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61" r:id="rId5"/>
    <p:sldId id="262" r:id="rId6"/>
    <p:sldId id="263" r:id="rId7"/>
    <p:sldId id="264" r:id="rId8"/>
    <p:sldId id="265" r:id="rId9"/>
    <p:sldId id="266" r:id="rId10"/>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an brandt" initials="db" lastIdx="58" clrIdx="0">
    <p:extLst>
      <p:ext uri="{19B8F6BF-5375-455C-9EA6-DF929625EA0E}">
        <p15:presenceInfo xmlns:p15="http://schemas.microsoft.com/office/powerpoint/2012/main" userId="de872029a1a8ea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72"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1T15:48:53.901" idx="3">
    <p:pos x="3910" y="418"/>
    <p:text>Op deze inlogpagina word de persoon aangemoedigt om een account aan te maken. Echter is het mogelijk om zonder account door te gaan. Enter zorgt ervoor dat dia 2 laad met de resultaten van de zoekopdracht.</p:text>
    <p:extLst>
      <p:ext uri="{C676402C-5697-4E1C-873F-D02D1690AC5C}">
        <p15:threadingInfo xmlns:p15="http://schemas.microsoft.com/office/powerpoint/2012/main" timeZoneBias="-60"/>
      </p:ext>
    </p:extLst>
  </p:cm>
  <p:cm authorId="1" dt="2018-01-11T15:50:08.392" idx="4">
    <p:pos x="3930" y="1368"/>
    <p:text>Emailadress als gebruikersnaam voorkomt dat de klant die vergeet. Het is minder veilig maar er gaat ook geen geld door deze website</p:text>
    <p:extLst>
      <p:ext uri="{C676402C-5697-4E1C-873F-D02D1690AC5C}">
        <p15:threadingInfo xmlns:p15="http://schemas.microsoft.com/office/powerpoint/2012/main" timeZoneBias="-60"/>
      </p:ext>
    </p:extLst>
  </p:cm>
  <p:cm authorId="1" dt="2018-01-11T15:51:11.980" idx="5">
    <p:pos x="3265" y="2347"/>
    <p:text>Verwijst naar dia 9</p:text>
    <p:extLst>
      <p:ext uri="{C676402C-5697-4E1C-873F-D02D1690AC5C}">
        <p15:threadingInfo xmlns:p15="http://schemas.microsoft.com/office/powerpoint/2012/main" timeZoneBias="-60"/>
      </p:ext>
    </p:extLst>
  </p:cm>
  <p:cm authorId="1" dt="2018-01-11T15:52:46.414" idx="6">
    <p:pos x="3129" y="3354"/>
    <p:text>Deze optie om bij de filters te komen zal in alle pagina's voorkomen waar ook een zoekbalk is. Dit heeft er ook weer mee te maken dat een account niet nodig is. Hierop klikken leid tot dia 3.</p:text>
    <p:extLst>
      <p:ext uri="{C676402C-5697-4E1C-873F-D02D1690AC5C}">
        <p15:threadingInfo xmlns:p15="http://schemas.microsoft.com/office/powerpoint/2012/main" timeZoneBias="-60"/>
      </p:ext>
    </p:extLst>
  </p:cm>
  <p:cm authorId="1" dt="2018-01-11T17:45:19.158" idx="18">
    <p:pos x="3644" y="2056"/>
    <p:text>Nadat er op Inloggen is gedrukt volgt dia 2</p:text>
    <p:extLst>
      <p:ext uri="{C676402C-5697-4E1C-873F-D02D1690AC5C}">
        <p15:threadingInfo xmlns:p15="http://schemas.microsoft.com/office/powerpoint/2012/main" timeZoneBias="-60"/>
      </p:ext>
    </p:extLst>
  </p:cm>
  <p:cm authorId="1" dt="2018-01-11T20:01:08.384" idx="52">
    <p:pos x="900" y="85"/>
    <p:text>Verwijst naar dia 7</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1-11T15:33:15.932" idx="2">
    <p:pos x="1593" y="1059"/>
    <p:text>De drie recepten die zichtbaar zijn op de homepage zijn gebasseerd op de algemene voorkeuren van de gebruiker. Als de gebruiker automatisch inloggen aan heeft staan komt hij of zij direct hier terecht. Klikken verwijst naar dia 5.</p:text>
    <p:extLst>
      <p:ext uri="{C676402C-5697-4E1C-873F-D02D1690AC5C}">
        <p15:threadingInfo xmlns:p15="http://schemas.microsoft.com/office/powerpoint/2012/main" timeZoneBias="-60"/>
      </p:ext>
    </p:extLst>
  </p:cm>
  <p:cm authorId="1" dt="2018-01-11T15:54:14.391" idx="7">
    <p:pos x="5480" y="90"/>
    <p:text>Wanneer de klant wel is ingelogd zal hij via deze knop naar zijn account kunnen. Hier kunnen de algemene voorkeuren, wachtwoord en emailadress worden aangepast. Verwijst naar dia 4.</p:text>
    <p:extLst>
      <p:ext uri="{C676402C-5697-4E1C-873F-D02D1690AC5C}">
        <p15:threadingInfo xmlns:p15="http://schemas.microsoft.com/office/powerpoint/2012/main" timeZoneBias="-60"/>
      </p:ext>
    </p:extLst>
  </p:cm>
  <p:cm authorId="1" dt="2018-01-11T15:56:09.180" idx="8">
    <p:pos x="3606" y="408"/>
    <p:text>Als de klant wel een idee heeft over wat hij of zij wil maken dan kan het meteen hier ingetypt worden. De filters vullen daar dan op aan. Enter verwijst naar dia 2 met nieuwe resultaten.</p:text>
    <p:extLst>
      <p:ext uri="{C676402C-5697-4E1C-873F-D02D1690AC5C}">
        <p15:threadingInfo xmlns:p15="http://schemas.microsoft.com/office/powerpoint/2012/main" timeZoneBias="-60"/>
      </p:ext>
    </p:extLst>
  </p:cm>
  <p:cm authorId="1" dt="2018-01-11T17:18:26.102" idx="15">
    <p:pos x="165" y="867"/>
    <p:text>Voeg toe aan Favorieten. Voegt toe aan favorieten verwijst niet naar een andere pagina.</p:text>
    <p:extLst>
      <p:ext uri="{C676402C-5697-4E1C-873F-D02D1690AC5C}">
        <p15:threadingInfo xmlns:p15="http://schemas.microsoft.com/office/powerpoint/2012/main" timeZoneBias="-60"/>
      </p:ext>
    </p:extLst>
  </p:cm>
  <p:cm authorId="1" dt="2018-01-11T17:49:38.601" idx="20">
    <p:pos x="3246" y="3344"/>
    <p:text>Verwijst naar dia 3.</p:text>
    <p:extLst>
      <p:ext uri="{C676402C-5697-4E1C-873F-D02D1690AC5C}">
        <p15:threadingInfo xmlns:p15="http://schemas.microsoft.com/office/powerpoint/2012/main" timeZoneBias="-60"/>
      </p:ext>
    </p:extLst>
  </p:cm>
  <p:cm authorId="1" dt="2018-01-11T17:52:38.764" idx="21">
    <p:pos x="5555" y="422"/>
    <p:text>Verwijst naar dia 1</p:text>
    <p:extLst>
      <p:ext uri="{C676402C-5697-4E1C-873F-D02D1690AC5C}">
        <p15:threadingInfo xmlns:p15="http://schemas.microsoft.com/office/powerpoint/2012/main" timeZoneBias="-60"/>
      </p:ext>
    </p:extLst>
  </p:cm>
  <p:cm authorId="1" dt="2018-01-11T17:52:56.145" idx="22">
    <p:pos x="1120" y="71"/>
    <p:text>Verwijst naar dia 7</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1-11T15:57:16.939" idx="9">
    <p:pos x="1593" y="1354"/>
    <p:text>De meest voorspelbare keuzes kunnen worden verwerkt in een lijst waar kan worden aagevinkt waar de voorkeur naar uit gaat.</p:text>
    <p:extLst>
      <p:ext uri="{C676402C-5697-4E1C-873F-D02D1690AC5C}">
        <p15:threadingInfo xmlns:p15="http://schemas.microsoft.com/office/powerpoint/2012/main" timeZoneBias="-60"/>
      </p:ext>
    </p:extLst>
  </p:cm>
  <p:cm authorId="1" dt="2018-01-11T17:53:43.475" idx="23">
    <p:pos x="3400" y="736"/>
    <p:text>Verwijst naar dia 2 met filterresultaten</p:text>
    <p:extLst>
      <p:ext uri="{C676402C-5697-4E1C-873F-D02D1690AC5C}">
        <p15:threadingInfo xmlns:p15="http://schemas.microsoft.com/office/powerpoint/2012/main" timeZoneBias="-60"/>
      </p:ext>
    </p:extLst>
  </p:cm>
  <p:cm authorId="1" dt="2018-01-11T17:54:09.892" idx="24">
    <p:pos x="5559" y="399"/>
    <p:text>Verwijst naar dia 1</p:text>
    <p:extLst>
      <p:ext uri="{C676402C-5697-4E1C-873F-D02D1690AC5C}">
        <p15:threadingInfo xmlns:p15="http://schemas.microsoft.com/office/powerpoint/2012/main" timeZoneBias="-60"/>
      </p:ext>
    </p:extLst>
  </p:cm>
  <p:cm authorId="1" dt="2018-01-11T17:54:23.928" idx="25">
    <p:pos x="5456" y="108"/>
    <p:text>Verwijst naar dia 4</p:text>
    <p:extLst>
      <p:ext uri="{C676402C-5697-4E1C-873F-D02D1690AC5C}">
        <p15:threadingInfo xmlns:p15="http://schemas.microsoft.com/office/powerpoint/2012/main" timeZoneBias="-60"/>
      </p:ext>
    </p:extLst>
  </p:cm>
  <p:cm authorId="1" dt="2018-01-11T17:54:39.996" idx="26">
    <p:pos x="3560" y="427"/>
    <p:text>Verwijst naar dia 2</p:text>
    <p:extLst>
      <p:ext uri="{C676402C-5697-4E1C-873F-D02D1690AC5C}">
        <p15:threadingInfo xmlns:p15="http://schemas.microsoft.com/office/powerpoint/2012/main" timeZoneBias="-60"/>
      </p:ext>
    </p:extLst>
  </p:cm>
  <p:cm authorId="1" dt="2018-01-11T20:13:58.191" idx="57">
    <p:pos x="1086" y="56"/>
    <p:text>Verwijst naar dia 7</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1-11T17:13:31.939" idx="12">
    <p:pos x="1626" y="1134"/>
    <p:text>Huidige naam en emailadres komen hier te staan</p:text>
    <p:extLst>
      <p:ext uri="{C676402C-5697-4E1C-873F-D02D1690AC5C}">
        <p15:threadingInfo xmlns:p15="http://schemas.microsoft.com/office/powerpoint/2012/main" timeZoneBias="-60"/>
      </p:ext>
    </p:extLst>
  </p:cm>
  <p:cm authorId="1" dt="2018-01-11T17:13:58.865" idx="13">
    <p:pos x="5161" y="1260"/>
    <p:text>Gegevens aanpassen</p:text>
    <p:extLst>
      <p:ext uri="{C676402C-5697-4E1C-873F-D02D1690AC5C}">
        <p15:threadingInfo xmlns:p15="http://schemas.microsoft.com/office/powerpoint/2012/main" timeZoneBias="-60"/>
      </p:ext>
    </p:extLst>
  </p:cm>
  <p:cm authorId="1" dt="2018-01-11T17:14:18.802" idx="14">
    <p:pos x="4894" y="2473"/>
    <p:text>Algemene voorkeuren en filters aangeven voor feed.</p:text>
    <p:extLst>
      <p:ext uri="{C676402C-5697-4E1C-873F-D02D1690AC5C}">
        <p15:threadingInfo xmlns:p15="http://schemas.microsoft.com/office/powerpoint/2012/main" timeZoneBias="-60"/>
      </p:ext>
    </p:extLst>
  </p:cm>
  <p:cm authorId="1" dt="2018-01-11T17:55:08.506" idx="27">
    <p:pos x="5578" y="408"/>
    <p:text>Verwijst naar dia 1</p:text>
    <p:extLst>
      <p:ext uri="{C676402C-5697-4E1C-873F-D02D1690AC5C}">
        <p15:threadingInfo xmlns:p15="http://schemas.microsoft.com/office/powerpoint/2012/main" timeZoneBias="-60"/>
      </p:ext>
    </p:extLst>
  </p:cm>
  <p:cm authorId="1" dt="2018-01-11T17:55:43.523" idx="28">
    <p:pos x="5433" y="141"/>
    <p:text>Verwijst naar dia 4</p:text>
    <p:extLst>
      <p:ext uri="{C676402C-5697-4E1C-873F-D02D1690AC5C}">
        <p15:threadingInfo xmlns:p15="http://schemas.microsoft.com/office/powerpoint/2012/main" timeZoneBias="-60"/>
      </p:ext>
    </p:extLst>
  </p:cm>
  <p:cm authorId="1" dt="2018-01-11T20:14:27.100" idx="58">
    <p:pos x="1086" y="56"/>
    <p:text>Verwijst naar dia 7</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1-11T17:31:01.122" idx="17">
    <p:pos x="1466" y="2744"/>
    <p:text>Aangezien de recepten vrij groot kunnen zijn maar makkelijk leesbaar moeten blijven tijdens het eten is er gekozen om de ingredienten en bereiding appart op te schrijven. Verwijst naar dia 6</p:text>
    <p:extLst>
      <p:ext uri="{C676402C-5697-4E1C-873F-D02D1690AC5C}">
        <p15:threadingInfo xmlns:p15="http://schemas.microsoft.com/office/powerpoint/2012/main" timeZoneBias="-60"/>
      </p:ext>
    </p:extLst>
  </p:cm>
  <p:cm authorId="1" dt="2018-01-11T17:56:27.048" idx="29">
    <p:pos x="1429" y="3087"/>
    <p:text>Voegt toe aan favorieten</p:text>
    <p:extLst>
      <p:ext uri="{C676402C-5697-4E1C-873F-D02D1690AC5C}">
        <p15:threadingInfo xmlns:p15="http://schemas.microsoft.com/office/powerpoint/2012/main" timeZoneBias="-60"/>
      </p:ext>
    </p:extLst>
  </p:cm>
  <p:cm authorId="1" dt="2018-01-11T17:56:45.964" idx="30">
    <p:pos x="1406" y="3316"/>
    <p:text>Verwijst naar dia 8</p:text>
    <p:extLst>
      <p:ext uri="{C676402C-5697-4E1C-873F-D02D1690AC5C}">
        <p15:threadingInfo xmlns:p15="http://schemas.microsoft.com/office/powerpoint/2012/main" timeZoneBias="-60"/>
      </p:ext>
    </p:extLst>
  </p:cm>
  <p:cm authorId="1" dt="2018-01-11T17:57:16.932" idx="31">
    <p:pos x="914" y="71"/>
    <p:text>Verwijst naar dia 7</p:text>
    <p:extLst>
      <p:ext uri="{C676402C-5697-4E1C-873F-D02D1690AC5C}">
        <p15:threadingInfo xmlns:p15="http://schemas.microsoft.com/office/powerpoint/2012/main" timeZoneBias="-60"/>
      </p:ext>
    </p:extLst>
  </p:cm>
  <p:cm authorId="1" dt="2018-01-11T17:57:32.707" idx="32">
    <p:pos x="5433" y="136"/>
    <p:text>Verwijst naar dia 4</p:text>
    <p:extLst>
      <p:ext uri="{C676402C-5697-4E1C-873F-D02D1690AC5C}">
        <p15:threadingInfo xmlns:p15="http://schemas.microsoft.com/office/powerpoint/2012/main" timeZoneBias="-60"/>
      </p:ext>
    </p:extLst>
  </p:cm>
  <p:cm authorId="1" dt="2018-01-11T17:57:46.598" idx="33">
    <p:pos x="5555" y="413"/>
    <p:text>Verwijst naar dia 1</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1-11T17:29:48.066" idx="16">
    <p:pos x="1471" y="2801"/>
    <p:text>Aangezien de recepten vrij groot kunnen zijn maar makkelijk leesbaar moeten blijven tijdens het eten is er gekozen om de ingredienten en bereiding appart op te schrijven. Verwijst naar dia 5.</p:text>
    <p:extLst>
      <p:ext uri="{C676402C-5697-4E1C-873F-D02D1690AC5C}">
        <p15:threadingInfo xmlns:p15="http://schemas.microsoft.com/office/powerpoint/2012/main" timeZoneBias="-60"/>
      </p:ext>
    </p:extLst>
  </p:cm>
  <p:cm authorId="1" dt="2018-01-11T17:58:24.258" idx="34">
    <p:pos x="1429" y="3087"/>
    <p:text>Voegt toe aan favorieten</p:text>
    <p:extLst>
      <p:ext uri="{C676402C-5697-4E1C-873F-D02D1690AC5C}">
        <p15:threadingInfo xmlns:p15="http://schemas.microsoft.com/office/powerpoint/2012/main" timeZoneBias="-60"/>
      </p:ext>
    </p:extLst>
  </p:cm>
  <p:cm authorId="1" dt="2018-01-11T17:58:38.498" idx="35">
    <p:pos x="1434" y="3330"/>
    <p:text>Verwijst naar dia 8</p:text>
    <p:extLst>
      <p:ext uri="{C676402C-5697-4E1C-873F-D02D1690AC5C}">
        <p15:threadingInfo xmlns:p15="http://schemas.microsoft.com/office/powerpoint/2012/main" timeZoneBias="-60"/>
      </p:ext>
    </p:extLst>
  </p:cm>
  <p:cm authorId="1" dt="2018-01-11T17:58:53.181" idx="36">
    <p:pos x="909" y="76"/>
    <p:text>Verwijst naar dia 7</p:text>
    <p:extLst>
      <p:ext uri="{C676402C-5697-4E1C-873F-D02D1690AC5C}">
        <p15:threadingInfo xmlns:p15="http://schemas.microsoft.com/office/powerpoint/2012/main" timeZoneBias="-60"/>
      </p:ext>
    </p:extLst>
  </p:cm>
  <p:cm authorId="1" dt="2018-01-11T17:59:05.919" idx="37">
    <p:pos x="5447" y="122"/>
    <p:text>Verwijst naar dia 4</p:text>
    <p:extLst>
      <p:ext uri="{C676402C-5697-4E1C-873F-D02D1690AC5C}">
        <p15:threadingInfo xmlns:p15="http://schemas.microsoft.com/office/powerpoint/2012/main" timeZoneBias="-60"/>
      </p:ext>
    </p:extLst>
  </p:cm>
  <p:cm authorId="1" dt="2018-01-11T17:59:19.946" idx="38">
    <p:pos x="5559" y="403"/>
    <p:text>Verwijst naar dia 1</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1-11T17:59:40.874" idx="39">
    <p:pos x="5442" y="113"/>
    <p:text>Verwijst naar dia 4</p:text>
    <p:extLst>
      <p:ext uri="{C676402C-5697-4E1C-873F-D02D1690AC5C}">
        <p15:threadingInfo xmlns:p15="http://schemas.microsoft.com/office/powerpoint/2012/main" timeZoneBias="-60"/>
      </p:ext>
    </p:extLst>
  </p:cm>
  <p:cm authorId="1" dt="2018-01-11T19:53:39.353" idx="46">
    <p:pos x="5391" y="2188"/>
    <p:text>Verwijdert favoriet uit lijst. Of voegt favoriet van andere gebruiker toe.</p:text>
    <p:extLst>
      <p:ext uri="{C676402C-5697-4E1C-873F-D02D1690AC5C}">
        <p15:threadingInfo xmlns:p15="http://schemas.microsoft.com/office/powerpoint/2012/main" timeZoneBias="-60"/>
      </p:ext>
    </p:extLst>
  </p:cm>
  <p:cm authorId="1" dt="2018-01-11T19:58:00.102" idx="47">
    <p:pos x="4019" y="1045"/>
    <p:text>Zoekfunctie voor anderen gerbuikers hun Favorieten pagina.</p:text>
    <p:extLst>
      <p:ext uri="{C676402C-5697-4E1C-873F-D02D1690AC5C}">
        <p15:threadingInfo xmlns:p15="http://schemas.microsoft.com/office/powerpoint/2012/main" timeZoneBias="-60"/>
      </p:ext>
    </p:extLst>
  </p:cm>
  <p:cm authorId="1" dt="2018-01-11T19:58:50.470" idx="48">
    <p:pos x="5466" y="389"/>
    <p:text>Verwijst naar dia 1</p:text>
    <p:extLst>
      <p:ext uri="{C676402C-5697-4E1C-873F-D02D1690AC5C}">
        <p15:threadingInfo xmlns:p15="http://schemas.microsoft.com/office/powerpoint/2012/main" timeZoneBias="-60"/>
      </p:ext>
    </p:extLst>
  </p:cm>
  <p:cm authorId="1" dt="2018-01-11T19:59:05.097" idx="49">
    <p:pos x="1171" y="1565"/>
    <p:text>Klik op het recept en dat verwijst naardia 5</p:text>
    <p:extLst>
      <p:ext uri="{C676402C-5697-4E1C-873F-D02D1690AC5C}">
        <p15:threadingInfo xmlns:p15="http://schemas.microsoft.com/office/powerpoint/2012/main" timeZoneBias="-60"/>
      </p:ext>
    </p:extLst>
  </p:cm>
  <p:cm authorId="1" dt="2018-01-11T19:59:31.349" idx="50">
    <p:pos x="3222" y="1363"/>
    <p:text>Gebruikersnaam van huidige favorietenlijst.</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1-11T19:46:14.825" idx="40">
    <p:pos x="5461" y="122"/>
    <p:text>Verwijst naar dia 4</p:text>
    <p:extLst>
      <p:ext uri="{C676402C-5697-4E1C-873F-D02D1690AC5C}">
        <p15:threadingInfo xmlns:p15="http://schemas.microsoft.com/office/powerpoint/2012/main" timeZoneBias="-60"/>
      </p:ext>
    </p:extLst>
  </p:cm>
  <p:cm authorId="1" dt="2018-01-11T19:46:29.359" idx="41">
    <p:pos x="5564" y="408"/>
    <p:text>Verwijst naar dia 1</p:text>
    <p:extLst>
      <p:ext uri="{C676402C-5697-4E1C-873F-D02D1690AC5C}">
        <p15:threadingInfo xmlns:p15="http://schemas.microsoft.com/office/powerpoint/2012/main" timeZoneBias="-60"/>
      </p:ext>
    </p:extLst>
  </p:cm>
  <p:cm authorId="1" dt="2018-01-11T19:46:46.328" idx="42">
    <p:pos x="4201" y="1059"/>
    <p:text>Typ gebruikersnaam van andere gebruiker in waarmee je het wilt delen.</p:text>
    <p:extLst>
      <p:ext uri="{C676402C-5697-4E1C-873F-D02D1690AC5C}">
        <p15:threadingInfo xmlns:p15="http://schemas.microsoft.com/office/powerpoint/2012/main" timeZoneBias="-60"/>
      </p:ext>
    </p:extLst>
  </p:cm>
  <p:cm authorId="1" dt="2018-01-11T19:47:51.860" idx="43">
    <p:pos x="3241" y="1527"/>
    <p:text>Verzend link van recept naar de postvak van de andere gebruiker.</p:text>
    <p:extLst>
      <p:ext uri="{C676402C-5697-4E1C-873F-D02D1690AC5C}">
        <p15:threadingInfo xmlns:p15="http://schemas.microsoft.com/office/powerpoint/2012/main" timeZoneBias="-60"/>
      </p:ext>
    </p:extLst>
  </p:cm>
  <p:cm authorId="1" dt="2018-01-11T19:48:37.630" idx="44">
    <p:pos x="4136" y="2422"/>
    <p:text>Bericht van andere gebruiker met gebruikersnaam en link naar recept.</p:text>
    <p:extLst>
      <p:ext uri="{C676402C-5697-4E1C-873F-D02D1690AC5C}">
        <p15:threadingInfo xmlns:p15="http://schemas.microsoft.com/office/powerpoint/2012/main" timeZoneBias="-60"/>
      </p:ext>
    </p:extLst>
  </p:cm>
  <p:cm authorId="1" dt="2018-01-11T19:50:09.444" idx="45">
    <p:pos x="5278" y="2454"/>
    <p:text>Verwijder bericht</p:text>
    <p:extLst>
      <p:ext uri="{C676402C-5697-4E1C-873F-D02D1690AC5C}">
        <p15:threadingInfo xmlns:p15="http://schemas.microsoft.com/office/powerpoint/2012/main" timeZoneBias="-60"/>
      </p:ext>
    </p:extLst>
  </p:cm>
  <p:cm authorId="1" dt="2018-01-11T20:00:15.416" idx="51">
    <p:pos x="918" y="70"/>
    <p:text>Verwijst naar dia 7</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1-11T20:11:18.040" idx="53">
    <p:pos x="5444" y="82"/>
    <p:text>Verwijst naar dia 4</p:text>
    <p:extLst>
      <p:ext uri="{C676402C-5697-4E1C-873F-D02D1690AC5C}">
        <p15:threadingInfo xmlns:p15="http://schemas.microsoft.com/office/powerpoint/2012/main" timeZoneBias="-60"/>
      </p:ext>
    </p:extLst>
  </p:cm>
  <p:cm authorId="1" dt="2018-01-11T20:11:31.379" idx="54">
    <p:pos x="5472" y="394"/>
    <p:text>Verwijst naar dia 1</p:text>
    <p:extLst>
      <p:ext uri="{C676402C-5697-4E1C-873F-D02D1690AC5C}">
        <p15:threadingInfo xmlns:p15="http://schemas.microsoft.com/office/powerpoint/2012/main" timeZoneBias="-60"/>
      </p:ext>
    </p:extLst>
  </p:cm>
  <p:cm authorId="1" dt="2018-01-11T20:11:49.424" idx="55">
    <p:pos x="4906" y="1066"/>
    <p:text>Geven aan of gegevens bewaard zijn of niet.</p:text>
    <p:extLst>
      <p:ext uri="{C676402C-5697-4E1C-873F-D02D1690AC5C}">
        <p15:threadingInfo xmlns:p15="http://schemas.microsoft.com/office/powerpoint/2012/main" timeZoneBias="-60"/>
      </p:ext>
    </p:extLst>
  </p:cm>
  <p:cm authorId="1" dt="2018-01-11T20:12:11.832" idx="56">
    <p:pos x="5045" y="2540"/>
    <p:text>Algemene voorkeuren voor wanneer de gebruiker geen keuzes wil maken.</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9B6ADB46-6FAB-4123-8F5C-C74BF78D4470}" type="datetimeFigureOut">
              <a:rPr lang="nl-NL" smtClean="0"/>
              <a:t>12-1-2018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4D3E728-E6DB-48BC-8B7C-2787E071EEA5}" type="slidenum">
              <a:rPr lang="nl-NL" smtClean="0"/>
              <a:t>‹nr.›</a:t>
            </a:fld>
            <a:endParaRPr lang="nl-NL"/>
          </a:p>
        </p:txBody>
      </p:sp>
    </p:spTree>
    <p:extLst>
      <p:ext uri="{BB962C8B-B14F-4D97-AF65-F5344CB8AC3E}">
        <p14:creationId xmlns:p14="http://schemas.microsoft.com/office/powerpoint/2010/main" val="591992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B6ADB46-6FAB-4123-8F5C-C74BF78D4470}" type="datetimeFigureOut">
              <a:rPr lang="nl-NL" smtClean="0"/>
              <a:t>12-1-2018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4D3E728-E6DB-48BC-8B7C-2787E071EEA5}" type="slidenum">
              <a:rPr lang="nl-NL" smtClean="0"/>
              <a:t>‹nr.›</a:t>
            </a:fld>
            <a:endParaRPr lang="nl-NL"/>
          </a:p>
        </p:txBody>
      </p:sp>
    </p:spTree>
    <p:extLst>
      <p:ext uri="{BB962C8B-B14F-4D97-AF65-F5344CB8AC3E}">
        <p14:creationId xmlns:p14="http://schemas.microsoft.com/office/powerpoint/2010/main" val="375013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B6ADB46-6FAB-4123-8F5C-C74BF78D4470}" type="datetimeFigureOut">
              <a:rPr lang="nl-NL" smtClean="0"/>
              <a:t>12-1-2018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4D3E728-E6DB-48BC-8B7C-2787E071EEA5}" type="slidenum">
              <a:rPr lang="nl-NL" smtClean="0"/>
              <a:t>‹nr.›</a:t>
            </a:fld>
            <a:endParaRPr lang="nl-NL"/>
          </a:p>
        </p:txBody>
      </p:sp>
    </p:spTree>
    <p:extLst>
      <p:ext uri="{BB962C8B-B14F-4D97-AF65-F5344CB8AC3E}">
        <p14:creationId xmlns:p14="http://schemas.microsoft.com/office/powerpoint/2010/main" val="279994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B6ADB46-6FAB-4123-8F5C-C74BF78D4470}" type="datetimeFigureOut">
              <a:rPr lang="nl-NL" smtClean="0"/>
              <a:t>12-1-2018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4D3E728-E6DB-48BC-8B7C-2787E071EEA5}" type="slidenum">
              <a:rPr lang="nl-NL" smtClean="0"/>
              <a:t>‹nr.›</a:t>
            </a:fld>
            <a:endParaRPr lang="nl-NL"/>
          </a:p>
        </p:txBody>
      </p:sp>
    </p:spTree>
    <p:extLst>
      <p:ext uri="{BB962C8B-B14F-4D97-AF65-F5344CB8AC3E}">
        <p14:creationId xmlns:p14="http://schemas.microsoft.com/office/powerpoint/2010/main" val="382465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9B6ADB46-6FAB-4123-8F5C-C74BF78D4470}" type="datetimeFigureOut">
              <a:rPr lang="nl-NL" smtClean="0"/>
              <a:t>12-1-2018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4D3E728-E6DB-48BC-8B7C-2787E071EEA5}" type="slidenum">
              <a:rPr lang="nl-NL" smtClean="0"/>
              <a:t>‹nr.›</a:t>
            </a:fld>
            <a:endParaRPr lang="nl-NL"/>
          </a:p>
        </p:txBody>
      </p:sp>
    </p:spTree>
    <p:extLst>
      <p:ext uri="{BB962C8B-B14F-4D97-AF65-F5344CB8AC3E}">
        <p14:creationId xmlns:p14="http://schemas.microsoft.com/office/powerpoint/2010/main" val="32050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9B6ADB46-6FAB-4123-8F5C-C74BF78D4470}" type="datetimeFigureOut">
              <a:rPr lang="nl-NL" smtClean="0"/>
              <a:t>12-1-2018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4D3E728-E6DB-48BC-8B7C-2787E071EEA5}" type="slidenum">
              <a:rPr lang="nl-NL" smtClean="0"/>
              <a:t>‹nr.›</a:t>
            </a:fld>
            <a:endParaRPr lang="nl-NL"/>
          </a:p>
        </p:txBody>
      </p:sp>
    </p:spTree>
    <p:extLst>
      <p:ext uri="{BB962C8B-B14F-4D97-AF65-F5344CB8AC3E}">
        <p14:creationId xmlns:p14="http://schemas.microsoft.com/office/powerpoint/2010/main" val="294188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nl-NL"/>
              <a:t>Klik om stijl te bewerken</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629842" y="2087563"/>
            <a:ext cx="3868340" cy="307049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4629150" y="2087563"/>
            <a:ext cx="3887391" cy="307049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9B6ADB46-6FAB-4123-8F5C-C74BF78D4470}" type="datetimeFigureOut">
              <a:rPr lang="nl-NL" smtClean="0"/>
              <a:t>12-1-2018</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94D3E728-E6DB-48BC-8B7C-2787E071EEA5}" type="slidenum">
              <a:rPr lang="nl-NL" smtClean="0"/>
              <a:t>‹nr.›</a:t>
            </a:fld>
            <a:endParaRPr lang="nl-NL"/>
          </a:p>
        </p:txBody>
      </p:sp>
    </p:spTree>
    <p:extLst>
      <p:ext uri="{BB962C8B-B14F-4D97-AF65-F5344CB8AC3E}">
        <p14:creationId xmlns:p14="http://schemas.microsoft.com/office/powerpoint/2010/main" val="3759559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9B6ADB46-6FAB-4123-8F5C-C74BF78D4470}" type="datetimeFigureOut">
              <a:rPr lang="nl-NL" smtClean="0"/>
              <a:t>12-1-2018</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94D3E728-E6DB-48BC-8B7C-2787E071EEA5}" type="slidenum">
              <a:rPr lang="nl-NL" smtClean="0"/>
              <a:t>‹nr.›</a:t>
            </a:fld>
            <a:endParaRPr lang="nl-NL"/>
          </a:p>
        </p:txBody>
      </p:sp>
    </p:spTree>
    <p:extLst>
      <p:ext uri="{BB962C8B-B14F-4D97-AF65-F5344CB8AC3E}">
        <p14:creationId xmlns:p14="http://schemas.microsoft.com/office/powerpoint/2010/main" val="508752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ADB46-6FAB-4123-8F5C-C74BF78D4470}" type="datetimeFigureOut">
              <a:rPr lang="nl-NL" smtClean="0"/>
              <a:t>12-1-2018</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94D3E728-E6DB-48BC-8B7C-2787E071EEA5}" type="slidenum">
              <a:rPr lang="nl-NL" smtClean="0"/>
              <a:t>‹nr.›</a:t>
            </a:fld>
            <a:endParaRPr lang="nl-NL"/>
          </a:p>
        </p:txBody>
      </p:sp>
    </p:spTree>
    <p:extLst>
      <p:ext uri="{BB962C8B-B14F-4D97-AF65-F5344CB8AC3E}">
        <p14:creationId xmlns:p14="http://schemas.microsoft.com/office/powerpoint/2010/main" val="1279123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p:txBody>
          <a:bodyPr/>
          <a:lstStyle/>
          <a:p>
            <a:fld id="{9B6ADB46-6FAB-4123-8F5C-C74BF78D4470}" type="datetimeFigureOut">
              <a:rPr lang="nl-NL" smtClean="0"/>
              <a:t>12-1-2018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4D3E728-E6DB-48BC-8B7C-2787E071EEA5}" type="slidenum">
              <a:rPr lang="nl-NL" smtClean="0"/>
              <a:t>‹nr.›</a:t>
            </a:fld>
            <a:endParaRPr lang="nl-NL"/>
          </a:p>
        </p:txBody>
      </p:sp>
    </p:spTree>
    <p:extLst>
      <p:ext uri="{BB962C8B-B14F-4D97-AF65-F5344CB8AC3E}">
        <p14:creationId xmlns:p14="http://schemas.microsoft.com/office/powerpoint/2010/main" val="253858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p:txBody>
          <a:bodyPr/>
          <a:lstStyle/>
          <a:p>
            <a:fld id="{9B6ADB46-6FAB-4123-8F5C-C74BF78D4470}" type="datetimeFigureOut">
              <a:rPr lang="nl-NL" smtClean="0"/>
              <a:t>12-1-2018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4D3E728-E6DB-48BC-8B7C-2787E071EEA5}" type="slidenum">
              <a:rPr lang="nl-NL" smtClean="0"/>
              <a:t>‹nr.›</a:t>
            </a:fld>
            <a:endParaRPr lang="nl-NL"/>
          </a:p>
        </p:txBody>
      </p:sp>
    </p:spTree>
    <p:extLst>
      <p:ext uri="{BB962C8B-B14F-4D97-AF65-F5344CB8AC3E}">
        <p14:creationId xmlns:p14="http://schemas.microsoft.com/office/powerpoint/2010/main" val="3587812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9B6ADB46-6FAB-4123-8F5C-C74BF78D4470}" type="datetimeFigureOut">
              <a:rPr lang="nl-NL" smtClean="0"/>
              <a:t>12-1-2018</a:t>
            </a:fld>
            <a:endParaRPr lang="nl-NL"/>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94D3E728-E6DB-48BC-8B7C-2787E071EEA5}" type="slidenum">
              <a:rPr lang="nl-NL" smtClean="0"/>
              <a:t>‹nr.›</a:t>
            </a:fld>
            <a:endParaRPr lang="nl-NL"/>
          </a:p>
        </p:txBody>
      </p:sp>
    </p:spTree>
    <p:extLst>
      <p:ext uri="{BB962C8B-B14F-4D97-AF65-F5344CB8AC3E}">
        <p14:creationId xmlns:p14="http://schemas.microsoft.com/office/powerpoint/2010/main" val="3278321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hyperlink" Target="https://commons.wikimedia.org/wiki/File:Roti_Masala_Trafasie.JPG" TargetMode="External"/><Relationship Id="rId7" Type="http://schemas.openxmlformats.org/officeDocument/2006/relationships/hyperlink" Target="https://www.pexels.com/photo/sushi-on-plate-327172/"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s://de.wikipedia.org/wiki/Hutspot"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commons.wikimedia.org/wiki/File:Roti_Masala_Trafasie.JPG"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3" Type="http://schemas.openxmlformats.org/officeDocument/2006/relationships/hyperlink" Target="https://commons.wikimedia.org/wiki/File:Roti_Masala_Trafasie.JPG"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7.xml"/><Relationship Id="rId3" Type="http://schemas.openxmlformats.org/officeDocument/2006/relationships/hyperlink" Target="https://commons.wikimedia.org/wiki/File:Roti_Masala_Trafasie.JPG" TargetMode="External"/><Relationship Id="rId7" Type="http://schemas.openxmlformats.org/officeDocument/2006/relationships/hyperlink" Target="https://www.pexels.com/photo/sushi-on-plate-327172/"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hyperlink" Target="https://de.wikipedia.org/wiki/Hutspot"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20000"/>
                <a:lumOff val="80000"/>
              </a:schemeClr>
            </a:gs>
            <a:gs pos="100000">
              <a:schemeClr val="bg1"/>
            </a:gs>
            <a:gs pos="0">
              <a:schemeClr val="bg1"/>
            </a:gs>
          </a:gsLst>
          <a:lin ang="5400000" scaled="1"/>
        </a:gra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44106705-4A74-49BD-8DFA-C7AB1817FA77}"/>
              </a:ext>
            </a:extLst>
          </p:cNvPr>
          <p:cNvSpPr/>
          <p:nvPr/>
        </p:nvSpPr>
        <p:spPr>
          <a:xfrm>
            <a:off x="0" y="0"/>
            <a:ext cx="9144000" cy="1063083"/>
          </a:xfrm>
          <a:prstGeom prst="rect">
            <a:avLst/>
          </a:prstGeom>
          <a:gradFill>
            <a:gsLst>
              <a:gs pos="0">
                <a:schemeClr val="accent2">
                  <a:lumMod val="20000"/>
                  <a:lumOff val="80000"/>
                </a:schemeClr>
              </a:gs>
              <a:gs pos="100000">
                <a:srgbClr val="F5F4F4"/>
              </a:gs>
              <a:gs pos="56000">
                <a:schemeClr val="accent2">
                  <a:lumMod val="20000"/>
                  <a:lumOff val="8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3200" dirty="0">
                <a:solidFill>
                  <a:srgbClr val="FF0000"/>
                </a:solidFill>
                <a:latin typeface="Lucida Handwriting" panose="03010101010101010101" pitchFamily="66" charset="0"/>
              </a:rPr>
              <a:t>Dineer maar raak</a:t>
            </a:r>
          </a:p>
          <a:p>
            <a:pPr algn="ctr"/>
            <a:endParaRPr lang="nl-NL" sz="3600" dirty="0">
              <a:solidFill>
                <a:srgbClr val="FF0000"/>
              </a:solidFill>
              <a:latin typeface="Lucida Handwriting" panose="03010101010101010101" pitchFamily="66" charset="0"/>
            </a:endParaRPr>
          </a:p>
        </p:txBody>
      </p:sp>
      <p:sp>
        <p:nvSpPr>
          <p:cNvPr id="8" name="Rechthoek: afgeronde hoeken 7">
            <a:extLst>
              <a:ext uri="{FF2B5EF4-FFF2-40B4-BE49-F238E27FC236}">
                <a16:creationId xmlns:a16="http://schemas.microsoft.com/office/drawing/2014/main" id="{2FB894C4-A6BD-4928-B70E-7EF55A5D9F4D}"/>
              </a:ext>
            </a:extLst>
          </p:cNvPr>
          <p:cNvSpPr/>
          <p:nvPr/>
        </p:nvSpPr>
        <p:spPr>
          <a:xfrm>
            <a:off x="3021980" y="576772"/>
            <a:ext cx="3100039" cy="3940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2400" dirty="0">
                <a:solidFill>
                  <a:schemeClr val="bg1">
                    <a:lumMod val="85000"/>
                  </a:schemeClr>
                </a:solidFill>
              </a:rPr>
              <a:t>Direct Zoeken</a:t>
            </a:r>
          </a:p>
        </p:txBody>
      </p:sp>
      <p:sp>
        <p:nvSpPr>
          <p:cNvPr id="9" name="Tekstvak 8">
            <a:extLst>
              <a:ext uri="{FF2B5EF4-FFF2-40B4-BE49-F238E27FC236}">
                <a16:creationId xmlns:a16="http://schemas.microsoft.com/office/drawing/2014/main" id="{0C3A76E1-A871-401D-97E3-7E648B295C54}"/>
              </a:ext>
            </a:extLst>
          </p:cNvPr>
          <p:cNvSpPr txBox="1"/>
          <p:nvPr/>
        </p:nvSpPr>
        <p:spPr>
          <a:xfrm>
            <a:off x="3762322" y="1393753"/>
            <a:ext cx="1619354" cy="461665"/>
          </a:xfrm>
          <a:prstGeom prst="rect">
            <a:avLst/>
          </a:prstGeom>
          <a:noFill/>
        </p:spPr>
        <p:txBody>
          <a:bodyPr wrap="none" rtlCol="0">
            <a:spAutoFit/>
          </a:bodyPr>
          <a:lstStyle/>
          <a:p>
            <a:r>
              <a:rPr lang="nl-NL" sz="2400" dirty="0">
                <a:latin typeface="Times New Roman" panose="02020603050405020304" pitchFamily="18" charset="0"/>
                <a:cs typeface="Times New Roman" panose="02020603050405020304" pitchFamily="18" charset="0"/>
              </a:rPr>
              <a:t>Aanmelden</a:t>
            </a:r>
          </a:p>
        </p:txBody>
      </p:sp>
      <p:sp>
        <p:nvSpPr>
          <p:cNvPr id="11" name="Rechthoek: afgeronde hoeken 10">
            <a:extLst>
              <a:ext uri="{FF2B5EF4-FFF2-40B4-BE49-F238E27FC236}">
                <a16:creationId xmlns:a16="http://schemas.microsoft.com/office/drawing/2014/main" id="{E1F1C001-8B8C-4C08-AD02-E580C0839EA1}"/>
              </a:ext>
            </a:extLst>
          </p:cNvPr>
          <p:cNvSpPr/>
          <p:nvPr/>
        </p:nvSpPr>
        <p:spPr>
          <a:xfrm>
            <a:off x="2958790" y="2161568"/>
            <a:ext cx="3226420" cy="312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solidFill>
                  <a:schemeClr val="bg1">
                    <a:lumMod val="85000"/>
                  </a:schemeClr>
                </a:solidFill>
              </a:rPr>
              <a:t>Gebruikersnaam/e-mailadres</a:t>
            </a:r>
          </a:p>
        </p:txBody>
      </p:sp>
      <p:sp>
        <p:nvSpPr>
          <p:cNvPr id="12" name="Rechthoek: afgeronde hoeken 11">
            <a:extLst>
              <a:ext uri="{FF2B5EF4-FFF2-40B4-BE49-F238E27FC236}">
                <a16:creationId xmlns:a16="http://schemas.microsoft.com/office/drawing/2014/main" id="{E9981315-B153-40F1-8ADC-FBE19A3D0BF5}"/>
              </a:ext>
            </a:extLst>
          </p:cNvPr>
          <p:cNvSpPr/>
          <p:nvPr/>
        </p:nvSpPr>
        <p:spPr>
          <a:xfrm>
            <a:off x="2958790" y="2683995"/>
            <a:ext cx="3226420" cy="312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solidFill>
                  <a:schemeClr val="bg1">
                    <a:lumMod val="85000"/>
                  </a:schemeClr>
                </a:solidFill>
              </a:rPr>
              <a:t>Wachtwoord</a:t>
            </a:r>
          </a:p>
        </p:txBody>
      </p:sp>
      <p:sp>
        <p:nvSpPr>
          <p:cNvPr id="13" name="Rechthoek: afgeronde hoeken 12">
            <a:extLst>
              <a:ext uri="{FF2B5EF4-FFF2-40B4-BE49-F238E27FC236}">
                <a16:creationId xmlns:a16="http://schemas.microsoft.com/office/drawing/2014/main" id="{DB3C4E77-51D8-4A57-B022-5849D64B10EA}"/>
              </a:ext>
            </a:extLst>
          </p:cNvPr>
          <p:cNvSpPr/>
          <p:nvPr/>
        </p:nvSpPr>
        <p:spPr>
          <a:xfrm>
            <a:off x="3482896" y="3231950"/>
            <a:ext cx="2178205" cy="312234"/>
          </a:xfrm>
          <a:prstGeom prst="round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dirty="0"/>
              <a:t>Inloggen</a:t>
            </a:r>
          </a:p>
        </p:txBody>
      </p:sp>
      <p:sp>
        <p:nvSpPr>
          <p:cNvPr id="14" name="Tekstvak 13">
            <a:extLst>
              <a:ext uri="{FF2B5EF4-FFF2-40B4-BE49-F238E27FC236}">
                <a16:creationId xmlns:a16="http://schemas.microsoft.com/office/drawing/2014/main" id="{B9D7182C-768D-4E06-B744-C4E0B81D0F39}"/>
              </a:ext>
            </a:extLst>
          </p:cNvPr>
          <p:cNvSpPr txBox="1"/>
          <p:nvPr/>
        </p:nvSpPr>
        <p:spPr>
          <a:xfrm>
            <a:off x="3882354" y="3759523"/>
            <a:ext cx="1379288" cy="276999"/>
          </a:xfrm>
          <a:prstGeom prst="rect">
            <a:avLst/>
          </a:prstGeom>
          <a:noFill/>
        </p:spPr>
        <p:txBody>
          <a:bodyPr wrap="none" rtlCol="0">
            <a:spAutoFit/>
          </a:bodyPr>
          <a:lstStyle/>
          <a:p>
            <a:r>
              <a:rPr lang="nl-NL" sz="1200" u="sng" dirty="0">
                <a:solidFill>
                  <a:srgbClr val="FF0000"/>
                </a:solidFill>
              </a:rPr>
              <a:t>Account aanmaken</a:t>
            </a:r>
          </a:p>
        </p:txBody>
      </p:sp>
      <p:sp>
        <p:nvSpPr>
          <p:cNvPr id="16" name="Rechthoek 15">
            <a:extLst>
              <a:ext uri="{FF2B5EF4-FFF2-40B4-BE49-F238E27FC236}">
                <a16:creationId xmlns:a16="http://schemas.microsoft.com/office/drawing/2014/main" id="{27F84CD8-0747-4192-93DE-F76558B7E554}"/>
              </a:ext>
            </a:extLst>
          </p:cNvPr>
          <p:cNvSpPr/>
          <p:nvPr/>
        </p:nvSpPr>
        <p:spPr>
          <a:xfrm>
            <a:off x="0" y="5136994"/>
            <a:ext cx="9144000" cy="578005"/>
          </a:xfrm>
          <a:prstGeom prst="rect">
            <a:avLst/>
          </a:prstGeom>
          <a:gradFill>
            <a:gsLst>
              <a:gs pos="35000">
                <a:schemeClr val="bg1">
                  <a:lumMod val="75000"/>
                </a:schemeClr>
              </a:gs>
              <a:gs pos="0">
                <a:schemeClr val="accent2">
                  <a:lumMod val="20000"/>
                  <a:lumOff val="80000"/>
                </a:schemeClr>
              </a:gs>
              <a:gs pos="83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400" dirty="0">
              <a:latin typeface="Times New Roman" panose="02020603050405020304" pitchFamily="18" charset="0"/>
              <a:cs typeface="Times New Roman" panose="02020603050405020304" pitchFamily="18" charset="0"/>
            </a:endParaRPr>
          </a:p>
          <a:p>
            <a:pPr algn="ctr"/>
            <a:r>
              <a:rPr lang="nl-NL" sz="1400" dirty="0">
                <a:latin typeface="Times New Roman" panose="02020603050405020304" pitchFamily="18" charset="0"/>
                <a:cs typeface="Times New Roman" panose="02020603050405020304" pitchFamily="18" charset="0"/>
              </a:rPr>
              <a:t>Filteren</a:t>
            </a:r>
          </a:p>
        </p:txBody>
      </p:sp>
      <p:sp>
        <p:nvSpPr>
          <p:cNvPr id="17" name="Pijl: punthaak 16">
            <a:extLst>
              <a:ext uri="{FF2B5EF4-FFF2-40B4-BE49-F238E27FC236}">
                <a16:creationId xmlns:a16="http://schemas.microsoft.com/office/drawing/2014/main" id="{878C4285-37E8-4E74-8A24-864A695B190C}"/>
              </a:ext>
            </a:extLst>
          </p:cNvPr>
          <p:cNvSpPr/>
          <p:nvPr/>
        </p:nvSpPr>
        <p:spPr>
          <a:xfrm rot="16200000">
            <a:off x="4493942" y="5154649"/>
            <a:ext cx="156117" cy="386576"/>
          </a:xfrm>
          <a:prstGeom prst="chevron">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18" name="Stroomdiagram: Scheidingslijn 17">
            <a:extLst>
              <a:ext uri="{FF2B5EF4-FFF2-40B4-BE49-F238E27FC236}">
                <a16:creationId xmlns:a16="http://schemas.microsoft.com/office/drawing/2014/main" id="{FD532122-E376-437D-9417-3E609B12EF83}"/>
              </a:ext>
            </a:extLst>
          </p:cNvPr>
          <p:cNvSpPr/>
          <p:nvPr/>
        </p:nvSpPr>
        <p:spPr>
          <a:xfrm>
            <a:off x="111512" y="89210"/>
            <a:ext cx="1613210" cy="297366"/>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Favorieten</a:t>
            </a:r>
          </a:p>
        </p:txBody>
      </p:sp>
    </p:spTree>
    <p:extLst>
      <p:ext uri="{BB962C8B-B14F-4D97-AF65-F5344CB8AC3E}">
        <p14:creationId xmlns:p14="http://schemas.microsoft.com/office/powerpoint/2010/main" val="253369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4000">
              <a:schemeClr val="bg2">
                <a:lumMod val="75000"/>
              </a:schemeClr>
            </a:gs>
            <a:gs pos="46000">
              <a:srgbClr val="F5F4F4"/>
            </a:gs>
            <a:gs pos="90000">
              <a:schemeClr val="bg2">
                <a:lumMod val="50000"/>
              </a:schemeClr>
            </a:gs>
            <a:gs pos="100000">
              <a:schemeClr val="bg2">
                <a:lumMod val="10000"/>
              </a:schemeClr>
            </a:gs>
          </a:gsLst>
          <a:lin ang="5400000" scaled="1"/>
        </a:gra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2B128E9F-25CD-4AFA-A344-9A7B40D00F4C}"/>
              </a:ext>
            </a:extLst>
          </p:cNvPr>
          <p:cNvSpPr/>
          <p:nvPr/>
        </p:nvSpPr>
        <p:spPr>
          <a:xfrm>
            <a:off x="0" y="0"/>
            <a:ext cx="9144000" cy="1063083"/>
          </a:xfrm>
          <a:prstGeom prst="rect">
            <a:avLst/>
          </a:prstGeom>
          <a:gradFill>
            <a:gsLst>
              <a:gs pos="0">
                <a:schemeClr val="accent2">
                  <a:lumMod val="20000"/>
                  <a:lumOff val="80000"/>
                </a:schemeClr>
              </a:gs>
              <a:gs pos="100000">
                <a:srgbClr val="F5F4F4"/>
              </a:gs>
              <a:gs pos="56000">
                <a:schemeClr val="accent2">
                  <a:lumMod val="20000"/>
                  <a:lumOff val="8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3200" dirty="0">
                <a:solidFill>
                  <a:srgbClr val="FF0000"/>
                </a:solidFill>
                <a:latin typeface="Lucida Handwriting" panose="03010101010101010101" pitchFamily="66" charset="0"/>
              </a:rPr>
              <a:t>Dineer maar raak</a:t>
            </a:r>
          </a:p>
          <a:p>
            <a:pPr algn="ctr"/>
            <a:endParaRPr lang="nl-NL" sz="3600" dirty="0">
              <a:solidFill>
                <a:srgbClr val="FF0000"/>
              </a:solidFill>
              <a:latin typeface="Lucida Handwriting" panose="03010101010101010101" pitchFamily="66" charset="0"/>
            </a:endParaRPr>
          </a:p>
        </p:txBody>
      </p:sp>
      <p:sp>
        <p:nvSpPr>
          <p:cNvPr id="5" name="Rechthoek 4">
            <a:extLst>
              <a:ext uri="{FF2B5EF4-FFF2-40B4-BE49-F238E27FC236}">
                <a16:creationId xmlns:a16="http://schemas.microsoft.com/office/drawing/2014/main" id="{FF968E82-B359-4604-9D2C-01F73DAF14A1}"/>
              </a:ext>
            </a:extLst>
          </p:cNvPr>
          <p:cNvSpPr/>
          <p:nvPr/>
        </p:nvSpPr>
        <p:spPr>
          <a:xfrm>
            <a:off x="0" y="1475770"/>
            <a:ext cx="3021980" cy="3661225"/>
          </a:xfrm>
          <a:prstGeom prst="rect">
            <a:avLst/>
          </a:prstGeom>
          <a:gradFill>
            <a:gsLst>
              <a:gs pos="35000">
                <a:schemeClr val="accent2">
                  <a:lumMod val="20000"/>
                  <a:lumOff val="80000"/>
                </a:schemeClr>
              </a:gs>
              <a:gs pos="0">
                <a:srgbClr val="F5F4F4"/>
              </a:gs>
              <a:gs pos="83000">
                <a:schemeClr val="accent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dirty="0">
              <a:solidFill>
                <a:schemeClr val="tx1"/>
              </a:solidFill>
              <a:latin typeface="Times New Roman" panose="02020603050405020304" pitchFamily="18" charset="0"/>
              <a:cs typeface="Times New Roman" panose="02020603050405020304" pitchFamily="18" charset="0"/>
            </a:endParaRPr>
          </a:p>
          <a:p>
            <a:pPr algn="ctr"/>
            <a:endParaRPr lang="nl-NL" sz="2400" dirty="0">
              <a:solidFill>
                <a:schemeClr val="tx1"/>
              </a:solidFill>
              <a:latin typeface="Times New Roman" panose="02020603050405020304" pitchFamily="18" charset="0"/>
              <a:cs typeface="Times New Roman" panose="02020603050405020304" pitchFamily="18" charset="0"/>
            </a:endParaRPr>
          </a:p>
          <a:p>
            <a:pPr algn="ctr"/>
            <a:endParaRPr lang="nl-NL" sz="2400" dirty="0">
              <a:solidFill>
                <a:schemeClr val="tx1"/>
              </a:solidFill>
              <a:latin typeface="Times New Roman" panose="02020603050405020304" pitchFamily="18" charset="0"/>
              <a:cs typeface="Times New Roman" panose="02020603050405020304" pitchFamily="18" charset="0"/>
            </a:endParaRPr>
          </a:p>
          <a:p>
            <a:pPr algn="ctr"/>
            <a:endParaRPr lang="nl-NL" sz="2400" dirty="0">
              <a:solidFill>
                <a:schemeClr val="tx1"/>
              </a:solidFill>
              <a:latin typeface="Times New Roman" panose="02020603050405020304" pitchFamily="18" charset="0"/>
              <a:cs typeface="Times New Roman" panose="02020603050405020304" pitchFamily="18" charset="0"/>
            </a:endParaRPr>
          </a:p>
          <a:p>
            <a:pPr algn="ctr"/>
            <a:r>
              <a:rPr lang="nl-NL" sz="2400" dirty="0">
                <a:solidFill>
                  <a:schemeClr val="tx1"/>
                </a:solidFill>
                <a:latin typeface="Times New Roman" panose="02020603050405020304" pitchFamily="18" charset="0"/>
                <a:cs typeface="Times New Roman" panose="02020603050405020304" pitchFamily="18" charset="0"/>
              </a:rPr>
              <a:t>Roti ketjap kipfilet</a:t>
            </a:r>
          </a:p>
          <a:p>
            <a:pPr algn="ctr"/>
            <a:endParaRPr lang="nl-NL" dirty="0">
              <a:solidFill>
                <a:schemeClr val="tx1"/>
              </a:solidFill>
              <a:latin typeface="Times New Roman" panose="02020603050405020304" pitchFamily="18" charset="0"/>
              <a:cs typeface="Times New Roman" panose="02020603050405020304" pitchFamily="18" charset="0"/>
            </a:endParaRPr>
          </a:p>
          <a:p>
            <a:pPr algn="ctr"/>
            <a:r>
              <a:rPr lang="nl-NL" sz="1600" dirty="0">
                <a:solidFill>
                  <a:schemeClr val="tx1"/>
                </a:solidFill>
                <a:latin typeface="Times New Roman" panose="02020603050405020304" pitchFamily="18" charset="0"/>
                <a:cs typeface="Times New Roman" panose="02020603050405020304" pitchFamily="18" charset="0"/>
              </a:rPr>
              <a:t>1 persoon</a:t>
            </a:r>
          </a:p>
          <a:p>
            <a:pPr algn="ctr"/>
            <a:r>
              <a:rPr lang="nl-NL" sz="1600" dirty="0">
                <a:solidFill>
                  <a:schemeClr val="tx1"/>
                </a:solidFill>
                <a:latin typeface="Times New Roman" panose="02020603050405020304" pitchFamily="18" charset="0"/>
                <a:cs typeface="Times New Roman" panose="02020603050405020304" pitchFamily="18" charset="0"/>
              </a:rPr>
              <a:t>65´</a:t>
            </a:r>
          </a:p>
        </p:txBody>
      </p:sp>
      <p:sp>
        <p:nvSpPr>
          <p:cNvPr id="6" name="Rechthoek 5">
            <a:extLst>
              <a:ext uri="{FF2B5EF4-FFF2-40B4-BE49-F238E27FC236}">
                <a16:creationId xmlns:a16="http://schemas.microsoft.com/office/drawing/2014/main" id="{295A6BAD-4ED9-4CDE-B433-CBBB5EABD540}"/>
              </a:ext>
            </a:extLst>
          </p:cNvPr>
          <p:cNvSpPr/>
          <p:nvPr/>
        </p:nvSpPr>
        <p:spPr>
          <a:xfrm>
            <a:off x="3021980" y="1475770"/>
            <a:ext cx="3100039" cy="3661225"/>
          </a:xfrm>
          <a:prstGeom prst="rect">
            <a:avLst/>
          </a:prstGeom>
          <a:gradFill>
            <a:gsLst>
              <a:gs pos="35000">
                <a:schemeClr val="accent2">
                  <a:lumMod val="20000"/>
                  <a:lumOff val="80000"/>
                </a:schemeClr>
              </a:gs>
              <a:gs pos="0">
                <a:srgbClr val="F5F4F4"/>
              </a:gs>
              <a:gs pos="83000">
                <a:schemeClr val="accent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a:p>
            <a:pPr algn="ctr"/>
            <a:endParaRPr lang="nl-NL" dirty="0"/>
          </a:p>
          <a:p>
            <a:pPr algn="ctr"/>
            <a:endParaRPr lang="nl-NL" dirty="0"/>
          </a:p>
          <a:p>
            <a:pPr algn="ctr"/>
            <a:endParaRPr lang="nl-NL" dirty="0"/>
          </a:p>
          <a:p>
            <a:pPr algn="ctr"/>
            <a:endParaRPr lang="nl-NL" dirty="0"/>
          </a:p>
          <a:p>
            <a:pPr algn="ctr"/>
            <a:endParaRPr lang="nl-NL" sz="1600" dirty="0">
              <a:solidFill>
                <a:schemeClr val="tx1"/>
              </a:solidFill>
              <a:latin typeface="Times New Roman" panose="02020603050405020304" pitchFamily="18" charset="0"/>
              <a:cs typeface="Times New Roman" panose="02020603050405020304" pitchFamily="18" charset="0"/>
            </a:endParaRPr>
          </a:p>
          <a:p>
            <a:pPr algn="ctr"/>
            <a:r>
              <a:rPr lang="nl-NL" sz="2400" dirty="0">
                <a:solidFill>
                  <a:schemeClr val="tx1"/>
                </a:solidFill>
                <a:latin typeface="Times New Roman" panose="02020603050405020304" pitchFamily="18" charset="0"/>
                <a:cs typeface="Times New Roman" panose="02020603050405020304" pitchFamily="18" charset="0"/>
              </a:rPr>
              <a:t>Hutspot</a:t>
            </a:r>
          </a:p>
          <a:p>
            <a:pPr algn="ctr"/>
            <a:endParaRPr lang="nl-NL" sz="1600" dirty="0">
              <a:solidFill>
                <a:schemeClr val="tx1"/>
              </a:solidFill>
              <a:latin typeface="Times New Roman" panose="02020603050405020304" pitchFamily="18" charset="0"/>
              <a:cs typeface="Times New Roman" panose="02020603050405020304" pitchFamily="18" charset="0"/>
            </a:endParaRPr>
          </a:p>
          <a:p>
            <a:pPr algn="ctr"/>
            <a:r>
              <a:rPr lang="nl-NL" sz="1600" dirty="0">
                <a:solidFill>
                  <a:schemeClr val="tx1"/>
                </a:solidFill>
                <a:latin typeface="Times New Roman" panose="02020603050405020304" pitchFamily="18" charset="0"/>
                <a:cs typeface="Times New Roman" panose="02020603050405020304" pitchFamily="18" charset="0"/>
              </a:rPr>
              <a:t>2 personen</a:t>
            </a:r>
          </a:p>
          <a:p>
            <a:pPr algn="ctr"/>
            <a:r>
              <a:rPr lang="nl-NL" sz="1600" dirty="0">
                <a:solidFill>
                  <a:schemeClr val="tx1"/>
                </a:solidFill>
                <a:latin typeface="Times New Roman" panose="02020603050405020304" pitchFamily="18" charset="0"/>
                <a:cs typeface="Times New Roman" panose="02020603050405020304" pitchFamily="18" charset="0"/>
              </a:rPr>
              <a:t>45´</a:t>
            </a:r>
          </a:p>
        </p:txBody>
      </p:sp>
      <p:sp>
        <p:nvSpPr>
          <p:cNvPr id="7" name="Rechthoek 6">
            <a:extLst>
              <a:ext uri="{FF2B5EF4-FFF2-40B4-BE49-F238E27FC236}">
                <a16:creationId xmlns:a16="http://schemas.microsoft.com/office/drawing/2014/main" id="{3BF36393-6956-4558-9FB9-F03C99AD6FB4}"/>
              </a:ext>
            </a:extLst>
          </p:cNvPr>
          <p:cNvSpPr/>
          <p:nvPr/>
        </p:nvSpPr>
        <p:spPr>
          <a:xfrm>
            <a:off x="5977053" y="1475770"/>
            <a:ext cx="3166947" cy="3661225"/>
          </a:xfrm>
          <a:prstGeom prst="rect">
            <a:avLst/>
          </a:prstGeom>
          <a:gradFill>
            <a:gsLst>
              <a:gs pos="35000">
                <a:schemeClr val="accent2">
                  <a:lumMod val="20000"/>
                  <a:lumOff val="80000"/>
                </a:schemeClr>
              </a:gs>
              <a:gs pos="0">
                <a:srgbClr val="F5F4F4"/>
              </a:gs>
              <a:gs pos="83000">
                <a:schemeClr val="accent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a:p>
            <a:pPr algn="ctr"/>
            <a:endParaRPr lang="nl-NL" dirty="0"/>
          </a:p>
          <a:p>
            <a:pPr algn="ctr"/>
            <a:endParaRPr lang="nl-NL" dirty="0"/>
          </a:p>
          <a:p>
            <a:pPr algn="ctr"/>
            <a:endParaRPr lang="nl-NL" dirty="0"/>
          </a:p>
          <a:p>
            <a:pPr algn="ctr"/>
            <a:endParaRPr lang="nl-NL" dirty="0"/>
          </a:p>
          <a:p>
            <a:pPr algn="ctr"/>
            <a:endParaRPr lang="nl-NL" dirty="0"/>
          </a:p>
          <a:p>
            <a:pPr algn="ctr"/>
            <a:r>
              <a:rPr lang="nl-NL" sz="2400" dirty="0">
                <a:solidFill>
                  <a:schemeClr val="tx1"/>
                </a:solidFill>
                <a:latin typeface="Times New Roman" panose="02020603050405020304" pitchFamily="18" charset="0"/>
                <a:cs typeface="Times New Roman" panose="02020603050405020304" pitchFamily="18" charset="0"/>
              </a:rPr>
              <a:t>Sushi</a:t>
            </a:r>
          </a:p>
          <a:p>
            <a:pPr algn="ctr"/>
            <a:endParaRPr lang="nl-NL" dirty="0">
              <a:solidFill>
                <a:schemeClr val="tx1"/>
              </a:solidFill>
              <a:latin typeface="Times New Roman" panose="02020603050405020304" pitchFamily="18" charset="0"/>
              <a:cs typeface="Times New Roman" panose="02020603050405020304" pitchFamily="18" charset="0"/>
            </a:endParaRPr>
          </a:p>
          <a:p>
            <a:pPr algn="ctr"/>
            <a:r>
              <a:rPr lang="nl-NL" sz="1600" dirty="0">
                <a:solidFill>
                  <a:schemeClr val="tx1"/>
                </a:solidFill>
                <a:latin typeface="Times New Roman" panose="02020603050405020304" pitchFamily="18" charset="0"/>
                <a:cs typeface="Times New Roman" panose="02020603050405020304" pitchFamily="18" charset="0"/>
              </a:rPr>
              <a:t>3 pers.</a:t>
            </a:r>
          </a:p>
          <a:p>
            <a:pPr algn="ctr"/>
            <a:r>
              <a:rPr lang="nl-NL" sz="1600" dirty="0">
                <a:solidFill>
                  <a:schemeClr val="tx1"/>
                </a:solidFill>
                <a:latin typeface="Times New Roman" panose="02020603050405020304" pitchFamily="18" charset="0"/>
                <a:cs typeface="Times New Roman" panose="02020603050405020304" pitchFamily="18" charset="0"/>
              </a:rPr>
              <a:t>65´</a:t>
            </a:r>
          </a:p>
        </p:txBody>
      </p:sp>
      <p:pic>
        <p:nvPicPr>
          <p:cNvPr id="9" name="Afbeelding 8">
            <a:extLst>
              <a:ext uri="{FF2B5EF4-FFF2-40B4-BE49-F238E27FC236}">
                <a16:creationId xmlns:a16="http://schemas.microsoft.com/office/drawing/2014/main" id="{0C737A8A-920E-439F-B4F5-A2501ECCBBD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8594" y="1837580"/>
            <a:ext cx="2012919" cy="14688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Afbeelding 14">
            <a:extLst>
              <a:ext uri="{FF2B5EF4-FFF2-40B4-BE49-F238E27FC236}">
                <a16:creationId xmlns:a16="http://schemas.microsoft.com/office/drawing/2014/main" id="{C4F5F5BE-5B98-44C9-A6CD-68996A9B3DA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571093" y="1727379"/>
            <a:ext cx="1715243" cy="15281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Afbeelding 18">
            <a:extLst>
              <a:ext uri="{FF2B5EF4-FFF2-40B4-BE49-F238E27FC236}">
                <a16:creationId xmlns:a16="http://schemas.microsoft.com/office/drawing/2014/main" id="{9E9A8477-F26B-46BE-B207-EEAD55B0C1C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415498" y="1727379"/>
            <a:ext cx="2329908" cy="15532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Rechthoek 19">
            <a:extLst>
              <a:ext uri="{FF2B5EF4-FFF2-40B4-BE49-F238E27FC236}">
                <a16:creationId xmlns:a16="http://schemas.microsoft.com/office/drawing/2014/main" id="{6F4266DD-1D5E-4945-BCFF-A798659D05FA}"/>
              </a:ext>
            </a:extLst>
          </p:cNvPr>
          <p:cNvSpPr/>
          <p:nvPr/>
        </p:nvSpPr>
        <p:spPr>
          <a:xfrm>
            <a:off x="0" y="5136995"/>
            <a:ext cx="9144000" cy="578005"/>
          </a:xfrm>
          <a:prstGeom prst="rect">
            <a:avLst/>
          </a:prstGeom>
          <a:gradFill>
            <a:gsLst>
              <a:gs pos="35000">
                <a:schemeClr val="bg1">
                  <a:lumMod val="75000"/>
                </a:schemeClr>
              </a:gs>
              <a:gs pos="0">
                <a:schemeClr val="accent2">
                  <a:lumMod val="20000"/>
                  <a:lumOff val="80000"/>
                </a:schemeClr>
              </a:gs>
              <a:gs pos="83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400" dirty="0">
              <a:latin typeface="Times New Roman" panose="02020603050405020304" pitchFamily="18" charset="0"/>
              <a:cs typeface="Times New Roman" panose="02020603050405020304" pitchFamily="18" charset="0"/>
            </a:endParaRPr>
          </a:p>
          <a:p>
            <a:pPr algn="ctr"/>
            <a:r>
              <a:rPr lang="nl-NL" sz="1400" dirty="0">
                <a:latin typeface="Times New Roman" panose="02020603050405020304" pitchFamily="18" charset="0"/>
                <a:cs typeface="Times New Roman" panose="02020603050405020304" pitchFamily="18" charset="0"/>
              </a:rPr>
              <a:t>Filteren</a:t>
            </a:r>
          </a:p>
        </p:txBody>
      </p:sp>
      <p:sp>
        <p:nvSpPr>
          <p:cNvPr id="21" name="Pijl: punthaak 20">
            <a:extLst>
              <a:ext uri="{FF2B5EF4-FFF2-40B4-BE49-F238E27FC236}">
                <a16:creationId xmlns:a16="http://schemas.microsoft.com/office/drawing/2014/main" id="{1FEB5DE5-7647-40CB-A6D3-F42D674FF44D}"/>
              </a:ext>
            </a:extLst>
          </p:cNvPr>
          <p:cNvSpPr/>
          <p:nvPr/>
        </p:nvSpPr>
        <p:spPr>
          <a:xfrm rot="16200000">
            <a:off x="4493941" y="5117257"/>
            <a:ext cx="156117" cy="386576"/>
          </a:xfrm>
          <a:prstGeom prst="chevron">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24" name="Rechthoek: afgeronde hoeken 23">
            <a:extLst>
              <a:ext uri="{FF2B5EF4-FFF2-40B4-BE49-F238E27FC236}">
                <a16:creationId xmlns:a16="http://schemas.microsoft.com/office/drawing/2014/main" id="{BC72D9E9-C05A-42CF-AE07-22CC99BE478A}"/>
              </a:ext>
            </a:extLst>
          </p:cNvPr>
          <p:cNvSpPr/>
          <p:nvPr/>
        </p:nvSpPr>
        <p:spPr>
          <a:xfrm>
            <a:off x="3021980" y="578005"/>
            <a:ext cx="3100039" cy="3940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2400" dirty="0">
                <a:solidFill>
                  <a:schemeClr val="bg1">
                    <a:lumMod val="85000"/>
                  </a:schemeClr>
                </a:solidFill>
              </a:rPr>
              <a:t>Zoeken</a:t>
            </a:r>
          </a:p>
        </p:txBody>
      </p:sp>
      <p:sp>
        <p:nvSpPr>
          <p:cNvPr id="25" name="Stroomdiagram: Scheidingslijn 24">
            <a:extLst>
              <a:ext uri="{FF2B5EF4-FFF2-40B4-BE49-F238E27FC236}">
                <a16:creationId xmlns:a16="http://schemas.microsoft.com/office/drawing/2014/main" id="{F5AE1090-5449-4F81-B54B-B442CD72B233}"/>
              </a:ext>
            </a:extLst>
          </p:cNvPr>
          <p:cNvSpPr/>
          <p:nvPr/>
        </p:nvSpPr>
        <p:spPr>
          <a:xfrm>
            <a:off x="7382107" y="89210"/>
            <a:ext cx="1613210" cy="431180"/>
          </a:xfrm>
          <a:prstGeom prst="flowChartTerminator">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Instellingen &amp;account</a:t>
            </a:r>
          </a:p>
        </p:txBody>
      </p:sp>
      <p:sp>
        <p:nvSpPr>
          <p:cNvPr id="29" name="Stroomdiagram: Scheidingslijn 28">
            <a:extLst>
              <a:ext uri="{FF2B5EF4-FFF2-40B4-BE49-F238E27FC236}">
                <a16:creationId xmlns:a16="http://schemas.microsoft.com/office/drawing/2014/main" id="{5B534E44-9BFA-409F-8B37-5DC859395689}"/>
              </a:ext>
            </a:extLst>
          </p:cNvPr>
          <p:cNvSpPr/>
          <p:nvPr/>
        </p:nvSpPr>
        <p:spPr>
          <a:xfrm>
            <a:off x="7580452" y="624469"/>
            <a:ext cx="1236918" cy="286373"/>
          </a:xfrm>
          <a:prstGeom prst="flowChartTerminator">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Afmelden</a:t>
            </a:r>
          </a:p>
        </p:txBody>
      </p:sp>
      <p:sp>
        <p:nvSpPr>
          <p:cNvPr id="30" name="Stroomdiagram: Scheidingslijn 29">
            <a:extLst>
              <a:ext uri="{FF2B5EF4-FFF2-40B4-BE49-F238E27FC236}">
                <a16:creationId xmlns:a16="http://schemas.microsoft.com/office/drawing/2014/main" id="{2B963DD7-7417-47F8-A13C-163E9F6792EE}"/>
              </a:ext>
            </a:extLst>
          </p:cNvPr>
          <p:cNvSpPr/>
          <p:nvPr/>
        </p:nvSpPr>
        <p:spPr>
          <a:xfrm>
            <a:off x="111512" y="89210"/>
            <a:ext cx="1613210" cy="297366"/>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Favorieten</a:t>
            </a:r>
          </a:p>
        </p:txBody>
      </p:sp>
      <p:sp>
        <p:nvSpPr>
          <p:cNvPr id="31" name="Hart 30">
            <a:extLst>
              <a:ext uri="{FF2B5EF4-FFF2-40B4-BE49-F238E27FC236}">
                <a16:creationId xmlns:a16="http://schemas.microsoft.com/office/drawing/2014/main" id="{1BE49BB7-C6DC-4661-BB7C-7DEA269E400F}"/>
              </a:ext>
            </a:extLst>
          </p:cNvPr>
          <p:cNvSpPr/>
          <p:nvPr/>
        </p:nvSpPr>
        <p:spPr>
          <a:xfrm>
            <a:off x="111512" y="1590907"/>
            <a:ext cx="170986" cy="136472"/>
          </a:xfrm>
          <a:prstGeom prst="hear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32" name="Hart 31">
            <a:extLst>
              <a:ext uri="{FF2B5EF4-FFF2-40B4-BE49-F238E27FC236}">
                <a16:creationId xmlns:a16="http://schemas.microsoft.com/office/drawing/2014/main" id="{9D4BF698-E49A-4CB5-BC8E-032346261D08}"/>
              </a:ext>
            </a:extLst>
          </p:cNvPr>
          <p:cNvSpPr/>
          <p:nvPr/>
        </p:nvSpPr>
        <p:spPr>
          <a:xfrm>
            <a:off x="6183265" y="1606835"/>
            <a:ext cx="170986" cy="136472"/>
          </a:xfrm>
          <a:prstGeom prst="hear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33" name="Hart 32">
            <a:extLst>
              <a:ext uri="{FF2B5EF4-FFF2-40B4-BE49-F238E27FC236}">
                <a16:creationId xmlns:a16="http://schemas.microsoft.com/office/drawing/2014/main" id="{3569FE6D-0B6A-4717-A704-58927FCE6CD9}"/>
              </a:ext>
            </a:extLst>
          </p:cNvPr>
          <p:cNvSpPr/>
          <p:nvPr/>
        </p:nvSpPr>
        <p:spPr>
          <a:xfrm>
            <a:off x="3285892" y="1606835"/>
            <a:ext cx="170986" cy="136472"/>
          </a:xfrm>
          <a:prstGeom prst="hear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37" name="Tekstvak 36">
            <a:extLst>
              <a:ext uri="{FF2B5EF4-FFF2-40B4-BE49-F238E27FC236}">
                <a16:creationId xmlns:a16="http://schemas.microsoft.com/office/drawing/2014/main" id="{802FAF6E-E565-49BC-923E-85F82394AB70}"/>
              </a:ext>
            </a:extLst>
          </p:cNvPr>
          <p:cNvSpPr txBox="1"/>
          <p:nvPr/>
        </p:nvSpPr>
        <p:spPr>
          <a:xfrm>
            <a:off x="3801660" y="1106438"/>
            <a:ext cx="1540678" cy="369332"/>
          </a:xfrm>
          <a:prstGeom prst="rect">
            <a:avLst/>
          </a:prstGeom>
          <a:noFill/>
        </p:spPr>
        <p:txBody>
          <a:bodyPr wrap="none" rtlCol="0">
            <a:spAutoFit/>
          </a:bodyPr>
          <a:lstStyle/>
          <a:p>
            <a:r>
              <a:rPr lang="nl-NL" dirty="0"/>
              <a:t>&lt;&lt; Pagina 1 &gt;&gt;</a:t>
            </a:r>
          </a:p>
        </p:txBody>
      </p:sp>
    </p:spTree>
    <p:extLst>
      <p:ext uri="{BB962C8B-B14F-4D97-AF65-F5344CB8AC3E}">
        <p14:creationId xmlns:p14="http://schemas.microsoft.com/office/powerpoint/2010/main" val="297433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3000">
              <a:schemeClr val="bg1">
                <a:lumMod val="75000"/>
              </a:schemeClr>
            </a:gs>
            <a:gs pos="48000">
              <a:schemeClr val="bg1"/>
            </a:gs>
            <a:gs pos="0">
              <a:schemeClr val="tx1">
                <a:lumMod val="85000"/>
                <a:lumOff val="15000"/>
              </a:schemeClr>
            </a:gs>
          </a:gsLst>
          <a:lin ang="5400000" scaled="1"/>
        </a:gra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192FE8DC-9A4F-457A-86B0-5D4076C5BDCC}"/>
              </a:ext>
            </a:extLst>
          </p:cNvPr>
          <p:cNvSpPr/>
          <p:nvPr/>
        </p:nvSpPr>
        <p:spPr>
          <a:xfrm>
            <a:off x="0" y="-1"/>
            <a:ext cx="9144000" cy="1063083"/>
          </a:xfrm>
          <a:prstGeom prst="rect">
            <a:avLst/>
          </a:prstGeom>
          <a:gradFill>
            <a:gsLst>
              <a:gs pos="0">
                <a:schemeClr val="accent2">
                  <a:lumMod val="20000"/>
                  <a:lumOff val="80000"/>
                </a:schemeClr>
              </a:gs>
              <a:gs pos="100000">
                <a:srgbClr val="F5F4F4"/>
              </a:gs>
              <a:gs pos="56000">
                <a:schemeClr val="accent2">
                  <a:lumMod val="20000"/>
                  <a:lumOff val="8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3200" dirty="0">
                <a:solidFill>
                  <a:srgbClr val="FF0000"/>
                </a:solidFill>
                <a:latin typeface="Lucida Handwriting" panose="03010101010101010101" pitchFamily="66" charset="0"/>
              </a:rPr>
              <a:t>Dineer maar raak</a:t>
            </a:r>
          </a:p>
          <a:p>
            <a:pPr algn="ctr"/>
            <a:endParaRPr lang="nl-NL" sz="3600" dirty="0">
              <a:solidFill>
                <a:srgbClr val="FF0000"/>
              </a:solidFill>
              <a:latin typeface="Lucida Handwriting" panose="03010101010101010101" pitchFamily="66" charset="0"/>
            </a:endParaRPr>
          </a:p>
        </p:txBody>
      </p:sp>
      <p:sp>
        <p:nvSpPr>
          <p:cNvPr id="5" name="Rechthoek 4">
            <a:extLst>
              <a:ext uri="{FF2B5EF4-FFF2-40B4-BE49-F238E27FC236}">
                <a16:creationId xmlns:a16="http://schemas.microsoft.com/office/drawing/2014/main" id="{0AC1235F-97C5-406A-AA56-6C6F24C0C1BF}"/>
              </a:ext>
            </a:extLst>
          </p:cNvPr>
          <p:cNvSpPr/>
          <p:nvPr/>
        </p:nvSpPr>
        <p:spPr>
          <a:xfrm>
            <a:off x="0" y="1063082"/>
            <a:ext cx="9144000" cy="578005"/>
          </a:xfrm>
          <a:prstGeom prst="rect">
            <a:avLst/>
          </a:prstGeom>
          <a:gradFill>
            <a:gsLst>
              <a:gs pos="69000">
                <a:schemeClr val="bg1">
                  <a:lumMod val="85000"/>
                </a:schemeClr>
              </a:gs>
              <a:gs pos="0">
                <a:schemeClr val="accent2">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400" dirty="0">
              <a:latin typeface="Times New Roman" panose="02020603050405020304" pitchFamily="18" charset="0"/>
              <a:cs typeface="Times New Roman" panose="02020603050405020304" pitchFamily="18" charset="0"/>
            </a:endParaRPr>
          </a:p>
          <a:p>
            <a:pPr algn="ctr"/>
            <a:r>
              <a:rPr lang="nl-NL" sz="1400" dirty="0">
                <a:latin typeface="Times New Roman" panose="02020603050405020304" pitchFamily="18" charset="0"/>
                <a:cs typeface="Times New Roman" panose="02020603050405020304" pitchFamily="18" charset="0"/>
              </a:rPr>
              <a:t>Bekijk de recepten</a:t>
            </a:r>
          </a:p>
        </p:txBody>
      </p:sp>
      <p:sp>
        <p:nvSpPr>
          <p:cNvPr id="6" name="Pijl: punthaak 5">
            <a:extLst>
              <a:ext uri="{FF2B5EF4-FFF2-40B4-BE49-F238E27FC236}">
                <a16:creationId xmlns:a16="http://schemas.microsoft.com/office/drawing/2014/main" id="{353FE5E0-CB4C-4CFC-B13C-BBA41C55472E}"/>
              </a:ext>
            </a:extLst>
          </p:cNvPr>
          <p:cNvSpPr/>
          <p:nvPr/>
        </p:nvSpPr>
        <p:spPr>
          <a:xfrm rot="16200000">
            <a:off x="4493942" y="1002679"/>
            <a:ext cx="156117" cy="386576"/>
          </a:xfrm>
          <a:prstGeom prst="chevron">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7" name="Tekstvak 6">
            <a:extLst>
              <a:ext uri="{FF2B5EF4-FFF2-40B4-BE49-F238E27FC236}">
                <a16:creationId xmlns:a16="http://schemas.microsoft.com/office/drawing/2014/main" id="{3AB61194-2BFA-4AFB-A553-881A1F32ADE9}"/>
              </a:ext>
            </a:extLst>
          </p:cNvPr>
          <p:cNvSpPr txBox="1"/>
          <p:nvPr/>
        </p:nvSpPr>
        <p:spPr>
          <a:xfrm>
            <a:off x="260195" y="1833962"/>
            <a:ext cx="1341521" cy="1107996"/>
          </a:xfrm>
          <a:prstGeom prst="rect">
            <a:avLst/>
          </a:prstGeom>
          <a:noFill/>
        </p:spPr>
        <p:txBody>
          <a:bodyPr wrap="none" rtlCol="0">
            <a:spAutoFit/>
          </a:bodyPr>
          <a:lstStyle/>
          <a:p>
            <a:r>
              <a:rPr lang="nl-NL" sz="1200" b="1" dirty="0"/>
              <a:t>Dieet</a:t>
            </a:r>
          </a:p>
          <a:p>
            <a:pPr marL="285750" indent="-285750">
              <a:buFont typeface="Wingdings" panose="05000000000000000000" pitchFamily="2" charset="2"/>
              <a:buChar char="q"/>
            </a:pPr>
            <a:r>
              <a:rPr lang="nl-NL" sz="1200" dirty="0"/>
              <a:t>Vegetarisch</a:t>
            </a:r>
          </a:p>
          <a:p>
            <a:pPr marL="285750" indent="-285750">
              <a:buFont typeface="Wingdings" panose="05000000000000000000" pitchFamily="2" charset="2"/>
              <a:buChar char="q"/>
            </a:pPr>
            <a:r>
              <a:rPr lang="nl-NL" sz="1200" dirty="0"/>
              <a:t>Veganistisch</a:t>
            </a:r>
          </a:p>
          <a:p>
            <a:pPr marL="285750" indent="-285750">
              <a:buFont typeface="Wingdings" panose="05000000000000000000" pitchFamily="2" charset="2"/>
              <a:buChar char="q"/>
            </a:pPr>
            <a:r>
              <a:rPr lang="nl-NL" sz="1200" dirty="0"/>
              <a:t>Gebalanceerd</a:t>
            </a:r>
          </a:p>
          <a:p>
            <a:r>
              <a:rPr lang="nl-NL" dirty="0"/>
              <a:t>	</a:t>
            </a:r>
            <a:r>
              <a:rPr lang="nl-NL" sz="1000" u="sng" dirty="0">
                <a:solidFill>
                  <a:schemeClr val="accent1"/>
                </a:solidFill>
              </a:rPr>
              <a:t>Meer</a:t>
            </a:r>
            <a:endParaRPr lang="nl-NL" u="sng" dirty="0">
              <a:solidFill>
                <a:schemeClr val="accent1"/>
              </a:solidFill>
            </a:endParaRPr>
          </a:p>
        </p:txBody>
      </p:sp>
      <p:sp>
        <p:nvSpPr>
          <p:cNvPr id="8" name="Tekstvak 7">
            <a:extLst>
              <a:ext uri="{FF2B5EF4-FFF2-40B4-BE49-F238E27FC236}">
                <a16:creationId xmlns:a16="http://schemas.microsoft.com/office/drawing/2014/main" id="{47A02B14-B41F-4997-979B-67CD96ADC1DB}"/>
              </a:ext>
            </a:extLst>
          </p:cNvPr>
          <p:cNvSpPr txBox="1"/>
          <p:nvPr/>
        </p:nvSpPr>
        <p:spPr>
          <a:xfrm>
            <a:off x="1702419" y="1895517"/>
            <a:ext cx="1360052" cy="984885"/>
          </a:xfrm>
          <a:prstGeom prst="rect">
            <a:avLst/>
          </a:prstGeom>
          <a:noFill/>
        </p:spPr>
        <p:txBody>
          <a:bodyPr wrap="none" rtlCol="0">
            <a:spAutoFit/>
          </a:bodyPr>
          <a:lstStyle/>
          <a:p>
            <a:r>
              <a:rPr lang="nl-NL" sz="1200" b="1" dirty="0"/>
              <a:t>Allergieën/ziekten</a:t>
            </a:r>
          </a:p>
          <a:p>
            <a:pPr marL="171450" indent="-171450">
              <a:buFont typeface="Wingdings" panose="05000000000000000000" pitchFamily="2" charset="2"/>
              <a:buChar char="q"/>
            </a:pPr>
            <a:r>
              <a:rPr lang="nl-NL" sz="1200" dirty="0"/>
              <a:t>Pinda</a:t>
            </a:r>
          </a:p>
          <a:p>
            <a:pPr marL="171450" indent="-171450">
              <a:buFont typeface="Wingdings" panose="05000000000000000000" pitchFamily="2" charset="2"/>
              <a:buChar char="q"/>
            </a:pPr>
            <a:r>
              <a:rPr lang="nl-NL" sz="1200" dirty="0"/>
              <a:t>Gluten</a:t>
            </a:r>
          </a:p>
          <a:p>
            <a:pPr marL="171450" indent="-171450">
              <a:buFont typeface="Wingdings" panose="05000000000000000000" pitchFamily="2" charset="2"/>
              <a:buChar char="q"/>
            </a:pPr>
            <a:r>
              <a:rPr lang="nl-NL" sz="1200" dirty="0"/>
              <a:t>Suiker</a:t>
            </a:r>
          </a:p>
          <a:p>
            <a:pPr lvl="1"/>
            <a:r>
              <a:rPr lang="nl-NL" sz="1000" u="sng" dirty="0">
                <a:solidFill>
                  <a:schemeClr val="accent1"/>
                </a:solidFill>
              </a:rPr>
              <a:t>Meer</a:t>
            </a:r>
          </a:p>
        </p:txBody>
      </p:sp>
      <p:sp>
        <p:nvSpPr>
          <p:cNvPr id="9" name="Tekstvak 8">
            <a:extLst>
              <a:ext uri="{FF2B5EF4-FFF2-40B4-BE49-F238E27FC236}">
                <a16:creationId xmlns:a16="http://schemas.microsoft.com/office/drawing/2014/main" id="{E24B7457-9277-40AF-AF18-7E025F17654C}"/>
              </a:ext>
            </a:extLst>
          </p:cNvPr>
          <p:cNvSpPr txBox="1"/>
          <p:nvPr/>
        </p:nvSpPr>
        <p:spPr>
          <a:xfrm>
            <a:off x="3163174" y="1895517"/>
            <a:ext cx="1008609" cy="1754326"/>
          </a:xfrm>
          <a:prstGeom prst="rect">
            <a:avLst/>
          </a:prstGeom>
          <a:noFill/>
        </p:spPr>
        <p:txBody>
          <a:bodyPr wrap="none" rtlCol="0">
            <a:spAutoFit/>
          </a:bodyPr>
          <a:lstStyle/>
          <a:p>
            <a:r>
              <a:rPr lang="nl-NL" sz="1200" b="1" dirty="0"/>
              <a:t>Keuken</a:t>
            </a:r>
          </a:p>
          <a:p>
            <a:pPr marL="171450" indent="-171450">
              <a:buFont typeface="Wingdings" panose="05000000000000000000" pitchFamily="2" charset="2"/>
              <a:buChar char="q"/>
            </a:pPr>
            <a:r>
              <a:rPr lang="nl-NL" sz="1200" dirty="0"/>
              <a:t>Indisch</a:t>
            </a:r>
          </a:p>
          <a:p>
            <a:pPr marL="171450" indent="-171450">
              <a:buFont typeface="Wingdings" panose="05000000000000000000" pitchFamily="2" charset="2"/>
              <a:buChar char="q"/>
            </a:pPr>
            <a:r>
              <a:rPr lang="nl-NL" sz="1200" dirty="0"/>
              <a:t>Italiaans</a:t>
            </a:r>
          </a:p>
          <a:p>
            <a:pPr marL="171450" indent="-171450">
              <a:buFont typeface="Wingdings" panose="05000000000000000000" pitchFamily="2" charset="2"/>
              <a:buChar char="q"/>
            </a:pPr>
            <a:r>
              <a:rPr lang="nl-NL" sz="1200" dirty="0"/>
              <a:t>Grieks</a:t>
            </a:r>
          </a:p>
          <a:p>
            <a:pPr marL="171450" indent="-171450">
              <a:buFont typeface="Wingdings" panose="05000000000000000000" pitchFamily="2" charset="2"/>
              <a:buChar char="q"/>
            </a:pPr>
            <a:r>
              <a:rPr lang="nl-NL" sz="1200" dirty="0"/>
              <a:t>Surinaams</a:t>
            </a:r>
          </a:p>
          <a:p>
            <a:pPr marL="171450" indent="-171450">
              <a:buFont typeface="Wingdings" panose="05000000000000000000" pitchFamily="2" charset="2"/>
              <a:buChar char="q"/>
            </a:pPr>
            <a:r>
              <a:rPr lang="nl-NL" sz="1200" dirty="0"/>
              <a:t>Chinees</a:t>
            </a:r>
          </a:p>
          <a:p>
            <a:pPr marL="171450" indent="-171450">
              <a:buFont typeface="Wingdings" panose="05000000000000000000" pitchFamily="2" charset="2"/>
              <a:buChar char="q"/>
            </a:pPr>
            <a:r>
              <a:rPr lang="nl-NL" sz="1200" dirty="0"/>
              <a:t>Spaans</a:t>
            </a:r>
          </a:p>
          <a:p>
            <a:r>
              <a:rPr lang="nl-NL" sz="1200" dirty="0">
                <a:solidFill>
                  <a:schemeClr val="accent1"/>
                </a:solidFill>
              </a:rPr>
              <a:t>      </a:t>
            </a:r>
            <a:r>
              <a:rPr lang="nl-NL" sz="1000" u="sng" dirty="0">
                <a:solidFill>
                  <a:schemeClr val="accent1"/>
                </a:solidFill>
              </a:rPr>
              <a:t>Meer</a:t>
            </a:r>
          </a:p>
          <a:p>
            <a:pPr marL="171450" indent="-171450">
              <a:buFont typeface="Wingdings" panose="05000000000000000000" pitchFamily="2" charset="2"/>
              <a:buChar char="q"/>
            </a:pPr>
            <a:endParaRPr lang="nl-NL" sz="1200" dirty="0"/>
          </a:p>
        </p:txBody>
      </p:sp>
      <p:sp>
        <p:nvSpPr>
          <p:cNvPr id="10" name="Tekstballon: ovaal 9">
            <a:extLst>
              <a:ext uri="{FF2B5EF4-FFF2-40B4-BE49-F238E27FC236}">
                <a16:creationId xmlns:a16="http://schemas.microsoft.com/office/drawing/2014/main" id="{F2BC0D8F-210A-495D-97F0-370023E079B1}"/>
              </a:ext>
            </a:extLst>
          </p:cNvPr>
          <p:cNvSpPr/>
          <p:nvPr/>
        </p:nvSpPr>
        <p:spPr>
          <a:xfrm>
            <a:off x="4765289" y="2059259"/>
            <a:ext cx="3984701" cy="2118731"/>
          </a:xfrm>
          <a:prstGeom prst="wedgeEllipse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nl-NL" sz="1400" dirty="0"/>
              <a:t>Hier kan er op het moment zelf overzichtelijk en snel de voorkeuren worden ingevuld.</a:t>
            </a:r>
          </a:p>
          <a:p>
            <a:pPr algn="ctr"/>
            <a:endParaRPr lang="nl-NL" sz="1400" dirty="0"/>
          </a:p>
          <a:p>
            <a:pPr algn="ctr"/>
            <a:r>
              <a:rPr lang="nl-NL" sz="1400" dirty="0"/>
              <a:t>Ongeacht of er is ingelogd</a:t>
            </a:r>
          </a:p>
        </p:txBody>
      </p:sp>
      <p:sp>
        <p:nvSpPr>
          <p:cNvPr id="13" name="Stroomdiagram: Scheidingslijn 12">
            <a:extLst>
              <a:ext uri="{FF2B5EF4-FFF2-40B4-BE49-F238E27FC236}">
                <a16:creationId xmlns:a16="http://schemas.microsoft.com/office/drawing/2014/main" id="{12634547-1C35-4601-ABE7-9527D12EC3FA}"/>
              </a:ext>
            </a:extLst>
          </p:cNvPr>
          <p:cNvSpPr/>
          <p:nvPr/>
        </p:nvSpPr>
        <p:spPr>
          <a:xfrm>
            <a:off x="7382107" y="89210"/>
            <a:ext cx="1613210" cy="431180"/>
          </a:xfrm>
          <a:prstGeom prst="flowChartTerminator">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Instellingen &amp;account</a:t>
            </a:r>
          </a:p>
        </p:txBody>
      </p:sp>
      <p:sp>
        <p:nvSpPr>
          <p:cNvPr id="14" name="Stroomdiagram: Scheidingslijn 13">
            <a:extLst>
              <a:ext uri="{FF2B5EF4-FFF2-40B4-BE49-F238E27FC236}">
                <a16:creationId xmlns:a16="http://schemas.microsoft.com/office/drawing/2014/main" id="{B388351A-D9D7-4DA5-BFCA-8A05F8C917C9}"/>
              </a:ext>
            </a:extLst>
          </p:cNvPr>
          <p:cNvSpPr/>
          <p:nvPr/>
        </p:nvSpPr>
        <p:spPr>
          <a:xfrm>
            <a:off x="7580452" y="624469"/>
            <a:ext cx="1236918" cy="286373"/>
          </a:xfrm>
          <a:prstGeom prst="flowChartTerminator">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Afmelden</a:t>
            </a:r>
          </a:p>
        </p:txBody>
      </p:sp>
      <p:sp>
        <p:nvSpPr>
          <p:cNvPr id="15" name="Rechthoek: afgeronde hoeken 14">
            <a:extLst>
              <a:ext uri="{FF2B5EF4-FFF2-40B4-BE49-F238E27FC236}">
                <a16:creationId xmlns:a16="http://schemas.microsoft.com/office/drawing/2014/main" id="{7089F50C-B819-433D-B4FF-F64A422F4DDD}"/>
              </a:ext>
            </a:extLst>
          </p:cNvPr>
          <p:cNvSpPr/>
          <p:nvPr/>
        </p:nvSpPr>
        <p:spPr>
          <a:xfrm>
            <a:off x="3021980" y="578005"/>
            <a:ext cx="3100039" cy="3940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2400" dirty="0">
                <a:solidFill>
                  <a:schemeClr val="bg1">
                    <a:lumMod val="85000"/>
                  </a:schemeClr>
                </a:solidFill>
              </a:rPr>
              <a:t>Zoeken</a:t>
            </a:r>
          </a:p>
        </p:txBody>
      </p:sp>
      <p:sp>
        <p:nvSpPr>
          <p:cNvPr id="16" name="Stroomdiagram: Scheidingslijn 15">
            <a:extLst>
              <a:ext uri="{FF2B5EF4-FFF2-40B4-BE49-F238E27FC236}">
                <a16:creationId xmlns:a16="http://schemas.microsoft.com/office/drawing/2014/main" id="{C2EF6AEF-2647-4721-B457-88536CF84E42}"/>
              </a:ext>
            </a:extLst>
          </p:cNvPr>
          <p:cNvSpPr/>
          <p:nvPr/>
        </p:nvSpPr>
        <p:spPr>
          <a:xfrm>
            <a:off x="111512" y="89210"/>
            <a:ext cx="1613210" cy="297366"/>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Favorieten</a:t>
            </a:r>
          </a:p>
        </p:txBody>
      </p:sp>
    </p:spTree>
    <p:extLst>
      <p:ext uri="{BB962C8B-B14F-4D97-AF65-F5344CB8AC3E}">
        <p14:creationId xmlns:p14="http://schemas.microsoft.com/office/powerpoint/2010/main" val="3311684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20000"/>
                <a:lumOff val="80000"/>
              </a:schemeClr>
            </a:gs>
            <a:gs pos="100000">
              <a:schemeClr val="bg1"/>
            </a:gs>
            <a:gs pos="0">
              <a:schemeClr val="bg1"/>
            </a:gs>
          </a:gsLst>
          <a:lin ang="5400000" scaled="1"/>
        </a:gradFill>
        <a:effectLst/>
      </p:bgPr>
    </p:bg>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7BED1BB3-B96C-4865-B984-3F3D9222145D}"/>
              </a:ext>
            </a:extLst>
          </p:cNvPr>
          <p:cNvSpPr/>
          <p:nvPr/>
        </p:nvSpPr>
        <p:spPr>
          <a:xfrm>
            <a:off x="0" y="0"/>
            <a:ext cx="9144000" cy="1063083"/>
          </a:xfrm>
          <a:prstGeom prst="rect">
            <a:avLst/>
          </a:prstGeom>
          <a:gradFill>
            <a:gsLst>
              <a:gs pos="0">
                <a:schemeClr val="accent2">
                  <a:lumMod val="20000"/>
                  <a:lumOff val="80000"/>
                </a:schemeClr>
              </a:gs>
              <a:gs pos="100000">
                <a:srgbClr val="F5F4F4"/>
              </a:gs>
              <a:gs pos="56000">
                <a:schemeClr val="accent2">
                  <a:lumMod val="20000"/>
                  <a:lumOff val="8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3200" dirty="0">
                <a:solidFill>
                  <a:srgbClr val="FF0000"/>
                </a:solidFill>
                <a:latin typeface="Lucida Handwriting" panose="03010101010101010101" pitchFamily="66" charset="0"/>
              </a:rPr>
              <a:t>Dineer maar raak</a:t>
            </a:r>
          </a:p>
          <a:p>
            <a:pPr algn="ctr"/>
            <a:endParaRPr lang="nl-NL" sz="1200" dirty="0">
              <a:solidFill>
                <a:srgbClr val="FF0000"/>
              </a:solidFill>
              <a:latin typeface="Lucida Handwriting" panose="03010101010101010101" pitchFamily="66" charset="0"/>
            </a:endParaRPr>
          </a:p>
          <a:p>
            <a:pPr algn="ctr"/>
            <a:r>
              <a:rPr lang="nl-NL" sz="2400" dirty="0">
                <a:solidFill>
                  <a:schemeClr val="tx1"/>
                </a:solidFill>
                <a:latin typeface="Times New Roman" panose="02020603050405020304" pitchFamily="18" charset="0"/>
                <a:cs typeface="Times New Roman" panose="02020603050405020304" pitchFamily="18" charset="0"/>
              </a:rPr>
              <a:t>Account</a:t>
            </a:r>
          </a:p>
        </p:txBody>
      </p:sp>
      <p:sp>
        <p:nvSpPr>
          <p:cNvPr id="3" name="Tekstvak 2">
            <a:extLst>
              <a:ext uri="{FF2B5EF4-FFF2-40B4-BE49-F238E27FC236}">
                <a16:creationId xmlns:a16="http://schemas.microsoft.com/office/drawing/2014/main" id="{EDE2A559-A52B-4A23-8E62-F3D110FFE47B}"/>
              </a:ext>
            </a:extLst>
          </p:cNvPr>
          <p:cNvSpPr txBox="1"/>
          <p:nvPr/>
        </p:nvSpPr>
        <p:spPr>
          <a:xfrm>
            <a:off x="252761" y="1240309"/>
            <a:ext cx="2460930" cy="2062103"/>
          </a:xfrm>
          <a:prstGeom prst="rect">
            <a:avLst/>
          </a:prstGeom>
          <a:noFill/>
        </p:spPr>
        <p:txBody>
          <a:bodyPr wrap="none" rtlCol="0">
            <a:spAutoFit/>
          </a:bodyPr>
          <a:lstStyle/>
          <a:p>
            <a:r>
              <a:rPr lang="nl-NL" sz="2000" b="1" dirty="0">
                <a:latin typeface="Times New Roman" panose="02020603050405020304" pitchFamily="18" charset="0"/>
                <a:cs typeface="Times New Roman" panose="02020603050405020304" pitchFamily="18" charset="0"/>
              </a:rPr>
              <a:t>Gegevens</a:t>
            </a:r>
          </a:p>
          <a:p>
            <a:endParaRPr lang="nl-NL" dirty="0">
              <a:latin typeface="Times New Roman" panose="02020603050405020304" pitchFamily="18" charset="0"/>
              <a:cs typeface="Times New Roman" panose="02020603050405020304" pitchFamily="18" charset="0"/>
            </a:endParaRPr>
          </a:p>
          <a:p>
            <a:r>
              <a:rPr lang="nl-NL" dirty="0">
                <a:latin typeface="Times New Roman" panose="02020603050405020304" pitchFamily="18" charset="0"/>
                <a:cs typeface="Times New Roman" panose="02020603050405020304" pitchFamily="18" charset="0"/>
              </a:rPr>
              <a:t>Naam: Naam</a:t>
            </a:r>
          </a:p>
          <a:p>
            <a:endParaRPr lang="nl-NL" dirty="0">
              <a:latin typeface="Times New Roman" panose="02020603050405020304" pitchFamily="18" charset="0"/>
              <a:cs typeface="Times New Roman" panose="02020603050405020304" pitchFamily="18" charset="0"/>
            </a:endParaRPr>
          </a:p>
          <a:p>
            <a:r>
              <a:rPr lang="nl-NL" dirty="0">
                <a:latin typeface="Times New Roman" panose="02020603050405020304" pitchFamily="18" charset="0"/>
                <a:cs typeface="Times New Roman" panose="02020603050405020304" pitchFamily="18" charset="0"/>
              </a:rPr>
              <a:t>E-mailadres: Emailadres</a:t>
            </a:r>
          </a:p>
          <a:p>
            <a:endParaRPr lang="nl-NL" dirty="0">
              <a:latin typeface="Times New Roman" panose="02020603050405020304" pitchFamily="18" charset="0"/>
              <a:cs typeface="Times New Roman" panose="02020603050405020304" pitchFamily="18" charset="0"/>
            </a:endParaRPr>
          </a:p>
          <a:p>
            <a:r>
              <a:rPr lang="nl-NL" dirty="0">
                <a:latin typeface="Times New Roman" panose="02020603050405020304" pitchFamily="18" charset="0"/>
                <a:cs typeface="Times New Roman" panose="02020603050405020304" pitchFamily="18" charset="0"/>
              </a:rPr>
              <a:t>Wijzig wachtwoord:</a:t>
            </a:r>
          </a:p>
        </p:txBody>
      </p:sp>
      <p:sp>
        <p:nvSpPr>
          <p:cNvPr id="4" name="Rechthoek: afgeronde hoeken 3">
            <a:extLst>
              <a:ext uri="{FF2B5EF4-FFF2-40B4-BE49-F238E27FC236}">
                <a16:creationId xmlns:a16="http://schemas.microsoft.com/office/drawing/2014/main" id="{58131FF1-98D6-4FF3-851A-6FD9E67AC986}"/>
              </a:ext>
            </a:extLst>
          </p:cNvPr>
          <p:cNvSpPr/>
          <p:nvPr/>
        </p:nvSpPr>
        <p:spPr>
          <a:xfrm>
            <a:off x="4572000" y="1975418"/>
            <a:ext cx="2505024" cy="3196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solidFill>
                  <a:schemeClr val="bg2">
                    <a:lumMod val="90000"/>
                  </a:schemeClr>
                </a:solidFill>
              </a:rPr>
              <a:t>Wijzig</a:t>
            </a:r>
          </a:p>
        </p:txBody>
      </p:sp>
      <p:sp>
        <p:nvSpPr>
          <p:cNvPr id="5" name="Rechthoek: afgeronde hoeken 4">
            <a:extLst>
              <a:ext uri="{FF2B5EF4-FFF2-40B4-BE49-F238E27FC236}">
                <a16:creationId xmlns:a16="http://schemas.microsoft.com/office/drawing/2014/main" id="{F3BB14DE-614B-4D6A-8B8F-6DAE9C5F2205}"/>
              </a:ext>
            </a:extLst>
          </p:cNvPr>
          <p:cNvSpPr/>
          <p:nvPr/>
        </p:nvSpPr>
        <p:spPr>
          <a:xfrm>
            <a:off x="4572000" y="2466071"/>
            <a:ext cx="2505024" cy="3196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solidFill>
                  <a:schemeClr val="bg2">
                    <a:lumMod val="90000"/>
                  </a:schemeClr>
                </a:solidFill>
              </a:rPr>
              <a:t>Wijzig</a:t>
            </a:r>
          </a:p>
        </p:txBody>
      </p:sp>
      <p:sp>
        <p:nvSpPr>
          <p:cNvPr id="6" name="Rechthoek: afgeronde hoeken 5">
            <a:extLst>
              <a:ext uri="{FF2B5EF4-FFF2-40B4-BE49-F238E27FC236}">
                <a16:creationId xmlns:a16="http://schemas.microsoft.com/office/drawing/2014/main" id="{3D0416A8-F5EC-4C6E-891A-B9A3AF317CB6}"/>
              </a:ext>
            </a:extLst>
          </p:cNvPr>
          <p:cNvSpPr/>
          <p:nvPr/>
        </p:nvSpPr>
        <p:spPr>
          <a:xfrm>
            <a:off x="4572000" y="2956725"/>
            <a:ext cx="2505024" cy="3196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solidFill>
                  <a:schemeClr val="bg2">
                    <a:lumMod val="90000"/>
                  </a:schemeClr>
                </a:solidFill>
              </a:rPr>
              <a:t>Wijzig</a:t>
            </a:r>
          </a:p>
        </p:txBody>
      </p:sp>
      <p:sp>
        <p:nvSpPr>
          <p:cNvPr id="7" name="Stroomdiagram: Scheidingslijn 6">
            <a:extLst>
              <a:ext uri="{FF2B5EF4-FFF2-40B4-BE49-F238E27FC236}">
                <a16:creationId xmlns:a16="http://schemas.microsoft.com/office/drawing/2014/main" id="{E7BBD342-3E6A-4576-8A5D-4FE9F3B9719D}"/>
              </a:ext>
            </a:extLst>
          </p:cNvPr>
          <p:cNvSpPr/>
          <p:nvPr/>
        </p:nvSpPr>
        <p:spPr>
          <a:xfrm>
            <a:off x="7099468" y="1975418"/>
            <a:ext cx="1011044" cy="371707"/>
          </a:xfrm>
          <a:prstGeom prst="flowChartTerminator">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nl-NL" dirty="0"/>
              <a:t>Bewaar</a:t>
            </a:r>
          </a:p>
        </p:txBody>
      </p:sp>
      <p:sp>
        <p:nvSpPr>
          <p:cNvPr id="8" name="Stroomdiagram: Scheidingslijn 7">
            <a:extLst>
              <a:ext uri="{FF2B5EF4-FFF2-40B4-BE49-F238E27FC236}">
                <a16:creationId xmlns:a16="http://schemas.microsoft.com/office/drawing/2014/main" id="{463E10A4-2512-43C1-99B2-5E5E7B862C94}"/>
              </a:ext>
            </a:extLst>
          </p:cNvPr>
          <p:cNvSpPr/>
          <p:nvPr/>
        </p:nvSpPr>
        <p:spPr>
          <a:xfrm>
            <a:off x="7099468" y="2466071"/>
            <a:ext cx="1011044" cy="371707"/>
          </a:xfrm>
          <a:prstGeom prst="flowChartTerminator">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nl-NL" dirty="0"/>
              <a:t>Bewaar</a:t>
            </a:r>
          </a:p>
        </p:txBody>
      </p:sp>
      <p:sp>
        <p:nvSpPr>
          <p:cNvPr id="9" name="Stroomdiagram: Scheidingslijn 8">
            <a:extLst>
              <a:ext uri="{FF2B5EF4-FFF2-40B4-BE49-F238E27FC236}">
                <a16:creationId xmlns:a16="http://schemas.microsoft.com/office/drawing/2014/main" id="{F7130C5E-0949-4C73-BAC6-02A2145BC75B}"/>
              </a:ext>
            </a:extLst>
          </p:cNvPr>
          <p:cNvSpPr/>
          <p:nvPr/>
        </p:nvSpPr>
        <p:spPr>
          <a:xfrm>
            <a:off x="7099468" y="2930705"/>
            <a:ext cx="1011044" cy="371707"/>
          </a:xfrm>
          <a:prstGeom prst="flowChartTerminator">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nl-NL" dirty="0"/>
              <a:t>Bewaar</a:t>
            </a:r>
          </a:p>
        </p:txBody>
      </p:sp>
      <p:cxnSp>
        <p:nvCxnSpPr>
          <p:cNvPr id="14" name="Rechte verbindingslijn 13">
            <a:extLst>
              <a:ext uri="{FF2B5EF4-FFF2-40B4-BE49-F238E27FC236}">
                <a16:creationId xmlns:a16="http://schemas.microsoft.com/office/drawing/2014/main" id="{BCED3B6B-09E6-43C1-9F41-BF3A81C77EB7}"/>
              </a:ext>
            </a:extLst>
          </p:cNvPr>
          <p:cNvCxnSpPr/>
          <p:nvPr/>
        </p:nvCxnSpPr>
        <p:spPr>
          <a:xfrm>
            <a:off x="0" y="3419708"/>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kstvak 14">
            <a:extLst>
              <a:ext uri="{FF2B5EF4-FFF2-40B4-BE49-F238E27FC236}">
                <a16:creationId xmlns:a16="http://schemas.microsoft.com/office/drawing/2014/main" id="{D226A8D1-1B04-4C65-920C-24A53EA9C41F}"/>
              </a:ext>
            </a:extLst>
          </p:cNvPr>
          <p:cNvSpPr txBox="1"/>
          <p:nvPr/>
        </p:nvSpPr>
        <p:spPr>
          <a:xfrm>
            <a:off x="252761" y="3412276"/>
            <a:ext cx="8146782" cy="369332"/>
          </a:xfrm>
          <a:prstGeom prst="rect">
            <a:avLst/>
          </a:prstGeom>
          <a:noFill/>
        </p:spPr>
        <p:txBody>
          <a:bodyPr wrap="none" rtlCol="0">
            <a:spAutoFit/>
          </a:bodyPr>
          <a:lstStyle/>
          <a:p>
            <a:r>
              <a:rPr lang="nl-NL" b="1" dirty="0">
                <a:latin typeface="Times New Roman" panose="02020603050405020304" pitchFamily="18" charset="0"/>
                <a:cs typeface="Times New Roman" panose="02020603050405020304" pitchFamily="18" charset="0"/>
              </a:rPr>
              <a:t>Algemene Voorkeuren (De suggesties na het inloggen worden hierop </a:t>
            </a:r>
            <a:r>
              <a:rPr lang="nl-NL" b="1" dirty="0" err="1">
                <a:latin typeface="Times New Roman" panose="02020603050405020304" pitchFamily="18" charset="0"/>
                <a:cs typeface="Times New Roman" panose="02020603050405020304" pitchFamily="18" charset="0"/>
              </a:rPr>
              <a:t>gebassieerd</a:t>
            </a:r>
            <a:r>
              <a:rPr lang="nl-NL" b="1" dirty="0">
                <a:latin typeface="Times New Roman" panose="02020603050405020304" pitchFamily="18" charset="0"/>
                <a:cs typeface="Times New Roman" panose="02020603050405020304" pitchFamily="18" charset="0"/>
              </a:rPr>
              <a:t>)</a:t>
            </a:r>
          </a:p>
        </p:txBody>
      </p:sp>
      <p:sp>
        <p:nvSpPr>
          <p:cNvPr id="16" name="Tekstvak 15">
            <a:extLst>
              <a:ext uri="{FF2B5EF4-FFF2-40B4-BE49-F238E27FC236}">
                <a16:creationId xmlns:a16="http://schemas.microsoft.com/office/drawing/2014/main" id="{2B11B87F-A83D-41CF-A4DF-271DF795F201}"/>
              </a:ext>
            </a:extLst>
          </p:cNvPr>
          <p:cNvSpPr txBox="1"/>
          <p:nvPr/>
        </p:nvSpPr>
        <p:spPr>
          <a:xfrm>
            <a:off x="252761" y="3746195"/>
            <a:ext cx="1341521" cy="1107996"/>
          </a:xfrm>
          <a:prstGeom prst="rect">
            <a:avLst/>
          </a:prstGeom>
          <a:noFill/>
        </p:spPr>
        <p:txBody>
          <a:bodyPr wrap="none" rtlCol="0">
            <a:spAutoFit/>
          </a:bodyPr>
          <a:lstStyle/>
          <a:p>
            <a:r>
              <a:rPr lang="nl-NL" sz="1200" b="1" dirty="0"/>
              <a:t>Dieet</a:t>
            </a:r>
          </a:p>
          <a:p>
            <a:pPr marL="285750" indent="-285750">
              <a:buFont typeface="Wingdings" panose="05000000000000000000" pitchFamily="2" charset="2"/>
              <a:buChar char="q"/>
            </a:pPr>
            <a:r>
              <a:rPr lang="nl-NL" sz="1200" dirty="0"/>
              <a:t>Vegetarisch</a:t>
            </a:r>
          </a:p>
          <a:p>
            <a:pPr marL="285750" indent="-285750">
              <a:buFont typeface="Wingdings" panose="05000000000000000000" pitchFamily="2" charset="2"/>
              <a:buChar char="q"/>
            </a:pPr>
            <a:r>
              <a:rPr lang="nl-NL" sz="1200" dirty="0"/>
              <a:t>Veganistisch</a:t>
            </a:r>
          </a:p>
          <a:p>
            <a:pPr marL="285750" indent="-285750">
              <a:buFont typeface="Wingdings" panose="05000000000000000000" pitchFamily="2" charset="2"/>
              <a:buChar char="q"/>
            </a:pPr>
            <a:r>
              <a:rPr lang="nl-NL" sz="1200" dirty="0"/>
              <a:t>Gebalanceerd</a:t>
            </a:r>
          </a:p>
          <a:p>
            <a:r>
              <a:rPr lang="nl-NL" dirty="0"/>
              <a:t>	</a:t>
            </a:r>
            <a:r>
              <a:rPr lang="nl-NL" sz="1000" u="sng" dirty="0">
                <a:solidFill>
                  <a:schemeClr val="accent1"/>
                </a:solidFill>
              </a:rPr>
              <a:t>Meer</a:t>
            </a:r>
            <a:endParaRPr lang="nl-NL" u="sng" dirty="0">
              <a:solidFill>
                <a:schemeClr val="accent1"/>
              </a:solidFill>
            </a:endParaRPr>
          </a:p>
        </p:txBody>
      </p:sp>
      <p:sp>
        <p:nvSpPr>
          <p:cNvPr id="17" name="Tekstvak 16">
            <a:extLst>
              <a:ext uri="{FF2B5EF4-FFF2-40B4-BE49-F238E27FC236}">
                <a16:creationId xmlns:a16="http://schemas.microsoft.com/office/drawing/2014/main" id="{873FE03F-7767-4461-BC93-BCA17B4BF4D7}"/>
              </a:ext>
            </a:extLst>
          </p:cNvPr>
          <p:cNvSpPr txBox="1"/>
          <p:nvPr/>
        </p:nvSpPr>
        <p:spPr>
          <a:xfrm>
            <a:off x="1694985" y="3748371"/>
            <a:ext cx="1360052" cy="984885"/>
          </a:xfrm>
          <a:prstGeom prst="rect">
            <a:avLst/>
          </a:prstGeom>
          <a:noFill/>
        </p:spPr>
        <p:txBody>
          <a:bodyPr wrap="none" rtlCol="0">
            <a:spAutoFit/>
          </a:bodyPr>
          <a:lstStyle/>
          <a:p>
            <a:r>
              <a:rPr lang="nl-NL" sz="1200" b="1" dirty="0"/>
              <a:t>Allergieën/ziekten</a:t>
            </a:r>
          </a:p>
          <a:p>
            <a:pPr marL="171450" indent="-171450">
              <a:buFont typeface="Wingdings" panose="05000000000000000000" pitchFamily="2" charset="2"/>
              <a:buChar char="q"/>
            </a:pPr>
            <a:r>
              <a:rPr lang="nl-NL" sz="1200" dirty="0"/>
              <a:t>Pinda</a:t>
            </a:r>
          </a:p>
          <a:p>
            <a:pPr marL="171450" indent="-171450">
              <a:buFont typeface="Wingdings" panose="05000000000000000000" pitchFamily="2" charset="2"/>
              <a:buChar char="q"/>
            </a:pPr>
            <a:r>
              <a:rPr lang="nl-NL" sz="1200" dirty="0"/>
              <a:t>Gluten</a:t>
            </a:r>
          </a:p>
          <a:p>
            <a:pPr marL="171450" indent="-171450">
              <a:buFont typeface="Wingdings" panose="05000000000000000000" pitchFamily="2" charset="2"/>
              <a:buChar char="q"/>
            </a:pPr>
            <a:r>
              <a:rPr lang="nl-NL" sz="1200" dirty="0"/>
              <a:t>Suiker</a:t>
            </a:r>
          </a:p>
          <a:p>
            <a:pPr lvl="1"/>
            <a:r>
              <a:rPr lang="nl-NL" sz="1000" u="sng" dirty="0">
                <a:solidFill>
                  <a:schemeClr val="accent1"/>
                </a:solidFill>
              </a:rPr>
              <a:t>Meer</a:t>
            </a:r>
          </a:p>
        </p:txBody>
      </p:sp>
      <p:sp>
        <p:nvSpPr>
          <p:cNvPr id="18" name="Tekstvak 17">
            <a:extLst>
              <a:ext uri="{FF2B5EF4-FFF2-40B4-BE49-F238E27FC236}">
                <a16:creationId xmlns:a16="http://schemas.microsoft.com/office/drawing/2014/main" id="{30B0FA13-A75E-4AD6-AC81-62D541DCEF59}"/>
              </a:ext>
            </a:extLst>
          </p:cNvPr>
          <p:cNvSpPr txBox="1"/>
          <p:nvPr/>
        </p:nvSpPr>
        <p:spPr>
          <a:xfrm>
            <a:off x="3155740" y="3748371"/>
            <a:ext cx="1008609" cy="1754326"/>
          </a:xfrm>
          <a:prstGeom prst="rect">
            <a:avLst/>
          </a:prstGeom>
          <a:noFill/>
        </p:spPr>
        <p:txBody>
          <a:bodyPr wrap="none" rtlCol="0">
            <a:spAutoFit/>
          </a:bodyPr>
          <a:lstStyle/>
          <a:p>
            <a:r>
              <a:rPr lang="nl-NL" sz="1200" b="1" dirty="0"/>
              <a:t>Keuken</a:t>
            </a:r>
          </a:p>
          <a:p>
            <a:pPr marL="171450" indent="-171450">
              <a:buFont typeface="Wingdings" panose="05000000000000000000" pitchFamily="2" charset="2"/>
              <a:buChar char="q"/>
            </a:pPr>
            <a:r>
              <a:rPr lang="nl-NL" sz="1200" dirty="0"/>
              <a:t>Indisch</a:t>
            </a:r>
          </a:p>
          <a:p>
            <a:pPr marL="171450" indent="-171450">
              <a:buFont typeface="Wingdings" panose="05000000000000000000" pitchFamily="2" charset="2"/>
              <a:buChar char="q"/>
            </a:pPr>
            <a:r>
              <a:rPr lang="nl-NL" sz="1200" dirty="0"/>
              <a:t>Italiaans</a:t>
            </a:r>
          </a:p>
          <a:p>
            <a:pPr marL="171450" indent="-171450">
              <a:buFont typeface="Wingdings" panose="05000000000000000000" pitchFamily="2" charset="2"/>
              <a:buChar char="q"/>
            </a:pPr>
            <a:r>
              <a:rPr lang="nl-NL" sz="1200" dirty="0"/>
              <a:t>Grieks</a:t>
            </a:r>
          </a:p>
          <a:p>
            <a:pPr marL="171450" indent="-171450">
              <a:buFont typeface="Wingdings" panose="05000000000000000000" pitchFamily="2" charset="2"/>
              <a:buChar char="q"/>
            </a:pPr>
            <a:r>
              <a:rPr lang="nl-NL" sz="1200" dirty="0"/>
              <a:t>Surinaams</a:t>
            </a:r>
          </a:p>
          <a:p>
            <a:pPr marL="171450" indent="-171450">
              <a:buFont typeface="Wingdings" panose="05000000000000000000" pitchFamily="2" charset="2"/>
              <a:buChar char="q"/>
            </a:pPr>
            <a:r>
              <a:rPr lang="nl-NL" sz="1200" dirty="0"/>
              <a:t>Chinees</a:t>
            </a:r>
          </a:p>
          <a:p>
            <a:pPr marL="171450" indent="-171450">
              <a:buFont typeface="Wingdings" panose="05000000000000000000" pitchFamily="2" charset="2"/>
              <a:buChar char="q"/>
            </a:pPr>
            <a:r>
              <a:rPr lang="nl-NL" sz="1200" dirty="0"/>
              <a:t>Spaans</a:t>
            </a:r>
          </a:p>
          <a:p>
            <a:r>
              <a:rPr lang="nl-NL" sz="1200" dirty="0">
                <a:solidFill>
                  <a:schemeClr val="accent1"/>
                </a:solidFill>
              </a:rPr>
              <a:t>      </a:t>
            </a:r>
            <a:r>
              <a:rPr lang="nl-NL" sz="1000" u="sng" dirty="0">
                <a:solidFill>
                  <a:schemeClr val="accent1"/>
                </a:solidFill>
              </a:rPr>
              <a:t>Meer</a:t>
            </a:r>
          </a:p>
          <a:p>
            <a:pPr marL="171450" indent="-171450">
              <a:buFont typeface="Wingdings" panose="05000000000000000000" pitchFamily="2" charset="2"/>
              <a:buChar char="q"/>
            </a:pPr>
            <a:endParaRPr lang="nl-NL" sz="1200" dirty="0"/>
          </a:p>
        </p:txBody>
      </p:sp>
      <p:sp>
        <p:nvSpPr>
          <p:cNvPr id="19" name="Tekstvak 18">
            <a:extLst>
              <a:ext uri="{FF2B5EF4-FFF2-40B4-BE49-F238E27FC236}">
                <a16:creationId xmlns:a16="http://schemas.microsoft.com/office/drawing/2014/main" id="{05CF7908-0A81-46D9-A9F8-17E897FBD8C0}"/>
              </a:ext>
            </a:extLst>
          </p:cNvPr>
          <p:cNvSpPr txBox="1"/>
          <p:nvPr/>
        </p:nvSpPr>
        <p:spPr>
          <a:xfrm>
            <a:off x="4265052" y="3746195"/>
            <a:ext cx="1529842" cy="1384995"/>
          </a:xfrm>
          <a:prstGeom prst="rect">
            <a:avLst/>
          </a:prstGeom>
          <a:noFill/>
        </p:spPr>
        <p:txBody>
          <a:bodyPr wrap="none" rtlCol="0">
            <a:spAutoFit/>
          </a:bodyPr>
          <a:lstStyle/>
          <a:p>
            <a:r>
              <a:rPr lang="nl-NL" sz="1200" b="1" dirty="0">
                <a:cs typeface="Times New Roman" panose="02020603050405020304" pitchFamily="18" charset="0"/>
              </a:rPr>
              <a:t>Lekkere ingrediënten</a:t>
            </a:r>
          </a:p>
          <a:p>
            <a:pPr marL="171450" indent="-171450">
              <a:buFont typeface="Wingdings" panose="05000000000000000000" pitchFamily="2" charset="2"/>
              <a:buChar char="q"/>
            </a:pPr>
            <a:r>
              <a:rPr lang="nl-NL" sz="1200" dirty="0">
                <a:cs typeface="Times New Roman" panose="02020603050405020304" pitchFamily="18" charset="0"/>
              </a:rPr>
              <a:t>Tomaat</a:t>
            </a:r>
          </a:p>
          <a:p>
            <a:pPr marL="171450" indent="-171450">
              <a:buFont typeface="Wingdings" panose="05000000000000000000" pitchFamily="2" charset="2"/>
              <a:buChar char="q"/>
            </a:pPr>
            <a:r>
              <a:rPr lang="nl-NL" sz="1200" dirty="0">
                <a:cs typeface="Times New Roman" panose="02020603050405020304" pitchFamily="18" charset="0"/>
              </a:rPr>
              <a:t>Paprika</a:t>
            </a:r>
          </a:p>
          <a:p>
            <a:pPr marL="171450" indent="-171450">
              <a:buFont typeface="Wingdings" panose="05000000000000000000" pitchFamily="2" charset="2"/>
              <a:buChar char="q"/>
            </a:pPr>
            <a:r>
              <a:rPr lang="nl-NL" sz="1200" dirty="0">
                <a:cs typeface="Times New Roman" panose="02020603050405020304" pitchFamily="18" charset="0"/>
              </a:rPr>
              <a:t>Rundergehakt</a:t>
            </a:r>
          </a:p>
          <a:p>
            <a:pPr marL="171450" indent="-171450">
              <a:buFont typeface="Wingdings" panose="05000000000000000000" pitchFamily="2" charset="2"/>
              <a:buChar char="q"/>
            </a:pPr>
            <a:r>
              <a:rPr lang="nl-NL" sz="1200" dirty="0">
                <a:cs typeface="Times New Roman" panose="02020603050405020304" pitchFamily="18" charset="0"/>
              </a:rPr>
              <a:t>Kipfilet</a:t>
            </a:r>
          </a:p>
          <a:p>
            <a:pPr marL="171450" indent="-171450">
              <a:buFont typeface="Wingdings" panose="05000000000000000000" pitchFamily="2" charset="2"/>
              <a:buChar char="q"/>
            </a:pPr>
            <a:r>
              <a:rPr lang="nl-NL" sz="1200" dirty="0">
                <a:cs typeface="Times New Roman" panose="02020603050405020304" pitchFamily="18" charset="0"/>
              </a:rPr>
              <a:t>Kabeljauw</a:t>
            </a:r>
          </a:p>
          <a:p>
            <a:r>
              <a:rPr lang="nl-NL" sz="1200" b="1" dirty="0">
                <a:cs typeface="Times New Roman" panose="02020603050405020304" pitchFamily="18" charset="0"/>
              </a:rPr>
              <a:t>	</a:t>
            </a:r>
            <a:r>
              <a:rPr lang="nl-NL" sz="1000" u="sng" dirty="0">
                <a:solidFill>
                  <a:srgbClr val="0070C0"/>
                </a:solidFill>
                <a:cs typeface="Times New Roman" panose="02020603050405020304" pitchFamily="18" charset="0"/>
              </a:rPr>
              <a:t>Meer</a:t>
            </a:r>
            <a:endParaRPr lang="nl-NL" sz="1200" b="1" dirty="0">
              <a:solidFill>
                <a:srgbClr val="0070C0"/>
              </a:solidFill>
              <a:cs typeface="Times New Roman" panose="02020603050405020304" pitchFamily="18" charset="0"/>
            </a:endParaRPr>
          </a:p>
        </p:txBody>
      </p:sp>
      <p:sp>
        <p:nvSpPr>
          <p:cNvPr id="20" name="Tekstvak 19">
            <a:extLst>
              <a:ext uri="{FF2B5EF4-FFF2-40B4-BE49-F238E27FC236}">
                <a16:creationId xmlns:a16="http://schemas.microsoft.com/office/drawing/2014/main" id="{0E6EAB01-D399-4A1A-BADD-EBC22B0DA039}"/>
              </a:ext>
            </a:extLst>
          </p:cNvPr>
          <p:cNvSpPr txBox="1"/>
          <p:nvPr/>
        </p:nvSpPr>
        <p:spPr>
          <a:xfrm>
            <a:off x="5895597" y="3779671"/>
            <a:ext cx="1764522" cy="1384995"/>
          </a:xfrm>
          <a:prstGeom prst="rect">
            <a:avLst/>
          </a:prstGeom>
          <a:noFill/>
        </p:spPr>
        <p:txBody>
          <a:bodyPr wrap="none" rtlCol="0">
            <a:spAutoFit/>
          </a:bodyPr>
          <a:lstStyle/>
          <a:p>
            <a:r>
              <a:rPr lang="nl-NL" sz="1200" b="1" dirty="0">
                <a:latin typeface="Calibri" panose="020F0502020204030204" pitchFamily="34" charset="0"/>
                <a:cs typeface="Calibri" panose="020F0502020204030204" pitchFamily="34" charset="0"/>
              </a:rPr>
              <a:t>Liever niet ingrediënten</a:t>
            </a:r>
          </a:p>
          <a:p>
            <a:pPr marL="171450" indent="-171450">
              <a:buFont typeface="Wingdings" panose="05000000000000000000" pitchFamily="2" charset="2"/>
              <a:buChar char="q"/>
            </a:pPr>
            <a:r>
              <a:rPr lang="nl-NL" sz="1200" dirty="0">
                <a:latin typeface="Calibri" panose="020F0502020204030204" pitchFamily="34" charset="0"/>
                <a:cs typeface="Calibri" panose="020F0502020204030204" pitchFamily="34" charset="0"/>
              </a:rPr>
              <a:t>Spinazie</a:t>
            </a:r>
          </a:p>
          <a:p>
            <a:pPr marL="171450" indent="-171450">
              <a:buFont typeface="Wingdings" panose="05000000000000000000" pitchFamily="2" charset="2"/>
              <a:buChar char="q"/>
            </a:pPr>
            <a:r>
              <a:rPr lang="nl-NL" sz="1200" dirty="0">
                <a:latin typeface="Calibri" panose="020F0502020204030204" pitchFamily="34" charset="0"/>
                <a:cs typeface="Calibri" panose="020F0502020204030204" pitchFamily="34" charset="0"/>
              </a:rPr>
              <a:t>Ananas</a:t>
            </a:r>
          </a:p>
          <a:p>
            <a:pPr marL="171450" indent="-171450">
              <a:buFont typeface="Wingdings" panose="05000000000000000000" pitchFamily="2" charset="2"/>
              <a:buChar char="q"/>
            </a:pPr>
            <a:r>
              <a:rPr lang="nl-NL" sz="1200" dirty="0">
                <a:latin typeface="Calibri" panose="020F0502020204030204" pitchFamily="34" charset="0"/>
                <a:cs typeface="Calibri" panose="020F0502020204030204" pitchFamily="34" charset="0"/>
              </a:rPr>
              <a:t>Biefstuk</a:t>
            </a:r>
          </a:p>
          <a:p>
            <a:pPr marL="171450" indent="-171450">
              <a:buFont typeface="Wingdings" panose="05000000000000000000" pitchFamily="2" charset="2"/>
              <a:buChar char="q"/>
            </a:pPr>
            <a:r>
              <a:rPr lang="nl-NL" sz="1200" dirty="0">
                <a:latin typeface="Calibri" panose="020F0502020204030204" pitchFamily="34" charset="0"/>
                <a:cs typeface="Calibri" panose="020F0502020204030204" pitchFamily="34" charset="0"/>
              </a:rPr>
              <a:t>Aardappel</a:t>
            </a:r>
          </a:p>
          <a:p>
            <a:pPr marL="171450" indent="-171450">
              <a:buFont typeface="Wingdings" panose="05000000000000000000" pitchFamily="2" charset="2"/>
              <a:buChar char="q"/>
            </a:pPr>
            <a:r>
              <a:rPr lang="nl-NL" sz="1200" dirty="0">
                <a:latin typeface="Calibri" panose="020F0502020204030204" pitchFamily="34" charset="0"/>
                <a:cs typeface="Calibri" panose="020F0502020204030204" pitchFamily="34" charset="0"/>
              </a:rPr>
              <a:t>Peper</a:t>
            </a:r>
          </a:p>
          <a:p>
            <a:r>
              <a:rPr lang="nl-NL" sz="1200" dirty="0">
                <a:latin typeface="Calibri" panose="020F0502020204030204" pitchFamily="34" charset="0"/>
                <a:cs typeface="Calibri" panose="020F0502020204030204" pitchFamily="34" charset="0"/>
              </a:rPr>
              <a:t>	</a:t>
            </a:r>
            <a:r>
              <a:rPr lang="nl-NL" sz="1000" u="sng" dirty="0">
                <a:solidFill>
                  <a:srgbClr val="0070C0"/>
                </a:solidFill>
                <a:latin typeface="Calibri" panose="020F0502020204030204" pitchFamily="34" charset="0"/>
                <a:cs typeface="Calibri" panose="020F0502020204030204" pitchFamily="34" charset="0"/>
              </a:rPr>
              <a:t>Meer</a:t>
            </a:r>
            <a:endParaRPr lang="nl-NL" sz="1200" dirty="0">
              <a:latin typeface="Calibri" panose="020F0502020204030204" pitchFamily="34" charset="0"/>
              <a:cs typeface="Calibri" panose="020F0502020204030204" pitchFamily="34" charset="0"/>
            </a:endParaRPr>
          </a:p>
        </p:txBody>
      </p:sp>
      <p:sp>
        <p:nvSpPr>
          <p:cNvPr id="26" name="Stroomdiagram: Scheidingslijn 25">
            <a:extLst>
              <a:ext uri="{FF2B5EF4-FFF2-40B4-BE49-F238E27FC236}">
                <a16:creationId xmlns:a16="http://schemas.microsoft.com/office/drawing/2014/main" id="{F03C774E-2D31-482D-BE31-CCE4D57A08AA}"/>
              </a:ext>
            </a:extLst>
          </p:cNvPr>
          <p:cNvSpPr/>
          <p:nvPr/>
        </p:nvSpPr>
        <p:spPr>
          <a:xfrm>
            <a:off x="252761" y="5312948"/>
            <a:ext cx="813186" cy="215283"/>
          </a:xfrm>
          <a:prstGeom prst="flowChartTerminator">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nl-NL" sz="1000" dirty="0"/>
              <a:t>Bewaar</a:t>
            </a:r>
          </a:p>
        </p:txBody>
      </p:sp>
      <p:sp>
        <p:nvSpPr>
          <p:cNvPr id="27" name="Stroomdiagram: Scheidingslijn 26">
            <a:extLst>
              <a:ext uri="{FF2B5EF4-FFF2-40B4-BE49-F238E27FC236}">
                <a16:creationId xmlns:a16="http://schemas.microsoft.com/office/drawing/2014/main" id="{7A3AD2B7-BCB0-40F1-A2A5-CA07CFF7ED8A}"/>
              </a:ext>
            </a:extLst>
          </p:cNvPr>
          <p:cNvSpPr/>
          <p:nvPr/>
        </p:nvSpPr>
        <p:spPr>
          <a:xfrm>
            <a:off x="1594282" y="5317982"/>
            <a:ext cx="813186" cy="215283"/>
          </a:xfrm>
          <a:prstGeom prst="flowChartTerminator">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nl-NL" sz="1000" dirty="0"/>
              <a:t>Bewaar</a:t>
            </a:r>
          </a:p>
        </p:txBody>
      </p:sp>
      <p:sp>
        <p:nvSpPr>
          <p:cNvPr id="28" name="Stroomdiagram: Scheidingslijn 27">
            <a:extLst>
              <a:ext uri="{FF2B5EF4-FFF2-40B4-BE49-F238E27FC236}">
                <a16:creationId xmlns:a16="http://schemas.microsoft.com/office/drawing/2014/main" id="{250EE22B-DDA1-43CA-B31F-C65AD77CC99E}"/>
              </a:ext>
            </a:extLst>
          </p:cNvPr>
          <p:cNvSpPr/>
          <p:nvPr/>
        </p:nvSpPr>
        <p:spPr>
          <a:xfrm>
            <a:off x="3055037" y="5316511"/>
            <a:ext cx="813186" cy="215283"/>
          </a:xfrm>
          <a:prstGeom prst="flowChartTerminator">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nl-NL" sz="1000" dirty="0"/>
              <a:t>Bewaar</a:t>
            </a:r>
          </a:p>
        </p:txBody>
      </p:sp>
      <p:sp>
        <p:nvSpPr>
          <p:cNvPr id="29" name="Stroomdiagram: Scheidingslijn 28">
            <a:extLst>
              <a:ext uri="{FF2B5EF4-FFF2-40B4-BE49-F238E27FC236}">
                <a16:creationId xmlns:a16="http://schemas.microsoft.com/office/drawing/2014/main" id="{32C54C14-F939-4F15-811D-6F78C1EE9207}"/>
              </a:ext>
            </a:extLst>
          </p:cNvPr>
          <p:cNvSpPr/>
          <p:nvPr/>
        </p:nvSpPr>
        <p:spPr>
          <a:xfrm>
            <a:off x="4265052" y="5314750"/>
            <a:ext cx="813186" cy="215283"/>
          </a:xfrm>
          <a:prstGeom prst="flowChartTerminator">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nl-NL" sz="1000" dirty="0"/>
              <a:t>Bewaar</a:t>
            </a:r>
          </a:p>
        </p:txBody>
      </p:sp>
      <p:sp>
        <p:nvSpPr>
          <p:cNvPr id="30" name="Stroomdiagram: Scheidingslijn 29">
            <a:extLst>
              <a:ext uri="{FF2B5EF4-FFF2-40B4-BE49-F238E27FC236}">
                <a16:creationId xmlns:a16="http://schemas.microsoft.com/office/drawing/2014/main" id="{4A1CB5DC-DBA1-40B2-9BBE-897975351326}"/>
              </a:ext>
            </a:extLst>
          </p:cNvPr>
          <p:cNvSpPr/>
          <p:nvPr/>
        </p:nvSpPr>
        <p:spPr>
          <a:xfrm>
            <a:off x="5895597" y="5314750"/>
            <a:ext cx="813186" cy="215283"/>
          </a:xfrm>
          <a:prstGeom prst="flowChartTerminator">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nl-NL" sz="1000" dirty="0"/>
              <a:t>Bewaar</a:t>
            </a:r>
          </a:p>
        </p:txBody>
      </p:sp>
      <p:sp>
        <p:nvSpPr>
          <p:cNvPr id="31" name="Stroomdiagram: Scheidingslijn 30">
            <a:extLst>
              <a:ext uri="{FF2B5EF4-FFF2-40B4-BE49-F238E27FC236}">
                <a16:creationId xmlns:a16="http://schemas.microsoft.com/office/drawing/2014/main" id="{14CDE7FB-25FE-4E3C-8D0B-B228E9977E59}"/>
              </a:ext>
            </a:extLst>
          </p:cNvPr>
          <p:cNvSpPr/>
          <p:nvPr/>
        </p:nvSpPr>
        <p:spPr>
          <a:xfrm>
            <a:off x="7382107" y="89210"/>
            <a:ext cx="1613210" cy="431180"/>
          </a:xfrm>
          <a:prstGeom prst="flowChartTerminator">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Instellingen &amp;account</a:t>
            </a:r>
          </a:p>
        </p:txBody>
      </p:sp>
      <p:sp>
        <p:nvSpPr>
          <p:cNvPr id="32" name="Stroomdiagram: Scheidingslijn 31">
            <a:extLst>
              <a:ext uri="{FF2B5EF4-FFF2-40B4-BE49-F238E27FC236}">
                <a16:creationId xmlns:a16="http://schemas.microsoft.com/office/drawing/2014/main" id="{317DCD3E-78C2-4B99-B0A8-676B49BD6FF7}"/>
              </a:ext>
            </a:extLst>
          </p:cNvPr>
          <p:cNvSpPr/>
          <p:nvPr/>
        </p:nvSpPr>
        <p:spPr>
          <a:xfrm>
            <a:off x="7580452" y="624469"/>
            <a:ext cx="1236918" cy="286373"/>
          </a:xfrm>
          <a:prstGeom prst="flowChartTerminator">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Afmelden</a:t>
            </a:r>
          </a:p>
        </p:txBody>
      </p:sp>
      <p:sp>
        <p:nvSpPr>
          <p:cNvPr id="33" name="Stroomdiagram: Scheidingslijn 32">
            <a:extLst>
              <a:ext uri="{FF2B5EF4-FFF2-40B4-BE49-F238E27FC236}">
                <a16:creationId xmlns:a16="http://schemas.microsoft.com/office/drawing/2014/main" id="{A40DF1DE-8906-4A08-B5B6-A7161FCCCC6E}"/>
              </a:ext>
            </a:extLst>
          </p:cNvPr>
          <p:cNvSpPr/>
          <p:nvPr/>
        </p:nvSpPr>
        <p:spPr>
          <a:xfrm>
            <a:off x="111512" y="89210"/>
            <a:ext cx="1613210" cy="297366"/>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Favorieten</a:t>
            </a:r>
          </a:p>
        </p:txBody>
      </p:sp>
    </p:spTree>
    <p:extLst>
      <p:ext uri="{BB962C8B-B14F-4D97-AF65-F5344CB8AC3E}">
        <p14:creationId xmlns:p14="http://schemas.microsoft.com/office/powerpoint/2010/main" val="254119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20000"/>
                <a:lumOff val="80000"/>
              </a:schemeClr>
            </a:gs>
            <a:gs pos="100000">
              <a:schemeClr val="bg1"/>
            </a:gs>
            <a:gs pos="0">
              <a:schemeClr val="bg1"/>
            </a:gs>
          </a:gsLst>
          <a:lin ang="5400000" scaled="1"/>
        </a:gradFill>
        <a:effectLst/>
      </p:bgPr>
    </p:bg>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0B747FD-0B6B-4E68-89DC-5C1266ECA352}"/>
              </a:ext>
            </a:extLst>
          </p:cNvPr>
          <p:cNvSpPr/>
          <p:nvPr/>
        </p:nvSpPr>
        <p:spPr>
          <a:xfrm>
            <a:off x="0" y="0"/>
            <a:ext cx="9144000" cy="1063083"/>
          </a:xfrm>
          <a:prstGeom prst="rect">
            <a:avLst/>
          </a:prstGeom>
          <a:gradFill>
            <a:gsLst>
              <a:gs pos="0">
                <a:schemeClr val="accent2">
                  <a:lumMod val="20000"/>
                  <a:lumOff val="80000"/>
                </a:schemeClr>
              </a:gs>
              <a:gs pos="100000">
                <a:srgbClr val="F5F4F4"/>
              </a:gs>
              <a:gs pos="56000">
                <a:schemeClr val="accent2">
                  <a:lumMod val="20000"/>
                  <a:lumOff val="8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3200" dirty="0">
                <a:solidFill>
                  <a:srgbClr val="FF0000"/>
                </a:solidFill>
                <a:latin typeface="Lucida Handwriting" panose="03010101010101010101" pitchFamily="66" charset="0"/>
              </a:rPr>
              <a:t>Dineer maar raak</a:t>
            </a:r>
          </a:p>
          <a:p>
            <a:pPr algn="ctr"/>
            <a:endParaRPr lang="nl-NL" sz="3600" dirty="0">
              <a:solidFill>
                <a:srgbClr val="FF0000"/>
              </a:solidFill>
              <a:latin typeface="Lucida Handwriting" panose="03010101010101010101" pitchFamily="66" charset="0"/>
            </a:endParaRPr>
          </a:p>
        </p:txBody>
      </p:sp>
      <p:sp>
        <p:nvSpPr>
          <p:cNvPr id="3" name="Rechthoek: afgeronde hoeken 2">
            <a:extLst>
              <a:ext uri="{FF2B5EF4-FFF2-40B4-BE49-F238E27FC236}">
                <a16:creationId xmlns:a16="http://schemas.microsoft.com/office/drawing/2014/main" id="{A1B99CE0-E56D-4C47-A3CC-88297831FAAC}"/>
              </a:ext>
            </a:extLst>
          </p:cNvPr>
          <p:cNvSpPr/>
          <p:nvPr/>
        </p:nvSpPr>
        <p:spPr>
          <a:xfrm>
            <a:off x="3021980" y="578005"/>
            <a:ext cx="3100039" cy="3940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2400" dirty="0">
                <a:solidFill>
                  <a:schemeClr val="bg1">
                    <a:lumMod val="85000"/>
                  </a:schemeClr>
                </a:solidFill>
              </a:rPr>
              <a:t>Zoeken</a:t>
            </a:r>
          </a:p>
        </p:txBody>
      </p:sp>
      <p:sp>
        <p:nvSpPr>
          <p:cNvPr id="4" name="Stroomdiagram: Scheidingslijn 3">
            <a:extLst>
              <a:ext uri="{FF2B5EF4-FFF2-40B4-BE49-F238E27FC236}">
                <a16:creationId xmlns:a16="http://schemas.microsoft.com/office/drawing/2014/main" id="{0F95CFDE-1BE7-4580-B6C0-BB87791EC417}"/>
              </a:ext>
            </a:extLst>
          </p:cNvPr>
          <p:cNvSpPr/>
          <p:nvPr/>
        </p:nvSpPr>
        <p:spPr>
          <a:xfrm>
            <a:off x="7382107" y="89210"/>
            <a:ext cx="1613210" cy="431180"/>
          </a:xfrm>
          <a:prstGeom prst="flowChartTerminator">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Instellingen &amp;account</a:t>
            </a:r>
          </a:p>
        </p:txBody>
      </p:sp>
      <p:sp>
        <p:nvSpPr>
          <p:cNvPr id="5" name="Stroomdiagram: Scheidingslijn 4">
            <a:extLst>
              <a:ext uri="{FF2B5EF4-FFF2-40B4-BE49-F238E27FC236}">
                <a16:creationId xmlns:a16="http://schemas.microsoft.com/office/drawing/2014/main" id="{61652946-4E5B-4820-B68B-872913607C26}"/>
              </a:ext>
            </a:extLst>
          </p:cNvPr>
          <p:cNvSpPr/>
          <p:nvPr/>
        </p:nvSpPr>
        <p:spPr>
          <a:xfrm>
            <a:off x="7580452" y="624469"/>
            <a:ext cx="1236918" cy="286373"/>
          </a:xfrm>
          <a:prstGeom prst="flowChartTerminator">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Afmelden</a:t>
            </a:r>
          </a:p>
        </p:txBody>
      </p:sp>
      <p:sp>
        <p:nvSpPr>
          <p:cNvPr id="6" name="Stroomdiagram: Scheidingslijn 5">
            <a:extLst>
              <a:ext uri="{FF2B5EF4-FFF2-40B4-BE49-F238E27FC236}">
                <a16:creationId xmlns:a16="http://schemas.microsoft.com/office/drawing/2014/main" id="{CE6AD414-D5F6-4707-8F34-72A0F2D79092}"/>
              </a:ext>
            </a:extLst>
          </p:cNvPr>
          <p:cNvSpPr/>
          <p:nvPr/>
        </p:nvSpPr>
        <p:spPr>
          <a:xfrm>
            <a:off x="111512" y="89210"/>
            <a:ext cx="1613210" cy="297366"/>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Favorieten</a:t>
            </a:r>
          </a:p>
        </p:txBody>
      </p:sp>
      <p:pic>
        <p:nvPicPr>
          <p:cNvPr id="8" name="Afbeelding 7">
            <a:extLst>
              <a:ext uri="{FF2B5EF4-FFF2-40B4-BE49-F238E27FC236}">
                <a16:creationId xmlns:a16="http://schemas.microsoft.com/office/drawing/2014/main" id="{998DD769-47A1-41BC-AD75-80F467B88DF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6974" y="1361247"/>
            <a:ext cx="2012919" cy="14688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kstvak 8">
            <a:extLst>
              <a:ext uri="{FF2B5EF4-FFF2-40B4-BE49-F238E27FC236}">
                <a16:creationId xmlns:a16="http://schemas.microsoft.com/office/drawing/2014/main" id="{1A1B8E0D-CD15-430D-A815-1FE2DAEAD231}"/>
              </a:ext>
            </a:extLst>
          </p:cNvPr>
          <p:cNvSpPr txBox="1"/>
          <p:nvPr/>
        </p:nvSpPr>
        <p:spPr>
          <a:xfrm>
            <a:off x="398594" y="3225889"/>
            <a:ext cx="1928733" cy="1015663"/>
          </a:xfrm>
          <a:prstGeom prst="rect">
            <a:avLst/>
          </a:prstGeom>
          <a:noFill/>
        </p:spPr>
        <p:txBody>
          <a:bodyPr wrap="none" rtlCol="0">
            <a:spAutoFit/>
          </a:bodyPr>
          <a:lstStyle/>
          <a:p>
            <a:pPr algn="ctr"/>
            <a:r>
              <a:rPr lang="nl-NL" dirty="0">
                <a:latin typeface="Times New Roman" panose="02020603050405020304" pitchFamily="18" charset="0"/>
                <a:cs typeface="Times New Roman" panose="02020603050405020304" pitchFamily="18" charset="0"/>
              </a:rPr>
              <a:t>Roti ketjap kipfilet</a:t>
            </a:r>
          </a:p>
          <a:p>
            <a:pPr algn="ctr"/>
            <a:endParaRPr lang="nl-NL" dirty="0">
              <a:latin typeface="Times New Roman" panose="02020603050405020304" pitchFamily="18" charset="0"/>
              <a:cs typeface="Times New Roman" panose="02020603050405020304" pitchFamily="18" charset="0"/>
            </a:endParaRPr>
          </a:p>
          <a:p>
            <a:pPr algn="ctr"/>
            <a:r>
              <a:rPr lang="nl-NL" sz="1200" dirty="0">
                <a:latin typeface="Times New Roman" panose="02020603050405020304" pitchFamily="18" charset="0"/>
                <a:cs typeface="Times New Roman" panose="02020603050405020304" pitchFamily="18" charset="0"/>
              </a:rPr>
              <a:t>1 persoon</a:t>
            </a:r>
          </a:p>
          <a:p>
            <a:pPr algn="ctr"/>
            <a:r>
              <a:rPr lang="nl-NL" sz="1200" dirty="0">
                <a:latin typeface="Times New Roman" panose="02020603050405020304" pitchFamily="18" charset="0"/>
                <a:cs typeface="Times New Roman" panose="02020603050405020304" pitchFamily="18" charset="0"/>
              </a:rPr>
              <a:t>65´</a:t>
            </a:r>
          </a:p>
        </p:txBody>
      </p:sp>
      <p:sp>
        <p:nvSpPr>
          <p:cNvPr id="10" name="Rechthoek: afgeronde hoeken 9">
            <a:extLst>
              <a:ext uri="{FF2B5EF4-FFF2-40B4-BE49-F238E27FC236}">
                <a16:creationId xmlns:a16="http://schemas.microsoft.com/office/drawing/2014/main" id="{F8A3DF18-147C-41A3-B8DE-FE5A7E66041F}"/>
              </a:ext>
            </a:extLst>
          </p:cNvPr>
          <p:cNvSpPr/>
          <p:nvPr/>
        </p:nvSpPr>
        <p:spPr>
          <a:xfrm>
            <a:off x="2847278" y="1361247"/>
            <a:ext cx="5898128" cy="372928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nl-NL" b="1" dirty="0"/>
              <a:t>Ingrediënten:</a:t>
            </a:r>
          </a:p>
          <a:p>
            <a:endParaRPr lang="nl-NL" b="1" dirty="0"/>
          </a:p>
          <a:p>
            <a:pPr marL="285750" indent="-285750">
              <a:buFont typeface="Arial" panose="020B0604020202020204" pitchFamily="34" charset="0"/>
              <a:buChar char="•"/>
            </a:pPr>
            <a:r>
              <a:rPr lang="nl-NL" sz="1200" dirty="0"/>
              <a:t>– kippenbouten met rugstuk of borststuk in ongeveer 4 stukjes hakken/snijden</a:t>
            </a:r>
          </a:p>
          <a:p>
            <a:pPr marL="285750" indent="-285750">
              <a:buFont typeface="Arial" panose="020B0604020202020204" pitchFamily="34" charset="0"/>
              <a:buChar char="•"/>
            </a:pPr>
            <a:r>
              <a:rPr lang="nl-NL" sz="1200" dirty="0"/>
              <a:t>– eetlepels Helen ketjap zoet/zout</a:t>
            </a:r>
          </a:p>
          <a:p>
            <a:pPr marL="285750" indent="-285750">
              <a:buFont typeface="Arial" panose="020B0604020202020204" pitchFamily="34" charset="0"/>
              <a:buChar char="•"/>
            </a:pPr>
            <a:r>
              <a:rPr lang="nl-NL" sz="1200" dirty="0"/>
              <a:t>– </a:t>
            </a:r>
            <a:r>
              <a:rPr lang="nl-NL" sz="1200" dirty="0" err="1"/>
              <a:t>eetlepens</a:t>
            </a:r>
            <a:r>
              <a:rPr lang="nl-NL" sz="1200" dirty="0"/>
              <a:t> zoute ketjap (a label)</a:t>
            </a:r>
          </a:p>
          <a:p>
            <a:pPr marL="285750" indent="-285750">
              <a:buFont typeface="Arial" panose="020B0604020202020204" pitchFamily="34" charset="0"/>
              <a:buChar char="•"/>
            </a:pPr>
            <a:r>
              <a:rPr lang="nl-NL" sz="1200" dirty="0"/>
              <a:t>– theelepel geraspte gember</a:t>
            </a:r>
          </a:p>
          <a:p>
            <a:pPr marL="285750" indent="-285750">
              <a:buFont typeface="Arial" panose="020B0604020202020204" pitchFamily="34" charset="0"/>
              <a:buChar char="•"/>
            </a:pPr>
            <a:r>
              <a:rPr lang="nl-NL" sz="1200" dirty="0"/>
              <a:t>– theelepel witte peper</a:t>
            </a:r>
          </a:p>
          <a:p>
            <a:pPr marL="285750" indent="-285750">
              <a:buFont typeface="Arial" panose="020B0604020202020204" pitchFamily="34" charset="0"/>
              <a:buChar char="•"/>
            </a:pPr>
            <a:r>
              <a:rPr lang="nl-NL" sz="1200" dirty="0"/>
              <a:t>– grote lepels olie</a:t>
            </a:r>
          </a:p>
          <a:p>
            <a:pPr marL="285750" indent="-285750">
              <a:buFont typeface="Arial" panose="020B0604020202020204" pitchFamily="34" charset="0"/>
              <a:buChar char="•"/>
            </a:pPr>
            <a:r>
              <a:rPr lang="nl-NL" sz="1200" dirty="0"/>
              <a:t>– ui gesnipperd</a:t>
            </a:r>
          </a:p>
          <a:p>
            <a:pPr marL="285750" indent="-285750">
              <a:buFont typeface="Arial" panose="020B0604020202020204" pitchFamily="34" charset="0"/>
              <a:buChar char="•"/>
            </a:pPr>
            <a:r>
              <a:rPr lang="nl-NL" sz="1200" dirty="0"/>
              <a:t>– tenen knoflook</a:t>
            </a:r>
          </a:p>
          <a:p>
            <a:pPr marL="285750" indent="-285750">
              <a:buFont typeface="Arial" panose="020B0604020202020204" pitchFamily="34" charset="0"/>
              <a:buChar char="•"/>
            </a:pPr>
            <a:r>
              <a:rPr lang="nl-NL" sz="1200" dirty="0"/>
              <a:t>– theelepel tomaten puree</a:t>
            </a:r>
          </a:p>
          <a:p>
            <a:pPr marL="285750" indent="-285750">
              <a:buFont typeface="Arial" panose="020B0604020202020204" pitchFamily="34" charset="0"/>
              <a:buChar char="•"/>
            </a:pPr>
            <a:r>
              <a:rPr lang="nl-NL" sz="1200" dirty="0"/>
              <a:t>– eventueel één madam Jeannette peper indien je het pittig wilt hebben</a:t>
            </a:r>
          </a:p>
          <a:p>
            <a:r>
              <a:rPr lang="nl-NL" dirty="0"/>
              <a:t>Bron: http://www.surinamcooking.com/kip-ketjap/</a:t>
            </a:r>
          </a:p>
        </p:txBody>
      </p:sp>
      <p:sp>
        <p:nvSpPr>
          <p:cNvPr id="11" name="Stroomdiagram: Scheidingslijn 10">
            <a:extLst>
              <a:ext uri="{FF2B5EF4-FFF2-40B4-BE49-F238E27FC236}">
                <a16:creationId xmlns:a16="http://schemas.microsoft.com/office/drawing/2014/main" id="{83C79973-12A1-4021-92AA-71DFE671217C}"/>
              </a:ext>
            </a:extLst>
          </p:cNvPr>
          <p:cNvSpPr/>
          <p:nvPr/>
        </p:nvSpPr>
        <p:spPr>
          <a:xfrm>
            <a:off x="306974" y="4241552"/>
            <a:ext cx="1988634" cy="557561"/>
          </a:xfrm>
          <a:prstGeom prst="flowChartTerminator">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nl-NL" dirty="0"/>
              <a:t>Bereiding</a:t>
            </a:r>
          </a:p>
        </p:txBody>
      </p:sp>
      <p:sp>
        <p:nvSpPr>
          <p:cNvPr id="14" name="Stroomdiagram: Scheidingslijn 13">
            <a:extLst>
              <a:ext uri="{FF2B5EF4-FFF2-40B4-BE49-F238E27FC236}">
                <a16:creationId xmlns:a16="http://schemas.microsoft.com/office/drawing/2014/main" id="{52645961-D755-4622-820B-97EA06CD6140}"/>
              </a:ext>
            </a:extLst>
          </p:cNvPr>
          <p:cNvSpPr/>
          <p:nvPr/>
        </p:nvSpPr>
        <p:spPr>
          <a:xfrm>
            <a:off x="494686" y="5233266"/>
            <a:ext cx="1613210" cy="297366"/>
          </a:xfrm>
          <a:prstGeom prst="flowChartTerminator">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NL" dirty="0"/>
              <a:t>Delen</a:t>
            </a:r>
          </a:p>
        </p:txBody>
      </p:sp>
      <p:sp>
        <p:nvSpPr>
          <p:cNvPr id="15" name="Stroomdiagram: Scheidingslijn 14">
            <a:extLst>
              <a:ext uri="{FF2B5EF4-FFF2-40B4-BE49-F238E27FC236}">
                <a16:creationId xmlns:a16="http://schemas.microsoft.com/office/drawing/2014/main" id="{1A6DBDDB-AE24-4963-8327-681345D43CE6}"/>
              </a:ext>
            </a:extLst>
          </p:cNvPr>
          <p:cNvSpPr/>
          <p:nvPr/>
        </p:nvSpPr>
        <p:spPr>
          <a:xfrm>
            <a:off x="494686" y="4867506"/>
            <a:ext cx="1613210" cy="297366"/>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Favoriet</a:t>
            </a:r>
          </a:p>
        </p:txBody>
      </p:sp>
    </p:spTree>
    <p:extLst>
      <p:ext uri="{BB962C8B-B14F-4D97-AF65-F5344CB8AC3E}">
        <p14:creationId xmlns:p14="http://schemas.microsoft.com/office/powerpoint/2010/main" val="111503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20000"/>
                <a:lumOff val="80000"/>
              </a:schemeClr>
            </a:gs>
            <a:gs pos="100000">
              <a:schemeClr val="bg1"/>
            </a:gs>
            <a:gs pos="0">
              <a:schemeClr val="bg1"/>
            </a:gs>
          </a:gsLst>
          <a:lin ang="5400000" scaled="1"/>
        </a:gradFill>
        <a:effectLst/>
      </p:bgPr>
    </p:bg>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F35E946A-BC22-4DF9-96AA-2C563EAC4A36}"/>
              </a:ext>
            </a:extLst>
          </p:cNvPr>
          <p:cNvSpPr/>
          <p:nvPr/>
        </p:nvSpPr>
        <p:spPr>
          <a:xfrm>
            <a:off x="0" y="0"/>
            <a:ext cx="9144000" cy="1063083"/>
          </a:xfrm>
          <a:prstGeom prst="rect">
            <a:avLst/>
          </a:prstGeom>
          <a:gradFill>
            <a:gsLst>
              <a:gs pos="0">
                <a:schemeClr val="accent2">
                  <a:lumMod val="20000"/>
                  <a:lumOff val="80000"/>
                </a:schemeClr>
              </a:gs>
              <a:gs pos="100000">
                <a:srgbClr val="F5F4F4"/>
              </a:gs>
              <a:gs pos="56000">
                <a:schemeClr val="accent2">
                  <a:lumMod val="20000"/>
                  <a:lumOff val="8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3200" dirty="0">
                <a:solidFill>
                  <a:srgbClr val="FF0000"/>
                </a:solidFill>
                <a:latin typeface="Lucida Handwriting" panose="03010101010101010101" pitchFamily="66" charset="0"/>
              </a:rPr>
              <a:t>Dineer maar raak</a:t>
            </a:r>
          </a:p>
          <a:p>
            <a:pPr algn="ctr"/>
            <a:endParaRPr lang="nl-NL" sz="3600" dirty="0">
              <a:solidFill>
                <a:srgbClr val="FF0000"/>
              </a:solidFill>
              <a:latin typeface="Lucida Handwriting" panose="03010101010101010101" pitchFamily="66" charset="0"/>
            </a:endParaRPr>
          </a:p>
        </p:txBody>
      </p:sp>
      <p:sp>
        <p:nvSpPr>
          <p:cNvPr id="3" name="Rechthoek: afgeronde hoeken 2">
            <a:extLst>
              <a:ext uri="{FF2B5EF4-FFF2-40B4-BE49-F238E27FC236}">
                <a16:creationId xmlns:a16="http://schemas.microsoft.com/office/drawing/2014/main" id="{26DB337D-B15A-4FC2-891A-138204E011C6}"/>
              </a:ext>
            </a:extLst>
          </p:cNvPr>
          <p:cNvSpPr/>
          <p:nvPr/>
        </p:nvSpPr>
        <p:spPr>
          <a:xfrm>
            <a:off x="3021980" y="578005"/>
            <a:ext cx="3100039" cy="3940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2400" dirty="0">
                <a:solidFill>
                  <a:schemeClr val="bg1">
                    <a:lumMod val="85000"/>
                  </a:schemeClr>
                </a:solidFill>
              </a:rPr>
              <a:t>Zoeken</a:t>
            </a:r>
          </a:p>
        </p:txBody>
      </p:sp>
      <p:sp>
        <p:nvSpPr>
          <p:cNvPr id="4" name="Stroomdiagram: Scheidingslijn 3">
            <a:extLst>
              <a:ext uri="{FF2B5EF4-FFF2-40B4-BE49-F238E27FC236}">
                <a16:creationId xmlns:a16="http://schemas.microsoft.com/office/drawing/2014/main" id="{BEAB139F-9186-4092-B615-8C2BC7066314}"/>
              </a:ext>
            </a:extLst>
          </p:cNvPr>
          <p:cNvSpPr/>
          <p:nvPr/>
        </p:nvSpPr>
        <p:spPr>
          <a:xfrm>
            <a:off x="7382107" y="89210"/>
            <a:ext cx="1613210" cy="431180"/>
          </a:xfrm>
          <a:prstGeom prst="flowChartTerminator">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Instellingen &amp;account</a:t>
            </a:r>
          </a:p>
        </p:txBody>
      </p:sp>
      <p:sp>
        <p:nvSpPr>
          <p:cNvPr id="5" name="Stroomdiagram: Scheidingslijn 4">
            <a:extLst>
              <a:ext uri="{FF2B5EF4-FFF2-40B4-BE49-F238E27FC236}">
                <a16:creationId xmlns:a16="http://schemas.microsoft.com/office/drawing/2014/main" id="{6942EB32-9D61-4534-9262-41C6E0CAF41E}"/>
              </a:ext>
            </a:extLst>
          </p:cNvPr>
          <p:cNvSpPr/>
          <p:nvPr/>
        </p:nvSpPr>
        <p:spPr>
          <a:xfrm>
            <a:off x="7580452" y="624469"/>
            <a:ext cx="1236918" cy="286373"/>
          </a:xfrm>
          <a:prstGeom prst="flowChartTerminator">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Afmelden</a:t>
            </a:r>
          </a:p>
        </p:txBody>
      </p:sp>
      <p:sp>
        <p:nvSpPr>
          <p:cNvPr id="6" name="Stroomdiagram: Scheidingslijn 5">
            <a:extLst>
              <a:ext uri="{FF2B5EF4-FFF2-40B4-BE49-F238E27FC236}">
                <a16:creationId xmlns:a16="http://schemas.microsoft.com/office/drawing/2014/main" id="{5A525D3F-6D7F-4CEA-8F2D-B48256FD6F81}"/>
              </a:ext>
            </a:extLst>
          </p:cNvPr>
          <p:cNvSpPr/>
          <p:nvPr/>
        </p:nvSpPr>
        <p:spPr>
          <a:xfrm>
            <a:off x="111512" y="89210"/>
            <a:ext cx="1613210" cy="297366"/>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Favorieten</a:t>
            </a:r>
          </a:p>
        </p:txBody>
      </p:sp>
      <p:pic>
        <p:nvPicPr>
          <p:cNvPr id="7" name="Afbeelding 6">
            <a:extLst>
              <a:ext uri="{FF2B5EF4-FFF2-40B4-BE49-F238E27FC236}">
                <a16:creationId xmlns:a16="http://schemas.microsoft.com/office/drawing/2014/main" id="{F64D15AA-5A6F-4638-B552-3E71AC0EC4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6974" y="1361247"/>
            <a:ext cx="2012919" cy="14688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kstvak 7">
            <a:extLst>
              <a:ext uri="{FF2B5EF4-FFF2-40B4-BE49-F238E27FC236}">
                <a16:creationId xmlns:a16="http://schemas.microsoft.com/office/drawing/2014/main" id="{B191EB43-69E7-4C77-BD15-A3C1C007305E}"/>
              </a:ext>
            </a:extLst>
          </p:cNvPr>
          <p:cNvSpPr txBox="1"/>
          <p:nvPr/>
        </p:nvSpPr>
        <p:spPr>
          <a:xfrm>
            <a:off x="398594" y="3225889"/>
            <a:ext cx="1928733" cy="1015663"/>
          </a:xfrm>
          <a:prstGeom prst="rect">
            <a:avLst/>
          </a:prstGeom>
          <a:noFill/>
        </p:spPr>
        <p:txBody>
          <a:bodyPr wrap="none" rtlCol="0">
            <a:spAutoFit/>
          </a:bodyPr>
          <a:lstStyle/>
          <a:p>
            <a:pPr algn="ctr"/>
            <a:r>
              <a:rPr lang="nl-NL" dirty="0">
                <a:latin typeface="Times New Roman" panose="02020603050405020304" pitchFamily="18" charset="0"/>
                <a:cs typeface="Times New Roman" panose="02020603050405020304" pitchFamily="18" charset="0"/>
              </a:rPr>
              <a:t>Roti ketjap kipfilet</a:t>
            </a:r>
          </a:p>
          <a:p>
            <a:pPr algn="ctr"/>
            <a:endParaRPr lang="nl-NL" dirty="0">
              <a:latin typeface="Times New Roman" panose="02020603050405020304" pitchFamily="18" charset="0"/>
              <a:cs typeface="Times New Roman" panose="02020603050405020304" pitchFamily="18" charset="0"/>
            </a:endParaRPr>
          </a:p>
          <a:p>
            <a:pPr algn="ctr"/>
            <a:r>
              <a:rPr lang="nl-NL" sz="1200" dirty="0">
                <a:latin typeface="Times New Roman" panose="02020603050405020304" pitchFamily="18" charset="0"/>
                <a:cs typeface="Times New Roman" panose="02020603050405020304" pitchFamily="18" charset="0"/>
              </a:rPr>
              <a:t>1 persoon</a:t>
            </a:r>
          </a:p>
          <a:p>
            <a:pPr algn="ctr"/>
            <a:r>
              <a:rPr lang="nl-NL" sz="1200" dirty="0">
                <a:latin typeface="Times New Roman" panose="02020603050405020304" pitchFamily="18" charset="0"/>
                <a:cs typeface="Times New Roman" panose="02020603050405020304" pitchFamily="18" charset="0"/>
              </a:rPr>
              <a:t>65´</a:t>
            </a:r>
          </a:p>
        </p:txBody>
      </p:sp>
      <p:sp>
        <p:nvSpPr>
          <p:cNvPr id="9" name="Rechthoek: afgeronde hoeken 8">
            <a:extLst>
              <a:ext uri="{FF2B5EF4-FFF2-40B4-BE49-F238E27FC236}">
                <a16:creationId xmlns:a16="http://schemas.microsoft.com/office/drawing/2014/main" id="{E6E1DFFC-6A2A-4484-A8AD-056CDDFA3C18}"/>
              </a:ext>
            </a:extLst>
          </p:cNvPr>
          <p:cNvSpPr/>
          <p:nvPr/>
        </p:nvSpPr>
        <p:spPr>
          <a:xfrm>
            <a:off x="2847278" y="1361247"/>
            <a:ext cx="5898128" cy="372928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nl-NL" b="1" dirty="0"/>
              <a:t>Bereiding</a:t>
            </a:r>
          </a:p>
          <a:p>
            <a:r>
              <a:rPr lang="nl-NL" sz="1200" dirty="0"/>
              <a:t>De gehakte kip marineren met: zoute ketjap, helen ketjap, witte peper, geraspte gember, en 2 tenen knoflook geperst. Goed mengen en indien mogelijk 2 a 3 uur laten intrekken.</a:t>
            </a:r>
          </a:p>
          <a:p>
            <a:endParaRPr lang="nl-NL" sz="1200" dirty="0"/>
          </a:p>
          <a:p>
            <a:r>
              <a:rPr lang="nl-NL" sz="1200" dirty="0"/>
              <a:t>Neem een ruime pan en doe de lepels olie erin. Fruit dan de ui en de tomaten puree goed blijven roeren. Doe daarna de kip in marinade saus in de pan. Goed omscheppen en de deksel erop doen.</a:t>
            </a:r>
          </a:p>
          <a:p>
            <a:endParaRPr lang="nl-NL" sz="1200" dirty="0"/>
          </a:p>
          <a:p>
            <a:r>
              <a:rPr lang="nl-NL" sz="1200" dirty="0"/>
              <a:t>Het mag op een wat hoge temperatuur blijven voor ongeveer 15 minuten, daarna mag hij op een wat lager standje om het </a:t>
            </a:r>
            <a:r>
              <a:rPr lang="nl-NL" sz="1200" dirty="0" err="1"/>
              <a:t>garingsproces</a:t>
            </a:r>
            <a:r>
              <a:rPr lang="nl-NL" sz="1200" dirty="0"/>
              <a:t> te voltooien. Ongeveer 20 minuten dan is de kip klaar.</a:t>
            </a:r>
          </a:p>
          <a:p>
            <a:endParaRPr lang="nl-NL" sz="1200" dirty="0"/>
          </a:p>
          <a:p>
            <a:r>
              <a:rPr lang="nl-NL" sz="1200" dirty="0"/>
              <a:t>Voor een lekkere geur is het mogelijk om een hele peper in de kip te doen bij de laatste 10 minuten. Wil je een wat pittige smaak laat dan de peper openknappen de peper zal zich dan vermengen met de saus en de kip en maakt het pittig.</a:t>
            </a:r>
          </a:p>
          <a:p>
            <a:endParaRPr lang="nl-NL" sz="1200" dirty="0"/>
          </a:p>
          <a:p>
            <a:r>
              <a:rPr lang="nl-NL" sz="1200" dirty="0"/>
              <a:t>Bron: http://www.surinamcooking.com/kip-ketjap/</a:t>
            </a:r>
          </a:p>
        </p:txBody>
      </p:sp>
      <p:sp>
        <p:nvSpPr>
          <p:cNvPr id="10" name="Stroomdiagram: Scheidingslijn 9">
            <a:extLst>
              <a:ext uri="{FF2B5EF4-FFF2-40B4-BE49-F238E27FC236}">
                <a16:creationId xmlns:a16="http://schemas.microsoft.com/office/drawing/2014/main" id="{76F4ED99-30B1-4521-AC8A-E6554C5EE403}"/>
              </a:ext>
            </a:extLst>
          </p:cNvPr>
          <p:cNvSpPr/>
          <p:nvPr/>
        </p:nvSpPr>
        <p:spPr>
          <a:xfrm>
            <a:off x="338693" y="4241551"/>
            <a:ext cx="1988634" cy="557561"/>
          </a:xfrm>
          <a:prstGeom prst="flowChartTerminator">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nl-NL" dirty="0"/>
              <a:t>Ingrediënten</a:t>
            </a:r>
          </a:p>
        </p:txBody>
      </p:sp>
      <p:sp>
        <p:nvSpPr>
          <p:cNvPr id="11" name="Stroomdiagram: Scheidingslijn 10">
            <a:extLst>
              <a:ext uri="{FF2B5EF4-FFF2-40B4-BE49-F238E27FC236}">
                <a16:creationId xmlns:a16="http://schemas.microsoft.com/office/drawing/2014/main" id="{B6B5C01D-ADF7-48A6-A165-2D32D3A6F9B7}"/>
              </a:ext>
            </a:extLst>
          </p:cNvPr>
          <p:cNvSpPr/>
          <p:nvPr/>
        </p:nvSpPr>
        <p:spPr>
          <a:xfrm>
            <a:off x="494686" y="5233266"/>
            <a:ext cx="1613210" cy="297366"/>
          </a:xfrm>
          <a:prstGeom prst="flowChartTerminator">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NL" dirty="0"/>
              <a:t>Delen</a:t>
            </a:r>
          </a:p>
        </p:txBody>
      </p:sp>
      <p:sp>
        <p:nvSpPr>
          <p:cNvPr id="13" name="Stroomdiagram: Scheidingslijn 12">
            <a:extLst>
              <a:ext uri="{FF2B5EF4-FFF2-40B4-BE49-F238E27FC236}">
                <a16:creationId xmlns:a16="http://schemas.microsoft.com/office/drawing/2014/main" id="{74DFEDEB-5E8A-4B90-9BA2-2A28CD0150FE}"/>
              </a:ext>
            </a:extLst>
          </p:cNvPr>
          <p:cNvSpPr/>
          <p:nvPr/>
        </p:nvSpPr>
        <p:spPr>
          <a:xfrm>
            <a:off x="494686" y="4867506"/>
            <a:ext cx="1613210" cy="297366"/>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Favoriet</a:t>
            </a:r>
          </a:p>
        </p:txBody>
      </p:sp>
    </p:spTree>
    <p:extLst>
      <p:ext uri="{BB962C8B-B14F-4D97-AF65-F5344CB8AC3E}">
        <p14:creationId xmlns:p14="http://schemas.microsoft.com/office/powerpoint/2010/main" val="354724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20000"/>
                <a:lumOff val="80000"/>
              </a:schemeClr>
            </a:gs>
            <a:gs pos="100000">
              <a:schemeClr val="bg1"/>
            </a:gs>
            <a:gs pos="0">
              <a:schemeClr val="bg1"/>
            </a:gs>
          </a:gsLst>
          <a:lin ang="5400000" scaled="1"/>
        </a:gradFill>
        <a:effectLst/>
      </p:bgPr>
    </p:bg>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03EF5C2E-6E69-48D1-81B3-64CE50F664B4}"/>
              </a:ext>
            </a:extLst>
          </p:cNvPr>
          <p:cNvSpPr/>
          <p:nvPr/>
        </p:nvSpPr>
        <p:spPr>
          <a:xfrm>
            <a:off x="0" y="0"/>
            <a:ext cx="9144000" cy="1063083"/>
          </a:xfrm>
          <a:prstGeom prst="rect">
            <a:avLst/>
          </a:prstGeom>
          <a:gradFill>
            <a:gsLst>
              <a:gs pos="0">
                <a:schemeClr val="accent2">
                  <a:lumMod val="20000"/>
                  <a:lumOff val="80000"/>
                </a:schemeClr>
              </a:gs>
              <a:gs pos="100000">
                <a:srgbClr val="F5F4F4"/>
              </a:gs>
              <a:gs pos="56000">
                <a:schemeClr val="accent2">
                  <a:lumMod val="20000"/>
                  <a:lumOff val="8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3200" dirty="0">
                <a:solidFill>
                  <a:srgbClr val="FF0000"/>
                </a:solidFill>
                <a:latin typeface="Lucida Handwriting" panose="03010101010101010101" pitchFamily="66" charset="0"/>
              </a:rPr>
              <a:t>Dineer maar raak</a:t>
            </a:r>
          </a:p>
          <a:p>
            <a:pPr algn="ctr"/>
            <a:endParaRPr lang="nl-NL" sz="1200" dirty="0">
              <a:solidFill>
                <a:schemeClr val="tx1"/>
              </a:solidFill>
              <a:latin typeface="Times New Roman" panose="02020603050405020304" pitchFamily="18" charset="0"/>
              <a:cs typeface="Times New Roman" panose="02020603050405020304" pitchFamily="18" charset="0"/>
            </a:endParaRPr>
          </a:p>
          <a:p>
            <a:pPr algn="ctr"/>
            <a:r>
              <a:rPr lang="nl-NL" sz="2400" dirty="0">
                <a:solidFill>
                  <a:schemeClr val="tx1"/>
                </a:solidFill>
                <a:latin typeface="Times New Roman" panose="02020603050405020304" pitchFamily="18" charset="0"/>
                <a:cs typeface="Times New Roman" panose="02020603050405020304" pitchFamily="18" charset="0"/>
              </a:rPr>
              <a:t>Favorieten</a:t>
            </a:r>
          </a:p>
        </p:txBody>
      </p:sp>
      <p:sp>
        <p:nvSpPr>
          <p:cNvPr id="3" name="Stroomdiagram: Scheidingslijn 2">
            <a:extLst>
              <a:ext uri="{FF2B5EF4-FFF2-40B4-BE49-F238E27FC236}">
                <a16:creationId xmlns:a16="http://schemas.microsoft.com/office/drawing/2014/main" id="{1EBAA99A-9E4B-4A9D-8882-9AB760A70254}"/>
              </a:ext>
            </a:extLst>
          </p:cNvPr>
          <p:cNvSpPr/>
          <p:nvPr/>
        </p:nvSpPr>
        <p:spPr>
          <a:xfrm>
            <a:off x="7382107" y="89210"/>
            <a:ext cx="1613210" cy="431180"/>
          </a:xfrm>
          <a:prstGeom prst="flowChartTerminator">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Instellingen &amp;account</a:t>
            </a:r>
          </a:p>
        </p:txBody>
      </p:sp>
      <p:sp>
        <p:nvSpPr>
          <p:cNvPr id="4" name="Stroomdiagram: Scheidingslijn 3">
            <a:extLst>
              <a:ext uri="{FF2B5EF4-FFF2-40B4-BE49-F238E27FC236}">
                <a16:creationId xmlns:a16="http://schemas.microsoft.com/office/drawing/2014/main" id="{9774F7D9-CB19-4FB1-9A69-AE95CD19299C}"/>
              </a:ext>
            </a:extLst>
          </p:cNvPr>
          <p:cNvSpPr/>
          <p:nvPr/>
        </p:nvSpPr>
        <p:spPr>
          <a:xfrm>
            <a:off x="7580452" y="624469"/>
            <a:ext cx="1236918" cy="286373"/>
          </a:xfrm>
          <a:prstGeom prst="flowChartTerminator">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Afmelden</a:t>
            </a:r>
          </a:p>
        </p:txBody>
      </p:sp>
      <p:sp>
        <p:nvSpPr>
          <p:cNvPr id="5" name="Rechthoek 4">
            <a:extLst>
              <a:ext uri="{FF2B5EF4-FFF2-40B4-BE49-F238E27FC236}">
                <a16:creationId xmlns:a16="http://schemas.microsoft.com/office/drawing/2014/main" id="{F7678C6F-D18D-4488-BBE3-6FC76C9E74A1}"/>
              </a:ext>
            </a:extLst>
          </p:cNvPr>
          <p:cNvSpPr/>
          <p:nvPr/>
        </p:nvSpPr>
        <p:spPr>
          <a:xfrm>
            <a:off x="416313" y="2460702"/>
            <a:ext cx="1341863" cy="1479395"/>
          </a:xfrm>
          <a:prstGeom prst="rect">
            <a:avLst/>
          </a:prstGeom>
          <a:gradFill>
            <a:gsLst>
              <a:gs pos="35000">
                <a:schemeClr val="accent2">
                  <a:lumMod val="20000"/>
                  <a:lumOff val="80000"/>
                </a:schemeClr>
              </a:gs>
              <a:gs pos="0">
                <a:srgbClr val="F5F4F4"/>
              </a:gs>
              <a:gs pos="83000">
                <a:schemeClr val="accent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dirty="0">
              <a:solidFill>
                <a:schemeClr val="tx1"/>
              </a:solidFill>
              <a:latin typeface="Times New Roman" panose="02020603050405020304" pitchFamily="18" charset="0"/>
              <a:cs typeface="Times New Roman" panose="02020603050405020304" pitchFamily="18" charset="0"/>
            </a:endParaRPr>
          </a:p>
          <a:p>
            <a:pPr algn="ctr"/>
            <a:endParaRPr lang="nl-NL" sz="2400" dirty="0">
              <a:solidFill>
                <a:schemeClr val="tx1"/>
              </a:solidFill>
              <a:latin typeface="Times New Roman" panose="02020603050405020304" pitchFamily="18" charset="0"/>
              <a:cs typeface="Times New Roman" panose="02020603050405020304" pitchFamily="18" charset="0"/>
            </a:endParaRPr>
          </a:p>
          <a:p>
            <a:pPr algn="ctr"/>
            <a:endParaRPr lang="nl-NL" sz="1200" dirty="0">
              <a:solidFill>
                <a:schemeClr val="tx1"/>
              </a:solidFill>
              <a:latin typeface="Times New Roman" panose="02020603050405020304" pitchFamily="18" charset="0"/>
              <a:cs typeface="Times New Roman" panose="02020603050405020304" pitchFamily="18" charset="0"/>
            </a:endParaRPr>
          </a:p>
          <a:p>
            <a:pPr algn="ctr"/>
            <a:r>
              <a:rPr lang="nl-NL" sz="1200" dirty="0">
                <a:solidFill>
                  <a:schemeClr val="tx1"/>
                </a:solidFill>
                <a:latin typeface="Times New Roman" panose="02020603050405020304" pitchFamily="18" charset="0"/>
                <a:cs typeface="Times New Roman" panose="02020603050405020304" pitchFamily="18" charset="0"/>
              </a:rPr>
              <a:t>Roti ketjap kipfilet</a:t>
            </a:r>
          </a:p>
          <a:p>
            <a:pPr algn="ctr"/>
            <a:r>
              <a:rPr lang="nl-NL" sz="1200" dirty="0">
                <a:solidFill>
                  <a:schemeClr val="tx1"/>
                </a:solidFill>
                <a:latin typeface="Times New Roman" panose="02020603050405020304" pitchFamily="18" charset="0"/>
                <a:cs typeface="Times New Roman" panose="02020603050405020304" pitchFamily="18" charset="0"/>
              </a:rPr>
              <a:t>1 pers.</a:t>
            </a:r>
          </a:p>
          <a:p>
            <a:pPr algn="ctr"/>
            <a:r>
              <a:rPr lang="nl-NL" sz="1200" dirty="0">
                <a:solidFill>
                  <a:schemeClr val="tx1"/>
                </a:solidFill>
                <a:latin typeface="Times New Roman" panose="02020603050405020304" pitchFamily="18" charset="0"/>
                <a:cs typeface="Times New Roman" panose="02020603050405020304" pitchFamily="18" charset="0"/>
              </a:rPr>
              <a:t>65´</a:t>
            </a:r>
          </a:p>
        </p:txBody>
      </p:sp>
      <p:sp>
        <p:nvSpPr>
          <p:cNvPr id="6" name="Rechthoek 5">
            <a:extLst>
              <a:ext uri="{FF2B5EF4-FFF2-40B4-BE49-F238E27FC236}">
                <a16:creationId xmlns:a16="http://schemas.microsoft.com/office/drawing/2014/main" id="{B9D9A766-E34F-4EF8-B588-B2643E6A6949}"/>
              </a:ext>
            </a:extLst>
          </p:cNvPr>
          <p:cNvSpPr/>
          <p:nvPr/>
        </p:nvSpPr>
        <p:spPr>
          <a:xfrm>
            <a:off x="1758174" y="2460701"/>
            <a:ext cx="1376524" cy="1479395"/>
          </a:xfrm>
          <a:prstGeom prst="rect">
            <a:avLst/>
          </a:prstGeom>
          <a:gradFill>
            <a:gsLst>
              <a:gs pos="35000">
                <a:schemeClr val="accent2">
                  <a:lumMod val="20000"/>
                  <a:lumOff val="80000"/>
                </a:schemeClr>
              </a:gs>
              <a:gs pos="0">
                <a:srgbClr val="F5F4F4"/>
              </a:gs>
              <a:gs pos="83000">
                <a:schemeClr val="accent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a:p>
            <a:pPr algn="ctr"/>
            <a:endParaRPr lang="nl-NL" dirty="0"/>
          </a:p>
          <a:p>
            <a:pPr algn="ctr"/>
            <a:endParaRPr lang="nl-NL" sz="1200" dirty="0">
              <a:solidFill>
                <a:schemeClr val="tx1"/>
              </a:solidFill>
              <a:latin typeface="Times New Roman" panose="02020603050405020304" pitchFamily="18" charset="0"/>
              <a:cs typeface="Times New Roman" panose="02020603050405020304" pitchFamily="18" charset="0"/>
            </a:endParaRPr>
          </a:p>
          <a:p>
            <a:pPr algn="ctr"/>
            <a:endParaRPr lang="nl-NL" sz="1200" dirty="0">
              <a:solidFill>
                <a:schemeClr val="tx1"/>
              </a:solidFill>
              <a:latin typeface="Times New Roman" panose="02020603050405020304" pitchFamily="18" charset="0"/>
              <a:cs typeface="Times New Roman" panose="02020603050405020304" pitchFamily="18" charset="0"/>
            </a:endParaRPr>
          </a:p>
          <a:p>
            <a:pPr algn="ctr"/>
            <a:r>
              <a:rPr lang="nl-NL" sz="1200" dirty="0">
                <a:solidFill>
                  <a:schemeClr val="tx1"/>
                </a:solidFill>
                <a:latin typeface="Times New Roman" panose="02020603050405020304" pitchFamily="18" charset="0"/>
                <a:cs typeface="Times New Roman" panose="02020603050405020304" pitchFamily="18" charset="0"/>
              </a:rPr>
              <a:t>Hutspot</a:t>
            </a:r>
          </a:p>
          <a:p>
            <a:pPr algn="ctr"/>
            <a:r>
              <a:rPr lang="nl-NL" sz="1200" dirty="0">
                <a:solidFill>
                  <a:schemeClr val="tx1"/>
                </a:solidFill>
                <a:latin typeface="Times New Roman" panose="02020603050405020304" pitchFamily="18" charset="0"/>
                <a:cs typeface="Times New Roman" panose="02020603050405020304" pitchFamily="18" charset="0"/>
              </a:rPr>
              <a:t>2 pers.</a:t>
            </a:r>
          </a:p>
          <a:p>
            <a:pPr algn="ctr"/>
            <a:r>
              <a:rPr lang="nl-NL" sz="1200" dirty="0">
                <a:solidFill>
                  <a:schemeClr val="tx1"/>
                </a:solidFill>
                <a:latin typeface="Times New Roman" panose="02020603050405020304" pitchFamily="18" charset="0"/>
                <a:cs typeface="Times New Roman" panose="02020603050405020304" pitchFamily="18" charset="0"/>
              </a:rPr>
              <a:t>45´</a:t>
            </a:r>
          </a:p>
        </p:txBody>
      </p:sp>
      <p:sp>
        <p:nvSpPr>
          <p:cNvPr id="7" name="Rechthoek 6">
            <a:extLst>
              <a:ext uri="{FF2B5EF4-FFF2-40B4-BE49-F238E27FC236}">
                <a16:creationId xmlns:a16="http://schemas.microsoft.com/office/drawing/2014/main" id="{954EE25A-E293-4D2E-A3FF-EF9F565CEB10}"/>
              </a:ext>
            </a:extLst>
          </p:cNvPr>
          <p:cNvSpPr/>
          <p:nvPr/>
        </p:nvSpPr>
        <p:spPr>
          <a:xfrm>
            <a:off x="3134698" y="2460701"/>
            <a:ext cx="1406233" cy="1479395"/>
          </a:xfrm>
          <a:prstGeom prst="rect">
            <a:avLst/>
          </a:prstGeom>
          <a:gradFill>
            <a:gsLst>
              <a:gs pos="35000">
                <a:schemeClr val="accent2">
                  <a:lumMod val="20000"/>
                  <a:lumOff val="80000"/>
                </a:schemeClr>
              </a:gs>
              <a:gs pos="0">
                <a:srgbClr val="F5F4F4"/>
              </a:gs>
              <a:gs pos="83000">
                <a:schemeClr val="accent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a:p>
            <a:pPr algn="ctr"/>
            <a:endParaRPr lang="nl-NL" dirty="0"/>
          </a:p>
          <a:p>
            <a:pPr algn="ctr"/>
            <a:endParaRPr lang="nl-NL" dirty="0"/>
          </a:p>
          <a:p>
            <a:pPr algn="ctr"/>
            <a:r>
              <a:rPr lang="nl-NL" sz="1200" dirty="0">
                <a:solidFill>
                  <a:schemeClr val="tx1"/>
                </a:solidFill>
                <a:latin typeface="Times New Roman" panose="02020603050405020304" pitchFamily="18" charset="0"/>
                <a:cs typeface="Times New Roman" panose="02020603050405020304" pitchFamily="18" charset="0"/>
              </a:rPr>
              <a:t>Sushi</a:t>
            </a:r>
          </a:p>
          <a:p>
            <a:pPr algn="ctr"/>
            <a:r>
              <a:rPr lang="nl-NL" sz="1200" dirty="0">
                <a:solidFill>
                  <a:schemeClr val="tx1"/>
                </a:solidFill>
                <a:latin typeface="Times New Roman" panose="02020603050405020304" pitchFamily="18" charset="0"/>
                <a:cs typeface="Times New Roman" panose="02020603050405020304" pitchFamily="18" charset="0"/>
              </a:rPr>
              <a:t>3 pers.</a:t>
            </a:r>
          </a:p>
          <a:p>
            <a:pPr algn="ctr"/>
            <a:r>
              <a:rPr lang="nl-NL" sz="1200" dirty="0">
                <a:solidFill>
                  <a:schemeClr val="tx1"/>
                </a:solidFill>
                <a:latin typeface="Times New Roman" panose="02020603050405020304" pitchFamily="18" charset="0"/>
                <a:cs typeface="Times New Roman" panose="02020603050405020304" pitchFamily="18" charset="0"/>
              </a:rPr>
              <a:t>65´</a:t>
            </a:r>
          </a:p>
        </p:txBody>
      </p:sp>
      <p:pic>
        <p:nvPicPr>
          <p:cNvPr id="8" name="Afbeelding 7">
            <a:extLst>
              <a:ext uri="{FF2B5EF4-FFF2-40B4-BE49-F238E27FC236}">
                <a16:creationId xmlns:a16="http://schemas.microsoft.com/office/drawing/2014/main" id="{3BBE2445-D0F6-4C67-A27B-4B7392C4B48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0341" y="2548201"/>
            <a:ext cx="893805" cy="6521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Afbeelding 8">
            <a:extLst>
              <a:ext uri="{FF2B5EF4-FFF2-40B4-BE49-F238E27FC236}">
                <a16:creationId xmlns:a16="http://schemas.microsoft.com/office/drawing/2014/main" id="{F2E59969-C7C3-48EE-B749-EF092FB2AF1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066223" y="2535029"/>
            <a:ext cx="761627" cy="6785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Afbeelding 9">
            <a:extLst>
              <a:ext uri="{FF2B5EF4-FFF2-40B4-BE49-F238E27FC236}">
                <a16:creationId xmlns:a16="http://schemas.microsoft.com/office/drawing/2014/main" id="{0548DBC3-BE91-4B54-A48A-C188AC3EEAF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20535" y="2510693"/>
            <a:ext cx="1034559" cy="6897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Rechthoek 13">
            <a:extLst>
              <a:ext uri="{FF2B5EF4-FFF2-40B4-BE49-F238E27FC236}">
                <a16:creationId xmlns:a16="http://schemas.microsoft.com/office/drawing/2014/main" id="{717DF2F6-E58C-4D87-A792-93C9FC7D5DF8}"/>
              </a:ext>
            </a:extLst>
          </p:cNvPr>
          <p:cNvSpPr/>
          <p:nvPr/>
        </p:nvSpPr>
        <p:spPr>
          <a:xfrm>
            <a:off x="4560704" y="2460702"/>
            <a:ext cx="1341863" cy="1479395"/>
          </a:xfrm>
          <a:prstGeom prst="rect">
            <a:avLst/>
          </a:prstGeom>
          <a:gradFill>
            <a:gsLst>
              <a:gs pos="35000">
                <a:schemeClr val="accent2">
                  <a:lumMod val="20000"/>
                  <a:lumOff val="80000"/>
                </a:schemeClr>
              </a:gs>
              <a:gs pos="0">
                <a:srgbClr val="F5F4F4"/>
              </a:gs>
              <a:gs pos="83000">
                <a:schemeClr val="accent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dirty="0">
              <a:solidFill>
                <a:schemeClr val="tx1"/>
              </a:solidFill>
              <a:latin typeface="Times New Roman" panose="02020603050405020304" pitchFamily="18" charset="0"/>
              <a:cs typeface="Times New Roman" panose="02020603050405020304" pitchFamily="18" charset="0"/>
            </a:endParaRPr>
          </a:p>
          <a:p>
            <a:pPr algn="ctr"/>
            <a:endParaRPr lang="nl-NL" sz="2400" dirty="0">
              <a:solidFill>
                <a:schemeClr val="tx1"/>
              </a:solidFill>
              <a:latin typeface="Times New Roman" panose="02020603050405020304" pitchFamily="18" charset="0"/>
              <a:cs typeface="Times New Roman" panose="02020603050405020304" pitchFamily="18" charset="0"/>
            </a:endParaRPr>
          </a:p>
          <a:p>
            <a:pPr algn="ctr"/>
            <a:endParaRPr lang="nl-NL" sz="1200" dirty="0">
              <a:solidFill>
                <a:schemeClr val="tx1"/>
              </a:solidFill>
              <a:latin typeface="Times New Roman" panose="02020603050405020304" pitchFamily="18" charset="0"/>
              <a:cs typeface="Times New Roman" panose="02020603050405020304" pitchFamily="18" charset="0"/>
            </a:endParaRPr>
          </a:p>
          <a:p>
            <a:pPr algn="ctr"/>
            <a:r>
              <a:rPr lang="nl-NL" sz="1200" dirty="0">
                <a:solidFill>
                  <a:schemeClr val="tx1"/>
                </a:solidFill>
                <a:latin typeface="Times New Roman" panose="02020603050405020304" pitchFamily="18" charset="0"/>
                <a:cs typeface="Times New Roman" panose="02020603050405020304" pitchFamily="18" charset="0"/>
              </a:rPr>
              <a:t>Roti ketjap kipfilet</a:t>
            </a:r>
          </a:p>
          <a:p>
            <a:pPr algn="ctr"/>
            <a:r>
              <a:rPr lang="nl-NL" sz="1200" dirty="0">
                <a:solidFill>
                  <a:schemeClr val="tx1"/>
                </a:solidFill>
                <a:latin typeface="Times New Roman" panose="02020603050405020304" pitchFamily="18" charset="0"/>
                <a:cs typeface="Times New Roman" panose="02020603050405020304" pitchFamily="18" charset="0"/>
              </a:rPr>
              <a:t>1 pers.</a:t>
            </a:r>
          </a:p>
          <a:p>
            <a:pPr algn="ctr"/>
            <a:r>
              <a:rPr lang="nl-NL" sz="1200" dirty="0">
                <a:solidFill>
                  <a:schemeClr val="tx1"/>
                </a:solidFill>
                <a:latin typeface="Times New Roman" panose="02020603050405020304" pitchFamily="18" charset="0"/>
                <a:cs typeface="Times New Roman" panose="02020603050405020304" pitchFamily="18" charset="0"/>
              </a:rPr>
              <a:t>65´</a:t>
            </a:r>
          </a:p>
        </p:txBody>
      </p:sp>
      <p:sp>
        <p:nvSpPr>
          <p:cNvPr id="15" name="Rechthoek 14">
            <a:extLst>
              <a:ext uri="{FF2B5EF4-FFF2-40B4-BE49-F238E27FC236}">
                <a16:creationId xmlns:a16="http://schemas.microsoft.com/office/drawing/2014/main" id="{453E3096-E839-47D6-A265-E2EF0729C636}"/>
              </a:ext>
            </a:extLst>
          </p:cNvPr>
          <p:cNvSpPr/>
          <p:nvPr/>
        </p:nvSpPr>
        <p:spPr>
          <a:xfrm>
            <a:off x="5902565" y="2460701"/>
            <a:ext cx="1376524" cy="1479395"/>
          </a:xfrm>
          <a:prstGeom prst="rect">
            <a:avLst/>
          </a:prstGeom>
          <a:gradFill>
            <a:gsLst>
              <a:gs pos="35000">
                <a:schemeClr val="accent2">
                  <a:lumMod val="20000"/>
                  <a:lumOff val="80000"/>
                </a:schemeClr>
              </a:gs>
              <a:gs pos="0">
                <a:srgbClr val="F5F4F4"/>
              </a:gs>
              <a:gs pos="83000">
                <a:schemeClr val="accent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a:p>
            <a:pPr algn="ctr"/>
            <a:endParaRPr lang="nl-NL" dirty="0"/>
          </a:p>
          <a:p>
            <a:pPr algn="ctr"/>
            <a:endParaRPr lang="nl-NL" sz="1200" dirty="0">
              <a:solidFill>
                <a:schemeClr val="tx1"/>
              </a:solidFill>
              <a:latin typeface="Times New Roman" panose="02020603050405020304" pitchFamily="18" charset="0"/>
              <a:cs typeface="Times New Roman" panose="02020603050405020304" pitchFamily="18" charset="0"/>
            </a:endParaRPr>
          </a:p>
          <a:p>
            <a:pPr algn="ctr"/>
            <a:endParaRPr lang="nl-NL" sz="1200" dirty="0">
              <a:solidFill>
                <a:schemeClr val="tx1"/>
              </a:solidFill>
              <a:latin typeface="Times New Roman" panose="02020603050405020304" pitchFamily="18" charset="0"/>
              <a:cs typeface="Times New Roman" panose="02020603050405020304" pitchFamily="18" charset="0"/>
            </a:endParaRPr>
          </a:p>
          <a:p>
            <a:pPr algn="ctr"/>
            <a:r>
              <a:rPr lang="nl-NL" sz="1200" dirty="0">
                <a:solidFill>
                  <a:schemeClr val="tx1"/>
                </a:solidFill>
                <a:latin typeface="Times New Roman" panose="02020603050405020304" pitchFamily="18" charset="0"/>
                <a:cs typeface="Times New Roman" panose="02020603050405020304" pitchFamily="18" charset="0"/>
              </a:rPr>
              <a:t>Hutspot</a:t>
            </a:r>
          </a:p>
          <a:p>
            <a:pPr algn="ctr"/>
            <a:r>
              <a:rPr lang="nl-NL" sz="1200" dirty="0">
                <a:solidFill>
                  <a:schemeClr val="tx1"/>
                </a:solidFill>
                <a:latin typeface="Times New Roman" panose="02020603050405020304" pitchFamily="18" charset="0"/>
                <a:cs typeface="Times New Roman" panose="02020603050405020304" pitchFamily="18" charset="0"/>
              </a:rPr>
              <a:t>2 pers.</a:t>
            </a:r>
          </a:p>
          <a:p>
            <a:pPr algn="ctr"/>
            <a:r>
              <a:rPr lang="nl-NL" sz="1200" dirty="0">
                <a:solidFill>
                  <a:schemeClr val="tx1"/>
                </a:solidFill>
                <a:latin typeface="Times New Roman" panose="02020603050405020304" pitchFamily="18" charset="0"/>
                <a:cs typeface="Times New Roman" panose="02020603050405020304" pitchFamily="18" charset="0"/>
              </a:rPr>
              <a:t>45´</a:t>
            </a:r>
          </a:p>
        </p:txBody>
      </p:sp>
      <p:sp>
        <p:nvSpPr>
          <p:cNvPr id="16" name="Rechthoek 15">
            <a:extLst>
              <a:ext uri="{FF2B5EF4-FFF2-40B4-BE49-F238E27FC236}">
                <a16:creationId xmlns:a16="http://schemas.microsoft.com/office/drawing/2014/main" id="{2AA6E5CB-3131-4C82-A9CC-91CDD53190E5}"/>
              </a:ext>
            </a:extLst>
          </p:cNvPr>
          <p:cNvSpPr/>
          <p:nvPr/>
        </p:nvSpPr>
        <p:spPr>
          <a:xfrm>
            <a:off x="7279089" y="2460701"/>
            <a:ext cx="1406233" cy="1479395"/>
          </a:xfrm>
          <a:prstGeom prst="rect">
            <a:avLst/>
          </a:prstGeom>
          <a:gradFill>
            <a:gsLst>
              <a:gs pos="35000">
                <a:schemeClr val="accent2">
                  <a:lumMod val="20000"/>
                  <a:lumOff val="80000"/>
                </a:schemeClr>
              </a:gs>
              <a:gs pos="0">
                <a:srgbClr val="F5F4F4"/>
              </a:gs>
              <a:gs pos="83000">
                <a:schemeClr val="accent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a:p>
            <a:pPr algn="ctr"/>
            <a:endParaRPr lang="nl-NL" dirty="0"/>
          </a:p>
          <a:p>
            <a:pPr algn="ctr"/>
            <a:endParaRPr lang="nl-NL" dirty="0"/>
          </a:p>
          <a:p>
            <a:pPr algn="ctr"/>
            <a:r>
              <a:rPr lang="nl-NL" sz="1200" dirty="0">
                <a:solidFill>
                  <a:schemeClr val="tx1"/>
                </a:solidFill>
                <a:latin typeface="Times New Roman" panose="02020603050405020304" pitchFamily="18" charset="0"/>
                <a:cs typeface="Times New Roman" panose="02020603050405020304" pitchFamily="18" charset="0"/>
              </a:rPr>
              <a:t>Sushi</a:t>
            </a:r>
          </a:p>
          <a:p>
            <a:pPr algn="ctr"/>
            <a:r>
              <a:rPr lang="nl-NL" sz="1200" dirty="0">
                <a:solidFill>
                  <a:schemeClr val="tx1"/>
                </a:solidFill>
                <a:latin typeface="Times New Roman" panose="02020603050405020304" pitchFamily="18" charset="0"/>
                <a:cs typeface="Times New Roman" panose="02020603050405020304" pitchFamily="18" charset="0"/>
              </a:rPr>
              <a:t>3 pers.</a:t>
            </a:r>
          </a:p>
          <a:p>
            <a:pPr algn="ctr"/>
            <a:r>
              <a:rPr lang="nl-NL" sz="1200" dirty="0">
                <a:solidFill>
                  <a:schemeClr val="tx1"/>
                </a:solidFill>
                <a:latin typeface="Times New Roman" panose="02020603050405020304" pitchFamily="18" charset="0"/>
                <a:cs typeface="Times New Roman" panose="02020603050405020304" pitchFamily="18" charset="0"/>
              </a:rPr>
              <a:t>65´</a:t>
            </a:r>
          </a:p>
        </p:txBody>
      </p:sp>
      <p:pic>
        <p:nvPicPr>
          <p:cNvPr id="17" name="Afbeelding 16">
            <a:extLst>
              <a:ext uri="{FF2B5EF4-FFF2-40B4-BE49-F238E27FC236}">
                <a16:creationId xmlns:a16="http://schemas.microsoft.com/office/drawing/2014/main" id="{15AD91D8-764E-4724-B9AA-94F6509BCC4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84732" y="2548201"/>
            <a:ext cx="893805" cy="6521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Afbeelding 17">
            <a:extLst>
              <a:ext uri="{FF2B5EF4-FFF2-40B4-BE49-F238E27FC236}">
                <a16:creationId xmlns:a16="http://schemas.microsoft.com/office/drawing/2014/main" id="{765CF2FF-3BCE-4DCD-9681-1DB88CEFC18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210614" y="2535029"/>
            <a:ext cx="761627" cy="6785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Afbeelding 18">
            <a:extLst>
              <a:ext uri="{FF2B5EF4-FFF2-40B4-BE49-F238E27FC236}">
                <a16:creationId xmlns:a16="http://schemas.microsoft.com/office/drawing/2014/main" id="{05C7478B-14BD-44BC-8391-9E9AF15E77A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464926" y="2510693"/>
            <a:ext cx="1034559" cy="6897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Rechthoek 19">
            <a:extLst>
              <a:ext uri="{FF2B5EF4-FFF2-40B4-BE49-F238E27FC236}">
                <a16:creationId xmlns:a16="http://schemas.microsoft.com/office/drawing/2014/main" id="{4FDACA35-55E4-4D12-AE78-0386E3066F8D}"/>
              </a:ext>
            </a:extLst>
          </p:cNvPr>
          <p:cNvSpPr/>
          <p:nvPr/>
        </p:nvSpPr>
        <p:spPr>
          <a:xfrm>
            <a:off x="416313" y="3940097"/>
            <a:ext cx="1341863" cy="1479395"/>
          </a:xfrm>
          <a:prstGeom prst="rect">
            <a:avLst/>
          </a:prstGeom>
          <a:gradFill>
            <a:gsLst>
              <a:gs pos="35000">
                <a:schemeClr val="accent2">
                  <a:lumMod val="20000"/>
                  <a:lumOff val="80000"/>
                </a:schemeClr>
              </a:gs>
              <a:gs pos="0">
                <a:srgbClr val="F5F4F4"/>
              </a:gs>
              <a:gs pos="83000">
                <a:schemeClr val="accent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dirty="0">
              <a:solidFill>
                <a:schemeClr val="tx1"/>
              </a:solidFill>
              <a:latin typeface="Times New Roman" panose="02020603050405020304" pitchFamily="18" charset="0"/>
              <a:cs typeface="Times New Roman" panose="02020603050405020304" pitchFamily="18" charset="0"/>
            </a:endParaRPr>
          </a:p>
          <a:p>
            <a:pPr algn="ctr"/>
            <a:endParaRPr lang="nl-NL" sz="2400" dirty="0">
              <a:solidFill>
                <a:schemeClr val="tx1"/>
              </a:solidFill>
              <a:latin typeface="Times New Roman" panose="02020603050405020304" pitchFamily="18" charset="0"/>
              <a:cs typeface="Times New Roman" panose="02020603050405020304" pitchFamily="18" charset="0"/>
            </a:endParaRPr>
          </a:p>
          <a:p>
            <a:pPr algn="ctr"/>
            <a:endParaRPr lang="nl-NL" sz="1200" dirty="0">
              <a:solidFill>
                <a:schemeClr val="tx1"/>
              </a:solidFill>
              <a:latin typeface="Times New Roman" panose="02020603050405020304" pitchFamily="18" charset="0"/>
              <a:cs typeface="Times New Roman" panose="02020603050405020304" pitchFamily="18" charset="0"/>
            </a:endParaRPr>
          </a:p>
          <a:p>
            <a:pPr algn="ctr"/>
            <a:r>
              <a:rPr lang="nl-NL" sz="1200" dirty="0">
                <a:solidFill>
                  <a:schemeClr val="tx1"/>
                </a:solidFill>
                <a:latin typeface="Times New Roman" panose="02020603050405020304" pitchFamily="18" charset="0"/>
                <a:cs typeface="Times New Roman" panose="02020603050405020304" pitchFamily="18" charset="0"/>
              </a:rPr>
              <a:t>Roti ketjap kipfilet</a:t>
            </a:r>
          </a:p>
          <a:p>
            <a:pPr algn="ctr"/>
            <a:r>
              <a:rPr lang="nl-NL" sz="1200" dirty="0">
                <a:solidFill>
                  <a:schemeClr val="tx1"/>
                </a:solidFill>
                <a:latin typeface="Times New Roman" panose="02020603050405020304" pitchFamily="18" charset="0"/>
                <a:cs typeface="Times New Roman" panose="02020603050405020304" pitchFamily="18" charset="0"/>
              </a:rPr>
              <a:t>1 pers.</a:t>
            </a:r>
          </a:p>
          <a:p>
            <a:pPr algn="ctr"/>
            <a:r>
              <a:rPr lang="nl-NL" sz="1200" dirty="0">
                <a:solidFill>
                  <a:schemeClr val="tx1"/>
                </a:solidFill>
                <a:latin typeface="Times New Roman" panose="02020603050405020304" pitchFamily="18" charset="0"/>
                <a:cs typeface="Times New Roman" panose="02020603050405020304" pitchFamily="18" charset="0"/>
              </a:rPr>
              <a:t>65´</a:t>
            </a:r>
          </a:p>
        </p:txBody>
      </p:sp>
      <p:sp>
        <p:nvSpPr>
          <p:cNvPr id="21" name="Rechthoek 20">
            <a:extLst>
              <a:ext uri="{FF2B5EF4-FFF2-40B4-BE49-F238E27FC236}">
                <a16:creationId xmlns:a16="http://schemas.microsoft.com/office/drawing/2014/main" id="{3DA458A6-4DF1-4521-AB61-8521811E5F70}"/>
              </a:ext>
            </a:extLst>
          </p:cNvPr>
          <p:cNvSpPr/>
          <p:nvPr/>
        </p:nvSpPr>
        <p:spPr>
          <a:xfrm>
            <a:off x="1758174" y="3940096"/>
            <a:ext cx="1376524" cy="1479395"/>
          </a:xfrm>
          <a:prstGeom prst="rect">
            <a:avLst/>
          </a:prstGeom>
          <a:gradFill>
            <a:gsLst>
              <a:gs pos="35000">
                <a:schemeClr val="accent2">
                  <a:lumMod val="20000"/>
                  <a:lumOff val="80000"/>
                </a:schemeClr>
              </a:gs>
              <a:gs pos="0">
                <a:srgbClr val="F5F4F4"/>
              </a:gs>
              <a:gs pos="83000">
                <a:schemeClr val="accent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a:p>
            <a:pPr algn="ctr"/>
            <a:endParaRPr lang="nl-NL" dirty="0"/>
          </a:p>
          <a:p>
            <a:pPr algn="ctr"/>
            <a:endParaRPr lang="nl-NL" sz="1200" dirty="0">
              <a:solidFill>
                <a:schemeClr val="tx1"/>
              </a:solidFill>
              <a:latin typeface="Times New Roman" panose="02020603050405020304" pitchFamily="18" charset="0"/>
              <a:cs typeface="Times New Roman" panose="02020603050405020304" pitchFamily="18" charset="0"/>
            </a:endParaRPr>
          </a:p>
          <a:p>
            <a:pPr algn="ctr"/>
            <a:endParaRPr lang="nl-NL" sz="1200" dirty="0">
              <a:solidFill>
                <a:schemeClr val="tx1"/>
              </a:solidFill>
              <a:latin typeface="Times New Roman" panose="02020603050405020304" pitchFamily="18" charset="0"/>
              <a:cs typeface="Times New Roman" panose="02020603050405020304" pitchFamily="18" charset="0"/>
            </a:endParaRPr>
          </a:p>
          <a:p>
            <a:pPr algn="ctr"/>
            <a:r>
              <a:rPr lang="nl-NL" sz="1200" dirty="0">
                <a:solidFill>
                  <a:schemeClr val="tx1"/>
                </a:solidFill>
                <a:latin typeface="Times New Roman" panose="02020603050405020304" pitchFamily="18" charset="0"/>
                <a:cs typeface="Times New Roman" panose="02020603050405020304" pitchFamily="18" charset="0"/>
              </a:rPr>
              <a:t>Hutspot</a:t>
            </a:r>
          </a:p>
          <a:p>
            <a:pPr algn="ctr"/>
            <a:r>
              <a:rPr lang="nl-NL" sz="1200" dirty="0">
                <a:solidFill>
                  <a:schemeClr val="tx1"/>
                </a:solidFill>
                <a:latin typeface="Times New Roman" panose="02020603050405020304" pitchFamily="18" charset="0"/>
                <a:cs typeface="Times New Roman" panose="02020603050405020304" pitchFamily="18" charset="0"/>
              </a:rPr>
              <a:t>2 pers.</a:t>
            </a:r>
          </a:p>
          <a:p>
            <a:pPr algn="ctr"/>
            <a:r>
              <a:rPr lang="nl-NL" sz="1200" dirty="0">
                <a:solidFill>
                  <a:schemeClr val="tx1"/>
                </a:solidFill>
                <a:latin typeface="Times New Roman" panose="02020603050405020304" pitchFamily="18" charset="0"/>
                <a:cs typeface="Times New Roman" panose="02020603050405020304" pitchFamily="18" charset="0"/>
              </a:rPr>
              <a:t>45´</a:t>
            </a:r>
          </a:p>
        </p:txBody>
      </p:sp>
      <p:sp>
        <p:nvSpPr>
          <p:cNvPr id="22" name="Rechthoek 21">
            <a:extLst>
              <a:ext uri="{FF2B5EF4-FFF2-40B4-BE49-F238E27FC236}">
                <a16:creationId xmlns:a16="http://schemas.microsoft.com/office/drawing/2014/main" id="{81D781B8-5BDD-4022-B7E0-BC7649C75037}"/>
              </a:ext>
            </a:extLst>
          </p:cNvPr>
          <p:cNvSpPr/>
          <p:nvPr/>
        </p:nvSpPr>
        <p:spPr>
          <a:xfrm>
            <a:off x="3134698" y="3940096"/>
            <a:ext cx="1406233" cy="1479395"/>
          </a:xfrm>
          <a:prstGeom prst="rect">
            <a:avLst/>
          </a:prstGeom>
          <a:gradFill>
            <a:gsLst>
              <a:gs pos="35000">
                <a:schemeClr val="accent2">
                  <a:lumMod val="20000"/>
                  <a:lumOff val="80000"/>
                </a:schemeClr>
              </a:gs>
              <a:gs pos="0">
                <a:srgbClr val="F5F4F4"/>
              </a:gs>
              <a:gs pos="83000">
                <a:schemeClr val="accent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a:p>
            <a:pPr algn="ctr"/>
            <a:endParaRPr lang="nl-NL" dirty="0"/>
          </a:p>
          <a:p>
            <a:pPr algn="ctr"/>
            <a:endParaRPr lang="nl-NL" dirty="0"/>
          </a:p>
          <a:p>
            <a:pPr algn="ctr"/>
            <a:r>
              <a:rPr lang="nl-NL" sz="1200" dirty="0">
                <a:solidFill>
                  <a:schemeClr val="tx1"/>
                </a:solidFill>
                <a:latin typeface="Times New Roman" panose="02020603050405020304" pitchFamily="18" charset="0"/>
                <a:cs typeface="Times New Roman" panose="02020603050405020304" pitchFamily="18" charset="0"/>
              </a:rPr>
              <a:t>Sushi</a:t>
            </a:r>
          </a:p>
          <a:p>
            <a:pPr algn="ctr"/>
            <a:r>
              <a:rPr lang="nl-NL" sz="1200" dirty="0">
                <a:solidFill>
                  <a:schemeClr val="tx1"/>
                </a:solidFill>
                <a:latin typeface="Times New Roman" panose="02020603050405020304" pitchFamily="18" charset="0"/>
                <a:cs typeface="Times New Roman" panose="02020603050405020304" pitchFamily="18" charset="0"/>
              </a:rPr>
              <a:t>3 pers.</a:t>
            </a:r>
          </a:p>
          <a:p>
            <a:pPr algn="ctr"/>
            <a:r>
              <a:rPr lang="nl-NL" sz="1200" dirty="0">
                <a:solidFill>
                  <a:schemeClr val="tx1"/>
                </a:solidFill>
                <a:latin typeface="Times New Roman" panose="02020603050405020304" pitchFamily="18" charset="0"/>
                <a:cs typeface="Times New Roman" panose="02020603050405020304" pitchFamily="18" charset="0"/>
              </a:rPr>
              <a:t>65´</a:t>
            </a:r>
          </a:p>
        </p:txBody>
      </p:sp>
      <p:pic>
        <p:nvPicPr>
          <p:cNvPr id="23" name="Afbeelding 22">
            <a:extLst>
              <a:ext uri="{FF2B5EF4-FFF2-40B4-BE49-F238E27FC236}">
                <a16:creationId xmlns:a16="http://schemas.microsoft.com/office/drawing/2014/main" id="{860350EC-4443-4AD1-8F54-BD05BFC782E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0341" y="4027596"/>
            <a:ext cx="893805" cy="6521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4" name="Afbeelding 23">
            <a:extLst>
              <a:ext uri="{FF2B5EF4-FFF2-40B4-BE49-F238E27FC236}">
                <a16:creationId xmlns:a16="http://schemas.microsoft.com/office/drawing/2014/main" id="{C3DEA3FA-1EDC-43FE-BD7B-678E1FCE2C3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066223" y="4014424"/>
            <a:ext cx="761627" cy="6785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 name="Afbeelding 24">
            <a:extLst>
              <a:ext uri="{FF2B5EF4-FFF2-40B4-BE49-F238E27FC236}">
                <a16:creationId xmlns:a16="http://schemas.microsoft.com/office/drawing/2014/main" id="{5C4FD2ED-07B9-4BDB-9462-2F7A91A18F0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20535" y="3990088"/>
            <a:ext cx="1034559" cy="6897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Rechthoek 25">
            <a:extLst>
              <a:ext uri="{FF2B5EF4-FFF2-40B4-BE49-F238E27FC236}">
                <a16:creationId xmlns:a16="http://schemas.microsoft.com/office/drawing/2014/main" id="{2FB5963B-0A5C-4BF2-BD22-BC4A65DC91EA}"/>
              </a:ext>
            </a:extLst>
          </p:cNvPr>
          <p:cNvSpPr/>
          <p:nvPr/>
        </p:nvSpPr>
        <p:spPr>
          <a:xfrm>
            <a:off x="4560630" y="3940095"/>
            <a:ext cx="1341863" cy="1479395"/>
          </a:xfrm>
          <a:prstGeom prst="rect">
            <a:avLst/>
          </a:prstGeom>
          <a:gradFill>
            <a:gsLst>
              <a:gs pos="35000">
                <a:schemeClr val="accent2">
                  <a:lumMod val="20000"/>
                  <a:lumOff val="80000"/>
                </a:schemeClr>
              </a:gs>
              <a:gs pos="0">
                <a:srgbClr val="F5F4F4"/>
              </a:gs>
              <a:gs pos="83000">
                <a:schemeClr val="accent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dirty="0">
              <a:solidFill>
                <a:schemeClr val="tx1"/>
              </a:solidFill>
              <a:latin typeface="Times New Roman" panose="02020603050405020304" pitchFamily="18" charset="0"/>
              <a:cs typeface="Times New Roman" panose="02020603050405020304" pitchFamily="18" charset="0"/>
            </a:endParaRPr>
          </a:p>
          <a:p>
            <a:pPr algn="ctr"/>
            <a:endParaRPr lang="nl-NL" sz="2400" dirty="0">
              <a:solidFill>
                <a:schemeClr val="tx1"/>
              </a:solidFill>
              <a:latin typeface="Times New Roman" panose="02020603050405020304" pitchFamily="18" charset="0"/>
              <a:cs typeface="Times New Roman" panose="02020603050405020304" pitchFamily="18" charset="0"/>
            </a:endParaRPr>
          </a:p>
          <a:p>
            <a:pPr algn="ctr"/>
            <a:endParaRPr lang="nl-NL" sz="1200" dirty="0">
              <a:solidFill>
                <a:schemeClr val="tx1"/>
              </a:solidFill>
              <a:latin typeface="Times New Roman" panose="02020603050405020304" pitchFamily="18" charset="0"/>
              <a:cs typeface="Times New Roman" panose="02020603050405020304" pitchFamily="18" charset="0"/>
            </a:endParaRPr>
          </a:p>
          <a:p>
            <a:pPr algn="ctr"/>
            <a:r>
              <a:rPr lang="nl-NL" sz="1200" dirty="0">
                <a:solidFill>
                  <a:schemeClr val="tx1"/>
                </a:solidFill>
                <a:latin typeface="Times New Roman" panose="02020603050405020304" pitchFamily="18" charset="0"/>
                <a:cs typeface="Times New Roman" panose="02020603050405020304" pitchFamily="18" charset="0"/>
              </a:rPr>
              <a:t>Roti ketjap kipfilet</a:t>
            </a:r>
          </a:p>
          <a:p>
            <a:pPr algn="ctr"/>
            <a:r>
              <a:rPr lang="nl-NL" sz="1200" dirty="0">
                <a:solidFill>
                  <a:schemeClr val="tx1"/>
                </a:solidFill>
                <a:latin typeface="Times New Roman" panose="02020603050405020304" pitchFamily="18" charset="0"/>
                <a:cs typeface="Times New Roman" panose="02020603050405020304" pitchFamily="18" charset="0"/>
              </a:rPr>
              <a:t>1 pers.</a:t>
            </a:r>
          </a:p>
          <a:p>
            <a:pPr algn="ctr"/>
            <a:r>
              <a:rPr lang="nl-NL" sz="1200" dirty="0">
                <a:solidFill>
                  <a:schemeClr val="tx1"/>
                </a:solidFill>
                <a:latin typeface="Times New Roman" panose="02020603050405020304" pitchFamily="18" charset="0"/>
                <a:cs typeface="Times New Roman" panose="02020603050405020304" pitchFamily="18" charset="0"/>
              </a:rPr>
              <a:t>65´</a:t>
            </a:r>
          </a:p>
        </p:txBody>
      </p:sp>
      <p:sp>
        <p:nvSpPr>
          <p:cNvPr id="27" name="Rechthoek 26">
            <a:extLst>
              <a:ext uri="{FF2B5EF4-FFF2-40B4-BE49-F238E27FC236}">
                <a16:creationId xmlns:a16="http://schemas.microsoft.com/office/drawing/2014/main" id="{1F2EE1ED-4DE3-4996-9B0C-4572ABBFD797}"/>
              </a:ext>
            </a:extLst>
          </p:cNvPr>
          <p:cNvSpPr/>
          <p:nvPr/>
        </p:nvSpPr>
        <p:spPr>
          <a:xfrm>
            <a:off x="5902491" y="3940094"/>
            <a:ext cx="1376524" cy="1479395"/>
          </a:xfrm>
          <a:prstGeom prst="rect">
            <a:avLst/>
          </a:prstGeom>
          <a:gradFill>
            <a:gsLst>
              <a:gs pos="35000">
                <a:schemeClr val="accent2">
                  <a:lumMod val="20000"/>
                  <a:lumOff val="80000"/>
                </a:schemeClr>
              </a:gs>
              <a:gs pos="0">
                <a:srgbClr val="F5F4F4"/>
              </a:gs>
              <a:gs pos="83000">
                <a:schemeClr val="accent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a:p>
            <a:pPr algn="ctr"/>
            <a:endParaRPr lang="nl-NL" dirty="0"/>
          </a:p>
          <a:p>
            <a:pPr algn="ctr"/>
            <a:endParaRPr lang="nl-NL" sz="1200" dirty="0">
              <a:solidFill>
                <a:schemeClr val="tx1"/>
              </a:solidFill>
              <a:latin typeface="Times New Roman" panose="02020603050405020304" pitchFamily="18" charset="0"/>
              <a:cs typeface="Times New Roman" panose="02020603050405020304" pitchFamily="18" charset="0"/>
            </a:endParaRPr>
          </a:p>
          <a:p>
            <a:pPr algn="ctr"/>
            <a:endParaRPr lang="nl-NL" sz="1200" dirty="0">
              <a:solidFill>
                <a:schemeClr val="tx1"/>
              </a:solidFill>
              <a:latin typeface="Times New Roman" panose="02020603050405020304" pitchFamily="18" charset="0"/>
              <a:cs typeface="Times New Roman" panose="02020603050405020304" pitchFamily="18" charset="0"/>
            </a:endParaRPr>
          </a:p>
          <a:p>
            <a:pPr algn="ctr"/>
            <a:r>
              <a:rPr lang="nl-NL" sz="1200" dirty="0">
                <a:solidFill>
                  <a:schemeClr val="tx1"/>
                </a:solidFill>
                <a:latin typeface="Times New Roman" panose="02020603050405020304" pitchFamily="18" charset="0"/>
                <a:cs typeface="Times New Roman" panose="02020603050405020304" pitchFamily="18" charset="0"/>
              </a:rPr>
              <a:t>Hutspot</a:t>
            </a:r>
          </a:p>
          <a:p>
            <a:pPr algn="ctr"/>
            <a:r>
              <a:rPr lang="nl-NL" sz="1200" dirty="0">
                <a:solidFill>
                  <a:schemeClr val="tx1"/>
                </a:solidFill>
                <a:latin typeface="Times New Roman" panose="02020603050405020304" pitchFamily="18" charset="0"/>
                <a:cs typeface="Times New Roman" panose="02020603050405020304" pitchFamily="18" charset="0"/>
              </a:rPr>
              <a:t>2 pers.</a:t>
            </a:r>
          </a:p>
          <a:p>
            <a:pPr algn="ctr"/>
            <a:r>
              <a:rPr lang="nl-NL" sz="1200" dirty="0">
                <a:solidFill>
                  <a:schemeClr val="tx1"/>
                </a:solidFill>
                <a:latin typeface="Times New Roman" panose="02020603050405020304" pitchFamily="18" charset="0"/>
                <a:cs typeface="Times New Roman" panose="02020603050405020304" pitchFamily="18" charset="0"/>
              </a:rPr>
              <a:t>45´</a:t>
            </a:r>
          </a:p>
        </p:txBody>
      </p:sp>
      <p:sp>
        <p:nvSpPr>
          <p:cNvPr id="28" name="Rechthoek 27">
            <a:extLst>
              <a:ext uri="{FF2B5EF4-FFF2-40B4-BE49-F238E27FC236}">
                <a16:creationId xmlns:a16="http://schemas.microsoft.com/office/drawing/2014/main" id="{1A1FA234-2510-424D-A8F3-6495732F79BD}"/>
              </a:ext>
            </a:extLst>
          </p:cNvPr>
          <p:cNvSpPr/>
          <p:nvPr/>
        </p:nvSpPr>
        <p:spPr>
          <a:xfrm>
            <a:off x="7279015" y="3940094"/>
            <a:ext cx="1406233" cy="1479395"/>
          </a:xfrm>
          <a:prstGeom prst="rect">
            <a:avLst/>
          </a:prstGeom>
          <a:gradFill>
            <a:gsLst>
              <a:gs pos="35000">
                <a:schemeClr val="accent2">
                  <a:lumMod val="20000"/>
                  <a:lumOff val="80000"/>
                </a:schemeClr>
              </a:gs>
              <a:gs pos="0">
                <a:srgbClr val="F5F4F4"/>
              </a:gs>
              <a:gs pos="83000">
                <a:schemeClr val="accent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a:p>
            <a:pPr algn="ctr"/>
            <a:endParaRPr lang="nl-NL" dirty="0"/>
          </a:p>
          <a:p>
            <a:pPr algn="ctr"/>
            <a:endParaRPr lang="nl-NL" dirty="0"/>
          </a:p>
          <a:p>
            <a:pPr algn="ctr"/>
            <a:r>
              <a:rPr lang="nl-NL" sz="1200" dirty="0">
                <a:solidFill>
                  <a:schemeClr val="tx1"/>
                </a:solidFill>
                <a:latin typeface="Times New Roman" panose="02020603050405020304" pitchFamily="18" charset="0"/>
                <a:cs typeface="Times New Roman" panose="02020603050405020304" pitchFamily="18" charset="0"/>
              </a:rPr>
              <a:t>Sushi</a:t>
            </a:r>
          </a:p>
          <a:p>
            <a:pPr algn="ctr"/>
            <a:r>
              <a:rPr lang="nl-NL" sz="1200" dirty="0">
                <a:solidFill>
                  <a:schemeClr val="tx1"/>
                </a:solidFill>
                <a:latin typeface="Times New Roman" panose="02020603050405020304" pitchFamily="18" charset="0"/>
                <a:cs typeface="Times New Roman" panose="02020603050405020304" pitchFamily="18" charset="0"/>
              </a:rPr>
              <a:t>3 pers.</a:t>
            </a:r>
          </a:p>
          <a:p>
            <a:pPr algn="ctr"/>
            <a:r>
              <a:rPr lang="nl-NL" sz="1200" dirty="0">
                <a:solidFill>
                  <a:schemeClr val="tx1"/>
                </a:solidFill>
                <a:latin typeface="Times New Roman" panose="02020603050405020304" pitchFamily="18" charset="0"/>
                <a:cs typeface="Times New Roman" panose="02020603050405020304" pitchFamily="18" charset="0"/>
              </a:rPr>
              <a:t>65´</a:t>
            </a:r>
          </a:p>
        </p:txBody>
      </p:sp>
      <p:pic>
        <p:nvPicPr>
          <p:cNvPr id="29" name="Afbeelding 28">
            <a:extLst>
              <a:ext uri="{FF2B5EF4-FFF2-40B4-BE49-F238E27FC236}">
                <a16:creationId xmlns:a16="http://schemas.microsoft.com/office/drawing/2014/main" id="{C0F3292F-6BEB-45EE-B342-F7F85612774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84658" y="4027594"/>
            <a:ext cx="893805" cy="6521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 name="Afbeelding 29">
            <a:extLst>
              <a:ext uri="{FF2B5EF4-FFF2-40B4-BE49-F238E27FC236}">
                <a16:creationId xmlns:a16="http://schemas.microsoft.com/office/drawing/2014/main" id="{AE2F49AF-7FB8-41D5-ABA3-B93B3744AAC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210540" y="4014422"/>
            <a:ext cx="761627" cy="6785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1" name="Afbeelding 30">
            <a:extLst>
              <a:ext uri="{FF2B5EF4-FFF2-40B4-BE49-F238E27FC236}">
                <a16:creationId xmlns:a16="http://schemas.microsoft.com/office/drawing/2014/main" id="{31C3A7EB-8EEA-4E65-A8FB-9F97BE72EBC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464852" y="3990086"/>
            <a:ext cx="1034559" cy="6897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 name="Hart 45">
            <a:extLst>
              <a:ext uri="{FF2B5EF4-FFF2-40B4-BE49-F238E27FC236}">
                <a16:creationId xmlns:a16="http://schemas.microsoft.com/office/drawing/2014/main" id="{18852F7B-16AC-4A39-9F8E-E0BD1B832133}"/>
              </a:ext>
            </a:extLst>
          </p:cNvPr>
          <p:cNvSpPr/>
          <p:nvPr/>
        </p:nvSpPr>
        <p:spPr>
          <a:xfrm>
            <a:off x="1427855" y="3691640"/>
            <a:ext cx="170986" cy="136472"/>
          </a:xfrm>
          <a:prstGeom prst="hear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47" name="Hart 46">
            <a:extLst>
              <a:ext uri="{FF2B5EF4-FFF2-40B4-BE49-F238E27FC236}">
                <a16:creationId xmlns:a16="http://schemas.microsoft.com/office/drawing/2014/main" id="{8F9E84C2-E812-47EC-916A-31EC702DFF28}"/>
              </a:ext>
            </a:extLst>
          </p:cNvPr>
          <p:cNvSpPr/>
          <p:nvPr/>
        </p:nvSpPr>
        <p:spPr>
          <a:xfrm>
            <a:off x="2822778" y="3718467"/>
            <a:ext cx="170986" cy="136472"/>
          </a:xfrm>
          <a:prstGeom prst="hear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48" name="Hart 47">
            <a:extLst>
              <a:ext uri="{FF2B5EF4-FFF2-40B4-BE49-F238E27FC236}">
                <a16:creationId xmlns:a16="http://schemas.microsoft.com/office/drawing/2014/main" id="{18155755-27B4-4B1B-B811-FE7E24B00135}"/>
              </a:ext>
            </a:extLst>
          </p:cNvPr>
          <p:cNvSpPr/>
          <p:nvPr/>
        </p:nvSpPr>
        <p:spPr>
          <a:xfrm>
            <a:off x="4236294" y="3694714"/>
            <a:ext cx="170986" cy="136472"/>
          </a:xfrm>
          <a:prstGeom prst="hear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49" name="Hart 48">
            <a:extLst>
              <a:ext uri="{FF2B5EF4-FFF2-40B4-BE49-F238E27FC236}">
                <a16:creationId xmlns:a16="http://schemas.microsoft.com/office/drawing/2014/main" id="{5769A67F-823D-4F57-A21F-06DBF39DA209}"/>
              </a:ext>
            </a:extLst>
          </p:cNvPr>
          <p:cNvSpPr/>
          <p:nvPr/>
        </p:nvSpPr>
        <p:spPr>
          <a:xfrm>
            <a:off x="5574254" y="3698225"/>
            <a:ext cx="170986" cy="136472"/>
          </a:xfrm>
          <a:prstGeom prst="hear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50" name="Hart 49">
            <a:extLst>
              <a:ext uri="{FF2B5EF4-FFF2-40B4-BE49-F238E27FC236}">
                <a16:creationId xmlns:a16="http://schemas.microsoft.com/office/drawing/2014/main" id="{1AE8C974-BC52-4196-9076-69187211F388}"/>
              </a:ext>
            </a:extLst>
          </p:cNvPr>
          <p:cNvSpPr/>
          <p:nvPr/>
        </p:nvSpPr>
        <p:spPr>
          <a:xfrm>
            <a:off x="6970571" y="3693017"/>
            <a:ext cx="170986" cy="136472"/>
          </a:xfrm>
          <a:prstGeom prst="hear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51" name="Hart 50">
            <a:extLst>
              <a:ext uri="{FF2B5EF4-FFF2-40B4-BE49-F238E27FC236}">
                <a16:creationId xmlns:a16="http://schemas.microsoft.com/office/drawing/2014/main" id="{56F5EEC6-F7AA-4B7F-9CB8-1DC3A4542B55}"/>
              </a:ext>
            </a:extLst>
          </p:cNvPr>
          <p:cNvSpPr/>
          <p:nvPr/>
        </p:nvSpPr>
        <p:spPr>
          <a:xfrm>
            <a:off x="8408789" y="3694714"/>
            <a:ext cx="170986" cy="136472"/>
          </a:xfrm>
          <a:prstGeom prst="hear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52" name="Hart 51">
            <a:extLst>
              <a:ext uri="{FF2B5EF4-FFF2-40B4-BE49-F238E27FC236}">
                <a16:creationId xmlns:a16="http://schemas.microsoft.com/office/drawing/2014/main" id="{095D13E1-5A6D-4EE8-B42C-7D6C2740EDFF}"/>
              </a:ext>
            </a:extLst>
          </p:cNvPr>
          <p:cNvSpPr/>
          <p:nvPr/>
        </p:nvSpPr>
        <p:spPr>
          <a:xfrm>
            <a:off x="1427855" y="5145619"/>
            <a:ext cx="170986" cy="136472"/>
          </a:xfrm>
          <a:prstGeom prst="hear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53" name="Hart 52">
            <a:extLst>
              <a:ext uri="{FF2B5EF4-FFF2-40B4-BE49-F238E27FC236}">
                <a16:creationId xmlns:a16="http://schemas.microsoft.com/office/drawing/2014/main" id="{D2FAC74F-C093-4D42-9289-D49AC6FD1325}"/>
              </a:ext>
            </a:extLst>
          </p:cNvPr>
          <p:cNvSpPr/>
          <p:nvPr/>
        </p:nvSpPr>
        <p:spPr>
          <a:xfrm>
            <a:off x="2822778" y="5159032"/>
            <a:ext cx="170986" cy="136472"/>
          </a:xfrm>
          <a:prstGeom prst="hear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54" name="Hart 53">
            <a:extLst>
              <a:ext uri="{FF2B5EF4-FFF2-40B4-BE49-F238E27FC236}">
                <a16:creationId xmlns:a16="http://schemas.microsoft.com/office/drawing/2014/main" id="{A574DA7B-BA98-451E-9A5D-84A16547A92A}"/>
              </a:ext>
            </a:extLst>
          </p:cNvPr>
          <p:cNvSpPr/>
          <p:nvPr/>
        </p:nvSpPr>
        <p:spPr>
          <a:xfrm>
            <a:off x="4232865" y="5191507"/>
            <a:ext cx="170986" cy="136472"/>
          </a:xfrm>
          <a:prstGeom prst="hear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55" name="Hart 54">
            <a:extLst>
              <a:ext uri="{FF2B5EF4-FFF2-40B4-BE49-F238E27FC236}">
                <a16:creationId xmlns:a16="http://schemas.microsoft.com/office/drawing/2014/main" id="{34623111-4365-4400-9EBD-CCDFCDFF22D9}"/>
              </a:ext>
            </a:extLst>
          </p:cNvPr>
          <p:cNvSpPr/>
          <p:nvPr/>
        </p:nvSpPr>
        <p:spPr>
          <a:xfrm>
            <a:off x="5591015" y="5159032"/>
            <a:ext cx="170986" cy="136472"/>
          </a:xfrm>
          <a:prstGeom prst="hear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56" name="Hart 55">
            <a:extLst>
              <a:ext uri="{FF2B5EF4-FFF2-40B4-BE49-F238E27FC236}">
                <a16:creationId xmlns:a16="http://schemas.microsoft.com/office/drawing/2014/main" id="{3DF7A834-AE01-4511-8D2C-4DA8A3BDA04F}"/>
              </a:ext>
            </a:extLst>
          </p:cNvPr>
          <p:cNvSpPr/>
          <p:nvPr/>
        </p:nvSpPr>
        <p:spPr>
          <a:xfrm>
            <a:off x="6954605" y="5148704"/>
            <a:ext cx="170986" cy="136472"/>
          </a:xfrm>
          <a:prstGeom prst="hear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57" name="Hart 56">
            <a:extLst>
              <a:ext uri="{FF2B5EF4-FFF2-40B4-BE49-F238E27FC236}">
                <a16:creationId xmlns:a16="http://schemas.microsoft.com/office/drawing/2014/main" id="{B38B7764-785E-404F-A7D7-EC710487E089}"/>
              </a:ext>
            </a:extLst>
          </p:cNvPr>
          <p:cNvSpPr/>
          <p:nvPr/>
        </p:nvSpPr>
        <p:spPr>
          <a:xfrm>
            <a:off x="8388752" y="5145619"/>
            <a:ext cx="170986" cy="136472"/>
          </a:xfrm>
          <a:prstGeom prst="hear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65" name="Rechthoek: afgeronde hoeken 64">
            <a:extLst>
              <a:ext uri="{FF2B5EF4-FFF2-40B4-BE49-F238E27FC236}">
                <a16:creationId xmlns:a16="http://schemas.microsoft.com/office/drawing/2014/main" id="{18601312-15FC-4AF1-A1A6-44CF9385014C}"/>
              </a:ext>
            </a:extLst>
          </p:cNvPr>
          <p:cNvSpPr/>
          <p:nvPr/>
        </p:nvSpPr>
        <p:spPr>
          <a:xfrm>
            <a:off x="1260088" y="1436703"/>
            <a:ext cx="6623824" cy="5226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solidFill>
                  <a:schemeClr val="bg2">
                    <a:lumMod val="90000"/>
                  </a:schemeClr>
                </a:solidFill>
              </a:rPr>
              <a:t>Favorieten lijst van…..</a:t>
            </a:r>
          </a:p>
        </p:txBody>
      </p:sp>
      <p:sp>
        <p:nvSpPr>
          <p:cNvPr id="66" name="Tekstvak 65">
            <a:extLst>
              <a:ext uri="{FF2B5EF4-FFF2-40B4-BE49-F238E27FC236}">
                <a16:creationId xmlns:a16="http://schemas.microsoft.com/office/drawing/2014/main" id="{F420E3FB-5A0C-438C-A16B-A9A5B40DCAF0}"/>
              </a:ext>
            </a:extLst>
          </p:cNvPr>
          <p:cNvSpPr txBox="1"/>
          <p:nvPr/>
        </p:nvSpPr>
        <p:spPr>
          <a:xfrm>
            <a:off x="4081886" y="2084359"/>
            <a:ext cx="1149674" cy="369332"/>
          </a:xfrm>
          <a:prstGeom prst="rect">
            <a:avLst/>
          </a:prstGeom>
          <a:noFill/>
        </p:spPr>
        <p:txBody>
          <a:bodyPr wrap="none" rtlCol="0">
            <a:spAutoFit/>
          </a:bodyPr>
          <a:lstStyle/>
          <a:p>
            <a:r>
              <a:rPr lang="nl-NL" dirty="0">
                <a:solidFill>
                  <a:schemeClr val="tx1">
                    <a:lumMod val="95000"/>
                    <a:lumOff val="5000"/>
                  </a:schemeClr>
                </a:solidFill>
                <a:latin typeface="Times New Roman" panose="02020603050405020304" pitchFamily="18" charset="0"/>
                <a:cs typeface="Times New Roman" panose="02020603050405020304" pitchFamily="18" charset="0"/>
              </a:rPr>
              <a:t>Username</a:t>
            </a:r>
          </a:p>
        </p:txBody>
      </p:sp>
    </p:spTree>
    <p:extLst>
      <p:ext uri="{BB962C8B-B14F-4D97-AF65-F5344CB8AC3E}">
        <p14:creationId xmlns:p14="http://schemas.microsoft.com/office/powerpoint/2010/main" val="57778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20000"/>
                <a:lumOff val="80000"/>
              </a:schemeClr>
            </a:gs>
            <a:gs pos="100000">
              <a:schemeClr val="bg1"/>
            </a:gs>
            <a:gs pos="0">
              <a:schemeClr val="bg1"/>
            </a:gs>
          </a:gsLst>
          <a:lin ang="5400000" scaled="1"/>
        </a:gradFill>
        <a:effectLst/>
      </p:bgPr>
    </p:bg>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5C07B474-C19B-419E-862F-88181CD2758E}"/>
              </a:ext>
            </a:extLst>
          </p:cNvPr>
          <p:cNvSpPr/>
          <p:nvPr/>
        </p:nvSpPr>
        <p:spPr>
          <a:xfrm>
            <a:off x="0" y="0"/>
            <a:ext cx="9144000" cy="1063083"/>
          </a:xfrm>
          <a:prstGeom prst="rect">
            <a:avLst/>
          </a:prstGeom>
          <a:gradFill>
            <a:gsLst>
              <a:gs pos="0">
                <a:schemeClr val="accent2">
                  <a:lumMod val="20000"/>
                  <a:lumOff val="80000"/>
                </a:schemeClr>
              </a:gs>
              <a:gs pos="100000">
                <a:srgbClr val="F5F4F4"/>
              </a:gs>
              <a:gs pos="56000">
                <a:schemeClr val="accent2">
                  <a:lumMod val="20000"/>
                  <a:lumOff val="8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3200" dirty="0">
                <a:solidFill>
                  <a:srgbClr val="FF0000"/>
                </a:solidFill>
                <a:latin typeface="Lucida Handwriting" panose="03010101010101010101" pitchFamily="66" charset="0"/>
              </a:rPr>
              <a:t>Dineer maar raak</a:t>
            </a:r>
          </a:p>
          <a:p>
            <a:pPr algn="ctr"/>
            <a:endParaRPr lang="nl-NL" sz="1200" dirty="0">
              <a:solidFill>
                <a:srgbClr val="FF0000"/>
              </a:solidFill>
              <a:latin typeface="Lucida Handwriting" panose="03010101010101010101" pitchFamily="66" charset="0"/>
            </a:endParaRPr>
          </a:p>
          <a:p>
            <a:pPr algn="ctr"/>
            <a:r>
              <a:rPr lang="nl-NL" sz="2400" dirty="0">
                <a:solidFill>
                  <a:schemeClr val="tx1"/>
                </a:solidFill>
                <a:latin typeface="Times New Roman" panose="02020603050405020304" pitchFamily="18" charset="0"/>
                <a:cs typeface="Times New Roman" panose="02020603050405020304" pitchFamily="18" charset="0"/>
              </a:rPr>
              <a:t>Delen</a:t>
            </a:r>
          </a:p>
        </p:txBody>
      </p:sp>
      <p:sp>
        <p:nvSpPr>
          <p:cNvPr id="3" name="Stroomdiagram: Scheidingslijn 2">
            <a:extLst>
              <a:ext uri="{FF2B5EF4-FFF2-40B4-BE49-F238E27FC236}">
                <a16:creationId xmlns:a16="http://schemas.microsoft.com/office/drawing/2014/main" id="{418730E0-4B36-47CA-BF85-36E679F00D42}"/>
              </a:ext>
            </a:extLst>
          </p:cNvPr>
          <p:cNvSpPr/>
          <p:nvPr/>
        </p:nvSpPr>
        <p:spPr>
          <a:xfrm>
            <a:off x="7382107" y="89210"/>
            <a:ext cx="1613210" cy="431180"/>
          </a:xfrm>
          <a:prstGeom prst="flowChartTerminator">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Instellingen &amp;account</a:t>
            </a:r>
          </a:p>
        </p:txBody>
      </p:sp>
      <p:sp>
        <p:nvSpPr>
          <p:cNvPr id="4" name="Stroomdiagram: Scheidingslijn 3">
            <a:extLst>
              <a:ext uri="{FF2B5EF4-FFF2-40B4-BE49-F238E27FC236}">
                <a16:creationId xmlns:a16="http://schemas.microsoft.com/office/drawing/2014/main" id="{46900176-5C16-493B-9821-B9977CD49EE5}"/>
              </a:ext>
            </a:extLst>
          </p:cNvPr>
          <p:cNvSpPr/>
          <p:nvPr/>
        </p:nvSpPr>
        <p:spPr>
          <a:xfrm>
            <a:off x="7580452" y="624469"/>
            <a:ext cx="1236918" cy="286373"/>
          </a:xfrm>
          <a:prstGeom prst="flowChartTerminator">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Afmelden</a:t>
            </a:r>
          </a:p>
        </p:txBody>
      </p:sp>
      <p:sp>
        <p:nvSpPr>
          <p:cNvPr id="21" name="Rechthoek: afgeronde hoeken 20">
            <a:extLst>
              <a:ext uri="{FF2B5EF4-FFF2-40B4-BE49-F238E27FC236}">
                <a16:creationId xmlns:a16="http://schemas.microsoft.com/office/drawing/2014/main" id="{238ED0C0-0372-4714-8344-620812DA30E8}"/>
              </a:ext>
            </a:extLst>
          </p:cNvPr>
          <p:cNvSpPr/>
          <p:nvPr/>
        </p:nvSpPr>
        <p:spPr>
          <a:xfrm>
            <a:off x="2066691" y="1613208"/>
            <a:ext cx="5010615" cy="46091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solidFill>
                  <a:schemeClr val="bg2"/>
                </a:solidFill>
              </a:rPr>
              <a:t>Typ hier naar wie u het toe wil sturen</a:t>
            </a:r>
          </a:p>
        </p:txBody>
      </p:sp>
      <p:sp>
        <p:nvSpPr>
          <p:cNvPr id="22" name="Stroomdiagram: Scheidingslijn 21">
            <a:extLst>
              <a:ext uri="{FF2B5EF4-FFF2-40B4-BE49-F238E27FC236}">
                <a16:creationId xmlns:a16="http://schemas.microsoft.com/office/drawing/2014/main" id="{E85B5A62-8C83-48D8-BE8B-07BAA8CE7623}"/>
              </a:ext>
            </a:extLst>
          </p:cNvPr>
          <p:cNvSpPr/>
          <p:nvPr/>
        </p:nvSpPr>
        <p:spPr>
          <a:xfrm>
            <a:off x="3616711" y="2312019"/>
            <a:ext cx="1910576" cy="460917"/>
          </a:xfrm>
          <a:prstGeom prst="flowChartTerminator">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Verzend</a:t>
            </a:r>
          </a:p>
        </p:txBody>
      </p:sp>
      <p:cxnSp>
        <p:nvCxnSpPr>
          <p:cNvPr id="24" name="Rechte verbindingslijn 23">
            <a:extLst>
              <a:ext uri="{FF2B5EF4-FFF2-40B4-BE49-F238E27FC236}">
                <a16:creationId xmlns:a16="http://schemas.microsoft.com/office/drawing/2014/main" id="{632F5459-FEE2-4D85-804D-BF4C769CF97D}"/>
              </a:ext>
            </a:extLst>
          </p:cNvPr>
          <p:cNvCxnSpPr/>
          <p:nvPr/>
        </p:nvCxnSpPr>
        <p:spPr>
          <a:xfrm>
            <a:off x="0" y="3241288"/>
            <a:ext cx="920347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kstvak 24">
            <a:extLst>
              <a:ext uri="{FF2B5EF4-FFF2-40B4-BE49-F238E27FC236}">
                <a16:creationId xmlns:a16="http://schemas.microsoft.com/office/drawing/2014/main" id="{A1E6B4A8-2BD3-414A-BBBA-0FDC385D4A92}"/>
              </a:ext>
            </a:extLst>
          </p:cNvPr>
          <p:cNvSpPr txBox="1"/>
          <p:nvPr/>
        </p:nvSpPr>
        <p:spPr>
          <a:xfrm>
            <a:off x="4114181" y="3360234"/>
            <a:ext cx="966931" cy="369332"/>
          </a:xfrm>
          <a:prstGeom prst="rect">
            <a:avLst/>
          </a:prstGeom>
          <a:noFill/>
        </p:spPr>
        <p:txBody>
          <a:bodyPr wrap="none" rtlCol="0">
            <a:spAutoFit/>
          </a:bodyPr>
          <a:lstStyle/>
          <a:p>
            <a:r>
              <a:rPr lang="nl-NL" b="1" dirty="0">
                <a:latin typeface="Times New Roman" panose="02020603050405020304" pitchFamily="18" charset="0"/>
                <a:cs typeface="Times New Roman" panose="02020603050405020304" pitchFamily="18" charset="0"/>
              </a:rPr>
              <a:t>Postvak</a:t>
            </a:r>
          </a:p>
        </p:txBody>
      </p:sp>
      <p:sp>
        <p:nvSpPr>
          <p:cNvPr id="26" name="Tekstvak 25">
            <a:extLst>
              <a:ext uri="{FF2B5EF4-FFF2-40B4-BE49-F238E27FC236}">
                <a16:creationId xmlns:a16="http://schemas.microsoft.com/office/drawing/2014/main" id="{816D6A5D-7D3F-4A27-A569-E7A9F0ED751E}"/>
              </a:ext>
            </a:extLst>
          </p:cNvPr>
          <p:cNvSpPr txBox="1"/>
          <p:nvPr/>
        </p:nvSpPr>
        <p:spPr>
          <a:xfrm>
            <a:off x="3983696" y="1140988"/>
            <a:ext cx="1227900" cy="369332"/>
          </a:xfrm>
          <a:prstGeom prst="rect">
            <a:avLst/>
          </a:prstGeom>
          <a:noFill/>
        </p:spPr>
        <p:txBody>
          <a:bodyPr wrap="none" rtlCol="0">
            <a:spAutoFit/>
          </a:bodyPr>
          <a:lstStyle/>
          <a:p>
            <a:r>
              <a:rPr lang="nl-NL" b="1" dirty="0">
                <a:latin typeface="Times New Roman" panose="02020603050405020304" pitchFamily="18" charset="0"/>
                <a:cs typeface="Times New Roman" panose="02020603050405020304" pitchFamily="18" charset="0"/>
              </a:rPr>
              <a:t>Verzenden</a:t>
            </a:r>
          </a:p>
        </p:txBody>
      </p:sp>
      <p:sp>
        <p:nvSpPr>
          <p:cNvPr id="27" name="Rechthoek 26">
            <a:extLst>
              <a:ext uri="{FF2B5EF4-FFF2-40B4-BE49-F238E27FC236}">
                <a16:creationId xmlns:a16="http://schemas.microsoft.com/office/drawing/2014/main" id="{3F0F9546-CF92-4F6D-9A35-EC60FAF66E45}"/>
              </a:ext>
            </a:extLst>
          </p:cNvPr>
          <p:cNvSpPr/>
          <p:nvPr/>
        </p:nvSpPr>
        <p:spPr>
          <a:xfrm>
            <a:off x="639337" y="3806283"/>
            <a:ext cx="7999141" cy="17172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28" name="Rechthoek 27">
            <a:extLst>
              <a:ext uri="{FF2B5EF4-FFF2-40B4-BE49-F238E27FC236}">
                <a16:creationId xmlns:a16="http://schemas.microsoft.com/office/drawing/2014/main" id="{E50D1304-F28F-4178-A59F-FCDF0D60A9A6}"/>
              </a:ext>
            </a:extLst>
          </p:cNvPr>
          <p:cNvSpPr/>
          <p:nvPr/>
        </p:nvSpPr>
        <p:spPr>
          <a:xfrm>
            <a:off x="646771" y="3806284"/>
            <a:ext cx="7999141" cy="3693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Van: Username </a:t>
            </a:r>
            <a:r>
              <a:rPr lang="nl-NL" u="sng" dirty="0">
                <a:solidFill>
                  <a:schemeClr val="accent1"/>
                </a:solidFill>
              </a:rPr>
              <a:t>Roti kip ketjap</a:t>
            </a:r>
          </a:p>
        </p:txBody>
      </p:sp>
      <p:sp>
        <p:nvSpPr>
          <p:cNvPr id="29" name="Rechthoek 28">
            <a:extLst>
              <a:ext uri="{FF2B5EF4-FFF2-40B4-BE49-F238E27FC236}">
                <a16:creationId xmlns:a16="http://schemas.microsoft.com/office/drawing/2014/main" id="{E85965B8-05EC-47A6-816C-8B09718EF689}"/>
              </a:ext>
            </a:extLst>
          </p:cNvPr>
          <p:cNvSpPr/>
          <p:nvPr/>
        </p:nvSpPr>
        <p:spPr>
          <a:xfrm>
            <a:off x="646771" y="4175613"/>
            <a:ext cx="7999141" cy="3693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Van: Username </a:t>
            </a:r>
            <a:r>
              <a:rPr lang="nl-NL" u="sng" dirty="0">
                <a:solidFill>
                  <a:schemeClr val="accent1"/>
                </a:solidFill>
              </a:rPr>
              <a:t>Roti kip ketjap</a:t>
            </a:r>
          </a:p>
        </p:txBody>
      </p:sp>
      <p:sp>
        <p:nvSpPr>
          <p:cNvPr id="30" name="Rechthoek 29">
            <a:extLst>
              <a:ext uri="{FF2B5EF4-FFF2-40B4-BE49-F238E27FC236}">
                <a16:creationId xmlns:a16="http://schemas.microsoft.com/office/drawing/2014/main" id="{DF92E6F7-9205-442B-83BE-F7221F9C58B9}"/>
              </a:ext>
            </a:extLst>
          </p:cNvPr>
          <p:cNvSpPr/>
          <p:nvPr/>
        </p:nvSpPr>
        <p:spPr>
          <a:xfrm>
            <a:off x="646771" y="4536537"/>
            <a:ext cx="7999141" cy="3693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Van: Username </a:t>
            </a:r>
            <a:r>
              <a:rPr lang="nl-NL" u="sng" dirty="0">
                <a:solidFill>
                  <a:schemeClr val="accent1"/>
                </a:solidFill>
              </a:rPr>
              <a:t>Roti kip ketjap</a:t>
            </a:r>
          </a:p>
        </p:txBody>
      </p:sp>
      <p:sp>
        <p:nvSpPr>
          <p:cNvPr id="31" name="Rechthoek 30">
            <a:extLst>
              <a:ext uri="{FF2B5EF4-FFF2-40B4-BE49-F238E27FC236}">
                <a16:creationId xmlns:a16="http://schemas.microsoft.com/office/drawing/2014/main" id="{CCF8CE0D-35A5-4897-AE29-0CEC431E1F6A}"/>
              </a:ext>
            </a:extLst>
          </p:cNvPr>
          <p:cNvSpPr/>
          <p:nvPr/>
        </p:nvSpPr>
        <p:spPr>
          <a:xfrm>
            <a:off x="646771" y="4905866"/>
            <a:ext cx="7999141" cy="3693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Van: Username </a:t>
            </a:r>
            <a:r>
              <a:rPr lang="nl-NL" u="sng" dirty="0">
                <a:solidFill>
                  <a:schemeClr val="accent1"/>
                </a:solidFill>
              </a:rPr>
              <a:t>Roti kip ketjap</a:t>
            </a:r>
          </a:p>
        </p:txBody>
      </p:sp>
      <p:sp>
        <p:nvSpPr>
          <p:cNvPr id="33" name="Niet toegestaan-symbool 32">
            <a:extLst>
              <a:ext uri="{FF2B5EF4-FFF2-40B4-BE49-F238E27FC236}">
                <a16:creationId xmlns:a16="http://schemas.microsoft.com/office/drawing/2014/main" id="{5280FAE8-27CA-44AA-956E-69DC0DE11F4D}"/>
              </a:ext>
            </a:extLst>
          </p:cNvPr>
          <p:cNvSpPr/>
          <p:nvPr/>
        </p:nvSpPr>
        <p:spPr>
          <a:xfrm>
            <a:off x="8198911" y="3932663"/>
            <a:ext cx="157069" cy="141249"/>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 name="Niet toegestaan-symbool 33">
            <a:extLst>
              <a:ext uri="{FF2B5EF4-FFF2-40B4-BE49-F238E27FC236}">
                <a16:creationId xmlns:a16="http://schemas.microsoft.com/office/drawing/2014/main" id="{15E3E805-A8BD-42FA-8BD2-DABC22C47A3B}"/>
              </a:ext>
            </a:extLst>
          </p:cNvPr>
          <p:cNvSpPr/>
          <p:nvPr/>
        </p:nvSpPr>
        <p:spPr>
          <a:xfrm>
            <a:off x="8205869" y="4309090"/>
            <a:ext cx="157069" cy="141249"/>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 name="Niet toegestaan-symbool 34">
            <a:extLst>
              <a:ext uri="{FF2B5EF4-FFF2-40B4-BE49-F238E27FC236}">
                <a16:creationId xmlns:a16="http://schemas.microsoft.com/office/drawing/2014/main" id="{11842FAC-619B-4670-B1E0-033385DBFE95}"/>
              </a:ext>
            </a:extLst>
          </p:cNvPr>
          <p:cNvSpPr/>
          <p:nvPr/>
        </p:nvSpPr>
        <p:spPr>
          <a:xfrm>
            <a:off x="8205869" y="4633330"/>
            <a:ext cx="157069" cy="141249"/>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6" name="Niet toegestaan-symbool 35">
            <a:extLst>
              <a:ext uri="{FF2B5EF4-FFF2-40B4-BE49-F238E27FC236}">
                <a16:creationId xmlns:a16="http://schemas.microsoft.com/office/drawing/2014/main" id="{9C66D058-97BE-4E1F-B097-26659FCC0F0D}"/>
              </a:ext>
            </a:extLst>
          </p:cNvPr>
          <p:cNvSpPr/>
          <p:nvPr/>
        </p:nvSpPr>
        <p:spPr>
          <a:xfrm>
            <a:off x="8198910" y="5002659"/>
            <a:ext cx="157069" cy="141249"/>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7" name="Stroomdiagram: Scheidingslijn 36">
            <a:extLst>
              <a:ext uri="{FF2B5EF4-FFF2-40B4-BE49-F238E27FC236}">
                <a16:creationId xmlns:a16="http://schemas.microsoft.com/office/drawing/2014/main" id="{7DFD0086-1203-4BDA-BE87-A37F7BA9C30E}"/>
              </a:ext>
            </a:extLst>
          </p:cNvPr>
          <p:cNvSpPr/>
          <p:nvPr/>
        </p:nvSpPr>
        <p:spPr>
          <a:xfrm>
            <a:off x="111512" y="89210"/>
            <a:ext cx="1613210" cy="297366"/>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Favorieten</a:t>
            </a:r>
          </a:p>
        </p:txBody>
      </p:sp>
    </p:spTree>
    <p:extLst>
      <p:ext uri="{BB962C8B-B14F-4D97-AF65-F5344CB8AC3E}">
        <p14:creationId xmlns:p14="http://schemas.microsoft.com/office/powerpoint/2010/main" val="224557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20000"/>
                <a:lumOff val="80000"/>
              </a:schemeClr>
            </a:gs>
            <a:gs pos="100000">
              <a:schemeClr val="bg1"/>
            </a:gs>
            <a:gs pos="0">
              <a:schemeClr val="bg1"/>
            </a:gs>
          </a:gsLst>
          <a:lin ang="5400000" scaled="1"/>
        </a:gradFill>
        <a:effectLst/>
      </p:bgPr>
    </p:bg>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C2166B65-449B-4CF5-9A2B-0610120A138B}"/>
              </a:ext>
            </a:extLst>
          </p:cNvPr>
          <p:cNvSpPr/>
          <p:nvPr/>
        </p:nvSpPr>
        <p:spPr>
          <a:xfrm>
            <a:off x="0" y="0"/>
            <a:ext cx="9144000" cy="1063083"/>
          </a:xfrm>
          <a:prstGeom prst="rect">
            <a:avLst/>
          </a:prstGeom>
          <a:gradFill>
            <a:gsLst>
              <a:gs pos="0">
                <a:schemeClr val="accent2">
                  <a:lumMod val="20000"/>
                  <a:lumOff val="80000"/>
                </a:schemeClr>
              </a:gs>
              <a:gs pos="100000">
                <a:srgbClr val="F5F4F4"/>
              </a:gs>
              <a:gs pos="56000">
                <a:schemeClr val="accent2">
                  <a:lumMod val="20000"/>
                  <a:lumOff val="8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3200" dirty="0">
                <a:solidFill>
                  <a:srgbClr val="FF0000"/>
                </a:solidFill>
                <a:latin typeface="Lucida Handwriting" panose="03010101010101010101" pitchFamily="66" charset="0"/>
              </a:rPr>
              <a:t>Dineer maar raak</a:t>
            </a:r>
          </a:p>
          <a:p>
            <a:pPr algn="ctr"/>
            <a:endParaRPr lang="nl-NL" sz="1200" dirty="0">
              <a:solidFill>
                <a:srgbClr val="FF0000"/>
              </a:solidFill>
              <a:latin typeface="Lucida Handwriting" panose="03010101010101010101" pitchFamily="66" charset="0"/>
            </a:endParaRPr>
          </a:p>
          <a:p>
            <a:pPr algn="ctr"/>
            <a:r>
              <a:rPr lang="nl-NL" sz="2400" dirty="0">
                <a:solidFill>
                  <a:schemeClr val="tx1">
                    <a:lumMod val="95000"/>
                    <a:lumOff val="5000"/>
                  </a:schemeClr>
                </a:solidFill>
                <a:latin typeface="Times New Roman" panose="02020603050405020304" pitchFamily="18" charset="0"/>
                <a:cs typeface="Times New Roman" panose="02020603050405020304" pitchFamily="18" charset="0"/>
              </a:rPr>
              <a:t>Account aanmaken</a:t>
            </a:r>
          </a:p>
        </p:txBody>
      </p:sp>
      <p:sp>
        <p:nvSpPr>
          <p:cNvPr id="4" name="Stroomdiagram: Scheidingslijn 3">
            <a:extLst>
              <a:ext uri="{FF2B5EF4-FFF2-40B4-BE49-F238E27FC236}">
                <a16:creationId xmlns:a16="http://schemas.microsoft.com/office/drawing/2014/main" id="{6670FE03-0BD1-4D98-9759-83207932318C}"/>
              </a:ext>
            </a:extLst>
          </p:cNvPr>
          <p:cNvSpPr/>
          <p:nvPr/>
        </p:nvSpPr>
        <p:spPr>
          <a:xfrm>
            <a:off x="111512" y="89210"/>
            <a:ext cx="1613210" cy="297366"/>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Favorieten</a:t>
            </a:r>
          </a:p>
        </p:txBody>
      </p:sp>
      <p:sp>
        <p:nvSpPr>
          <p:cNvPr id="5" name="Stroomdiagram: Scheidingslijn 4">
            <a:extLst>
              <a:ext uri="{FF2B5EF4-FFF2-40B4-BE49-F238E27FC236}">
                <a16:creationId xmlns:a16="http://schemas.microsoft.com/office/drawing/2014/main" id="{08614CA6-A135-428B-B71E-E84085B6330A}"/>
              </a:ext>
            </a:extLst>
          </p:cNvPr>
          <p:cNvSpPr/>
          <p:nvPr/>
        </p:nvSpPr>
        <p:spPr>
          <a:xfrm>
            <a:off x="7441580" y="89210"/>
            <a:ext cx="1590908" cy="297366"/>
          </a:xfrm>
          <a:prstGeom prst="flowChartTerminator">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Inlogpagina</a:t>
            </a:r>
          </a:p>
        </p:txBody>
      </p:sp>
      <p:sp>
        <p:nvSpPr>
          <p:cNvPr id="7" name="Rechthoek 6">
            <a:extLst>
              <a:ext uri="{FF2B5EF4-FFF2-40B4-BE49-F238E27FC236}">
                <a16:creationId xmlns:a16="http://schemas.microsoft.com/office/drawing/2014/main" id="{0335AE86-D820-4A07-B5D4-113E2692869A}"/>
              </a:ext>
            </a:extLst>
          </p:cNvPr>
          <p:cNvSpPr/>
          <p:nvPr/>
        </p:nvSpPr>
        <p:spPr>
          <a:xfrm>
            <a:off x="0" y="0"/>
            <a:ext cx="9144000" cy="1063083"/>
          </a:xfrm>
          <a:prstGeom prst="rect">
            <a:avLst/>
          </a:prstGeom>
          <a:gradFill>
            <a:gsLst>
              <a:gs pos="0">
                <a:schemeClr val="accent2">
                  <a:lumMod val="20000"/>
                  <a:lumOff val="80000"/>
                </a:schemeClr>
              </a:gs>
              <a:gs pos="100000">
                <a:srgbClr val="F5F4F4"/>
              </a:gs>
              <a:gs pos="56000">
                <a:schemeClr val="accent2">
                  <a:lumMod val="20000"/>
                  <a:lumOff val="8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3200" dirty="0">
                <a:solidFill>
                  <a:srgbClr val="FF0000"/>
                </a:solidFill>
                <a:latin typeface="Lucida Handwriting" panose="03010101010101010101" pitchFamily="66" charset="0"/>
              </a:rPr>
              <a:t>Dineer maar raak</a:t>
            </a:r>
          </a:p>
          <a:p>
            <a:pPr algn="ctr"/>
            <a:endParaRPr lang="nl-NL" sz="1200" dirty="0">
              <a:solidFill>
                <a:srgbClr val="FF0000"/>
              </a:solidFill>
              <a:latin typeface="Lucida Handwriting" panose="03010101010101010101" pitchFamily="66" charset="0"/>
            </a:endParaRPr>
          </a:p>
          <a:p>
            <a:pPr algn="ctr"/>
            <a:r>
              <a:rPr lang="nl-NL" sz="2400" dirty="0">
                <a:solidFill>
                  <a:schemeClr val="tx1"/>
                </a:solidFill>
                <a:latin typeface="Times New Roman" panose="02020603050405020304" pitchFamily="18" charset="0"/>
                <a:cs typeface="Times New Roman" panose="02020603050405020304" pitchFamily="18" charset="0"/>
              </a:rPr>
              <a:t>Account</a:t>
            </a:r>
          </a:p>
        </p:txBody>
      </p:sp>
      <p:sp>
        <p:nvSpPr>
          <p:cNvPr id="8" name="Tekstvak 7">
            <a:extLst>
              <a:ext uri="{FF2B5EF4-FFF2-40B4-BE49-F238E27FC236}">
                <a16:creationId xmlns:a16="http://schemas.microsoft.com/office/drawing/2014/main" id="{E49EDD91-6EDA-4866-B85B-7736D9D6694C}"/>
              </a:ext>
            </a:extLst>
          </p:cNvPr>
          <p:cNvSpPr txBox="1"/>
          <p:nvPr/>
        </p:nvSpPr>
        <p:spPr>
          <a:xfrm>
            <a:off x="291753" y="1242508"/>
            <a:ext cx="1537600" cy="2062103"/>
          </a:xfrm>
          <a:prstGeom prst="rect">
            <a:avLst/>
          </a:prstGeom>
          <a:noFill/>
        </p:spPr>
        <p:txBody>
          <a:bodyPr wrap="none" rtlCol="0">
            <a:spAutoFit/>
          </a:bodyPr>
          <a:lstStyle/>
          <a:p>
            <a:r>
              <a:rPr lang="nl-NL" sz="1400" b="1" dirty="0">
                <a:latin typeface="Times New Roman" panose="02020603050405020304" pitchFamily="18" charset="0"/>
                <a:cs typeface="Times New Roman" panose="02020603050405020304" pitchFamily="18" charset="0"/>
              </a:rPr>
              <a:t>Gegevens</a:t>
            </a:r>
          </a:p>
          <a:p>
            <a:endParaRPr lang="nl-NL" sz="1200" dirty="0">
              <a:latin typeface="Times New Roman" panose="02020603050405020304" pitchFamily="18" charset="0"/>
              <a:cs typeface="Times New Roman" panose="02020603050405020304" pitchFamily="18" charset="0"/>
            </a:endParaRPr>
          </a:p>
          <a:p>
            <a:r>
              <a:rPr lang="nl-NL" sz="1200" dirty="0">
                <a:latin typeface="Times New Roman" panose="02020603050405020304" pitchFamily="18" charset="0"/>
                <a:cs typeface="Times New Roman" panose="02020603050405020304" pitchFamily="18" charset="0"/>
              </a:rPr>
              <a:t>Naam: Naam</a:t>
            </a:r>
          </a:p>
          <a:p>
            <a:endParaRPr lang="nl-NL" sz="1200" dirty="0">
              <a:latin typeface="Times New Roman" panose="02020603050405020304" pitchFamily="18" charset="0"/>
              <a:cs typeface="Times New Roman" panose="02020603050405020304" pitchFamily="18" charset="0"/>
            </a:endParaRPr>
          </a:p>
          <a:p>
            <a:r>
              <a:rPr lang="nl-NL" sz="1200" dirty="0">
                <a:latin typeface="Times New Roman" panose="02020603050405020304" pitchFamily="18" charset="0"/>
                <a:cs typeface="Times New Roman" panose="02020603050405020304" pitchFamily="18" charset="0"/>
              </a:rPr>
              <a:t>E-mailadres</a:t>
            </a:r>
          </a:p>
          <a:p>
            <a:r>
              <a:rPr lang="nl-NL" sz="1200" dirty="0">
                <a:latin typeface="Times New Roman" panose="02020603050405020304" pitchFamily="18" charset="0"/>
                <a:cs typeface="Times New Roman" panose="02020603050405020304" pitchFamily="18" charset="0"/>
              </a:rPr>
              <a:t>/Gebruikersnaam:</a:t>
            </a:r>
          </a:p>
          <a:p>
            <a:endParaRPr lang="nl-NL" sz="1200" dirty="0">
              <a:latin typeface="Times New Roman" panose="02020603050405020304" pitchFamily="18" charset="0"/>
              <a:cs typeface="Times New Roman" panose="02020603050405020304" pitchFamily="18" charset="0"/>
            </a:endParaRPr>
          </a:p>
          <a:p>
            <a:r>
              <a:rPr lang="nl-NL" sz="1200" dirty="0">
                <a:latin typeface="Times New Roman" panose="02020603050405020304" pitchFamily="18" charset="0"/>
                <a:cs typeface="Times New Roman" panose="02020603050405020304" pitchFamily="18" charset="0"/>
              </a:rPr>
              <a:t>Wachtwoord:</a:t>
            </a:r>
          </a:p>
          <a:p>
            <a:endParaRPr lang="nl-NL" sz="1200" dirty="0">
              <a:latin typeface="Times New Roman" panose="02020603050405020304" pitchFamily="18" charset="0"/>
              <a:cs typeface="Times New Roman" panose="02020603050405020304" pitchFamily="18" charset="0"/>
            </a:endParaRPr>
          </a:p>
          <a:p>
            <a:r>
              <a:rPr lang="nl-NL" sz="1200" dirty="0">
                <a:latin typeface="Times New Roman" panose="02020603050405020304" pitchFamily="18" charset="0"/>
                <a:cs typeface="Times New Roman" panose="02020603050405020304" pitchFamily="18" charset="0"/>
              </a:rPr>
              <a:t>Herhaal wachtwoord</a:t>
            </a:r>
            <a:r>
              <a:rPr lang="nl-NL" dirty="0">
                <a:latin typeface="Times New Roman" panose="02020603050405020304" pitchFamily="18" charset="0"/>
                <a:cs typeface="Times New Roman" panose="02020603050405020304" pitchFamily="18" charset="0"/>
              </a:rPr>
              <a:t>:</a:t>
            </a:r>
          </a:p>
        </p:txBody>
      </p:sp>
      <p:sp>
        <p:nvSpPr>
          <p:cNvPr id="9" name="Rechthoek: afgeronde hoeken 8">
            <a:extLst>
              <a:ext uri="{FF2B5EF4-FFF2-40B4-BE49-F238E27FC236}">
                <a16:creationId xmlns:a16="http://schemas.microsoft.com/office/drawing/2014/main" id="{E9AFF22F-CED0-4271-81ED-4CE339C852CA}"/>
              </a:ext>
            </a:extLst>
          </p:cNvPr>
          <p:cNvSpPr/>
          <p:nvPr/>
        </p:nvSpPr>
        <p:spPr>
          <a:xfrm>
            <a:off x="2252131" y="1530506"/>
            <a:ext cx="2505024" cy="3196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solidFill>
                  <a:schemeClr val="bg2">
                    <a:lumMod val="90000"/>
                  </a:schemeClr>
                </a:solidFill>
              </a:rPr>
              <a:t>Wijzig</a:t>
            </a:r>
          </a:p>
        </p:txBody>
      </p:sp>
      <p:sp>
        <p:nvSpPr>
          <p:cNvPr id="10" name="Rechthoek: afgeronde hoeken 9">
            <a:extLst>
              <a:ext uri="{FF2B5EF4-FFF2-40B4-BE49-F238E27FC236}">
                <a16:creationId xmlns:a16="http://schemas.microsoft.com/office/drawing/2014/main" id="{806CAFB6-5903-49F9-9F1D-6D35D8408C80}"/>
              </a:ext>
            </a:extLst>
          </p:cNvPr>
          <p:cNvSpPr/>
          <p:nvPr/>
        </p:nvSpPr>
        <p:spPr>
          <a:xfrm>
            <a:off x="2252131" y="2021159"/>
            <a:ext cx="2505024" cy="3196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solidFill>
                  <a:schemeClr val="bg2">
                    <a:lumMod val="90000"/>
                  </a:schemeClr>
                </a:solidFill>
              </a:rPr>
              <a:t>Wijzig</a:t>
            </a:r>
          </a:p>
        </p:txBody>
      </p:sp>
      <p:sp>
        <p:nvSpPr>
          <p:cNvPr id="11" name="Rechthoek: afgeronde hoeken 10">
            <a:extLst>
              <a:ext uri="{FF2B5EF4-FFF2-40B4-BE49-F238E27FC236}">
                <a16:creationId xmlns:a16="http://schemas.microsoft.com/office/drawing/2014/main" id="{A6FC76CC-FCFA-46AD-AA2D-203DC757B9F1}"/>
              </a:ext>
            </a:extLst>
          </p:cNvPr>
          <p:cNvSpPr/>
          <p:nvPr/>
        </p:nvSpPr>
        <p:spPr>
          <a:xfrm>
            <a:off x="2252131" y="2511813"/>
            <a:ext cx="2505024" cy="3196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solidFill>
                  <a:schemeClr val="bg2">
                    <a:lumMod val="90000"/>
                  </a:schemeClr>
                </a:solidFill>
              </a:rPr>
              <a:t>Wijzig</a:t>
            </a:r>
          </a:p>
        </p:txBody>
      </p:sp>
      <p:sp>
        <p:nvSpPr>
          <p:cNvPr id="12" name="Stroomdiagram: Scheidingslijn 11">
            <a:extLst>
              <a:ext uri="{FF2B5EF4-FFF2-40B4-BE49-F238E27FC236}">
                <a16:creationId xmlns:a16="http://schemas.microsoft.com/office/drawing/2014/main" id="{0550CF36-E9AE-4321-BBF7-0FC0B901FDDD}"/>
              </a:ext>
            </a:extLst>
          </p:cNvPr>
          <p:cNvSpPr/>
          <p:nvPr/>
        </p:nvSpPr>
        <p:spPr>
          <a:xfrm>
            <a:off x="4779599" y="1530506"/>
            <a:ext cx="1011044" cy="371707"/>
          </a:xfrm>
          <a:prstGeom prst="flowChartTerminator">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nl-NL" dirty="0"/>
              <a:t>Bewaar</a:t>
            </a:r>
          </a:p>
        </p:txBody>
      </p:sp>
      <p:sp>
        <p:nvSpPr>
          <p:cNvPr id="13" name="Stroomdiagram: Scheidingslijn 12">
            <a:extLst>
              <a:ext uri="{FF2B5EF4-FFF2-40B4-BE49-F238E27FC236}">
                <a16:creationId xmlns:a16="http://schemas.microsoft.com/office/drawing/2014/main" id="{A1F2EC8B-B082-4CB5-A3A8-5B0A72EDA59A}"/>
              </a:ext>
            </a:extLst>
          </p:cNvPr>
          <p:cNvSpPr/>
          <p:nvPr/>
        </p:nvSpPr>
        <p:spPr>
          <a:xfrm>
            <a:off x="4779599" y="2021159"/>
            <a:ext cx="1011044" cy="371707"/>
          </a:xfrm>
          <a:prstGeom prst="flowChartTerminator">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nl-NL" dirty="0"/>
              <a:t>Bewaar</a:t>
            </a:r>
          </a:p>
        </p:txBody>
      </p:sp>
      <p:sp>
        <p:nvSpPr>
          <p:cNvPr id="14" name="Stroomdiagram: Scheidingslijn 13">
            <a:extLst>
              <a:ext uri="{FF2B5EF4-FFF2-40B4-BE49-F238E27FC236}">
                <a16:creationId xmlns:a16="http://schemas.microsoft.com/office/drawing/2014/main" id="{4A4B5747-46DE-4882-902C-86583642AA8C}"/>
              </a:ext>
            </a:extLst>
          </p:cNvPr>
          <p:cNvSpPr/>
          <p:nvPr/>
        </p:nvSpPr>
        <p:spPr>
          <a:xfrm>
            <a:off x="4779599" y="2485793"/>
            <a:ext cx="1011044" cy="371707"/>
          </a:xfrm>
          <a:prstGeom prst="flowChartTerminator">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nl-NL" dirty="0"/>
              <a:t>Bewaar</a:t>
            </a:r>
          </a:p>
        </p:txBody>
      </p:sp>
      <p:cxnSp>
        <p:nvCxnSpPr>
          <p:cNvPr id="15" name="Rechte verbindingslijn 14">
            <a:extLst>
              <a:ext uri="{FF2B5EF4-FFF2-40B4-BE49-F238E27FC236}">
                <a16:creationId xmlns:a16="http://schemas.microsoft.com/office/drawing/2014/main" id="{B3B032B7-6366-40CC-8345-038FA1305E35}"/>
              </a:ext>
            </a:extLst>
          </p:cNvPr>
          <p:cNvCxnSpPr/>
          <p:nvPr/>
        </p:nvCxnSpPr>
        <p:spPr>
          <a:xfrm>
            <a:off x="0" y="3419708"/>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kstvak 15">
            <a:extLst>
              <a:ext uri="{FF2B5EF4-FFF2-40B4-BE49-F238E27FC236}">
                <a16:creationId xmlns:a16="http://schemas.microsoft.com/office/drawing/2014/main" id="{0F2C639B-B6AB-4A62-BE41-838EEF992D6E}"/>
              </a:ext>
            </a:extLst>
          </p:cNvPr>
          <p:cNvSpPr txBox="1"/>
          <p:nvPr/>
        </p:nvSpPr>
        <p:spPr>
          <a:xfrm>
            <a:off x="252761" y="3412276"/>
            <a:ext cx="8146782" cy="369332"/>
          </a:xfrm>
          <a:prstGeom prst="rect">
            <a:avLst/>
          </a:prstGeom>
          <a:noFill/>
        </p:spPr>
        <p:txBody>
          <a:bodyPr wrap="none" rtlCol="0">
            <a:spAutoFit/>
          </a:bodyPr>
          <a:lstStyle/>
          <a:p>
            <a:r>
              <a:rPr lang="nl-NL" b="1" dirty="0">
                <a:latin typeface="Times New Roman" panose="02020603050405020304" pitchFamily="18" charset="0"/>
                <a:cs typeface="Times New Roman" panose="02020603050405020304" pitchFamily="18" charset="0"/>
              </a:rPr>
              <a:t>Algemene Voorkeuren (De suggesties na het inloggen worden hierop </a:t>
            </a:r>
            <a:r>
              <a:rPr lang="nl-NL" b="1" dirty="0" err="1">
                <a:latin typeface="Times New Roman" panose="02020603050405020304" pitchFamily="18" charset="0"/>
                <a:cs typeface="Times New Roman" panose="02020603050405020304" pitchFamily="18" charset="0"/>
              </a:rPr>
              <a:t>gebassieerd</a:t>
            </a:r>
            <a:r>
              <a:rPr lang="nl-NL" b="1" dirty="0">
                <a:latin typeface="Times New Roman" panose="02020603050405020304" pitchFamily="18" charset="0"/>
                <a:cs typeface="Times New Roman" panose="02020603050405020304" pitchFamily="18" charset="0"/>
              </a:rPr>
              <a:t>)</a:t>
            </a:r>
          </a:p>
        </p:txBody>
      </p:sp>
      <p:sp>
        <p:nvSpPr>
          <p:cNvPr id="17" name="Tekstvak 16">
            <a:extLst>
              <a:ext uri="{FF2B5EF4-FFF2-40B4-BE49-F238E27FC236}">
                <a16:creationId xmlns:a16="http://schemas.microsoft.com/office/drawing/2014/main" id="{8EE2DDA6-EFA7-49C1-AD54-3BB3BB7B1F92}"/>
              </a:ext>
            </a:extLst>
          </p:cNvPr>
          <p:cNvSpPr txBox="1"/>
          <p:nvPr/>
        </p:nvSpPr>
        <p:spPr>
          <a:xfrm>
            <a:off x="252761" y="3746195"/>
            <a:ext cx="1341521" cy="1107996"/>
          </a:xfrm>
          <a:prstGeom prst="rect">
            <a:avLst/>
          </a:prstGeom>
          <a:noFill/>
        </p:spPr>
        <p:txBody>
          <a:bodyPr wrap="none" rtlCol="0">
            <a:spAutoFit/>
          </a:bodyPr>
          <a:lstStyle/>
          <a:p>
            <a:r>
              <a:rPr lang="nl-NL" sz="1200" b="1" dirty="0"/>
              <a:t>Dieet</a:t>
            </a:r>
          </a:p>
          <a:p>
            <a:pPr marL="285750" indent="-285750">
              <a:buFont typeface="Wingdings" panose="05000000000000000000" pitchFamily="2" charset="2"/>
              <a:buChar char="q"/>
            </a:pPr>
            <a:r>
              <a:rPr lang="nl-NL" sz="1200" dirty="0"/>
              <a:t>Vegetarisch</a:t>
            </a:r>
          </a:p>
          <a:p>
            <a:pPr marL="285750" indent="-285750">
              <a:buFont typeface="Wingdings" panose="05000000000000000000" pitchFamily="2" charset="2"/>
              <a:buChar char="q"/>
            </a:pPr>
            <a:r>
              <a:rPr lang="nl-NL" sz="1200" dirty="0"/>
              <a:t>Veganistisch</a:t>
            </a:r>
          </a:p>
          <a:p>
            <a:pPr marL="285750" indent="-285750">
              <a:buFont typeface="Wingdings" panose="05000000000000000000" pitchFamily="2" charset="2"/>
              <a:buChar char="q"/>
            </a:pPr>
            <a:r>
              <a:rPr lang="nl-NL" sz="1200" dirty="0"/>
              <a:t>Gebalanceerd</a:t>
            </a:r>
          </a:p>
          <a:p>
            <a:r>
              <a:rPr lang="nl-NL" dirty="0"/>
              <a:t>	</a:t>
            </a:r>
            <a:r>
              <a:rPr lang="nl-NL" sz="1000" u="sng" dirty="0">
                <a:solidFill>
                  <a:schemeClr val="accent1"/>
                </a:solidFill>
              </a:rPr>
              <a:t>Meer</a:t>
            </a:r>
            <a:endParaRPr lang="nl-NL" u="sng" dirty="0">
              <a:solidFill>
                <a:schemeClr val="accent1"/>
              </a:solidFill>
            </a:endParaRPr>
          </a:p>
        </p:txBody>
      </p:sp>
      <p:sp>
        <p:nvSpPr>
          <p:cNvPr id="18" name="Tekstvak 17">
            <a:extLst>
              <a:ext uri="{FF2B5EF4-FFF2-40B4-BE49-F238E27FC236}">
                <a16:creationId xmlns:a16="http://schemas.microsoft.com/office/drawing/2014/main" id="{DE87ABE8-DC9D-4C16-8E99-364FECFC9A76}"/>
              </a:ext>
            </a:extLst>
          </p:cNvPr>
          <p:cNvSpPr txBox="1"/>
          <p:nvPr/>
        </p:nvSpPr>
        <p:spPr>
          <a:xfrm>
            <a:off x="1694985" y="3748371"/>
            <a:ext cx="1360052" cy="984885"/>
          </a:xfrm>
          <a:prstGeom prst="rect">
            <a:avLst/>
          </a:prstGeom>
          <a:noFill/>
        </p:spPr>
        <p:txBody>
          <a:bodyPr wrap="none" rtlCol="0">
            <a:spAutoFit/>
          </a:bodyPr>
          <a:lstStyle/>
          <a:p>
            <a:r>
              <a:rPr lang="nl-NL" sz="1200" b="1" dirty="0"/>
              <a:t>Allergieën/ziekten</a:t>
            </a:r>
          </a:p>
          <a:p>
            <a:pPr marL="171450" indent="-171450">
              <a:buFont typeface="Wingdings" panose="05000000000000000000" pitchFamily="2" charset="2"/>
              <a:buChar char="q"/>
            </a:pPr>
            <a:r>
              <a:rPr lang="nl-NL" sz="1200" dirty="0"/>
              <a:t>Pinda</a:t>
            </a:r>
          </a:p>
          <a:p>
            <a:pPr marL="171450" indent="-171450">
              <a:buFont typeface="Wingdings" panose="05000000000000000000" pitchFamily="2" charset="2"/>
              <a:buChar char="q"/>
            </a:pPr>
            <a:r>
              <a:rPr lang="nl-NL" sz="1200" dirty="0"/>
              <a:t>Gluten</a:t>
            </a:r>
          </a:p>
          <a:p>
            <a:pPr marL="171450" indent="-171450">
              <a:buFont typeface="Wingdings" panose="05000000000000000000" pitchFamily="2" charset="2"/>
              <a:buChar char="q"/>
            </a:pPr>
            <a:r>
              <a:rPr lang="nl-NL" sz="1200" dirty="0"/>
              <a:t>Suiker</a:t>
            </a:r>
          </a:p>
          <a:p>
            <a:pPr lvl="1"/>
            <a:r>
              <a:rPr lang="nl-NL" sz="1000" u="sng" dirty="0">
                <a:solidFill>
                  <a:schemeClr val="accent1"/>
                </a:solidFill>
              </a:rPr>
              <a:t>Meer</a:t>
            </a:r>
          </a:p>
        </p:txBody>
      </p:sp>
      <p:sp>
        <p:nvSpPr>
          <p:cNvPr id="19" name="Tekstvak 18">
            <a:extLst>
              <a:ext uri="{FF2B5EF4-FFF2-40B4-BE49-F238E27FC236}">
                <a16:creationId xmlns:a16="http://schemas.microsoft.com/office/drawing/2014/main" id="{5749A0C5-39CA-429C-803A-90E009EF3B86}"/>
              </a:ext>
            </a:extLst>
          </p:cNvPr>
          <p:cNvSpPr txBox="1"/>
          <p:nvPr/>
        </p:nvSpPr>
        <p:spPr>
          <a:xfrm>
            <a:off x="3155740" y="3748371"/>
            <a:ext cx="1008609" cy="1754326"/>
          </a:xfrm>
          <a:prstGeom prst="rect">
            <a:avLst/>
          </a:prstGeom>
          <a:noFill/>
        </p:spPr>
        <p:txBody>
          <a:bodyPr wrap="none" rtlCol="0">
            <a:spAutoFit/>
          </a:bodyPr>
          <a:lstStyle/>
          <a:p>
            <a:r>
              <a:rPr lang="nl-NL" sz="1200" b="1" dirty="0"/>
              <a:t>Keuken</a:t>
            </a:r>
          </a:p>
          <a:p>
            <a:pPr marL="171450" indent="-171450">
              <a:buFont typeface="Wingdings" panose="05000000000000000000" pitchFamily="2" charset="2"/>
              <a:buChar char="q"/>
            </a:pPr>
            <a:r>
              <a:rPr lang="nl-NL" sz="1200" dirty="0"/>
              <a:t>Indisch</a:t>
            </a:r>
          </a:p>
          <a:p>
            <a:pPr marL="171450" indent="-171450">
              <a:buFont typeface="Wingdings" panose="05000000000000000000" pitchFamily="2" charset="2"/>
              <a:buChar char="q"/>
            </a:pPr>
            <a:r>
              <a:rPr lang="nl-NL" sz="1200" dirty="0"/>
              <a:t>Italiaans</a:t>
            </a:r>
          </a:p>
          <a:p>
            <a:pPr marL="171450" indent="-171450">
              <a:buFont typeface="Wingdings" panose="05000000000000000000" pitchFamily="2" charset="2"/>
              <a:buChar char="q"/>
            </a:pPr>
            <a:r>
              <a:rPr lang="nl-NL" sz="1200" dirty="0"/>
              <a:t>Grieks</a:t>
            </a:r>
          </a:p>
          <a:p>
            <a:pPr marL="171450" indent="-171450">
              <a:buFont typeface="Wingdings" panose="05000000000000000000" pitchFamily="2" charset="2"/>
              <a:buChar char="q"/>
            </a:pPr>
            <a:r>
              <a:rPr lang="nl-NL" sz="1200" dirty="0"/>
              <a:t>Surinaams</a:t>
            </a:r>
          </a:p>
          <a:p>
            <a:pPr marL="171450" indent="-171450">
              <a:buFont typeface="Wingdings" panose="05000000000000000000" pitchFamily="2" charset="2"/>
              <a:buChar char="q"/>
            </a:pPr>
            <a:r>
              <a:rPr lang="nl-NL" sz="1200" dirty="0"/>
              <a:t>Chinees</a:t>
            </a:r>
          </a:p>
          <a:p>
            <a:pPr marL="171450" indent="-171450">
              <a:buFont typeface="Wingdings" panose="05000000000000000000" pitchFamily="2" charset="2"/>
              <a:buChar char="q"/>
            </a:pPr>
            <a:r>
              <a:rPr lang="nl-NL" sz="1200" dirty="0"/>
              <a:t>Spaans</a:t>
            </a:r>
          </a:p>
          <a:p>
            <a:r>
              <a:rPr lang="nl-NL" sz="1200" dirty="0">
                <a:solidFill>
                  <a:schemeClr val="accent1"/>
                </a:solidFill>
              </a:rPr>
              <a:t>      </a:t>
            </a:r>
            <a:r>
              <a:rPr lang="nl-NL" sz="1000" u="sng" dirty="0">
                <a:solidFill>
                  <a:schemeClr val="accent1"/>
                </a:solidFill>
              </a:rPr>
              <a:t>Meer</a:t>
            </a:r>
          </a:p>
          <a:p>
            <a:pPr marL="171450" indent="-171450">
              <a:buFont typeface="Wingdings" panose="05000000000000000000" pitchFamily="2" charset="2"/>
              <a:buChar char="q"/>
            </a:pPr>
            <a:endParaRPr lang="nl-NL" sz="1200" dirty="0"/>
          </a:p>
        </p:txBody>
      </p:sp>
      <p:sp>
        <p:nvSpPr>
          <p:cNvPr id="20" name="Tekstvak 19">
            <a:extLst>
              <a:ext uri="{FF2B5EF4-FFF2-40B4-BE49-F238E27FC236}">
                <a16:creationId xmlns:a16="http://schemas.microsoft.com/office/drawing/2014/main" id="{A50FF757-E379-414E-AE47-D5AC996B6335}"/>
              </a:ext>
            </a:extLst>
          </p:cNvPr>
          <p:cNvSpPr txBox="1"/>
          <p:nvPr/>
        </p:nvSpPr>
        <p:spPr>
          <a:xfrm>
            <a:off x="4265052" y="3746195"/>
            <a:ext cx="1529842" cy="1384995"/>
          </a:xfrm>
          <a:prstGeom prst="rect">
            <a:avLst/>
          </a:prstGeom>
          <a:noFill/>
        </p:spPr>
        <p:txBody>
          <a:bodyPr wrap="none" rtlCol="0">
            <a:spAutoFit/>
          </a:bodyPr>
          <a:lstStyle/>
          <a:p>
            <a:r>
              <a:rPr lang="nl-NL" sz="1200" b="1" dirty="0">
                <a:cs typeface="Times New Roman" panose="02020603050405020304" pitchFamily="18" charset="0"/>
              </a:rPr>
              <a:t>Lekkere ingrediënten</a:t>
            </a:r>
          </a:p>
          <a:p>
            <a:pPr marL="171450" indent="-171450">
              <a:buFont typeface="Wingdings" panose="05000000000000000000" pitchFamily="2" charset="2"/>
              <a:buChar char="q"/>
            </a:pPr>
            <a:r>
              <a:rPr lang="nl-NL" sz="1200" dirty="0">
                <a:cs typeface="Times New Roman" panose="02020603050405020304" pitchFamily="18" charset="0"/>
              </a:rPr>
              <a:t>Tomaat</a:t>
            </a:r>
          </a:p>
          <a:p>
            <a:pPr marL="171450" indent="-171450">
              <a:buFont typeface="Wingdings" panose="05000000000000000000" pitchFamily="2" charset="2"/>
              <a:buChar char="q"/>
            </a:pPr>
            <a:r>
              <a:rPr lang="nl-NL" sz="1200" dirty="0">
                <a:cs typeface="Times New Roman" panose="02020603050405020304" pitchFamily="18" charset="0"/>
              </a:rPr>
              <a:t>Paprika</a:t>
            </a:r>
          </a:p>
          <a:p>
            <a:pPr marL="171450" indent="-171450">
              <a:buFont typeface="Wingdings" panose="05000000000000000000" pitchFamily="2" charset="2"/>
              <a:buChar char="q"/>
            </a:pPr>
            <a:r>
              <a:rPr lang="nl-NL" sz="1200" dirty="0">
                <a:cs typeface="Times New Roman" panose="02020603050405020304" pitchFamily="18" charset="0"/>
              </a:rPr>
              <a:t>Rundergehakt</a:t>
            </a:r>
          </a:p>
          <a:p>
            <a:pPr marL="171450" indent="-171450">
              <a:buFont typeface="Wingdings" panose="05000000000000000000" pitchFamily="2" charset="2"/>
              <a:buChar char="q"/>
            </a:pPr>
            <a:r>
              <a:rPr lang="nl-NL" sz="1200" dirty="0">
                <a:cs typeface="Times New Roman" panose="02020603050405020304" pitchFamily="18" charset="0"/>
              </a:rPr>
              <a:t>Kipfilet</a:t>
            </a:r>
          </a:p>
          <a:p>
            <a:pPr marL="171450" indent="-171450">
              <a:buFont typeface="Wingdings" panose="05000000000000000000" pitchFamily="2" charset="2"/>
              <a:buChar char="q"/>
            </a:pPr>
            <a:r>
              <a:rPr lang="nl-NL" sz="1200" dirty="0">
                <a:cs typeface="Times New Roman" panose="02020603050405020304" pitchFamily="18" charset="0"/>
              </a:rPr>
              <a:t>Kabeljauw</a:t>
            </a:r>
          </a:p>
          <a:p>
            <a:r>
              <a:rPr lang="nl-NL" sz="1200" b="1" dirty="0">
                <a:cs typeface="Times New Roman" panose="02020603050405020304" pitchFamily="18" charset="0"/>
              </a:rPr>
              <a:t>	</a:t>
            </a:r>
            <a:r>
              <a:rPr lang="nl-NL" sz="1000" u="sng" dirty="0">
                <a:solidFill>
                  <a:srgbClr val="0070C0"/>
                </a:solidFill>
                <a:cs typeface="Times New Roman" panose="02020603050405020304" pitchFamily="18" charset="0"/>
              </a:rPr>
              <a:t>Meer</a:t>
            </a:r>
            <a:endParaRPr lang="nl-NL" sz="1200" b="1" dirty="0">
              <a:solidFill>
                <a:srgbClr val="0070C0"/>
              </a:solidFill>
              <a:cs typeface="Times New Roman" panose="02020603050405020304" pitchFamily="18" charset="0"/>
            </a:endParaRPr>
          </a:p>
        </p:txBody>
      </p:sp>
      <p:sp>
        <p:nvSpPr>
          <p:cNvPr id="21" name="Tekstvak 20">
            <a:extLst>
              <a:ext uri="{FF2B5EF4-FFF2-40B4-BE49-F238E27FC236}">
                <a16:creationId xmlns:a16="http://schemas.microsoft.com/office/drawing/2014/main" id="{8C47D2D2-1F56-489D-97D2-656721570D1D}"/>
              </a:ext>
            </a:extLst>
          </p:cNvPr>
          <p:cNvSpPr txBox="1"/>
          <p:nvPr/>
        </p:nvSpPr>
        <p:spPr>
          <a:xfrm>
            <a:off x="5895597" y="3779671"/>
            <a:ext cx="1764522" cy="1384995"/>
          </a:xfrm>
          <a:prstGeom prst="rect">
            <a:avLst/>
          </a:prstGeom>
          <a:noFill/>
        </p:spPr>
        <p:txBody>
          <a:bodyPr wrap="none" rtlCol="0">
            <a:spAutoFit/>
          </a:bodyPr>
          <a:lstStyle/>
          <a:p>
            <a:r>
              <a:rPr lang="nl-NL" sz="1200" b="1" dirty="0">
                <a:latin typeface="Calibri" panose="020F0502020204030204" pitchFamily="34" charset="0"/>
                <a:cs typeface="Calibri" panose="020F0502020204030204" pitchFamily="34" charset="0"/>
              </a:rPr>
              <a:t>Liever niet ingrediënten</a:t>
            </a:r>
          </a:p>
          <a:p>
            <a:pPr marL="171450" indent="-171450">
              <a:buFont typeface="Wingdings" panose="05000000000000000000" pitchFamily="2" charset="2"/>
              <a:buChar char="q"/>
            </a:pPr>
            <a:r>
              <a:rPr lang="nl-NL" sz="1200" dirty="0">
                <a:latin typeface="Calibri" panose="020F0502020204030204" pitchFamily="34" charset="0"/>
                <a:cs typeface="Calibri" panose="020F0502020204030204" pitchFamily="34" charset="0"/>
              </a:rPr>
              <a:t>Spinazie</a:t>
            </a:r>
          </a:p>
          <a:p>
            <a:pPr marL="171450" indent="-171450">
              <a:buFont typeface="Wingdings" panose="05000000000000000000" pitchFamily="2" charset="2"/>
              <a:buChar char="q"/>
            </a:pPr>
            <a:r>
              <a:rPr lang="nl-NL" sz="1200" dirty="0">
                <a:latin typeface="Calibri" panose="020F0502020204030204" pitchFamily="34" charset="0"/>
                <a:cs typeface="Calibri" panose="020F0502020204030204" pitchFamily="34" charset="0"/>
              </a:rPr>
              <a:t>Ananas</a:t>
            </a:r>
          </a:p>
          <a:p>
            <a:pPr marL="171450" indent="-171450">
              <a:buFont typeface="Wingdings" panose="05000000000000000000" pitchFamily="2" charset="2"/>
              <a:buChar char="q"/>
            </a:pPr>
            <a:r>
              <a:rPr lang="nl-NL" sz="1200" dirty="0">
                <a:latin typeface="Calibri" panose="020F0502020204030204" pitchFamily="34" charset="0"/>
                <a:cs typeface="Calibri" panose="020F0502020204030204" pitchFamily="34" charset="0"/>
              </a:rPr>
              <a:t>Biefstuk</a:t>
            </a:r>
          </a:p>
          <a:p>
            <a:pPr marL="171450" indent="-171450">
              <a:buFont typeface="Wingdings" panose="05000000000000000000" pitchFamily="2" charset="2"/>
              <a:buChar char="q"/>
            </a:pPr>
            <a:r>
              <a:rPr lang="nl-NL" sz="1200" dirty="0">
                <a:latin typeface="Calibri" panose="020F0502020204030204" pitchFamily="34" charset="0"/>
                <a:cs typeface="Calibri" panose="020F0502020204030204" pitchFamily="34" charset="0"/>
              </a:rPr>
              <a:t>Aardappel</a:t>
            </a:r>
          </a:p>
          <a:p>
            <a:pPr marL="171450" indent="-171450">
              <a:buFont typeface="Wingdings" panose="05000000000000000000" pitchFamily="2" charset="2"/>
              <a:buChar char="q"/>
            </a:pPr>
            <a:r>
              <a:rPr lang="nl-NL" sz="1200" dirty="0">
                <a:latin typeface="Calibri" panose="020F0502020204030204" pitchFamily="34" charset="0"/>
                <a:cs typeface="Calibri" panose="020F0502020204030204" pitchFamily="34" charset="0"/>
              </a:rPr>
              <a:t>Peper</a:t>
            </a:r>
          </a:p>
          <a:p>
            <a:r>
              <a:rPr lang="nl-NL" sz="1200" dirty="0">
                <a:latin typeface="Calibri" panose="020F0502020204030204" pitchFamily="34" charset="0"/>
                <a:cs typeface="Calibri" panose="020F0502020204030204" pitchFamily="34" charset="0"/>
              </a:rPr>
              <a:t>	</a:t>
            </a:r>
            <a:r>
              <a:rPr lang="nl-NL" sz="1000" u="sng" dirty="0">
                <a:solidFill>
                  <a:srgbClr val="0070C0"/>
                </a:solidFill>
                <a:latin typeface="Calibri" panose="020F0502020204030204" pitchFamily="34" charset="0"/>
                <a:cs typeface="Calibri" panose="020F0502020204030204" pitchFamily="34" charset="0"/>
              </a:rPr>
              <a:t>Meer</a:t>
            </a:r>
            <a:endParaRPr lang="nl-NL" sz="1200" dirty="0">
              <a:latin typeface="Calibri" panose="020F0502020204030204" pitchFamily="34" charset="0"/>
              <a:cs typeface="Calibri" panose="020F0502020204030204" pitchFamily="34" charset="0"/>
            </a:endParaRPr>
          </a:p>
        </p:txBody>
      </p:sp>
      <p:sp>
        <p:nvSpPr>
          <p:cNvPr id="22" name="Stroomdiagram: Scheidingslijn 21">
            <a:extLst>
              <a:ext uri="{FF2B5EF4-FFF2-40B4-BE49-F238E27FC236}">
                <a16:creationId xmlns:a16="http://schemas.microsoft.com/office/drawing/2014/main" id="{E5DFEA54-A38D-40C7-9A1F-811CAC0FA247}"/>
              </a:ext>
            </a:extLst>
          </p:cNvPr>
          <p:cNvSpPr/>
          <p:nvPr/>
        </p:nvSpPr>
        <p:spPr>
          <a:xfrm>
            <a:off x="252761" y="5312948"/>
            <a:ext cx="813186" cy="215283"/>
          </a:xfrm>
          <a:prstGeom prst="flowChartTerminator">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nl-NL" sz="1000" dirty="0"/>
              <a:t>Bewaar</a:t>
            </a:r>
          </a:p>
        </p:txBody>
      </p:sp>
      <p:sp>
        <p:nvSpPr>
          <p:cNvPr id="23" name="Stroomdiagram: Scheidingslijn 22">
            <a:extLst>
              <a:ext uri="{FF2B5EF4-FFF2-40B4-BE49-F238E27FC236}">
                <a16:creationId xmlns:a16="http://schemas.microsoft.com/office/drawing/2014/main" id="{1761E96D-8341-4A99-A0C2-B1FFD9D8BCC1}"/>
              </a:ext>
            </a:extLst>
          </p:cNvPr>
          <p:cNvSpPr/>
          <p:nvPr/>
        </p:nvSpPr>
        <p:spPr>
          <a:xfrm>
            <a:off x="1594282" y="5317982"/>
            <a:ext cx="813186" cy="215283"/>
          </a:xfrm>
          <a:prstGeom prst="flowChartTerminator">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nl-NL" sz="1000" dirty="0"/>
              <a:t>Bewaar</a:t>
            </a:r>
          </a:p>
        </p:txBody>
      </p:sp>
      <p:sp>
        <p:nvSpPr>
          <p:cNvPr id="24" name="Stroomdiagram: Scheidingslijn 23">
            <a:extLst>
              <a:ext uri="{FF2B5EF4-FFF2-40B4-BE49-F238E27FC236}">
                <a16:creationId xmlns:a16="http://schemas.microsoft.com/office/drawing/2014/main" id="{C9A66559-BFE0-4780-AA67-2C2B5A5E8E9A}"/>
              </a:ext>
            </a:extLst>
          </p:cNvPr>
          <p:cNvSpPr/>
          <p:nvPr/>
        </p:nvSpPr>
        <p:spPr>
          <a:xfrm>
            <a:off x="3055037" y="5316511"/>
            <a:ext cx="813186" cy="215283"/>
          </a:xfrm>
          <a:prstGeom prst="flowChartTerminator">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nl-NL" sz="1000" dirty="0"/>
              <a:t>Bewaar</a:t>
            </a:r>
          </a:p>
        </p:txBody>
      </p:sp>
      <p:sp>
        <p:nvSpPr>
          <p:cNvPr id="25" name="Stroomdiagram: Scheidingslijn 24">
            <a:extLst>
              <a:ext uri="{FF2B5EF4-FFF2-40B4-BE49-F238E27FC236}">
                <a16:creationId xmlns:a16="http://schemas.microsoft.com/office/drawing/2014/main" id="{06BF080D-76CC-4758-8AE8-544B31C25EA8}"/>
              </a:ext>
            </a:extLst>
          </p:cNvPr>
          <p:cNvSpPr/>
          <p:nvPr/>
        </p:nvSpPr>
        <p:spPr>
          <a:xfrm>
            <a:off x="4265052" y="5314750"/>
            <a:ext cx="813186" cy="215283"/>
          </a:xfrm>
          <a:prstGeom prst="flowChartTerminator">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nl-NL" sz="1000" dirty="0"/>
              <a:t>Bewaar</a:t>
            </a:r>
          </a:p>
        </p:txBody>
      </p:sp>
      <p:sp>
        <p:nvSpPr>
          <p:cNvPr id="26" name="Stroomdiagram: Scheidingslijn 25">
            <a:extLst>
              <a:ext uri="{FF2B5EF4-FFF2-40B4-BE49-F238E27FC236}">
                <a16:creationId xmlns:a16="http://schemas.microsoft.com/office/drawing/2014/main" id="{542E436C-026F-41AE-A612-5699EC61B7C9}"/>
              </a:ext>
            </a:extLst>
          </p:cNvPr>
          <p:cNvSpPr/>
          <p:nvPr/>
        </p:nvSpPr>
        <p:spPr>
          <a:xfrm>
            <a:off x="5895597" y="5314750"/>
            <a:ext cx="813186" cy="215283"/>
          </a:xfrm>
          <a:prstGeom prst="flowChartTerminator">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nl-NL" sz="1000" dirty="0"/>
              <a:t>Bewaar</a:t>
            </a:r>
          </a:p>
        </p:txBody>
      </p:sp>
      <p:sp>
        <p:nvSpPr>
          <p:cNvPr id="27" name="Stroomdiagram: Scheidingslijn 26">
            <a:extLst>
              <a:ext uri="{FF2B5EF4-FFF2-40B4-BE49-F238E27FC236}">
                <a16:creationId xmlns:a16="http://schemas.microsoft.com/office/drawing/2014/main" id="{E3ECCB2B-FF27-4B42-BB76-2C47986B4B9D}"/>
              </a:ext>
            </a:extLst>
          </p:cNvPr>
          <p:cNvSpPr/>
          <p:nvPr/>
        </p:nvSpPr>
        <p:spPr>
          <a:xfrm>
            <a:off x="7382107" y="89210"/>
            <a:ext cx="1613210" cy="431180"/>
          </a:xfrm>
          <a:prstGeom prst="flowChartTerminator">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Instellingen &amp;account</a:t>
            </a:r>
          </a:p>
        </p:txBody>
      </p:sp>
      <p:sp>
        <p:nvSpPr>
          <p:cNvPr id="28" name="Stroomdiagram: Scheidingslijn 27">
            <a:extLst>
              <a:ext uri="{FF2B5EF4-FFF2-40B4-BE49-F238E27FC236}">
                <a16:creationId xmlns:a16="http://schemas.microsoft.com/office/drawing/2014/main" id="{7A516A5C-A314-46B7-9FA4-FA9AF94E81DF}"/>
              </a:ext>
            </a:extLst>
          </p:cNvPr>
          <p:cNvSpPr/>
          <p:nvPr/>
        </p:nvSpPr>
        <p:spPr>
          <a:xfrm>
            <a:off x="7580452" y="624469"/>
            <a:ext cx="1236918" cy="286373"/>
          </a:xfrm>
          <a:prstGeom prst="flowChartTerminator">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Afmelden</a:t>
            </a:r>
          </a:p>
        </p:txBody>
      </p:sp>
      <p:sp>
        <p:nvSpPr>
          <p:cNvPr id="29" name="Rechthoek: afgeronde hoeken 28">
            <a:extLst>
              <a:ext uri="{FF2B5EF4-FFF2-40B4-BE49-F238E27FC236}">
                <a16:creationId xmlns:a16="http://schemas.microsoft.com/office/drawing/2014/main" id="{0632C461-955D-4851-88B5-91CA3665D476}"/>
              </a:ext>
            </a:extLst>
          </p:cNvPr>
          <p:cNvSpPr/>
          <p:nvPr/>
        </p:nvSpPr>
        <p:spPr>
          <a:xfrm>
            <a:off x="2252131" y="2961617"/>
            <a:ext cx="2505024" cy="3196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solidFill>
                  <a:schemeClr val="bg2">
                    <a:lumMod val="90000"/>
                  </a:schemeClr>
                </a:solidFill>
              </a:rPr>
              <a:t>Wijzig</a:t>
            </a:r>
          </a:p>
        </p:txBody>
      </p:sp>
      <p:sp>
        <p:nvSpPr>
          <p:cNvPr id="30" name="Stroomdiagram: Scheidingslijn 29">
            <a:extLst>
              <a:ext uri="{FF2B5EF4-FFF2-40B4-BE49-F238E27FC236}">
                <a16:creationId xmlns:a16="http://schemas.microsoft.com/office/drawing/2014/main" id="{8AF3D5F1-EE67-4E33-93F7-6E7290CFCC77}"/>
              </a:ext>
            </a:extLst>
          </p:cNvPr>
          <p:cNvSpPr/>
          <p:nvPr/>
        </p:nvSpPr>
        <p:spPr>
          <a:xfrm>
            <a:off x="4779599" y="2935597"/>
            <a:ext cx="1011044" cy="371707"/>
          </a:xfrm>
          <a:prstGeom prst="flowChartTerminator">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nl-NL" dirty="0"/>
              <a:t>Bewaar</a:t>
            </a:r>
          </a:p>
        </p:txBody>
      </p:sp>
      <p:sp>
        <p:nvSpPr>
          <p:cNvPr id="36" name="Tekstvak 35">
            <a:extLst>
              <a:ext uri="{FF2B5EF4-FFF2-40B4-BE49-F238E27FC236}">
                <a16:creationId xmlns:a16="http://schemas.microsoft.com/office/drawing/2014/main" id="{F1D8303C-851D-4F86-BA2E-DC40E5DC2658}"/>
              </a:ext>
            </a:extLst>
          </p:cNvPr>
          <p:cNvSpPr txBox="1"/>
          <p:nvPr/>
        </p:nvSpPr>
        <p:spPr>
          <a:xfrm>
            <a:off x="5984488" y="1519037"/>
            <a:ext cx="1716945" cy="369332"/>
          </a:xfrm>
          <a:prstGeom prst="rect">
            <a:avLst/>
          </a:prstGeom>
          <a:noFill/>
        </p:spPr>
        <p:txBody>
          <a:bodyPr wrap="none" rtlCol="0">
            <a:spAutoFit/>
          </a:bodyPr>
          <a:lstStyle/>
          <a:p>
            <a:r>
              <a:rPr lang="nl-NL" dirty="0">
                <a:solidFill>
                  <a:srgbClr val="00B050"/>
                </a:solidFill>
              </a:rPr>
              <a:t>Bewaren gelukt!</a:t>
            </a:r>
          </a:p>
        </p:txBody>
      </p:sp>
      <p:sp>
        <p:nvSpPr>
          <p:cNvPr id="37" name="Tekstvak 36">
            <a:extLst>
              <a:ext uri="{FF2B5EF4-FFF2-40B4-BE49-F238E27FC236}">
                <a16:creationId xmlns:a16="http://schemas.microsoft.com/office/drawing/2014/main" id="{A62B5E94-6BA3-4F03-A33B-A2310BC46F39}"/>
              </a:ext>
            </a:extLst>
          </p:cNvPr>
          <p:cNvSpPr txBox="1"/>
          <p:nvPr/>
        </p:nvSpPr>
        <p:spPr>
          <a:xfrm>
            <a:off x="5947489" y="1953199"/>
            <a:ext cx="1745671" cy="553998"/>
          </a:xfrm>
          <a:prstGeom prst="rect">
            <a:avLst/>
          </a:prstGeom>
          <a:noFill/>
        </p:spPr>
        <p:txBody>
          <a:bodyPr wrap="none" rtlCol="0">
            <a:spAutoFit/>
          </a:bodyPr>
          <a:lstStyle/>
          <a:p>
            <a:r>
              <a:rPr lang="nl-NL" dirty="0">
                <a:solidFill>
                  <a:srgbClr val="FF0000"/>
                </a:solidFill>
              </a:rPr>
              <a:t>Bewaren misluk!</a:t>
            </a:r>
          </a:p>
          <a:p>
            <a:r>
              <a:rPr lang="nl-NL" sz="1200" dirty="0">
                <a:solidFill>
                  <a:srgbClr val="FF0000"/>
                </a:solidFill>
              </a:rPr>
              <a:t>Voer e-mail in.</a:t>
            </a:r>
          </a:p>
        </p:txBody>
      </p:sp>
    </p:spTree>
    <p:extLst>
      <p:ext uri="{BB962C8B-B14F-4D97-AF65-F5344CB8AC3E}">
        <p14:creationId xmlns:p14="http://schemas.microsoft.com/office/powerpoint/2010/main" val="17703416"/>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471</TotalTime>
  <Words>703</Words>
  <Application>Microsoft Office PowerPoint</Application>
  <PresentationFormat>Diavoorstelling (16:10)</PresentationFormat>
  <Paragraphs>344</Paragraphs>
  <Slides>9</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9</vt:i4>
      </vt:variant>
    </vt:vector>
  </HeadingPairs>
  <TitlesOfParts>
    <vt:vector size="16" baseType="lpstr">
      <vt:lpstr>Arial</vt:lpstr>
      <vt:lpstr>Calibri</vt:lpstr>
      <vt:lpstr>Calibri Light</vt:lpstr>
      <vt:lpstr>Lucida Handwriting</vt:lpstr>
      <vt:lpstr>Times New Roman</vt:lpstr>
      <vt:lpstr>Wingdings</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daan brandt</dc:creator>
  <cp:lastModifiedBy>daan brandt</cp:lastModifiedBy>
  <cp:revision>30</cp:revision>
  <dcterms:created xsi:type="dcterms:W3CDTF">2018-01-11T13:23:39Z</dcterms:created>
  <dcterms:modified xsi:type="dcterms:W3CDTF">2018-01-12T12:09:13Z</dcterms:modified>
</cp:coreProperties>
</file>