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8" r:id="rId3"/>
    <p:sldId id="266" r:id="rId4"/>
    <p:sldId id="270" r:id="rId5"/>
    <p:sldId id="271" r:id="rId6"/>
    <p:sldId id="273" r:id="rId7"/>
    <p:sldId id="272" r:id="rId8"/>
    <p:sldId id="277" r:id="rId9"/>
    <p:sldId id="275" r:id="rId10"/>
    <p:sldId id="276" r:id="rId11"/>
    <p:sldId id="274" r:id="rId12"/>
    <p:sldId id="267" r:id="rId13"/>
    <p:sldId id="279" r:id="rId14"/>
    <p:sldId id="281" r:id="rId15"/>
    <p:sldId id="280" r:id="rId16"/>
    <p:sldId id="278" r:id="rId17"/>
    <p:sldId id="262" r:id="rId18"/>
    <p:sldId id="265" r:id="rId19"/>
    <p:sldId id="264" r:id="rId20"/>
    <p:sldId id="260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94662" autoAdjust="0"/>
  </p:normalViewPr>
  <p:slideViewPr>
    <p:cSldViewPr>
      <p:cViewPr varScale="1">
        <p:scale>
          <a:sx n="145" d="100"/>
          <a:sy n="145" d="100"/>
        </p:scale>
        <p:origin x="105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8E395-5B39-49C6-9E42-6E61D338186D}" type="datetimeFigureOut">
              <a:rPr lang="zh-CN" altLang="en-US" smtClean="0"/>
              <a:pPr/>
              <a:t>2016/12/16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F5274-F4FF-44CE-AB7C-BB0E9BB51B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08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047C7-5719-499B-863C-38F90E72BFFD}" type="datetimeFigureOut">
              <a:rPr lang="zh-CN" altLang="en-US" smtClean="0"/>
              <a:pPr/>
              <a:t>2016/12/16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F17C-E28F-495F-ADC7-F58DBF2FF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3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本质上作为一个代理服务器创建在于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应用和浏览器与网络（可用时）之间，他们旨在（包括其他事情）建立高效的离线体验，拦截网络请求，并且会根据当前的网络是否可用、服务器的内容是否有所更新来采取合适的策略。他们还允许通知推送和后台同步</a:t>
            </a:r>
            <a:r>
              <a:rPr lang="en-US" altLang="zh-CN" b="1" dirty="0" smtClean="0"/>
              <a:t>API.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196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www.expressjs.com.cn</a:t>
            </a:r>
            <a:r>
              <a:rPr lang="en-US" altLang="zh-CN" dirty="0" smtClean="0"/>
              <a:t>/starter/</a:t>
            </a:r>
            <a:r>
              <a:rPr lang="en-US" altLang="zh-CN" dirty="0" err="1" smtClean="0"/>
              <a:t>generator.html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7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23653" y="3147814"/>
            <a:ext cx="6912768" cy="569218"/>
          </a:xfrm>
        </p:spPr>
        <p:txBody>
          <a:bodyPr>
            <a:noAutofit/>
          </a:bodyPr>
          <a:lstStyle>
            <a:lvl1pPr algn="l">
              <a:defRPr sz="3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示意主标题文字（</a:t>
            </a:r>
            <a:r>
              <a:rPr lang="en-US" altLang="zh-CN" dirty="0" smtClean="0"/>
              <a:t>38</a:t>
            </a:r>
            <a:r>
              <a:rPr lang="zh-CN" altLang="en-US" dirty="0" smtClean="0"/>
              <a:t>号粗字）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867894"/>
            <a:ext cx="6912893" cy="505222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示意副标题文字（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号细字）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123478"/>
            <a:ext cx="8640960" cy="493563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内页标题微软雅黑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51520" y="843558"/>
            <a:ext cx="8640960" cy="3672408"/>
          </a:xfrm>
        </p:spPr>
        <p:txBody>
          <a:bodyPr>
            <a:normAutofit/>
          </a:bodyPr>
          <a:lstStyle>
            <a:lvl1pPr marL="182563" indent="-182563"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正文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3074" name="Picture 2" descr="C:\Users\xupeng\Desktop\150921_爱奇艺_品牌_PPT模板-08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1"/>
            <a:ext cx="9144000" cy="51448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push-api/#dfn-application-server" TargetMode="External"/><Relationship Id="rId2" Type="http://schemas.openxmlformats.org/officeDocument/2006/relationships/hyperlink" Target="https://w3c.github.io/push-api/#dfn-webap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otifications_API" TargetMode="External"/><Relationship Id="rId2" Type="http://schemas.openxmlformats.org/officeDocument/2006/relationships/hyperlink" Target="https://developer.mozilla.org/en-US/docs/Web/API/Push_AP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push-api/#dfn-application-server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push-api/#dfn-user-agent" TargetMode="External"/><Relationship Id="rId2" Type="http://schemas.openxmlformats.org/officeDocument/2006/relationships/hyperlink" Target="https://app.yinxiang.com/Home.action#n=3a5a0195-ed31-4c11-9460-2cc0fc08815e&amp;b=8f46330f-f0a2-445a-be6b-f8542a7a78ee&amp;ses=4&amp;sh=1&amp;sds=5&amp;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3c.github.io/push-api/#dfn-webap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9" y="3291830"/>
            <a:ext cx="6912893" cy="792088"/>
          </a:xfrm>
        </p:spPr>
        <p:txBody>
          <a:bodyPr>
            <a:normAutofit/>
          </a:bodyPr>
          <a:lstStyle/>
          <a:p>
            <a:r>
              <a:rPr lang="en-US" altLang="zh-CN" b="0" dirty="0"/>
              <a:t>Web Push Notifications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323528" y="4155926"/>
            <a:ext cx="6912893" cy="505222"/>
          </a:xfrm>
        </p:spPr>
        <p:txBody>
          <a:bodyPr/>
          <a:lstStyle/>
          <a:p>
            <a:r>
              <a:rPr lang="en-US" altLang="zh-CN" dirty="0"/>
              <a:t>Timely, Relevant, and </a:t>
            </a:r>
            <a:r>
              <a:rPr lang="en-US" altLang="zh-CN" dirty="0" smtClean="0"/>
              <a:t>Precise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38" y="1086035"/>
            <a:ext cx="5409524" cy="2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0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05" y="-371107"/>
            <a:ext cx="6876190" cy="5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418" y="1995686"/>
            <a:ext cx="6552381" cy="30476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42" y="0"/>
            <a:ext cx="6552381" cy="2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3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Web push notifications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https://developers.google.com/web/fundamentals/engage-and-retain/push-notifications/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20607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A </a:t>
            </a:r>
            <a:r>
              <a:rPr lang="en-US" altLang="zh-CN" b="1" i="1" dirty="0">
                <a:solidFill>
                  <a:srgbClr val="000000"/>
                </a:solidFill>
                <a:latin typeface="Arial" panose="020B0604020202020204" pitchFamily="34" charset="0"/>
              </a:rPr>
              <a:t>push message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is data sent to a </a:t>
            </a:r>
            <a:r>
              <a:rPr lang="en-US" altLang="zh-CN" dirty="0" err="1">
                <a:solidFill>
                  <a:srgbClr val="034575"/>
                </a:solidFill>
                <a:latin typeface="Arial" panose="020B0604020202020204" pitchFamily="34" charset="0"/>
                <a:hlinkClick r:id="rId2"/>
              </a:rPr>
              <a:t>webapp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 from an </a:t>
            </a:r>
            <a:r>
              <a:rPr lang="en-US" altLang="zh-CN" dirty="0">
                <a:solidFill>
                  <a:srgbClr val="034575"/>
                </a:solidFill>
                <a:latin typeface="Arial" panose="020B0604020202020204" pitchFamily="34" charset="0"/>
                <a:hlinkClick r:id="rId3"/>
              </a:rPr>
              <a:t>application server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b="1" dirty="0">
                <a:hlinkClick r:id="rId2"/>
              </a:rPr>
              <a:t>push</a:t>
            </a:r>
            <a:r>
              <a:rPr lang="en-US" altLang="zh-CN" dirty="0"/>
              <a:t> is invoked when a server supplies information to a service worker; a </a:t>
            </a:r>
            <a:r>
              <a:rPr lang="en-US" altLang="zh-CN" b="1" dirty="0">
                <a:hlinkClick r:id="rId3"/>
              </a:rPr>
              <a:t>notification</a:t>
            </a:r>
            <a:r>
              <a:rPr lang="en-US" altLang="zh-CN" dirty="0"/>
              <a:t> is the action of a service worker or web page script showing information to a user.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23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Push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从应用服务器到</a:t>
            </a:r>
            <a:r>
              <a:rPr lang="en-US" altLang="zh-CN" dirty="0" err="1" smtClean="0"/>
              <a:t>webapp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75606"/>
            <a:ext cx="8000000" cy="25047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9552" y="3869635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3"/>
              </a:rPr>
              <a:t>Push Framework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05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firebase</a:t>
            </a:r>
            <a:r>
              <a:rPr lang="zh-CN" altLang="en-US" dirty="0" smtClean="0"/>
              <a:t>的托管功能</a:t>
            </a:r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console.firebase.google.com</a:t>
            </a:r>
            <a:r>
              <a:rPr lang="en-US" altLang="zh-CN" dirty="0"/>
              <a:t>/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7" y="1851670"/>
            <a:ext cx="8514286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Web push notifications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190" y="989224"/>
            <a:ext cx="3847619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99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Push </a:t>
            </a:r>
            <a:r>
              <a:rPr lang="zh-CN" altLang="en-US" dirty="0" smtClean="0"/>
              <a:t>持续推送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14" y="1614607"/>
            <a:ext cx="3628571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Web app </a:t>
            </a:r>
            <a:r>
              <a:rPr lang="zh-CN" altLang="en-US" dirty="0" smtClean="0"/>
              <a:t>单页面应用</a:t>
            </a:r>
            <a:endParaRPr lang="en-US" altLang="zh-CN" dirty="0" smtClean="0"/>
          </a:p>
          <a:p>
            <a:r>
              <a:rPr lang="zh-CN" altLang="en-US" dirty="0" smtClean="0">
                <a:hlinkClick r:id="rId2"/>
              </a:rPr>
              <a:t>印象笔记 </a:t>
            </a:r>
            <a:endParaRPr lang="en-US" altLang="zh-CN" dirty="0" smtClean="0"/>
          </a:p>
          <a:p>
            <a:r>
              <a:rPr lang="en-US" altLang="zh-CN" dirty="0"/>
              <a:t>The term </a:t>
            </a:r>
            <a:r>
              <a:rPr lang="en-US" altLang="zh-CN" b="1" i="1" dirty="0" err="1"/>
              <a:t>webapp</a:t>
            </a:r>
            <a:r>
              <a:rPr lang="en-US" altLang="zh-CN" dirty="0"/>
              <a:t> refers to a Web application, i.e. an application implemented using Web technologies, and executing within the context of a Web </a:t>
            </a:r>
            <a:r>
              <a:rPr lang="en-US" altLang="zh-CN" dirty="0">
                <a:hlinkClick r:id="rId3"/>
              </a:rPr>
              <a:t>user agent</a:t>
            </a:r>
            <a:r>
              <a:rPr lang="en-US" altLang="zh-CN" dirty="0"/>
              <a:t>, e.g. a Web browser or other Web runtime environment.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The </a:t>
            </a:r>
            <a:r>
              <a:rPr lang="en-US" altLang="zh-CN" dirty="0"/>
              <a:t>term </a:t>
            </a:r>
            <a:r>
              <a:rPr lang="en-US" altLang="zh-CN" b="1" i="1" dirty="0"/>
              <a:t>application server</a:t>
            </a:r>
            <a:r>
              <a:rPr lang="en-US" altLang="zh-CN" dirty="0"/>
              <a:t> refers to server-side components of a </a:t>
            </a:r>
            <a:r>
              <a:rPr lang="en-US" altLang="zh-CN" dirty="0" err="1">
                <a:hlinkClick r:id="rId4"/>
              </a:rPr>
              <a:t>webapp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dirty="0"/>
              <a:t>术语应用程序服务器是指</a:t>
            </a:r>
            <a:r>
              <a:rPr lang="en-US" altLang="zh-CN" dirty="0" err="1"/>
              <a:t>webapp</a:t>
            </a:r>
            <a:r>
              <a:rPr lang="zh-CN" altLang="en-US" dirty="0"/>
              <a:t>的服务器端组件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23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Progressive Web Apps?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新一代的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Service Worker</a:t>
            </a:r>
          </a:p>
          <a:p>
            <a:r>
              <a:rPr lang="en-US" altLang="zh-CN" dirty="0" smtClean="0"/>
              <a:t>Push</a:t>
            </a:r>
          </a:p>
          <a:p>
            <a:r>
              <a:rPr lang="en-US" altLang="zh-CN" dirty="0" smtClean="0"/>
              <a:t>Web App Manifest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worker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service worker</a:t>
            </a:r>
            <a:r>
              <a:rPr lang="zh-CN" altLang="en-US" dirty="0"/>
              <a:t>是一个被注册在一个源和路径下的事件驱动的</a:t>
            </a:r>
            <a:r>
              <a:rPr lang="en-US" altLang="zh-CN" dirty="0"/>
              <a:t>worker</a:t>
            </a:r>
            <a:r>
              <a:rPr lang="zh-CN" altLang="en-US" dirty="0"/>
              <a:t>。它允许</a:t>
            </a:r>
            <a:r>
              <a:rPr lang="en-US" altLang="zh-CN" dirty="0"/>
              <a:t>JavaScript</a:t>
            </a:r>
            <a:r>
              <a:rPr lang="zh-CN" altLang="en-US" dirty="0"/>
              <a:t>文件控制与其相关的页面或者网站，拦截或者修改导航和资源请求，并且运用十分细化的方式来缓存资源。这让你可以完全控制自己的网页</a:t>
            </a:r>
            <a:r>
              <a:rPr lang="en-US" altLang="zh-CN" dirty="0"/>
              <a:t>APP</a:t>
            </a:r>
            <a:r>
              <a:rPr lang="zh-CN" altLang="en-US" dirty="0"/>
              <a:t>无论是在什么情况下。（最明显的情况就是当网络不可用的时）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771550"/>
            <a:ext cx="2057351" cy="36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8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Service worker</a:t>
            </a:r>
            <a:r>
              <a:rPr lang="zh-CN" altLang="en-US" dirty="0"/>
              <a:t>运行在一个</a:t>
            </a:r>
            <a:r>
              <a:rPr lang="en-US" altLang="zh-CN" dirty="0"/>
              <a:t>worker</a:t>
            </a:r>
            <a:r>
              <a:rPr lang="zh-CN" altLang="en-US" dirty="0"/>
              <a:t>的环境中：因此，他不会用</a:t>
            </a:r>
            <a:r>
              <a:rPr lang="en-US" altLang="zh-CN" dirty="0" err="1"/>
              <a:t>dom</a:t>
            </a:r>
            <a:r>
              <a:rPr lang="zh-CN" altLang="en-US" dirty="0"/>
              <a:t>的访问权，并且是在主线程之外的另一个线程中运行来加速你的</a:t>
            </a:r>
            <a:r>
              <a:rPr lang="en-US" altLang="zh-CN" dirty="0"/>
              <a:t>APP</a:t>
            </a:r>
            <a:r>
              <a:rPr lang="zh-CN" altLang="en-US" dirty="0"/>
              <a:t>，所以它不会造成阻塞。它的设计是完全异步的，因此，同步的</a:t>
            </a:r>
            <a:r>
              <a:rPr lang="en-US" altLang="zh-CN" dirty="0" err="1"/>
              <a:t>XHR</a:t>
            </a:r>
            <a:r>
              <a:rPr lang="zh-CN" altLang="en-US" dirty="0"/>
              <a:t>请求和</a:t>
            </a:r>
            <a:r>
              <a:rPr lang="en-US" altLang="zh-CN" dirty="0" err="1"/>
              <a:t>localStorage</a:t>
            </a:r>
            <a:r>
              <a:rPr lang="zh-CN" altLang="en-US" dirty="0"/>
              <a:t>都不能应用在</a:t>
            </a:r>
            <a:r>
              <a:rPr lang="en-US" altLang="zh-CN" dirty="0"/>
              <a:t>service worker</a:t>
            </a:r>
            <a:r>
              <a:rPr lang="zh-CN" altLang="en-US" dirty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Service workers </a:t>
            </a:r>
            <a:r>
              <a:rPr lang="zh-CN" altLang="en-US" dirty="0"/>
              <a:t>只通过</a:t>
            </a:r>
            <a:r>
              <a:rPr lang="en-US" altLang="zh-CN" dirty="0"/>
              <a:t>HTTPS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75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worker</a:t>
            </a:r>
            <a:r>
              <a:rPr lang="zh-CN" altLang="en-US" dirty="0"/>
              <a:t>的生命周期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Service worker</a:t>
            </a:r>
            <a:r>
              <a:rPr lang="zh-CN" altLang="en-US" dirty="0" smtClean="0"/>
              <a:t>的生命周期</a:t>
            </a:r>
            <a:r>
              <a:rPr lang="zh-CN" altLang="en-US" dirty="0"/>
              <a:t>：</a:t>
            </a:r>
            <a:r>
              <a:rPr lang="zh-CN" altLang="en-US" dirty="0" smtClean="0"/>
              <a:t>下载 </a:t>
            </a:r>
            <a:r>
              <a:rPr lang="zh-CN" altLang="en-US" dirty="0"/>
              <a:t>安装 </a:t>
            </a:r>
            <a:r>
              <a:rPr lang="zh-CN" altLang="en-US" dirty="0" smtClean="0"/>
              <a:t>激活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第一次：</a:t>
            </a:r>
            <a:endParaRPr lang="en-US" altLang="zh-CN" dirty="0" smtClean="0"/>
          </a:p>
          <a:p>
            <a:r>
              <a:rPr lang="zh-CN" altLang="en-US" dirty="0" smtClean="0"/>
              <a:t>下载之后会马上安装，安装成功之后就会别激活。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非第一次：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下载之后，和当前的</a:t>
            </a:r>
            <a:r>
              <a:rPr lang="en-US" altLang="zh-CN" dirty="0"/>
              <a:t>service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进行比较（</a:t>
            </a:r>
            <a:r>
              <a:rPr lang="en-US" altLang="zh-CN" dirty="0"/>
              <a:t> byte-wise </a:t>
            </a:r>
            <a:r>
              <a:rPr lang="en-US" altLang="zh-CN" dirty="0" smtClean="0"/>
              <a:t>compare</a:t>
            </a:r>
            <a:r>
              <a:rPr lang="zh-CN" altLang="en-US" dirty="0" smtClean="0"/>
              <a:t>），如果是新的</a:t>
            </a:r>
            <a:r>
              <a:rPr lang="zh-CN" altLang="en-US" dirty="0"/>
              <a:t>被</a:t>
            </a:r>
            <a:r>
              <a:rPr lang="zh-CN" altLang="en-US" dirty="0" smtClean="0"/>
              <a:t>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装</a:t>
            </a:r>
            <a:r>
              <a:rPr lang="zh-CN" altLang="en-US" dirty="0"/>
              <a:t>在</a:t>
            </a:r>
            <a:r>
              <a:rPr lang="zh-CN" altLang="en-US" dirty="0" smtClean="0"/>
              <a:t>后台。如果当前的</a:t>
            </a:r>
            <a:r>
              <a:rPr lang="en-US" altLang="zh-CN" dirty="0" smtClean="0"/>
              <a:t>service worker</a:t>
            </a:r>
            <a:r>
              <a:rPr lang="zh-CN" altLang="en-US" dirty="0" smtClean="0"/>
              <a:t>可用，则不</a:t>
            </a:r>
            <a:r>
              <a:rPr lang="zh-CN" altLang="en-US" dirty="0"/>
              <a:t>被</a:t>
            </a:r>
            <a:r>
              <a:rPr lang="zh-CN" altLang="en-US" dirty="0" smtClean="0"/>
              <a:t>激活（</a:t>
            </a:r>
            <a:r>
              <a:rPr lang="en-US" altLang="zh-CN" i="1" dirty="0" smtClean="0"/>
              <a:t>worker </a:t>
            </a:r>
            <a:r>
              <a:rPr lang="en-US" altLang="zh-CN" i="1" dirty="0"/>
              <a:t>in waiting </a:t>
            </a:r>
            <a:r>
              <a:rPr lang="zh-CN" altLang="en-US" dirty="0" smtClean="0"/>
              <a:t>）。直到加载的页面不再使用</a:t>
            </a:r>
            <a:r>
              <a:rPr lang="en-US" altLang="zh-CN" dirty="0" smtClean="0"/>
              <a:t>old service worker</a:t>
            </a:r>
            <a:r>
              <a:rPr lang="zh-CN" altLang="en-US" dirty="0" smtClean="0"/>
              <a:t>，一旦没有这样的页面依然加载，新的</a:t>
            </a:r>
            <a:r>
              <a:rPr lang="en-US" altLang="zh-CN" dirty="0" smtClean="0"/>
              <a:t>service worker</a:t>
            </a:r>
            <a:r>
              <a:rPr lang="zh-CN" altLang="en-US" dirty="0" smtClean="0"/>
              <a:t>会被激活。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注意</a:t>
            </a:r>
            <a:r>
              <a:rPr lang="zh-CN" altLang="en-US" dirty="0" smtClean="0"/>
              <a:t>：每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小时下载一次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843558"/>
            <a:ext cx="4189980" cy="39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0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Worker  </a:t>
            </a:r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3528" y="1002381"/>
            <a:ext cx="2520280" cy="4250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Arial" panose="020B0604020202020204" pitchFamily="34" charset="0"/>
                <a:ea typeface="Open Sans Light"/>
              </a:rPr>
              <a:t>ServiceWorkerContainer.register()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" y="915566"/>
            <a:ext cx="6742857" cy="11904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81" y="1076512"/>
            <a:ext cx="6695238" cy="2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5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3568" y="98757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https://developer.mozilla.org/en-US/docs/Web/API/Service_Worker_API/Using_Service_Workers</a:t>
            </a:r>
          </a:p>
        </p:txBody>
      </p:sp>
      <p:sp>
        <p:nvSpPr>
          <p:cNvPr id="6" name="矩形 5"/>
          <p:cNvSpPr/>
          <p:nvPr/>
        </p:nvSpPr>
        <p:spPr>
          <a:xfrm>
            <a:off x="716460" y="373491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https://developers.google.com/web/fundamentals/getting-started/primers/service-workers</a:t>
            </a:r>
          </a:p>
        </p:txBody>
      </p:sp>
    </p:spTree>
    <p:extLst>
      <p:ext uri="{BB962C8B-B14F-4D97-AF65-F5344CB8AC3E}">
        <p14:creationId xmlns:p14="http://schemas.microsoft.com/office/powerpoint/2010/main" val="260275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https server</a:t>
            </a:r>
            <a:r>
              <a:rPr lang="zh-CN" altLang="en-US" dirty="0" smtClean="0"/>
              <a:t>的环境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express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0"/>
            <a:r>
              <a:rPr lang="zh-CN" altLang="zh-CN" dirty="0" smtClean="0">
                <a:solidFill>
                  <a:srgbClr val="4FBF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</a:t>
            </a:r>
            <a:r>
              <a:rPr lang="zh-CN" altLang="zh-CN" dirty="0">
                <a:solidFill>
                  <a:srgbClr val="4FBF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 express-generator -g</a:t>
            </a:r>
            <a:r>
              <a:rPr lang="zh-CN" altLang="zh-CN" sz="800" dirty="0">
                <a:solidFill>
                  <a:schemeClr val="tx1"/>
                </a:solidFill>
              </a:rPr>
              <a:t> </a:t>
            </a:r>
            <a:endParaRPr lang="zh-CN" altLang="zh-CN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r>
              <a:rPr lang="zh-CN" altLang="zh-CN" dirty="0">
                <a:solidFill>
                  <a:srgbClr val="4FBF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install</a:t>
            </a:r>
            <a:r>
              <a:rPr lang="zh-CN" altLang="zh-CN" sz="800" dirty="0">
                <a:solidFill>
                  <a:schemeClr val="tx1"/>
                </a:solidFill>
              </a:rPr>
              <a:t> </a:t>
            </a:r>
            <a:endParaRPr lang="zh-CN" altLang="zh-CN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： 修改</a:t>
            </a:r>
            <a:r>
              <a:rPr lang="en-US" altLang="zh-CN" dirty="0" smtClean="0"/>
              <a:t>bin\www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启动：</a:t>
            </a:r>
            <a:r>
              <a:rPr lang="en-US" altLang="zh-CN" dirty="0" smtClean="0"/>
              <a:t>node bin\www</a:t>
            </a:r>
          </a:p>
          <a:p>
            <a:r>
              <a:rPr lang="zh-CN" altLang="en-US" dirty="0" smtClean="0"/>
              <a:t>生成证书：</a:t>
            </a:r>
            <a:r>
              <a:rPr lang="en-US" altLang="zh-CN" dirty="0"/>
              <a:t>https://</a:t>
            </a:r>
            <a:r>
              <a:rPr lang="en-US" altLang="zh-CN" dirty="0" err="1"/>
              <a:t>docs.nodejitsu.com</a:t>
            </a:r>
            <a:r>
              <a:rPr lang="en-US" altLang="zh-CN" dirty="0"/>
              <a:t>/articles/HTTP/servers/how-to-create-a-HTTPS-server/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978629"/>
            <a:ext cx="4885714" cy="9047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51470"/>
            <a:ext cx="6695238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9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1290</TotalTime>
  <Words>522</Words>
  <Application>Microsoft Office PowerPoint</Application>
  <PresentationFormat>全屏显示(16:9)</PresentationFormat>
  <Paragraphs>55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Open Sans Light</vt:lpstr>
      <vt:lpstr>宋体</vt:lpstr>
      <vt:lpstr>微软雅黑</vt:lpstr>
      <vt:lpstr>Arial</vt:lpstr>
      <vt:lpstr>Calibri</vt:lpstr>
      <vt:lpstr>Consolas</vt:lpstr>
      <vt:lpstr>Office 主题</vt:lpstr>
      <vt:lpstr>Web Push Notifications</vt:lpstr>
      <vt:lpstr>Web App</vt:lpstr>
      <vt:lpstr>Progressive Web Apps?</vt:lpstr>
      <vt:lpstr>service worker</vt:lpstr>
      <vt:lpstr>PowerPoint 演示文稿</vt:lpstr>
      <vt:lpstr>Service worker的生命周期</vt:lpstr>
      <vt:lpstr>Service Worker  注册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Web push notifications</vt:lpstr>
      <vt:lpstr>PowerPoint 演示文稿</vt:lpstr>
      <vt:lpstr>Push Framework</vt:lpstr>
      <vt:lpstr>创建https环境</vt:lpstr>
      <vt:lpstr>Web push notifications</vt:lpstr>
      <vt:lpstr>PowerPoint 演示文稿</vt:lpstr>
      <vt:lpstr>Push 持续推送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请在此处输入封面主标题</dc:title>
  <dc:creator>zhangkangyi</dc:creator>
  <cp:lastModifiedBy>金天天</cp:lastModifiedBy>
  <cp:revision>101</cp:revision>
  <dcterms:created xsi:type="dcterms:W3CDTF">2015-09-21T02:13:28Z</dcterms:created>
  <dcterms:modified xsi:type="dcterms:W3CDTF">2016-12-16T10:14:32Z</dcterms:modified>
</cp:coreProperties>
</file>