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0" r:id="rId2"/>
    <p:sldId id="263" r:id="rId3"/>
    <p:sldId id="309" r:id="rId4"/>
    <p:sldId id="308" r:id="rId5"/>
    <p:sldId id="267" r:id="rId6"/>
    <p:sldId id="262" r:id="rId7"/>
    <p:sldId id="266" r:id="rId8"/>
    <p:sldId id="270" r:id="rId9"/>
    <p:sldId id="271" r:id="rId10"/>
    <p:sldId id="272" r:id="rId11"/>
    <p:sldId id="273" r:id="rId12"/>
    <p:sldId id="310" r:id="rId13"/>
    <p:sldId id="276" r:id="rId14"/>
    <p:sldId id="282" r:id="rId15"/>
    <p:sldId id="279" r:id="rId16"/>
    <p:sldId id="277" r:id="rId17"/>
    <p:sldId id="278" r:id="rId18"/>
    <p:sldId id="280" r:id="rId19"/>
    <p:sldId id="283" r:id="rId20"/>
    <p:sldId id="284" r:id="rId21"/>
    <p:sldId id="285" r:id="rId22"/>
    <p:sldId id="304" r:id="rId23"/>
    <p:sldId id="289" r:id="rId24"/>
    <p:sldId id="290" r:id="rId25"/>
    <p:sldId id="291" r:id="rId26"/>
    <p:sldId id="312" r:id="rId27"/>
    <p:sldId id="293" r:id="rId28"/>
    <p:sldId id="294" r:id="rId29"/>
    <p:sldId id="295" r:id="rId30"/>
    <p:sldId id="297" r:id="rId31"/>
    <p:sldId id="311" r:id="rId32"/>
    <p:sldId id="298" r:id="rId33"/>
    <p:sldId id="301" r:id="rId34"/>
    <p:sldId id="299" r:id="rId35"/>
    <p:sldId id="300" r:id="rId36"/>
    <p:sldId id="305" r:id="rId37"/>
    <p:sldId id="302" r:id="rId38"/>
    <p:sldId id="306" r:id="rId39"/>
    <p:sldId id="303" r:id="rId40"/>
    <p:sldId id="307" r:id="rId41"/>
    <p:sldId id="26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9B1E7FA-33A7-4864-A3EF-D2FCF4552831}">
          <p14:sldIdLst>
            <p14:sldId id="260"/>
            <p14:sldId id="263"/>
            <p14:sldId id="309"/>
            <p14:sldId id="308"/>
            <p14:sldId id="267"/>
            <p14:sldId id="262"/>
          </p14:sldIdLst>
        </p14:section>
        <p14:section name="二进制分帧" id="{B2BFE6BB-C738-8041-964B-2F6FCFB54405}">
          <p14:sldIdLst>
            <p14:sldId id="266"/>
            <p14:sldId id="270"/>
            <p14:sldId id="271"/>
          </p14:sldIdLst>
        </p14:section>
        <p14:section name="多路复用" id="{7118F974-D596-904A-9BFF-D25B824DB117}">
          <p14:sldIdLst>
            <p14:sldId id="272"/>
            <p14:sldId id="273"/>
            <p14:sldId id="310"/>
          </p14:sldIdLst>
        </p14:section>
        <p14:section name="服务器推送" id="{FD22389A-3504-E94F-B948-049F04E91D6D}">
          <p14:sldIdLst>
            <p14:sldId id="276"/>
            <p14:sldId id="282"/>
            <p14:sldId id="279"/>
            <p14:sldId id="277"/>
            <p14:sldId id="278"/>
            <p14:sldId id="280"/>
            <p14:sldId id="283"/>
          </p14:sldIdLst>
        </p14:section>
        <p14:section name="首部压缩" id="{0E415C24-3EE4-BC43-A03D-85A84A5A82D7}">
          <p14:sldIdLst>
            <p14:sldId id="284"/>
            <p14:sldId id="285"/>
            <p14:sldId id="304"/>
          </p14:sldIdLst>
        </p14:section>
        <p14:section name="请求优先级" id="{8B19F6B9-C3E2-F640-9D5E-8E50F68D20F3}">
          <p14:sldIdLst>
            <p14:sldId id="289"/>
            <p14:sldId id="290"/>
          </p14:sldIdLst>
        </p14:section>
        <p14:section name="二进制分帧简介" id="{2E993325-3B55-CE46-9C99-F12A33F6EADD}">
          <p14:sldIdLst>
            <p14:sldId id="291"/>
            <p14:sldId id="312"/>
            <p14:sldId id="293"/>
            <p14:sldId id="294"/>
            <p14:sldId id="295"/>
            <p14:sldId id="297"/>
            <p14:sldId id="311"/>
          </p14:sldIdLst>
        </p14:section>
        <p14:section name="再次分析数据流" id="{93DFABF4-1C43-2944-8FC4-EB59CAA538DF}">
          <p14:sldIdLst>
            <p14:sldId id="298"/>
          </p14:sldIdLst>
        </p14:section>
        <p14:section name="从多方面总结" id="{C7B5B4E3-5530-2441-B372-DFD5C5FA8F17}">
          <p14:sldIdLst>
            <p14:sldId id="301"/>
            <p14:sldId id="299"/>
            <p14:sldId id="300"/>
            <p14:sldId id="305"/>
            <p14:sldId id="302"/>
            <p14:sldId id="306"/>
            <p14:sldId id="303"/>
            <p14:sldId id="307"/>
          </p14:sldIdLst>
        </p14:section>
        <p14:section name="结尾" id="{F50DB79C-9C73-4169-915D-965AB58F5BB3}">
          <p14:sldIdLst>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D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77" autoAdjust="0"/>
    <p:restoredTop sz="88507"/>
  </p:normalViewPr>
  <p:slideViewPr>
    <p:cSldViewPr snapToGrid="0">
      <p:cViewPr varScale="1">
        <p:scale>
          <a:sx n="142" d="100"/>
          <a:sy n="142" d="100"/>
        </p:scale>
        <p:origin x="81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1" Type="http://schemas.openxmlformats.org/officeDocument/2006/relationships/image" Target="../media/image5.jpg"/><Relationship Id="rId2" Type="http://schemas.openxmlformats.org/officeDocument/2006/relationships/image" Target="../media/image6.jpeg"/></Relationships>
</file>

<file path=ppt/diagrams/_rels/data6.xml.rels><?xml version="1.0" encoding="UTF-8" standalone="yes"?>
<Relationships xmlns="http://schemas.openxmlformats.org/package/2006/relationships"><Relationship Id="rId1" Type="http://schemas.openxmlformats.org/officeDocument/2006/relationships/image" Target="../media/image2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1" Type="http://schemas.openxmlformats.org/officeDocument/2006/relationships/image" Target="../media/image5.jpg"/><Relationship Id="rId2" Type="http://schemas.openxmlformats.org/officeDocument/2006/relationships/image" Target="../media/image6.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FE8525-0D9D-F647-A22E-5B21DE0DC7D0}" type="doc">
      <dgm:prSet loTypeId="urn:microsoft.com/office/officeart/2005/8/layout/matrix1" loCatId="" qsTypeId="urn:microsoft.com/office/officeart/2005/8/quickstyle/simple4" qsCatId="simple" csTypeId="urn:microsoft.com/office/officeart/2005/8/colors/accent1_2" csCatId="accent1" phldr="1"/>
      <dgm:spPr/>
      <dgm:t>
        <a:bodyPr/>
        <a:lstStyle/>
        <a:p>
          <a:endParaRPr lang="zh-CN" altLang="en-US"/>
        </a:p>
      </dgm:t>
    </dgm:pt>
    <dgm:pt modelId="{88E624F9-0D4B-1B49-A8C5-D28FBABE02FE}">
      <dgm:prSet phldrT="[文本]"/>
      <dgm:spPr>
        <a:solidFill>
          <a:schemeClr val="bg1">
            <a:alpha val="85000"/>
          </a:schemeClr>
        </a:solidFill>
      </dgm:spPr>
      <dgm:t>
        <a:bodyPr/>
        <a:lstStyle/>
        <a:p>
          <a:r>
            <a:rPr lang="en-US" altLang="zh-CN" dirty="0" smtClean="0"/>
            <a:t>SPDY</a:t>
          </a:r>
          <a:endParaRPr lang="zh-CN" altLang="en-US" dirty="0"/>
        </a:p>
      </dgm:t>
    </dgm:pt>
    <dgm:pt modelId="{72F54B4A-1326-564D-B519-EFA18423DDD1}" type="parTrans" cxnId="{AA8D5C1F-66D3-A641-B9E8-33D7C3F8DD2C}">
      <dgm:prSet/>
      <dgm:spPr/>
      <dgm:t>
        <a:bodyPr/>
        <a:lstStyle/>
        <a:p>
          <a:endParaRPr lang="zh-CN" altLang="en-US"/>
        </a:p>
      </dgm:t>
    </dgm:pt>
    <dgm:pt modelId="{647931A1-C83F-D94F-AC38-2C4BBBA17BB4}" type="sibTrans" cxnId="{AA8D5C1F-66D3-A641-B9E8-33D7C3F8DD2C}">
      <dgm:prSet/>
      <dgm:spPr/>
      <dgm:t>
        <a:bodyPr/>
        <a:lstStyle/>
        <a:p>
          <a:endParaRPr lang="zh-CN" altLang="en-US"/>
        </a:p>
      </dgm:t>
    </dgm:pt>
    <dgm:pt modelId="{913D2B17-8DF5-EF4F-BBA0-B5670066364F}">
      <dgm:prSet phldrT="[文本]"/>
      <dgm:spPr>
        <a:blipFill dpi="0" rotWithShape="0">
          <a:blip xmlns:r="http://schemas.openxmlformats.org/officeDocument/2006/relationships" r:embed="rId1">
            <a:alphaModFix amt="19000"/>
          </a:blip>
          <a:srcRect/>
          <a:stretch>
            <a:fillRect/>
          </a:stretch>
        </a:blipFill>
      </dgm:spPr>
      <dgm:t>
        <a:bodyPr/>
        <a:lstStyle/>
        <a:p>
          <a:r>
            <a:rPr kumimoji="1" lang="zh-CN" altLang="en-US" dirty="0" smtClean="0">
              <a:solidFill>
                <a:schemeClr val="tx1"/>
              </a:solidFill>
              <a:latin typeface="+mj-ea"/>
              <a:ea typeface="+mj-ea"/>
            </a:rPr>
            <a:t>谷歌开发的实验性协议</a:t>
          </a:r>
          <a:endParaRPr lang="zh-CN" altLang="en-US" dirty="0">
            <a:solidFill>
              <a:schemeClr val="tx1"/>
            </a:solidFill>
            <a:latin typeface="+mj-ea"/>
            <a:ea typeface="+mj-ea"/>
          </a:endParaRPr>
        </a:p>
      </dgm:t>
    </dgm:pt>
    <dgm:pt modelId="{AD10E917-9DA0-FB49-8FDD-B41E0C9690D3}" type="parTrans" cxnId="{89054FE2-2DEA-2A4D-A373-9B8EFDDE4314}">
      <dgm:prSet/>
      <dgm:spPr/>
      <dgm:t>
        <a:bodyPr/>
        <a:lstStyle/>
        <a:p>
          <a:endParaRPr lang="zh-CN" altLang="en-US"/>
        </a:p>
      </dgm:t>
    </dgm:pt>
    <dgm:pt modelId="{2ABE08B7-8031-6141-BC13-ED3B0D73364B}" type="sibTrans" cxnId="{89054FE2-2DEA-2A4D-A373-9B8EFDDE4314}">
      <dgm:prSet/>
      <dgm:spPr/>
      <dgm:t>
        <a:bodyPr/>
        <a:lstStyle/>
        <a:p>
          <a:endParaRPr lang="zh-CN" altLang="en-US"/>
        </a:p>
      </dgm:t>
    </dgm:pt>
    <dgm:pt modelId="{9F47D0C7-AE8F-3143-A113-AD9E19716080}">
      <dgm:prSet phldrT="[文本]"/>
      <dgm:spPr>
        <a:blipFill dpi="0" rotWithShape="0">
          <a:blip xmlns:r="http://schemas.openxmlformats.org/officeDocument/2006/relationships" r:embed="rId2">
            <a:alphaModFix amt="19000"/>
          </a:blip>
          <a:srcRect/>
          <a:stretch>
            <a:fillRect/>
          </a:stretch>
        </a:blipFill>
      </dgm:spPr>
      <dgm:t>
        <a:bodyPr/>
        <a:lstStyle/>
        <a:p>
          <a:r>
            <a:rPr kumimoji="1" lang="zh-CN" altLang="en-US" dirty="0" smtClean="0">
              <a:solidFill>
                <a:schemeClr val="tx1"/>
              </a:solidFill>
              <a:latin typeface="+mj-ea"/>
              <a:ea typeface="+mj-ea"/>
            </a:rPr>
            <a:t>解决</a:t>
          </a:r>
          <a:r>
            <a:rPr kumimoji="1" lang="en-US" altLang="zh-CN" dirty="0" smtClean="0">
              <a:solidFill>
                <a:schemeClr val="tx1"/>
              </a:solidFill>
              <a:latin typeface="+mj-ea"/>
              <a:ea typeface="+mj-ea"/>
            </a:rPr>
            <a:t>http1.1</a:t>
          </a:r>
          <a:r>
            <a:rPr kumimoji="1" lang="zh-CN" altLang="en-US" dirty="0" smtClean="0">
              <a:solidFill>
                <a:schemeClr val="tx1"/>
              </a:solidFill>
              <a:latin typeface="+mj-ea"/>
              <a:ea typeface="+mj-ea"/>
            </a:rPr>
            <a:t>中的性能限制</a:t>
          </a:r>
          <a:endParaRPr lang="zh-CN" altLang="en-US" dirty="0">
            <a:solidFill>
              <a:schemeClr val="tx1"/>
            </a:solidFill>
            <a:latin typeface="+mj-ea"/>
            <a:ea typeface="+mj-ea"/>
          </a:endParaRPr>
        </a:p>
      </dgm:t>
    </dgm:pt>
    <dgm:pt modelId="{F646B0A2-B000-4C4D-9432-9943038A5BC1}" type="parTrans" cxnId="{06C2647E-AAB1-0D46-955B-FAE0EF42B2E6}">
      <dgm:prSet/>
      <dgm:spPr/>
      <dgm:t>
        <a:bodyPr/>
        <a:lstStyle/>
        <a:p>
          <a:endParaRPr lang="zh-CN" altLang="en-US"/>
        </a:p>
      </dgm:t>
    </dgm:pt>
    <dgm:pt modelId="{94DB4C24-436E-6D4B-8A2A-FF2E52FCD043}" type="sibTrans" cxnId="{06C2647E-AAB1-0D46-955B-FAE0EF42B2E6}">
      <dgm:prSet/>
      <dgm:spPr/>
      <dgm:t>
        <a:bodyPr/>
        <a:lstStyle/>
        <a:p>
          <a:endParaRPr lang="zh-CN" altLang="en-US"/>
        </a:p>
      </dgm:t>
    </dgm:pt>
    <dgm:pt modelId="{782AE62C-B15F-F449-AEEA-2DB3F212C80E}">
      <dgm:prSet phldrT="[文本]"/>
      <dgm:spPr>
        <a:blipFill dpi="0" rotWithShape="0">
          <a:blip xmlns:r="http://schemas.openxmlformats.org/officeDocument/2006/relationships" r:embed="rId3">
            <a:alphaModFix amt="19000"/>
          </a:blip>
          <a:srcRect/>
          <a:stretch>
            <a:fillRect/>
          </a:stretch>
        </a:blipFill>
      </dgm:spPr>
      <dgm:t>
        <a:bodyPr/>
        <a:lstStyle/>
        <a:p>
          <a:r>
            <a:rPr kumimoji="1" lang="en-US" altLang="zh-CN" dirty="0" smtClean="0">
              <a:solidFill>
                <a:schemeClr val="tx1"/>
              </a:solidFill>
              <a:latin typeface="+mj-ea"/>
              <a:ea typeface="+mj-ea"/>
            </a:rPr>
            <a:t>HTTP2.0</a:t>
          </a:r>
          <a:r>
            <a:rPr kumimoji="1" lang="zh-CN" altLang="en-US" dirty="0" smtClean="0">
              <a:solidFill>
                <a:schemeClr val="tx1"/>
              </a:solidFill>
              <a:latin typeface="+mj-ea"/>
              <a:ea typeface="+mj-ea"/>
            </a:rPr>
            <a:t>的前身</a:t>
          </a:r>
          <a:endParaRPr lang="zh-CN" altLang="en-US" dirty="0">
            <a:solidFill>
              <a:schemeClr val="tx1"/>
            </a:solidFill>
            <a:latin typeface="+mj-ea"/>
            <a:ea typeface="+mj-ea"/>
          </a:endParaRPr>
        </a:p>
      </dgm:t>
    </dgm:pt>
    <dgm:pt modelId="{C89F9B90-1B5E-1447-9D3B-B3AE08A8F56C}" type="parTrans" cxnId="{2AB5BCE8-2346-1A46-884A-0D21311C2916}">
      <dgm:prSet/>
      <dgm:spPr/>
      <dgm:t>
        <a:bodyPr/>
        <a:lstStyle/>
        <a:p>
          <a:endParaRPr lang="zh-CN" altLang="en-US"/>
        </a:p>
      </dgm:t>
    </dgm:pt>
    <dgm:pt modelId="{8D866E19-95E7-3644-8B55-B4957E913987}" type="sibTrans" cxnId="{2AB5BCE8-2346-1A46-884A-0D21311C2916}">
      <dgm:prSet/>
      <dgm:spPr/>
      <dgm:t>
        <a:bodyPr/>
        <a:lstStyle/>
        <a:p>
          <a:endParaRPr lang="zh-CN" altLang="en-US"/>
        </a:p>
      </dgm:t>
    </dgm:pt>
    <dgm:pt modelId="{751B41C3-0E9A-A24E-B3B4-43B336242803}">
      <dgm:prSet phldrT="[文本]"/>
      <dgm:spPr>
        <a:blipFill dpi="0" rotWithShape="0">
          <a:blip xmlns:r="http://schemas.openxmlformats.org/officeDocument/2006/relationships" r:embed="rId4">
            <a:alphaModFix amt="19000"/>
          </a:blip>
          <a:srcRect/>
          <a:stretch>
            <a:fillRect/>
          </a:stretch>
        </a:blipFill>
      </dgm:spPr>
      <dgm:t>
        <a:bodyPr/>
        <a:lstStyle/>
        <a:p>
          <a:r>
            <a:rPr kumimoji="1" lang="en-US" altLang="zh-CN" dirty="0" smtClean="0">
              <a:solidFill>
                <a:schemeClr val="tx1"/>
              </a:solidFill>
              <a:latin typeface="+mj-ea"/>
              <a:ea typeface="+mj-ea"/>
            </a:rPr>
            <a:t>SPDY</a:t>
          </a:r>
          <a:r>
            <a:rPr kumimoji="1" lang="zh-CN" altLang="en-US" dirty="0" smtClean="0">
              <a:solidFill>
                <a:schemeClr val="tx1"/>
              </a:solidFill>
              <a:latin typeface="+mj-ea"/>
              <a:ea typeface="+mj-ea"/>
            </a:rPr>
            <a:t>和</a:t>
          </a:r>
          <a:r>
            <a:rPr kumimoji="1" lang="en-US" altLang="zh-CN" dirty="0" smtClean="0">
              <a:solidFill>
                <a:schemeClr val="tx1"/>
              </a:solidFill>
              <a:latin typeface="+mj-ea"/>
              <a:ea typeface="+mj-ea"/>
            </a:rPr>
            <a:t>Http2.0</a:t>
          </a:r>
          <a:r>
            <a:rPr kumimoji="1" lang="zh-CN" altLang="en-US" dirty="0" smtClean="0">
              <a:solidFill>
                <a:schemeClr val="tx1"/>
              </a:solidFill>
              <a:latin typeface="+mj-ea"/>
              <a:ea typeface="+mj-ea"/>
            </a:rPr>
            <a:t>同步进化</a:t>
          </a:r>
          <a:endParaRPr lang="zh-CN" altLang="en-US" dirty="0">
            <a:solidFill>
              <a:schemeClr val="tx1"/>
            </a:solidFill>
            <a:latin typeface="+mj-ea"/>
            <a:ea typeface="+mj-ea"/>
          </a:endParaRPr>
        </a:p>
      </dgm:t>
    </dgm:pt>
    <dgm:pt modelId="{9A48224E-0B92-CF4D-BE3C-257517493FE8}" type="parTrans" cxnId="{DFF07AFD-548F-1648-97E1-970E924E63D9}">
      <dgm:prSet/>
      <dgm:spPr/>
      <dgm:t>
        <a:bodyPr/>
        <a:lstStyle/>
        <a:p>
          <a:endParaRPr lang="zh-CN" altLang="en-US"/>
        </a:p>
      </dgm:t>
    </dgm:pt>
    <dgm:pt modelId="{96BD78F2-92A4-A447-B9C4-584EAA9F6EFC}" type="sibTrans" cxnId="{DFF07AFD-548F-1648-97E1-970E924E63D9}">
      <dgm:prSet/>
      <dgm:spPr/>
      <dgm:t>
        <a:bodyPr/>
        <a:lstStyle/>
        <a:p>
          <a:endParaRPr lang="zh-CN" altLang="en-US"/>
        </a:p>
      </dgm:t>
    </dgm:pt>
    <dgm:pt modelId="{CF0EF810-02C6-624D-BEA6-2DA546228F2D}" type="pres">
      <dgm:prSet presAssocID="{D5FE8525-0D9D-F647-A22E-5B21DE0DC7D0}" presName="diagram" presStyleCnt="0">
        <dgm:presLayoutVars>
          <dgm:chMax val="1"/>
          <dgm:dir/>
          <dgm:animLvl val="ctr"/>
          <dgm:resizeHandles val="exact"/>
        </dgm:presLayoutVars>
      </dgm:prSet>
      <dgm:spPr/>
      <dgm:t>
        <a:bodyPr/>
        <a:lstStyle/>
        <a:p>
          <a:endParaRPr lang="zh-CN" altLang="en-US"/>
        </a:p>
      </dgm:t>
    </dgm:pt>
    <dgm:pt modelId="{1E2ED3D5-6294-9E4E-94F4-95735CA29C01}" type="pres">
      <dgm:prSet presAssocID="{D5FE8525-0D9D-F647-A22E-5B21DE0DC7D0}" presName="matrix" presStyleCnt="0"/>
      <dgm:spPr/>
    </dgm:pt>
    <dgm:pt modelId="{34D1D688-EA85-C942-B660-A839AB7ED943}" type="pres">
      <dgm:prSet presAssocID="{D5FE8525-0D9D-F647-A22E-5B21DE0DC7D0}" presName="tile1" presStyleLbl="node1" presStyleIdx="0" presStyleCnt="4"/>
      <dgm:spPr/>
      <dgm:t>
        <a:bodyPr/>
        <a:lstStyle/>
        <a:p>
          <a:endParaRPr lang="zh-CN" altLang="en-US"/>
        </a:p>
      </dgm:t>
    </dgm:pt>
    <dgm:pt modelId="{A2B5D943-7292-6F49-BF2F-70790A12D0CD}" type="pres">
      <dgm:prSet presAssocID="{D5FE8525-0D9D-F647-A22E-5B21DE0DC7D0}" presName="tile1text" presStyleLbl="node1" presStyleIdx="0" presStyleCnt="4">
        <dgm:presLayoutVars>
          <dgm:chMax val="0"/>
          <dgm:chPref val="0"/>
          <dgm:bulletEnabled val="1"/>
        </dgm:presLayoutVars>
      </dgm:prSet>
      <dgm:spPr/>
      <dgm:t>
        <a:bodyPr/>
        <a:lstStyle/>
        <a:p>
          <a:endParaRPr lang="zh-CN" altLang="en-US"/>
        </a:p>
      </dgm:t>
    </dgm:pt>
    <dgm:pt modelId="{2E0DDC03-639A-AC4B-8E3F-328E4CCAAE41}" type="pres">
      <dgm:prSet presAssocID="{D5FE8525-0D9D-F647-A22E-5B21DE0DC7D0}" presName="tile2" presStyleLbl="node1" presStyleIdx="1" presStyleCnt="4"/>
      <dgm:spPr/>
      <dgm:t>
        <a:bodyPr/>
        <a:lstStyle/>
        <a:p>
          <a:endParaRPr lang="zh-CN" altLang="en-US"/>
        </a:p>
      </dgm:t>
    </dgm:pt>
    <dgm:pt modelId="{ACF9C932-60FB-D649-BA78-8D9EF0D8BFD4}" type="pres">
      <dgm:prSet presAssocID="{D5FE8525-0D9D-F647-A22E-5B21DE0DC7D0}" presName="tile2text" presStyleLbl="node1" presStyleIdx="1" presStyleCnt="4">
        <dgm:presLayoutVars>
          <dgm:chMax val="0"/>
          <dgm:chPref val="0"/>
          <dgm:bulletEnabled val="1"/>
        </dgm:presLayoutVars>
      </dgm:prSet>
      <dgm:spPr/>
      <dgm:t>
        <a:bodyPr/>
        <a:lstStyle/>
        <a:p>
          <a:endParaRPr lang="zh-CN" altLang="en-US"/>
        </a:p>
      </dgm:t>
    </dgm:pt>
    <dgm:pt modelId="{A5F6C895-3067-B04D-AA10-5553FE5B5C78}" type="pres">
      <dgm:prSet presAssocID="{D5FE8525-0D9D-F647-A22E-5B21DE0DC7D0}" presName="tile3" presStyleLbl="node1" presStyleIdx="2" presStyleCnt="4"/>
      <dgm:spPr/>
      <dgm:t>
        <a:bodyPr/>
        <a:lstStyle/>
        <a:p>
          <a:endParaRPr lang="zh-CN" altLang="en-US"/>
        </a:p>
      </dgm:t>
    </dgm:pt>
    <dgm:pt modelId="{66FD42AF-8BE7-B241-AC5C-13978E54F414}" type="pres">
      <dgm:prSet presAssocID="{D5FE8525-0D9D-F647-A22E-5B21DE0DC7D0}" presName="tile3text" presStyleLbl="node1" presStyleIdx="2" presStyleCnt="4">
        <dgm:presLayoutVars>
          <dgm:chMax val="0"/>
          <dgm:chPref val="0"/>
          <dgm:bulletEnabled val="1"/>
        </dgm:presLayoutVars>
      </dgm:prSet>
      <dgm:spPr/>
      <dgm:t>
        <a:bodyPr/>
        <a:lstStyle/>
        <a:p>
          <a:endParaRPr lang="zh-CN" altLang="en-US"/>
        </a:p>
      </dgm:t>
    </dgm:pt>
    <dgm:pt modelId="{36215126-60FE-0942-8A7D-9995507C1648}" type="pres">
      <dgm:prSet presAssocID="{D5FE8525-0D9D-F647-A22E-5B21DE0DC7D0}" presName="tile4" presStyleLbl="node1" presStyleIdx="3" presStyleCnt="4" custLinFactNeighborY="1440"/>
      <dgm:spPr/>
      <dgm:t>
        <a:bodyPr/>
        <a:lstStyle/>
        <a:p>
          <a:endParaRPr lang="zh-CN" altLang="en-US"/>
        </a:p>
      </dgm:t>
    </dgm:pt>
    <dgm:pt modelId="{E936E866-0702-7E4C-9D4A-E013D1D1CC1A}" type="pres">
      <dgm:prSet presAssocID="{D5FE8525-0D9D-F647-A22E-5B21DE0DC7D0}" presName="tile4text" presStyleLbl="node1" presStyleIdx="3" presStyleCnt="4">
        <dgm:presLayoutVars>
          <dgm:chMax val="0"/>
          <dgm:chPref val="0"/>
          <dgm:bulletEnabled val="1"/>
        </dgm:presLayoutVars>
      </dgm:prSet>
      <dgm:spPr/>
      <dgm:t>
        <a:bodyPr/>
        <a:lstStyle/>
        <a:p>
          <a:endParaRPr lang="zh-CN" altLang="en-US"/>
        </a:p>
      </dgm:t>
    </dgm:pt>
    <dgm:pt modelId="{51B17CB9-C26E-E743-A939-B2C599C1BE28}" type="pres">
      <dgm:prSet presAssocID="{D5FE8525-0D9D-F647-A22E-5B21DE0DC7D0}" presName="centerTile" presStyleLbl="fgShp" presStyleIdx="0" presStyleCnt="1">
        <dgm:presLayoutVars>
          <dgm:chMax val="0"/>
          <dgm:chPref val="0"/>
        </dgm:presLayoutVars>
      </dgm:prSet>
      <dgm:spPr/>
      <dgm:t>
        <a:bodyPr/>
        <a:lstStyle/>
        <a:p>
          <a:endParaRPr lang="zh-CN" altLang="en-US"/>
        </a:p>
      </dgm:t>
    </dgm:pt>
  </dgm:ptLst>
  <dgm:cxnLst>
    <dgm:cxn modelId="{365B3482-81F5-054E-B9AD-EF55F8F297A0}" type="presOf" srcId="{913D2B17-8DF5-EF4F-BBA0-B5670066364F}" destId="{34D1D688-EA85-C942-B660-A839AB7ED943}" srcOrd="0" destOrd="0" presId="urn:microsoft.com/office/officeart/2005/8/layout/matrix1"/>
    <dgm:cxn modelId="{DFF07AFD-548F-1648-97E1-970E924E63D9}" srcId="{88E624F9-0D4B-1B49-A8C5-D28FBABE02FE}" destId="{751B41C3-0E9A-A24E-B3B4-43B336242803}" srcOrd="3" destOrd="0" parTransId="{9A48224E-0B92-CF4D-BE3C-257517493FE8}" sibTransId="{96BD78F2-92A4-A447-B9C4-584EAA9F6EFC}"/>
    <dgm:cxn modelId="{FDE3C053-E4D0-F241-B898-57CFBFC45910}" type="presOf" srcId="{88E624F9-0D4B-1B49-A8C5-D28FBABE02FE}" destId="{51B17CB9-C26E-E743-A939-B2C599C1BE28}" srcOrd="0" destOrd="0" presId="urn:microsoft.com/office/officeart/2005/8/layout/matrix1"/>
    <dgm:cxn modelId="{273C0ADF-BD70-FF42-8E54-CE91107EF689}" type="presOf" srcId="{9F47D0C7-AE8F-3143-A113-AD9E19716080}" destId="{ACF9C932-60FB-D649-BA78-8D9EF0D8BFD4}" srcOrd="1" destOrd="0" presId="urn:microsoft.com/office/officeart/2005/8/layout/matrix1"/>
    <dgm:cxn modelId="{58229CF2-71F8-3C44-A278-BC66D0465575}" type="presOf" srcId="{751B41C3-0E9A-A24E-B3B4-43B336242803}" destId="{36215126-60FE-0942-8A7D-9995507C1648}" srcOrd="0" destOrd="0" presId="urn:microsoft.com/office/officeart/2005/8/layout/matrix1"/>
    <dgm:cxn modelId="{06C2647E-AAB1-0D46-955B-FAE0EF42B2E6}" srcId="{88E624F9-0D4B-1B49-A8C5-D28FBABE02FE}" destId="{9F47D0C7-AE8F-3143-A113-AD9E19716080}" srcOrd="1" destOrd="0" parTransId="{F646B0A2-B000-4C4D-9432-9943038A5BC1}" sibTransId="{94DB4C24-436E-6D4B-8A2A-FF2E52FCD043}"/>
    <dgm:cxn modelId="{6C2A2632-A48D-A34C-B416-FFCF281EA926}" type="presOf" srcId="{782AE62C-B15F-F449-AEEA-2DB3F212C80E}" destId="{66FD42AF-8BE7-B241-AC5C-13978E54F414}" srcOrd="1" destOrd="0" presId="urn:microsoft.com/office/officeart/2005/8/layout/matrix1"/>
    <dgm:cxn modelId="{526D86F5-7DD2-EE43-B4A4-4E8F5CD9CF09}" type="presOf" srcId="{782AE62C-B15F-F449-AEEA-2DB3F212C80E}" destId="{A5F6C895-3067-B04D-AA10-5553FE5B5C78}" srcOrd="0" destOrd="0" presId="urn:microsoft.com/office/officeart/2005/8/layout/matrix1"/>
    <dgm:cxn modelId="{5FE185E5-6174-D443-80E1-5DEF2DED4359}" type="presOf" srcId="{D5FE8525-0D9D-F647-A22E-5B21DE0DC7D0}" destId="{CF0EF810-02C6-624D-BEA6-2DA546228F2D}" srcOrd="0" destOrd="0" presId="urn:microsoft.com/office/officeart/2005/8/layout/matrix1"/>
    <dgm:cxn modelId="{D8BE2D87-07C8-EF41-806D-2DE3DD1F32E7}" type="presOf" srcId="{9F47D0C7-AE8F-3143-A113-AD9E19716080}" destId="{2E0DDC03-639A-AC4B-8E3F-328E4CCAAE41}" srcOrd="0" destOrd="0" presId="urn:microsoft.com/office/officeart/2005/8/layout/matrix1"/>
    <dgm:cxn modelId="{89054FE2-2DEA-2A4D-A373-9B8EFDDE4314}" srcId="{88E624F9-0D4B-1B49-A8C5-D28FBABE02FE}" destId="{913D2B17-8DF5-EF4F-BBA0-B5670066364F}" srcOrd="0" destOrd="0" parTransId="{AD10E917-9DA0-FB49-8FDD-B41E0C9690D3}" sibTransId="{2ABE08B7-8031-6141-BC13-ED3B0D73364B}"/>
    <dgm:cxn modelId="{442B7B01-70DE-CF4D-943D-DBC3EE4F321B}" type="presOf" srcId="{913D2B17-8DF5-EF4F-BBA0-B5670066364F}" destId="{A2B5D943-7292-6F49-BF2F-70790A12D0CD}" srcOrd="1" destOrd="0" presId="urn:microsoft.com/office/officeart/2005/8/layout/matrix1"/>
    <dgm:cxn modelId="{2AB5BCE8-2346-1A46-884A-0D21311C2916}" srcId="{88E624F9-0D4B-1B49-A8C5-D28FBABE02FE}" destId="{782AE62C-B15F-F449-AEEA-2DB3F212C80E}" srcOrd="2" destOrd="0" parTransId="{C89F9B90-1B5E-1447-9D3B-B3AE08A8F56C}" sibTransId="{8D866E19-95E7-3644-8B55-B4957E913987}"/>
    <dgm:cxn modelId="{F1231971-A52A-FD4F-BC6C-DA491AD3DC54}" type="presOf" srcId="{751B41C3-0E9A-A24E-B3B4-43B336242803}" destId="{E936E866-0702-7E4C-9D4A-E013D1D1CC1A}" srcOrd="1" destOrd="0" presId="urn:microsoft.com/office/officeart/2005/8/layout/matrix1"/>
    <dgm:cxn modelId="{AA8D5C1F-66D3-A641-B9E8-33D7C3F8DD2C}" srcId="{D5FE8525-0D9D-F647-A22E-5B21DE0DC7D0}" destId="{88E624F9-0D4B-1B49-A8C5-D28FBABE02FE}" srcOrd="0" destOrd="0" parTransId="{72F54B4A-1326-564D-B519-EFA18423DDD1}" sibTransId="{647931A1-C83F-D94F-AC38-2C4BBBA17BB4}"/>
    <dgm:cxn modelId="{F39142E1-9CBA-C744-8CF9-092A0FB439D4}" type="presParOf" srcId="{CF0EF810-02C6-624D-BEA6-2DA546228F2D}" destId="{1E2ED3D5-6294-9E4E-94F4-95735CA29C01}" srcOrd="0" destOrd="0" presId="urn:microsoft.com/office/officeart/2005/8/layout/matrix1"/>
    <dgm:cxn modelId="{F218A5F5-3D7F-694A-9B7E-392091117D58}" type="presParOf" srcId="{1E2ED3D5-6294-9E4E-94F4-95735CA29C01}" destId="{34D1D688-EA85-C942-B660-A839AB7ED943}" srcOrd="0" destOrd="0" presId="urn:microsoft.com/office/officeart/2005/8/layout/matrix1"/>
    <dgm:cxn modelId="{074174CD-40DE-BB43-8DAD-07B4D5CDA2EB}" type="presParOf" srcId="{1E2ED3D5-6294-9E4E-94F4-95735CA29C01}" destId="{A2B5D943-7292-6F49-BF2F-70790A12D0CD}" srcOrd="1" destOrd="0" presId="urn:microsoft.com/office/officeart/2005/8/layout/matrix1"/>
    <dgm:cxn modelId="{1E391FAE-2C75-EB44-B9A7-1181A30C2E93}" type="presParOf" srcId="{1E2ED3D5-6294-9E4E-94F4-95735CA29C01}" destId="{2E0DDC03-639A-AC4B-8E3F-328E4CCAAE41}" srcOrd="2" destOrd="0" presId="urn:microsoft.com/office/officeart/2005/8/layout/matrix1"/>
    <dgm:cxn modelId="{FC0AA136-F884-834F-9084-A87F0760543A}" type="presParOf" srcId="{1E2ED3D5-6294-9E4E-94F4-95735CA29C01}" destId="{ACF9C932-60FB-D649-BA78-8D9EF0D8BFD4}" srcOrd="3" destOrd="0" presId="urn:microsoft.com/office/officeart/2005/8/layout/matrix1"/>
    <dgm:cxn modelId="{D821E4E0-0579-7B45-9F35-D59CAFA2AF55}" type="presParOf" srcId="{1E2ED3D5-6294-9E4E-94F4-95735CA29C01}" destId="{A5F6C895-3067-B04D-AA10-5553FE5B5C78}" srcOrd="4" destOrd="0" presId="urn:microsoft.com/office/officeart/2005/8/layout/matrix1"/>
    <dgm:cxn modelId="{BDD2A9A5-953D-D148-9D1E-5010E5F6C0A6}" type="presParOf" srcId="{1E2ED3D5-6294-9E4E-94F4-95735CA29C01}" destId="{66FD42AF-8BE7-B241-AC5C-13978E54F414}" srcOrd="5" destOrd="0" presId="urn:microsoft.com/office/officeart/2005/8/layout/matrix1"/>
    <dgm:cxn modelId="{58C4615D-0336-6946-808B-5E217BFD5835}" type="presParOf" srcId="{1E2ED3D5-6294-9E4E-94F4-95735CA29C01}" destId="{36215126-60FE-0942-8A7D-9995507C1648}" srcOrd="6" destOrd="0" presId="urn:microsoft.com/office/officeart/2005/8/layout/matrix1"/>
    <dgm:cxn modelId="{82C0E949-342B-E648-8CC1-CE190DE4CCE4}" type="presParOf" srcId="{1E2ED3D5-6294-9E4E-94F4-95735CA29C01}" destId="{E936E866-0702-7E4C-9D4A-E013D1D1CC1A}" srcOrd="7" destOrd="0" presId="urn:microsoft.com/office/officeart/2005/8/layout/matrix1"/>
    <dgm:cxn modelId="{A0CCFBD4-4158-A54B-89C2-1D9D46D9022B}" type="presParOf" srcId="{CF0EF810-02C6-624D-BEA6-2DA546228F2D}" destId="{51B17CB9-C26E-E743-A939-B2C599C1BE2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E0B8B3-AB72-F04A-AA5B-69DE99EF7BEB}" type="doc">
      <dgm:prSet loTypeId="urn:microsoft.com/office/officeart/2009/3/layout/CircleRelationship" loCatId="" qsTypeId="urn:microsoft.com/office/officeart/2005/8/quickstyle/simple4" qsCatId="simple" csTypeId="urn:microsoft.com/office/officeart/2005/8/colors/accent1_2" csCatId="accent1" phldr="1"/>
      <dgm:spPr/>
      <dgm:t>
        <a:bodyPr/>
        <a:lstStyle/>
        <a:p>
          <a:endParaRPr lang="zh-CN" altLang="en-US"/>
        </a:p>
      </dgm:t>
    </dgm:pt>
    <dgm:pt modelId="{CA9B24AF-F2FC-FF46-9556-A92345A2098F}">
      <dgm:prSet phldrT="[文本]"/>
      <dgm:spPr>
        <a:solidFill>
          <a:srgbClr val="92D050"/>
        </a:solidFill>
        <a:ln>
          <a:noFill/>
        </a:ln>
      </dgm:spPr>
      <dgm:t>
        <a:bodyPr/>
        <a:lstStyle/>
        <a:p>
          <a:r>
            <a:rPr lang="zh-CN" altLang="en-US" dirty="0" smtClean="0"/>
            <a:t>核心概念</a:t>
          </a:r>
          <a:endParaRPr lang="zh-CN" altLang="en-US" dirty="0"/>
        </a:p>
      </dgm:t>
    </dgm:pt>
    <dgm:pt modelId="{D4DCBED2-2D47-BD4A-AFFB-5D48017195F4}" type="parTrans" cxnId="{6C058514-E631-BF4A-953B-7F199F13BCD0}">
      <dgm:prSet/>
      <dgm:spPr/>
      <dgm:t>
        <a:bodyPr/>
        <a:lstStyle/>
        <a:p>
          <a:endParaRPr lang="zh-CN" altLang="en-US"/>
        </a:p>
      </dgm:t>
    </dgm:pt>
    <dgm:pt modelId="{BFD2B2EA-28EC-3542-B271-26030030A52D}" type="sibTrans" cxnId="{6C058514-E631-BF4A-953B-7F199F13BCD0}">
      <dgm:prSet/>
      <dgm:spPr/>
      <dgm:t>
        <a:bodyPr/>
        <a:lstStyle/>
        <a:p>
          <a:endParaRPr lang="zh-CN" altLang="en-US"/>
        </a:p>
      </dgm:t>
    </dgm:pt>
    <dgm:pt modelId="{9588CFD6-A4C2-7A47-ADE8-9BE117ECF45F}">
      <dgm:prSet phldrT="[文本]"/>
      <dgm:spPr>
        <a:solidFill>
          <a:srgbClr val="92D050"/>
        </a:solidFill>
      </dgm:spPr>
      <dgm:t>
        <a:bodyPr/>
        <a:lstStyle/>
        <a:p>
          <a:r>
            <a:rPr lang="zh-CN" altLang="en-US" dirty="0" smtClean="0"/>
            <a:t>状态码</a:t>
          </a:r>
          <a:endParaRPr lang="zh-CN" altLang="en-US" dirty="0"/>
        </a:p>
      </dgm:t>
    </dgm:pt>
    <dgm:pt modelId="{9DF8AC91-A433-AD43-9191-57D99F407497}" type="parTrans" cxnId="{5F52F7FA-3DFC-B241-AD78-0423CFDE1699}">
      <dgm:prSet/>
      <dgm:spPr/>
      <dgm:t>
        <a:bodyPr/>
        <a:lstStyle/>
        <a:p>
          <a:endParaRPr lang="zh-CN" altLang="en-US"/>
        </a:p>
      </dgm:t>
    </dgm:pt>
    <dgm:pt modelId="{CDE6F70E-0E97-CB4C-9525-EB1A2E4E6C51}" type="sibTrans" cxnId="{5F52F7FA-3DFC-B241-AD78-0423CFDE1699}">
      <dgm:prSet/>
      <dgm:spPr/>
      <dgm:t>
        <a:bodyPr/>
        <a:lstStyle/>
        <a:p>
          <a:endParaRPr lang="zh-CN" altLang="en-US"/>
        </a:p>
      </dgm:t>
    </dgm:pt>
    <dgm:pt modelId="{D597D1A9-76B3-7546-8124-D10C9EA66EA0}">
      <dgm:prSet phldrT="[文本]"/>
      <dgm:spPr>
        <a:solidFill>
          <a:srgbClr val="92D050"/>
        </a:solidFill>
      </dgm:spPr>
      <dgm:t>
        <a:bodyPr/>
        <a:lstStyle/>
        <a:p>
          <a:r>
            <a:rPr lang="en-US" altLang="zh-CN" dirty="0" smtClean="0"/>
            <a:t>URI</a:t>
          </a:r>
          <a:endParaRPr lang="zh-CN" altLang="en-US" dirty="0" smtClean="0"/>
        </a:p>
      </dgm:t>
    </dgm:pt>
    <dgm:pt modelId="{A5ABBCE7-737A-2445-B6A9-1411E94D65A7}" type="parTrans" cxnId="{B0353DF8-D264-1A4C-AAB8-37766A5A9255}">
      <dgm:prSet/>
      <dgm:spPr/>
      <dgm:t>
        <a:bodyPr/>
        <a:lstStyle/>
        <a:p>
          <a:endParaRPr lang="zh-CN" altLang="en-US"/>
        </a:p>
      </dgm:t>
    </dgm:pt>
    <dgm:pt modelId="{06F0813C-4AEB-964F-B9AB-32C237C43DEE}" type="sibTrans" cxnId="{B0353DF8-D264-1A4C-AAB8-37766A5A9255}">
      <dgm:prSet/>
      <dgm:spPr/>
      <dgm:t>
        <a:bodyPr/>
        <a:lstStyle/>
        <a:p>
          <a:endParaRPr lang="zh-CN" altLang="en-US"/>
        </a:p>
      </dgm:t>
    </dgm:pt>
    <dgm:pt modelId="{BEB28534-A428-3C48-8A43-3139E501EB82}">
      <dgm:prSet/>
      <dgm:spPr>
        <a:solidFill>
          <a:srgbClr val="92D050"/>
        </a:solidFill>
      </dgm:spPr>
      <dgm:t>
        <a:bodyPr/>
        <a:lstStyle/>
        <a:p>
          <a:r>
            <a:rPr lang="zh-CN" altLang="en-US" dirty="0" smtClean="0"/>
            <a:t>首部字段</a:t>
          </a:r>
          <a:endParaRPr lang="zh-CN" altLang="en-US" dirty="0"/>
        </a:p>
      </dgm:t>
    </dgm:pt>
    <dgm:pt modelId="{3EC89A04-CB77-734B-9590-23963D5278A5}" type="parTrans" cxnId="{649F5268-48FB-454D-B6B0-0E2F2B30AB34}">
      <dgm:prSet/>
      <dgm:spPr/>
      <dgm:t>
        <a:bodyPr/>
        <a:lstStyle/>
        <a:p>
          <a:endParaRPr lang="zh-CN" altLang="en-US"/>
        </a:p>
      </dgm:t>
    </dgm:pt>
    <dgm:pt modelId="{080C7688-6031-D84A-9779-4F15A6C29D73}" type="sibTrans" cxnId="{649F5268-48FB-454D-B6B0-0E2F2B30AB34}">
      <dgm:prSet/>
      <dgm:spPr/>
      <dgm:t>
        <a:bodyPr/>
        <a:lstStyle/>
        <a:p>
          <a:endParaRPr lang="zh-CN" altLang="en-US"/>
        </a:p>
      </dgm:t>
    </dgm:pt>
    <dgm:pt modelId="{0188361A-4413-FC42-9601-277A6C6AE613}" type="pres">
      <dgm:prSet presAssocID="{EEE0B8B3-AB72-F04A-AA5B-69DE99EF7BEB}" presName="Name0" presStyleCnt="0">
        <dgm:presLayoutVars>
          <dgm:chMax val="1"/>
          <dgm:chPref val="1"/>
        </dgm:presLayoutVars>
      </dgm:prSet>
      <dgm:spPr/>
      <dgm:t>
        <a:bodyPr/>
        <a:lstStyle/>
        <a:p>
          <a:endParaRPr lang="zh-CN" altLang="en-US"/>
        </a:p>
      </dgm:t>
    </dgm:pt>
    <dgm:pt modelId="{6B912482-821C-9748-A0BC-DD798EDBE030}" type="pres">
      <dgm:prSet presAssocID="{CA9B24AF-F2FC-FF46-9556-A92345A2098F}" presName="Parent" presStyleLbl="node0" presStyleIdx="0" presStyleCnt="1">
        <dgm:presLayoutVars>
          <dgm:chMax val="5"/>
          <dgm:chPref val="5"/>
        </dgm:presLayoutVars>
      </dgm:prSet>
      <dgm:spPr/>
      <dgm:t>
        <a:bodyPr/>
        <a:lstStyle/>
        <a:p>
          <a:endParaRPr lang="zh-CN" altLang="en-US"/>
        </a:p>
      </dgm:t>
    </dgm:pt>
    <dgm:pt modelId="{B058E1BA-7781-9048-A877-B5EB0819558D}" type="pres">
      <dgm:prSet presAssocID="{CA9B24AF-F2FC-FF46-9556-A92345A2098F}" presName="Accent1" presStyleLbl="node1" presStyleIdx="0" presStyleCnt="15" custLinFactNeighborX="-21337" custLinFactNeighborY="82357"/>
      <dgm:spPr>
        <a:solidFill>
          <a:srgbClr val="92D050"/>
        </a:solidFill>
      </dgm:spPr>
    </dgm:pt>
    <dgm:pt modelId="{080D8654-4CCA-714C-BBFC-11993E80D848}" type="pres">
      <dgm:prSet presAssocID="{CA9B24AF-F2FC-FF46-9556-A92345A2098F}" presName="Accent2" presStyleLbl="node1" presStyleIdx="1" presStyleCnt="15"/>
      <dgm:spPr>
        <a:solidFill>
          <a:srgbClr val="92D050"/>
        </a:solidFill>
      </dgm:spPr>
    </dgm:pt>
    <dgm:pt modelId="{343868F6-D6B5-3C42-964F-087C1E462AAC}" type="pres">
      <dgm:prSet presAssocID="{CA9B24AF-F2FC-FF46-9556-A92345A2098F}" presName="Accent3" presStyleLbl="node1" presStyleIdx="2" presStyleCnt="15"/>
      <dgm:spPr>
        <a:solidFill>
          <a:srgbClr val="92D050"/>
        </a:solidFill>
      </dgm:spPr>
    </dgm:pt>
    <dgm:pt modelId="{E36CCF46-76DB-BA45-A7B3-CEACCC8680CB}" type="pres">
      <dgm:prSet presAssocID="{CA9B24AF-F2FC-FF46-9556-A92345A2098F}" presName="Accent4" presStyleLbl="node1" presStyleIdx="3" presStyleCnt="15"/>
      <dgm:spPr>
        <a:solidFill>
          <a:srgbClr val="92D050"/>
        </a:solidFill>
      </dgm:spPr>
    </dgm:pt>
    <dgm:pt modelId="{19D57386-A53F-4C4B-8543-E0009CC18D0C}" type="pres">
      <dgm:prSet presAssocID="{CA9B24AF-F2FC-FF46-9556-A92345A2098F}" presName="Accent5" presStyleLbl="node1" presStyleIdx="4" presStyleCnt="15"/>
      <dgm:spPr>
        <a:solidFill>
          <a:srgbClr val="92D050"/>
        </a:solidFill>
      </dgm:spPr>
    </dgm:pt>
    <dgm:pt modelId="{AD396A04-976A-A342-A7D0-D274692CD5AE}" type="pres">
      <dgm:prSet presAssocID="{CA9B24AF-F2FC-FF46-9556-A92345A2098F}" presName="Accent6" presStyleLbl="node1" presStyleIdx="5" presStyleCnt="15"/>
      <dgm:spPr>
        <a:solidFill>
          <a:srgbClr val="92D050"/>
        </a:solidFill>
      </dgm:spPr>
    </dgm:pt>
    <dgm:pt modelId="{AF108C41-9175-8D4B-8CFF-EAB3DC5BDF62}" type="pres">
      <dgm:prSet presAssocID="{9588CFD6-A4C2-7A47-ADE8-9BE117ECF45F}" presName="Child1" presStyleLbl="node1" presStyleIdx="6" presStyleCnt="15">
        <dgm:presLayoutVars>
          <dgm:chMax val="0"/>
          <dgm:chPref val="0"/>
        </dgm:presLayoutVars>
      </dgm:prSet>
      <dgm:spPr/>
      <dgm:t>
        <a:bodyPr/>
        <a:lstStyle/>
        <a:p>
          <a:endParaRPr lang="zh-CN" altLang="en-US"/>
        </a:p>
      </dgm:t>
    </dgm:pt>
    <dgm:pt modelId="{4E48E8CF-4D6C-344A-8E32-1D0D37BC751B}" type="pres">
      <dgm:prSet presAssocID="{9588CFD6-A4C2-7A47-ADE8-9BE117ECF45F}" presName="Accent7" presStyleCnt="0"/>
      <dgm:spPr/>
    </dgm:pt>
    <dgm:pt modelId="{C0152706-5A09-C34F-8D2D-1D5C2C2231BC}" type="pres">
      <dgm:prSet presAssocID="{9588CFD6-A4C2-7A47-ADE8-9BE117ECF45F}" presName="AccentHold1" presStyleLbl="node1" presStyleIdx="7" presStyleCnt="15"/>
      <dgm:spPr>
        <a:solidFill>
          <a:srgbClr val="92D050"/>
        </a:solidFill>
      </dgm:spPr>
      <dgm:t>
        <a:bodyPr/>
        <a:lstStyle/>
        <a:p>
          <a:endParaRPr lang="zh-CN" altLang="en-US"/>
        </a:p>
      </dgm:t>
    </dgm:pt>
    <dgm:pt modelId="{C89C6878-8EED-D140-8D75-E13AD60629BE}" type="pres">
      <dgm:prSet presAssocID="{9588CFD6-A4C2-7A47-ADE8-9BE117ECF45F}" presName="Accent8" presStyleCnt="0"/>
      <dgm:spPr/>
    </dgm:pt>
    <dgm:pt modelId="{8158C429-6F8D-A741-B710-53B1CC047F0C}" type="pres">
      <dgm:prSet presAssocID="{9588CFD6-A4C2-7A47-ADE8-9BE117ECF45F}" presName="AccentHold2" presStyleLbl="node1" presStyleIdx="8" presStyleCnt="15"/>
      <dgm:spPr>
        <a:solidFill>
          <a:srgbClr val="92D050"/>
        </a:solidFill>
      </dgm:spPr>
    </dgm:pt>
    <dgm:pt modelId="{A1AD7CEE-B6AC-9F40-98B3-3FACB958BC80}" type="pres">
      <dgm:prSet presAssocID="{D597D1A9-76B3-7546-8124-D10C9EA66EA0}" presName="Child2" presStyleLbl="node1" presStyleIdx="9" presStyleCnt="15">
        <dgm:presLayoutVars>
          <dgm:chMax val="0"/>
          <dgm:chPref val="0"/>
        </dgm:presLayoutVars>
      </dgm:prSet>
      <dgm:spPr/>
      <dgm:t>
        <a:bodyPr/>
        <a:lstStyle/>
        <a:p>
          <a:endParaRPr lang="zh-CN" altLang="en-US"/>
        </a:p>
      </dgm:t>
    </dgm:pt>
    <dgm:pt modelId="{9BBF4917-AF33-D844-A7A0-D3527D547A51}" type="pres">
      <dgm:prSet presAssocID="{D597D1A9-76B3-7546-8124-D10C9EA66EA0}" presName="Accent9" presStyleCnt="0"/>
      <dgm:spPr/>
    </dgm:pt>
    <dgm:pt modelId="{CB31ED5C-8C0B-E848-A47C-6867EE48E68A}" type="pres">
      <dgm:prSet presAssocID="{D597D1A9-76B3-7546-8124-D10C9EA66EA0}" presName="AccentHold1" presStyleLbl="node1" presStyleIdx="10" presStyleCnt="15"/>
      <dgm:spPr>
        <a:solidFill>
          <a:srgbClr val="92D050"/>
        </a:solidFill>
      </dgm:spPr>
    </dgm:pt>
    <dgm:pt modelId="{500A90F8-6890-8142-823F-8744A1F70BBC}" type="pres">
      <dgm:prSet presAssocID="{D597D1A9-76B3-7546-8124-D10C9EA66EA0}" presName="Accent10" presStyleCnt="0"/>
      <dgm:spPr/>
    </dgm:pt>
    <dgm:pt modelId="{EA0A3701-4706-A24F-8AF4-8109D75D1D98}" type="pres">
      <dgm:prSet presAssocID="{D597D1A9-76B3-7546-8124-D10C9EA66EA0}" presName="AccentHold2" presStyleLbl="node1" presStyleIdx="11" presStyleCnt="15"/>
      <dgm:spPr>
        <a:solidFill>
          <a:srgbClr val="92D050"/>
        </a:solidFill>
      </dgm:spPr>
    </dgm:pt>
    <dgm:pt modelId="{CA3424B7-DCD5-4944-B12D-57FEEE696E3A}" type="pres">
      <dgm:prSet presAssocID="{D597D1A9-76B3-7546-8124-D10C9EA66EA0}" presName="Accent11" presStyleCnt="0"/>
      <dgm:spPr/>
    </dgm:pt>
    <dgm:pt modelId="{70CDBEBE-2088-7345-8080-621959D38300}" type="pres">
      <dgm:prSet presAssocID="{D597D1A9-76B3-7546-8124-D10C9EA66EA0}" presName="AccentHold3" presStyleLbl="node1" presStyleIdx="12" presStyleCnt="15"/>
      <dgm:spPr>
        <a:solidFill>
          <a:srgbClr val="92D050"/>
        </a:solidFill>
      </dgm:spPr>
    </dgm:pt>
    <dgm:pt modelId="{FACACEEA-F44C-E944-A1E6-DEB0A9CBFA4C}" type="pres">
      <dgm:prSet presAssocID="{BEB28534-A428-3C48-8A43-3139E501EB82}" presName="Child3" presStyleLbl="node1" presStyleIdx="13" presStyleCnt="15">
        <dgm:presLayoutVars>
          <dgm:chMax val="0"/>
          <dgm:chPref val="0"/>
        </dgm:presLayoutVars>
      </dgm:prSet>
      <dgm:spPr/>
      <dgm:t>
        <a:bodyPr/>
        <a:lstStyle/>
        <a:p>
          <a:endParaRPr lang="zh-CN" altLang="en-US"/>
        </a:p>
      </dgm:t>
    </dgm:pt>
    <dgm:pt modelId="{9918563C-6873-C248-9960-CB68A4F1C3A2}" type="pres">
      <dgm:prSet presAssocID="{BEB28534-A428-3C48-8A43-3139E501EB82}" presName="Accent12" presStyleCnt="0"/>
      <dgm:spPr/>
    </dgm:pt>
    <dgm:pt modelId="{02126C4E-8483-9F4B-A6B3-3153472F8961}" type="pres">
      <dgm:prSet presAssocID="{BEB28534-A428-3C48-8A43-3139E501EB82}" presName="AccentHold1" presStyleLbl="node1" presStyleIdx="14" presStyleCnt="15"/>
      <dgm:spPr>
        <a:solidFill>
          <a:srgbClr val="92D050"/>
        </a:solidFill>
      </dgm:spPr>
    </dgm:pt>
  </dgm:ptLst>
  <dgm:cxnLst>
    <dgm:cxn modelId="{CB2C233C-B40A-F645-89D7-4FE2137E48A9}" type="presOf" srcId="{9588CFD6-A4C2-7A47-ADE8-9BE117ECF45F}" destId="{AF108C41-9175-8D4B-8CFF-EAB3DC5BDF62}" srcOrd="0" destOrd="0" presId="urn:microsoft.com/office/officeart/2009/3/layout/CircleRelationship"/>
    <dgm:cxn modelId="{B0353DF8-D264-1A4C-AAB8-37766A5A9255}" srcId="{CA9B24AF-F2FC-FF46-9556-A92345A2098F}" destId="{D597D1A9-76B3-7546-8124-D10C9EA66EA0}" srcOrd="1" destOrd="0" parTransId="{A5ABBCE7-737A-2445-B6A9-1411E94D65A7}" sibTransId="{06F0813C-4AEB-964F-B9AB-32C237C43DEE}"/>
    <dgm:cxn modelId="{5F52F7FA-3DFC-B241-AD78-0423CFDE1699}" srcId="{CA9B24AF-F2FC-FF46-9556-A92345A2098F}" destId="{9588CFD6-A4C2-7A47-ADE8-9BE117ECF45F}" srcOrd="0" destOrd="0" parTransId="{9DF8AC91-A433-AD43-9191-57D99F407497}" sibTransId="{CDE6F70E-0E97-CB4C-9525-EB1A2E4E6C51}"/>
    <dgm:cxn modelId="{C38208FD-3777-D442-8069-EFA0BCD9DDE3}" type="presOf" srcId="{EEE0B8B3-AB72-F04A-AA5B-69DE99EF7BEB}" destId="{0188361A-4413-FC42-9601-277A6C6AE613}" srcOrd="0" destOrd="0" presId="urn:microsoft.com/office/officeart/2009/3/layout/CircleRelationship"/>
    <dgm:cxn modelId="{40E52E0E-A928-8E44-B96A-B51CDFC92CB4}" type="presOf" srcId="{D597D1A9-76B3-7546-8124-D10C9EA66EA0}" destId="{A1AD7CEE-B6AC-9F40-98B3-3FACB958BC80}" srcOrd="0" destOrd="0" presId="urn:microsoft.com/office/officeart/2009/3/layout/CircleRelationship"/>
    <dgm:cxn modelId="{F340EB22-E868-774F-9E7E-D35CD8EA473B}" type="presOf" srcId="{CA9B24AF-F2FC-FF46-9556-A92345A2098F}" destId="{6B912482-821C-9748-A0BC-DD798EDBE030}" srcOrd="0" destOrd="0" presId="urn:microsoft.com/office/officeart/2009/3/layout/CircleRelationship"/>
    <dgm:cxn modelId="{14C57A4A-67B1-EF4D-9FE3-6BC42C398CD2}" type="presOf" srcId="{BEB28534-A428-3C48-8A43-3139E501EB82}" destId="{FACACEEA-F44C-E944-A1E6-DEB0A9CBFA4C}" srcOrd="0" destOrd="0" presId="urn:microsoft.com/office/officeart/2009/3/layout/CircleRelationship"/>
    <dgm:cxn modelId="{6C058514-E631-BF4A-953B-7F199F13BCD0}" srcId="{EEE0B8B3-AB72-F04A-AA5B-69DE99EF7BEB}" destId="{CA9B24AF-F2FC-FF46-9556-A92345A2098F}" srcOrd="0" destOrd="0" parTransId="{D4DCBED2-2D47-BD4A-AFFB-5D48017195F4}" sibTransId="{BFD2B2EA-28EC-3542-B271-26030030A52D}"/>
    <dgm:cxn modelId="{649F5268-48FB-454D-B6B0-0E2F2B30AB34}" srcId="{CA9B24AF-F2FC-FF46-9556-A92345A2098F}" destId="{BEB28534-A428-3C48-8A43-3139E501EB82}" srcOrd="2" destOrd="0" parTransId="{3EC89A04-CB77-734B-9590-23963D5278A5}" sibTransId="{080C7688-6031-D84A-9779-4F15A6C29D73}"/>
    <dgm:cxn modelId="{1CB60C54-F805-E442-B47B-D5F580A01EC6}" type="presParOf" srcId="{0188361A-4413-FC42-9601-277A6C6AE613}" destId="{6B912482-821C-9748-A0BC-DD798EDBE030}" srcOrd="0" destOrd="0" presId="urn:microsoft.com/office/officeart/2009/3/layout/CircleRelationship"/>
    <dgm:cxn modelId="{CEB00761-E3C0-7A41-9F2A-0FC663D520FB}" type="presParOf" srcId="{0188361A-4413-FC42-9601-277A6C6AE613}" destId="{B058E1BA-7781-9048-A877-B5EB0819558D}" srcOrd="1" destOrd="0" presId="urn:microsoft.com/office/officeart/2009/3/layout/CircleRelationship"/>
    <dgm:cxn modelId="{A5F4D34C-6421-C74C-B45F-924CD785438E}" type="presParOf" srcId="{0188361A-4413-FC42-9601-277A6C6AE613}" destId="{080D8654-4CCA-714C-BBFC-11993E80D848}" srcOrd="2" destOrd="0" presId="urn:microsoft.com/office/officeart/2009/3/layout/CircleRelationship"/>
    <dgm:cxn modelId="{EAA34594-9179-114A-861C-46224169DD97}" type="presParOf" srcId="{0188361A-4413-FC42-9601-277A6C6AE613}" destId="{343868F6-D6B5-3C42-964F-087C1E462AAC}" srcOrd="3" destOrd="0" presId="urn:microsoft.com/office/officeart/2009/3/layout/CircleRelationship"/>
    <dgm:cxn modelId="{58BF2380-626A-8643-B31B-20015F049CEA}" type="presParOf" srcId="{0188361A-4413-FC42-9601-277A6C6AE613}" destId="{E36CCF46-76DB-BA45-A7B3-CEACCC8680CB}" srcOrd="4" destOrd="0" presId="urn:microsoft.com/office/officeart/2009/3/layout/CircleRelationship"/>
    <dgm:cxn modelId="{E92222BC-56F7-A243-9138-BA9756712FFA}" type="presParOf" srcId="{0188361A-4413-FC42-9601-277A6C6AE613}" destId="{19D57386-A53F-4C4B-8543-E0009CC18D0C}" srcOrd="5" destOrd="0" presId="urn:microsoft.com/office/officeart/2009/3/layout/CircleRelationship"/>
    <dgm:cxn modelId="{5F06A354-4E47-1F4F-B508-69652F1D14C1}" type="presParOf" srcId="{0188361A-4413-FC42-9601-277A6C6AE613}" destId="{AD396A04-976A-A342-A7D0-D274692CD5AE}" srcOrd="6" destOrd="0" presId="urn:microsoft.com/office/officeart/2009/3/layout/CircleRelationship"/>
    <dgm:cxn modelId="{505808D8-91CD-BF4E-B8CD-0E4C5571203A}" type="presParOf" srcId="{0188361A-4413-FC42-9601-277A6C6AE613}" destId="{AF108C41-9175-8D4B-8CFF-EAB3DC5BDF62}" srcOrd="7" destOrd="0" presId="urn:microsoft.com/office/officeart/2009/3/layout/CircleRelationship"/>
    <dgm:cxn modelId="{3C49ED15-BBB1-8D49-8740-52FB93F8E176}" type="presParOf" srcId="{0188361A-4413-FC42-9601-277A6C6AE613}" destId="{4E48E8CF-4D6C-344A-8E32-1D0D37BC751B}" srcOrd="8" destOrd="0" presId="urn:microsoft.com/office/officeart/2009/3/layout/CircleRelationship"/>
    <dgm:cxn modelId="{97B7B7BD-8CA7-BA47-93AA-C35B5FDA7D39}" type="presParOf" srcId="{4E48E8CF-4D6C-344A-8E32-1D0D37BC751B}" destId="{C0152706-5A09-C34F-8D2D-1D5C2C2231BC}" srcOrd="0" destOrd="0" presId="urn:microsoft.com/office/officeart/2009/3/layout/CircleRelationship"/>
    <dgm:cxn modelId="{D6D5EE86-B7BC-CC44-9194-6F7A955BB5E3}" type="presParOf" srcId="{0188361A-4413-FC42-9601-277A6C6AE613}" destId="{C89C6878-8EED-D140-8D75-E13AD60629BE}" srcOrd="9" destOrd="0" presId="urn:microsoft.com/office/officeart/2009/3/layout/CircleRelationship"/>
    <dgm:cxn modelId="{3FE75ECF-B7A0-6344-BC5A-66F42586699A}" type="presParOf" srcId="{C89C6878-8EED-D140-8D75-E13AD60629BE}" destId="{8158C429-6F8D-A741-B710-53B1CC047F0C}" srcOrd="0" destOrd="0" presId="urn:microsoft.com/office/officeart/2009/3/layout/CircleRelationship"/>
    <dgm:cxn modelId="{9389A6DF-B771-FB41-9368-04B341B20A50}" type="presParOf" srcId="{0188361A-4413-FC42-9601-277A6C6AE613}" destId="{A1AD7CEE-B6AC-9F40-98B3-3FACB958BC80}" srcOrd="10" destOrd="0" presId="urn:microsoft.com/office/officeart/2009/3/layout/CircleRelationship"/>
    <dgm:cxn modelId="{B83CFE46-22B2-0A43-BF3C-B8DFC5A28D88}" type="presParOf" srcId="{0188361A-4413-FC42-9601-277A6C6AE613}" destId="{9BBF4917-AF33-D844-A7A0-D3527D547A51}" srcOrd="11" destOrd="0" presId="urn:microsoft.com/office/officeart/2009/3/layout/CircleRelationship"/>
    <dgm:cxn modelId="{D304E15F-5FDC-5E43-8139-92B9F914624D}" type="presParOf" srcId="{9BBF4917-AF33-D844-A7A0-D3527D547A51}" destId="{CB31ED5C-8C0B-E848-A47C-6867EE48E68A}" srcOrd="0" destOrd="0" presId="urn:microsoft.com/office/officeart/2009/3/layout/CircleRelationship"/>
    <dgm:cxn modelId="{C5E25CF1-A40E-1E4D-8DCF-8F6FD67ADEA7}" type="presParOf" srcId="{0188361A-4413-FC42-9601-277A6C6AE613}" destId="{500A90F8-6890-8142-823F-8744A1F70BBC}" srcOrd="12" destOrd="0" presId="urn:microsoft.com/office/officeart/2009/3/layout/CircleRelationship"/>
    <dgm:cxn modelId="{B19DD62D-B3CE-6844-A521-F7856EFE3995}" type="presParOf" srcId="{500A90F8-6890-8142-823F-8744A1F70BBC}" destId="{EA0A3701-4706-A24F-8AF4-8109D75D1D98}" srcOrd="0" destOrd="0" presId="urn:microsoft.com/office/officeart/2009/3/layout/CircleRelationship"/>
    <dgm:cxn modelId="{70F13031-3A17-BC42-AEAA-B8385C127612}" type="presParOf" srcId="{0188361A-4413-FC42-9601-277A6C6AE613}" destId="{CA3424B7-DCD5-4944-B12D-57FEEE696E3A}" srcOrd="13" destOrd="0" presId="urn:microsoft.com/office/officeart/2009/3/layout/CircleRelationship"/>
    <dgm:cxn modelId="{E9D4EF7D-E679-3C4F-ABDA-50B501FBB459}" type="presParOf" srcId="{CA3424B7-DCD5-4944-B12D-57FEEE696E3A}" destId="{70CDBEBE-2088-7345-8080-621959D38300}" srcOrd="0" destOrd="0" presId="urn:microsoft.com/office/officeart/2009/3/layout/CircleRelationship"/>
    <dgm:cxn modelId="{3CFAC97D-932C-3149-8881-B1595DD19211}" type="presParOf" srcId="{0188361A-4413-FC42-9601-277A6C6AE613}" destId="{FACACEEA-F44C-E944-A1E6-DEB0A9CBFA4C}" srcOrd="14" destOrd="0" presId="urn:microsoft.com/office/officeart/2009/3/layout/CircleRelationship"/>
    <dgm:cxn modelId="{006F6087-DB2A-6540-98F8-2E9921D147BF}" type="presParOf" srcId="{0188361A-4413-FC42-9601-277A6C6AE613}" destId="{9918563C-6873-C248-9960-CB68A4F1C3A2}" srcOrd="15" destOrd="0" presId="urn:microsoft.com/office/officeart/2009/3/layout/CircleRelationship"/>
    <dgm:cxn modelId="{5C16D4D4-96FD-C947-A3FA-7063A9FC714F}" type="presParOf" srcId="{9918563C-6873-C248-9960-CB68A4F1C3A2}" destId="{02126C4E-8483-9F4B-A6B3-3153472F8961}" srcOrd="0" destOrd="0" presId="urn:microsoft.com/office/officeart/2009/3/layout/CircleRelationship"/>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833BBF-CD71-41ED-A42F-FDFC9E4CBB57}" type="doc">
      <dgm:prSet loTypeId="urn:microsoft.com/office/officeart/2005/8/layout/radial5" loCatId="cycle" qsTypeId="urn:microsoft.com/office/officeart/2005/8/quickstyle/simple1" qsCatId="simple" csTypeId="urn:microsoft.com/office/officeart/2005/8/colors/accent6_2" csCatId="accent6" phldr="1"/>
      <dgm:spPr/>
      <dgm:t>
        <a:bodyPr/>
        <a:lstStyle/>
        <a:p>
          <a:endParaRPr lang="zh-CN" altLang="en-US"/>
        </a:p>
      </dgm:t>
    </dgm:pt>
    <dgm:pt modelId="{2614C6F5-7F71-4DA0-982E-B0B4960E1204}">
      <dgm:prSet/>
      <dgm:spPr/>
      <dgm:t>
        <a:bodyPr/>
        <a:lstStyle/>
        <a:p>
          <a:pPr rtl="0"/>
          <a:r>
            <a:rPr lang="zh-CN" altLang="en-US" dirty="0" smtClean="0">
              <a:latin typeface="微软雅黑" panose="020B0503020204020204" pitchFamily="34" charset="-122"/>
              <a:ea typeface="微软雅黑" panose="020B0503020204020204" pitchFamily="34" charset="-122"/>
            </a:rPr>
            <a:t>二进制分帧层</a:t>
          </a:r>
          <a:endParaRPr lang="zh-CN" dirty="0">
            <a:latin typeface="微软雅黑" panose="020B0503020204020204" pitchFamily="34" charset="-122"/>
            <a:ea typeface="微软雅黑" panose="020B0503020204020204" pitchFamily="34" charset="-122"/>
          </a:endParaRPr>
        </a:p>
      </dgm:t>
    </dgm:pt>
    <dgm:pt modelId="{3F94C4D2-1674-4C54-921A-22DA5C4BC722}" type="parTrans" cxnId="{60C2CF0D-1682-4EDA-AF59-817ADD74AB81}">
      <dgm:prSet/>
      <dgm:spPr/>
      <dgm:t>
        <a:bodyPr/>
        <a:lstStyle/>
        <a:p>
          <a:endParaRPr lang="zh-CN" altLang="en-US">
            <a:latin typeface="微软雅黑" panose="020B0503020204020204" pitchFamily="34" charset="-122"/>
            <a:ea typeface="微软雅黑" panose="020B0503020204020204" pitchFamily="34" charset="-122"/>
          </a:endParaRPr>
        </a:p>
      </dgm:t>
    </dgm:pt>
    <dgm:pt modelId="{B0B34AA0-FA90-4D8D-9241-DAAD4663CDCD}" type="sibTrans" cxnId="{60C2CF0D-1682-4EDA-AF59-817ADD74AB81}">
      <dgm:prSet/>
      <dgm:spPr/>
      <dgm:t>
        <a:bodyPr/>
        <a:lstStyle/>
        <a:p>
          <a:endParaRPr lang="zh-CN" altLang="en-US">
            <a:latin typeface="微软雅黑" panose="020B0503020204020204" pitchFamily="34" charset="-122"/>
            <a:ea typeface="微软雅黑" panose="020B0503020204020204" pitchFamily="34" charset="-122"/>
          </a:endParaRPr>
        </a:p>
      </dgm:t>
    </dgm:pt>
    <dgm:pt modelId="{9C12952D-160B-49AC-98E8-0BD7A5CD44D0}">
      <dgm:prSet/>
      <dgm:spPr/>
      <dgm:t>
        <a:bodyPr/>
        <a:lstStyle/>
        <a:p>
          <a:pPr rtl="0"/>
          <a:r>
            <a:rPr lang="zh-CN" altLang="en-US" dirty="0" smtClean="0">
              <a:latin typeface="微软雅黑" panose="020B0503020204020204" pitchFamily="34" charset="-122"/>
              <a:ea typeface="微软雅黑" panose="020B0503020204020204" pitchFamily="34" charset="-122"/>
            </a:rPr>
            <a:t>多路复用</a:t>
          </a:r>
          <a:endParaRPr lang="zh-CN" dirty="0">
            <a:latin typeface="微软雅黑" panose="020B0503020204020204" pitchFamily="34" charset="-122"/>
            <a:ea typeface="微软雅黑" panose="020B0503020204020204" pitchFamily="34" charset="-122"/>
          </a:endParaRPr>
        </a:p>
      </dgm:t>
    </dgm:pt>
    <dgm:pt modelId="{318407C3-AD8F-42B2-95D3-A687C251EDD2}" type="parTrans" cxnId="{2D8E414D-F141-4497-B817-B5079BA1C116}">
      <dgm:prSet/>
      <dgm:spPr/>
      <dgm:t>
        <a:bodyPr/>
        <a:lstStyle/>
        <a:p>
          <a:endParaRPr lang="zh-CN" altLang="en-US">
            <a:latin typeface="微软雅黑" panose="020B0503020204020204" pitchFamily="34" charset="-122"/>
            <a:ea typeface="微软雅黑" panose="020B0503020204020204" pitchFamily="34" charset="-122"/>
          </a:endParaRPr>
        </a:p>
      </dgm:t>
    </dgm:pt>
    <dgm:pt modelId="{DA4775B7-D2DF-46D2-97A0-B5D359B946D2}" type="sibTrans" cxnId="{2D8E414D-F141-4497-B817-B5079BA1C116}">
      <dgm:prSet/>
      <dgm:spPr/>
      <dgm:t>
        <a:bodyPr/>
        <a:lstStyle/>
        <a:p>
          <a:endParaRPr lang="zh-CN" altLang="en-US">
            <a:latin typeface="微软雅黑" panose="020B0503020204020204" pitchFamily="34" charset="-122"/>
            <a:ea typeface="微软雅黑" panose="020B0503020204020204" pitchFamily="34" charset="-122"/>
          </a:endParaRPr>
        </a:p>
      </dgm:t>
    </dgm:pt>
    <dgm:pt modelId="{ED5B08A8-1935-4EBC-B5E8-3A035BC46978}">
      <dgm:prSet/>
      <dgm:spPr/>
      <dgm:t>
        <a:bodyPr/>
        <a:lstStyle/>
        <a:p>
          <a:pPr rtl="0"/>
          <a:r>
            <a:rPr lang="zh-CN" altLang="en-US" dirty="0" smtClean="0">
              <a:latin typeface="微软雅黑" panose="020B0503020204020204" pitchFamily="34" charset="-122"/>
              <a:ea typeface="微软雅黑" panose="020B0503020204020204" pitchFamily="34" charset="-122"/>
            </a:rPr>
            <a:t>服务器推送</a:t>
          </a:r>
          <a:endParaRPr lang="zh-CN" dirty="0">
            <a:latin typeface="微软雅黑" panose="020B0503020204020204" pitchFamily="34" charset="-122"/>
            <a:ea typeface="微软雅黑" panose="020B0503020204020204" pitchFamily="34" charset="-122"/>
          </a:endParaRPr>
        </a:p>
      </dgm:t>
    </dgm:pt>
    <dgm:pt modelId="{25E93006-0E32-43EC-A146-632D01286510}" type="parTrans" cxnId="{A02A456E-B11E-4C49-B9F0-222407BEC955}">
      <dgm:prSet/>
      <dgm:spPr/>
      <dgm:t>
        <a:bodyPr/>
        <a:lstStyle/>
        <a:p>
          <a:endParaRPr lang="zh-CN" altLang="en-US">
            <a:latin typeface="微软雅黑" panose="020B0503020204020204" pitchFamily="34" charset="-122"/>
            <a:ea typeface="微软雅黑" panose="020B0503020204020204" pitchFamily="34" charset="-122"/>
          </a:endParaRPr>
        </a:p>
      </dgm:t>
    </dgm:pt>
    <dgm:pt modelId="{AE05D31A-2D65-42AC-B4C8-93A66829CBC9}" type="sibTrans" cxnId="{A02A456E-B11E-4C49-B9F0-222407BEC955}">
      <dgm:prSet/>
      <dgm:spPr/>
      <dgm:t>
        <a:bodyPr/>
        <a:lstStyle/>
        <a:p>
          <a:endParaRPr lang="zh-CN" altLang="en-US">
            <a:latin typeface="微软雅黑" panose="020B0503020204020204" pitchFamily="34" charset="-122"/>
            <a:ea typeface="微软雅黑" panose="020B0503020204020204" pitchFamily="34" charset="-122"/>
          </a:endParaRPr>
        </a:p>
      </dgm:t>
    </dgm:pt>
    <dgm:pt modelId="{C09FC57E-BCF4-4EFC-BFB3-B7993BE9F001}">
      <dgm:prSet/>
      <dgm:spPr/>
      <dgm:t>
        <a:bodyPr/>
        <a:lstStyle/>
        <a:p>
          <a:pPr rtl="0"/>
          <a:r>
            <a:rPr lang="zh-CN" altLang="en-US" dirty="0" smtClean="0">
              <a:latin typeface="微软雅黑" panose="020B0503020204020204" pitchFamily="34" charset="-122"/>
              <a:ea typeface="微软雅黑" panose="020B0503020204020204" pitchFamily="34" charset="-122"/>
            </a:rPr>
            <a:t>首部压缩</a:t>
          </a:r>
          <a:endParaRPr lang="zh-CN" dirty="0">
            <a:latin typeface="微软雅黑" panose="020B0503020204020204" pitchFamily="34" charset="-122"/>
            <a:ea typeface="微软雅黑" panose="020B0503020204020204" pitchFamily="34" charset="-122"/>
          </a:endParaRPr>
        </a:p>
      </dgm:t>
    </dgm:pt>
    <dgm:pt modelId="{C23B527E-FCFF-420A-8407-D6A831A2122C}" type="parTrans" cxnId="{7A72E9D4-E5DB-4969-A7AE-0CE7CBDDBAA3}">
      <dgm:prSet/>
      <dgm:spPr/>
      <dgm:t>
        <a:bodyPr/>
        <a:lstStyle/>
        <a:p>
          <a:endParaRPr lang="zh-CN" altLang="en-US">
            <a:latin typeface="微软雅黑" panose="020B0503020204020204" pitchFamily="34" charset="-122"/>
            <a:ea typeface="微软雅黑" panose="020B0503020204020204" pitchFamily="34" charset="-122"/>
          </a:endParaRPr>
        </a:p>
      </dgm:t>
    </dgm:pt>
    <dgm:pt modelId="{010E0669-63E3-4830-ACCB-A098E73C353E}" type="sibTrans" cxnId="{7A72E9D4-E5DB-4969-A7AE-0CE7CBDDBAA3}">
      <dgm:prSet/>
      <dgm:spPr/>
      <dgm:t>
        <a:bodyPr/>
        <a:lstStyle/>
        <a:p>
          <a:endParaRPr lang="zh-CN" altLang="en-US">
            <a:latin typeface="微软雅黑" panose="020B0503020204020204" pitchFamily="34" charset="-122"/>
            <a:ea typeface="微软雅黑" panose="020B0503020204020204" pitchFamily="34" charset="-122"/>
          </a:endParaRPr>
        </a:p>
      </dgm:t>
    </dgm:pt>
    <dgm:pt modelId="{1E7A8267-AC14-4EB4-A512-EDBE02834D6B}">
      <dgm:prSet/>
      <dgm:spPr/>
      <dgm:t>
        <a:bodyPr/>
        <a:lstStyle/>
        <a:p>
          <a:pPr rtl="0"/>
          <a:r>
            <a:rPr lang="zh-CN" altLang="en-US" dirty="0" smtClean="0">
              <a:latin typeface="微软雅黑" panose="020B0503020204020204" pitchFamily="34" charset="-122"/>
              <a:ea typeface="微软雅黑" panose="020B0503020204020204" pitchFamily="34" charset="-122"/>
            </a:rPr>
            <a:t>请求优先级</a:t>
          </a:r>
          <a:endParaRPr lang="zh-CN" dirty="0">
            <a:latin typeface="微软雅黑" panose="020B0503020204020204" pitchFamily="34" charset="-122"/>
            <a:ea typeface="微软雅黑" panose="020B0503020204020204" pitchFamily="34" charset="-122"/>
          </a:endParaRPr>
        </a:p>
      </dgm:t>
    </dgm:pt>
    <dgm:pt modelId="{C65BA0DC-9719-4E4A-8B6F-16FD2089641F}" type="parTrans" cxnId="{0BD76CDE-EFB5-4FB3-B35C-464C4E4F0AC7}">
      <dgm:prSet/>
      <dgm:spPr/>
      <dgm:t>
        <a:bodyPr/>
        <a:lstStyle/>
        <a:p>
          <a:endParaRPr lang="zh-CN" altLang="en-US"/>
        </a:p>
      </dgm:t>
    </dgm:pt>
    <dgm:pt modelId="{41024052-2B03-48C1-957E-F0B5CFC4F6E4}" type="sibTrans" cxnId="{0BD76CDE-EFB5-4FB3-B35C-464C4E4F0AC7}">
      <dgm:prSet/>
      <dgm:spPr/>
      <dgm:t>
        <a:bodyPr/>
        <a:lstStyle/>
        <a:p>
          <a:endParaRPr lang="zh-CN" altLang="en-US"/>
        </a:p>
      </dgm:t>
    </dgm:pt>
    <dgm:pt modelId="{8090724C-ADCC-49E6-9632-2CBBB05D8262}">
      <dgm:prSet/>
      <dgm:spPr>
        <a:solidFill>
          <a:srgbClr val="0070C0"/>
        </a:solidFill>
      </dgm:spPr>
      <dgm:t>
        <a:bodyPr/>
        <a:lstStyle/>
        <a:p>
          <a:pPr rtl="0"/>
          <a:r>
            <a:rPr lang="en-US" altLang="zh-CN" dirty="0" smtClean="0"/>
            <a:t>HTTP2.0</a:t>
          </a:r>
          <a:r>
            <a:rPr lang="zh-CN" altLang="en-US" sz="1600" dirty="0" smtClean="0">
              <a:latin typeface="微软雅黑" panose="020B0503020204020204" pitchFamily="34" charset="-122"/>
              <a:ea typeface="微软雅黑" panose="020B0503020204020204" pitchFamily="34" charset="-122"/>
            </a:rPr>
            <a:t>新增功能</a:t>
          </a:r>
          <a:endParaRPr lang="zh-CN" altLang="en-US" sz="1600" dirty="0">
            <a:latin typeface="微软雅黑" panose="020B0503020204020204" pitchFamily="34" charset="-122"/>
            <a:ea typeface="微软雅黑" panose="020B0503020204020204" pitchFamily="34" charset="-122"/>
          </a:endParaRPr>
        </a:p>
      </dgm:t>
    </dgm:pt>
    <dgm:pt modelId="{BB99126D-16CF-457F-B8D4-AD5428E48DEF}" type="parTrans" cxnId="{C2E2A00E-6F2E-4B94-92F8-0E79B7D0CED5}">
      <dgm:prSet/>
      <dgm:spPr/>
      <dgm:t>
        <a:bodyPr/>
        <a:lstStyle/>
        <a:p>
          <a:endParaRPr lang="zh-CN" altLang="en-US"/>
        </a:p>
      </dgm:t>
    </dgm:pt>
    <dgm:pt modelId="{C0473E35-704D-4C23-812D-87E60E68A560}" type="sibTrans" cxnId="{C2E2A00E-6F2E-4B94-92F8-0E79B7D0CED5}">
      <dgm:prSet/>
      <dgm:spPr/>
      <dgm:t>
        <a:bodyPr/>
        <a:lstStyle/>
        <a:p>
          <a:endParaRPr lang="zh-CN" altLang="en-US"/>
        </a:p>
      </dgm:t>
    </dgm:pt>
    <dgm:pt modelId="{3DA6E602-1AF3-4EEE-88B9-C2A9EDA56349}">
      <dgm:prSet/>
      <dgm:spPr>
        <a:solidFill>
          <a:schemeClr val="bg1">
            <a:lumMod val="65000"/>
          </a:schemeClr>
        </a:solidFill>
      </dgm:spPr>
      <dgm:t>
        <a:bodyPr/>
        <a:lstStyle/>
        <a:p>
          <a:pPr rtl="0"/>
          <a:r>
            <a:rPr lang="zh-CN" altLang="en-US" dirty="0" smtClean="0">
              <a:latin typeface="微软雅黑" panose="020B0503020204020204" pitchFamily="34" charset="-122"/>
              <a:ea typeface="微软雅黑" panose="020B0503020204020204" pitchFamily="34" charset="-122"/>
            </a:rPr>
            <a:t>流量控制</a:t>
          </a:r>
          <a:endParaRPr lang="zh-CN" dirty="0">
            <a:latin typeface="微软雅黑" panose="020B0503020204020204" pitchFamily="34" charset="-122"/>
            <a:ea typeface="微软雅黑" panose="020B0503020204020204" pitchFamily="34" charset="-122"/>
          </a:endParaRPr>
        </a:p>
      </dgm:t>
    </dgm:pt>
    <dgm:pt modelId="{5E05E9C1-AC69-4199-8C71-8B3E4BBC6EA4}" type="parTrans" cxnId="{C3955D88-5F59-4CA5-9661-3A727E070B28}">
      <dgm:prSet/>
      <dgm:spPr/>
      <dgm:t>
        <a:bodyPr/>
        <a:lstStyle/>
        <a:p>
          <a:endParaRPr lang="zh-CN" altLang="en-US"/>
        </a:p>
      </dgm:t>
    </dgm:pt>
    <dgm:pt modelId="{72B7CE8D-D3CE-429B-B799-041EF3991166}" type="sibTrans" cxnId="{C3955D88-5F59-4CA5-9661-3A727E070B28}">
      <dgm:prSet/>
      <dgm:spPr/>
      <dgm:t>
        <a:bodyPr/>
        <a:lstStyle/>
        <a:p>
          <a:endParaRPr lang="zh-CN" altLang="en-US"/>
        </a:p>
      </dgm:t>
    </dgm:pt>
    <dgm:pt modelId="{A4CB959E-56F4-4A4E-B02E-F71CF938F43B}" type="pres">
      <dgm:prSet presAssocID="{49833BBF-CD71-41ED-A42F-FDFC9E4CBB57}" presName="Name0" presStyleCnt="0">
        <dgm:presLayoutVars>
          <dgm:chMax val="1"/>
          <dgm:dir/>
          <dgm:animLvl val="ctr"/>
          <dgm:resizeHandles val="exact"/>
        </dgm:presLayoutVars>
      </dgm:prSet>
      <dgm:spPr/>
      <dgm:t>
        <a:bodyPr/>
        <a:lstStyle/>
        <a:p>
          <a:endParaRPr lang="zh-CN" altLang="en-US"/>
        </a:p>
      </dgm:t>
    </dgm:pt>
    <dgm:pt modelId="{44D19A11-422D-4E0B-9C71-38FD24DD03B2}" type="pres">
      <dgm:prSet presAssocID="{8090724C-ADCC-49E6-9632-2CBBB05D8262}" presName="centerShape" presStyleLbl="node0" presStyleIdx="0" presStyleCnt="1" custScaleX="104370" custScaleY="104370"/>
      <dgm:spPr/>
      <dgm:t>
        <a:bodyPr/>
        <a:lstStyle/>
        <a:p>
          <a:endParaRPr lang="zh-CN" altLang="en-US"/>
        </a:p>
      </dgm:t>
    </dgm:pt>
    <dgm:pt modelId="{E05DDAED-82D8-4936-83B8-CC6AB716E44B}" type="pres">
      <dgm:prSet presAssocID="{3F94C4D2-1674-4C54-921A-22DA5C4BC722}" presName="parTrans" presStyleLbl="sibTrans2D1" presStyleIdx="0" presStyleCnt="6"/>
      <dgm:spPr/>
      <dgm:t>
        <a:bodyPr/>
        <a:lstStyle/>
        <a:p>
          <a:endParaRPr lang="zh-CN" altLang="en-US"/>
        </a:p>
      </dgm:t>
    </dgm:pt>
    <dgm:pt modelId="{8EACDF4E-8276-4697-A66D-10F0106F101E}" type="pres">
      <dgm:prSet presAssocID="{3F94C4D2-1674-4C54-921A-22DA5C4BC722}" presName="connectorText" presStyleLbl="sibTrans2D1" presStyleIdx="0" presStyleCnt="6"/>
      <dgm:spPr/>
      <dgm:t>
        <a:bodyPr/>
        <a:lstStyle/>
        <a:p>
          <a:endParaRPr lang="zh-CN" altLang="en-US"/>
        </a:p>
      </dgm:t>
    </dgm:pt>
    <dgm:pt modelId="{30CAB0B0-8AF2-40E1-9C0C-1D0890DE48AF}" type="pres">
      <dgm:prSet presAssocID="{2614C6F5-7F71-4DA0-982E-B0B4960E1204}" presName="node" presStyleLbl="node1" presStyleIdx="0" presStyleCnt="6">
        <dgm:presLayoutVars>
          <dgm:bulletEnabled val="1"/>
        </dgm:presLayoutVars>
      </dgm:prSet>
      <dgm:spPr/>
      <dgm:t>
        <a:bodyPr/>
        <a:lstStyle/>
        <a:p>
          <a:endParaRPr lang="zh-CN" altLang="en-US"/>
        </a:p>
      </dgm:t>
    </dgm:pt>
    <dgm:pt modelId="{AEE3074E-0644-4A00-B1FB-BF7EFEBED517}" type="pres">
      <dgm:prSet presAssocID="{318407C3-AD8F-42B2-95D3-A687C251EDD2}" presName="parTrans" presStyleLbl="sibTrans2D1" presStyleIdx="1" presStyleCnt="6"/>
      <dgm:spPr/>
      <dgm:t>
        <a:bodyPr/>
        <a:lstStyle/>
        <a:p>
          <a:endParaRPr lang="zh-CN" altLang="en-US"/>
        </a:p>
      </dgm:t>
    </dgm:pt>
    <dgm:pt modelId="{63127BA5-B01C-4041-8D6B-651A6DA2D622}" type="pres">
      <dgm:prSet presAssocID="{318407C3-AD8F-42B2-95D3-A687C251EDD2}" presName="connectorText" presStyleLbl="sibTrans2D1" presStyleIdx="1" presStyleCnt="6"/>
      <dgm:spPr/>
      <dgm:t>
        <a:bodyPr/>
        <a:lstStyle/>
        <a:p>
          <a:endParaRPr lang="zh-CN" altLang="en-US"/>
        </a:p>
      </dgm:t>
    </dgm:pt>
    <dgm:pt modelId="{F1AC9DF5-D99A-453F-AABB-F104EB30740E}" type="pres">
      <dgm:prSet presAssocID="{9C12952D-160B-49AC-98E8-0BD7A5CD44D0}" presName="node" presStyleLbl="node1" presStyleIdx="1" presStyleCnt="6">
        <dgm:presLayoutVars>
          <dgm:bulletEnabled val="1"/>
        </dgm:presLayoutVars>
      </dgm:prSet>
      <dgm:spPr/>
      <dgm:t>
        <a:bodyPr/>
        <a:lstStyle/>
        <a:p>
          <a:endParaRPr lang="zh-CN" altLang="en-US"/>
        </a:p>
      </dgm:t>
    </dgm:pt>
    <dgm:pt modelId="{30D3A96B-FA06-46D8-B6F6-894AD851DB76}" type="pres">
      <dgm:prSet presAssocID="{25E93006-0E32-43EC-A146-632D01286510}" presName="parTrans" presStyleLbl="sibTrans2D1" presStyleIdx="2" presStyleCnt="6"/>
      <dgm:spPr/>
      <dgm:t>
        <a:bodyPr/>
        <a:lstStyle/>
        <a:p>
          <a:endParaRPr lang="zh-CN" altLang="en-US"/>
        </a:p>
      </dgm:t>
    </dgm:pt>
    <dgm:pt modelId="{458AD6BE-1A3C-4ACE-988F-69AAEE303A2F}" type="pres">
      <dgm:prSet presAssocID="{25E93006-0E32-43EC-A146-632D01286510}" presName="connectorText" presStyleLbl="sibTrans2D1" presStyleIdx="2" presStyleCnt="6"/>
      <dgm:spPr/>
      <dgm:t>
        <a:bodyPr/>
        <a:lstStyle/>
        <a:p>
          <a:endParaRPr lang="zh-CN" altLang="en-US"/>
        </a:p>
      </dgm:t>
    </dgm:pt>
    <dgm:pt modelId="{89A30B70-84E3-48AB-9E38-4BA6EC3768CD}" type="pres">
      <dgm:prSet presAssocID="{ED5B08A8-1935-4EBC-B5E8-3A035BC46978}" presName="node" presStyleLbl="node1" presStyleIdx="2" presStyleCnt="6">
        <dgm:presLayoutVars>
          <dgm:bulletEnabled val="1"/>
        </dgm:presLayoutVars>
      </dgm:prSet>
      <dgm:spPr/>
      <dgm:t>
        <a:bodyPr/>
        <a:lstStyle/>
        <a:p>
          <a:endParaRPr lang="zh-CN" altLang="en-US"/>
        </a:p>
      </dgm:t>
    </dgm:pt>
    <dgm:pt modelId="{3BFF845A-0654-4E94-B901-1AD933895D84}" type="pres">
      <dgm:prSet presAssocID="{C23B527E-FCFF-420A-8407-D6A831A2122C}" presName="parTrans" presStyleLbl="sibTrans2D1" presStyleIdx="3" presStyleCnt="6"/>
      <dgm:spPr/>
      <dgm:t>
        <a:bodyPr/>
        <a:lstStyle/>
        <a:p>
          <a:endParaRPr lang="zh-CN" altLang="en-US"/>
        </a:p>
      </dgm:t>
    </dgm:pt>
    <dgm:pt modelId="{BA582CA6-C74A-4E7D-AFB8-C2801E2C1FCB}" type="pres">
      <dgm:prSet presAssocID="{C23B527E-FCFF-420A-8407-D6A831A2122C}" presName="connectorText" presStyleLbl="sibTrans2D1" presStyleIdx="3" presStyleCnt="6"/>
      <dgm:spPr/>
      <dgm:t>
        <a:bodyPr/>
        <a:lstStyle/>
        <a:p>
          <a:endParaRPr lang="zh-CN" altLang="en-US"/>
        </a:p>
      </dgm:t>
    </dgm:pt>
    <dgm:pt modelId="{5F51B33D-2AD9-49BC-AADE-FA770F76FC64}" type="pres">
      <dgm:prSet presAssocID="{C09FC57E-BCF4-4EFC-BFB3-B7993BE9F001}" presName="node" presStyleLbl="node1" presStyleIdx="3" presStyleCnt="6">
        <dgm:presLayoutVars>
          <dgm:bulletEnabled val="1"/>
        </dgm:presLayoutVars>
      </dgm:prSet>
      <dgm:spPr/>
      <dgm:t>
        <a:bodyPr/>
        <a:lstStyle/>
        <a:p>
          <a:endParaRPr lang="zh-CN" altLang="en-US"/>
        </a:p>
      </dgm:t>
    </dgm:pt>
    <dgm:pt modelId="{BCB708CE-5C44-4677-868E-D6BD423FBD81}" type="pres">
      <dgm:prSet presAssocID="{C65BA0DC-9719-4E4A-8B6F-16FD2089641F}" presName="parTrans" presStyleLbl="sibTrans2D1" presStyleIdx="4" presStyleCnt="6"/>
      <dgm:spPr/>
      <dgm:t>
        <a:bodyPr/>
        <a:lstStyle/>
        <a:p>
          <a:endParaRPr lang="zh-CN" altLang="en-US"/>
        </a:p>
      </dgm:t>
    </dgm:pt>
    <dgm:pt modelId="{F93B2C71-2071-4B0C-B469-BE02232BA0C4}" type="pres">
      <dgm:prSet presAssocID="{C65BA0DC-9719-4E4A-8B6F-16FD2089641F}" presName="connectorText" presStyleLbl="sibTrans2D1" presStyleIdx="4" presStyleCnt="6"/>
      <dgm:spPr/>
      <dgm:t>
        <a:bodyPr/>
        <a:lstStyle/>
        <a:p>
          <a:endParaRPr lang="zh-CN" altLang="en-US"/>
        </a:p>
      </dgm:t>
    </dgm:pt>
    <dgm:pt modelId="{669FE3BE-6A1A-480A-ADE5-4F3B7547F371}" type="pres">
      <dgm:prSet presAssocID="{1E7A8267-AC14-4EB4-A512-EDBE02834D6B}" presName="node" presStyleLbl="node1" presStyleIdx="4" presStyleCnt="6">
        <dgm:presLayoutVars>
          <dgm:bulletEnabled val="1"/>
        </dgm:presLayoutVars>
      </dgm:prSet>
      <dgm:spPr/>
      <dgm:t>
        <a:bodyPr/>
        <a:lstStyle/>
        <a:p>
          <a:endParaRPr lang="zh-CN" altLang="en-US"/>
        </a:p>
      </dgm:t>
    </dgm:pt>
    <dgm:pt modelId="{19F222DD-6186-4442-A4F3-79CBAA0CA593}" type="pres">
      <dgm:prSet presAssocID="{5E05E9C1-AC69-4199-8C71-8B3E4BBC6EA4}" presName="parTrans" presStyleLbl="sibTrans2D1" presStyleIdx="5" presStyleCnt="6"/>
      <dgm:spPr/>
      <dgm:t>
        <a:bodyPr/>
        <a:lstStyle/>
        <a:p>
          <a:endParaRPr lang="zh-CN" altLang="en-US"/>
        </a:p>
      </dgm:t>
    </dgm:pt>
    <dgm:pt modelId="{831ABC01-AC9F-40CD-92FA-2E86C54E45C4}" type="pres">
      <dgm:prSet presAssocID="{5E05E9C1-AC69-4199-8C71-8B3E4BBC6EA4}" presName="connectorText" presStyleLbl="sibTrans2D1" presStyleIdx="5" presStyleCnt="6"/>
      <dgm:spPr/>
      <dgm:t>
        <a:bodyPr/>
        <a:lstStyle/>
        <a:p>
          <a:endParaRPr lang="zh-CN" altLang="en-US"/>
        </a:p>
      </dgm:t>
    </dgm:pt>
    <dgm:pt modelId="{4F3A25B9-88E8-41BC-A10B-CC96D590372A}" type="pres">
      <dgm:prSet presAssocID="{3DA6E602-1AF3-4EEE-88B9-C2A9EDA56349}" presName="node" presStyleLbl="node1" presStyleIdx="5" presStyleCnt="6">
        <dgm:presLayoutVars>
          <dgm:bulletEnabled val="1"/>
        </dgm:presLayoutVars>
      </dgm:prSet>
      <dgm:spPr/>
      <dgm:t>
        <a:bodyPr/>
        <a:lstStyle/>
        <a:p>
          <a:endParaRPr lang="zh-CN" altLang="en-US"/>
        </a:p>
      </dgm:t>
    </dgm:pt>
  </dgm:ptLst>
  <dgm:cxnLst>
    <dgm:cxn modelId="{00C1FA6B-55E2-42EB-9A4A-576072CBD4DA}" type="presOf" srcId="{25E93006-0E32-43EC-A146-632D01286510}" destId="{458AD6BE-1A3C-4ACE-988F-69AAEE303A2F}" srcOrd="1" destOrd="0" presId="urn:microsoft.com/office/officeart/2005/8/layout/radial5"/>
    <dgm:cxn modelId="{F40E4AA7-C5D5-7949-A087-FC93DA85549D}" type="presOf" srcId="{5E05E9C1-AC69-4199-8C71-8B3E4BBC6EA4}" destId="{19F222DD-6186-4442-A4F3-79CBAA0CA593}" srcOrd="0" destOrd="0" presId="urn:microsoft.com/office/officeart/2005/8/layout/radial5"/>
    <dgm:cxn modelId="{C2E2A00E-6F2E-4B94-92F8-0E79B7D0CED5}" srcId="{49833BBF-CD71-41ED-A42F-FDFC9E4CBB57}" destId="{8090724C-ADCC-49E6-9632-2CBBB05D8262}" srcOrd="0" destOrd="0" parTransId="{BB99126D-16CF-457F-B8D4-AD5428E48DEF}" sibTransId="{C0473E35-704D-4C23-812D-87E60E68A560}"/>
    <dgm:cxn modelId="{FD246B51-55A0-4A01-9A77-789B0AC77FE2}" type="presOf" srcId="{ED5B08A8-1935-4EBC-B5E8-3A035BC46978}" destId="{89A30B70-84E3-48AB-9E38-4BA6EC3768CD}" srcOrd="0" destOrd="0" presId="urn:microsoft.com/office/officeart/2005/8/layout/radial5"/>
    <dgm:cxn modelId="{60C2CF0D-1682-4EDA-AF59-817ADD74AB81}" srcId="{8090724C-ADCC-49E6-9632-2CBBB05D8262}" destId="{2614C6F5-7F71-4DA0-982E-B0B4960E1204}" srcOrd="0" destOrd="0" parTransId="{3F94C4D2-1674-4C54-921A-22DA5C4BC722}" sibTransId="{B0B34AA0-FA90-4D8D-9241-DAAD4663CDCD}"/>
    <dgm:cxn modelId="{EDA94F72-E8DD-4917-BA08-D046EC56FB99}" type="presOf" srcId="{9C12952D-160B-49AC-98E8-0BD7A5CD44D0}" destId="{F1AC9DF5-D99A-453F-AABB-F104EB30740E}" srcOrd="0" destOrd="0" presId="urn:microsoft.com/office/officeart/2005/8/layout/radial5"/>
    <dgm:cxn modelId="{2D8E414D-F141-4497-B817-B5079BA1C116}" srcId="{8090724C-ADCC-49E6-9632-2CBBB05D8262}" destId="{9C12952D-160B-49AC-98E8-0BD7A5CD44D0}" srcOrd="1" destOrd="0" parTransId="{318407C3-AD8F-42B2-95D3-A687C251EDD2}" sibTransId="{DA4775B7-D2DF-46D2-97A0-B5D359B946D2}"/>
    <dgm:cxn modelId="{93C31EC1-ADD0-43C2-98DD-C4796C5F848A}" type="presOf" srcId="{318407C3-AD8F-42B2-95D3-A687C251EDD2}" destId="{AEE3074E-0644-4A00-B1FB-BF7EFEBED517}" srcOrd="0" destOrd="0" presId="urn:microsoft.com/office/officeart/2005/8/layout/radial5"/>
    <dgm:cxn modelId="{0428B7F6-6F41-4C60-B127-F1DAF4B81248}" type="presOf" srcId="{3F94C4D2-1674-4C54-921A-22DA5C4BC722}" destId="{8EACDF4E-8276-4697-A66D-10F0106F101E}" srcOrd="1" destOrd="0" presId="urn:microsoft.com/office/officeart/2005/8/layout/radial5"/>
    <dgm:cxn modelId="{A0A95D51-5461-2D43-8D1E-CA9C46AE90CE}" type="presOf" srcId="{C65BA0DC-9719-4E4A-8B6F-16FD2089641F}" destId="{F93B2C71-2071-4B0C-B469-BE02232BA0C4}" srcOrd="1" destOrd="0" presId="urn:microsoft.com/office/officeart/2005/8/layout/radial5"/>
    <dgm:cxn modelId="{B291E626-2941-4EA3-B1FB-B6A665143C40}" type="presOf" srcId="{3F94C4D2-1674-4C54-921A-22DA5C4BC722}" destId="{E05DDAED-82D8-4936-83B8-CC6AB716E44B}" srcOrd="0" destOrd="0" presId="urn:microsoft.com/office/officeart/2005/8/layout/radial5"/>
    <dgm:cxn modelId="{9E2DE9A2-9165-D543-82CA-94E0F98C14E8}" type="presOf" srcId="{5E05E9C1-AC69-4199-8C71-8B3E4BBC6EA4}" destId="{831ABC01-AC9F-40CD-92FA-2E86C54E45C4}" srcOrd="1" destOrd="0" presId="urn:microsoft.com/office/officeart/2005/8/layout/radial5"/>
    <dgm:cxn modelId="{E60ED1A7-C6AD-4621-9308-B94A99BAD6F4}" type="presOf" srcId="{C23B527E-FCFF-420A-8407-D6A831A2122C}" destId="{3BFF845A-0654-4E94-B901-1AD933895D84}" srcOrd="0" destOrd="0" presId="urn:microsoft.com/office/officeart/2005/8/layout/radial5"/>
    <dgm:cxn modelId="{2455B3DC-942A-49BD-BFCD-EABB93C90401}" type="presOf" srcId="{318407C3-AD8F-42B2-95D3-A687C251EDD2}" destId="{63127BA5-B01C-4041-8D6B-651A6DA2D622}" srcOrd="1" destOrd="0" presId="urn:microsoft.com/office/officeart/2005/8/layout/radial5"/>
    <dgm:cxn modelId="{04770E34-0E54-4F98-AE91-00D07C16A598}" type="presOf" srcId="{C09FC57E-BCF4-4EFC-BFB3-B7993BE9F001}" destId="{5F51B33D-2AD9-49BC-AADE-FA770F76FC64}" srcOrd="0" destOrd="0" presId="urn:microsoft.com/office/officeart/2005/8/layout/radial5"/>
    <dgm:cxn modelId="{74537AA9-A32C-48F2-BD19-F0987E97F19E}" type="presOf" srcId="{8090724C-ADCC-49E6-9632-2CBBB05D8262}" destId="{44D19A11-422D-4E0B-9C71-38FD24DD03B2}" srcOrd="0" destOrd="0" presId="urn:microsoft.com/office/officeart/2005/8/layout/radial5"/>
    <dgm:cxn modelId="{15780ECB-D92C-470D-9AAF-28B743FEE852}" type="presOf" srcId="{2614C6F5-7F71-4DA0-982E-B0B4960E1204}" destId="{30CAB0B0-8AF2-40E1-9C0C-1D0890DE48AF}" srcOrd="0" destOrd="0" presId="urn:microsoft.com/office/officeart/2005/8/layout/radial5"/>
    <dgm:cxn modelId="{7A72E9D4-E5DB-4969-A7AE-0CE7CBDDBAA3}" srcId="{8090724C-ADCC-49E6-9632-2CBBB05D8262}" destId="{C09FC57E-BCF4-4EFC-BFB3-B7993BE9F001}" srcOrd="3" destOrd="0" parTransId="{C23B527E-FCFF-420A-8407-D6A831A2122C}" sibTransId="{010E0669-63E3-4830-ACCB-A098E73C353E}"/>
    <dgm:cxn modelId="{0BD76CDE-EFB5-4FB3-B35C-464C4E4F0AC7}" srcId="{8090724C-ADCC-49E6-9632-2CBBB05D8262}" destId="{1E7A8267-AC14-4EB4-A512-EDBE02834D6B}" srcOrd="4" destOrd="0" parTransId="{C65BA0DC-9719-4E4A-8B6F-16FD2089641F}" sibTransId="{41024052-2B03-48C1-957E-F0B5CFC4F6E4}"/>
    <dgm:cxn modelId="{FAB025B5-9DB6-674C-BF52-64AE6D21D7AE}" type="presOf" srcId="{C65BA0DC-9719-4E4A-8B6F-16FD2089641F}" destId="{BCB708CE-5C44-4677-868E-D6BD423FBD81}" srcOrd="0" destOrd="0" presId="urn:microsoft.com/office/officeart/2005/8/layout/radial5"/>
    <dgm:cxn modelId="{BDE821F4-689F-48EA-A7C6-394655D0F2D4}" type="presOf" srcId="{49833BBF-CD71-41ED-A42F-FDFC9E4CBB57}" destId="{A4CB959E-56F4-4A4E-B02E-F71CF938F43B}" srcOrd="0" destOrd="0" presId="urn:microsoft.com/office/officeart/2005/8/layout/radial5"/>
    <dgm:cxn modelId="{4CF1E884-5522-3E43-A595-B61878194906}" type="presOf" srcId="{1E7A8267-AC14-4EB4-A512-EDBE02834D6B}" destId="{669FE3BE-6A1A-480A-ADE5-4F3B7547F371}" srcOrd="0" destOrd="0" presId="urn:microsoft.com/office/officeart/2005/8/layout/radial5"/>
    <dgm:cxn modelId="{8475A9BB-CF28-4583-8A59-F57BA85B3544}" type="presOf" srcId="{25E93006-0E32-43EC-A146-632D01286510}" destId="{30D3A96B-FA06-46D8-B6F6-894AD851DB76}" srcOrd="0" destOrd="0" presId="urn:microsoft.com/office/officeart/2005/8/layout/radial5"/>
    <dgm:cxn modelId="{A02A456E-B11E-4C49-B9F0-222407BEC955}" srcId="{8090724C-ADCC-49E6-9632-2CBBB05D8262}" destId="{ED5B08A8-1935-4EBC-B5E8-3A035BC46978}" srcOrd="2" destOrd="0" parTransId="{25E93006-0E32-43EC-A146-632D01286510}" sibTransId="{AE05D31A-2D65-42AC-B4C8-93A66829CBC9}"/>
    <dgm:cxn modelId="{C3955D88-5F59-4CA5-9661-3A727E070B28}" srcId="{8090724C-ADCC-49E6-9632-2CBBB05D8262}" destId="{3DA6E602-1AF3-4EEE-88B9-C2A9EDA56349}" srcOrd="5" destOrd="0" parTransId="{5E05E9C1-AC69-4199-8C71-8B3E4BBC6EA4}" sibTransId="{72B7CE8D-D3CE-429B-B799-041EF3991166}"/>
    <dgm:cxn modelId="{17EDAE2F-0E7C-0A45-B3CD-B9B4CC072C23}" type="presOf" srcId="{3DA6E602-1AF3-4EEE-88B9-C2A9EDA56349}" destId="{4F3A25B9-88E8-41BC-A10B-CC96D590372A}" srcOrd="0" destOrd="0" presId="urn:microsoft.com/office/officeart/2005/8/layout/radial5"/>
    <dgm:cxn modelId="{97E0A59A-D923-43F7-8D1D-D8034C35987E}" type="presOf" srcId="{C23B527E-FCFF-420A-8407-D6A831A2122C}" destId="{BA582CA6-C74A-4E7D-AFB8-C2801E2C1FCB}" srcOrd="1" destOrd="0" presId="urn:microsoft.com/office/officeart/2005/8/layout/radial5"/>
    <dgm:cxn modelId="{4F842D16-E19F-4D9C-A4BF-A66316AED6AE}" type="presParOf" srcId="{A4CB959E-56F4-4A4E-B02E-F71CF938F43B}" destId="{44D19A11-422D-4E0B-9C71-38FD24DD03B2}" srcOrd="0" destOrd="0" presId="urn:microsoft.com/office/officeart/2005/8/layout/radial5"/>
    <dgm:cxn modelId="{9F554C7C-8B03-4A98-91FC-3548D74EBAD1}" type="presParOf" srcId="{A4CB959E-56F4-4A4E-B02E-F71CF938F43B}" destId="{E05DDAED-82D8-4936-83B8-CC6AB716E44B}" srcOrd="1" destOrd="0" presId="urn:microsoft.com/office/officeart/2005/8/layout/radial5"/>
    <dgm:cxn modelId="{79BC3F44-7B7C-44B5-9BA6-30A8B3051743}" type="presParOf" srcId="{E05DDAED-82D8-4936-83B8-CC6AB716E44B}" destId="{8EACDF4E-8276-4697-A66D-10F0106F101E}" srcOrd="0" destOrd="0" presId="urn:microsoft.com/office/officeart/2005/8/layout/radial5"/>
    <dgm:cxn modelId="{43866165-1471-443C-8DAF-AC2D329EC803}" type="presParOf" srcId="{A4CB959E-56F4-4A4E-B02E-F71CF938F43B}" destId="{30CAB0B0-8AF2-40E1-9C0C-1D0890DE48AF}" srcOrd="2" destOrd="0" presId="urn:microsoft.com/office/officeart/2005/8/layout/radial5"/>
    <dgm:cxn modelId="{557B8B23-E886-4A47-874A-7360B520BD5E}" type="presParOf" srcId="{A4CB959E-56F4-4A4E-B02E-F71CF938F43B}" destId="{AEE3074E-0644-4A00-B1FB-BF7EFEBED517}" srcOrd="3" destOrd="0" presId="urn:microsoft.com/office/officeart/2005/8/layout/radial5"/>
    <dgm:cxn modelId="{EB110EC0-B5A5-4726-BD1C-9EB6749A8AC5}" type="presParOf" srcId="{AEE3074E-0644-4A00-B1FB-BF7EFEBED517}" destId="{63127BA5-B01C-4041-8D6B-651A6DA2D622}" srcOrd="0" destOrd="0" presId="urn:microsoft.com/office/officeart/2005/8/layout/radial5"/>
    <dgm:cxn modelId="{1A4913BC-0B46-4A10-8735-9BFC4D444E92}" type="presParOf" srcId="{A4CB959E-56F4-4A4E-B02E-F71CF938F43B}" destId="{F1AC9DF5-D99A-453F-AABB-F104EB30740E}" srcOrd="4" destOrd="0" presId="urn:microsoft.com/office/officeart/2005/8/layout/radial5"/>
    <dgm:cxn modelId="{D30FD751-7B62-4D93-AF69-6591786C9491}" type="presParOf" srcId="{A4CB959E-56F4-4A4E-B02E-F71CF938F43B}" destId="{30D3A96B-FA06-46D8-B6F6-894AD851DB76}" srcOrd="5" destOrd="0" presId="urn:microsoft.com/office/officeart/2005/8/layout/radial5"/>
    <dgm:cxn modelId="{E4620449-287E-4457-A141-2C7BBAEEB810}" type="presParOf" srcId="{30D3A96B-FA06-46D8-B6F6-894AD851DB76}" destId="{458AD6BE-1A3C-4ACE-988F-69AAEE303A2F}" srcOrd="0" destOrd="0" presId="urn:microsoft.com/office/officeart/2005/8/layout/radial5"/>
    <dgm:cxn modelId="{4B04A830-9B2A-4F74-864E-FD66A6F39C3F}" type="presParOf" srcId="{A4CB959E-56F4-4A4E-B02E-F71CF938F43B}" destId="{89A30B70-84E3-48AB-9E38-4BA6EC3768CD}" srcOrd="6" destOrd="0" presId="urn:microsoft.com/office/officeart/2005/8/layout/radial5"/>
    <dgm:cxn modelId="{17AA0046-E8BE-4E95-B03A-7B68E1E19085}" type="presParOf" srcId="{A4CB959E-56F4-4A4E-B02E-F71CF938F43B}" destId="{3BFF845A-0654-4E94-B901-1AD933895D84}" srcOrd="7" destOrd="0" presId="urn:microsoft.com/office/officeart/2005/8/layout/radial5"/>
    <dgm:cxn modelId="{1D402987-81EA-4483-8C7A-3FE94799D712}" type="presParOf" srcId="{3BFF845A-0654-4E94-B901-1AD933895D84}" destId="{BA582CA6-C74A-4E7D-AFB8-C2801E2C1FCB}" srcOrd="0" destOrd="0" presId="urn:microsoft.com/office/officeart/2005/8/layout/radial5"/>
    <dgm:cxn modelId="{91CE57F3-FBF4-4F12-A638-A62FA135B353}" type="presParOf" srcId="{A4CB959E-56F4-4A4E-B02E-F71CF938F43B}" destId="{5F51B33D-2AD9-49BC-AADE-FA770F76FC64}" srcOrd="8" destOrd="0" presId="urn:microsoft.com/office/officeart/2005/8/layout/radial5"/>
    <dgm:cxn modelId="{A8815C2F-C640-C04C-9AC9-A921C7394005}" type="presParOf" srcId="{A4CB959E-56F4-4A4E-B02E-F71CF938F43B}" destId="{BCB708CE-5C44-4677-868E-D6BD423FBD81}" srcOrd="9" destOrd="0" presId="urn:microsoft.com/office/officeart/2005/8/layout/radial5"/>
    <dgm:cxn modelId="{D76CF456-EF4A-344F-8AE6-CC54AED4627A}" type="presParOf" srcId="{BCB708CE-5C44-4677-868E-D6BD423FBD81}" destId="{F93B2C71-2071-4B0C-B469-BE02232BA0C4}" srcOrd="0" destOrd="0" presId="urn:microsoft.com/office/officeart/2005/8/layout/radial5"/>
    <dgm:cxn modelId="{D24343A4-6B1C-0A47-AB8F-4EFC6E0CCA9D}" type="presParOf" srcId="{A4CB959E-56F4-4A4E-B02E-F71CF938F43B}" destId="{669FE3BE-6A1A-480A-ADE5-4F3B7547F371}" srcOrd="10" destOrd="0" presId="urn:microsoft.com/office/officeart/2005/8/layout/radial5"/>
    <dgm:cxn modelId="{3FA5EED8-7A91-B64B-8E78-75E44646D358}" type="presParOf" srcId="{A4CB959E-56F4-4A4E-B02E-F71CF938F43B}" destId="{19F222DD-6186-4442-A4F3-79CBAA0CA593}" srcOrd="11" destOrd="0" presId="urn:microsoft.com/office/officeart/2005/8/layout/radial5"/>
    <dgm:cxn modelId="{3FC168C5-CF29-6B40-9233-B1BA9EF233EC}" type="presParOf" srcId="{19F222DD-6186-4442-A4F3-79CBAA0CA593}" destId="{831ABC01-AC9F-40CD-92FA-2E86C54E45C4}" srcOrd="0" destOrd="0" presId="urn:microsoft.com/office/officeart/2005/8/layout/radial5"/>
    <dgm:cxn modelId="{CF824522-60A5-9B4B-A433-4D820341E727}" type="presParOf" srcId="{A4CB959E-56F4-4A4E-B02E-F71CF938F43B}" destId="{4F3A25B9-88E8-41BC-A10B-CC96D590372A}"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370E4A-C42B-6141-83D3-1AED809DA993}"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zh-CN" altLang="en-US"/>
        </a:p>
      </dgm:t>
    </dgm:pt>
    <dgm:pt modelId="{8DE7691D-735F-4547-ABA5-BF68A20EC2B2}">
      <dgm:prSet phldrT="[文本]"/>
      <dgm:spPr>
        <a:solidFill>
          <a:srgbClr val="92D050"/>
        </a:solidFill>
        <a:ln>
          <a:solidFill>
            <a:srgbClr val="92D050"/>
          </a:solidFill>
        </a:ln>
      </dgm:spPr>
      <dgm:t>
        <a:bodyPr/>
        <a:lstStyle/>
        <a:p>
          <a:r>
            <a:rPr lang="zh-CN" altLang="en-US" dirty="0" smtClean="0"/>
            <a:t>并行交错地发送多个请求，请求之间互不影响</a:t>
          </a:r>
          <a:endParaRPr lang="zh-CN" altLang="en-US" dirty="0"/>
        </a:p>
      </dgm:t>
    </dgm:pt>
    <dgm:pt modelId="{E99D9779-D5C0-B941-B348-CE35EC5F1859}" type="parTrans" cxnId="{F2620CD8-4FD1-0A4B-89AB-7FDB1A56963E}">
      <dgm:prSet/>
      <dgm:spPr/>
      <dgm:t>
        <a:bodyPr/>
        <a:lstStyle/>
        <a:p>
          <a:endParaRPr lang="zh-CN" altLang="en-US"/>
        </a:p>
      </dgm:t>
    </dgm:pt>
    <dgm:pt modelId="{DE882B3F-3476-1348-B844-1EBEA85EEC34}" type="sibTrans" cxnId="{F2620CD8-4FD1-0A4B-89AB-7FDB1A56963E}">
      <dgm:prSet/>
      <dgm:spPr>
        <a:solidFill>
          <a:srgbClr val="92D050"/>
        </a:solidFill>
        <a:ln>
          <a:solidFill>
            <a:srgbClr val="92D050"/>
          </a:solidFill>
        </a:ln>
      </dgm:spPr>
      <dgm:t>
        <a:bodyPr/>
        <a:lstStyle/>
        <a:p>
          <a:endParaRPr lang="zh-CN" altLang="en-US"/>
        </a:p>
      </dgm:t>
    </dgm:pt>
    <dgm:pt modelId="{6F8369A2-7ABC-4649-8A6B-DA6B12BB286A}">
      <dgm:prSet phldrT="[文本]"/>
      <dgm:spPr>
        <a:solidFill>
          <a:srgbClr val="92D050"/>
        </a:solidFill>
        <a:ln>
          <a:solidFill>
            <a:srgbClr val="92D050"/>
          </a:solidFill>
        </a:ln>
      </dgm:spPr>
      <dgm:t>
        <a:bodyPr/>
        <a:lstStyle/>
        <a:p>
          <a:r>
            <a:rPr lang="zh-CN" altLang="en-US" dirty="0" smtClean="0"/>
            <a:t>并行交错地发送多个响应，响应之间互不干扰</a:t>
          </a:r>
          <a:endParaRPr lang="zh-CN" altLang="en-US" dirty="0"/>
        </a:p>
      </dgm:t>
    </dgm:pt>
    <dgm:pt modelId="{F0074A56-B362-0A4F-94E5-A9D495B9E094}" type="parTrans" cxnId="{2FBF8104-FBC4-0E4B-B0E2-91AA394138B2}">
      <dgm:prSet/>
      <dgm:spPr/>
      <dgm:t>
        <a:bodyPr/>
        <a:lstStyle/>
        <a:p>
          <a:endParaRPr lang="zh-CN" altLang="en-US"/>
        </a:p>
      </dgm:t>
    </dgm:pt>
    <dgm:pt modelId="{26206D51-6773-F94C-B9E4-E166BB4D980C}" type="sibTrans" cxnId="{2FBF8104-FBC4-0E4B-B0E2-91AA394138B2}">
      <dgm:prSet/>
      <dgm:spPr/>
      <dgm:t>
        <a:bodyPr/>
        <a:lstStyle/>
        <a:p>
          <a:endParaRPr lang="zh-CN" altLang="en-US"/>
        </a:p>
      </dgm:t>
    </dgm:pt>
    <dgm:pt modelId="{F5F5F0C7-091E-A040-82B1-DD58EE906748}">
      <dgm:prSet phldrT="[文本]"/>
      <dgm:spPr>
        <a:solidFill>
          <a:srgbClr val="92D050"/>
        </a:solidFill>
        <a:ln>
          <a:solidFill>
            <a:srgbClr val="92D050"/>
          </a:solidFill>
        </a:ln>
      </dgm:spPr>
      <dgm:t>
        <a:bodyPr/>
        <a:lstStyle/>
        <a:p>
          <a:r>
            <a:rPr lang="zh-CN" altLang="en-US" dirty="0" smtClean="0"/>
            <a:t>使用一个连接并行发送多个请求和响应</a:t>
          </a:r>
          <a:endParaRPr lang="zh-CN" altLang="en-US" dirty="0"/>
        </a:p>
      </dgm:t>
    </dgm:pt>
    <dgm:pt modelId="{C1BFFEB6-2073-EF4A-8040-DDF7FFB88136}" type="parTrans" cxnId="{AB169874-F924-9047-B571-DA54E1C7A134}">
      <dgm:prSet/>
      <dgm:spPr/>
      <dgm:t>
        <a:bodyPr/>
        <a:lstStyle/>
        <a:p>
          <a:endParaRPr lang="zh-CN" altLang="en-US"/>
        </a:p>
      </dgm:t>
    </dgm:pt>
    <dgm:pt modelId="{FE844AF9-FEDC-8B40-A745-FFA5F3F1D81B}" type="sibTrans" cxnId="{AB169874-F924-9047-B571-DA54E1C7A134}">
      <dgm:prSet/>
      <dgm:spPr/>
      <dgm:t>
        <a:bodyPr/>
        <a:lstStyle/>
        <a:p>
          <a:endParaRPr lang="zh-CN" altLang="en-US"/>
        </a:p>
      </dgm:t>
    </dgm:pt>
    <dgm:pt modelId="{8A73D557-F855-6948-8BD7-64618E06ACDE}">
      <dgm:prSet/>
      <dgm:spPr>
        <a:solidFill>
          <a:srgbClr val="92D050"/>
        </a:solidFill>
        <a:ln>
          <a:solidFill>
            <a:srgbClr val="92D050"/>
          </a:solidFill>
        </a:ln>
      </dgm:spPr>
      <dgm:t>
        <a:bodyPr/>
        <a:lstStyle/>
        <a:p>
          <a:r>
            <a:rPr lang="zh-CN" altLang="en-US" dirty="0" smtClean="0"/>
            <a:t>减少部分</a:t>
          </a:r>
          <a:r>
            <a:rPr lang="en-US" altLang="zh-CN" dirty="0" smtClean="0"/>
            <a:t>HTTP1.x</a:t>
          </a:r>
          <a:r>
            <a:rPr lang="zh-CN" altLang="en-US" dirty="0" smtClean="0"/>
            <a:t>的优化工作（域名分区）</a:t>
          </a:r>
          <a:endParaRPr lang="zh-CN" altLang="en-US" dirty="0"/>
        </a:p>
      </dgm:t>
    </dgm:pt>
    <dgm:pt modelId="{146C90DF-0087-8840-8D4D-76A826EC5F9A}" type="parTrans" cxnId="{657DBB40-2C37-CC48-A9A4-7B82BB227ED6}">
      <dgm:prSet/>
      <dgm:spPr/>
      <dgm:t>
        <a:bodyPr/>
        <a:lstStyle/>
        <a:p>
          <a:endParaRPr lang="zh-CN" altLang="en-US"/>
        </a:p>
      </dgm:t>
    </dgm:pt>
    <dgm:pt modelId="{8AC0A0DF-4FAB-C143-8AD1-8BEACDE3C8C1}" type="sibTrans" cxnId="{657DBB40-2C37-CC48-A9A4-7B82BB227ED6}">
      <dgm:prSet/>
      <dgm:spPr/>
      <dgm:t>
        <a:bodyPr/>
        <a:lstStyle/>
        <a:p>
          <a:endParaRPr lang="zh-CN" altLang="en-US"/>
        </a:p>
      </dgm:t>
    </dgm:pt>
    <dgm:pt modelId="{44F26FCB-D1A2-8849-9C78-7625C208AA3F}">
      <dgm:prSet/>
      <dgm:spPr>
        <a:solidFill>
          <a:srgbClr val="92D050"/>
        </a:solidFill>
        <a:ln>
          <a:solidFill>
            <a:srgbClr val="92D050"/>
          </a:solidFill>
        </a:ln>
      </dgm:spPr>
      <dgm:t>
        <a:bodyPr/>
        <a:lstStyle/>
        <a:p>
          <a:r>
            <a:rPr lang="zh-CN" altLang="en-US" dirty="0" smtClean="0"/>
            <a:t>消除不必要的延迟和提高现有网络容量的利用率</a:t>
          </a:r>
          <a:endParaRPr lang="zh-CN" altLang="en-US" dirty="0"/>
        </a:p>
      </dgm:t>
    </dgm:pt>
    <dgm:pt modelId="{10AB4373-8514-8747-8CDA-81130F1024F4}" type="parTrans" cxnId="{BA6020DB-3B07-214F-AF41-CDDF09BC560A}">
      <dgm:prSet/>
      <dgm:spPr/>
      <dgm:t>
        <a:bodyPr/>
        <a:lstStyle/>
        <a:p>
          <a:endParaRPr lang="zh-CN" altLang="en-US"/>
        </a:p>
      </dgm:t>
    </dgm:pt>
    <dgm:pt modelId="{373B1A6C-B465-4E4D-B862-2C7A48784AA1}" type="sibTrans" cxnId="{BA6020DB-3B07-214F-AF41-CDDF09BC560A}">
      <dgm:prSet/>
      <dgm:spPr/>
      <dgm:t>
        <a:bodyPr/>
        <a:lstStyle/>
        <a:p>
          <a:endParaRPr lang="zh-CN" altLang="en-US"/>
        </a:p>
      </dgm:t>
    </dgm:pt>
    <dgm:pt modelId="{EC28AB02-9F4C-A54B-BEA3-1D8A8C853290}" type="pres">
      <dgm:prSet presAssocID="{18370E4A-C42B-6141-83D3-1AED809DA993}" presName="Name0" presStyleCnt="0">
        <dgm:presLayoutVars>
          <dgm:chMax val="7"/>
          <dgm:chPref val="7"/>
          <dgm:dir/>
        </dgm:presLayoutVars>
      </dgm:prSet>
      <dgm:spPr/>
      <dgm:t>
        <a:bodyPr/>
        <a:lstStyle/>
        <a:p>
          <a:endParaRPr lang="zh-CN" altLang="en-US"/>
        </a:p>
      </dgm:t>
    </dgm:pt>
    <dgm:pt modelId="{43D44A70-E12D-BB40-B11A-C23E7ECF3CE1}" type="pres">
      <dgm:prSet presAssocID="{18370E4A-C42B-6141-83D3-1AED809DA993}" presName="Name1" presStyleCnt="0"/>
      <dgm:spPr/>
    </dgm:pt>
    <dgm:pt modelId="{9E05A855-83AB-2D4B-A805-C2342573AE67}" type="pres">
      <dgm:prSet presAssocID="{18370E4A-C42B-6141-83D3-1AED809DA993}" presName="cycle" presStyleCnt="0"/>
      <dgm:spPr/>
    </dgm:pt>
    <dgm:pt modelId="{C2C2C024-E978-9E48-B3C8-8D73B836F193}" type="pres">
      <dgm:prSet presAssocID="{18370E4A-C42B-6141-83D3-1AED809DA993}" presName="srcNode" presStyleLbl="node1" presStyleIdx="0" presStyleCnt="5"/>
      <dgm:spPr/>
    </dgm:pt>
    <dgm:pt modelId="{D82CB5CA-5D41-3145-871B-FEE2E684EBCA}" type="pres">
      <dgm:prSet presAssocID="{18370E4A-C42B-6141-83D3-1AED809DA993}" presName="conn" presStyleLbl="parChTrans1D2" presStyleIdx="0" presStyleCnt="1"/>
      <dgm:spPr/>
      <dgm:t>
        <a:bodyPr/>
        <a:lstStyle/>
        <a:p>
          <a:endParaRPr lang="zh-CN" altLang="en-US"/>
        </a:p>
      </dgm:t>
    </dgm:pt>
    <dgm:pt modelId="{D1A3A2B4-BB6D-B749-B745-076C3DB44BCB}" type="pres">
      <dgm:prSet presAssocID="{18370E4A-C42B-6141-83D3-1AED809DA993}" presName="extraNode" presStyleLbl="node1" presStyleIdx="0" presStyleCnt="5"/>
      <dgm:spPr/>
    </dgm:pt>
    <dgm:pt modelId="{1367DFAA-D406-4441-A0AE-61148432F10A}" type="pres">
      <dgm:prSet presAssocID="{18370E4A-C42B-6141-83D3-1AED809DA993}" presName="dstNode" presStyleLbl="node1" presStyleIdx="0" presStyleCnt="5"/>
      <dgm:spPr/>
    </dgm:pt>
    <dgm:pt modelId="{32825F67-511F-0A49-8265-809F9C88F1EF}" type="pres">
      <dgm:prSet presAssocID="{8DE7691D-735F-4547-ABA5-BF68A20EC2B2}" presName="text_1" presStyleLbl="node1" presStyleIdx="0" presStyleCnt="5">
        <dgm:presLayoutVars>
          <dgm:bulletEnabled val="1"/>
        </dgm:presLayoutVars>
      </dgm:prSet>
      <dgm:spPr/>
      <dgm:t>
        <a:bodyPr/>
        <a:lstStyle/>
        <a:p>
          <a:endParaRPr lang="zh-CN" altLang="en-US"/>
        </a:p>
      </dgm:t>
    </dgm:pt>
    <dgm:pt modelId="{F3B45D96-E243-8A4F-BB01-297E74D0D35B}" type="pres">
      <dgm:prSet presAssocID="{8DE7691D-735F-4547-ABA5-BF68A20EC2B2}" presName="accent_1" presStyleCnt="0"/>
      <dgm:spPr/>
    </dgm:pt>
    <dgm:pt modelId="{27AE0DC9-C5BE-3546-A6F4-929EE6DC9142}" type="pres">
      <dgm:prSet presAssocID="{8DE7691D-735F-4547-ABA5-BF68A20EC2B2}" presName="accentRepeatNode" presStyleLbl="solidFgAcc1" presStyleIdx="0" presStyleCnt="5"/>
      <dgm:spPr>
        <a:solidFill>
          <a:schemeClr val="bg1"/>
        </a:solidFill>
        <a:ln>
          <a:solidFill>
            <a:srgbClr val="92D050"/>
          </a:solidFill>
        </a:ln>
      </dgm:spPr>
    </dgm:pt>
    <dgm:pt modelId="{3EB07E1E-B642-5A4E-81FC-1E9A33965809}" type="pres">
      <dgm:prSet presAssocID="{6F8369A2-7ABC-4649-8A6B-DA6B12BB286A}" presName="text_2" presStyleLbl="node1" presStyleIdx="1" presStyleCnt="5">
        <dgm:presLayoutVars>
          <dgm:bulletEnabled val="1"/>
        </dgm:presLayoutVars>
      </dgm:prSet>
      <dgm:spPr/>
      <dgm:t>
        <a:bodyPr/>
        <a:lstStyle/>
        <a:p>
          <a:endParaRPr lang="zh-CN" altLang="en-US"/>
        </a:p>
      </dgm:t>
    </dgm:pt>
    <dgm:pt modelId="{CFC9413D-041E-A144-9086-0B5DB57C03BD}" type="pres">
      <dgm:prSet presAssocID="{6F8369A2-7ABC-4649-8A6B-DA6B12BB286A}" presName="accent_2" presStyleCnt="0"/>
      <dgm:spPr/>
    </dgm:pt>
    <dgm:pt modelId="{3F976A0A-2902-014D-9E68-FE1691C62B46}" type="pres">
      <dgm:prSet presAssocID="{6F8369A2-7ABC-4649-8A6B-DA6B12BB286A}" presName="accentRepeatNode" presStyleLbl="solidFgAcc1" presStyleIdx="1" presStyleCnt="5"/>
      <dgm:spPr>
        <a:solidFill>
          <a:schemeClr val="bg1"/>
        </a:solidFill>
        <a:ln>
          <a:solidFill>
            <a:srgbClr val="92D050"/>
          </a:solidFill>
        </a:ln>
      </dgm:spPr>
    </dgm:pt>
    <dgm:pt modelId="{BA9C6B18-40E1-D64B-9BE8-469F79E0745C}" type="pres">
      <dgm:prSet presAssocID="{F5F5F0C7-091E-A040-82B1-DD58EE906748}" presName="text_3" presStyleLbl="node1" presStyleIdx="2" presStyleCnt="5">
        <dgm:presLayoutVars>
          <dgm:bulletEnabled val="1"/>
        </dgm:presLayoutVars>
      </dgm:prSet>
      <dgm:spPr/>
      <dgm:t>
        <a:bodyPr/>
        <a:lstStyle/>
        <a:p>
          <a:endParaRPr lang="zh-CN" altLang="en-US"/>
        </a:p>
      </dgm:t>
    </dgm:pt>
    <dgm:pt modelId="{1A744099-C8D9-F24A-95D3-1483A232E76A}" type="pres">
      <dgm:prSet presAssocID="{F5F5F0C7-091E-A040-82B1-DD58EE906748}" presName="accent_3" presStyleCnt="0"/>
      <dgm:spPr/>
    </dgm:pt>
    <dgm:pt modelId="{1108B7CB-61E2-6744-BC47-A7B7C26637FD}" type="pres">
      <dgm:prSet presAssocID="{F5F5F0C7-091E-A040-82B1-DD58EE906748}" presName="accentRepeatNode" presStyleLbl="solidFgAcc1" presStyleIdx="2" presStyleCnt="5"/>
      <dgm:spPr>
        <a:solidFill>
          <a:schemeClr val="bg1"/>
        </a:solidFill>
        <a:ln>
          <a:solidFill>
            <a:srgbClr val="92D050"/>
          </a:solidFill>
        </a:ln>
      </dgm:spPr>
    </dgm:pt>
    <dgm:pt modelId="{070FB8E0-1ED1-3247-A240-184DCC8311BE}" type="pres">
      <dgm:prSet presAssocID="{8A73D557-F855-6948-8BD7-64618E06ACDE}" presName="text_4" presStyleLbl="node1" presStyleIdx="3" presStyleCnt="5">
        <dgm:presLayoutVars>
          <dgm:bulletEnabled val="1"/>
        </dgm:presLayoutVars>
      </dgm:prSet>
      <dgm:spPr/>
      <dgm:t>
        <a:bodyPr/>
        <a:lstStyle/>
        <a:p>
          <a:endParaRPr lang="zh-CN" altLang="en-US"/>
        </a:p>
      </dgm:t>
    </dgm:pt>
    <dgm:pt modelId="{FC9087D3-6D07-C844-B40B-8FA9BBC6273B}" type="pres">
      <dgm:prSet presAssocID="{8A73D557-F855-6948-8BD7-64618E06ACDE}" presName="accent_4" presStyleCnt="0"/>
      <dgm:spPr/>
    </dgm:pt>
    <dgm:pt modelId="{000EA210-6651-CA4D-8F83-4A8DA8A14F12}" type="pres">
      <dgm:prSet presAssocID="{8A73D557-F855-6948-8BD7-64618E06ACDE}" presName="accentRepeatNode" presStyleLbl="solidFgAcc1" presStyleIdx="3" presStyleCnt="5"/>
      <dgm:spPr>
        <a:solidFill>
          <a:schemeClr val="bg1"/>
        </a:solidFill>
        <a:ln>
          <a:solidFill>
            <a:srgbClr val="92D050"/>
          </a:solidFill>
        </a:ln>
      </dgm:spPr>
    </dgm:pt>
    <dgm:pt modelId="{F2B6E71B-DB44-8C4A-BF86-4DA4F2564953}" type="pres">
      <dgm:prSet presAssocID="{44F26FCB-D1A2-8849-9C78-7625C208AA3F}" presName="text_5" presStyleLbl="node1" presStyleIdx="4" presStyleCnt="5">
        <dgm:presLayoutVars>
          <dgm:bulletEnabled val="1"/>
        </dgm:presLayoutVars>
      </dgm:prSet>
      <dgm:spPr/>
      <dgm:t>
        <a:bodyPr/>
        <a:lstStyle/>
        <a:p>
          <a:endParaRPr lang="zh-CN" altLang="en-US"/>
        </a:p>
      </dgm:t>
    </dgm:pt>
    <dgm:pt modelId="{3BDC619B-6FF9-3242-89D0-2EDDD0786154}" type="pres">
      <dgm:prSet presAssocID="{44F26FCB-D1A2-8849-9C78-7625C208AA3F}" presName="accent_5" presStyleCnt="0"/>
      <dgm:spPr/>
    </dgm:pt>
    <dgm:pt modelId="{581CE268-6E77-0E41-B39E-22F27430B8D1}" type="pres">
      <dgm:prSet presAssocID="{44F26FCB-D1A2-8849-9C78-7625C208AA3F}" presName="accentRepeatNode" presStyleLbl="solidFgAcc1" presStyleIdx="4" presStyleCnt="5"/>
      <dgm:spPr>
        <a:solidFill>
          <a:schemeClr val="bg1"/>
        </a:solidFill>
        <a:ln>
          <a:solidFill>
            <a:srgbClr val="92D050"/>
          </a:solidFill>
        </a:ln>
      </dgm:spPr>
    </dgm:pt>
  </dgm:ptLst>
  <dgm:cxnLst>
    <dgm:cxn modelId="{BD0723B5-F7A6-8144-8395-5C39034B06DC}" type="presOf" srcId="{8A73D557-F855-6948-8BD7-64618E06ACDE}" destId="{070FB8E0-1ED1-3247-A240-184DCC8311BE}" srcOrd="0" destOrd="0" presId="urn:microsoft.com/office/officeart/2008/layout/VerticalCurvedList"/>
    <dgm:cxn modelId="{2FBF8104-FBC4-0E4B-B0E2-91AA394138B2}" srcId="{18370E4A-C42B-6141-83D3-1AED809DA993}" destId="{6F8369A2-7ABC-4649-8A6B-DA6B12BB286A}" srcOrd="1" destOrd="0" parTransId="{F0074A56-B362-0A4F-94E5-A9D495B9E094}" sibTransId="{26206D51-6773-F94C-B9E4-E166BB4D980C}"/>
    <dgm:cxn modelId="{5CE2CDCC-6429-9D4D-B57E-0E4B382B01FE}" type="presOf" srcId="{F5F5F0C7-091E-A040-82B1-DD58EE906748}" destId="{BA9C6B18-40E1-D64B-9BE8-469F79E0745C}" srcOrd="0" destOrd="0" presId="urn:microsoft.com/office/officeart/2008/layout/VerticalCurvedList"/>
    <dgm:cxn modelId="{80A29EE6-7FC8-394B-BE05-A68625C6BD6D}" type="presOf" srcId="{18370E4A-C42B-6141-83D3-1AED809DA993}" destId="{EC28AB02-9F4C-A54B-BEA3-1D8A8C853290}" srcOrd="0" destOrd="0" presId="urn:microsoft.com/office/officeart/2008/layout/VerticalCurvedList"/>
    <dgm:cxn modelId="{36699DA7-83CD-B24B-B98C-FE05B0E9B6B1}" type="presOf" srcId="{44F26FCB-D1A2-8849-9C78-7625C208AA3F}" destId="{F2B6E71B-DB44-8C4A-BF86-4DA4F2564953}" srcOrd="0" destOrd="0" presId="urn:microsoft.com/office/officeart/2008/layout/VerticalCurvedList"/>
    <dgm:cxn modelId="{5B82F3C8-F064-6440-9B50-7868CABFD622}" type="presOf" srcId="{6F8369A2-7ABC-4649-8A6B-DA6B12BB286A}" destId="{3EB07E1E-B642-5A4E-81FC-1E9A33965809}" srcOrd="0" destOrd="0" presId="urn:microsoft.com/office/officeart/2008/layout/VerticalCurvedList"/>
    <dgm:cxn modelId="{43032F7D-CFCA-0249-9935-2186B496A071}" type="presOf" srcId="{8DE7691D-735F-4547-ABA5-BF68A20EC2B2}" destId="{32825F67-511F-0A49-8265-809F9C88F1EF}" srcOrd="0" destOrd="0" presId="urn:microsoft.com/office/officeart/2008/layout/VerticalCurvedList"/>
    <dgm:cxn modelId="{F2620CD8-4FD1-0A4B-89AB-7FDB1A56963E}" srcId="{18370E4A-C42B-6141-83D3-1AED809DA993}" destId="{8DE7691D-735F-4547-ABA5-BF68A20EC2B2}" srcOrd="0" destOrd="0" parTransId="{E99D9779-D5C0-B941-B348-CE35EC5F1859}" sibTransId="{DE882B3F-3476-1348-B844-1EBEA85EEC34}"/>
    <dgm:cxn modelId="{657DBB40-2C37-CC48-A9A4-7B82BB227ED6}" srcId="{18370E4A-C42B-6141-83D3-1AED809DA993}" destId="{8A73D557-F855-6948-8BD7-64618E06ACDE}" srcOrd="3" destOrd="0" parTransId="{146C90DF-0087-8840-8D4D-76A826EC5F9A}" sibTransId="{8AC0A0DF-4FAB-C143-8AD1-8BEACDE3C8C1}"/>
    <dgm:cxn modelId="{C0AA5343-F3FE-774A-8F5A-B94BD0A572B0}" type="presOf" srcId="{DE882B3F-3476-1348-B844-1EBEA85EEC34}" destId="{D82CB5CA-5D41-3145-871B-FEE2E684EBCA}" srcOrd="0" destOrd="0" presId="urn:microsoft.com/office/officeart/2008/layout/VerticalCurvedList"/>
    <dgm:cxn modelId="{AB169874-F924-9047-B571-DA54E1C7A134}" srcId="{18370E4A-C42B-6141-83D3-1AED809DA993}" destId="{F5F5F0C7-091E-A040-82B1-DD58EE906748}" srcOrd="2" destOrd="0" parTransId="{C1BFFEB6-2073-EF4A-8040-DDF7FFB88136}" sibTransId="{FE844AF9-FEDC-8B40-A745-FFA5F3F1D81B}"/>
    <dgm:cxn modelId="{BA6020DB-3B07-214F-AF41-CDDF09BC560A}" srcId="{18370E4A-C42B-6141-83D3-1AED809DA993}" destId="{44F26FCB-D1A2-8849-9C78-7625C208AA3F}" srcOrd="4" destOrd="0" parTransId="{10AB4373-8514-8747-8CDA-81130F1024F4}" sibTransId="{373B1A6C-B465-4E4D-B862-2C7A48784AA1}"/>
    <dgm:cxn modelId="{91CBA96A-6FFF-E140-BFBF-05CEFE2B5386}" type="presParOf" srcId="{EC28AB02-9F4C-A54B-BEA3-1D8A8C853290}" destId="{43D44A70-E12D-BB40-B11A-C23E7ECF3CE1}" srcOrd="0" destOrd="0" presId="urn:microsoft.com/office/officeart/2008/layout/VerticalCurvedList"/>
    <dgm:cxn modelId="{A661901D-8DF4-5C4D-A57A-6A000EE855BD}" type="presParOf" srcId="{43D44A70-E12D-BB40-B11A-C23E7ECF3CE1}" destId="{9E05A855-83AB-2D4B-A805-C2342573AE67}" srcOrd="0" destOrd="0" presId="urn:microsoft.com/office/officeart/2008/layout/VerticalCurvedList"/>
    <dgm:cxn modelId="{44212DB0-2AE6-B34B-B847-D8125CA3421B}" type="presParOf" srcId="{9E05A855-83AB-2D4B-A805-C2342573AE67}" destId="{C2C2C024-E978-9E48-B3C8-8D73B836F193}" srcOrd="0" destOrd="0" presId="urn:microsoft.com/office/officeart/2008/layout/VerticalCurvedList"/>
    <dgm:cxn modelId="{FF519603-33C1-4E4C-9783-E1CC3D1FA0E8}" type="presParOf" srcId="{9E05A855-83AB-2D4B-A805-C2342573AE67}" destId="{D82CB5CA-5D41-3145-871B-FEE2E684EBCA}" srcOrd="1" destOrd="0" presId="urn:microsoft.com/office/officeart/2008/layout/VerticalCurvedList"/>
    <dgm:cxn modelId="{BDA61512-29A0-BA41-8F15-352B98B80505}" type="presParOf" srcId="{9E05A855-83AB-2D4B-A805-C2342573AE67}" destId="{D1A3A2B4-BB6D-B749-B745-076C3DB44BCB}" srcOrd="2" destOrd="0" presId="urn:microsoft.com/office/officeart/2008/layout/VerticalCurvedList"/>
    <dgm:cxn modelId="{1564C720-1E02-EE44-B2BB-D2F5BED855B6}" type="presParOf" srcId="{9E05A855-83AB-2D4B-A805-C2342573AE67}" destId="{1367DFAA-D406-4441-A0AE-61148432F10A}" srcOrd="3" destOrd="0" presId="urn:microsoft.com/office/officeart/2008/layout/VerticalCurvedList"/>
    <dgm:cxn modelId="{FD8FE60F-D1FF-314F-81CA-BB472BF1D00F}" type="presParOf" srcId="{43D44A70-E12D-BB40-B11A-C23E7ECF3CE1}" destId="{32825F67-511F-0A49-8265-809F9C88F1EF}" srcOrd="1" destOrd="0" presId="urn:microsoft.com/office/officeart/2008/layout/VerticalCurvedList"/>
    <dgm:cxn modelId="{49D8B992-A0D5-0B40-9221-DE69257317F4}" type="presParOf" srcId="{43D44A70-E12D-BB40-B11A-C23E7ECF3CE1}" destId="{F3B45D96-E243-8A4F-BB01-297E74D0D35B}" srcOrd="2" destOrd="0" presId="urn:microsoft.com/office/officeart/2008/layout/VerticalCurvedList"/>
    <dgm:cxn modelId="{8A0C1F62-3871-114D-A044-A562CB97237A}" type="presParOf" srcId="{F3B45D96-E243-8A4F-BB01-297E74D0D35B}" destId="{27AE0DC9-C5BE-3546-A6F4-929EE6DC9142}" srcOrd="0" destOrd="0" presId="urn:microsoft.com/office/officeart/2008/layout/VerticalCurvedList"/>
    <dgm:cxn modelId="{A478C7EF-BFF4-BA4D-901C-9775626EBEF6}" type="presParOf" srcId="{43D44A70-E12D-BB40-B11A-C23E7ECF3CE1}" destId="{3EB07E1E-B642-5A4E-81FC-1E9A33965809}" srcOrd="3" destOrd="0" presId="urn:microsoft.com/office/officeart/2008/layout/VerticalCurvedList"/>
    <dgm:cxn modelId="{512F75AD-C769-3542-B664-71108F19DFD7}" type="presParOf" srcId="{43D44A70-E12D-BB40-B11A-C23E7ECF3CE1}" destId="{CFC9413D-041E-A144-9086-0B5DB57C03BD}" srcOrd="4" destOrd="0" presId="urn:microsoft.com/office/officeart/2008/layout/VerticalCurvedList"/>
    <dgm:cxn modelId="{F6CE23B6-D478-0B4A-9E6D-E88EBA3A970A}" type="presParOf" srcId="{CFC9413D-041E-A144-9086-0B5DB57C03BD}" destId="{3F976A0A-2902-014D-9E68-FE1691C62B46}" srcOrd="0" destOrd="0" presId="urn:microsoft.com/office/officeart/2008/layout/VerticalCurvedList"/>
    <dgm:cxn modelId="{C0B418E4-6A36-704B-8918-96BB9728FBAA}" type="presParOf" srcId="{43D44A70-E12D-BB40-B11A-C23E7ECF3CE1}" destId="{BA9C6B18-40E1-D64B-9BE8-469F79E0745C}" srcOrd="5" destOrd="0" presId="urn:microsoft.com/office/officeart/2008/layout/VerticalCurvedList"/>
    <dgm:cxn modelId="{385FD603-F1B1-3D45-8FA7-50F305F421BA}" type="presParOf" srcId="{43D44A70-E12D-BB40-B11A-C23E7ECF3CE1}" destId="{1A744099-C8D9-F24A-95D3-1483A232E76A}" srcOrd="6" destOrd="0" presId="urn:microsoft.com/office/officeart/2008/layout/VerticalCurvedList"/>
    <dgm:cxn modelId="{A7E1911F-E8CC-9A4F-9CE0-D4C3A24A0775}" type="presParOf" srcId="{1A744099-C8D9-F24A-95D3-1483A232E76A}" destId="{1108B7CB-61E2-6744-BC47-A7B7C26637FD}" srcOrd="0" destOrd="0" presId="urn:microsoft.com/office/officeart/2008/layout/VerticalCurvedList"/>
    <dgm:cxn modelId="{1A5EB6ED-D421-F447-9485-F12261788759}" type="presParOf" srcId="{43D44A70-E12D-BB40-B11A-C23E7ECF3CE1}" destId="{070FB8E0-1ED1-3247-A240-184DCC8311BE}" srcOrd="7" destOrd="0" presId="urn:microsoft.com/office/officeart/2008/layout/VerticalCurvedList"/>
    <dgm:cxn modelId="{789EC51A-17CC-884E-8476-7C36BD2BBDEE}" type="presParOf" srcId="{43D44A70-E12D-BB40-B11A-C23E7ECF3CE1}" destId="{FC9087D3-6D07-C844-B40B-8FA9BBC6273B}" srcOrd="8" destOrd="0" presId="urn:microsoft.com/office/officeart/2008/layout/VerticalCurvedList"/>
    <dgm:cxn modelId="{C835A034-F6C9-6B48-A7E5-E34948765F31}" type="presParOf" srcId="{FC9087D3-6D07-C844-B40B-8FA9BBC6273B}" destId="{000EA210-6651-CA4D-8F83-4A8DA8A14F12}" srcOrd="0" destOrd="0" presId="urn:microsoft.com/office/officeart/2008/layout/VerticalCurvedList"/>
    <dgm:cxn modelId="{3D122FDD-5336-4D47-B336-87F30721914E}" type="presParOf" srcId="{43D44A70-E12D-BB40-B11A-C23E7ECF3CE1}" destId="{F2B6E71B-DB44-8C4A-BF86-4DA4F2564953}" srcOrd="9" destOrd="0" presId="urn:microsoft.com/office/officeart/2008/layout/VerticalCurvedList"/>
    <dgm:cxn modelId="{EDD2CEE1-BBC3-9B40-AD9A-CCFD976DA6A9}" type="presParOf" srcId="{43D44A70-E12D-BB40-B11A-C23E7ECF3CE1}" destId="{3BDC619B-6FF9-3242-89D0-2EDDD0786154}" srcOrd="10" destOrd="0" presId="urn:microsoft.com/office/officeart/2008/layout/VerticalCurvedList"/>
    <dgm:cxn modelId="{9ACAABE3-36BC-5A4C-A8AE-43C436599609}" type="presParOf" srcId="{3BDC619B-6FF9-3242-89D0-2EDDD0786154}" destId="{581CE268-6E77-0E41-B39E-22F27430B8D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30B4D8-CEBE-6B4A-AC88-FAA919F3A0A1}"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zh-CN" altLang="en-US"/>
        </a:p>
      </dgm:t>
    </dgm:pt>
    <dgm:pt modelId="{A088D4D9-CFE2-D544-9902-FE64D790264B}">
      <dgm:prSet phldrT="[文本]"/>
      <dgm:spPr/>
      <dgm:t>
        <a:bodyPr/>
        <a:lstStyle/>
        <a:p>
          <a:r>
            <a:rPr kumimoji="1" lang="zh-CN" altLang="en-US" dirty="0" smtClean="0"/>
            <a:t>可以同时控制服务器和客户端</a:t>
          </a:r>
          <a:endParaRPr lang="zh-CN" altLang="en-US" dirty="0"/>
        </a:p>
      </dgm:t>
    </dgm:pt>
    <dgm:pt modelId="{B1D02AE7-204D-314F-9AD5-C1120EE0D10E}" type="parTrans" cxnId="{6D5DEFE4-3D70-F246-83A3-EAED3CC0AABA}">
      <dgm:prSet/>
      <dgm:spPr/>
      <dgm:t>
        <a:bodyPr/>
        <a:lstStyle/>
        <a:p>
          <a:endParaRPr lang="zh-CN" altLang="en-US"/>
        </a:p>
      </dgm:t>
    </dgm:pt>
    <dgm:pt modelId="{9348C7B0-4F4E-4641-9B30-0F8ADB244A7E}" type="sibTrans" cxnId="{6D5DEFE4-3D70-F246-83A3-EAED3CC0AABA}">
      <dgm:prSet/>
      <dgm:spPr/>
      <dgm:t>
        <a:bodyPr/>
        <a:lstStyle/>
        <a:p>
          <a:endParaRPr lang="zh-CN" altLang="en-US"/>
        </a:p>
      </dgm:t>
    </dgm:pt>
    <dgm:pt modelId="{082B5F59-7D80-A149-A40C-996D24A85995}">
      <dgm:prSet phldrT="[文本]"/>
      <dgm:spPr/>
      <dgm:t>
        <a:bodyPr/>
        <a:lstStyle/>
        <a:p>
          <a:r>
            <a:rPr kumimoji="1" lang="zh-CN" altLang="en-US" dirty="0" smtClean="0"/>
            <a:t>不能控制客户端</a:t>
          </a:r>
          <a:endParaRPr lang="zh-CN" altLang="en-US" dirty="0"/>
        </a:p>
      </dgm:t>
    </dgm:pt>
    <dgm:pt modelId="{61D8EEB6-4AB0-E848-A743-A580210B47B1}" type="parTrans" cxnId="{8C7A7821-73FE-CC4D-BC28-31816FCCBA23}">
      <dgm:prSet/>
      <dgm:spPr/>
      <dgm:t>
        <a:bodyPr/>
        <a:lstStyle/>
        <a:p>
          <a:endParaRPr lang="zh-CN" altLang="en-US"/>
        </a:p>
      </dgm:t>
    </dgm:pt>
    <dgm:pt modelId="{ACC37388-B9D8-AC43-B37E-F2FA8AD33D86}" type="sibTrans" cxnId="{8C7A7821-73FE-CC4D-BC28-31816FCCBA23}">
      <dgm:prSet/>
      <dgm:spPr/>
      <dgm:t>
        <a:bodyPr/>
        <a:lstStyle/>
        <a:p>
          <a:endParaRPr lang="zh-CN" altLang="en-US"/>
        </a:p>
      </dgm:t>
    </dgm:pt>
    <dgm:pt modelId="{46A3474B-BE0B-C24D-8A65-059C9596A2E1}">
      <dgm:prSet phldrT="[文本]"/>
      <dgm:spPr>
        <a:solidFill>
          <a:srgbClr val="92D050"/>
        </a:solidFill>
        <a:ln>
          <a:solidFill>
            <a:srgbClr val="92D050"/>
          </a:solidFill>
        </a:ln>
      </dgm:spPr>
      <dgm:t>
        <a:bodyPr/>
        <a:lstStyle/>
        <a:p>
          <a:r>
            <a:rPr kumimoji="1" lang="zh-CN" altLang="en-US" dirty="0" smtClean="0"/>
            <a:t>相同的应用代码，双协议部署</a:t>
          </a:r>
          <a:endParaRPr lang="zh-CN" altLang="en-US" dirty="0"/>
        </a:p>
      </dgm:t>
    </dgm:pt>
    <dgm:pt modelId="{5F96EC8D-6794-0747-BD03-0E82016B0DBD}" type="parTrans" cxnId="{7CCC4ED4-08AC-BC4B-8C0A-82CE912052EA}">
      <dgm:prSet/>
      <dgm:spPr/>
      <dgm:t>
        <a:bodyPr/>
        <a:lstStyle/>
        <a:p>
          <a:endParaRPr lang="zh-CN" altLang="en-US"/>
        </a:p>
      </dgm:t>
    </dgm:pt>
    <dgm:pt modelId="{E3FB3583-3A00-1643-AC82-838DDBD8C373}" type="sibTrans" cxnId="{7CCC4ED4-08AC-BC4B-8C0A-82CE912052EA}">
      <dgm:prSet/>
      <dgm:spPr/>
      <dgm:t>
        <a:bodyPr/>
        <a:lstStyle/>
        <a:p>
          <a:endParaRPr lang="zh-CN" altLang="en-US"/>
        </a:p>
      </dgm:t>
    </dgm:pt>
    <dgm:pt modelId="{B7A2AE97-9F7D-6243-9F9F-45A4FAEE8DD0}">
      <dgm:prSet phldrT="[文本]"/>
      <dgm:spPr/>
      <dgm:t>
        <a:bodyPr/>
        <a:lstStyle/>
        <a:p>
          <a:r>
            <a:rPr kumimoji="1" lang="zh-CN" altLang="en-US" dirty="0" smtClean="0"/>
            <a:t>过渡策略</a:t>
          </a:r>
          <a:endParaRPr lang="zh-CN" altLang="en-US" dirty="0"/>
        </a:p>
      </dgm:t>
    </dgm:pt>
    <dgm:pt modelId="{A3705FDE-3A15-164A-A11B-2E26DED2BC08}" type="sibTrans" cxnId="{79A0F950-9ED2-9E45-8203-B38CA06DD101}">
      <dgm:prSet/>
      <dgm:spPr/>
      <dgm:t>
        <a:bodyPr/>
        <a:lstStyle/>
        <a:p>
          <a:endParaRPr lang="zh-CN" altLang="en-US"/>
        </a:p>
      </dgm:t>
    </dgm:pt>
    <dgm:pt modelId="{6AD62BDA-A43D-CF44-9212-8AC7156D0121}" type="parTrans" cxnId="{79A0F950-9ED2-9E45-8203-B38CA06DD101}">
      <dgm:prSet/>
      <dgm:spPr/>
      <dgm:t>
        <a:bodyPr/>
        <a:lstStyle/>
        <a:p>
          <a:endParaRPr lang="zh-CN" altLang="en-US"/>
        </a:p>
      </dgm:t>
    </dgm:pt>
    <dgm:pt modelId="{FB5BD976-C0A8-C742-AB61-DAE171E78976}">
      <dgm:prSet phldrT="[文本]"/>
      <dgm:spPr/>
      <dgm:t>
        <a:bodyPr/>
        <a:lstStyle/>
        <a:p>
          <a:r>
            <a:rPr lang="zh-CN" altLang="en-US" dirty="0" smtClean="0"/>
            <a:t>分离应用代码，双协议部署</a:t>
          </a:r>
          <a:endParaRPr lang="zh-CN" altLang="en-US" dirty="0"/>
        </a:p>
      </dgm:t>
    </dgm:pt>
    <dgm:pt modelId="{4CCC81F5-C3F0-DF4F-A22C-D698C644B7DF}" type="parTrans" cxnId="{51C3C5CF-93EB-1C4A-89D5-B77CCE2A3652}">
      <dgm:prSet/>
      <dgm:spPr/>
      <dgm:t>
        <a:bodyPr/>
        <a:lstStyle/>
        <a:p>
          <a:endParaRPr lang="zh-CN" altLang="en-US"/>
        </a:p>
      </dgm:t>
    </dgm:pt>
    <dgm:pt modelId="{B49315BB-9028-FC41-AE90-E0D00BEBD1F3}" type="sibTrans" cxnId="{51C3C5CF-93EB-1C4A-89D5-B77CCE2A3652}">
      <dgm:prSet/>
      <dgm:spPr/>
      <dgm:t>
        <a:bodyPr/>
        <a:lstStyle/>
        <a:p>
          <a:endParaRPr lang="zh-CN" altLang="en-US"/>
        </a:p>
      </dgm:t>
    </dgm:pt>
    <dgm:pt modelId="{63DE83A7-0C0C-4E44-9D9D-E803CCA52A64}">
      <dgm:prSet phldrT="[文本]"/>
      <dgm:spPr/>
      <dgm:t>
        <a:bodyPr/>
        <a:lstStyle/>
        <a:p>
          <a:r>
            <a:rPr lang="zh-CN" altLang="en-US" dirty="0" smtClean="0"/>
            <a:t>动态</a:t>
          </a:r>
          <a:r>
            <a:rPr lang="en-US" altLang="en-US" dirty="0" smtClean="0"/>
            <a:t>HTTP 1.x</a:t>
          </a:r>
          <a:r>
            <a:rPr lang="zh-CN" altLang="en-US" dirty="0" smtClean="0"/>
            <a:t>和</a:t>
          </a:r>
          <a:r>
            <a:rPr lang="en-US" altLang="en-US" dirty="0" smtClean="0"/>
            <a:t>HTTP 2.0</a:t>
          </a:r>
          <a:r>
            <a:rPr lang="zh-CN" altLang="en-US" dirty="0" smtClean="0"/>
            <a:t>优化</a:t>
          </a:r>
          <a:endParaRPr lang="zh-CN" altLang="en-US" dirty="0"/>
        </a:p>
      </dgm:t>
    </dgm:pt>
    <dgm:pt modelId="{36D7EDFA-8398-1646-B22B-3DFF4182DC29}" type="parTrans" cxnId="{94ACD0EA-9EEA-924A-8E55-252BAAF317EE}">
      <dgm:prSet/>
      <dgm:spPr/>
      <dgm:t>
        <a:bodyPr/>
        <a:lstStyle/>
        <a:p>
          <a:endParaRPr lang="zh-CN" altLang="en-US"/>
        </a:p>
      </dgm:t>
    </dgm:pt>
    <dgm:pt modelId="{2C284DCD-50D1-8A4B-AD68-692C0CE405AD}" type="sibTrans" cxnId="{94ACD0EA-9EEA-924A-8E55-252BAAF317EE}">
      <dgm:prSet/>
      <dgm:spPr/>
      <dgm:t>
        <a:bodyPr/>
        <a:lstStyle/>
        <a:p>
          <a:endParaRPr lang="zh-CN" altLang="en-US"/>
        </a:p>
      </dgm:t>
    </dgm:pt>
    <dgm:pt modelId="{88A3BD89-7D27-4548-8E59-578DC4C36972}">
      <dgm:prSet phldrT="[文本]"/>
      <dgm:spPr/>
      <dgm:t>
        <a:bodyPr/>
        <a:lstStyle/>
        <a:p>
          <a:r>
            <a:rPr kumimoji="1" lang="zh-CN" altLang="en-US" dirty="0" smtClean="0"/>
            <a:t>可以直接升级</a:t>
          </a:r>
          <a:endParaRPr lang="zh-CN" altLang="en-US" dirty="0"/>
        </a:p>
      </dgm:t>
    </dgm:pt>
    <dgm:pt modelId="{723F7048-351B-7D4F-824F-D20741CD7F0B}" type="parTrans" cxnId="{91DF6CF8-D175-304D-8A33-CDADAE5010EC}">
      <dgm:prSet/>
      <dgm:spPr/>
      <dgm:t>
        <a:bodyPr/>
        <a:lstStyle/>
        <a:p>
          <a:endParaRPr lang="zh-CN" altLang="en-US"/>
        </a:p>
      </dgm:t>
    </dgm:pt>
    <dgm:pt modelId="{6522BC5E-8918-E243-B8CA-377402CD4A9E}" type="sibTrans" cxnId="{91DF6CF8-D175-304D-8A33-CDADAE5010EC}">
      <dgm:prSet/>
      <dgm:spPr/>
      <dgm:t>
        <a:bodyPr/>
        <a:lstStyle/>
        <a:p>
          <a:endParaRPr lang="zh-CN" altLang="en-US"/>
        </a:p>
      </dgm:t>
    </dgm:pt>
    <dgm:pt modelId="{DD76FCE3-1D91-6B48-830B-5E4D1E5FC25A}" type="pres">
      <dgm:prSet presAssocID="{1D30B4D8-CEBE-6B4A-AC88-FAA919F3A0A1}" presName="diagram" presStyleCnt="0">
        <dgm:presLayoutVars>
          <dgm:chPref val="1"/>
          <dgm:dir/>
          <dgm:animOne val="branch"/>
          <dgm:animLvl val="lvl"/>
          <dgm:resizeHandles val="exact"/>
        </dgm:presLayoutVars>
      </dgm:prSet>
      <dgm:spPr/>
      <dgm:t>
        <a:bodyPr/>
        <a:lstStyle/>
        <a:p>
          <a:endParaRPr lang="zh-CN" altLang="en-US"/>
        </a:p>
      </dgm:t>
    </dgm:pt>
    <dgm:pt modelId="{80A9989B-0986-BB45-A31B-58FF571ED142}" type="pres">
      <dgm:prSet presAssocID="{B7A2AE97-9F7D-6243-9F9F-45A4FAEE8DD0}" presName="root1" presStyleCnt="0"/>
      <dgm:spPr/>
    </dgm:pt>
    <dgm:pt modelId="{FE2E0CC5-AA15-8447-8C73-3EF39CCE5713}" type="pres">
      <dgm:prSet presAssocID="{B7A2AE97-9F7D-6243-9F9F-45A4FAEE8DD0}" presName="LevelOneTextNode" presStyleLbl="node0" presStyleIdx="0" presStyleCnt="1">
        <dgm:presLayoutVars>
          <dgm:chPref val="3"/>
        </dgm:presLayoutVars>
      </dgm:prSet>
      <dgm:spPr/>
      <dgm:t>
        <a:bodyPr/>
        <a:lstStyle/>
        <a:p>
          <a:endParaRPr lang="zh-CN" altLang="en-US"/>
        </a:p>
      </dgm:t>
    </dgm:pt>
    <dgm:pt modelId="{CCA505BD-FF7D-AE42-8B38-292A9BCEC683}" type="pres">
      <dgm:prSet presAssocID="{B7A2AE97-9F7D-6243-9F9F-45A4FAEE8DD0}" presName="level2hierChild" presStyleCnt="0"/>
      <dgm:spPr/>
    </dgm:pt>
    <dgm:pt modelId="{3F826D49-FBB3-C14F-AF72-05DB13923966}" type="pres">
      <dgm:prSet presAssocID="{B1D02AE7-204D-314F-9AD5-C1120EE0D10E}" presName="conn2-1" presStyleLbl="parChTrans1D2" presStyleIdx="0" presStyleCnt="2"/>
      <dgm:spPr/>
      <dgm:t>
        <a:bodyPr/>
        <a:lstStyle/>
        <a:p>
          <a:endParaRPr lang="zh-CN" altLang="en-US"/>
        </a:p>
      </dgm:t>
    </dgm:pt>
    <dgm:pt modelId="{861BA6FC-5437-9A43-BCB8-5573D8C4492F}" type="pres">
      <dgm:prSet presAssocID="{B1D02AE7-204D-314F-9AD5-C1120EE0D10E}" presName="connTx" presStyleLbl="parChTrans1D2" presStyleIdx="0" presStyleCnt="2"/>
      <dgm:spPr/>
      <dgm:t>
        <a:bodyPr/>
        <a:lstStyle/>
        <a:p>
          <a:endParaRPr lang="zh-CN" altLang="en-US"/>
        </a:p>
      </dgm:t>
    </dgm:pt>
    <dgm:pt modelId="{6DE96960-D690-864A-8187-A2BD15267589}" type="pres">
      <dgm:prSet presAssocID="{A088D4D9-CFE2-D544-9902-FE64D790264B}" presName="root2" presStyleCnt="0"/>
      <dgm:spPr/>
    </dgm:pt>
    <dgm:pt modelId="{B27A9405-62C5-0D43-BB17-3D8A9660BEF4}" type="pres">
      <dgm:prSet presAssocID="{A088D4D9-CFE2-D544-9902-FE64D790264B}" presName="LevelTwoTextNode" presStyleLbl="node2" presStyleIdx="0" presStyleCnt="2">
        <dgm:presLayoutVars>
          <dgm:chPref val="3"/>
        </dgm:presLayoutVars>
      </dgm:prSet>
      <dgm:spPr/>
      <dgm:t>
        <a:bodyPr/>
        <a:lstStyle/>
        <a:p>
          <a:endParaRPr lang="zh-CN" altLang="en-US"/>
        </a:p>
      </dgm:t>
    </dgm:pt>
    <dgm:pt modelId="{8889BCB9-0AA5-624F-ABE3-F0A56CC1ED54}" type="pres">
      <dgm:prSet presAssocID="{A088D4D9-CFE2-D544-9902-FE64D790264B}" presName="level3hierChild" presStyleCnt="0"/>
      <dgm:spPr/>
    </dgm:pt>
    <dgm:pt modelId="{891EBF01-15B3-1141-9EE8-C1BEA9AF4053}" type="pres">
      <dgm:prSet presAssocID="{723F7048-351B-7D4F-824F-D20741CD7F0B}" presName="conn2-1" presStyleLbl="parChTrans1D3" presStyleIdx="0" presStyleCnt="4"/>
      <dgm:spPr/>
      <dgm:t>
        <a:bodyPr/>
        <a:lstStyle/>
        <a:p>
          <a:endParaRPr lang="zh-CN" altLang="en-US"/>
        </a:p>
      </dgm:t>
    </dgm:pt>
    <dgm:pt modelId="{DD7CD33F-E134-CB41-B00F-F689B1921BFA}" type="pres">
      <dgm:prSet presAssocID="{723F7048-351B-7D4F-824F-D20741CD7F0B}" presName="connTx" presStyleLbl="parChTrans1D3" presStyleIdx="0" presStyleCnt="4"/>
      <dgm:spPr/>
      <dgm:t>
        <a:bodyPr/>
        <a:lstStyle/>
        <a:p>
          <a:endParaRPr lang="zh-CN" altLang="en-US"/>
        </a:p>
      </dgm:t>
    </dgm:pt>
    <dgm:pt modelId="{2C80EF36-FD6C-D142-B731-273759E3DDE9}" type="pres">
      <dgm:prSet presAssocID="{88A3BD89-7D27-4548-8E59-578DC4C36972}" presName="root2" presStyleCnt="0"/>
      <dgm:spPr/>
    </dgm:pt>
    <dgm:pt modelId="{87D8AD6F-1CE3-CA42-A3BE-6C3202F4307B}" type="pres">
      <dgm:prSet presAssocID="{88A3BD89-7D27-4548-8E59-578DC4C36972}" presName="LevelTwoTextNode" presStyleLbl="node3" presStyleIdx="0" presStyleCnt="4" custScaleX="111594">
        <dgm:presLayoutVars>
          <dgm:chPref val="3"/>
        </dgm:presLayoutVars>
      </dgm:prSet>
      <dgm:spPr/>
      <dgm:t>
        <a:bodyPr/>
        <a:lstStyle/>
        <a:p>
          <a:endParaRPr lang="zh-CN" altLang="en-US"/>
        </a:p>
      </dgm:t>
    </dgm:pt>
    <dgm:pt modelId="{FC1B794E-F85E-8E4F-8777-EAE0DBC886F1}" type="pres">
      <dgm:prSet presAssocID="{88A3BD89-7D27-4548-8E59-578DC4C36972}" presName="level3hierChild" presStyleCnt="0"/>
      <dgm:spPr/>
    </dgm:pt>
    <dgm:pt modelId="{B676DDAD-D9C5-4742-A98E-735395803E2E}" type="pres">
      <dgm:prSet presAssocID="{61D8EEB6-4AB0-E848-A743-A580210B47B1}" presName="conn2-1" presStyleLbl="parChTrans1D2" presStyleIdx="1" presStyleCnt="2"/>
      <dgm:spPr/>
      <dgm:t>
        <a:bodyPr/>
        <a:lstStyle/>
        <a:p>
          <a:endParaRPr lang="zh-CN" altLang="en-US"/>
        </a:p>
      </dgm:t>
    </dgm:pt>
    <dgm:pt modelId="{641ECA31-3DB1-3645-8FB5-ACFC0F6D9828}" type="pres">
      <dgm:prSet presAssocID="{61D8EEB6-4AB0-E848-A743-A580210B47B1}" presName="connTx" presStyleLbl="parChTrans1D2" presStyleIdx="1" presStyleCnt="2"/>
      <dgm:spPr/>
      <dgm:t>
        <a:bodyPr/>
        <a:lstStyle/>
        <a:p>
          <a:endParaRPr lang="zh-CN" altLang="en-US"/>
        </a:p>
      </dgm:t>
    </dgm:pt>
    <dgm:pt modelId="{5DCC8577-C675-724F-9EE5-733112F9264C}" type="pres">
      <dgm:prSet presAssocID="{082B5F59-7D80-A149-A40C-996D24A85995}" presName="root2" presStyleCnt="0"/>
      <dgm:spPr/>
    </dgm:pt>
    <dgm:pt modelId="{0151295B-E8BF-2147-AD4A-F61A6BCBF9E5}" type="pres">
      <dgm:prSet presAssocID="{082B5F59-7D80-A149-A40C-996D24A85995}" presName="LevelTwoTextNode" presStyleLbl="node2" presStyleIdx="1" presStyleCnt="2">
        <dgm:presLayoutVars>
          <dgm:chPref val="3"/>
        </dgm:presLayoutVars>
      </dgm:prSet>
      <dgm:spPr/>
      <dgm:t>
        <a:bodyPr/>
        <a:lstStyle/>
        <a:p>
          <a:endParaRPr lang="zh-CN" altLang="en-US"/>
        </a:p>
      </dgm:t>
    </dgm:pt>
    <dgm:pt modelId="{9C046754-DBDF-554A-B45B-80A4E1B8C271}" type="pres">
      <dgm:prSet presAssocID="{082B5F59-7D80-A149-A40C-996D24A85995}" presName="level3hierChild" presStyleCnt="0"/>
      <dgm:spPr/>
    </dgm:pt>
    <dgm:pt modelId="{771BB75F-5794-9747-8B04-FE6B574A287A}" type="pres">
      <dgm:prSet presAssocID="{5F96EC8D-6794-0747-BD03-0E82016B0DBD}" presName="conn2-1" presStyleLbl="parChTrans1D3" presStyleIdx="1" presStyleCnt="4"/>
      <dgm:spPr/>
      <dgm:t>
        <a:bodyPr/>
        <a:lstStyle/>
        <a:p>
          <a:endParaRPr lang="zh-CN" altLang="en-US"/>
        </a:p>
      </dgm:t>
    </dgm:pt>
    <dgm:pt modelId="{FDF45B18-1A87-104E-8410-1380B9501931}" type="pres">
      <dgm:prSet presAssocID="{5F96EC8D-6794-0747-BD03-0E82016B0DBD}" presName="connTx" presStyleLbl="parChTrans1D3" presStyleIdx="1" presStyleCnt="4"/>
      <dgm:spPr/>
      <dgm:t>
        <a:bodyPr/>
        <a:lstStyle/>
        <a:p>
          <a:endParaRPr lang="zh-CN" altLang="en-US"/>
        </a:p>
      </dgm:t>
    </dgm:pt>
    <dgm:pt modelId="{1F76DF50-A15B-0448-9162-D9CCC7695A9B}" type="pres">
      <dgm:prSet presAssocID="{46A3474B-BE0B-C24D-8A65-059C9596A2E1}" presName="root2" presStyleCnt="0"/>
      <dgm:spPr/>
    </dgm:pt>
    <dgm:pt modelId="{18337C7F-D7C3-C441-A893-3DFB62F4E2D9}" type="pres">
      <dgm:prSet presAssocID="{46A3474B-BE0B-C24D-8A65-059C9596A2E1}" presName="LevelTwoTextNode" presStyleLbl="node3" presStyleIdx="1" presStyleCnt="4" custScaleX="111594">
        <dgm:presLayoutVars>
          <dgm:chPref val="3"/>
        </dgm:presLayoutVars>
      </dgm:prSet>
      <dgm:spPr/>
      <dgm:t>
        <a:bodyPr/>
        <a:lstStyle/>
        <a:p>
          <a:endParaRPr lang="zh-CN" altLang="en-US"/>
        </a:p>
      </dgm:t>
    </dgm:pt>
    <dgm:pt modelId="{F9D40B58-3017-EF4B-9176-E2075AA65222}" type="pres">
      <dgm:prSet presAssocID="{46A3474B-BE0B-C24D-8A65-059C9596A2E1}" presName="level3hierChild" presStyleCnt="0"/>
      <dgm:spPr/>
    </dgm:pt>
    <dgm:pt modelId="{B20243D3-D5AA-8449-ABB2-A93D357A08EE}" type="pres">
      <dgm:prSet presAssocID="{4CCC81F5-C3F0-DF4F-A22C-D698C644B7DF}" presName="conn2-1" presStyleLbl="parChTrans1D3" presStyleIdx="2" presStyleCnt="4"/>
      <dgm:spPr/>
      <dgm:t>
        <a:bodyPr/>
        <a:lstStyle/>
        <a:p>
          <a:endParaRPr lang="zh-CN" altLang="en-US"/>
        </a:p>
      </dgm:t>
    </dgm:pt>
    <dgm:pt modelId="{AE1F0034-643D-DF4A-AA45-6A51585AC0C2}" type="pres">
      <dgm:prSet presAssocID="{4CCC81F5-C3F0-DF4F-A22C-D698C644B7DF}" presName="connTx" presStyleLbl="parChTrans1D3" presStyleIdx="2" presStyleCnt="4"/>
      <dgm:spPr/>
      <dgm:t>
        <a:bodyPr/>
        <a:lstStyle/>
        <a:p>
          <a:endParaRPr lang="zh-CN" altLang="en-US"/>
        </a:p>
      </dgm:t>
    </dgm:pt>
    <dgm:pt modelId="{B7C253C5-FA40-6448-A3E2-F87427E68155}" type="pres">
      <dgm:prSet presAssocID="{FB5BD976-C0A8-C742-AB61-DAE171E78976}" presName="root2" presStyleCnt="0"/>
      <dgm:spPr/>
    </dgm:pt>
    <dgm:pt modelId="{57A94054-D2BA-2945-8BBA-BA9439A39025}" type="pres">
      <dgm:prSet presAssocID="{FB5BD976-C0A8-C742-AB61-DAE171E78976}" presName="LevelTwoTextNode" presStyleLbl="node3" presStyleIdx="2" presStyleCnt="4" custScaleX="111594">
        <dgm:presLayoutVars>
          <dgm:chPref val="3"/>
        </dgm:presLayoutVars>
      </dgm:prSet>
      <dgm:spPr/>
      <dgm:t>
        <a:bodyPr/>
        <a:lstStyle/>
        <a:p>
          <a:endParaRPr lang="zh-CN" altLang="en-US"/>
        </a:p>
      </dgm:t>
    </dgm:pt>
    <dgm:pt modelId="{274E44EF-7852-B44B-AF9E-03A42AAA757A}" type="pres">
      <dgm:prSet presAssocID="{FB5BD976-C0A8-C742-AB61-DAE171E78976}" presName="level3hierChild" presStyleCnt="0"/>
      <dgm:spPr/>
    </dgm:pt>
    <dgm:pt modelId="{3430D7EC-CE23-E94B-BDA4-C9AF40DE53A0}" type="pres">
      <dgm:prSet presAssocID="{36D7EDFA-8398-1646-B22B-3DFF4182DC29}" presName="conn2-1" presStyleLbl="parChTrans1D3" presStyleIdx="3" presStyleCnt="4"/>
      <dgm:spPr/>
      <dgm:t>
        <a:bodyPr/>
        <a:lstStyle/>
        <a:p>
          <a:endParaRPr lang="zh-CN" altLang="en-US"/>
        </a:p>
      </dgm:t>
    </dgm:pt>
    <dgm:pt modelId="{4FF826B4-D8CF-9C43-BDEC-9E97399F3C29}" type="pres">
      <dgm:prSet presAssocID="{36D7EDFA-8398-1646-B22B-3DFF4182DC29}" presName="connTx" presStyleLbl="parChTrans1D3" presStyleIdx="3" presStyleCnt="4"/>
      <dgm:spPr/>
      <dgm:t>
        <a:bodyPr/>
        <a:lstStyle/>
        <a:p>
          <a:endParaRPr lang="zh-CN" altLang="en-US"/>
        </a:p>
      </dgm:t>
    </dgm:pt>
    <dgm:pt modelId="{150E25BA-4159-0147-B191-E2EF146F5B46}" type="pres">
      <dgm:prSet presAssocID="{63DE83A7-0C0C-4E44-9D9D-E803CCA52A64}" presName="root2" presStyleCnt="0"/>
      <dgm:spPr/>
    </dgm:pt>
    <dgm:pt modelId="{A007D1E0-5015-F745-B381-BB6B9780622B}" type="pres">
      <dgm:prSet presAssocID="{63DE83A7-0C0C-4E44-9D9D-E803CCA52A64}" presName="LevelTwoTextNode" presStyleLbl="node3" presStyleIdx="3" presStyleCnt="4" custScaleX="111594">
        <dgm:presLayoutVars>
          <dgm:chPref val="3"/>
        </dgm:presLayoutVars>
      </dgm:prSet>
      <dgm:spPr/>
      <dgm:t>
        <a:bodyPr/>
        <a:lstStyle/>
        <a:p>
          <a:endParaRPr lang="zh-CN" altLang="en-US"/>
        </a:p>
      </dgm:t>
    </dgm:pt>
    <dgm:pt modelId="{6A7802EC-992A-0A44-9B36-F43133672F02}" type="pres">
      <dgm:prSet presAssocID="{63DE83A7-0C0C-4E44-9D9D-E803CCA52A64}" presName="level3hierChild" presStyleCnt="0"/>
      <dgm:spPr/>
    </dgm:pt>
  </dgm:ptLst>
  <dgm:cxnLst>
    <dgm:cxn modelId="{BAE1CFE4-F366-2242-A24A-E2664DFA5395}" type="presOf" srcId="{36D7EDFA-8398-1646-B22B-3DFF4182DC29}" destId="{3430D7EC-CE23-E94B-BDA4-C9AF40DE53A0}" srcOrd="0" destOrd="0" presId="urn:microsoft.com/office/officeart/2005/8/layout/hierarchy2"/>
    <dgm:cxn modelId="{7CCC4ED4-08AC-BC4B-8C0A-82CE912052EA}" srcId="{082B5F59-7D80-A149-A40C-996D24A85995}" destId="{46A3474B-BE0B-C24D-8A65-059C9596A2E1}" srcOrd="0" destOrd="0" parTransId="{5F96EC8D-6794-0747-BD03-0E82016B0DBD}" sibTransId="{E3FB3583-3A00-1643-AC82-838DDBD8C373}"/>
    <dgm:cxn modelId="{F104A938-69BD-144E-83BC-981DFD6953A5}" type="presOf" srcId="{A088D4D9-CFE2-D544-9902-FE64D790264B}" destId="{B27A9405-62C5-0D43-BB17-3D8A9660BEF4}" srcOrd="0" destOrd="0" presId="urn:microsoft.com/office/officeart/2005/8/layout/hierarchy2"/>
    <dgm:cxn modelId="{99A1CA4C-3533-E645-8197-56143D9C40C6}" type="presOf" srcId="{FB5BD976-C0A8-C742-AB61-DAE171E78976}" destId="{57A94054-D2BA-2945-8BBA-BA9439A39025}" srcOrd="0" destOrd="0" presId="urn:microsoft.com/office/officeart/2005/8/layout/hierarchy2"/>
    <dgm:cxn modelId="{06DAC301-8691-E345-908A-800CAE3F48D0}" type="presOf" srcId="{723F7048-351B-7D4F-824F-D20741CD7F0B}" destId="{DD7CD33F-E134-CB41-B00F-F689B1921BFA}" srcOrd="1" destOrd="0" presId="urn:microsoft.com/office/officeart/2005/8/layout/hierarchy2"/>
    <dgm:cxn modelId="{920F9C8F-4BCE-6F44-98B4-272030E2C3B6}" type="presOf" srcId="{5F96EC8D-6794-0747-BD03-0E82016B0DBD}" destId="{771BB75F-5794-9747-8B04-FE6B574A287A}" srcOrd="0" destOrd="0" presId="urn:microsoft.com/office/officeart/2005/8/layout/hierarchy2"/>
    <dgm:cxn modelId="{D797FF8A-62B2-734F-9133-0EFDEEF4FD11}" type="presOf" srcId="{B1D02AE7-204D-314F-9AD5-C1120EE0D10E}" destId="{3F826D49-FBB3-C14F-AF72-05DB13923966}" srcOrd="0" destOrd="0" presId="urn:microsoft.com/office/officeart/2005/8/layout/hierarchy2"/>
    <dgm:cxn modelId="{94ACD0EA-9EEA-924A-8E55-252BAAF317EE}" srcId="{082B5F59-7D80-A149-A40C-996D24A85995}" destId="{63DE83A7-0C0C-4E44-9D9D-E803CCA52A64}" srcOrd="2" destOrd="0" parTransId="{36D7EDFA-8398-1646-B22B-3DFF4182DC29}" sibTransId="{2C284DCD-50D1-8A4B-AD68-692C0CE405AD}"/>
    <dgm:cxn modelId="{88DD8377-5F00-2149-B6A9-64C05625545D}" type="presOf" srcId="{4CCC81F5-C3F0-DF4F-A22C-D698C644B7DF}" destId="{B20243D3-D5AA-8449-ABB2-A93D357A08EE}" srcOrd="0" destOrd="0" presId="urn:microsoft.com/office/officeart/2005/8/layout/hierarchy2"/>
    <dgm:cxn modelId="{24017A09-352E-E44F-A6B5-027A4C5C25DC}" type="presOf" srcId="{4CCC81F5-C3F0-DF4F-A22C-D698C644B7DF}" destId="{AE1F0034-643D-DF4A-AA45-6A51585AC0C2}" srcOrd="1" destOrd="0" presId="urn:microsoft.com/office/officeart/2005/8/layout/hierarchy2"/>
    <dgm:cxn modelId="{F4E19373-9869-4644-ADF2-137268D32F76}" type="presOf" srcId="{723F7048-351B-7D4F-824F-D20741CD7F0B}" destId="{891EBF01-15B3-1141-9EE8-C1BEA9AF4053}" srcOrd="0" destOrd="0" presId="urn:microsoft.com/office/officeart/2005/8/layout/hierarchy2"/>
    <dgm:cxn modelId="{E02C3B87-4EE8-5E41-87B3-D14A7FF2F34E}" type="presOf" srcId="{61D8EEB6-4AB0-E848-A743-A580210B47B1}" destId="{B676DDAD-D9C5-4742-A98E-735395803E2E}" srcOrd="0" destOrd="0" presId="urn:microsoft.com/office/officeart/2005/8/layout/hierarchy2"/>
    <dgm:cxn modelId="{1B907F67-5056-4041-B28A-234A97CB7370}" type="presOf" srcId="{88A3BD89-7D27-4548-8E59-578DC4C36972}" destId="{87D8AD6F-1CE3-CA42-A3BE-6C3202F4307B}" srcOrd="0" destOrd="0" presId="urn:microsoft.com/office/officeart/2005/8/layout/hierarchy2"/>
    <dgm:cxn modelId="{79A0F950-9ED2-9E45-8203-B38CA06DD101}" srcId="{1D30B4D8-CEBE-6B4A-AC88-FAA919F3A0A1}" destId="{B7A2AE97-9F7D-6243-9F9F-45A4FAEE8DD0}" srcOrd="0" destOrd="0" parTransId="{6AD62BDA-A43D-CF44-9212-8AC7156D0121}" sibTransId="{A3705FDE-3A15-164A-A11B-2E26DED2BC08}"/>
    <dgm:cxn modelId="{4276B1F5-DF0C-F040-8F40-83048A8C3F5B}" type="presOf" srcId="{36D7EDFA-8398-1646-B22B-3DFF4182DC29}" destId="{4FF826B4-D8CF-9C43-BDEC-9E97399F3C29}" srcOrd="1" destOrd="0" presId="urn:microsoft.com/office/officeart/2005/8/layout/hierarchy2"/>
    <dgm:cxn modelId="{CCC6EB9E-6893-5940-8FB6-6675627B7A7C}" type="presOf" srcId="{63DE83A7-0C0C-4E44-9D9D-E803CCA52A64}" destId="{A007D1E0-5015-F745-B381-BB6B9780622B}" srcOrd="0" destOrd="0" presId="urn:microsoft.com/office/officeart/2005/8/layout/hierarchy2"/>
    <dgm:cxn modelId="{8F55316D-3786-D84D-8418-42F49A767E75}" type="presOf" srcId="{082B5F59-7D80-A149-A40C-996D24A85995}" destId="{0151295B-E8BF-2147-AD4A-F61A6BCBF9E5}" srcOrd="0" destOrd="0" presId="urn:microsoft.com/office/officeart/2005/8/layout/hierarchy2"/>
    <dgm:cxn modelId="{51C3C5CF-93EB-1C4A-89D5-B77CCE2A3652}" srcId="{082B5F59-7D80-A149-A40C-996D24A85995}" destId="{FB5BD976-C0A8-C742-AB61-DAE171E78976}" srcOrd="1" destOrd="0" parTransId="{4CCC81F5-C3F0-DF4F-A22C-D698C644B7DF}" sibTransId="{B49315BB-9028-FC41-AE90-E0D00BEBD1F3}"/>
    <dgm:cxn modelId="{8C7A7821-73FE-CC4D-BC28-31816FCCBA23}" srcId="{B7A2AE97-9F7D-6243-9F9F-45A4FAEE8DD0}" destId="{082B5F59-7D80-A149-A40C-996D24A85995}" srcOrd="1" destOrd="0" parTransId="{61D8EEB6-4AB0-E848-A743-A580210B47B1}" sibTransId="{ACC37388-B9D8-AC43-B37E-F2FA8AD33D86}"/>
    <dgm:cxn modelId="{359F46E9-7306-EF4C-B228-4C0ADCF9913E}" type="presOf" srcId="{5F96EC8D-6794-0747-BD03-0E82016B0DBD}" destId="{FDF45B18-1A87-104E-8410-1380B9501931}" srcOrd="1" destOrd="0" presId="urn:microsoft.com/office/officeart/2005/8/layout/hierarchy2"/>
    <dgm:cxn modelId="{02C71B15-E292-9347-A1A3-5F36D587AE52}" type="presOf" srcId="{1D30B4D8-CEBE-6B4A-AC88-FAA919F3A0A1}" destId="{DD76FCE3-1D91-6B48-830B-5E4D1E5FC25A}" srcOrd="0" destOrd="0" presId="urn:microsoft.com/office/officeart/2005/8/layout/hierarchy2"/>
    <dgm:cxn modelId="{39C08B3D-6B68-5845-B484-D62FBF99C6AE}" type="presOf" srcId="{46A3474B-BE0B-C24D-8A65-059C9596A2E1}" destId="{18337C7F-D7C3-C441-A893-3DFB62F4E2D9}" srcOrd="0" destOrd="0" presId="urn:microsoft.com/office/officeart/2005/8/layout/hierarchy2"/>
    <dgm:cxn modelId="{4E36C755-1D6A-7C46-80E5-4D88754686C4}" type="presOf" srcId="{B1D02AE7-204D-314F-9AD5-C1120EE0D10E}" destId="{861BA6FC-5437-9A43-BCB8-5573D8C4492F}" srcOrd="1" destOrd="0" presId="urn:microsoft.com/office/officeart/2005/8/layout/hierarchy2"/>
    <dgm:cxn modelId="{91DF6CF8-D175-304D-8A33-CDADAE5010EC}" srcId="{A088D4D9-CFE2-D544-9902-FE64D790264B}" destId="{88A3BD89-7D27-4548-8E59-578DC4C36972}" srcOrd="0" destOrd="0" parTransId="{723F7048-351B-7D4F-824F-D20741CD7F0B}" sibTransId="{6522BC5E-8918-E243-B8CA-377402CD4A9E}"/>
    <dgm:cxn modelId="{013F92CE-C971-3346-9005-A145E05B45F9}" type="presOf" srcId="{B7A2AE97-9F7D-6243-9F9F-45A4FAEE8DD0}" destId="{FE2E0CC5-AA15-8447-8C73-3EF39CCE5713}" srcOrd="0" destOrd="0" presId="urn:microsoft.com/office/officeart/2005/8/layout/hierarchy2"/>
    <dgm:cxn modelId="{1524FCBA-0DCE-FB4C-835C-7D506312AE02}" type="presOf" srcId="{61D8EEB6-4AB0-E848-A743-A580210B47B1}" destId="{641ECA31-3DB1-3645-8FB5-ACFC0F6D9828}" srcOrd="1" destOrd="0" presId="urn:microsoft.com/office/officeart/2005/8/layout/hierarchy2"/>
    <dgm:cxn modelId="{6D5DEFE4-3D70-F246-83A3-EAED3CC0AABA}" srcId="{B7A2AE97-9F7D-6243-9F9F-45A4FAEE8DD0}" destId="{A088D4D9-CFE2-D544-9902-FE64D790264B}" srcOrd="0" destOrd="0" parTransId="{B1D02AE7-204D-314F-9AD5-C1120EE0D10E}" sibTransId="{9348C7B0-4F4E-4641-9B30-0F8ADB244A7E}"/>
    <dgm:cxn modelId="{D4BDC3C6-E410-4641-9274-BDCF8A24D0D0}" type="presParOf" srcId="{DD76FCE3-1D91-6B48-830B-5E4D1E5FC25A}" destId="{80A9989B-0986-BB45-A31B-58FF571ED142}" srcOrd="0" destOrd="0" presId="urn:microsoft.com/office/officeart/2005/8/layout/hierarchy2"/>
    <dgm:cxn modelId="{4FAC3A6B-DDFC-8C41-A713-550EA84126B7}" type="presParOf" srcId="{80A9989B-0986-BB45-A31B-58FF571ED142}" destId="{FE2E0CC5-AA15-8447-8C73-3EF39CCE5713}" srcOrd="0" destOrd="0" presId="urn:microsoft.com/office/officeart/2005/8/layout/hierarchy2"/>
    <dgm:cxn modelId="{30173354-8131-DA4D-8B01-5C1A5EAADE79}" type="presParOf" srcId="{80A9989B-0986-BB45-A31B-58FF571ED142}" destId="{CCA505BD-FF7D-AE42-8B38-292A9BCEC683}" srcOrd="1" destOrd="0" presId="urn:microsoft.com/office/officeart/2005/8/layout/hierarchy2"/>
    <dgm:cxn modelId="{41523766-A49C-DA49-9C57-538A56ECCC8E}" type="presParOf" srcId="{CCA505BD-FF7D-AE42-8B38-292A9BCEC683}" destId="{3F826D49-FBB3-C14F-AF72-05DB13923966}" srcOrd="0" destOrd="0" presId="urn:microsoft.com/office/officeart/2005/8/layout/hierarchy2"/>
    <dgm:cxn modelId="{7317BBE7-83B4-144C-A8C6-65989395B8D9}" type="presParOf" srcId="{3F826D49-FBB3-C14F-AF72-05DB13923966}" destId="{861BA6FC-5437-9A43-BCB8-5573D8C4492F}" srcOrd="0" destOrd="0" presId="urn:microsoft.com/office/officeart/2005/8/layout/hierarchy2"/>
    <dgm:cxn modelId="{CE84C21C-5421-EB4F-BAE3-EF17D353166F}" type="presParOf" srcId="{CCA505BD-FF7D-AE42-8B38-292A9BCEC683}" destId="{6DE96960-D690-864A-8187-A2BD15267589}" srcOrd="1" destOrd="0" presId="urn:microsoft.com/office/officeart/2005/8/layout/hierarchy2"/>
    <dgm:cxn modelId="{3F381B6C-F85F-8348-8C71-AC6AE62106A5}" type="presParOf" srcId="{6DE96960-D690-864A-8187-A2BD15267589}" destId="{B27A9405-62C5-0D43-BB17-3D8A9660BEF4}" srcOrd="0" destOrd="0" presId="urn:microsoft.com/office/officeart/2005/8/layout/hierarchy2"/>
    <dgm:cxn modelId="{5BE099B1-1BCE-8346-B451-AE7DC4F7F6F1}" type="presParOf" srcId="{6DE96960-D690-864A-8187-A2BD15267589}" destId="{8889BCB9-0AA5-624F-ABE3-F0A56CC1ED54}" srcOrd="1" destOrd="0" presId="urn:microsoft.com/office/officeart/2005/8/layout/hierarchy2"/>
    <dgm:cxn modelId="{5D4210C9-CF73-1B45-96A5-BEB6C77DD15E}" type="presParOf" srcId="{8889BCB9-0AA5-624F-ABE3-F0A56CC1ED54}" destId="{891EBF01-15B3-1141-9EE8-C1BEA9AF4053}" srcOrd="0" destOrd="0" presId="urn:microsoft.com/office/officeart/2005/8/layout/hierarchy2"/>
    <dgm:cxn modelId="{49859AA2-2962-9044-8B98-9E853A094E19}" type="presParOf" srcId="{891EBF01-15B3-1141-9EE8-C1BEA9AF4053}" destId="{DD7CD33F-E134-CB41-B00F-F689B1921BFA}" srcOrd="0" destOrd="0" presId="urn:microsoft.com/office/officeart/2005/8/layout/hierarchy2"/>
    <dgm:cxn modelId="{76C49C68-8CCF-8F41-AB39-1C21706CAE03}" type="presParOf" srcId="{8889BCB9-0AA5-624F-ABE3-F0A56CC1ED54}" destId="{2C80EF36-FD6C-D142-B731-273759E3DDE9}" srcOrd="1" destOrd="0" presId="urn:microsoft.com/office/officeart/2005/8/layout/hierarchy2"/>
    <dgm:cxn modelId="{8021810D-B288-7642-B2B7-5FF152531FB1}" type="presParOf" srcId="{2C80EF36-FD6C-D142-B731-273759E3DDE9}" destId="{87D8AD6F-1CE3-CA42-A3BE-6C3202F4307B}" srcOrd="0" destOrd="0" presId="urn:microsoft.com/office/officeart/2005/8/layout/hierarchy2"/>
    <dgm:cxn modelId="{8A3C64F9-5BDF-074D-9FD6-4804668FEE78}" type="presParOf" srcId="{2C80EF36-FD6C-D142-B731-273759E3DDE9}" destId="{FC1B794E-F85E-8E4F-8777-EAE0DBC886F1}" srcOrd="1" destOrd="0" presId="urn:microsoft.com/office/officeart/2005/8/layout/hierarchy2"/>
    <dgm:cxn modelId="{827E8A1C-35BC-8D4C-83C3-42DCD3FE88BC}" type="presParOf" srcId="{CCA505BD-FF7D-AE42-8B38-292A9BCEC683}" destId="{B676DDAD-D9C5-4742-A98E-735395803E2E}" srcOrd="2" destOrd="0" presId="urn:microsoft.com/office/officeart/2005/8/layout/hierarchy2"/>
    <dgm:cxn modelId="{7445BF6C-5C74-0343-81F4-AE2D1B395341}" type="presParOf" srcId="{B676DDAD-D9C5-4742-A98E-735395803E2E}" destId="{641ECA31-3DB1-3645-8FB5-ACFC0F6D9828}" srcOrd="0" destOrd="0" presId="urn:microsoft.com/office/officeart/2005/8/layout/hierarchy2"/>
    <dgm:cxn modelId="{95DF5BFA-0A44-BA4A-88D5-69A89E07BEE0}" type="presParOf" srcId="{CCA505BD-FF7D-AE42-8B38-292A9BCEC683}" destId="{5DCC8577-C675-724F-9EE5-733112F9264C}" srcOrd="3" destOrd="0" presId="urn:microsoft.com/office/officeart/2005/8/layout/hierarchy2"/>
    <dgm:cxn modelId="{611041EC-4C92-2D45-8B0C-AAF9FDD33A88}" type="presParOf" srcId="{5DCC8577-C675-724F-9EE5-733112F9264C}" destId="{0151295B-E8BF-2147-AD4A-F61A6BCBF9E5}" srcOrd="0" destOrd="0" presId="urn:microsoft.com/office/officeart/2005/8/layout/hierarchy2"/>
    <dgm:cxn modelId="{2559FC32-C186-904E-8151-08571BFA60A5}" type="presParOf" srcId="{5DCC8577-C675-724F-9EE5-733112F9264C}" destId="{9C046754-DBDF-554A-B45B-80A4E1B8C271}" srcOrd="1" destOrd="0" presId="urn:microsoft.com/office/officeart/2005/8/layout/hierarchy2"/>
    <dgm:cxn modelId="{09A02417-9DD6-1145-B148-9389C89A8193}" type="presParOf" srcId="{9C046754-DBDF-554A-B45B-80A4E1B8C271}" destId="{771BB75F-5794-9747-8B04-FE6B574A287A}" srcOrd="0" destOrd="0" presId="urn:microsoft.com/office/officeart/2005/8/layout/hierarchy2"/>
    <dgm:cxn modelId="{FA2BB40E-4621-C248-A42A-718E1DECD852}" type="presParOf" srcId="{771BB75F-5794-9747-8B04-FE6B574A287A}" destId="{FDF45B18-1A87-104E-8410-1380B9501931}" srcOrd="0" destOrd="0" presId="urn:microsoft.com/office/officeart/2005/8/layout/hierarchy2"/>
    <dgm:cxn modelId="{45B4A4C5-E1C2-F34D-9B03-BC5AA946A087}" type="presParOf" srcId="{9C046754-DBDF-554A-B45B-80A4E1B8C271}" destId="{1F76DF50-A15B-0448-9162-D9CCC7695A9B}" srcOrd="1" destOrd="0" presId="urn:microsoft.com/office/officeart/2005/8/layout/hierarchy2"/>
    <dgm:cxn modelId="{18AC954C-3537-8E4B-99E1-D1CDEECB16A6}" type="presParOf" srcId="{1F76DF50-A15B-0448-9162-D9CCC7695A9B}" destId="{18337C7F-D7C3-C441-A893-3DFB62F4E2D9}" srcOrd="0" destOrd="0" presId="urn:microsoft.com/office/officeart/2005/8/layout/hierarchy2"/>
    <dgm:cxn modelId="{9BAC0F02-9BD9-1247-90D6-53A88E5033C5}" type="presParOf" srcId="{1F76DF50-A15B-0448-9162-D9CCC7695A9B}" destId="{F9D40B58-3017-EF4B-9176-E2075AA65222}" srcOrd="1" destOrd="0" presId="urn:microsoft.com/office/officeart/2005/8/layout/hierarchy2"/>
    <dgm:cxn modelId="{18B9BD53-54C5-5B45-82BD-6FBB63F28C5D}" type="presParOf" srcId="{9C046754-DBDF-554A-B45B-80A4E1B8C271}" destId="{B20243D3-D5AA-8449-ABB2-A93D357A08EE}" srcOrd="2" destOrd="0" presId="urn:microsoft.com/office/officeart/2005/8/layout/hierarchy2"/>
    <dgm:cxn modelId="{F16B3EFA-0F78-4542-8370-BED1EEF98597}" type="presParOf" srcId="{B20243D3-D5AA-8449-ABB2-A93D357A08EE}" destId="{AE1F0034-643D-DF4A-AA45-6A51585AC0C2}" srcOrd="0" destOrd="0" presId="urn:microsoft.com/office/officeart/2005/8/layout/hierarchy2"/>
    <dgm:cxn modelId="{F9C8EAE0-B4DD-A547-8F26-D82CD869A3A2}" type="presParOf" srcId="{9C046754-DBDF-554A-B45B-80A4E1B8C271}" destId="{B7C253C5-FA40-6448-A3E2-F87427E68155}" srcOrd="3" destOrd="0" presId="urn:microsoft.com/office/officeart/2005/8/layout/hierarchy2"/>
    <dgm:cxn modelId="{4C6194B2-91CC-F44D-B41E-C99E231D4FD0}" type="presParOf" srcId="{B7C253C5-FA40-6448-A3E2-F87427E68155}" destId="{57A94054-D2BA-2945-8BBA-BA9439A39025}" srcOrd="0" destOrd="0" presId="urn:microsoft.com/office/officeart/2005/8/layout/hierarchy2"/>
    <dgm:cxn modelId="{BA46698C-3E7E-8048-B884-6F1CB880377F}" type="presParOf" srcId="{B7C253C5-FA40-6448-A3E2-F87427E68155}" destId="{274E44EF-7852-B44B-AF9E-03A42AAA757A}" srcOrd="1" destOrd="0" presId="urn:microsoft.com/office/officeart/2005/8/layout/hierarchy2"/>
    <dgm:cxn modelId="{BCC6BE36-8A2B-DA40-98F5-610F0825723C}" type="presParOf" srcId="{9C046754-DBDF-554A-B45B-80A4E1B8C271}" destId="{3430D7EC-CE23-E94B-BDA4-C9AF40DE53A0}" srcOrd="4" destOrd="0" presId="urn:microsoft.com/office/officeart/2005/8/layout/hierarchy2"/>
    <dgm:cxn modelId="{0DA68C0C-8C30-2E42-91DA-8E5DAA0F6D4C}" type="presParOf" srcId="{3430D7EC-CE23-E94B-BDA4-C9AF40DE53A0}" destId="{4FF826B4-D8CF-9C43-BDEC-9E97399F3C29}" srcOrd="0" destOrd="0" presId="urn:microsoft.com/office/officeart/2005/8/layout/hierarchy2"/>
    <dgm:cxn modelId="{7B9F2B45-6CF5-D84E-8A43-9BC39E503D3D}" type="presParOf" srcId="{9C046754-DBDF-554A-B45B-80A4E1B8C271}" destId="{150E25BA-4159-0147-B191-E2EF146F5B46}" srcOrd="5" destOrd="0" presId="urn:microsoft.com/office/officeart/2005/8/layout/hierarchy2"/>
    <dgm:cxn modelId="{845D859E-2F22-9D4E-9158-D0214B1F4D66}" type="presParOf" srcId="{150E25BA-4159-0147-B191-E2EF146F5B46}" destId="{A007D1E0-5015-F745-B381-BB6B9780622B}" srcOrd="0" destOrd="0" presId="urn:microsoft.com/office/officeart/2005/8/layout/hierarchy2"/>
    <dgm:cxn modelId="{E89DC5FD-34D7-E540-A79E-948C60D51F09}" type="presParOf" srcId="{150E25BA-4159-0147-B191-E2EF146F5B46}" destId="{6A7802EC-992A-0A44-9B36-F43133672F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8B6BDC-0564-4294-BC2B-84EFDFE9FA0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E466A8B-D243-4A7C-BB66-8CBA8A894E92}">
      <dgm:prSet phldrT="[文本]"/>
      <dgm:spPr/>
      <dgm:t>
        <a:bodyPr/>
        <a:lstStyle/>
        <a:p>
          <a:r>
            <a:rPr lang="en-US" altLang="zh-CN" dirty="0" smtClean="0"/>
            <a:t> </a:t>
          </a:r>
          <a:endParaRPr lang="zh-CN" altLang="en-US" dirty="0"/>
        </a:p>
      </dgm:t>
    </dgm:pt>
    <dgm:pt modelId="{D422B8F7-3FCC-4012-AC81-C3E373AC21F1}" type="sibTrans" cxnId="{BAE2EC41-1A44-4E9C-9E9A-B6CCD08F091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t>
        <a:bodyPr/>
        <a:lstStyle/>
        <a:p>
          <a:endParaRPr lang="zh-CN" altLang="en-US"/>
        </a:p>
      </dgm:t>
    </dgm:pt>
    <dgm:pt modelId="{4F145DEA-DED5-47F1-B61E-6A47807477B1}" type="parTrans" cxnId="{BAE2EC41-1A44-4E9C-9E9A-B6CCD08F0911}">
      <dgm:prSet/>
      <dgm:spPr/>
      <dgm:t>
        <a:bodyPr/>
        <a:lstStyle/>
        <a:p>
          <a:endParaRPr lang="zh-CN" altLang="en-US"/>
        </a:p>
      </dgm:t>
    </dgm:pt>
    <dgm:pt modelId="{2E2E8C21-E919-4DF8-B868-17BE73E837C2}" type="pres">
      <dgm:prSet presAssocID="{DF8B6BDC-0564-4294-BC2B-84EFDFE9FA05}" presName="Name0" presStyleCnt="0">
        <dgm:presLayoutVars>
          <dgm:chMax val="7"/>
          <dgm:chPref val="7"/>
          <dgm:dir/>
        </dgm:presLayoutVars>
      </dgm:prSet>
      <dgm:spPr/>
    </dgm:pt>
    <dgm:pt modelId="{901C5097-9CF8-4FE7-8992-60DE04AD572B}" type="pres">
      <dgm:prSet presAssocID="{DF8B6BDC-0564-4294-BC2B-84EFDFE9FA05}" presName="Name1" presStyleCnt="0"/>
      <dgm:spPr/>
    </dgm:pt>
    <dgm:pt modelId="{0773DFED-E40C-404A-9A1F-1624656B81B8}" type="pres">
      <dgm:prSet presAssocID="{D422B8F7-3FCC-4012-AC81-C3E373AC21F1}" presName="picture_1" presStyleCnt="0"/>
      <dgm:spPr/>
    </dgm:pt>
    <dgm:pt modelId="{340BDDBA-A7DF-4271-B169-F9EEA324315C}" type="pres">
      <dgm:prSet presAssocID="{D422B8F7-3FCC-4012-AC81-C3E373AC21F1}" presName="pictureRepeatNode" presStyleLbl="alignImgPlace1" presStyleIdx="0" presStyleCnt="1"/>
      <dgm:spPr/>
      <dgm:t>
        <a:bodyPr/>
        <a:lstStyle/>
        <a:p>
          <a:endParaRPr lang="zh-CN" altLang="en-US"/>
        </a:p>
      </dgm:t>
    </dgm:pt>
    <dgm:pt modelId="{BCCDCD77-4D01-41F2-8088-ED80AED3C2EA}" type="pres">
      <dgm:prSet presAssocID="{4E466A8B-D243-4A7C-BB66-8CBA8A894E92}" presName="text_1" presStyleLbl="node1" presStyleIdx="0" presStyleCnt="0">
        <dgm:presLayoutVars>
          <dgm:bulletEnabled val="1"/>
        </dgm:presLayoutVars>
      </dgm:prSet>
      <dgm:spPr/>
      <dgm:t>
        <a:bodyPr/>
        <a:lstStyle/>
        <a:p>
          <a:endParaRPr lang="zh-CN" altLang="en-US"/>
        </a:p>
      </dgm:t>
    </dgm:pt>
  </dgm:ptLst>
  <dgm:cxnLst>
    <dgm:cxn modelId="{E1986E21-0843-4EFD-886C-678B81B599BD}" type="presOf" srcId="{4E466A8B-D243-4A7C-BB66-8CBA8A894E92}" destId="{BCCDCD77-4D01-41F2-8088-ED80AED3C2EA}" srcOrd="0" destOrd="0" presId="urn:microsoft.com/office/officeart/2008/layout/CircularPictureCallout"/>
    <dgm:cxn modelId="{BAE2EC41-1A44-4E9C-9E9A-B6CCD08F0911}" srcId="{DF8B6BDC-0564-4294-BC2B-84EFDFE9FA05}" destId="{4E466A8B-D243-4A7C-BB66-8CBA8A894E92}" srcOrd="0" destOrd="0" parTransId="{4F145DEA-DED5-47F1-B61E-6A47807477B1}" sibTransId="{D422B8F7-3FCC-4012-AC81-C3E373AC21F1}"/>
    <dgm:cxn modelId="{EB9F80AA-EDBA-49B0-ADF9-E74FF00566B5}" type="presOf" srcId="{DF8B6BDC-0564-4294-BC2B-84EFDFE9FA05}" destId="{2E2E8C21-E919-4DF8-B868-17BE73E837C2}" srcOrd="0" destOrd="0" presId="urn:microsoft.com/office/officeart/2008/layout/CircularPictureCallout"/>
    <dgm:cxn modelId="{D46F3D77-3196-474D-BC00-A36EDCC3F486}" type="presOf" srcId="{D422B8F7-3FCC-4012-AC81-C3E373AC21F1}" destId="{340BDDBA-A7DF-4271-B169-F9EEA324315C}" srcOrd="0" destOrd="0" presId="urn:microsoft.com/office/officeart/2008/layout/CircularPictureCallout"/>
    <dgm:cxn modelId="{5EFD7D75-270D-44EE-AB65-F8E2FECD82FB}" type="presParOf" srcId="{2E2E8C21-E919-4DF8-B868-17BE73E837C2}" destId="{901C5097-9CF8-4FE7-8992-60DE04AD572B}" srcOrd="0" destOrd="0" presId="urn:microsoft.com/office/officeart/2008/layout/CircularPictureCallout"/>
    <dgm:cxn modelId="{8686F603-9F8A-4E85-A0A8-0B1B1287C31B}" type="presParOf" srcId="{901C5097-9CF8-4FE7-8992-60DE04AD572B}" destId="{0773DFED-E40C-404A-9A1F-1624656B81B8}" srcOrd="0" destOrd="0" presId="urn:microsoft.com/office/officeart/2008/layout/CircularPictureCallout"/>
    <dgm:cxn modelId="{E6000684-86B6-42CF-B19D-71485D976784}" type="presParOf" srcId="{0773DFED-E40C-404A-9A1F-1624656B81B8}" destId="{340BDDBA-A7DF-4271-B169-F9EEA324315C}" srcOrd="0" destOrd="0" presId="urn:microsoft.com/office/officeart/2008/layout/CircularPictureCallout"/>
    <dgm:cxn modelId="{867EE1E1-D72B-4486-9604-8019884D941F}" type="presParOf" srcId="{901C5097-9CF8-4FE7-8992-60DE04AD572B}" destId="{BCCDCD77-4D01-41F2-8088-ED80AED3C2EA}"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1D688-EA85-C942-B660-A839AB7ED943}">
      <dsp:nvSpPr>
        <dsp:cNvPr id="0" name=""/>
        <dsp:cNvSpPr/>
      </dsp:nvSpPr>
      <dsp:spPr>
        <a:xfrm rot="16200000">
          <a:off x="1377288" y="-1377288"/>
          <a:ext cx="2351881" cy="5106458"/>
        </a:xfrm>
        <a:prstGeom prst="round1Rect">
          <a:avLst/>
        </a:prstGeom>
        <a:blipFill dpi="0" rotWithShape="0">
          <a:blip xmlns:r="http://schemas.openxmlformats.org/officeDocument/2006/relationships" r:embed="rId1">
            <a:alphaModFix amt="19000"/>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kumimoji="1" lang="zh-CN" altLang="en-US" sz="3200" kern="1200" dirty="0" smtClean="0">
              <a:solidFill>
                <a:schemeClr val="tx1"/>
              </a:solidFill>
              <a:latin typeface="+mj-ea"/>
              <a:ea typeface="+mj-ea"/>
            </a:rPr>
            <a:t>谷歌开发的实验性协议</a:t>
          </a:r>
          <a:endParaRPr lang="zh-CN" altLang="en-US" sz="3200" kern="1200" dirty="0">
            <a:solidFill>
              <a:schemeClr val="tx1"/>
            </a:solidFill>
            <a:latin typeface="+mj-ea"/>
            <a:ea typeface="+mj-ea"/>
          </a:endParaRPr>
        </a:p>
      </dsp:txBody>
      <dsp:txXfrm rot="5400000">
        <a:off x="0" y="0"/>
        <a:ext cx="5106458" cy="1763911"/>
      </dsp:txXfrm>
    </dsp:sp>
    <dsp:sp modelId="{2E0DDC03-639A-AC4B-8E3F-328E4CCAAE41}">
      <dsp:nvSpPr>
        <dsp:cNvPr id="0" name=""/>
        <dsp:cNvSpPr/>
      </dsp:nvSpPr>
      <dsp:spPr>
        <a:xfrm>
          <a:off x="5106458" y="0"/>
          <a:ext cx="5106458" cy="2351881"/>
        </a:xfrm>
        <a:prstGeom prst="round1Rect">
          <a:avLst/>
        </a:prstGeom>
        <a:blipFill dpi="0" rotWithShape="0">
          <a:blip xmlns:r="http://schemas.openxmlformats.org/officeDocument/2006/relationships" r:embed="rId2">
            <a:alphaModFix amt="19000"/>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kumimoji="1" lang="zh-CN" altLang="en-US" sz="3200" kern="1200" dirty="0" smtClean="0">
              <a:solidFill>
                <a:schemeClr val="tx1"/>
              </a:solidFill>
              <a:latin typeface="+mj-ea"/>
              <a:ea typeface="+mj-ea"/>
            </a:rPr>
            <a:t>解决</a:t>
          </a:r>
          <a:r>
            <a:rPr kumimoji="1" lang="en-US" altLang="zh-CN" sz="3200" kern="1200" dirty="0" smtClean="0">
              <a:solidFill>
                <a:schemeClr val="tx1"/>
              </a:solidFill>
              <a:latin typeface="+mj-ea"/>
              <a:ea typeface="+mj-ea"/>
            </a:rPr>
            <a:t>http1.1</a:t>
          </a:r>
          <a:r>
            <a:rPr kumimoji="1" lang="zh-CN" altLang="en-US" sz="3200" kern="1200" dirty="0" smtClean="0">
              <a:solidFill>
                <a:schemeClr val="tx1"/>
              </a:solidFill>
              <a:latin typeface="+mj-ea"/>
              <a:ea typeface="+mj-ea"/>
            </a:rPr>
            <a:t>中的性能限制</a:t>
          </a:r>
          <a:endParaRPr lang="zh-CN" altLang="en-US" sz="3200" kern="1200" dirty="0">
            <a:solidFill>
              <a:schemeClr val="tx1"/>
            </a:solidFill>
            <a:latin typeface="+mj-ea"/>
            <a:ea typeface="+mj-ea"/>
          </a:endParaRPr>
        </a:p>
      </dsp:txBody>
      <dsp:txXfrm>
        <a:off x="5106458" y="0"/>
        <a:ext cx="5106458" cy="1763911"/>
      </dsp:txXfrm>
    </dsp:sp>
    <dsp:sp modelId="{A5F6C895-3067-B04D-AA10-5553FE5B5C78}">
      <dsp:nvSpPr>
        <dsp:cNvPr id="0" name=""/>
        <dsp:cNvSpPr/>
      </dsp:nvSpPr>
      <dsp:spPr>
        <a:xfrm rot="10800000">
          <a:off x="0" y="2351881"/>
          <a:ext cx="5106458" cy="2351881"/>
        </a:xfrm>
        <a:prstGeom prst="round1Rect">
          <a:avLst/>
        </a:prstGeom>
        <a:blipFill dpi="0" rotWithShape="0">
          <a:blip xmlns:r="http://schemas.openxmlformats.org/officeDocument/2006/relationships" r:embed="rId3">
            <a:alphaModFix amt="19000"/>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kumimoji="1" lang="en-US" altLang="zh-CN" sz="3200" kern="1200" dirty="0" smtClean="0">
              <a:solidFill>
                <a:schemeClr val="tx1"/>
              </a:solidFill>
              <a:latin typeface="+mj-ea"/>
              <a:ea typeface="+mj-ea"/>
            </a:rPr>
            <a:t>HTTP2.0</a:t>
          </a:r>
          <a:r>
            <a:rPr kumimoji="1" lang="zh-CN" altLang="en-US" sz="3200" kern="1200" dirty="0" smtClean="0">
              <a:solidFill>
                <a:schemeClr val="tx1"/>
              </a:solidFill>
              <a:latin typeface="+mj-ea"/>
              <a:ea typeface="+mj-ea"/>
            </a:rPr>
            <a:t>的前身</a:t>
          </a:r>
          <a:endParaRPr lang="zh-CN" altLang="en-US" sz="3200" kern="1200" dirty="0">
            <a:solidFill>
              <a:schemeClr val="tx1"/>
            </a:solidFill>
            <a:latin typeface="+mj-ea"/>
            <a:ea typeface="+mj-ea"/>
          </a:endParaRPr>
        </a:p>
      </dsp:txBody>
      <dsp:txXfrm rot="10800000">
        <a:off x="0" y="2939851"/>
        <a:ext cx="5106458" cy="1763911"/>
      </dsp:txXfrm>
    </dsp:sp>
    <dsp:sp modelId="{36215126-60FE-0942-8A7D-9995507C1648}">
      <dsp:nvSpPr>
        <dsp:cNvPr id="0" name=""/>
        <dsp:cNvSpPr/>
      </dsp:nvSpPr>
      <dsp:spPr>
        <a:xfrm rot="5400000">
          <a:off x="6483747" y="974593"/>
          <a:ext cx="2351881" cy="5106458"/>
        </a:xfrm>
        <a:prstGeom prst="round1Rect">
          <a:avLst/>
        </a:prstGeom>
        <a:blipFill dpi="0" rotWithShape="0">
          <a:blip xmlns:r="http://schemas.openxmlformats.org/officeDocument/2006/relationships" r:embed="rId4">
            <a:alphaModFix amt="19000"/>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kumimoji="1" lang="en-US" altLang="zh-CN" sz="3200" kern="1200" dirty="0" smtClean="0">
              <a:solidFill>
                <a:schemeClr val="tx1"/>
              </a:solidFill>
              <a:latin typeface="+mj-ea"/>
              <a:ea typeface="+mj-ea"/>
            </a:rPr>
            <a:t>SPDY</a:t>
          </a:r>
          <a:r>
            <a:rPr kumimoji="1" lang="zh-CN" altLang="en-US" sz="3200" kern="1200" dirty="0" smtClean="0">
              <a:solidFill>
                <a:schemeClr val="tx1"/>
              </a:solidFill>
              <a:latin typeface="+mj-ea"/>
              <a:ea typeface="+mj-ea"/>
            </a:rPr>
            <a:t>和</a:t>
          </a:r>
          <a:r>
            <a:rPr kumimoji="1" lang="en-US" altLang="zh-CN" sz="3200" kern="1200" dirty="0" smtClean="0">
              <a:solidFill>
                <a:schemeClr val="tx1"/>
              </a:solidFill>
              <a:latin typeface="+mj-ea"/>
              <a:ea typeface="+mj-ea"/>
            </a:rPr>
            <a:t>Http2.0</a:t>
          </a:r>
          <a:r>
            <a:rPr kumimoji="1" lang="zh-CN" altLang="en-US" sz="3200" kern="1200" dirty="0" smtClean="0">
              <a:solidFill>
                <a:schemeClr val="tx1"/>
              </a:solidFill>
              <a:latin typeface="+mj-ea"/>
              <a:ea typeface="+mj-ea"/>
            </a:rPr>
            <a:t>同步进化</a:t>
          </a:r>
          <a:endParaRPr lang="zh-CN" altLang="en-US" sz="3200" kern="1200" dirty="0">
            <a:solidFill>
              <a:schemeClr val="tx1"/>
            </a:solidFill>
            <a:latin typeface="+mj-ea"/>
            <a:ea typeface="+mj-ea"/>
          </a:endParaRPr>
        </a:p>
      </dsp:txBody>
      <dsp:txXfrm rot="-5400000">
        <a:off x="5106459" y="2939851"/>
        <a:ext cx="5106458" cy="1763911"/>
      </dsp:txXfrm>
    </dsp:sp>
    <dsp:sp modelId="{51B17CB9-C26E-E743-A939-B2C599C1BE28}">
      <dsp:nvSpPr>
        <dsp:cNvPr id="0" name=""/>
        <dsp:cNvSpPr/>
      </dsp:nvSpPr>
      <dsp:spPr>
        <a:xfrm>
          <a:off x="3574520" y="1763911"/>
          <a:ext cx="3063875" cy="1175940"/>
        </a:xfrm>
        <a:prstGeom prst="roundRect">
          <a:avLst/>
        </a:prstGeom>
        <a:solidFill>
          <a:schemeClr val="bg1">
            <a:alpha val="85000"/>
          </a:schemeClr>
        </a:solidFill>
        <a:ln>
          <a:noFill/>
        </a:ln>
        <a:effectLst/>
      </dsp:spPr>
      <dsp:style>
        <a:lnRef idx="0">
          <a:scrgbClr r="0" g="0" b="0"/>
        </a:lnRef>
        <a:fillRef idx="3">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kern="1200" dirty="0" smtClean="0"/>
            <a:t>SPDY</a:t>
          </a:r>
          <a:endParaRPr lang="zh-CN" altLang="en-US" sz="3200" kern="1200" dirty="0"/>
        </a:p>
      </dsp:txBody>
      <dsp:txXfrm>
        <a:off x="3631925" y="1821316"/>
        <a:ext cx="2949065" cy="1061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12482-821C-9748-A0BC-DD798EDBE030}">
      <dsp:nvSpPr>
        <dsp:cNvPr id="0" name=""/>
        <dsp:cNvSpPr/>
      </dsp:nvSpPr>
      <dsp:spPr>
        <a:xfrm>
          <a:off x="696934" y="1104945"/>
          <a:ext cx="1986874" cy="1987098"/>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核心概念</a:t>
          </a:r>
          <a:endParaRPr lang="zh-CN" altLang="en-US" sz="1500" kern="1200" dirty="0"/>
        </a:p>
      </dsp:txBody>
      <dsp:txXfrm>
        <a:off x="987905" y="1395949"/>
        <a:ext cx="1404932" cy="1405090"/>
      </dsp:txXfrm>
    </dsp:sp>
    <dsp:sp modelId="{B058E1BA-7781-9048-A877-B5EB0819558D}">
      <dsp:nvSpPr>
        <dsp:cNvPr id="0" name=""/>
        <dsp:cNvSpPr/>
      </dsp:nvSpPr>
      <dsp:spPr>
        <a:xfrm>
          <a:off x="1783644" y="1196417"/>
          <a:ext cx="220899" cy="220995"/>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 modelId="{080D8654-4CCA-714C-BBFC-11993E80D848}">
      <dsp:nvSpPr>
        <dsp:cNvPr id="0" name=""/>
        <dsp:cNvSpPr/>
      </dsp:nvSpPr>
      <dsp:spPr>
        <a:xfrm>
          <a:off x="1307873" y="2944404"/>
          <a:ext cx="160172" cy="160174"/>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 modelId="{343868F6-D6B5-3C42-964F-087C1E462AAC}">
      <dsp:nvSpPr>
        <dsp:cNvPr id="0" name=""/>
        <dsp:cNvSpPr/>
      </dsp:nvSpPr>
      <dsp:spPr>
        <a:xfrm>
          <a:off x="2811784" y="1911392"/>
          <a:ext cx="160172" cy="160174"/>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 modelId="{E36CCF46-76DB-BA45-A7B3-CEACCC8680CB}">
      <dsp:nvSpPr>
        <dsp:cNvPr id="0" name=""/>
        <dsp:cNvSpPr/>
      </dsp:nvSpPr>
      <dsp:spPr>
        <a:xfrm>
          <a:off x="2046379" y="3114793"/>
          <a:ext cx="220899" cy="220995"/>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 modelId="{19D57386-A53F-4C4B-8543-E0009CC18D0C}">
      <dsp:nvSpPr>
        <dsp:cNvPr id="0" name=""/>
        <dsp:cNvSpPr/>
      </dsp:nvSpPr>
      <dsp:spPr>
        <a:xfrm>
          <a:off x="1352705" y="1328494"/>
          <a:ext cx="160172" cy="160174"/>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 modelId="{AD396A04-976A-A342-A7D0-D274692CD5AE}">
      <dsp:nvSpPr>
        <dsp:cNvPr id="0" name=""/>
        <dsp:cNvSpPr/>
      </dsp:nvSpPr>
      <dsp:spPr>
        <a:xfrm>
          <a:off x="848548" y="2244741"/>
          <a:ext cx="160172" cy="160174"/>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 modelId="{AF108C41-9175-8D4B-8CFF-EAB3DC5BDF62}">
      <dsp:nvSpPr>
        <dsp:cNvPr id="0" name=""/>
        <dsp:cNvSpPr/>
      </dsp:nvSpPr>
      <dsp:spPr>
        <a:xfrm>
          <a:off x="75806" y="1463598"/>
          <a:ext cx="807792" cy="807606"/>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状态码</a:t>
          </a:r>
          <a:endParaRPr lang="zh-CN" altLang="en-US" sz="1500" kern="1200" dirty="0"/>
        </a:p>
      </dsp:txBody>
      <dsp:txXfrm>
        <a:off x="194104" y="1581869"/>
        <a:ext cx="571196" cy="571064"/>
      </dsp:txXfrm>
    </dsp:sp>
    <dsp:sp modelId="{C0152706-5A09-C34F-8D2D-1D5C2C2231BC}">
      <dsp:nvSpPr>
        <dsp:cNvPr id="0" name=""/>
        <dsp:cNvSpPr/>
      </dsp:nvSpPr>
      <dsp:spPr>
        <a:xfrm>
          <a:off x="1607432" y="1335458"/>
          <a:ext cx="220899" cy="220995"/>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 modelId="{8158C429-6F8D-A741-B710-53B1CC047F0C}">
      <dsp:nvSpPr>
        <dsp:cNvPr id="0" name=""/>
        <dsp:cNvSpPr/>
      </dsp:nvSpPr>
      <dsp:spPr>
        <a:xfrm>
          <a:off x="152021" y="2507985"/>
          <a:ext cx="399412" cy="399508"/>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 modelId="{A1AD7CEE-B6AC-9F40-98B3-3FACB958BC80}">
      <dsp:nvSpPr>
        <dsp:cNvPr id="0" name=""/>
        <dsp:cNvSpPr/>
      </dsp:nvSpPr>
      <dsp:spPr>
        <a:xfrm>
          <a:off x="2887999" y="1083589"/>
          <a:ext cx="807792" cy="807606"/>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URI</a:t>
          </a:r>
          <a:endParaRPr lang="zh-CN" altLang="en-US" sz="1500" kern="1200" dirty="0" smtClean="0"/>
        </a:p>
      </dsp:txBody>
      <dsp:txXfrm>
        <a:off x="3006297" y="1201860"/>
        <a:ext cx="571196" cy="571064"/>
      </dsp:txXfrm>
    </dsp:sp>
    <dsp:sp modelId="{CB31ED5C-8C0B-E848-A47C-6867EE48E68A}">
      <dsp:nvSpPr>
        <dsp:cNvPr id="0" name=""/>
        <dsp:cNvSpPr/>
      </dsp:nvSpPr>
      <dsp:spPr>
        <a:xfrm>
          <a:off x="2527304" y="1641183"/>
          <a:ext cx="220899" cy="220995"/>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 modelId="{EA0A3701-4706-A24F-8AF4-8109D75D1D98}">
      <dsp:nvSpPr>
        <dsp:cNvPr id="0" name=""/>
        <dsp:cNvSpPr/>
      </dsp:nvSpPr>
      <dsp:spPr>
        <a:xfrm>
          <a:off x="0" y="2983403"/>
          <a:ext cx="160172" cy="160174"/>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 modelId="{70CDBEBE-2088-7345-8080-621959D38300}">
      <dsp:nvSpPr>
        <dsp:cNvPr id="0" name=""/>
        <dsp:cNvSpPr/>
      </dsp:nvSpPr>
      <dsp:spPr>
        <a:xfrm>
          <a:off x="1596021" y="2755444"/>
          <a:ext cx="160172" cy="160174"/>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 modelId="{FACACEEA-F44C-E944-A1E6-DEB0A9CBFA4C}">
      <dsp:nvSpPr>
        <dsp:cNvPr id="0" name=""/>
        <dsp:cNvSpPr/>
      </dsp:nvSpPr>
      <dsp:spPr>
        <a:xfrm>
          <a:off x="3267848" y="2479665"/>
          <a:ext cx="807792" cy="807606"/>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首部字段</a:t>
          </a:r>
          <a:endParaRPr lang="zh-CN" altLang="en-US" sz="1500" kern="1200" dirty="0"/>
        </a:p>
      </dsp:txBody>
      <dsp:txXfrm>
        <a:off x="3386146" y="2597936"/>
        <a:ext cx="571196" cy="571064"/>
      </dsp:txXfrm>
    </dsp:sp>
    <dsp:sp modelId="{02126C4E-8483-9F4B-A6B3-3153472F8961}">
      <dsp:nvSpPr>
        <dsp:cNvPr id="0" name=""/>
        <dsp:cNvSpPr/>
      </dsp:nvSpPr>
      <dsp:spPr>
        <a:xfrm>
          <a:off x="3040020" y="2451344"/>
          <a:ext cx="160172" cy="160174"/>
        </a:xfrm>
        <a:prstGeom prst="ellipse">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19A11-422D-4E0B-9C71-38FD24DD03B2}">
      <dsp:nvSpPr>
        <dsp:cNvPr id="0" name=""/>
        <dsp:cNvSpPr/>
      </dsp:nvSpPr>
      <dsp:spPr>
        <a:xfrm>
          <a:off x="2655909" y="1904513"/>
          <a:ext cx="1439998" cy="1439998"/>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altLang="zh-CN" sz="1800" kern="1200" dirty="0" smtClean="0"/>
            <a:t>HTTP2.0</a:t>
          </a:r>
          <a:r>
            <a:rPr lang="zh-CN" altLang="en-US" sz="1800" kern="1200" dirty="0" smtClean="0">
              <a:latin typeface="微软雅黑" panose="020B0503020204020204" pitchFamily="34" charset="-122"/>
              <a:ea typeface="微软雅黑" panose="020B0503020204020204" pitchFamily="34" charset="-122"/>
            </a:rPr>
            <a:t>新增功能</a:t>
          </a:r>
          <a:endParaRPr lang="zh-CN" altLang="en-US" sz="1800" kern="1200" dirty="0">
            <a:latin typeface="微软雅黑" panose="020B0503020204020204" pitchFamily="34" charset="-122"/>
            <a:ea typeface="微软雅黑" panose="020B0503020204020204" pitchFamily="34" charset="-122"/>
          </a:endParaRPr>
        </a:p>
      </dsp:txBody>
      <dsp:txXfrm>
        <a:off x="2866792" y="2115396"/>
        <a:ext cx="1018232" cy="1018232"/>
      </dsp:txXfrm>
    </dsp:sp>
    <dsp:sp modelId="{E05DDAED-82D8-4936-83B8-CC6AB716E44B}">
      <dsp:nvSpPr>
        <dsp:cNvPr id="0" name=""/>
        <dsp:cNvSpPr/>
      </dsp:nvSpPr>
      <dsp:spPr>
        <a:xfrm rot="16200000">
          <a:off x="3237842" y="1417275"/>
          <a:ext cx="276133" cy="469099"/>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latin typeface="微软雅黑" panose="020B0503020204020204" pitchFamily="34" charset="-122"/>
            <a:ea typeface="微软雅黑" panose="020B0503020204020204" pitchFamily="34" charset="-122"/>
          </a:endParaRPr>
        </a:p>
      </dsp:txBody>
      <dsp:txXfrm>
        <a:off x="3279262" y="1552515"/>
        <a:ext cx="193293" cy="281459"/>
      </dsp:txXfrm>
    </dsp:sp>
    <dsp:sp modelId="{30CAB0B0-8AF2-40E1-9C0C-1D0890DE48AF}">
      <dsp:nvSpPr>
        <dsp:cNvPr id="0" name=""/>
        <dsp:cNvSpPr/>
      </dsp:nvSpPr>
      <dsp:spPr>
        <a:xfrm>
          <a:off x="2686056" y="3801"/>
          <a:ext cx="1379704" cy="137970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二进制分帧层</a:t>
          </a:r>
          <a:endParaRPr lang="zh-CN" sz="1800" kern="1200" dirty="0">
            <a:latin typeface="微软雅黑" panose="020B0503020204020204" pitchFamily="34" charset="-122"/>
            <a:ea typeface="微软雅黑" panose="020B0503020204020204" pitchFamily="34" charset="-122"/>
          </a:endParaRPr>
        </a:p>
      </dsp:txBody>
      <dsp:txXfrm>
        <a:off x="2888109" y="205854"/>
        <a:ext cx="975598" cy="975598"/>
      </dsp:txXfrm>
    </dsp:sp>
    <dsp:sp modelId="{AEE3074E-0644-4A00-B1FB-BF7EFEBED517}">
      <dsp:nvSpPr>
        <dsp:cNvPr id="0" name=""/>
        <dsp:cNvSpPr/>
      </dsp:nvSpPr>
      <dsp:spPr>
        <a:xfrm rot="19800000">
          <a:off x="4080214" y="1903619"/>
          <a:ext cx="276133" cy="469099"/>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latin typeface="微软雅黑" panose="020B0503020204020204" pitchFamily="34" charset="-122"/>
            <a:ea typeface="微软雅黑" panose="020B0503020204020204" pitchFamily="34" charset="-122"/>
          </a:endParaRPr>
        </a:p>
      </dsp:txBody>
      <dsp:txXfrm>
        <a:off x="4085763" y="2018149"/>
        <a:ext cx="193293" cy="281459"/>
      </dsp:txXfrm>
    </dsp:sp>
    <dsp:sp modelId="{F1AC9DF5-D99A-453F-AABB-F104EB30740E}">
      <dsp:nvSpPr>
        <dsp:cNvPr id="0" name=""/>
        <dsp:cNvSpPr/>
      </dsp:nvSpPr>
      <dsp:spPr>
        <a:xfrm>
          <a:off x="4358228" y="969230"/>
          <a:ext cx="1379704" cy="137970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多路复用</a:t>
          </a:r>
          <a:endParaRPr lang="zh-CN" sz="1800" kern="1200" dirty="0">
            <a:latin typeface="微软雅黑" panose="020B0503020204020204" pitchFamily="34" charset="-122"/>
            <a:ea typeface="微软雅黑" panose="020B0503020204020204" pitchFamily="34" charset="-122"/>
          </a:endParaRPr>
        </a:p>
      </dsp:txBody>
      <dsp:txXfrm>
        <a:off x="4560281" y="1171283"/>
        <a:ext cx="975598" cy="975598"/>
      </dsp:txXfrm>
    </dsp:sp>
    <dsp:sp modelId="{30D3A96B-FA06-46D8-B6F6-894AD851DB76}">
      <dsp:nvSpPr>
        <dsp:cNvPr id="0" name=""/>
        <dsp:cNvSpPr/>
      </dsp:nvSpPr>
      <dsp:spPr>
        <a:xfrm rot="1800000">
          <a:off x="4080214" y="2876306"/>
          <a:ext cx="276133" cy="469099"/>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latin typeface="微软雅黑" panose="020B0503020204020204" pitchFamily="34" charset="-122"/>
            <a:ea typeface="微软雅黑" panose="020B0503020204020204" pitchFamily="34" charset="-122"/>
          </a:endParaRPr>
        </a:p>
      </dsp:txBody>
      <dsp:txXfrm>
        <a:off x="4085763" y="2949416"/>
        <a:ext cx="193293" cy="281459"/>
      </dsp:txXfrm>
    </dsp:sp>
    <dsp:sp modelId="{89A30B70-84E3-48AB-9E38-4BA6EC3768CD}">
      <dsp:nvSpPr>
        <dsp:cNvPr id="0" name=""/>
        <dsp:cNvSpPr/>
      </dsp:nvSpPr>
      <dsp:spPr>
        <a:xfrm>
          <a:off x="4358228" y="2900089"/>
          <a:ext cx="1379704" cy="137970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服务器推送</a:t>
          </a:r>
          <a:endParaRPr lang="zh-CN" sz="1800" kern="1200" dirty="0">
            <a:latin typeface="微软雅黑" panose="020B0503020204020204" pitchFamily="34" charset="-122"/>
            <a:ea typeface="微软雅黑" panose="020B0503020204020204" pitchFamily="34" charset="-122"/>
          </a:endParaRPr>
        </a:p>
      </dsp:txBody>
      <dsp:txXfrm>
        <a:off x="4560281" y="3102142"/>
        <a:ext cx="975598" cy="975598"/>
      </dsp:txXfrm>
    </dsp:sp>
    <dsp:sp modelId="{3BFF845A-0654-4E94-B901-1AD933895D84}">
      <dsp:nvSpPr>
        <dsp:cNvPr id="0" name=""/>
        <dsp:cNvSpPr/>
      </dsp:nvSpPr>
      <dsp:spPr>
        <a:xfrm rot="5400000">
          <a:off x="3237842" y="3362649"/>
          <a:ext cx="276133" cy="469099"/>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latin typeface="微软雅黑" panose="020B0503020204020204" pitchFamily="34" charset="-122"/>
            <a:ea typeface="微软雅黑" panose="020B0503020204020204" pitchFamily="34" charset="-122"/>
          </a:endParaRPr>
        </a:p>
      </dsp:txBody>
      <dsp:txXfrm>
        <a:off x="3279262" y="3415049"/>
        <a:ext cx="193293" cy="281459"/>
      </dsp:txXfrm>
    </dsp:sp>
    <dsp:sp modelId="{5F51B33D-2AD9-49BC-AADE-FA770F76FC64}">
      <dsp:nvSpPr>
        <dsp:cNvPr id="0" name=""/>
        <dsp:cNvSpPr/>
      </dsp:nvSpPr>
      <dsp:spPr>
        <a:xfrm>
          <a:off x="2686056" y="3865518"/>
          <a:ext cx="1379704" cy="137970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首部压缩</a:t>
          </a:r>
          <a:endParaRPr lang="zh-CN" sz="1800" kern="1200" dirty="0">
            <a:latin typeface="微软雅黑" panose="020B0503020204020204" pitchFamily="34" charset="-122"/>
            <a:ea typeface="微软雅黑" panose="020B0503020204020204" pitchFamily="34" charset="-122"/>
          </a:endParaRPr>
        </a:p>
      </dsp:txBody>
      <dsp:txXfrm>
        <a:off x="2888109" y="4067571"/>
        <a:ext cx="975598" cy="975598"/>
      </dsp:txXfrm>
    </dsp:sp>
    <dsp:sp modelId="{BCB708CE-5C44-4677-868E-D6BD423FBD81}">
      <dsp:nvSpPr>
        <dsp:cNvPr id="0" name=""/>
        <dsp:cNvSpPr/>
      </dsp:nvSpPr>
      <dsp:spPr>
        <a:xfrm rot="9000000">
          <a:off x="2395470" y="2876306"/>
          <a:ext cx="276133" cy="469099"/>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2472761" y="2949416"/>
        <a:ext cx="193293" cy="281459"/>
      </dsp:txXfrm>
    </dsp:sp>
    <dsp:sp modelId="{669FE3BE-6A1A-480A-ADE5-4F3B7547F371}">
      <dsp:nvSpPr>
        <dsp:cNvPr id="0" name=""/>
        <dsp:cNvSpPr/>
      </dsp:nvSpPr>
      <dsp:spPr>
        <a:xfrm>
          <a:off x="1013884" y="2900089"/>
          <a:ext cx="1379704" cy="137970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请求优先级</a:t>
          </a:r>
          <a:endParaRPr lang="zh-CN" sz="1800" kern="1200" dirty="0">
            <a:latin typeface="微软雅黑" panose="020B0503020204020204" pitchFamily="34" charset="-122"/>
            <a:ea typeface="微软雅黑" panose="020B0503020204020204" pitchFamily="34" charset="-122"/>
          </a:endParaRPr>
        </a:p>
      </dsp:txBody>
      <dsp:txXfrm>
        <a:off x="1215937" y="3102142"/>
        <a:ext cx="975598" cy="975598"/>
      </dsp:txXfrm>
    </dsp:sp>
    <dsp:sp modelId="{19F222DD-6186-4442-A4F3-79CBAA0CA593}">
      <dsp:nvSpPr>
        <dsp:cNvPr id="0" name=""/>
        <dsp:cNvSpPr/>
      </dsp:nvSpPr>
      <dsp:spPr>
        <a:xfrm rot="12600000">
          <a:off x="2395470" y="1903619"/>
          <a:ext cx="276133" cy="469099"/>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2472761" y="2018149"/>
        <a:ext cx="193293" cy="281459"/>
      </dsp:txXfrm>
    </dsp:sp>
    <dsp:sp modelId="{4F3A25B9-88E8-41BC-A10B-CC96D590372A}">
      <dsp:nvSpPr>
        <dsp:cNvPr id="0" name=""/>
        <dsp:cNvSpPr/>
      </dsp:nvSpPr>
      <dsp:spPr>
        <a:xfrm>
          <a:off x="1013884" y="969230"/>
          <a:ext cx="1379704" cy="1379704"/>
        </a:xfrm>
        <a:prstGeom prst="ellips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流量控制</a:t>
          </a:r>
          <a:endParaRPr lang="zh-CN" sz="1800" kern="1200" dirty="0">
            <a:latin typeface="微软雅黑" panose="020B0503020204020204" pitchFamily="34" charset="-122"/>
            <a:ea typeface="微软雅黑" panose="020B0503020204020204" pitchFamily="34" charset="-122"/>
          </a:endParaRPr>
        </a:p>
      </dsp:txBody>
      <dsp:txXfrm>
        <a:off x="1215937" y="1171283"/>
        <a:ext cx="975598" cy="9755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CB5CA-5D41-3145-871B-FEE2E684EBCA}">
      <dsp:nvSpPr>
        <dsp:cNvPr id="0" name=""/>
        <dsp:cNvSpPr/>
      </dsp:nvSpPr>
      <dsp:spPr>
        <a:xfrm>
          <a:off x="-5654016" y="-865507"/>
          <a:ext cx="6731640" cy="6731640"/>
        </a:xfrm>
        <a:prstGeom prst="blockArc">
          <a:avLst>
            <a:gd name="adj1" fmla="val 18900000"/>
            <a:gd name="adj2" fmla="val 2700000"/>
            <a:gd name="adj3" fmla="val 321"/>
          </a:avLst>
        </a:prstGeom>
        <a:solidFill>
          <a:srgbClr val="92D050"/>
        </a:solidFill>
        <a:ln w="6350" cap="flat" cmpd="sng" algn="ctr">
          <a:solidFill>
            <a:srgbClr val="92D050"/>
          </a:solidFill>
          <a:prstDash val="solid"/>
          <a:miter lim="800000"/>
        </a:ln>
        <a:effectLst/>
      </dsp:spPr>
      <dsp:style>
        <a:lnRef idx="1">
          <a:scrgbClr r="0" g="0" b="0"/>
        </a:lnRef>
        <a:fillRef idx="0">
          <a:scrgbClr r="0" g="0" b="0"/>
        </a:fillRef>
        <a:effectRef idx="0">
          <a:scrgbClr r="0" g="0" b="0"/>
        </a:effectRef>
        <a:fontRef idx="minor"/>
      </dsp:style>
    </dsp:sp>
    <dsp:sp modelId="{32825F67-511F-0A49-8265-809F9C88F1EF}">
      <dsp:nvSpPr>
        <dsp:cNvPr id="0" name=""/>
        <dsp:cNvSpPr/>
      </dsp:nvSpPr>
      <dsp:spPr>
        <a:xfrm>
          <a:off x="471088" y="312439"/>
          <a:ext cx="9088124" cy="625278"/>
        </a:xfrm>
        <a:prstGeom prst="rect">
          <a:avLst/>
        </a:prstGeom>
        <a:solidFill>
          <a:srgbClr val="92D050"/>
        </a:solidFill>
        <a:ln>
          <a:solidFill>
            <a:srgbClr val="92D05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96315" tIns="78740" rIns="78740" bIns="78740" numCol="1" spcCol="1270" anchor="ctr" anchorCtr="0">
          <a:noAutofit/>
        </a:bodyPr>
        <a:lstStyle/>
        <a:p>
          <a:pPr lvl="0" algn="l" defTabSz="1377950">
            <a:lnSpc>
              <a:spcPct val="90000"/>
            </a:lnSpc>
            <a:spcBef>
              <a:spcPct val="0"/>
            </a:spcBef>
            <a:spcAft>
              <a:spcPct val="35000"/>
            </a:spcAft>
          </a:pPr>
          <a:r>
            <a:rPr lang="zh-CN" altLang="en-US" sz="3100" kern="1200" dirty="0" smtClean="0"/>
            <a:t>并行交错地发送多个请求，请求之间互不影响</a:t>
          </a:r>
          <a:endParaRPr lang="zh-CN" altLang="en-US" sz="3100" kern="1200" dirty="0"/>
        </a:p>
      </dsp:txBody>
      <dsp:txXfrm>
        <a:off x="471088" y="312439"/>
        <a:ext cx="9088124" cy="625278"/>
      </dsp:txXfrm>
    </dsp:sp>
    <dsp:sp modelId="{27AE0DC9-C5BE-3546-A6F4-929EE6DC9142}">
      <dsp:nvSpPr>
        <dsp:cNvPr id="0" name=""/>
        <dsp:cNvSpPr/>
      </dsp:nvSpPr>
      <dsp:spPr>
        <a:xfrm>
          <a:off x="80289" y="234279"/>
          <a:ext cx="781597" cy="781597"/>
        </a:xfrm>
        <a:prstGeom prst="ellipse">
          <a:avLst/>
        </a:prstGeom>
        <a:solidFill>
          <a:schemeClr val="bg1"/>
        </a:solidFill>
        <a:ln w="6350" cap="flat" cmpd="sng" algn="ctr">
          <a:solidFill>
            <a:srgbClr val="92D050"/>
          </a:solidFill>
          <a:prstDash val="solid"/>
          <a:miter lim="800000"/>
        </a:ln>
        <a:effectLst/>
      </dsp:spPr>
      <dsp:style>
        <a:lnRef idx="1">
          <a:scrgbClr r="0" g="0" b="0"/>
        </a:lnRef>
        <a:fillRef idx="1">
          <a:scrgbClr r="0" g="0" b="0"/>
        </a:fillRef>
        <a:effectRef idx="0">
          <a:scrgbClr r="0" g="0" b="0"/>
        </a:effectRef>
        <a:fontRef idx="minor"/>
      </dsp:style>
    </dsp:sp>
    <dsp:sp modelId="{3EB07E1E-B642-5A4E-81FC-1E9A33965809}">
      <dsp:nvSpPr>
        <dsp:cNvPr id="0" name=""/>
        <dsp:cNvSpPr/>
      </dsp:nvSpPr>
      <dsp:spPr>
        <a:xfrm>
          <a:off x="919144" y="1250056"/>
          <a:ext cx="8640068" cy="625278"/>
        </a:xfrm>
        <a:prstGeom prst="rect">
          <a:avLst/>
        </a:prstGeom>
        <a:solidFill>
          <a:srgbClr val="92D050"/>
        </a:solidFill>
        <a:ln>
          <a:solidFill>
            <a:srgbClr val="92D05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96315" tIns="78740" rIns="78740" bIns="78740" numCol="1" spcCol="1270" anchor="ctr" anchorCtr="0">
          <a:noAutofit/>
        </a:bodyPr>
        <a:lstStyle/>
        <a:p>
          <a:pPr lvl="0" algn="l" defTabSz="1377950">
            <a:lnSpc>
              <a:spcPct val="90000"/>
            </a:lnSpc>
            <a:spcBef>
              <a:spcPct val="0"/>
            </a:spcBef>
            <a:spcAft>
              <a:spcPct val="35000"/>
            </a:spcAft>
          </a:pPr>
          <a:r>
            <a:rPr lang="zh-CN" altLang="en-US" sz="3100" kern="1200" dirty="0" smtClean="0"/>
            <a:t>并行交错地发送多个响应，响应之间互不干扰</a:t>
          </a:r>
          <a:endParaRPr lang="zh-CN" altLang="en-US" sz="3100" kern="1200" dirty="0"/>
        </a:p>
      </dsp:txBody>
      <dsp:txXfrm>
        <a:off x="919144" y="1250056"/>
        <a:ext cx="8640068" cy="625278"/>
      </dsp:txXfrm>
    </dsp:sp>
    <dsp:sp modelId="{3F976A0A-2902-014D-9E68-FE1691C62B46}">
      <dsp:nvSpPr>
        <dsp:cNvPr id="0" name=""/>
        <dsp:cNvSpPr/>
      </dsp:nvSpPr>
      <dsp:spPr>
        <a:xfrm>
          <a:off x="528345" y="1171896"/>
          <a:ext cx="781597" cy="781597"/>
        </a:xfrm>
        <a:prstGeom prst="ellipse">
          <a:avLst/>
        </a:prstGeom>
        <a:solidFill>
          <a:schemeClr val="bg1"/>
        </a:solidFill>
        <a:ln w="6350" cap="flat" cmpd="sng" algn="ctr">
          <a:solidFill>
            <a:srgbClr val="92D050"/>
          </a:solidFill>
          <a:prstDash val="solid"/>
          <a:miter lim="800000"/>
        </a:ln>
        <a:effectLst/>
      </dsp:spPr>
      <dsp:style>
        <a:lnRef idx="1">
          <a:scrgbClr r="0" g="0" b="0"/>
        </a:lnRef>
        <a:fillRef idx="1">
          <a:scrgbClr r="0" g="0" b="0"/>
        </a:fillRef>
        <a:effectRef idx="0">
          <a:scrgbClr r="0" g="0" b="0"/>
        </a:effectRef>
        <a:fontRef idx="minor"/>
      </dsp:style>
    </dsp:sp>
    <dsp:sp modelId="{BA9C6B18-40E1-D64B-9BE8-469F79E0745C}">
      <dsp:nvSpPr>
        <dsp:cNvPr id="0" name=""/>
        <dsp:cNvSpPr/>
      </dsp:nvSpPr>
      <dsp:spPr>
        <a:xfrm>
          <a:off x="1056661" y="2187673"/>
          <a:ext cx="8502551" cy="625278"/>
        </a:xfrm>
        <a:prstGeom prst="rect">
          <a:avLst/>
        </a:prstGeom>
        <a:solidFill>
          <a:srgbClr val="92D050"/>
        </a:solidFill>
        <a:ln>
          <a:solidFill>
            <a:srgbClr val="92D05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96315" tIns="78740" rIns="78740" bIns="78740" numCol="1" spcCol="1270" anchor="ctr" anchorCtr="0">
          <a:noAutofit/>
        </a:bodyPr>
        <a:lstStyle/>
        <a:p>
          <a:pPr lvl="0" algn="l" defTabSz="1377950">
            <a:lnSpc>
              <a:spcPct val="90000"/>
            </a:lnSpc>
            <a:spcBef>
              <a:spcPct val="0"/>
            </a:spcBef>
            <a:spcAft>
              <a:spcPct val="35000"/>
            </a:spcAft>
          </a:pPr>
          <a:r>
            <a:rPr lang="zh-CN" altLang="en-US" sz="3100" kern="1200" dirty="0" smtClean="0"/>
            <a:t>使用一个连接并行发送多个请求和响应</a:t>
          </a:r>
          <a:endParaRPr lang="zh-CN" altLang="en-US" sz="3100" kern="1200" dirty="0"/>
        </a:p>
      </dsp:txBody>
      <dsp:txXfrm>
        <a:off x="1056661" y="2187673"/>
        <a:ext cx="8502551" cy="625278"/>
      </dsp:txXfrm>
    </dsp:sp>
    <dsp:sp modelId="{1108B7CB-61E2-6744-BC47-A7B7C26637FD}">
      <dsp:nvSpPr>
        <dsp:cNvPr id="0" name=""/>
        <dsp:cNvSpPr/>
      </dsp:nvSpPr>
      <dsp:spPr>
        <a:xfrm>
          <a:off x="665862" y="2109513"/>
          <a:ext cx="781597" cy="781597"/>
        </a:xfrm>
        <a:prstGeom prst="ellipse">
          <a:avLst/>
        </a:prstGeom>
        <a:solidFill>
          <a:schemeClr val="bg1"/>
        </a:solidFill>
        <a:ln w="6350" cap="flat" cmpd="sng" algn="ctr">
          <a:solidFill>
            <a:srgbClr val="92D050"/>
          </a:solidFill>
          <a:prstDash val="solid"/>
          <a:miter lim="800000"/>
        </a:ln>
        <a:effectLst/>
      </dsp:spPr>
      <dsp:style>
        <a:lnRef idx="1">
          <a:scrgbClr r="0" g="0" b="0"/>
        </a:lnRef>
        <a:fillRef idx="1">
          <a:scrgbClr r="0" g="0" b="0"/>
        </a:fillRef>
        <a:effectRef idx="0">
          <a:scrgbClr r="0" g="0" b="0"/>
        </a:effectRef>
        <a:fontRef idx="minor"/>
      </dsp:style>
    </dsp:sp>
    <dsp:sp modelId="{070FB8E0-1ED1-3247-A240-184DCC8311BE}">
      <dsp:nvSpPr>
        <dsp:cNvPr id="0" name=""/>
        <dsp:cNvSpPr/>
      </dsp:nvSpPr>
      <dsp:spPr>
        <a:xfrm>
          <a:off x="919144" y="3125290"/>
          <a:ext cx="8640068" cy="625278"/>
        </a:xfrm>
        <a:prstGeom prst="rect">
          <a:avLst/>
        </a:prstGeom>
        <a:solidFill>
          <a:srgbClr val="92D050"/>
        </a:solidFill>
        <a:ln>
          <a:solidFill>
            <a:srgbClr val="92D05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96315" tIns="78740" rIns="78740" bIns="78740" numCol="1" spcCol="1270" anchor="ctr" anchorCtr="0">
          <a:noAutofit/>
        </a:bodyPr>
        <a:lstStyle/>
        <a:p>
          <a:pPr lvl="0" algn="l" defTabSz="1377950">
            <a:lnSpc>
              <a:spcPct val="90000"/>
            </a:lnSpc>
            <a:spcBef>
              <a:spcPct val="0"/>
            </a:spcBef>
            <a:spcAft>
              <a:spcPct val="35000"/>
            </a:spcAft>
          </a:pPr>
          <a:r>
            <a:rPr lang="zh-CN" altLang="en-US" sz="3100" kern="1200" dirty="0" smtClean="0"/>
            <a:t>减少部分</a:t>
          </a:r>
          <a:r>
            <a:rPr lang="en-US" altLang="zh-CN" sz="3100" kern="1200" dirty="0" smtClean="0"/>
            <a:t>HTTP1.x</a:t>
          </a:r>
          <a:r>
            <a:rPr lang="zh-CN" altLang="en-US" sz="3100" kern="1200" dirty="0" smtClean="0"/>
            <a:t>的优化工作（域名分区）</a:t>
          </a:r>
          <a:endParaRPr lang="zh-CN" altLang="en-US" sz="3100" kern="1200" dirty="0"/>
        </a:p>
      </dsp:txBody>
      <dsp:txXfrm>
        <a:off x="919144" y="3125290"/>
        <a:ext cx="8640068" cy="625278"/>
      </dsp:txXfrm>
    </dsp:sp>
    <dsp:sp modelId="{000EA210-6651-CA4D-8F83-4A8DA8A14F12}">
      <dsp:nvSpPr>
        <dsp:cNvPr id="0" name=""/>
        <dsp:cNvSpPr/>
      </dsp:nvSpPr>
      <dsp:spPr>
        <a:xfrm>
          <a:off x="528345" y="3047130"/>
          <a:ext cx="781597" cy="781597"/>
        </a:xfrm>
        <a:prstGeom prst="ellipse">
          <a:avLst/>
        </a:prstGeom>
        <a:solidFill>
          <a:schemeClr val="bg1"/>
        </a:solidFill>
        <a:ln w="6350" cap="flat" cmpd="sng" algn="ctr">
          <a:solidFill>
            <a:srgbClr val="92D050"/>
          </a:solidFill>
          <a:prstDash val="solid"/>
          <a:miter lim="800000"/>
        </a:ln>
        <a:effectLst/>
      </dsp:spPr>
      <dsp:style>
        <a:lnRef idx="1">
          <a:scrgbClr r="0" g="0" b="0"/>
        </a:lnRef>
        <a:fillRef idx="1">
          <a:scrgbClr r="0" g="0" b="0"/>
        </a:fillRef>
        <a:effectRef idx="0">
          <a:scrgbClr r="0" g="0" b="0"/>
        </a:effectRef>
        <a:fontRef idx="minor"/>
      </dsp:style>
    </dsp:sp>
    <dsp:sp modelId="{F2B6E71B-DB44-8C4A-BF86-4DA4F2564953}">
      <dsp:nvSpPr>
        <dsp:cNvPr id="0" name=""/>
        <dsp:cNvSpPr/>
      </dsp:nvSpPr>
      <dsp:spPr>
        <a:xfrm>
          <a:off x="471088" y="4062907"/>
          <a:ext cx="9088124" cy="625278"/>
        </a:xfrm>
        <a:prstGeom prst="rect">
          <a:avLst/>
        </a:prstGeom>
        <a:solidFill>
          <a:srgbClr val="92D050"/>
        </a:solidFill>
        <a:ln>
          <a:solidFill>
            <a:srgbClr val="92D05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96315" tIns="78740" rIns="78740" bIns="78740" numCol="1" spcCol="1270" anchor="ctr" anchorCtr="0">
          <a:noAutofit/>
        </a:bodyPr>
        <a:lstStyle/>
        <a:p>
          <a:pPr lvl="0" algn="l" defTabSz="1377950">
            <a:lnSpc>
              <a:spcPct val="90000"/>
            </a:lnSpc>
            <a:spcBef>
              <a:spcPct val="0"/>
            </a:spcBef>
            <a:spcAft>
              <a:spcPct val="35000"/>
            </a:spcAft>
          </a:pPr>
          <a:r>
            <a:rPr lang="zh-CN" altLang="en-US" sz="3100" kern="1200" dirty="0" smtClean="0"/>
            <a:t>消除不必要的延迟和提高现有网络容量的利用率</a:t>
          </a:r>
          <a:endParaRPr lang="zh-CN" altLang="en-US" sz="3100" kern="1200" dirty="0"/>
        </a:p>
      </dsp:txBody>
      <dsp:txXfrm>
        <a:off x="471088" y="4062907"/>
        <a:ext cx="9088124" cy="625278"/>
      </dsp:txXfrm>
    </dsp:sp>
    <dsp:sp modelId="{581CE268-6E77-0E41-B39E-22F27430B8D1}">
      <dsp:nvSpPr>
        <dsp:cNvPr id="0" name=""/>
        <dsp:cNvSpPr/>
      </dsp:nvSpPr>
      <dsp:spPr>
        <a:xfrm>
          <a:off x="80289" y="3984748"/>
          <a:ext cx="781597" cy="781597"/>
        </a:xfrm>
        <a:prstGeom prst="ellipse">
          <a:avLst/>
        </a:prstGeom>
        <a:solidFill>
          <a:schemeClr val="bg1"/>
        </a:solidFill>
        <a:ln w="6350" cap="flat" cmpd="sng" algn="ctr">
          <a:solidFill>
            <a:srgbClr val="92D050"/>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E0CC5-AA15-8447-8C73-3EF39CCE5713}">
      <dsp:nvSpPr>
        <dsp:cNvPr id="0" name=""/>
        <dsp:cNvSpPr/>
      </dsp:nvSpPr>
      <dsp:spPr>
        <a:xfrm>
          <a:off x="1361910" y="1292886"/>
          <a:ext cx="2246374" cy="11231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kumimoji="1" lang="zh-CN" altLang="en-US" sz="2300" kern="1200" dirty="0" smtClean="0"/>
            <a:t>过渡策略</a:t>
          </a:r>
          <a:endParaRPr lang="zh-CN" altLang="en-US" sz="2300" kern="1200" dirty="0"/>
        </a:p>
      </dsp:txBody>
      <dsp:txXfrm>
        <a:off x="1394807" y="1325783"/>
        <a:ext cx="2180580" cy="1057393"/>
      </dsp:txXfrm>
    </dsp:sp>
    <dsp:sp modelId="{3F826D49-FBB3-C14F-AF72-05DB13923966}">
      <dsp:nvSpPr>
        <dsp:cNvPr id="0" name=""/>
        <dsp:cNvSpPr/>
      </dsp:nvSpPr>
      <dsp:spPr>
        <a:xfrm rot="18289469">
          <a:off x="3270827" y="1188432"/>
          <a:ext cx="1573464" cy="40429"/>
        </a:xfrm>
        <a:custGeom>
          <a:avLst/>
          <a:gdLst/>
          <a:ahLst/>
          <a:cxnLst/>
          <a:rect l="0" t="0" r="0" b="0"/>
          <a:pathLst>
            <a:path>
              <a:moveTo>
                <a:pt x="0" y="20214"/>
              </a:moveTo>
              <a:lnTo>
                <a:pt x="1573464" y="2021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18222" y="1169310"/>
        <a:ext cx="78673" cy="78673"/>
      </dsp:txXfrm>
    </dsp:sp>
    <dsp:sp modelId="{B27A9405-62C5-0D43-BB17-3D8A9660BEF4}">
      <dsp:nvSpPr>
        <dsp:cNvPr id="0" name=""/>
        <dsp:cNvSpPr/>
      </dsp:nvSpPr>
      <dsp:spPr>
        <a:xfrm>
          <a:off x="4506834" y="1220"/>
          <a:ext cx="2246374" cy="11231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kumimoji="1" lang="zh-CN" altLang="en-US" sz="2300" kern="1200" dirty="0" smtClean="0"/>
            <a:t>可以同时控制服务器和客户端</a:t>
          </a:r>
          <a:endParaRPr lang="zh-CN" altLang="en-US" sz="2300" kern="1200" dirty="0"/>
        </a:p>
      </dsp:txBody>
      <dsp:txXfrm>
        <a:off x="4539731" y="34117"/>
        <a:ext cx="2180580" cy="1057393"/>
      </dsp:txXfrm>
    </dsp:sp>
    <dsp:sp modelId="{891EBF01-15B3-1141-9EE8-C1BEA9AF4053}">
      <dsp:nvSpPr>
        <dsp:cNvPr id="0" name=""/>
        <dsp:cNvSpPr/>
      </dsp:nvSpPr>
      <dsp:spPr>
        <a:xfrm>
          <a:off x="6753208" y="542599"/>
          <a:ext cx="898549" cy="40429"/>
        </a:xfrm>
        <a:custGeom>
          <a:avLst/>
          <a:gdLst/>
          <a:ahLst/>
          <a:cxnLst/>
          <a:rect l="0" t="0" r="0" b="0"/>
          <a:pathLst>
            <a:path>
              <a:moveTo>
                <a:pt x="0" y="20214"/>
              </a:moveTo>
              <a:lnTo>
                <a:pt x="898549" y="20214"/>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180020" y="540350"/>
        <a:ext cx="44927" cy="44927"/>
      </dsp:txXfrm>
    </dsp:sp>
    <dsp:sp modelId="{87D8AD6F-1CE3-CA42-A3BE-6C3202F4307B}">
      <dsp:nvSpPr>
        <dsp:cNvPr id="0" name=""/>
        <dsp:cNvSpPr/>
      </dsp:nvSpPr>
      <dsp:spPr>
        <a:xfrm>
          <a:off x="7651758" y="1220"/>
          <a:ext cx="2506819" cy="11231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kumimoji="1" lang="zh-CN" altLang="en-US" sz="2300" kern="1200" dirty="0" smtClean="0"/>
            <a:t>可以直接升级</a:t>
          </a:r>
          <a:endParaRPr lang="zh-CN" altLang="en-US" sz="2300" kern="1200" dirty="0"/>
        </a:p>
      </dsp:txBody>
      <dsp:txXfrm>
        <a:off x="7684655" y="34117"/>
        <a:ext cx="2441025" cy="1057393"/>
      </dsp:txXfrm>
    </dsp:sp>
    <dsp:sp modelId="{B676DDAD-D9C5-4742-A98E-735395803E2E}">
      <dsp:nvSpPr>
        <dsp:cNvPr id="0" name=""/>
        <dsp:cNvSpPr/>
      </dsp:nvSpPr>
      <dsp:spPr>
        <a:xfrm rot="3310531">
          <a:off x="3270827" y="2480097"/>
          <a:ext cx="1573464" cy="40429"/>
        </a:xfrm>
        <a:custGeom>
          <a:avLst/>
          <a:gdLst/>
          <a:ahLst/>
          <a:cxnLst/>
          <a:rect l="0" t="0" r="0" b="0"/>
          <a:pathLst>
            <a:path>
              <a:moveTo>
                <a:pt x="0" y="20214"/>
              </a:moveTo>
              <a:lnTo>
                <a:pt x="1573464" y="2021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18222" y="2460975"/>
        <a:ext cx="78673" cy="78673"/>
      </dsp:txXfrm>
    </dsp:sp>
    <dsp:sp modelId="{0151295B-E8BF-2147-AD4A-F61A6BCBF9E5}">
      <dsp:nvSpPr>
        <dsp:cNvPr id="0" name=""/>
        <dsp:cNvSpPr/>
      </dsp:nvSpPr>
      <dsp:spPr>
        <a:xfrm>
          <a:off x="4506834" y="2584551"/>
          <a:ext cx="2246374" cy="11231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kumimoji="1" lang="zh-CN" altLang="en-US" sz="2300" kern="1200" dirty="0" smtClean="0"/>
            <a:t>不能控制客户端</a:t>
          </a:r>
          <a:endParaRPr lang="zh-CN" altLang="en-US" sz="2300" kern="1200" dirty="0"/>
        </a:p>
      </dsp:txBody>
      <dsp:txXfrm>
        <a:off x="4539731" y="2617448"/>
        <a:ext cx="2180580" cy="1057393"/>
      </dsp:txXfrm>
    </dsp:sp>
    <dsp:sp modelId="{771BB75F-5794-9747-8B04-FE6B574A287A}">
      <dsp:nvSpPr>
        <dsp:cNvPr id="0" name=""/>
        <dsp:cNvSpPr/>
      </dsp:nvSpPr>
      <dsp:spPr>
        <a:xfrm rot="18289469">
          <a:off x="6415751" y="2480097"/>
          <a:ext cx="1573464" cy="40429"/>
        </a:xfrm>
        <a:custGeom>
          <a:avLst/>
          <a:gdLst/>
          <a:ahLst/>
          <a:cxnLst/>
          <a:rect l="0" t="0" r="0" b="0"/>
          <a:pathLst>
            <a:path>
              <a:moveTo>
                <a:pt x="0" y="20214"/>
              </a:moveTo>
              <a:lnTo>
                <a:pt x="1573464" y="20214"/>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163147" y="2460975"/>
        <a:ext cx="78673" cy="78673"/>
      </dsp:txXfrm>
    </dsp:sp>
    <dsp:sp modelId="{18337C7F-D7C3-C441-A893-3DFB62F4E2D9}">
      <dsp:nvSpPr>
        <dsp:cNvPr id="0" name=""/>
        <dsp:cNvSpPr/>
      </dsp:nvSpPr>
      <dsp:spPr>
        <a:xfrm>
          <a:off x="7651758" y="1292886"/>
          <a:ext cx="2506819" cy="1123187"/>
        </a:xfrm>
        <a:prstGeom prst="roundRect">
          <a:avLst>
            <a:gd name="adj" fmla="val 10000"/>
          </a:avLst>
        </a:prstGeom>
        <a:solidFill>
          <a:srgbClr val="92D050"/>
        </a:solidFill>
        <a:ln>
          <a:solidFill>
            <a:srgbClr val="92D05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kumimoji="1" lang="zh-CN" altLang="en-US" sz="2300" kern="1200" dirty="0" smtClean="0"/>
            <a:t>相同的应用代码，双协议部署</a:t>
          </a:r>
          <a:endParaRPr lang="zh-CN" altLang="en-US" sz="2300" kern="1200" dirty="0"/>
        </a:p>
      </dsp:txBody>
      <dsp:txXfrm>
        <a:off x="7684655" y="1325783"/>
        <a:ext cx="2441025" cy="1057393"/>
      </dsp:txXfrm>
    </dsp:sp>
    <dsp:sp modelId="{B20243D3-D5AA-8449-ABB2-A93D357A08EE}">
      <dsp:nvSpPr>
        <dsp:cNvPr id="0" name=""/>
        <dsp:cNvSpPr/>
      </dsp:nvSpPr>
      <dsp:spPr>
        <a:xfrm>
          <a:off x="6753208" y="3125930"/>
          <a:ext cx="898549" cy="40429"/>
        </a:xfrm>
        <a:custGeom>
          <a:avLst/>
          <a:gdLst/>
          <a:ahLst/>
          <a:cxnLst/>
          <a:rect l="0" t="0" r="0" b="0"/>
          <a:pathLst>
            <a:path>
              <a:moveTo>
                <a:pt x="0" y="20214"/>
              </a:moveTo>
              <a:lnTo>
                <a:pt x="898549" y="20214"/>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180020" y="3123681"/>
        <a:ext cx="44927" cy="44927"/>
      </dsp:txXfrm>
    </dsp:sp>
    <dsp:sp modelId="{57A94054-D2BA-2945-8BBA-BA9439A39025}">
      <dsp:nvSpPr>
        <dsp:cNvPr id="0" name=""/>
        <dsp:cNvSpPr/>
      </dsp:nvSpPr>
      <dsp:spPr>
        <a:xfrm>
          <a:off x="7651758" y="2584551"/>
          <a:ext cx="2506819" cy="11231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分离应用代码，双协议部署</a:t>
          </a:r>
          <a:endParaRPr lang="zh-CN" altLang="en-US" sz="2300" kern="1200" dirty="0"/>
        </a:p>
      </dsp:txBody>
      <dsp:txXfrm>
        <a:off x="7684655" y="2617448"/>
        <a:ext cx="2441025" cy="1057393"/>
      </dsp:txXfrm>
    </dsp:sp>
    <dsp:sp modelId="{3430D7EC-CE23-E94B-BDA4-C9AF40DE53A0}">
      <dsp:nvSpPr>
        <dsp:cNvPr id="0" name=""/>
        <dsp:cNvSpPr/>
      </dsp:nvSpPr>
      <dsp:spPr>
        <a:xfrm rot="3310531">
          <a:off x="6415751" y="3771763"/>
          <a:ext cx="1573464" cy="40429"/>
        </a:xfrm>
        <a:custGeom>
          <a:avLst/>
          <a:gdLst/>
          <a:ahLst/>
          <a:cxnLst/>
          <a:rect l="0" t="0" r="0" b="0"/>
          <a:pathLst>
            <a:path>
              <a:moveTo>
                <a:pt x="0" y="20214"/>
              </a:moveTo>
              <a:lnTo>
                <a:pt x="1573464" y="20214"/>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163147" y="3752641"/>
        <a:ext cx="78673" cy="78673"/>
      </dsp:txXfrm>
    </dsp:sp>
    <dsp:sp modelId="{A007D1E0-5015-F745-B381-BB6B9780622B}">
      <dsp:nvSpPr>
        <dsp:cNvPr id="0" name=""/>
        <dsp:cNvSpPr/>
      </dsp:nvSpPr>
      <dsp:spPr>
        <a:xfrm>
          <a:off x="7651758" y="3876216"/>
          <a:ext cx="2506819" cy="11231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动态</a:t>
          </a:r>
          <a:r>
            <a:rPr lang="en-US" altLang="en-US" sz="2300" kern="1200" dirty="0" smtClean="0"/>
            <a:t>HTTP 1.x</a:t>
          </a:r>
          <a:r>
            <a:rPr lang="zh-CN" altLang="en-US" sz="2300" kern="1200" dirty="0" smtClean="0"/>
            <a:t>和</a:t>
          </a:r>
          <a:r>
            <a:rPr lang="en-US" altLang="en-US" sz="2300" kern="1200" dirty="0" smtClean="0"/>
            <a:t>HTTP 2.0</a:t>
          </a:r>
          <a:r>
            <a:rPr lang="zh-CN" altLang="en-US" sz="2300" kern="1200" dirty="0" smtClean="0"/>
            <a:t>优化</a:t>
          </a:r>
          <a:endParaRPr lang="zh-CN" altLang="en-US" sz="2300" kern="1200" dirty="0"/>
        </a:p>
      </dsp:txBody>
      <dsp:txXfrm>
        <a:off x="7684655" y="3909113"/>
        <a:ext cx="2441025" cy="10573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BDDBA-A7DF-4271-B169-F9EEA324315C}">
      <dsp:nvSpPr>
        <dsp:cNvPr id="0" name=""/>
        <dsp:cNvSpPr/>
      </dsp:nvSpPr>
      <dsp:spPr>
        <a:xfrm>
          <a:off x="1437108" y="942255"/>
          <a:ext cx="2874217" cy="287421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DCD77-4D01-41F2-8088-ED80AED3C2EA}">
      <dsp:nvSpPr>
        <dsp:cNvPr id="0" name=""/>
        <dsp:cNvSpPr/>
      </dsp:nvSpPr>
      <dsp:spPr>
        <a:xfrm>
          <a:off x="1954467" y="2468464"/>
          <a:ext cx="1839499" cy="94849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1954467" y="2468464"/>
        <a:ext cx="1839499" cy="94849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7175E-D93C-44A5-B3DC-7CC5301E4AB3}" type="datetimeFigureOut">
              <a:rPr lang="zh-CN" altLang="en-US" smtClean="0"/>
              <a:t>2017/10/20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40387-6EBB-4CC0-9615-FB6317347000}" type="slidenum">
              <a:rPr lang="zh-CN" altLang="en-US" smtClean="0"/>
              <a:t>‹#›</a:t>
            </a:fld>
            <a:endParaRPr lang="zh-CN" altLang="en-US"/>
          </a:p>
        </p:txBody>
      </p:sp>
    </p:spTree>
    <p:extLst>
      <p:ext uri="{BB962C8B-B14F-4D97-AF65-F5344CB8AC3E}">
        <p14:creationId xmlns:p14="http://schemas.microsoft.com/office/powerpoint/2010/main" val="298501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简单来讲就是当用户的浏览器和服务器在建立链接后，服务器主动将一些资源推送给浏览器并缓存起来，这样当浏览器接下来请求这些资源时就直接从缓存中读取，不会在从服务器上拉了，提升了速率。</a:t>
            </a:r>
            <a:endParaRPr kumimoji="1" lang="zh-CN" altLang="en-US" dirty="0"/>
          </a:p>
        </p:txBody>
      </p:sp>
      <p:sp>
        <p:nvSpPr>
          <p:cNvPr id="4" name="幻灯片编号占位符 3"/>
          <p:cNvSpPr>
            <a:spLocks noGrp="1"/>
          </p:cNvSpPr>
          <p:nvPr>
            <p:ph type="sldNum" sz="quarter" idx="10"/>
          </p:nvPr>
        </p:nvSpPr>
        <p:spPr/>
        <p:txBody>
          <a:bodyPr/>
          <a:lstStyle/>
          <a:p>
            <a:fld id="{88840387-6EBB-4CC0-9615-FB6317347000}" type="slidenum">
              <a:rPr lang="zh-CN" altLang="en-US" smtClean="0"/>
              <a:t>1</a:t>
            </a:fld>
            <a:endParaRPr lang="zh-CN" altLang="en-US"/>
          </a:p>
        </p:txBody>
      </p:sp>
    </p:spTree>
    <p:extLst>
      <p:ext uri="{BB962C8B-B14F-4D97-AF65-F5344CB8AC3E}">
        <p14:creationId xmlns:p14="http://schemas.microsoft.com/office/powerpoint/2010/main" val="192848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这里所谓的“层”，指的是位于套接字接口与应用可见的高级 </a:t>
            </a:r>
            <a:r>
              <a:rPr lang="en-US" altLang="zh-CN" sz="1200" b="0" i="0" kern="1200" dirty="0" smtClean="0">
                <a:solidFill>
                  <a:schemeClr val="tx1"/>
                </a:solidFill>
                <a:effectLst/>
                <a:latin typeface="+mn-lt"/>
                <a:ea typeface="+mn-ea"/>
                <a:cs typeface="+mn-cs"/>
              </a:rPr>
              <a:t>HTTP API </a:t>
            </a:r>
            <a:r>
              <a:rPr lang="zh-CN" altLang="en-US" sz="1200" b="0" i="0" kern="1200" dirty="0" smtClean="0">
                <a:solidFill>
                  <a:schemeClr val="tx1"/>
                </a:solidFill>
                <a:effectLst/>
                <a:latin typeface="+mn-lt"/>
                <a:ea typeface="+mn-ea"/>
                <a:cs typeface="+mn-cs"/>
              </a:rPr>
              <a:t>之间一个经过优化的新编码机制：</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的语义（包括各种动词、方法、标头）都不受影响，不同的是传输期间对它们的编码方式变了。</a:t>
            </a:r>
            <a:r>
              <a:rPr lang="en-US" altLang="zh-CN" sz="1200" b="0" i="0" kern="1200" dirty="0" smtClean="0">
                <a:solidFill>
                  <a:schemeClr val="tx1"/>
                </a:solidFill>
                <a:effectLst/>
                <a:latin typeface="+mn-lt"/>
                <a:ea typeface="+mn-ea"/>
                <a:cs typeface="+mn-cs"/>
              </a:rPr>
              <a:t>HTTP/1.x </a:t>
            </a:r>
            <a:r>
              <a:rPr lang="zh-CN" altLang="en-US" sz="1200" b="0" i="0" kern="1200" dirty="0" smtClean="0">
                <a:solidFill>
                  <a:schemeClr val="tx1"/>
                </a:solidFill>
                <a:effectLst/>
                <a:latin typeface="+mn-lt"/>
                <a:ea typeface="+mn-ea"/>
                <a:cs typeface="+mn-cs"/>
              </a:rPr>
              <a:t>协议以换行符作为纯文本的分隔符，而 </a:t>
            </a:r>
            <a:r>
              <a:rPr lang="en-US" altLang="zh-CN" sz="1200" b="0" i="0" kern="1200" dirty="0" smtClean="0">
                <a:solidFill>
                  <a:schemeClr val="tx1"/>
                </a:solidFill>
                <a:effectLst/>
                <a:latin typeface="+mn-lt"/>
                <a:ea typeface="+mn-ea"/>
                <a:cs typeface="+mn-cs"/>
              </a:rPr>
              <a:t>HTTP/2 </a:t>
            </a:r>
            <a:r>
              <a:rPr lang="zh-CN" altLang="en-US" sz="1200" b="0" i="0" kern="1200" dirty="0" smtClean="0">
                <a:solidFill>
                  <a:schemeClr val="tx1"/>
                </a:solidFill>
                <a:effectLst/>
                <a:latin typeface="+mn-lt"/>
                <a:ea typeface="+mn-ea"/>
                <a:cs typeface="+mn-cs"/>
              </a:rPr>
              <a:t>将所有传输的信息分割为更小的消息和帧，并采用二进制格式对它们编码。</a:t>
            </a:r>
          </a:p>
          <a:p>
            <a:r>
              <a:rPr lang="zh-CN" altLang="en-US" sz="1200" b="0" i="0" kern="1200" dirty="0" smtClean="0">
                <a:solidFill>
                  <a:schemeClr val="tx1"/>
                </a:solidFill>
                <a:effectLst/>
                <a:latin typeface="+mn-lt"/>
                <a:ea typeface="+mn-ea"/>
                <a:cs typeface="+mn-cs"/>
              </a:rPr>
              <a:t>这样一来，客户端和服务器为了相互理解，都必须使用新的二进制编码机制：</a:t>
            </a:r>
            <a:r>
              <a:rPr lang="en-US" altLang="zh-CN" sz="1200" b="0" i="0" kern="1200" dirty="0" smtClean="0">
                <a:solidFill>
                  <a:schemeClr val="tx1"/>
                </a:solidFill>
                <a:effectLst/>
                <a:latin typeface="+mn-lt"/>
                <a:ea typeface="+mn-ea"/>
                <a:cs typeface="+mn-cs"/>
              </a:rPr>
              <a:t>HTTP/1.x </a:t>
            </a:r>
            <a:r>
              <a:rPr lang="zh-CN" altLang="en-US" sz="1200" b="0" i="0" kern="1200" dirty="0" smtClean="0">
                <a:solidFill>
                  <a:schemeClr val="tx1"/>
                </a:solidFill>
                <a:effectLst/>
                <a:latin typeface="+mn-lt"/>
                <a:ea typeface="+mn-ea"/>
                <a:cs typeface="+mn-cs"/>
              </a:rPr>
              <a:t>客户端无法理解只支持 </a:t>
            </a:r>
            <a:r>
              <a:rPr lang="en-US" altLang="zh-CN" sz="1200" b="0" i="0" kern="1200" dirty="0" smtClean="0">
                <a:solidFill>
                  <a:schemeClr val="tx1"/>
                </a:solidFill>
                <a:effectLst/>
                <a:latin typeface="+mn-lt"/>
                <a:ea typeface="+mn-ea"/>
                <a:cs typeface="+mn-cs"/>
              </a:rPr>
              <a:t>HTTP/2 </a:t>
            </a:r>
            <a:r>
              <a:rPr lang="zh-CN" altLang="en-US" sz="1200" b="0" i="0" kern="1200" smtClean="0">
                <a:solidFill>
                  <a:schemeClr val="tx1"/>
                </a:solidFill>
                <a:effectLst/>
                <a:latin typeface="+mn-lt"/>
                <a:ea typeface="+mn-ea"/>
                <a:cs typeface="+mn-cs"/>
              </a:rPr>
              <a:t>的服务器，反之亦然。不过不要紧，现有的应用不必担心这些变化，因为客户端和服务器会替我们完成必要的分帧工作。</a:t>
            </a:r>
          </a:p>
          <a:p>
            <a:endParaRPr kumimoji="1" lang="zh-CN" altLang="en-US"/>
          </a:p>
        </p:txBody>
      </p:sp>
      <p:sp>
        <p:nvSpPr>
          <p:cNvPr id="4" name="幻灯片编号占位符 3"/>
          <p:cNvSpPr>
            <a:spLocks noGrp="1"/>
          </p:cNvSpPr>
          <p:nvPr>
            <p:ph type="sldNum" sz="quarter" idx="10"/>
          </p:nvPr>
        </p:nvSpPr>
        <p:spPr/>
        <p:txBody>
          <a:bodyPr/>
          <a:lstStyle/>
          <a:p>
            <a:fld id="{88840387-6EBB-4CC0-9615-FB6317347000}" type="slidenum">
              <a:rPr lang="zh-CN" altLang="en-US" smtClean="0"/>
              <a:t>7</a:t>
            </a:fld>
            <a:endParaRPr lang="zh-CN" altLang="en-US"/>
          </a:p>
        </p:txBody>
      </p:sp>
    </p:spTree>
    <p:extLst>
      <p:ext uri="{BB962C8B-B14F-4D97-AF65-F5344CB8AC3E}">
        <p14:creationId xmlns:p14="http://schemas.microsoft.com/office/powerpoint/2010/main" val="1953096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图片解释：</a:t>
            </a:r>
            <a:r>
              <a:rPr lang="zh-CN" altLang="en-US" sz="1200" b="0" i="0" kern="1200" dirty="0" smtClean="0">
                <a:solidFill>
                  <a:schemeClr val="tx1"/>
                </a:solidFill>
                <a:effectLst/>
                <a:latin typeface="+mn-lt"/>
                <a:ea typeface="+mn-ea"/>
                <a:cs typeface="+mn-cs"/>
              </a:rPr>
              <a:t>同一个连接内并行的多个数据流。客户端正在向服务器传输一个 </a:t>
            </a:r>
            <a:r>
              <a:rPr lang="en-US" altLang="zh-CN" dirty="0" smtClean="0"/>
              <a:t>DATA</a:t>
            </a:r>
            <a:r>
              <a:rPr lang="zh-CN" altLang="en-US" sz="1200" b="0" i="0" kern="1200" dirty="0" smtClean="0">
                <a:solidFill>
                  <a:schemeClr val="tx1"/>
                </a:solidFill>
                <a:effectLst/>
                <a:latin typeface="+mn-lt"/>
                <a:ea typeface="+mn-ea"/>
                <a:cs typeface="+mn-cs"/>
              </a:rPr>
              <a:t> 帧（数据流 </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），与此同时，服务器正向客户端交错发送数据流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和数据流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的一系列帧。因此，一个连接上同时有三个并行数据流。</a:t>
            </a:r>
            <a:endParaRPr kumimoji="1" lang="zh-CN" altLang="en-US" dirty="0"/>
          </a:p>
        </p:txBody>
      </p:sp>
      <p:sp>
        <p:nvSpPr>
          <p:cNvPr id="4" name="幻灯片编号占位符 3"/>
          <p:cNvSpPr>
            <a:spLocks noGrp="1"/>
          </p:cNvSpPr>
          <p:nvPr>
            <p:ph type="sldNum" sz="quarter" idx="10"/>
          </p:nvPr>
        </p:nvSpPr>
        <p:spPr/>
        <p:txBody>
          <a:bodyPr/>
          <a:lstStyle/>
          <a:p>
            <a:fld id="{88840387-6EBB-4CC0-9615-FB6317347000}" type="slidenum">
              <a:rPr lang="zh-CN" altLang="en-US" smtClean="0"/>
              <a:t>11</a:t>
            </a:fld>
            <a:endParaRPr lang="zh-CN" altLang="en-US"/>
          </a:p>
        </p:txBody>
      </p:sp>
    </p:spTree>
    <p:extLst>
      <p:ext uri="{BB962C8B-B14F-4D97-AF65-F5344CB8AC3E}">
        <p14:creationId xmlns:p14="http://schemas.microsoft.com/office/powerpoint/2010/main" val="132296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简单来讲就是当用户的浏览器和服务器在建立链接后，</a:t>
            </a:r>
            <a:endParaRPr lang="en-US" altLang="zh-CN" dirty="0" smtClean="0"/>
          </a:p>
          <a:p>
            <a:r>
              <a:rPr lang="zh-CN" altLang="en-US" dirty="0" smtClean="0"/>
              <a:t>服务器主动将一些资源推送给浏览器并缓存起来，</a:t>
            </a:r>
            <a:endParaRPr lang="en-US" altLang="zh-CN" dirty="0" smtClean="0"/>
          </a:p>
          <a:p>
            <a:r>
              <a:rPr lang="zh-CN" altLang="en-US" dirty="0" smtClean="0"/>
              <a:t>这样当浏览器接下来请求这些资源时就直接从缓存中读取，</a:t>
            </a:r>
            <a:endParaRPr lang="en-US" altLang="zh-CN" dirty="0" smtClean="0"/>
          </a:p>
          <a:p>
            <a:r>
              <a:rPr lang="zh-CN" altLang="en-US" dirty="0" smtClean="0"/>
              <a:t>不会在从服务器上拉了，提升了速率。</a:t>
            </a:r>
            <a:endParaRPr kumimoji="1" lang="zh-CN" altLang="en-US" dirty="0"/>
          </a:p>
        </p:txBody>
      </p:sp>
      <p:sp>
        <p:nvSpPr>
          <p:cNvPr id="4" name="幻灯片编号占位符 3"/>
          <p:cNvSpPr>
            <a:spLocks noGrp="1"/>
          </p:cNvSpPr>
          <p:nvPr>
            <p:ph type="sldNum" sz="quarter" idx="10"/>
          </p:nvPr>
        </p:nvSpPr>
        <p:spPr/>
        <p:txBody>
          <a:bodyPr/>
          <a:lstStyle/>
          <a:p>
            <a:fld id="{88840387-6EBB-4CC0-9615-FB6317347000}" type="slidenum">
              <a:rPr lang="zh-CN" altLang="en-US" smtClean="0"/>
              <a:t>13</a:t>
            </a:fld>
            <a:endParaRPr lang="zh-CN" altLang="en-US"/>
          </a:p>
        </p:txBody>
      </p:sp>
    </p:spTree>
    <p:extLst>
      <p:ext uri="{BB962C8B-B14F-4D97-AF65-F5344CB8AC3E}">
        <p14:creationId xmlns:p14="http://schemas.microsoft.com/office/powerpoint/2010/main" val="4978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16 </a:t>
            </a:r>
            <a:r>
              <a:rPr kumimoji="1" lang="zh-CN" altLang="en-US" dirty="0" smtClean="0"/>
              <a:t>位的长度前缀意味着一帧大约可以携带 </a:t>
            </a:r>
            <a:r>
              <a:rPr kumimoji="1" lang="en-US" altLang="zh-CN" dirty="0" smtClean="0"/>
              <a:t>64 KB </a:t>
            </a:r>
            <a:r>
              <a:rPr kumimoji="1" lang="zh-CN" altLang="en-US" dirty="0" smtClean="0"/>
              <a:t>数据，不包括 </a:t>
            </a:r>
            <a:r>
              <a:rPr kumimoji="1" lang="en-US" altLang="zh-CN" dirty="0" smtClean="0"/>
              <a:t>8 </a:t>
            </a:r>
            <a:r>
              <a:rPr kumimoji="1" lang="zh-CN" altLang="en-US" dirty="0" smtClean="0"/>
              <a:t>字节首部。</a:t>
            </a:r>
          </a:p>
          <a:p>
            <a:r>
              <a:rPr kumimoji="1" lang="en-US" altLang="zh-CN" dirty="0" smtClean="0"/>
              <a:t>• 8 </a:t>
            </a:r>
            <a:r>
              <a:rPr kumimoji="1" lang="zh-CN" altLang="en-US" dirty="0" smtClean="0"/>
              <a:t>位的类型字段决定如何解释帧其余部分的内容。</a:t>
            </a:r>
          </a:p>
          <a:p>
            <a:r>
              <a:rPr kumimoji="1" lang="en-US" altLang="zh-CN" dirty="0" smtClean="0"/>
              <a:t>• 8 </a:t>
            </a:r>
            <a:r>
              <a:rPr kumimoji="1" lang="zh-CN" altLang="en-US" dirty="0" smtClean="0"/>
              <a:t>位的标志字段允许不同的帧类型定义特定于帧的消息标志。</a:t>
            </a:r>
          </a:p>
          <a:p>
            <a:r>
              <a:rPr kumimoji="1" lang="en-US" altLang="zh-CN" dirty="0" smtClean="0"/>
              <a:t>• 1 </a:t>
            </a:r>
            <a:r>
              <a:rPr kumimoji="1" lang="zh-CN" altLang="en-US" dirty="0" smtClean="0"/>
              <a:t>位的保留字段始终置为 </a:t>
            </a:r>
            <a:r>
              <a:rPr kumimoji="1" lang="en-US" altLang="zh-CN" dirty="0" smtClean="0"/>
              <a:t>0</a:t>
            </a:r>
            <a:r>
              <a:rPr kumimoji="1" lang="zh-CN" altLang="en-US" dirty="0" smtClean="0"/>
              <a:t>。</a:t>
            </a:r>
          </a:p>
          <a:p>
            <a:r>
              <a:rPr kumimoji="1" lang="en-US" altLang="zh-CN" dirty="0" smtClean="0"/>
              <a:t>• 31 </a:t>
            </a:r>
            <a:r>
              <a:rPr kumimoji="1" lang="zh-CN" altLang="en-US" dirty="0" smtClean="0"/>
              <a:t>位的流标识符唯一标识 </a:t>
            </a:r>
            <a:r>
              <a:rPr kumimoji="1" lang="en-US" altLang="zh-CN" dirty="0" smtClean="0"/>
              <a:t>HTTP 2.0 </a:t>
            </a:r>
            <a:r>
              <a:rPr kumimoji="1" lang="zh-CN" altLang="en-US" dirty="0" smtClean="0"/>
              <a:t>的流。</a:t>
            </a:r>
            <a:endParaRPr kumimoji="1" lang="zh-CN" altLang="en-US" dirty="0"/>
          </a:p>
        </p:txBody>
      </p:sp>
      <p:sp>
        <p:nvSpPr>
          <p:cNvPr id="4" name="幻灯片编号占位符 3"/>
          <p:cNvSpPr>
            <a:spLocks noGrp="1"/>
          </p:cNvSpPr>
          <p:nvPr>
            <p:ph type="sldNum" sz="quarter" idx="10"/>
          </p:nvPr>
        </p:nvSpPr>
        <p:spPr/>
        <p:txBody>
          <a:bodyPr/>
          <a:lstStyle/>
          <a:p>
            <a:fld id="{88840387-6EBB-4CC0-9615-FB6317347000}" type="slidenum">
              <a:rPr lang="zh-CN" altLang="en-US" smtClean="0"/>
              <a:t>25</a:t>
            </a:fld>
            <a:endParaRPr lang="zh-CN" altLang="en-US"/>
          </a:p>
        </p:txBody>
      </p:sp>
    </p:spTree>
    <p:extLst>
      <p:ext uri="{BB962C8B-B14F-4D97-AF65-F5344CB8AC3E}">
        <p14:creationId xmlns:p14="http://schemas.microsoft.com/office/powerpoint/2010/main" val="369481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dirty="0" smtClean="0"/>
              <a:t>HTTP 2.0 </a:t>
            </a:r>
            <a:r>
              <a:rPr kumimoji="1" lang="zh-CN" altLang="en-US" dirty="0" smtClean="0"/>
              <a:t>协议规定客户端和服务器都可以发起新流，所有两种可能：</a:t>
            </a:r>
            <a:endParaRPr kumimoji="1" lang="en-US" altLang="zh-CN" dirty="0" smtClean="0"/>
          </a:p>
          <a:p>
            <a:pPr marL="0" indent="0">
              <a:buNone/>
            </a:pPr>
            <a:r>
              <a:rPr kumimoji="1" lang="zh-CN" altLang="en-US" dirty="0" smtClean="0"/>
              <a:t>客户端通过发送 </a:t>
            </a:r>
            <a:r>
              <a:rPr kumimoji="1" lang="en-US" altLang="zh-CN" dirty="0" smtClean="0"/>
              <a:t>HEADERS </a:t>
            </a:r>
            <a:r>
              <a:rPr kumimoji="1" lang="zh-CN" altLang="en-US" dirty="0" smtClean="0"/>
              <a:t>帧来发起新流（如图），这个帧里包含带有新流 </a:t>
            </a:r>
            <a:r>
              <a:rPr kumimoji="1" lang="en-US" altLang="zh-CN" dirty="0" smtClean="0"/>
              <a:t>ID </a:t>
            </a:r>
            <a:r>
              <a:rPr kumimoji="1" lang="zh-CN" altLang="en-US" dirty="0" smtClean="0"/>
              <a:t>的公用首部、可选的 </a:t>
            </a:r>
            <a:r>
              <a:rPr kumimoji="1" lang="en-US" altLang="zh-CN" dirty="0" smtClean="0"/>
              <a:t>31 </a:t>
            </a:r>
            <a:r>
              <a:rPr kumimoji="1" lang="zh-CN" altLang="en-US" dirty="0" smtClean="0"/>
              <a:t>位优先值，以及一组 </a:t>
            </a:r>
            <a:r>
              <a:rPr kumimoji="1" lang="en-US" altLang="zh-CN" dirty="0" smtClean="0"/>
              <a:t>HTTP </a:t>
            </a:r>
            <a:r>
              <a:rPr kumimoji="1" lang="zh-CN" altLang="en-US" dirty="0" smtClean="0"/>
              <a:t>键－值对首部；</a:t>
            </a:r>
          </a:p>
          <a:p>
            <a:pPr marL="0" indent="0">
              <a:buNone/>
            </a:pPr>
            <a:r>
              <a:rPr kumimoji="1" lang="zh-CN" altLang="en-US" dirty="0" smtClean="0"/>
              <a:t>服务器通过发送 </a:t>
            </a:r>
            <a:r>
              <a:rPr kumimoji="1" lang="en-US" altLang="zh-CN" dirty="0" smtClean="0"/>
              <a:t>PUSH_PROMISE </a:t>
            </a:r>
            <a:r>
              <a:rPr kumimoji="1" lang="zh-CN" altLang="en-US" dirty="0" smtClean="0"/>
              <a:t>帧来发起推送流，这个帧与 </a:t>
            </a:r>
            <a:r>
              <a:rPr kumimoji="1" lang="en-US" altLang="zh-CN" dirty="0" smtClean="0"/>
              <a:t>HEADERS </a:t>
            </a:r>
            <a:r>
              <a:rPr kumimoji="1" lang="zh-CN" altLang="en-US" dirty="0" smtClean="0"/>
              <a:t>帧等效，但它包含“要约流 </a:t>
            </a:r>
            <a:r>
              <a:rPr kumimoji="1" lang="en-US" altLang="zh-CN" dirty="0" smtClean="0"/>
              <a:t>ID”</a:t>
            </a:r>
            <a:r>
              <a:rPr kumimoji="1" lang="zh-CN" altLang="en-US" dirty="0" smtClean="0"/>
              <a:t>，没有优先值。</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840387-6EBB-4CC0-9615-FB6317347000}" type="slidenum">
              <a:rPr lang="zh-CN" altLang="en-US" smtClean="0"/>
              <a:t>29</a:t>
            </a:fld>
            <a:endParaRPr lang="zh-CN" altLang="en-US"/>
          </a:p>
        </p:txBody>
      </p:sp>
    </p:spTree>
    <p:extLst>
      <p:ext uri="{BB962C8B-B14F-4D97-AF65-F5344CB8AC3E}">
        <p14:creationId xmlns:p14="http://schemas.microsoft.com/office/powerpoint/2010/main" val="1131344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有 </a:t>
            </a:r>
            <a:r>
              <a:rPr kumimoji="1" lang="en-US" altLang="zh-CN" dirty="0" smtClean="0"/>
              <a:t>3 </a:t>
            </a:r>
            <a:r>
              <a:rPr kumimoji="1" lang="zh-CN" altLang="en-US" dirty="0" smtClean="0"/>
              <a:t>个活动的流： </a:t>
            </a:r>
            <a:r>
              <a:rPr kumimoji="1" lang="en-US" altLang="zh-CN" dirty="0" smtClean="0"/>
              <a:t>stream 1</a:t>
            </a:r>
            <a:r>
              <a:rPr kumimoji="1" lang="zh-CN" altLang="en-US" dirty="0" smtClean="0"/>
              <a:t>、 </a:t>
            </a:r>
            <a:r>
              <a:rPr kumimoji="1" lang="en-US" altLang="zh-CN" dirty="0" smtClean="0"/>
              <a:t>stream 3 </a:t>
            </a:r>
            <a:r>
              <a:rPr kumimoji="1" lang="zh-CN" altLang="en-US" dirty="0" smtClean="0"/>
              <a:t>和 </a:t>
            </a:r>
            <a:r>
              <a:rPr kumimoji="1" lang="en-US" altLang="zh-CN" dirty="0" smtClean="0"/>
              <a:t>stream 5</a:t>
            </a:r>
            <a:r>
              <a:rPr kumimoji="1" lang="zh-CN" altLang="en-US" dirty="0" smtClean="0"/>
              <a:t>。</a:t>
            </a:r>
          </a:p>
          <a:p>
            <a:r>
              <a:rPr kumimoji="1" lang="en-US" altLang="zh-CN" dirty="0" smtClean="0"/>
              <a:t>• 3 </a:t>
            </a:r>
            <a:r>
              <a:rPr kumimoji="1" lang="zh-CN" altLang="en-US" dirty="0" smtClean="0"/>
              <a:t>个流的 </a:t>
            </a:r>
            <a:r>
              <a:rPr kumimoji="1" lang="en-US" altLang="zh-CN" dirty="0" smtClean="0"/>
              <a:t>ID </a:t>
            </a:r>
            <a:r>
              <a:rPr kumimoji="1" lang="zh-CN" altLang="en-US" dirty="0" smtClean="0"/>
              <a:t>都是奇数，说明都是客户端发起的。</a:t>
            </a:r>
          </a:p>
          <a:p>
            <a:r>
              <a:rPr kumimoji="1" lang="en-US" altLang="zh-CN" dirty="0" smtClean="0"/>
              <a:t>• </a:t>
            </a:r>
            <a:r>
              <a:rPr kumimoji="1" lang="zh-CN" altLang="en-US" dirty="0" smtClean="0"/>
              <a:t>这里没有服务器发起的流。</a:t>
            </a:r>
          </a:p>
          <a:p>
            <a:r>
              <a:rPr kumimoji="1" lang="en-US" altLang="zh-CN" dirty="0" smtClean="0"/>
              <a:t>• </a:t>
            </a:r>
            <a:r>
              <a:rPr kumimoji="1" lang="zh-CN" altLang="en-US" dirty="0" smtClean="0"/>
              <a:t>服务器发送的 </a:t>
            </a:r>
            <a:r>
              <a:rPr kumimoji="1" lang="en-US" altLang="zh-CN" dirty="0" smtClean="0"/>
              <a:t>stream 1 </a:t>
            </a:r>
            <a:r>
              <a:rPr kumimoji="1" lang="zh-CN" altLang="en-US" dirty="0" smtClean="0"/>
              <a:t>包含多个 </a:t>
            </a:r>
            <a:r>
              <a:rPr kumimoji="1" lang="en-US" altLang="zh-CN" dirty="0" smtClean="0"/>
              <a:t>DATA </a:t>
            </a:r>
            <a:r>
              <a:rPr kumimoji="1" lang="zh-CN" altLang="en-US" dirty="0" smtClean="0"/>
              <a:t>帧，这是对客户端之前请求的响应数据。</a:t>
            </a:r>
          </a:p>
          <a:p>
            <a:r>
              <a:rPr kumimoji="1" lang="zh-CN" altLang="en-US" dirty="0" smtClean="0"/>
              <a:t>这也说明在此之前已经发送过 </a:t>
            </a:r>
            <a:r>
              <a:rPr kumimoji="1" lang="en-US" altLang="zh-CN" dirty="0" smtClean="0"/>
              <a:t>HEADERS </a:t>
            </a:r>
            <a:r>
              <a:rPr kumimoji="1" lang="zh-CN" altLang="en-US" dirty="0" smtClean="0"/>
              <a:t>帧了。</a:t>
            </a:r>
          </a:p>
          <a:p>
            <a:r>
              <a:rPr kumimoji="1" lang="en-US" altLang="zh-CN" dirty="0" smtClean="0"/>
              <a:t>• </a:t>
            </a:r>
            <a:r>
              <a:rPr kumimoji="1" lang="zh-CN" altLang="en-US" dirty="0" smtClean="0"/>
              <a:t>服务器在交错发送 </a:t>
            </a:r>
            <a:r>
              <a:rPr kumimoji="1" lang="en-US" altLang="zh-CN" dirty="0" smtClean="0"/>
              <a:t>stream 1 </a:t>
            </a:r>
            <a:r>
              <a:rPr kumimoji="1" lang="zh-CN" altLang="en-US" dirty="0" smtClean="0"/>
              <a:t>的 </a:t>
            </a:r>
            <a:r>
              <a:rPr kumimoji="1" lang="en-US" altLang="zh-CN" dirty="0" smtClean="0"/>
              <a:t>DATA </a:t>
            </a:r>
            <a:r>
              <a:rPr kumimoji="1" lang="zh-CN" altLang="en-US" dirty="0" smtClean="0"/>
              <a:t>帧和 </a:t>
            </a:r>
            <a:r>
              <a:rPr kumimoji="1" lang="en-US" altLang="zh-CN" dirty="0" smtClean="0"/>
              <a:t>stream 3 </a:t>
            </a:r>
            <a:r>
              <a:rPr kumimoji="1" lang="zh-CN" altLang="en-US" dirty="0" smtClean="0"/>
              <a:t>的 </a:t>
            </a:r>
            <a:r>
              <a:rPr kumimoji="1" lang="en-US" altLang="zh-CN" dirty="0" smtClean="0"/>
              <a:t>HEADERS </a:t>
            </a:r>
            <a:r>
              <a:rPr kumimoji="1" lang="zh-CN" altLang="en-US" dirty="0" smtClean="0"/>
              <a:t>帧，这就是响应的多</a:t>
            </a:r>
          </a:p>
          <a:p>
            <a:r>
              <a:rPr kumimoji="1" lang="zh-CN" altLang="en-US" dirty="0" smtClean="0"/>
              <a:t>路复用！</a:t>
            </a:r>
          </a:p>
          <a:p>
            <a:r>
              <a:rPr kumimoji="1" lang="en-US" altLang="zh-CN" dirty="0" smtClean="0"/>
              <a:t>• </a:t>
            </a:r>
            <a:r>
              <a:rPr kumimoji="1" lang="zh-CN" altLang="en-US" dirty="0" smtClean="0"/>
              <a:t>客户端正在发送 </a:t>
            </a:r>
            <a:r>
              <a:rPr kumimoji="1" lang="en-US" altLang="zh-CN" dirty="0" smtClean="0"/>
              <a:t>stream 5 </a:t>
            </a:r>
            <a:r>
              <a:rPr kumimoji="1" lang="zh-CN" altLang="en-US" dirty="0" smtClean="0"/>
              <a:t>的 </a:t>
            </a:r>
            <a:r>
              <a:rPr kumimoji="1" lang="en-US" altLang="zh-CN" dirty="0" smtClean="0"/>
              <a:t>DATA </a:t>
            </a:r>
            <a:r>
              <a:rPr kumimoji="1" lang="zh-CN" altLang="en-US" dirty="0" smtClean="0"/>
              <a:t>帧，表明 </a:t>
            </a:r>
            <a:r>
              <a:rPr kumimoji="1" lang="en-US" altLang="zh-CN" dirty="0" smtClean="0"/>
              <a:t>HEADERS </a:t>
            </a:r>
            <a:r>
              <a:rPr kumimoji="1" lang="zh-CN" altLang="en-US" dirty="0" smtClean="0"/>
              <a:t>帧之前已经发送过了。</a:t>
            </a:r>
            <a:endParaRPr kumimoji="1" lang="zh-CN" altLang="en-US" dirty="0"/>
          </a:p>
        </p:txBody>
      </p:sp>
      <p:sp>
        <p:nvSpPr>
          <p:cNvPr id="4" name="幻灯片编号占位符 3"/>
          <p:cNvSpPr>
            <a:spLocks noGrp="1"/>
          </p:cNvSpPr>
          <p:nvPr>
            <p:ph type="sldNum" sz="quarter" idx="10"/>
          </p:nvPr>
        </p:nvSpPr>
        <p:spPr/>
        <p:txBody>
          <a:bodyPr/>
          <a:lstStyle/>
          <a:p>
            <a:fld id="{88840387-6EBB-4CC0-9615-FB6317347000}" type="slidenum">
              <a:rPr lang="zh-CN" altLang="en-US" smtClean="0"/>
              <a:t>32</a:t>
            </a:fld>
            <a:endParaRPr lang="zh-CN" altLang="en-US"/>
          </a:p>
        </p:txBody>
      </p:sp>
    </p:spTree>
    <p:extLst>
      <p:ext uri="{BB962C8B-B14F-4D97-AF65-F5344CB8AC3E}">
        <p14:creationId xmlns:p14="http://schemas.microsoft.com/office/powerpoint/2010/main" val="103683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cap="small" baseline="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7"/>
            <a:ext cx="9144000" cy="902229"/>
          </a:xfrm>
          <a:prstGeom prst="rect">
            <a:avLst/>
          </a:prstGeom>
        </p:spPr>
        <p:txBody>
          <a:bodyPr/>
          <a:lstStyle>
            <a:lvl1pPr marL="0" indent="0" algn="ctr">
              <a:buNone/>
              <a:defRPr sz="2400">
                <a:solidFill>
                  <a:schemeClr val="bg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B221257-7DB1-49B9-985B-1D9955199428}" type="datetimeFigureOut">
              <a:rPr lang="zh-CN" altLang="en-US" smtClean="0"/>
              <a:pPr/>
              <a:t>2017/10/20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5"/>
          <p:cNvSpPr>
            <a:spLocks noGrp="1"/>
          </p:cNvSpPr>
          <p:nvPr>
            <p:ph type="sldNum" sz="quarter" idx="12"/>
          </p:nvPr>
        </p:nvSpPr>
        <p:spPr>
          <a:xfrm>
            <a:off x="8610599" y="6356350"/>
            <a:ext cx="1417656"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1D50119-B208-4DC7-B262-FD8C4BF03B50}" type="slidenum">
              <a:rPr lang="zh-CN" altLang="en-US" smtClean="0"/>
              <a:pPr/>
              <a:t>‹#›</a:t>
            </a:fld>
            <a:endParaRPr lang="zh-CN" altLang="en-US"/>
          </a:p>
        </p:txBody>
      </p:sp>
      <p:sp>
        <p:nvSpPr>
          <p:cNvPr id="8" name="文本占位符 7"/>
          <p:cNvSpPr>
            <a:spLocks noGrp="1"/>
          </p:cNvSpPr>
          <p:nvPr>
            <p:ph type="body" sz="quarter" idx="13"/>
          </p:nvPr>
        </p:nvSpPr>
        <p:spPr>
          <a:xfrm>
            <a:off x="1524000" y="4596340"/>
            <a:ext cx="4572000" cy="756826"/>
          </a:xfrm>
          <a:prstGeom prst="rect">
            <a:avLst/>
          </a:prstGeom>
        </p:spPr>
        <p:txBody>
          <a:bodyPr/>
          <a:lstStyle>
            <a:lvl1pPr marL="177800" indent="-177800" algn="l">
              <a:defRPr sz="1400">
                <a:solidFill>
                  <a:schemeClr val="bg1">
                    <a:lumMod val="75000"/>
                  </a:schemeClr>
                </a:solidFill>
                <a:latin typeface="Microsoft YaHei UI" panose="020B0503020204020204" pitchFamily="34" charset="-122"/>
                <a:ea typeface="Microsoft YaHei UI" panose="020B0503020204020204" pitchFamily="34" charset="-122"/>
              </a:defRPr>
            </a:lvl1pPr>
            <a:lvl2pPr algn="l">
              <a:defRPr sz="1200">
                <a:solidFill>
                  <a:schemeClr val="bg1">
                    <a:lumMod val="75000"/>
                  </a:schemeClr>
                </a:solidFill>
                <a:latin typeface="Microsoft YaHei UI" panose="020B0503020204020204" pitchFamily="34" charset="-122"/>
                <a:ea typeface="Microsoft YaHei UI" panose="020B0503020204020204" pitchFamily="34" charset="-122"/>
              </a:defRPr>
            </a:lvl2pPr>
            <a:lvl3pPr algn="l">
              <a:defRPr sz="1100">
                <a:solidFill>
                  <a:schemeClr val="bg1">
                    <a:lumMod val="75000"/>
                  </a:schemeClr>
                </a:solidFill>
                <a:latin typeface="Microsoft YaHei UI" panose="020B0503020204020204" pitchFamily="34" charset="-122"/>
                <a:ea typeface="Microsoft YaHei UI" panose="020B0503020204020204" pitchFamily="34" charset="-122"/>
              </a:defRPr>
            </a:lvl3pPr>
            <a:lvl4pPr algn="l">
              <a:defRPr sz="1050">
                <a:solidFill>
                  <a:schemeClr val="bg1">
                    <a:lumMod val="75000"/>
                  </a:schemeClr>
                </a:solidFill>
                <a:latin typeface="Microsoft YaHei UI" panose="020B0503020204020204" pitchFamily="34" charset="-122"/>
                <a:ea typeface="Microsoft YaHei UI" panose="020B0503020204020204" pitchFamily="34" charset="-122"/>
              </a:defRPr>
            </a:lvl4pPr>
            <a:lvl5pPr algn="l">
              <a:defRPr sz="1050">
                <a:solidFill>
                  <a:schemeClr val="bg1">
                    <a:lumMod val="75000"/>
                  </a:schemeClr>
                </a:solidFill>
                <a:latin typeface="Microsoft YaHei UI" panose="020B0503020204020204" pitchFamily="34" charset="-122"/>
                <a:ea typeface="Microsoft YaHei UI"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9" name="文本占位符 8"/>
          <p:cNvSpPr>
            <a:spLocks noGrp="1"/>
          </p:cNvSpPr>
          <p:nvPr>
            <p:ph type="body" sz="quarter" idx="14"/>
          </p:nvPr>
        </p:nvSpPr>
        <p:spPr>
          <a:xfrm>
            <a:off x="6096000" y="4596340"/>
            <a:ext cx="4572000" cy="756826"/>
          </a:xfrm>
          <a:prstGeom prst="rect">
            <a:avLst/>
          </a:prstGeom>
        </p:spPr>
        <p:txBody>
          <a:bodyPr/>
          <a:lstStyle>
            <a:lvl1pPr marL="177800" indent="-177800">
              <a:defRPr sz="1400">
                <a:solidFill>
                  <a:schemeClr val="bg1">
                    <a:lumMod val="75000"/>
                  </a:schemeClr>
                </a:solidFill>
                <a:latin typeface="Microsoft YaHei UI" panose="020B0503020204020204" pitchFamily="34" charset="-122"/>
                <a:ea typeface="Microsoft YaHei UI" panose="020B0503020204020204" pitchFamily="34" charset="-122"/>
              </a:defRPr>
            </a:lvl1pPr>
            <a:lvl2pPr marL="627063" indent="-169863">
              <a:defRPr sz="1200">
                <a:solidFill>
                  <a:schemeClr val="bg1">
                    <a:lumMod val="75000"/>
                  </a:schemeClr>
                </a:solidFill>
                <a:latin typeface="Microsoft YaHei UI" panose="020B0503020204020204" pitchFamily="34" charset="-122"/>
                <a:ea typeface="Microsoft YaHei UI" panose="020B0503020204020204" pitchFamily="34" charset="-122"/>
              </a:defRPr>
            </a:lvl2pPr>
            <a:lvl3pPr>
              <a:defRPr sz="1100">
                <a:solidFill>
                  <a:schemeClr val="bg1">
                    <a:lumMod val="75000"/>
                  </a:schemeClr>
                </a:solidFill>
                <a:latin typeface="Microsoft YaHei UI" panose="020B0503020204020204" pitchFamily="34" charset="-122"/>
                <a:ea typeface="Microsoft YaHei UI" panose="020B0503020204020204" pitchFamily="34" charset="-122"/>
              </a:defRPr>
            </a:lvl3pPr>
            <a:lvl4pPr>
              <a:defRPr sz="1050">
                <a:solidFill>
                  <a:schemeClr val="bg1">
                    <a:lumMod val="75000"/>
                  </a:schemeClr>
                </a:solidFill>
                <a:latin typeface="Microsoft YaHei UI" panose="020B0503020204020204" pitchFamily="34" charset="-122"/>
                <a:ea typeface="Microsoft YaHei UI" panose="020B0503020204020204" pitchFamily="34" charset="-122"/>
              </a:defRPr>
            </a:lvl4pPr>
            <a:lvl5pPr>
              <a:defRPr sz="1050">
                <a:solidFill>
                  <a:schemeClr val="bg1">
                    <a:lumMod val="75000"/>
                  </a:schemeClr>
                </a:solidFill>
                <a:latin typeface="Microsoft YaHei UI" panose="020B0503020204020204" pitchFamily="34" charset="-122"/>
                <a:ea typeface="Microsoft YaHei UI"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8765129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331596" y="1117600"/>
            <a:ext cx="11515410" cy="5059363"/>
          </a:xfrm>
          <a:prstGeom prst="rect">
            <a:avLst/>
          </a:prstGeo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B221257-7DB1-49B9-985B-1D9955199428}" type="datetimeFigureOut">
              <a:rPr lang="zh-CN" altLang="en-US" smtClean="0"/>
              <a:pPr/>
              <a:t>2017/10/20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8" name="灯片编号占位符 5"/>
          <p:cNvSpPr>
            <a:spLocks noGrp="1"/>
          </p:cNvSpPr>
          <p:nvPr>
            <p:ph type="sldNum" sz="quarter" idx="12"/>
          </p:nvPr>
        </p:nvSpPr>
        <p:spPr>
          <a:xfrm>
            <a:off x="8610599" y="6356350"/>
            <a:ext cx="1417656"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1D50119-B208-4DC7-B262-FD8C4BF03B50}" type="slidenum">
              <a:rPr lang="zh-CN" altLang="en-US" smtClean="0"/>
              <a:pPr/>
              <a:t>‹#›</a:t>
            </a:fld>
            <a:endParaRPr lang="zh-CN" altLang="en-US"/>
          </a:p>
        </p:txBody>
      </p:sp>
      <p:sp>
        <p:nvSpPr>
          <p:cNvPr id="9" name="标题 1"/>
          <p:cNvSpPr>
            <a:spLocks noGrp="1"/>
          </p:cNvSpPr>
          <p:nvPr>
            <p:ph type="title"/>
          </p:nvPr>
        </p:nvSpPr>
        <p:spPr>
          <a:xfrm>
            <a:off x="331596" y="365126"/>
            <a:ext cx="11515410" cy="569372"/>
          </a:xfrm>
          <a:prstGeom prst="rect">
            <a:avLst/>
          </a:prstGeom>
        </p:spPr>
        <p:txBody>
          <a:bodyPr/>
          <a:lstStyle>
            <a:lvl1pPr>
              <a:defRPr lang="zh-CN" altLang="en-US" sz="3200" cap="small" baseline="0" dirty="0">
                <a:solidFill>
                  <a:schemeClr val="tx1">
                    <a:lumMod val="50000"/>
                    <a:lumOff val="50000"/>
                  </a:schemeClr>
                </a:solidFill>
                <a:latin typeface="微软雅黑" panose="020B0503020204020204" pitchFamily="34" charset="-122"/>
                <a:ea typeface="微软雅黑" panose="020B0503020204020204" pitchFamily="34" charset="-122"/>
              </a:defRPr>
            </a:lvl1pPr>
          </a:lstStyle>
          <a:p>
            <a:pPr lvl="0"/>
            <a:r>
              <a:rPr lang="zh-CN" altLang="en-US" smtClean="0"/>
              <a:t>单击此处编辑母版标题样式</a:t>
            </a:r>
            <a:endParaRPr lang="zh-CN" altLang="en-US" dirty="0"/>
          </a:p>
        </p:txBody>
      </p:sp>
    </p:spTree>
    <p:extLst>
      <p:ext uri="{BB962C8B-B14F-4D97-AF65-F5344CB8AC3E}">
        <p14:creationId xmlns:p14="http://schemas.microsoft.com/office/powerpoint/2010/main" val="48885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307542"/>
          </a:xfrm>
          <a:prstGeom prst="rect">
            <a:avLst/>
          </a:prstGeom>
        </p:spPr>
        <p:txBody>
          <a:bodyPr vert="eaVert"/>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B221257-7DB1-49B9-985B-1D9955199428}" type="datetimeFigureOut">
              <a:rPr lang="zh-CN" altLang="en-US" smtClean="0"/>
              <a:pPr/>
              <a:t>2017/10/20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5"/>
          <p:cNvSpPr>
            <a:spLocks noGrp="1"/>
          </p:cNvSpPr>
          <p:nvPr>
            <p:ph type="sldNum" sz="quarter" idx="12"/>
          </p:nvPr>
        </p:nvSpPr>
        <p:spPr>
          <a:xfrm>
            <a:off x="8610599" y="6356350"/>
            <a:ext cx="1417656"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1D50119-B208-4DC7-B262-FD8C4BF03B50}" type="slidenum">
              <a:rPr lang="zh-CN" altLang="en-US" smtClean="0"/>
              <a:pPr/>
              <a:t>‹#›</a:t>
            </a:fld>
            <a:endParaRPr lang="zh-CN" altLang="en-US"/>
          </a:p>
        </p:txBody>
      </p:sp>
    </p:spTree>
    <p:extLst>
      <p:ext uri="{BB962C8B-B14F-4D97-AF65-F5344CB8AC3E}">
        <p14:creationId xmlns:p14="http://schemas.microsoft.com/office/powerpoint/2010/main" val="370425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35779" y="1175657"/>
            <a:ext cx="11521276" cy="5001306"/>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B221257-7DB1-49B9-985B-1D9955199428}" type="datetimeFigureOut">
              <a:rPr lang="zh-CN" altLang="en-US" smtClean="0"/>
              <a:pPr/>
              <a:t>2017/10/20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a:xfrm>
            <a:off x="8610599" y="6356350"/>
            <a:ext cx="1417656"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1D50119-B208-4DC7-B262-FD8C4BF03B50}" type="slidenum">
              <a:rPr lang="zh-CN" altLang="en-US" smtClean="0"/>
              <a:pPr/>
              <a:t>‹#›</a:t>
            </a:fld>
            <a:endParaRPr lang="zh-CN" altLang="en-US"/>
          </a:p>
        </p:txBody>
      </p:sp>
      <p:sp>
        <p:nvSpPr>
          <p:cNvPr id="7" name="标题 1"/>
          <p:cNvSpPr>
            <a:spLocks noGrp="1"/>
          </p:cNvSpPr>
          <p:nvPr>
            <p:ph type="title"/>
          </p:nvPr>
        </p:nvSpPr>
        <p:spPr>
          <a:xfrm>
            <a:off x="331596" y="365126"/>
            <a:ext cx="11515410" cy="569372"/>
          </a:xfrm>
          <a:prstGeom prst="rect">
            <a:avLst/>
          </a:prstGeom>
        </p:spPr>
        <p:txBody>
          <a:bodyPr/>
          <a:lstStyle>
            <a:lvl1pPr>
              <a:defRPr sz="3200" cap="small" baseline="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16436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108605"/>
            <a:ext cx="10515600" cy="2852737"/>
          </a:xfrm>
          <a:prstGeom prst="rect">
            <a:avLst/>
          </a:prstGeom>
        </p:spPr>
        <p:txBody>
          <a:bodyPr anchor="b"/>
          <a:lstStyle>
            <a:lvl1pP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3988330"/>
            <a:ext cx="10515600" cy="1500187"/>
          </a:xfrm>
          <a:prstGeom prst="rect">
            <a:avLst/>
          </a:prstGeo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B221257-7DB1-49B9-985B-1D9955199428}" type="datetimeFigureOut">
              <a:rPr lang="zh-CN" altLang="en-US" smtClean="0"/>
              <a:pPr/>
              <a:t>2017/10/20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5"/>
          <p:cNvSpPr>
            <a:spLocks noGrp="1"/>
          </p:cNvSpPr>
          <p:nvPr>
            <p:ph type="sldNum" sz="quarter" idx="12"/>
          </p:nvPr>
        </p:nvSpPr>
        <p:spPr>
          <a:xfrm>
            <a:off x="8610599" y="6356350"/>
            <a:ext cx="1417656"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1D50119-B208-4DC7-B262-FD8C4BF03B50}" type="slidenum">
              <a:rPr lang="zh-CN" altLang="en-US" smtClean="0"/>
              <a:pPr/>
              <a:t>‹#›</a:t>
            </a:fld>
            <a:endParaRPr lang="zh-CN" altLang="en-US"/>
          </a:p>
        </p:txBody>
      </p:sp>
    </p:spTree>
    <p:extLst>
      <p:ext uri="{BB962C8B-B14F-4D97-AF65-F5344CB8AC3E}">
        <p14:creationId xmlns:p14="http://schemas.microsoft.com/office/powerpoint/2010/main" val="372304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31596" y="365126"/>
            <a:ext cx="11515410" cy="569372"/>
          </a:xfrm>
          <a:prstGeom prst="rect">
            <a:avLst/>
          </a:prstGeom>
        </p:spPr>
        <p:txBody>
          <a:bodyPr/>
          <a:lstStyle>
            <a:lvl1pPr>
              <a:defRPr lang="zh-CN" altLang="en-US" sz="3200" cap="small" baseline="0" dirty="0">
                <a:solidFill>
                  <a:schemeClr val="tx1">
                    <a:lumMod val="50000"/>
                    <a:lumOff val="50000"/>
                  </a:schemeClr>
                </a:solidFill>
                <a:latin typeface="微软雅黑" panose="020B0503020204020204" pitchFamily="34" charset="-122"/>
                <a:ea typeface="微软雅黑" panose="020B0503020204020204" pitchFamily="34" charset="-122"/>
              </a:defRPr>
            </a:lvl1pPr>
          </a:lstStyle>
          <a:p>
            <a:pPr lvl="0"/>
            <a:r>
              <a:rPr lang="zh-CN" altLang="en-US" smtClean="0"/>
              <a:t>单击此处编辑母版标题样式</a:t>
            </a:r>
            <a:endParaRPr lang="zh-CN" altLang="en-US" dirty="0"/>
          </a:p>
        </p:txBody>
      </p:sp>
      <p:sp>
        <p:nvSpPr>
          <p:cNvPr id="3" name="内容占位符 2"/>
          <p:cNvSpPr>
            <a:spLocks noGrp="1"/>
          </p:cNvSpPr>
          <p:nvPr>
            <p:ph sz="half" idx="1"/>
          </p:nvPr>
        </p:nvSpPr>
        <p:spPr>
          <a:xfrm>
            <a:off x="341644" y="1185705"/>
            <a:ext cx="5678156" cy="499125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185705"/>
            <a:ext cx="5674806" cy="499125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B221257-7DB1-49B9-985B-1D9955199428}" type="datetimeFigureOut">
              <a:rPr lang="zh-CN" altLang="en-US" smtClean="0"/>
              <a:pPr/>
              <a:t>2017/10/20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8" name="灯片编号占位符 5"/>
          <p:cNvSpPr>
            <a:spLocks noGrp="1"/>
          </p:cNvSpPr>
          <p:nvPr>
            <p:ph type="sldNum" sz="quarter" idx="12"/>
          </p:nvPr>
        </p:nvSpPr>
        <p:spPr>
          <a:xfrm>
            <a:off x="8610599" y="6356350"/>
            <a:ext cx="1417656"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1D50119-B208-4DC7-B262-FD8C4BF03B50}" type="slidenum">
              <a:rPr lang="zh-CN" altLang="en-US" smtClean="0"/>
              <a:pPr/>
              <a:t>‹#›</a:t>
            </a:fld>
            <a:endParaRPr lang="zh-CN" altLang="en-US"/>
          </a:p>
        </p:txBody>
      </p:sp>
    </p:spTree>
    <p:extLst>
      <p:ext uri="{BB962C8B-B14F-4D97-AF65-F5344CB8AC3E}">
        <p14:creationId xmlns:p14="http://schemas.microsoft.com/office/powerpoint/2010/main" val="287422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31596" y="1185864"/>
            <a:ext cx="5665979"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331596" y="2100105"/>
            <a:ext cx="5665979" cy="408955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185864"/>
            <a:ext cx="5674806"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100105"/>
            <a:ext cx="5674806" cy="408955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B221257-7DB1-49B9-985B-1D9955199428}" type="datetimeFigureOut">
              <a:rPr lang="zh-CN" altLang="en-US" smtClean="0"/>
              <a:pPr/>
              <a:t>2017/10/20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10" name="标题 1"/>
          <p:cNvSpPr>
            <a:spLocks noGrp="1"/>
          </p:cNvSpPr>
          <p:nvPr>
            <p:ph type="title"/>
          </p:nvPr>
        </p:nvSpPr>
        <p:spPr>
          <a:xfrm>
            <a:off x="331596" y="365126"/>
            <a:ext cx="11515410" cy="569372"/>
          </a:xfrm>
          <a:prstGeom prst="rect">
            <a:avLst/>
          </a:prstGeom>
        </p:spPr>
        <p:txBody>
          <a:bodyPr/>
          <a:lstStyle>
            <a:lvl1pPr>
              <a:defRPr lang="zh-CN" altLang="en-US" sz="3200" cap="small" baseline="0" dirty="0">
                <a:solidFill>
                  <a:schemeClr val="tx1">
                    <a:lumMod val="50000"/>
                    <a:lumOff val="50000"/>
                  </a:schemeClr>
                </a:solidFill>
                <a:latin typeface="微软雅黑" panose="020B0503020204020204" pitchFamily="34" charset="-122"/>
                <a:ea typeface="微软雅黑" panose="020B0503020204020204" pitchFamily="34" charset="-122"/>
              </a:defRPr>
            </a:lvl1pPr>
          </a:lstStyle>
          <a:p>
            <a:pPr lvl="0"/>
            <a:r>
              <a:rPr lang="zh-CN" altLang="en-US" smtClean="0"/>
              <a:t>单击此处编辑母版标题样式</a:t>
            </a:r>
            <a:endParaRPr lang="zh-CN" altLang="en-US" dirty="0"/>
          </a:p>
        </p:txBody>
      </p:sp>
      <p:sp>
        <p:nvSpPr>
          <p:cNvPr id="11" name="灯片编号占位符 5"/>
          <p:cNvSpPr>
            <a:spLocks noGrp="1"/>
          </p:cNvSpPr>
          <p:nvPr>
            <p:ph type="sldNum" sz="quarter" idx="12"/>
          </p:nvPr>
        </p:nvSpPr>
        <p:spPr>
          <a:xfrm>
            <a:off x="8610599" y="6356350"/>
            <a:ext cx="1417656"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1D50119-B208-4DC7-B262-FD8C4BF03B50}" type="slidenum">
              <a:rPr lang="zh-CN" altLang="en-US" smtClean="0"/>
              <a:pPr/>
              <a:t>‹#›</a:t>
            </a:fld>
            <a:endParaRPr lang="zh-CN" altLang="en-US"/>
          </a:p>
        </p:txBody>
      </p:sp>
    </p:spTree>
    <p:extLst>
      <p:ext uri="{BB962C8B-B14F-4D97-AF65-F5344CB8AC3E}">
        <p14:creationId xmlns:p14="http://schemas.microsoft.com/office/powerpoint/2010/main" val="134650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B221257-7DB1-49B9-985B-1D9955199428}" type="datetimeFigureOut">
              <a:rPr lang="zh-CN" altLang="en-US" smtClean="0"/>
              <a:pPr/>
              <a:t>2017/10/20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标题 1"/>
          <p:cNvSpPr>
            <a:spLocks noGrp="1"/>
          </p:cNvSpPr>
          <p:nvPr>
            <p:ph type="title"/>
          </p:nvPr>
        </p:nvSpPr>
        <p:spPr>
          <a:xfrm>
            <a:off x="331596" y="365126"/>
            <a:ext cx="11515410" cy="569372"/>
          </a:xfrm>
          <a:prstGeom prst="rect">
            <a:avLst/>
          </a:prstGeom>
        </p:spPr>
        <p:txBody>
          <a:bodyPr/>
          <a:lstStyle>
            <a:lvl1pPr>
              <a:defRPr lang="zh-CN" altLang="en-US" sz="3200" cap="small" baseline="0" dirty="0">
                <a:solidFill>
                  <a:schemeClr val="tx1">
                    <a:lumMod val="50000"/>
                    <a:lumOff val="50000"/>
                  </a:schemeClr>
                </a:solidFill>
                <a:latin typeface="微软雅黑" panose="020B0503020204020204" pitchFamily="34" charset="-122"/>
                <a:ea typeface="微软雅黑" panose="020B0503020204020204" pitchFamily="34" charset="-122"/>
              </a:defRPr>
            </a:lvl1pPr>
          </a:lstStyle>
          <a:p>
            <a:pPr lvl="0"/>
            <a:r>
              <a:rPr lang="zh-CN" altLang="en-US" smtClean="0"/>
              <a:t>单击此处编辑母版标题样式</a:t>
            </a:r>
            <a:endParaRPr lang="zh-CN" altLang="en-US" dirty="0"/>
          </a:p>
        </p:txBody>
      </p:sp>
      <p:sp>
        <p:nvSpPr>
          <p:cNvPr id="7" name="灯片编号占位符 5"/>
          <p:cNvSpPr>
            <a:spLocks noGrp="1"/>
          </p:cNvSpPr>
          <p:nvPr>
            <p:ph type="sldNum" sz="quarter" idx="12"/>
          </p:nvPr>
        </p:nvSpPr>
        <p:spPr>
          <a:xfrm>
            <a:off x="8610599" y="6356350"/>
            <a:ext cx="1417656"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1D50119-B208-4DC7-B262-FD8C4BF03B50}" type="slidenum">
              <a:rPr lang="zh-CN" altLang="en-US" smtClean="0"/>
              <a:pPr/>
              <a:t>‹#›</a:t>
            </a:fld>
            <a:endParaRPr lang="zh-CN" altLang="en-US"/>
          </a:p>
        </p:txBody>
      </p:sp>
    </p:spTree>
    <p:extLst>
      <p:ext uri="{BB962C8B-B14F-4D97-AF65-F5344CB8AC3E}">
        <p14:creationId xmlns:p14="http://schemas.microsoft.com/office/powerpoint/2010/main" val="8726610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B221257-7DB1-49B9-985B-1D9955199428}" type="datetimeFigureOut">
              <a:rPr lang="zh-CN" altLang="en-US" smtClean="0"/>
              <a:pPr/>
              <a:t>2017/10/20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灯片编号占位符 5"/>
          <p:cNvSpPr>
            <a:spLocks noGrp="1"/>
          </p:cNvSpPr>
          <p:nvPr>
            <p:ph type="sldNum" sz="quarter" idx="12"/>
          </p:nvPr>
        </p:nvSpPr>
        <p:spPr>
          <a:xfrm>
            <a:off x="8610599" y="6356350"/>
            <a:ext cx="1417656"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1D50119-B208-4DC7-B262-FD8C4BF03B50}" type="slidenum">
              <a:rPr lang="zh-CN" altLang="en-US" smtClean="0"/>
              <a:pPr/>
              <a:t>‹#›</a:t>
            </a:fld>
            <a:endParaRPr lang="zh-CN" altLang="en-US"/>
          </a:p>
        </p:txBody>
      </p:sp>
    </p:spTree>
    <p:extLst>
      <p:ext uri="{BB962C8B-B14F-4D97-AF65-F5344CB8AC3E}">
        <p14:creationId xmlns:p14="http://schemas.microsoft.com/office/powerpoint/2010/main" val="2590847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B221257-7DB1-49B9-985B-1D9955199428}" type="datetimeFigureOut">
              <a:rPr lang="zh-CN" altLang="en-US" smtClean="0"/>
              <a:pPr/>
              <a:t>2017/10/20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8" name="灯片编号占位符 5"/>
          <p:cNvSpPr>
            <a:spLocks noGrp="1"/>
          </p:cNvSpPr>
          <p:nvPr>
            <p:ph type="sldNum" sz="quarter" idx="12"/>
          </p:nvPr>
        </p:nvSpPr>
        <p:spPr>
          <a:xfrm>
            <a:off x="8610599" y="6356350"/>
            <a:ext cx="1417656"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1D50119-B208-4DC7-B262-FD8C4BF03B50}" type="slidenum">
              <a:rPr lang="zh-CN" altLang="en-US" smtClean="0"/>
              <a:pPr/>
              <a:t>‹#›</a:t>
            </a:fld>
            <a:endParaRPr lang="zh-CN" altLang="en-US"/>
          </a:p>
        </p:txBody>
      </p:sp>
    </p:spTree>
    <p:extLst>
      <p:ext uri="{BB962C8B-B14F-4D97-AF65-F5344CB8AC3E}">
        <p14:creationId xmlns:p14="http://schemas.microsoft.com/office/powerpoint/2010/main" val="162510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B221257-7DB1-49B9-985B-1D9955199428}" type="datetimeFigureOut">
              <a:rPr lang="zh-CN" altLang="en-US" smtClean="0"/>
              <a:pPr/>
              <a:t>2017/10/20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8" name="灯片编号占位符 5"/>
          <p:cNvSpPr>
            <a:spLocks noGrp="1"/>
          </p:cNvSpPr>
          <p:nvPr>
            <p:ph type="sldNum" sz="quarter" idx="12"/>
          </p:nvPr>
        </p:nvSpPr>
        <p:spPr>
          <a:xfrm>
            <a:off x="8610599" y="6356350"/>
            <a:ext cx="1417656"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1D50119-B208-4DC7-B262-FD8C4BF03B50}" type="slidenum">
              <a:rPr lang="zh-CN" altLang="en-US" smtClean="0"/>
              <a:pPr/>
              <a:t>‹#›</a:t>
            </a:fld>
            <a:endParaRPr lang="zh-CN" altLang="en-US"/>
          </a:p>
        </p:txBody>
      </p:sp>
    </p:spTree>
    <p:extLst>
      <p:ext uri="{BB962C8B-B14F-4D97-AF65-F5344CB8AC3E}">
        <p14:creationId xmlns:p14="http://schemas.microsoft.com/office/powerpoint/2010/main" val="26090782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4" cstate="print">
            <a:extLst>
              <a:ext uri="{BEBA8EAE-BF5A-486C-A8C5-ECC9F3942E4B}">
                <a14:imgProps xmlns:a14="http://schemas.microsoft.com/office/drawing/2010/main">
                  <a14:imgLayer r:embed="rId15">
                    <a14:imgEffect>
                      <a14:artisticPhotocopy trans="80000" detail="10"/>
                    </a14:imgEffect>
                  </a14:imgLayer>
                </a14:imgProps>
              </a:ext>
              <a:ext uri="{28A0092B-C50C-407E-A947-70E740481C1C}">
                <a14:useLocalDpi xmlns:a14="http://schemas.microsoft.com/office/drawing/2010/main" val="0"/>
              </a:ext>
            </a:extLst>
          </a:blip>
          <a:stretch>
            <a:fillRect/>
          </a:stretch>
        </p:blipFill>
        <p:spPr>
          <a:xfrm>
            <a:off x="10658155" y="6149590"/>
            <a:ext cx="1322829" cy="570185"/>
          </a:xfrm>
          <a:prstGeom prst="rect">
            <a:avLst/>
          </a:prstGeom>
        </p:spPr>
      </p:pic>
    </p:spTree>
    <p:extLst>
      <p:ext uri="{BB962C8B-B14F-4D97-AF65-F5344CB8AC3E}">
        <p14:creationId xmlns:p14="http://schemas.microsoft.com/office/powerpoint/2010/main" val="1504867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hyperlink" Target="http://www.blogjava.net/yongboy/archive/2015/03/20/423655.html"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ttp2.akamai.com/dem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imququ.com/" TargetMode="External"/><Relationship Id="rId4" Type="http://schemas.openxmlformats.org/officeDocument/2006/relationships/hyperlink" Target="http://www.blogjava.net/yongboy/archive/2015/03/20/423655.html" TargetMode="External"/><Relationship Id="rId5" Type="http://schemas.openxmlformats.org/officeDocument/2006/relationships/hyperlink" Target="https://juejin.im/entry/57f3a546da2f60004f6eebbc" TargetMode="External"/><Relationship Id="rId6" Type="http://schemas.openxmlformats.org/officeDocument/2006/relationships/hyperlink" Target="https://www.dropbox.com/s/4duv6cqrhud4qzw/HTTP2%EF%BC%9A%E6%96%B0%E7%9A%84%E6%9C%BA%E9%81%87%E4%B8%8E%E6%8C%91%E6%88%98.pdf" TargetMode="External"/><Relationship Id="rId1" Type="http://schemas.openxmlformats.org/officeDocument/2006/relationships/slideLayout" Target="../slideLayouts/slideLayout2.xml"/><Relationship Id="rId2" Type="http://schemas.openxmlformats.org/officeDocument/2006/relationships/hyperlink" Target="https://zh.wikipedia.org/wiki/HTTP/2" TargetMode="Externa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image" Target="../media/image28.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http2.0</a:t>
            </a:r>
            <a:r>
              <a:rPr lang="zh-CN" altLang="en-US" dirty="0" smtClean="0"/>
              <a:t>及其</a:t>
            </a:r>
            <a:r>
              <a:rPr lang="en-US" altLang="zh-CN" dirty="0" smtClean="0"/>
              <a:t>WEB</a:t>
            </a:r>
            <a:r>
              <a:rPr lang="zh-CN" altLang="en-US" dirty="0" smtClean="0"/>
              <a:t>性能优化</a:t>
            </a:r>
            <a:endParaRPr lang="zh-CN" altLang="en-US" dirty="0"/>
          </a:p>
        </p:txBody>
      </p:sp>
      <p:sp>
        <p:nvSpPr>
          <p:cNvPr id="5" name="副标题 4"/>
          <p:cNvSpPr>
            <a:spLocks noGrp="1"/>
          </p:cNvSpPr>
          <p:nvPr>
            <p:ph type="subTitle" idx="1"/>
          </p:nvPr>
        </p:nvSpPr>
        <p:spPr/>
        <p:txBody>
          <a:bodyPr/>
          <a:lstStyle/>
          <a:p>
            <a:r>
              <a:rPr lang="zh-CN" altLang="en-US" dirty="0" smtClean="0"/>
              <a:t>北京</a:t>
            </a:r>
            <a:r>
              <a:rPr lang="en-US" altLang="zh-CN" dirty="0" smtClean="0"/>
              <a:t>H5</a:t>
            </a:r>
            <a:r>
              <a:rPr lang="zh-CN" altLang="en-US" dirty="0"/>
              <a:t>组</a:t>
            </a:r>
          </a:p>
          <a:p>
            <a:endParaRPr lang="zh-CN" altLang="en-US" dirty="0"/>
          </a:p>
        </p:txBody>
      </p:sp>
      <p:sp>
        <p:nvSpPr>
          <p:cNvPr id="6" name="文本占位符 5"/>
          <p:cNvSpPr>
            <a:spLocks noGrp="1"/>
          </p:cNvSpPr>
          <p:nvPr>
            <p:ph type="body" sz="quarter" idx="13"/>
          </p:nvPr>
        </p:nvSpPr>
        <p:spPr>
          <a:xfrm>
            <a:off x="5122334" y="4596340"/>
            <a:ext cx="1625599" cy="756826"/>
          </a:xfrm>
        </p:spPr>
        <p:txBody>
          <a:bodyPr/>
          <a:lstStyle/>
          <a:p>
            <a:pPr marL="0" indent="0">
              <a:buNone/>
            </a:pPr>
            <a:r>
              <a:rPr lang="en-US" altLang="zh-CN" dirty="0" smtClean="0"/>
              <a:t>2017/10/09</a:t>
            </a:r>
            <a:endParaRPr lang="zh-CN" altLang="en-US" dirty="0"/>
          </a:p>
        </p:txBody>
      </p:sp>
      <p:sp>
        <p:nvSpPr>
          <p:cNvPr id="7" name="文本占位符 6"/>
          <p:cNvSpPr>
            <a:spLocks noGrp="1"/>
          </p:cNvSpPr>
          <p:nvPr>
            <p:ph type="body" sz="quarter" idx="14"/>
          </p:nvPr>
        </p:nvSpPr>
        <p:spPr>
          <a:xfrm>
            <a:off x="7394264" y="4596340"/>
            <a:ext cx="2116668" cy="756826"/>
          </a:xfrm>
        </p:spPr>
        <p:txBody>
          <a:bodyPr/>
          <a:lstStyle/>
          <a:p>
            <a:pPr marL="0" indent="0">
              <a:buNone/>
            </a:pPr>
            <a:r>
              <a:rPr lang="zh-CN" altLang="en-US" dirty="0" smtClean="0"/>
              <a:t>金天天</a:t>
            </a:r>
            <a:endParaRPr lang="zh-CN" altLang="en-US" dirty="0"/>
          </a:p>
          <a:p>
            <a:endParaRPr lang="zh-CN" altLang="en-US" dirty="0"/>
          </a:p>
        </p:txBody>
      </p:sp>
      <p:sp>
        <p:nvSpPr>
          <p:cNvPr id="8" name="文本框 7"/>
          <p:cNvSpPr txBox="1"/>
          <p:nvPr/>
        </p:nvSpPr>
        <p:spPr>
          <a:xfrm>
            <a:off x="4476003" y="4596340"/>
            <a:ext cx="646331" cy="276999"/>
          </a:xfrm>
          <a:prstGeom prst="rect">
            <a:avLst/>
          </a:prstGeom>
          <a:noFill/>
        </p:spPr>
        <p:txBody>
          <a:bodyPr wrap="none" rtlCol="0">
            <a:spAutoFit/>
          </a:bodyPr>
          <a:lstStyle/>
          <a:p>
            <a:r>
              <a:rPr lang="zh-CN" altLang="en-US" sz="1200" dirty="0" smtClean="0">
                <a:solidFill>
                  <a:schemeClr val="bg1">
                    <a:lumMod val="75000"/>
                  </a:schemeClr>
                </a:solidFill>
                <a:latin typeface="Microsoft YaHei UI" panose="020B0503020204020204" pitchFamily="34" charset="-122"/>
                <a:ea typeface="Microsoft YaHei UI" panose="020B0503020204020204" pitchFamily="34" charset="-122"/>
              </a:rPr>
              <a:t>日期：</a:t>
            </a:r>
            <a:endParaRPr lang="zh-CN" altLang="en-US" sz="1200"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9" name="文本框 8"/>
          <p:cNvSpPr txBox="1"/>
          <p:nvPr/>
        </p:nvSpPr>
        <p:spPr>
          <a:xfrm>
            <a:off x="6747933" y="4596340"/>
            <a:ext cx="646331" cy="276999"/>
          </a:xfrm>
          <a:prstGeom prst="rect">
            <a:avLst/>
          </a:prstGeom>
          <a:noFill/>
        </p:spPr>
        <p:txBody>
          <a:bodyPr wrap="none" rtlCol="0">
            <a:spAutoFit/>
          </a:bodyPr>
          <a:lstStyle/>
          <a:p>
            <a:r>
              <a:rPr lang="zh-CN" altLang="en-US" sz="1200" dirty="0" smtClean="0">
                <a:solidFill>
                  <a:schemeClr val="bg1">
                    <a:lumMod val="75000"/>
                  </a:schemeClr>
                </a:solidFill>
                <a:latin typeface="Microsoft YaHei UI" panose="020B0503020204020204" pitchFamily="34" charset="-122"/>
                <a:ea typeface="Microsoft YaHei UI" panose="020B0503020204020204" pitchFamily="34" charset="-122"/>
              </a:rPr>
              <a:t>演讲：</a:t>
            </a:r>
            <a:endParaRPr lang="zh-CN" altLang="en-US" sz="1200"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05490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buNone/>
            </a:pPr>
            <a:r>
              <a:rPr kumimoji="1" lang="zh-CN" altLang="en-US" dirty="0" smtClean="0"/>
              <a:t>没有多路复用：</a:t>
            </a:r>
            <a:endParaRPr kumimoji="1" lang="en-US" altLang="zh-CN" dirty="0" smtClean="0"/>
          </a:p>
          <a:p>
            <a:pPr marL="0" indent="0">
              <a:lnSpc>
                <a:spcPct val="150000"/>
              </a:lnSpc>
              <a:buNone/>
            </a:pPr>
            <a:r>
              <a:rPr kumimoji="1" lang="en-US" altLang="zh-CN" dirty="0" smtClean="0"/>
              <a:t>	</a:t>
            </a:r>
            <a:r>
              <a:rPr kumimoji="1" lang="zh-CN" altLang="en-US" dirty="0" smtClean="0"/>
              <a:t>在</a:t>
            </a:r>
            <a:r>
              <a:rPr kumimoji="1" lang="en-US" altLang="zh-CN" dirty="0" smtClean="0"/>
              <a:t>http1.x</a:t>
            </a:r>
            <a:r>
              <a:rPr kumimoji="1" lang="zh-CN" altLang="en-US" dirty="0" smtClean="0"/>
              <a:t>中，如果客户端要想发起多个并行请求以提升性能，则必须使用多个</a:t>
            </a:r>
            <a:r>
              <a:rPr kumimoji="1" lang="en-US" altLang="zh-CN" dirty="0" smtClean="0"/>
              <a:t>TCP</a:t>
            </a:r>
            <a:r>
              <a:rPr kumimoji="1" lang="zh-CN" altLang="en-US" dirty="0" smtClean="0"/>
              <a:t>链接。</a:t>
            </a:r>
            <a:endParaRPr kumimoji="1" lang="en-US" altLang="zh-CN" dirty="0" smtClean="0"/>
          </a:p>
          <a:p>
            <a:pPr marL="0" indent="0">
              <a:lnSpc>
                <a:spcPct val="150000"/>
              </a:lnSpc>
              <a:buNone/>
            </a:pPr>
            <a:r>
              <a:rPr kumimoji="1" lang="zh-CN" altLang="en-US" dirty="0" smtClean="0"/>
              <a:t>缺点：</a:t>
            </a:r>
            <a:endParaRPr kumimoji="1" lang="en-US" altLang="zh-CN" dirty="0" smtClean="0"/>
          </a:p>
          <a:p>
            <a:pPr marL="457200" lvl="1" indent="0">
              <a:lnSpc>
                <a:spcPct val="150000"/>
              </a:lnSpc>
              <a:buNone/>
            </a:pPr>
            <a:r>
              <a:rPr kumimoji="1" lang="en-US" altLang="zh-CN" dirty="0" smtClean="0"/>
              <a:t>1</a:t>
            </a:r>
            <a:r>
              <a:rPr kumimoji="1" lang="zh-CN" altLang="en-US" dirty="0" smtClean="0"/>
              <a:t>、</a:t>
            </a:r>
            <a:r>
              <a:rPr lang="zh-CN" altLang="en-US" dirty="0" smtClean="0"/>
              <a:t>每个</a:t>
            </a:r>
            <a:r>
              <a:rPr lang="zh-CN" altLang="en-US" dirty="0"/>
              <a:t>连接每次只交付一个响应</a:t>
            </a:r>
            <a:r>
              <a:rPr lang="zh-CN" altLang="en-US" dirty="0" smtClean="0"/>
              <a:t>（多个响应要排队</a:t>
            </a:r>
            <a:r>
              <a:rPr lang="zh-CN" altLang="en-US" dirty="0"/>
              <a:t>）</a:t>
            </a:r>
            <a:r>
              <a:rPr lang="zh-CN" altLang="en-US" dirty="0" smtClean="0"/>
              <a:t>。</a:t>
            </a:r>
            <a:endParaRPr lang="en-US" altLang="zh-CN" dirty="0" smtClean="0"/>
          </a:p>
          <a:p>
            <a:pPr marL="457200" lvl="1" indent="0">
              <a:lnSpc>
                <a:spcPct val="150000"/>
              </a:lnSpc>
              <a:buNone/>
            </a:pPr>
            <a:r>
              <a:rPr kumimoji="1" lang="en-US" altLang="zh-CN" dirty="0" smtClean="0"/>
              <a:t>2</a:t>
            </a:r>
            <a:r>
              <a:rPr kumimoji="1" lang="zh-CN" altLang="en-US" dirty="0" smtClean="0"/>
              <a:t>、导致队首阻塞。</a:t>
            </a:r>
            <a:endParaRPr kumimoji="1" lang="zh-CN" altLang="en-US" dirty="0"/>
          </a:p>
        </p:txBody>
      </p:sp>
      <p:sp>
        <p:nvSpPr>
          <p:cNvPr id="3" name="标题 2"/>
          <p:cNvSpPr>
            <a:spLocks noGrp="1"/>
          </p:cNvSpPr>
          <p:nvPr>
            <p:ph type="title"/>
          </p:nvPr>
        </p:nvSpPr>
        <p:spPr/>
        <p:txBody>
          <a:bodyPr/>
          <a:lstStyle/>
          <a:p>
            <a:r>
              <a:rPr kumimoji="1" lang="zh-CN" altLang="en-US" dirty="0" smtClean="0"/>
              <a:t>多路复用</a:t>
            </a:r>
            <a:endParaRPr kumimoji="1" lang="zh-CN" altLang="en-US" dirty="0"/>
          </a:p>
        </p:txBody>
      </p:sp>
    </p:spTree>
    <p:extLst>
      <p:ext uri="{BB962C8B-B14F-4D97-AF65-F5344CB8AC3E}">
        <p14:creationId xmlns:p14="http://schemas.microsoft.com/office/powerpoint/2010/main" val="679345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en-US" altLang="zh-CN" dirty="0" smtClean="0"/>
              <a:t>Http2.0</a:t>
            </a:r>
            <a:r>
              <a:rPr kumimoji="1" lang="zh-CN" altLang="en-US" dirty="0" smtClean="0"/>
              <a:t>的解决方案：</a:t>
            </a:r>
            <a:endParaRPr kumimoji="1" lang="en-US" altLang="zh-CN" dirty="0" smtClean="0"/>
          </a:p>
          <a:p>
            <a:pPr marL="0" indent="0">
              <a:buNone/>
            </a:pPr>
            <a:r>
              <a:rPr kumimoji="1" lang="en-US" altLang="zh-CN" dirty="0"/>
              <a:t>	</a:t>
            </a:r>
            <a:r>
              <a:rPr lang="zh-CN" altLang="en-US" dirty="0" smtClean="0"/>
              <a:t>客户</a:t>
            </a:r>
            <a:r>
              <a:rPr lang="zh-CN" altLang="en-US" dirty="0"/>
              <a:t>端和服务器可以将 </a:t>
            </a:r>
            <a:r>
              <a:rPr lang="en-US" altLang="zh-CN" dirty="0"/>
              <a:t>HTTP </a:t>
            </a:r>
            <a:r>
              <a:rPr lang="zh-CN" altLang="en-US" dirty="0"/>
              <a:t>消息分解为互不依赖的帧，然后交错发送，最后再在另一端把它们重新组装起来</a:t>
            </a:r>
            <a:r>
              <a:rPr lang="zh-CN" altLang="en-US" dirty="0" smtClean="0"/>
              <a:t>。</a:t>
            </a:r>
            <a:endParaRPr kumimoji="1" lang="en-US" altLang="zh-CN" dirty="0" smtClean="0"/>
          </a:p>
        </p:txBody>
      </p:sp>
      <p:sp>
        <p:nvSpPr>
          <p:cNvPr id="3" name="标题 2"/>
          <p:cNvSpPr>
            <a:spLocks noGrp="1"/>
          </p:cNvSpPr>
          <p:nvPr>
            <p:ph type="title"/>
          </p:nvPr>
        </p:nvSpPr>
        <p:spPr/>
        <p:txBody>
          <a:bodyPr/>
          <a:lstStyle/>
          <a:p>
            <a:r>
              <a:rPr kumimoji="1" lang="zh-CN" altLang="en-US" dirty="0"/>
              <a:t>多路复用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01" y="2941012"/>
            <a:ext cx="10058400" cy="2994078"/>
          </a:xfrm>
          <a:prstGeom prst="rect">
            <a:avLst/>
          </a:prstGeom>
        </p:spPr>
      </p:pic>
    </p:spTree>
    <p:extLst>
      <p:ext uri="{BB962C8B-B14F-4D97-AF65-F5344CB8AC3E}">
        <p14:creationId xmlns:p14="http://schemas.microsoft.com/office/powerpoint/2010/main" val="828256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885944950"/>
              </p:ext>
            </p:extLst>
          </p:nvPr>
        </p:nvGraphicFramePr>
        <p:xfrm>
          <a:off x="1343608" y="1250983"/>
          <a:ext cx="9629192"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kumimoji="1" lang="zh-CN" altLang="en-US" dirty="0"/>
              <a:t>多路复用</a:t>
            </a:r>
          </a:p>
        </p:txBody>
      </p:sp>
      <p:sp>
        <p:nvSpPr>
          <p:cNvPr id="9" name="椭圆 8"/>
          <p:cNvSpPr/>
          <p:nvPr/>
        </p:nvSpPr>
        <p:spPr>
          <a:xfrm>
            <a:off x="331596" y="2743200"/>
            <a:ext cx="1553188" cy="167951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smtClean="0"/>
              <a:t>优点</a:t>
            </a:r>
            <a:endParaRPr kumimoji="1" lang="zh-CN" altLang="en-US" sz="2800" dirty="0"/>
          </a:p>
        </p:txBody>
      </p:sp>
    </p:spTree>
    <p:extLst>
      <p:ext uri="{BB962C8B-B14F-4D97-AF65-F5344CB8AC3E}">
        <p14:creationId xmlns:p14="http://schemas.microsoft.com/office/powerpoint/2010/main" val="1713678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7367" y="1592997"/>
            <a:ext cx="9105900" cy="3594100"/>
          </a:xfrm>
        </p:spPr>
      </p:pic>
      <p:sp>
        <p:nvSpPr>
          <p:cNvPr id="3" name="标题 2"/>
          <p:cNvSpPr>
            <a:spLocks noGrp="1"/>
          </p:cNvSpPr>
          <p:nvPr>
            <p:ph type="title"/>
          </p:nvPr>
        </p:nvSpPr>
        <p:spPr/>
        <p:txBody>
          <a:bodyPr/>
          <a:lstStyle/>
          <a:p>
            <a:r>
              <a:rPr kumimoji="1" lang="zh-CN" altLang="en-US" dirty="0" smtClean="0"/>
              <a:t>服务器推送</a:t>
            </a:r>
            <a:endParaRPr kumimoji="1" lang="zh-CN" altLang="en-US" dirty="0"/>
          </a:p>
        </p:txBody>
      </p:sp>
    </p:spTree>
    <p:extLst>
      <p:ext uri="{BB962C8B-B14F-4D97-AF65-F5344CB8AC3E}">
        <p14:creationId xmlns:p14="http://schemas.microsoft.com/office/powerpoint/2010/main" val="1058057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110918" y="1378152"/>
            <a:ext cx="9151240" cy="4729057"/>
          </a:xfrm>
          <a:prstGeom prst="rect">
            <a:avLst/>
          </a:prstGeom>
        </p:spPr>
      </p:pic>
      <p:sp>
        <p:nvSpPr>
          <p:cNvPr id="3" name="标题 2"/>
          <p:cNvSpPr>
            <a:spLocks noGrp="1"/>
          </p:cNvSpPr>
          <p:nvPr>
            <p:ph type="title"/>
          </p:nvPr>
        </p:nvSpPr>
        <p:spPr/>
        <p:txBody>
          <a:bodyPr/>
          <a:lstStyle/>
          <a:p>
            <a:r>
              <a:rPr kumimoji="1" lang="zh-CN" altLang="en-US" dirty="0" smtClean="0"/>
              <a:t>服务器推送</a:t>
            </a:r>
            <a:endParaRPr kumimoji="1" lang="zh-CN" altLang="en-US" dirty="0"/>
          </a:p>
        </p:txBody>
      </p:sp>
      <p:sp>
        <p:nvSpPr>
          <p:cNvPr id="6" name="文本框 5"/>
          <p:cNvSpPr txBox="1"/>
          <p:nvPr/>
        </p:nvSpPr>
        <p:spPr>
          <a:xfrm>
            <a:off x="2668555" y="3788229"/>
            <a:ext cx="8714791" cy="523220"/>
          </a:xfrm>
          <a:prstGeom prst="rect">
            <a:avLst/>
          </a:prstGeom>
          <a:solidFill>
            <a:srgbClr val="92D05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kumimoji="1" lang="zh-CN" altLang="en-US" sz="2800" dirty="0" smtClean="0"/>
              <a:t> </a:t>
            </a:r>
            <a:r>
              <a:rPr kumimoji="1" lang="en-US" altLang="zh-CN" sz="2800" dirty="0" smtClean="0"/>
              <a:t>http1.x</a:t>
            </a:r>
            <a:r>
              <a:rPr kumimoji="1" lang="zh-CN" altLang="en-US" sz="2800" dirty="0" smtClean="0"/>
              <a:t>的内嵌的</a:t>
            </a:r>
            <a:r>
              <a:rPr kumimoji="1" lang="en-US" altLang="zh-CN" sz="2800" dirty="0" err="1" smtClean="0"/>
              <a:t>css</a:t>
            </a:r>
            <a:r>
              <a:rPr kumimoji="1" lang="zh-CN" altLang="en-US" sz="2800" dirty="0" smtClean="0"/>
              <a:t>和</a:t>
            </a:r>
            <a:r>
              <a:rPr kumimoji="1" lang="en-US" altLang="zh-CN" sz="2800" dirty="0" err="1" smtClean="0"/>
              <a:t>javascript</a:t>
            </a:r>
            <a:r>
              <a:rPr kumimoji="1" lang="zh-CN" altLang="en-US" sz="2800" dirty="0" smtClean="0"/>
              <a:t>等都是服务器推送了。</a:t>
            </a:r>
            <a:endParaRPr kumimoji="1" lang="zh-CN" altLang="en-US" sz="2800" dirty="0"/>
          </a:p>
        </p:txBody>
      </p:sp>
    </p:spTree>
    <p:extLst>
      <p:ext uri="{BB962C8B-B14F-4D97-AF65-F5344CB8AC3E}">
        <p14:creationId xmlns:p14="http://schemas.microsoft.com/office/powerpoint/2010/main" val="6601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00000"/>
              </a:lnSpc>
              <a:spcBef>
                <a:spcPts val="0"/>
              </a:spcBef>
              <a:buNone/>
              <a:defRPr/>
            </a:pPr>
            <a:r>
              <a:rPr kumimoji="1" lang="zh-CN" altLang="en-US" dirty="0" smtClean="0"/>
              <a:t>优点：</a:t>
            </a:r>
            <a:endParaRPr kumimoji="1" lang="en-US" altLang="zh-CN" dirty="0" smtClean="0"/>
          </a:p>
          <a:p>
            <a:pPr marL="0" indent="0">
              <a:buNone/>
            </a:pPr>
            <a:r>
              <a:rPr lang="en-US" altLang="zh-CN" dirty="0" smtClean="0"/>
              <a:t>	</a:t>
            </a:r>
            <a:r>
              <a:rPr lang="zh-CN" altLang="en-US" dirty="0" smtClean="0"/>
              <a:t>客户</a:t>
            </a:r>
            <a:r>
              <a:rPr lang="zh-CN" altLang="en-US" dirty="0"/>
              <a:t>端缓存</a:t>
            </a:r>
          </a:p>
          <a:p>
            <a:pPr marL="0" indent="0">
              <a:buNone/>
            </a:pPr>
            <a:r>
              <a:rPr lang="en-US" altLang="zh-CN" dirty="0" smtClean="0"/>
              <a:t>	</a:t>
            </a:r>
            <a:r>
              <a:rPr lang="zh-CN" altLang="en-US" dirty="0" smtClean="0"/>
              <a:t>在</a:t>
            </a:r>
            <a:r>
              <a:rPr lang="zh-CN" altLang="en-US" dirty="0"/>
              <a:t>不同页面之间</a:t>
            </a:r>
            <a:r>
              <a:rPr lang="zh-CN" altLang="en-US" dirty="0" smtClean="0"/>
              <a:t>重用。</a:t>
            </a:r>
            <a:endParaRPr lang="zh-CN" altLang="en-US" dirty="0"/>
          </a:p>
          <a:p>
            <a:pPr marL="0" indent="0">
              <a:buNone/>
            </a:pPr>
            <a:r>
              <a:rPr lang="en-US" altLang="zh-CN" dirty="0" smtClean="0"/>
              <a:t>	</a:t>
            </a:r>
            <a:r>
              <a:rPr lang="zh-CN" altLang="en-US" dirty="0" smtClean="0"/>
              <a:t>与</a:t>
            </a:r>
            <a:r>
              <a:rPr lang="zh-CN" altLang="en-US" dirty="0"/>
              <a:t>其他资源一起复用</a:t>
            </a:r>
          </a:p>
          <a:p>
            <a:pPr marL="0" indent="0">
              <a:buNone/>
            </a:pPr>
            <a:r>
              <a:rPr lang="en-US" altLang="zh-CN" dirty="0" smtClean="0"/>
              <a:t>	</a:t>
            </a:r>
            <a:r>
              <a:rPr lang="zh-CN" altLang="en-US" dirty="0" smtClean="0"/>
              <a:t>由</a:t>
            </a:r>
            <a:r>
              <a:rPr lang="zh-CN" altLang="en-US" dirty="0"/>
              <a:t>服务器设定优先级</a:t>
            </a:r>
          </a:p>
          <a:p>
            <a:pPr marL="0" indent="0">
              <a:buNone/>
            </a:pPr>
            <a:r>
              <a:rPr lang="en-US" altLang="zh-CN" dirty="0" smtClean="0"/>
              <a:t>	</a:t>
            </a:r>
            <a:r>
              <a:rPr lang="zh-CN" altLang="en-US" dirty="0" smtClean="0"/>
              <a:t>被</a:t>
            </a:r>
            <a:r>
              <a:rPr lang="zh-CN" altLang="en-US" dirty="0"/>
              <a:t>客户端</a:t>
            </a:r>
            <a:r>
              <a:rPr lang="zh-CN" altLang="en-US" dirty="0" smtClean="0"/>
              <a:t>拒绝（比如已经缓存了相应资源）</a:t>
            </a:r>
            <a:endParaRPr lang="zh-CN" altLang="en-US" dirty="0"/>
          </a:p>
          <a:p>
            <a:pPr marL="0" indent="0">
              <a:lnSpc>
                <a:spcPct val="100000"/>
              </a:lnSpc>
              <a:spcBef>
                <a:spcPts val="0"/>
              </a:spcBef>
              <a:buNone/>
              <a:defRPr/>
            </a:pPr>
            <a:endParaRPr kumimoji="1" lang="en-US" altLang="zh-CN" dirty="0" smtClean="0"/>
          </a:p>
          <a:p>
            <a:pPr marL="0" indent="0">
              <a:lnSpc>
                <a:spcPct val="100000"/>
              </a:lnSpc>
              <a:spcBef>
                <a:spcPts val="0"/>
              </a:spcBef>
              <a:buNone/>
            </a:pPr>
            <a:r>
              <a:rPr lang="en-US" altLang="zh-CN" dirty="0"/>
              <a:t>http1.x</a:t>
            </a:r>
            <a:r>
              <a:rPr lang="zh-CN" altLang="en-US" dirty="0"/>
              <a:t>不能</a:t>
            </a:r>
            <a:r>
              <a:rPr lang="zh-CN" altLang="en-US" dirty="0" smtClean="0"/>
              <a:t>缓存，不能被多页面使用，客户端不能拒绝接受。</a:t>
            </a:r>
            <a:endParaRPr kumimoji="1" lang="en-US" altLang="zh-CN" dirty="0" smtClean="0"/>
          </a:p>
          <a:p>
            <a:pPr marL="0" indent="0">
              <a:lnSpc>
                <a:spcPct val="100000"/>
              </a:lnSpc>
              <a:spcBef>
                <a:spcPts val="0"/>
              </a:spcBef>
              <a:buNone/>
              <a:defRPr/>
            </a:pPr>
            <a:endParaRPr kumimoji="1" lang="en-US" altLang="zh-CN" dirty="0" smtClean="0"/>
          </a:p>
        </p:txBody>
      </p:sp>
      <p:sp>
        <p:nvSpPr>
          <p:cNvPr id="3" name="标题 2"/>
          <p:cNvSpPr>
            <a:spLocks noGrp="1"/>
          </p:cNvSpPr>
          <p:nvPr>
            <p:ph type="title"/>
          </p:nvPr>
        </p:nvSpPr>
        <p:spPr/>
        <p:txBody>
          <a:bodyPr/>
          <a:lstStyle/>
          <a:p>
            <a:r>
              <a:rPr kumimoji="1" lang="zh-CN" altLang="en-US" dirty="0"/>
              <a:t>服务器推送</a:t>
            </a:r>
          </a:p>
        </p:txBody>
      </p:sp>
    </p:spTree>
    <p:extLst>
      <p:ext uri="{BB962C8B-B14F-4D97-AF65-F5344CB8AC3E}">
        <p14:creationId xmlns:p14="http://schemas.microsoft.com/office/powerpoint/2010/main" val="1499718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smtClean="0"/>
              <a:t>注意：</a:t>
            </a:r>
            <a:endParaRPr kumimoji="1" lang="en-US" altLang="zh-CN" dirty="0" smtClean="0"/>
          </a:p>
          <a:p>
            <a:pPr marL="457200" lvl="1" indent="0">
              <a:lnSpc>
                <a:spcPct val="100000"/>
              </a:lnSpc>
              <a:buNone/>
            </a:pPr>
            <a:r>
              <a:rPr kumimoji="1" lang="en-US" altLang="zh-CN" dirty="0" smtClean="0"/>
              <a:t>1</a:t>
            </a:r>
            <a:r>
              <a:rPr kumimoji="1" lang="zh-CN" altLang="en-US" dirty="0" smtClean="0"/>
              <a:t>、</a:t>
            </a:r>
            <a:r>
              <a:rPr kumimoji="1" lang="zh-CN" altLang="en-US" sz="2800" dirty="0" smtClean="0"/>
              <a:t>只能借着对请求的响应推送资源。</a:t>
            </a:r>
            <a:endParaRPr kumimoji="1" lang="en-US" altLang="zh-CN" sz="2800" dirty="0" smtClean="0"/>
          </a:p>
          <a:p>
            <a:pPr marL="457200" lvl="1" indent="0">
              <a:lnSpc>
                <a:spcPct val="100000"/>
              </a:lnSpc>
              <a:buNone/>
            </a:pPr>
            <a:r>
              <a:rPr kumimoji="1" lang="en-US" altLang="zh-CN" sz="2800" dirty="0" smtClean="0"/>
              <a:t>2</a:t>
            </a:r>
            <a:r>
              <a:rPr kumimoji="1" lang="zh-CN" altLang="en-US" sz="2800" dirty="0" smtClean="0"/>
              <a:t>、所有服务器推送流都是由</a:t>
            </a:r>
            <a:r>
              <a:rPr kumimoji="1" lang="en-US" altLang="zh-CN" sz="2800" dirty="0" smtClean="0"/>
              <a:t>PUSH_PROMISE</a:t>
            </a:r>
            <a:r>
              <a:rPr kumimoji="1" lang="zh-CN" altLang="en-US" sz="2800" dirty="0" smtClean="0"/>
              <a:t>发端。</a:t>
            </a:r>
            <a:endParaRPr kumimoji="1" lang="en-US" altLang="zh-CN" sz="2800" dirty="0" smtClean="0"/>
          </a:p>
          <a:p>
            <a:pPr marL="457200" lvl="1" indent="0">
              <a:lnSpc>
                <a:spcPct val="100000"/>
              </a:lnSpc>
              <a:buNone/>
            </a:pPr>
            <a:r>
              <a:rPr kumimoji="1" lang="en-US" altLang="zh-CN" sz="2800" dirty="0" smtClean="0"/>
              <a:t>2</a:t>
            </a:r>
            <a:r>
              <a:rPr kumimoji="1" lang="zh-CN" altLang="en-US" sz="2800" dirty="0" smtClean="0"/>
              <a:t>、</a:t>
            </a:r>
            <a:r>
              <a:rPr kumimoji="1" lang="en-US" altLang="zh-CN" sz="2800" dirty="0" smtClean="0"/>
              <a:t>PUSH_PROMISE</a:t>
            </a:r>
            <a:r>
              <a:rPr kumimoji="1" lang="zh-CN" altLang="en-US" sz="2800" dirty="0" smtClean="0"/>
              <a:t>帧必须在返回响应之前发送。</a:t>
            </a:r>
            <a:endParaRPr kumimoji="1" lang="en-US" altLang="zh-CN" sz="2800" dirty="0" smtClean="0"/>
          </a:p>
          <a:p>
            <a:pPr marL="457200" lvl="1" indent="0">
              <a:lnSpc>
                <a:spcPct val="100000"/>
              </a:lnSpc>
              <a:buNone/>
            </a:pPr>
            <a:r>
              <a:rPr kumimoji="1" lang="en-US" altLang="zh-CN" sz="2800" dirty="0" smtClean="0"/>
              <a:t>3</a:t>
            </a:r>
            <a:r>
              <a:rPr kumimoji="1" lang="zh-CN" altLang="en-US" sz="2800" dirty="0" smtClean="0"/>
              <a:t>、推送资源直接进入客户端缓存。</a:t>
            </a:r>
            <a:endParaRPr kumimoji="1" lang="en-US" altLang="zh-CN" sz="2800" dirty="0" smtClean="0"/>
          </a:p>
          <a:p>
            <a:pPr marL="457200" lvl="1" indent="0">
              <a:lnSpc>
                <a:spcPct val="100000"/>
              </a:lnSpc>
              <a:buNone/>
            </a:pPr>
            <a:r>
              <a:rPr kumimoji="1" lang="en-US" altLang="zh-CN" sz="2800" dirty="0" smtClean="0"/>
              <a:t>4</a:t>
            </a:r>
            <a:r>
              <a:rPr kumimoji="1" lang="zh-CN" altLang="en-US" sz="2800" dirty="0" smtClean="0"/>
              <a:t>、</a:t>
            </a:r>
            <a:r>
              <a:rPr kumimoji="1" lang="en-US" altLang="zh-CN" sz="2800" dirty="0" smtClean="0"/>
              <a:t>h2</a:t>
            </a:r>
            <a:r>
              <a:rPr kumimoji="1" lang="zh-CN" altLang="en-US" sz="2800" dirty="0" smtClean="0"/>
              <a:t>没有规定服务器推送的算法，实现者拥有最终解释权。每种策略会考虑一种应用或服务器场景。</a:t>
            </a:r>
            <a:endParaRPr kumimoji="1" lang="en-US" altLang="zh-CN" sz="2800" dirty="0" smtClean="0"/>
          </a:p>
          <a:p>
            <a:pPr marL="457200" lvl="1" indent="0">
              <a:lnSpc>
                <a:spcPct val="100000"/>
              </a:lnSpc>
              <a:buNone/>
            </a:pPr>
            <a:r>
              <a:rPr kumimoji="1" lang="en-US" altLang="zh-CN" sz="2800" dirty="0" smtClean="0"/>
              <a:t>5</a:t>
            </a:r>
            <a:r>
              <a:rPr kumimoji="1" lang="zh-CN" altLang="en-US" sz="2800" dirty="0" smtClean="0"/>
              <a:t>、所有推送的资源都遵守同源策略。</a:t>
            </a:r>
            <a:endParaRPr kumimoji="1" lang="en-US" altLang="zh-CN" sz="2800" dirty="0" smtClean="0"/>
          </a:p>
        </p:txBody>
      </p:sp>
      <p:sp>
        <p:nvSpPr>
          <p:cNvPr id="3" name="标题 2"/>
          <p:cNvSpPr>
            <a:spLocks noGrp="1"/>
          </p:cNvSpPr>
          <p:nvPr>
            <p:ph type="title"/>
          </p:nvPr>
        </p:nvSpPr>
        <p:spPr/>
        <p:txBody>
          <a:bodyPr/>
          <a:lstStyle/>
          <a:p>
            <a:r>
              <a:rPr kumimoji="1" lang="zh-CN" altLang="en-US" dirty="0" smtClean="0"/>
              <a:t>服务器推送</a:t>
            </a:r>
            <a:endParaRPr kumimoji="1" lang="zh-CN" altLang="en-US" dirty="0"/>
          </a:p>
        </p:txBody>
      </p:sp>
    </p:spTree>
    <p:extLst>
      <p:ext uri="{BB962C8B-B14F-4D97-AF65-F5344CB8AC3E}">
        <p14:creationId xmlns:p14="http://schemas.microsoft.com/office/powerpoint/2010/main" val="1777791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612458" y="1176338"/>
            <a:ext cx="4968672" cy="5000625"/>
          </a:xfrm>
          <a:prstGeom prst="rect">
            <a:avLst/>
          </a:prstGeom>
        </p:spPr>
      </p:pic>
      <p:sp>
        <p:nvSpPr>
          <p:cNvPr id="3" name="标题 2"/>
          <p:cNvSpPr>
            <a:spLocks noGrp="1"/>
          </p:cNvSpPr>
          <p:nvPr>
            <p:ph type="title"/>
          </p:nvPr>
        </p:nvSpPr>
        <p:spPr/>
        <p:txBody>
          <a:bodyPr/>
          <a:lstStyle/>
          <a:p>
            <a:r>
              <a:rPr kumimoji="1" lang="en-US" altLang="zh-CN" dirty="0" smtClean="0"/>
              <a:t>PUSH_PROMISE</a:t>
            </a:r>
            <a:r>
              <a:rPr kumimoji="1" lang="zh-CN" altLang="en-US" dirty="0" smtClean="0"/>
              <a:t>先与响应被接收</a:t>
            </a:r>
            <a:endParaRPr kumimoji="1" lang="zh-CN" altLang="en-US" dirty="0"/>
          </a:p>
        </p:txBody>
      </p:sp>
    </p:spTree>
    <p:extLst>
      <p:ext uri="{BB962C8B-B14F-4D97-AF65-F5344CB8AC3E}">
        <p14:creationId xmlns:p14="http://schemas.microsoft.com/office/powerpoint/2010/main" val="458910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099344" y="1187450"/>
            <a:ext cx="9994900" cy="4858508"/>
          </a:xfrm>
          <a:prstGeom prst="rect">
            <a:avLst/>
          </a:prstGeom>
        </p:spPr>
      </p:pic>
      <p:sp>
        <p:nvSpPr>
          <p:cNvPr id="3" name="标题 2"/>
          <p:cNvSpPr>
            <a:spLocks noGrp="1"/>
          </p:cNvSpPr>
          <p:nvPr>
            <p:ph type="title"/>
          </p:nvPr>
        </p:nvSpPr>
        <p:spPr/>
        <p:txBody>
          <a:bodyPr/>
          <a:lstStyle/>
          <a:p>
            <a:r>
              <a:rPr kumimoji="1" lang="en-US" altLang="zh-CN" dirty="0" err="1" smtClean="0"/>
              <a:t>nodejs</a:t>
            </a:r>
            <a:r>
              <a:rPr kumimoji="1" lang="zh-CN" altLang="en-US" dirty="0" smtClean="0"/>
              <a:t>的服务器推送策略</a:t>
            </a:r>
            <a:endParaRPr kumimoji="1" lang="zh-CN" altLang="en-US" dirty="0"/>
          </a:p>
        </p:txBody>
      </p:sp>
    </p:spTree>
    <p:extLst>
      <p:ext uri="{BB962C8B-B14F-4D97-AF65-F5344CB8AC3E}">
        <p14:creationId xmlns:p14="http://schemas.microsoft.com/office/powerpoint/2010/main" val="1694844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853477" y="1462585"/>
            <a:ext cx="8077200" cy="1562100"/>
          </a:xfrm>
          <a:prstGeom prst="rect">
            <a:avLst/>
          </a:prstGeom>
        </p:spPr>
      </p:pic>
      <p:sp>
        <p:nvSpPr>
          <p:cNvPr id="3" name="标题 2"/>
          <p:cNvSpPr>
            <a:spLocks noGrp="1"/>
          </p:cNvSpPr>
          <p:nvPr>
            <p:ph type="title"/>
          </p:nvPr>
        </p:nvSpPr>
        <p:spPr/>
        <p:txBody>
          <a:bodyPr/>
          <a:lstStyle/>
          <a:p>
            <a:r>
              <a:rPr kumimoji="1" lang="zh-CN" altLang="en-US" dirty="0"/>
              <a:t>服务器推送</a:t>
            </a:r>
          </a:p>
        </p:txBody>
      </p:sp>
      <p:pic>
        <p:nvPicPr>
          <p:cNvPr id="5" name="图片 4"/>
          <p:cNvPicPr>
            <a:picLocks noChangeAspect="1"/>
          </p:cNvPicPr>
          <p:nvPr/>
        </p:nvPicPr>
        <p:blipFill>
          <a:blip r:embed="rId3"/>
          <a:stretch>
            <a:fillRect/>
          </a:stretch>
        </p:blipFill>
        <p:spPr>
          <a:xfrm>
            <a:off x="331596" y="3360951"/>
            <a:ext cx="5550589" cy="2641600"/>
          </a:xfrm>
          <a:prstGeom prst="rect">
            <a:avLst/>
          </a:prstGeom>
        </p:spPr>
      </p:pic>
      <p:pic>
        <p:nvPicPr>
          <p:cNvPr id="6" name="图片 5"/>
          <p:cNvPicPr>
            <a:picLocks noChangeAspect="1"/>
          </p:cNvPicPr>
          <p:nvPr/>
        </p:nvPicPr>
        <p:blipFill>
          <a:blip r:embed="rId4"/>
          <a:stretch>
            <a:fillRect/>
          </a:stretch>
        </p:blipFill>
        <p:spPr>
          <a:xfrm>
            <a:off x="6414447" y="3552772"/>
            <a:ext cx="4681183" cy="2978207"/>
          </a:xfrm>
          <a:prstGeom prst="rect">
            <a:avLst/>
          </a:prstGeom>
        </p:spPr>
      </p:pic>
    </p:spTree>
    <p:extLst>
      <p:ext uri="{BB962C8B-B14F-4D97-AF65-F5344CB8AC3E}">
        <p14:creationId xmlns:p14="http://schemas.microsoft.com/office/powerpoint/2010/main" val="291533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0046" y="1260324"/>
            <a:ext cx="4541021" cy="5001306"/>
          </a:xfrm>
        </p:spPr>
        <p:txBody>
          <a:bodyPr anchor="ctr"/>
          <a:lstStyle/>
          <a:p>
            <a:pPr marL="0" indent="0" algn="ctr">
              <a:lnSpc>
                <a:spcPct val="100000"/>
              </a:lnSpc>
              <a:spcBef>
                <a:spcPts val="1400"/>
              </a:spcBef>
              <a:buNone/>
            </a:pPr>
            <a:r>
              <a:rPr kumimoji="1" lang="en-US" altLang="zh-CN" dirty="0" smtClean="0"/>
              <a:t>SPDY</a:t>
            </a:r>
          </a:p>
          <a:p>
            <a:pPr marL="0" indent="0" algn="ctr">
              <a:lnSpc>
                <a:spcPct val="100000"/>
              </a:lnSpc>
              <a:spcBef>
                <a:spcPts val="1400"/>
              </a:spcBef>
              <a:buNone/>
            </a:pPr>
            <a:r>
              <a:rPr kumimoji="1" lang="en-US" altLang="zh-CN" dirty="0" smtClean="0"/>
              <a:t>http2.0</a:t>
            </a:r>
            <a:r>
              <a:rPr kumimoji="1" lang="zh-CN" altLang="en-US" dirty="0" smtClean="0"/>
              <a:t>简介</a:t>
            </a:r>
            <a:endParaRPr kumimoji="1" lang="en-US" altLang="zh-CN" dirty="0" smtClean="0"/>
          </a:p>
          <a:p>
            <a:pPr marL="0" indent="0" algn="ctr">
              <a:lnSpc>
                <a:spcPct val="150000"/>
              </a:lnSpc>
              <a:spcBef>
                <a:spcPts val="1400"/>
              </a:spcBef>
              <a:buNone/>
            </a:pPr>
            <a:r>
              <a:rPr kumimoji="1" lang="en-US" altLang="zh-CN" dirty="0" smtClean="0"/>
              <a:t>http2.0</a:t>
            </a:r>
            <a:r>
              <a:rPr kumimoji="1" lang="zh-CN" altLang="en-US" dirty="0" smtClean="0"/>
              <a:t>没做什么</a:t>
            </a:r>
            <a:endParaRPr kumimoji="1" lang="en-US" altLang="zh-CN" dirty="0" smtClean="0"/>
          </a:p>
          <a:p>
            <a:pPr marL="0" indent="0" algn="ctr">
              <a:lnSpc>
                <a:spcPct val="100000"/>
              </a:lnSpc>
              <a:spcBef>
                <a:spcPts val="1400"/>
              </a:spcBef>
              <a:buNone/>
            </a:pPr>
            <a:r>
              <a:rPr kumimoji="1" lang="zh-CN" altLang="en-US" dirty="0" smtClean="0"/>
              <a:t>总结</a:t>
            </a:r>
            <a:endParaRPr kumimoji="1" lang="en-US" altLang="zh-CN" dirty="0" smtClean="0"/>
          </a:p>
          <a:p>
            <a:pPr marL="0" indent="0" algn="ctr">
              <a:lnSpc>
                <a:spcPct val="100000"/>
              </a:lnSpc>
              <a:spcBef>
                <a:spcPts val="1400"/>
              </a:spcBef>
              <a:buNone/>
            </a:pPr>
            <a:r>
              <a:rPr kumimoji="1" lang="zh-CN" altLang="en-US" dirty="0" smtClean="0"/>
              <a:t>参考资料</a:t>
            </a:r>
            <a:endParaRPr kumimoji="1" lang="en-US" altLang="zh-CN" dirty="0" smtClean="0"/>
          </a:p>
        </p:txBody>
      </p:sp>
      <p:sp>
        <p:nvSpPr>
          <p:cNvPr id="3" name="标题 2"/>
          <p:cNvSpPr>
            <a:spLocks noGrp="1"/>
          </p:cNvSpPr>
          <p:nvPr>
            <p:ph type="title"/>
          </p:nvPr>
        </p:nvSpPr>
        <p:spPr/>
        <p:txBody>
          <a:bodyPr/>
          <a:lstStyle/>
          <a:p>
            <a:r>
              <a:rPr kumimoji="1" lang="zh-CN" altLang="en-US" dirty="0" smtClean="0">
                <a:solidFill>
                  <a:schemeClr val="tx1"/>
                </a:solidFill>
              </a:rPr>
              <a:t>目录</a:t>
            </a:r>
            <a:endParaRPr kumimoji="1" lang="zh-CN" altLang="en-US" dirty="0">
              <a:solidFill>
                <a:schemeClr val="tx1"/>
              </a:solidFill>
            </a:endParaRPr>
          </a:p>
        </p:txBody>
      </p:sp>
      <p:grpSp>
        <p:nvGrpSpPr>
          <p:cNvPr id="31" name="组 30"/>
          <p:cNvGrpSpPr/>
          <p:nvPr/>
        </p:nvGrpSpPr>
        <p:grpSpPr>
          <a:xfrm>
            <a:off x="3570046" y="2229232"/>
            <a:ext cx="4365733" cy="432175"/>
            <a:chOff x="3372800" y="1795995"/>
            <a:chExt cx="4365733" cy="432175"/>
          </a:xfrm>
        </p:grpSpPr>
        <p:cxnSp>
          <p:nvCxnSpPr>
            <p:cNvPr id="32" name="直线连接符 31"/>
            <p:cNvCxnSpPr/>
            <p:nvPr/>
          </p:nvCxnSpPr>
          <p:spPr>
            <a:xfrm>
              <a:off x="3606800" y="2228170"/>
              <a:ext cx="4131733" cy="0"/>
            </a:xfrm>
            <a:prstGeom prst="line">
              <a:avLst/>
            </a:prstGeom>
            <a:ln w="31750">
              <a:solidFill>
                <a:srgbClr val="BADD99"/>
              </a:solidFill>
              <a:prstDash val="sysDot"/>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372800" y="1795995"/>
              <a:ext cx="468000" cy="432000"/>
            </a:xfrm>
            <a:prstGeom prst="ellipse">
              <a:avLst/>
            </a:prstGeom>
            <a:solidFill>
              <a:srgbClr val="BADD99">
                <a:alpha val="83000"/>
              </a:srgbClr>
            </a:solidFill>
            <a:ln>
              <a:solidFill>
                <a:srgbClr val="BADD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1</a:t>
              </a:r>
              <a:endParaRPr kumimoji="1" lang="zh-CN" altLang="en-US" dirty="0"/>
            </a:p>
          </p:txBody>
        </p:sp>
      </p:grpSp>
      <p:grpSp>
        <p:nvGrpSpPr>
          <p:cNvPr id="34" name="组 33"/>
          <p:cNvGrpSpPr/>
          <p:nvPr/>
        </p:nvGrpSpPr>
        <p:grpSpPr>
          <a:xfrm>
            <a:off x="3570046" y="2964422"/>
            <a:ext cx="4365733" cy="432000"/>
            <a:chOff x="3372800" y="1769333"/>
            <a:chExt cx="4365733" cy="432000"/>
          </a:xfrm>
        </p:grpSpPr>
        <p:cxnSp>
          <p:nvCxnSpPr>
            <p:cNvPr id="35" name="直线连接符 34"/>
            <p:cNvCxnSpPr/>
            <p:nvPr/>
          </p:nvCxnSpPr>
          <p:spPr>
            <a:xfrm>
              <a:off x="3606800" y="2201333"/>
              <a:ext cx="4131733" cy="0"/>
            </a:xfrm>
            <a:prstGeom prst="line">
              <a:avLst/>
            </a:prstGeom>
            <a:ln w="31750">
              <a:solidFill>
                <a:srgbClr val="BADD99"/>
              </a:solidFill>
              <a:prstDash val="sysDot"/>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3372800" y="1769333"/>
              <a:ext cx="468000" cy="432000"/>
            </a:xfrm>
            <a:prstGeom prst="ellipse">
              <a:avLst/>
            </a:prstGeom>
            <a:solidFill>
              <a:srgbClr val="BADD99">
                <a:alpha val="83000"/>
              </a:srgbClr>
            </a:solidFill>
            <a:ln>
              <a:solidFill>
                <a:srgbClr val="BADD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dirty="0" smtClean="0"/>
                <a:t>2</a:t>
              </a:r>
              <a:endParaRPr kumimoji="1" lang="zh-CN" altLang="en-US" dirty="0"/>
            </a:p>
          </p:txBody>
        </p:sp>
      </p:grpSp>
      <p:grpSp>
        <p:nvGrpSpPr>
          <p:cNvPr id="37" name="组 36"/>
          <p:cNvGrpSpPr/>
          <p:nvPr/>
        </p:nvGrpSpPr>
        <p:grpSpPr>
          <a:xfrm>
            <a:off x="3570046" y="3618683"/>
            <a:ext cx="4365733" cy="432000"/>
            <a:chOff x="3372800" y="1769333"/>
            <a:chExt cx="4365733" cy="432000"/>
          </a:xfrm>
        </p:grpSpPr>
        <p:cxnSp>
          <p:nvCxnSpPr>
            <p:cNvPr id="38" name="直线连接符 37"/>
            <p:cNvCxnSpPr/>
            <p:nvPr/>
          </p:nvCxnSpPr>
          <p:spPr>
            <a:xfrm>
              <a:off x="3606800" y="2201333"/>
              <a:ext cx="4131733" cy="0"/>
            </a:xfrm>
            <a:prstGeom prst="line">
              <a:avLst/>
            </a:prstGeom>
            <a:ln w="31750">
              <a:solidFill>
                <a:srgbClr val="BADD99"/>
              </a:solidFill>
              <a:prstDash val="sysDot"/>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3372800" y="1769333"/>
              <a:ext cx="468000" cy="432000"/>
            </a:xfrm>
            <a:prstGeom prst="ellipse">
              <a:avLst/>
            </a:prstGeom>
            <a:solidFill>
              <a:srgbClr val="BADD99">
                <a:alpha val="83000"/>
              </a:srgbClr>
            </a:solidFill>
            <a:ln>
              <a:solidFill>
                <a:srgbClr val="BADD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3</a:t>
              </a:r>
              <a:endParaRPr kumimoji="1" lang="zh-CN" altLang="en-US" dirty="0"/>
            </a:p>
          </p:txBody>
        </p:sp>
      </p:grpSp>
      <p:grpSp>
        <p:nvGrpSpPr>
          <p:cNvPr id="40" name="组 39"/>
          <p:cNvGrpSpPr/>
          <p:nvPr/>
        </p:nvGrpSpPr>
        <p:grpSpPr>
          <a:xfrm>
            <a:off x="3570046" y="4311244"/>
            <a:ext cx="4365733" cy="432000"/>
            <a:chOff x="3372800" y="1769333"/>
            <a:chExt cx="4365733" cy="432000"/>
          </a:xfrm>
        </p:grpSpPr>
        <p:cxnSp>
          <p:nvCxnSpPr>
            <p:cNvPr id="41" name="直线连接符 40"/>
            <p:cNvCxnSpPr/>
            <p:nvPr/>
          </p:nvCxnSpPr>
          <p:spPr>
            <a:xfrm>
              <a:off x="3606800" y="2201333"/>
              <a:ext cx="4131733" cy="0"/>
            </a:xfrm>
            <a:prstGeom prst="line">
              <a:avLst/>
            </a:prstGeom>
            <a:ln w="31750">
              <a:solidFill>
                <a:srgbClr val="BADD99"/>
              </a:solidFill>
              <a:prstDash val="sysDot"/>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3372800" y="1769333"/>
              <a:ext cx="468000" cy="432000"/>
            </a:xfrm>
            <a:prstGeom prst="ellipse">
              <a:avLst/>
            </a:prstGeom>
            <a:solidFill>
              <a:srgbClr val="BADD99">
                <a:alpha val="83000"/>
              </a:srgbClr>
            </a:solidFill>
            <a:ln>
              <a:solidFill>
                <a:srgbClr val="BADD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4</a:t>
              </a:r>
              <a:endParaRPr kumimoji="1" lang="zh-CN" altLang="en-US" dirty="0"/>
            </a:p>
          </p:txBody>
        </p:sp>
      </p:grpSp>
      <p:grpSp>
        <p:nvGrpSpPr>
          <p:cNvPr id="43" name="组 42"/>
          <p:cNvGrpSpPr/>
          <p:nvPr/>
        </p:nvGrpSpPr>
        <p:grpSpPr>
          <a:xfrm>
            <a:off x="3570046" y="4959244"/>
            <a:ext cx="4365733" cy="432000"/>
            <a:chOff x="3372800" y="1769333"/>
            <a:chExt cx="4365733" cy="432000"/>
          </a:xfrm>
        </p:grpSpPr>
        <p:cxnSp>
          <p:nvCxnSpPr>
            <p:cNvPr id="44" name="直线连接符 43"/>
            <p:cNvCxnSpPr/>
            <p:nvPr/>
          </p:nvCxnSpPr>
          <p:spPr>
            <a:xfrm>
              <a:off x="3606800" y="2201333"/>
              <a:ext cx="4131733" cy="0"/>
            </a:xfrm>
            <a:prstGeom prst="line">
              <a:avLst/>
            </a:prstGeom>
            <a:ln w="31750">
              <a:solidFill>
                <a:srgbClr val="BADD99"/>
              </a:solidFill>
              <a:prstDash val="sysDot"/>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3372800" y="1769333"/>
              <a:ext cx="468000" cy="432000"/>
            </a:xfrm>
            <a:prstGeom prst="ellipse">
              <a:avLst/>
            </a:prstGeom>
            <a:solidFill>
              <a:srgbClr val="BADD99">
                <a:alpha val="83000"/>
              </a:srgbClr>
            </a:solidFill>
            <a:ln>
              <a:solidFill>
                <a:srgbClr val="BADD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5</a:t>
              </a:r>
              <a:endParaRPr kumimoji="1" lang="zh-CN" altLang="en-US" dirty="0"/>
            </a:p>
          </p:txBody>
        </p:sp>
      </p:grpSp>
    </p:spTree>
    <p:extLst>
      <p:ext uri="{BB962C8B-B14F-4D97-AF65-F5344CB8AC3E}">
        <p14:creationId xmlns:p14="http://schemas.microsoft.com/office/powerpoint/2010/main" val="2021192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00000"/>
              </a:lnSpc>
              <a:buNone/>
            </a:pPr>
            <a:r>
              <a:rPr kumimoji="1" lang="en-US" altLang="zh-CN" dirty="0" smtClean="0"/>
              <a:t>http1.x</a:t>
            </a:r>
            <a:r>
              <a:rPr kumimoji="1" lang="zh-CN" altLang="en-US" dirty="0" smtClean="0"/>
              <a:t>的状态：</a:t>
            </a:r>
            <a:endParaRPr kumimoji="1" lang="en-US" altLang="zh-CN" dirty="0" smtClean="0"/>
          </a:p>
          <a:p>
            <a:pPr marL="457200" lvl="1" indent="0">
              <a:lnSpc>
                <a:spcPct val="100000"/>
              </a:lnSpc>
              <a:buNone/>
            </a:pPr>
            <a:r>
              <a:rPr lang="zh-CN" altLang="en-US" dirty="0"/>
              <a:t>此元数据始终以纯文本形式，通常会给每个传输增加 </a:t>
            </a:r>
            <a:r>
              <a:rPr lang="en-US" altLang="zh-CN" dirty="0"/>
              <a:t>500–800 </a:t>
            </a:r>
            <a:r>
              <a:rPr lang="zh-CN" altLang="en-US" dirty="0"/>
              <a:t>字节的开销。如果使用 </a:t>
            </a:r>
            <a:r>
              <a:rPr lang="en-US" altLang="zh-CN" dirty="0"/>
              <a:t>HTTP Cookie</a:t>
            </a:r>
            <a:r>
              <a:rPr lang="zh-CN" altLang="en-US" dirty="0"/>
              <a:t>，增加的开销有时会达到上千字节</a:t>
            </a:r>
            <a:r>
              <a:rPr lang="zh-CN" altLang="en-US" dirty="0" smtClean="0"/>
              <a:t>。</a:t>
            </a:r>
            <a:endParaRPr lang="en-US" altLang="zh-CN" dirty="0" smtClean="0"/>
          </a:p>
          <a:p>
            <a:pPr marL="0" indent="0">
              <a:lnSpc>
                <a:spcPct val="100000"/>
              </a:lnSpc>
              <a:buNone/>
            </a:pPr>
            <a:endParaRPr kumimoji="1" lang="en-US" altLang="zh-CN" dirty="0"/>
          </a:p>
          <a:p>
            <a:pPr marL="0" indent="0">
              <a:lnSpc>
                <a:spcPct val="100000"/>
              </a:lnSpc>
              <a:buNone/>
            </a:pPr>
            <a:r>
              <a:rPr kumimoji="1" lang="en-US" altLang="zh-CN" dirty="0" smtClean="0"/>
              <a:t>h2</a:t>
            </a:r>
            <a:r>
              <a:rPr kumimoji="1" lang="zh-CN" altLang="en-US" dirty="0" smtClean="0"/>
              <a:t>的解决方案：</a:t>
            </a:r>
            <a:endParaRPr kumimoji="1" lang="en-US" altLang="zh-CN" dirty="0" smtClean="0"/>
          </a:p>
          <a:p>
            <a:pPr marL="457200" lvl="1" indent="0">
              <a:lnSpc>
                <a:spcPct val="100000"/>
              </a:lnSpc>
              <a:buNone/>
            </a:pPr>
            <a:r>
              <a:rPr lang="zh-CN" altLang="en-US" dirty="0"/>
              <a:t>使用 </a:t>
            </a:r>
            <a:r>
              <a:rPr lang="en-US" altLang="zh-CN" dirty="0"/>
              <a:t>HPACK </a:t>
            </a:r>
            <a:r>
              <a:rPr lang="zh-CN" altLang="en-US" dirty="0"/>
              <a:t>压缩格式压缩请求和响应标头元数据，这种格式采用两种简单但是强大的技术：</a:t>
            </a:r>
          </a:p>
          <a:p>
            <a:pPr marL="457200" lvl="1" indent="0">
              <a:lnSpc>
                <a:spcPct val="100000"/>
              </a:lnSpc>
              <a:buNone/>
            </a:pPr>
            <a:r>
              <a:rPr lang="zh-CN" altLang="en-US" dirty="0"/>
              <a:t>这种格式支持通过静态 </a:t>
            </a:r>
            <a:r>
              <a:rPr lang="en-US" altLang="zh-CN" dirty="0"/>
              <a:t>Huffman </a:t>
            </a:r>
            <a:r>
              <a:rPr lang="zh-CN" altLang="en-US" dirty="0"/>
              <a:t>代码对传输的标头字段进行编码，从而减小了各个传输的大小。</a:t>
            </a:r>
          </a:p>
          <a:p>
            <a:endParaRPr kumimoji="1" lang="zh-CN" altLang="en-US" dirty="0"/>
          </a:p>
        </p:txBody>
      </p:sp>
      <p:sp>
        <p:nvSpPr>
          <p:cNvPr id="3" name="标题 2"/>
          <p:cNvSpPr>
            <a:spLocks noGrp="1"/>
          </p:cNvSpPr>
          <p:nvPr>
            <p:ph type="title"/>
          </p:nvPr>
        </p:nvSpPr>
        <p:spPr/>
        <p:txBody>
          <a:bodyPr/>
          <a:lstStyle/>
          <a:p>
            <a:r>
              <a:rPr kumimoji="1" lang="zh-CN" altLang="en-US" dirty="0" smtClean="0"/>
              <a:t>首部压缩</a:t>
            </a:r>
            <a:endParaRPr kumimoji="1" lang="zh-CN" altLang="en-US" dirty="0"/>
          </a:p>
        </p:txBody>
      </p:sp>
    </p:spTree>
    <p:extLst>
      <p:ext uri="{BB962C8B-B14F-4D97-AF65-F5344CB8AC3E}">
        <p14:creationId xmlns:p14="http://schemas.microsoft.com/office/powerpoint/2010/main" val="1128961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这种格式要求客户端和服务器同时维护和更新一个包含之前见过的标头字段的索引列表（换句话说，它可以建立一个共享的压缩上下文），此列表随后会用作参考，对之前传输的值进行有效编码</a:t>
            </a:r>
            <a:r>
              <a:rPr lang="zh-CN" altLang="en-US" dirty="0" smtClean="0"/>
              <a:t>。</a:t>
            </a:r>
            <a:endParaRPr lang="en-US" altLang="zh-CN" dirty="0" smtClean="0"/>
          </a:p>
          <a:p>
            <a:endParaRPr kumimoji="1" lang="zh-CN" altLang="en-US" dirty="0"/>
          </a:p>
        </p:txBody>
      </p:sp>
      <p:sp>
        <p:nvSpPr>
          <p:cNvPr id="3" name="标题 2"/>
          <p:cNvSpPr>
            <a:spLocks noGrp="1"/>
          </p:cNvSpPr>
          <p:nvPr>
            <p:ph type="title"/>
          </p:nvPr>
        </p:nvSpPr>
        <p:spPr/>
        <p:txBody>
          <a:bodyPr/>
          <a:lstStyle/>
          <a:p>
            <a:r>
              <a:rPr kumimoji="1" lang="zh-CN" altLang="en-US" dirty="0"/>
              <a:t>首部压缩</a:t>
            </a:r>
          </a:p>
        </p:txBody>
      </p:sp>
      <p:pic>
        <p:nvPicPr>
          <p:cNvPr id="5" name="图片 4"/>
          <p:cNvPicPr>
            <a:picLocks noChangeAspect="1"/>
          </p:cNvPicPr>
          <p:nvPr/>
        </p:nvPicPr>
        <p:blipFill>
          <a:blip r:embed="rId2"/>
          <a:stretch>
            <a:fillRect/>
          </a:stretch>
        </p:blipFill>
        <p:spPr>
          <a:xfrm>
            <a:off x="1232349" y="649812"/>
            <a:ext cx="7112000" cy="5651500"/>
          </a:xfrm>
          <a:prstGeom prst="rect">
            <a:avLst/>
          </a:prstGeom>
        </p:spPr>
      </p:pic>
    </p:spTree>
    <p:extLst>
      <p:ext uri="{BB962C8B-B14F-4D97-AF65-F5344CB8AC3E}">
        <p14:creationId xmlns:p14="http://schemas.microsoft.com/office/powerpoint/2010/main" val="517996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a:t>优点</a:t>
            </a:r>
            <a:r>
              <a:rPr kumimoji="1" lang="zh-CN" altLang="en-US" dirty="0" smtClean="0"/>
              <a:t>：</a:t>
            </a:r>
            <a:endParaRPr kumimoji="1" lang="en-US" altLang="zh-CN" dirty="0" smtClean="0"/>
          </a:p>
          <a:p>
            <a:pPr marL="0" indent="0">
              <a:buNone/>
            </a:pPr>
            <a:r>
              <a:rPr kumimoji="1" lang="en-US" altLang="zh-CN" dirty="0"/>
              <a:t>	</a:t>
            </a:r>
            <a:r>
              <a:rPr kumimoji="1" lang="zh-CN" altLang="en-US" dirty="0" smtClean="0"/>
              <a:t>避免</a:t>
            </a:r>
            <a:r>
              <a:rPr kumimoji="1" lang="zh-CN" altLang="en-US" dirty="0"/>
              <a:t>传输冗余的首部，从而显著减少每个请求的</a:t>
            </a:r>
            <a:r>
              <a:rPr kumimoji="1" lang="zh-CN" altLang="en-US" dirty="0" smtClean="0"/>
              <a:t>开销</a:t>
            </a:r>
            <a:endParaRPr kumimoji="1" lang="en-US" altLang="zh-CN" dirty="0" smtClean="0"/>
          </a:p>
          <a:p>
            <a:pPr marL="0" indent="0">
              <a:buNone/>
            </a:pPr>
            <a:endParaRPr kumimoji="1" lang="en-US" altLang="zh-CN" dirty="0" smtClean="0"/>
          </a:p>
          <a:p>
            <a:pPr marL="0" indent="0">
              <a:buNone/>
            </a:pPr>
            <a:r>
              <a:rPr kumimoji="1" lang="zh-CN" altLang="en-US" dirty="0" smtClean="0"/>
              <a:t>注：</a:t>
            </a:r>
            <a:endParaRPr kumimoji="1" lang="en-US" altLang="zh-CN" dirty="0" smtClean="0"/>
          </a:p>
          <a:p>
            <a:pPr marL="0" indent="0">
              <a:buNone/>
            </a:pPr>
            <a:r>
              <a:rPr kumimoji="1" lang="en-US" altLang="zh-CN" dirty="0" smtClean="0"/>
              <a:t>	1</a:t>
            </a:r>
            <a:r>
              <a:rPr kumimoji="1" lang="zh-CN" altLang="en-US" dirty="0" smtClean="0"/>
              <a:t>、所有</a:t>
            </a:r>
            <a:r>
              <a:rPr kumimoji="1" lang="zh-CN" altLang="en-US" dirty="0"/>
              <a:t>首部键</a:t>
            </a:r>
            <a:r>
              <a:rPr kumimoji="1" lang="zh-CN" altLang="en-US" dirty="0" smtClean="0"/>
              <a:t>必须全部</a:t>
            </a:r>
            <a:r>
              <a:rPr kumimoji="1" lang="zh-CN" altLang="en-US" dirty="0"/>
              <a:t>小写</a:t>
            </a:r>
            <a:r>
              <a:rPr kumimoji="1" lang="zh-CN" altLang="en-US" dirty="0" smtClean="0"/>
              <a:t>，</a:t>
            </a:r>
            <a:endParaRPr kumimoji="1" lang="en-US" altLang="zh-CN" dirty="0" smtClean="0"/>
          </a:p>
          <a:p>
            <a:pPr marL="0" indent="0">
              <a:buNone/>
            </a:pPr>
            <a:r>
              <a:rPr kumimoji="1" lang="en-US" altLang="zh-CN" dirty="0" smtClean="0"/>
              <a:t>	2</a:t>
            </a:r>
            <a:r>
              <a:rPr kumimoji="1" lang="zh-CN" altLang="en-US" dirty="0" smtClean="0"/>
              <a:t>、而且</a:t>
            </a:r>
            <a:r>
              <a:rPr kumimoji="1" lang="zh-CN" altLang="en-US" dirty="0"/>
              <a:t>请求行要独立为 </a:t>
            </a:r>
            <a:r>
              <a:rPr kumimoji="1" lang="en-US" altLang="zh-CN" dirty="0"/>
              <a:t>:method</a:t>
            </a:r>
            <a:r>
              <a:rPr kumimoji="1" lang="zh-CN" altLang="en-US" dirty="0"/>
              <a:t>、 </a:t>
            </a:r>
            <a:r>
              <a:rPr kumimoji="1" lang="en-US" altLang="zh-CN" dirty="0"/>
              <a:t>:scheme</a:t>
            </a:r>
            <a:r>
              <a:rPr kumimoji="1" lang="zh-CN" altLang="en-US" dirty="0"/>
              <a:t>、 </a:t>
            </a:r>
            <a:r>
              <a:rPr kumimoji="1" lang="en-US" altLang="zh-CN" dirty="0"/>
              <a:t>:host </a:t>
            </a:r>
            <a:r>
              <a:rPr kumimoji="1" lang="zh-CN" altLang="en-US" dirty="0"/>
              <a:t>和 </a:t>
            </a:r>
            <a:r>
              <a:rPr kumimoji="1" lang="en-US" altLang="zh-CN" dirty="0"/>
              <a:t>:path </a:t>
            </a:r>
            <a:r>
              <a:rPr kumimoji="1" lang="zh-CN" altLang="en-US" dirty="0" smtClean="0"/>
              <a:t>这</a:t>
            </a:r>
            <a:r>
              <a:rPr kumimoji="1" lang="en-US" altLang="zh-CN" dirty="0" smtClean="0"/>
              <a:t>	</a:t>
            </a:r>
            <a:r>
              <a:rPr kumimoji="1" lang="zh-CN" altLang="en-US" dirty="0" smtClean="0"/>
              <a:t>些键</a:t>
            </a:r>
            <a:r>
              <a:rPr kumimoji="1" lang="zh-CN" altLang="en-US" dirty="0"/>
              <a:t>－值对</a:t>
            </a:r>
            <a:endParaRPr kumimoji="1" lang="en-US" altLang="zh-CN" dirty="0" smtClean="0"/>
          </a:p>
          <a:p>
            <a:pPr marL="0" indent="0">
              <a:buNone/>
            </a:pPr>
            <a:endParaRPr kumimoji="1" lang="zh-CN" altLang="en-US" dirty="0"/>
          </a:p>
        </p:txBody>
      </p:sp>
      <p:sp>
        <p:nvSpPr>
          <p:cNvPr id="3" name="标题 2"/>
          <p:cNvSpPr>
            <a:spLocks noGrp="1"/>
          </p:cNvSpPr>
          <p:nvPr>
            <p:ph type="title"/>
          </p:nvPr>
        </p:nvSpPr>
        <p:spPr/>
        <p:txBody>
          <a:bodyPr/>
          <a:lstStyle/>
          <a:p>
            <a:r>
              <a:rPr kumimoji="1" lang="zh-CN" altLang="en-US" dirty="0"/>
              <a:t>首部压缩</a:t>
            </a:r>
          </a:p>
        </p:txBody>
      </p:sp>
    </p:spTree>
    <p:extLst>
      <p:ext uri="{BB962C8B-B14F-4D97-AF65-F5344CB8AC3E}">
        <p14:creationId xmlns:p14="http://schemas.microsoft.com/office/powerpoint/2010/main" val="108402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00000"/>
              </a:lnSpc>
              <a:buNone/>
            </a:pPr>
            <a:r>
              <a:rPr kumimoji="1" lang="zh-CN" altLang="en-US" dirty="0" smtClean="0"/>
              <a:t>前言：</a:t>
            </a:r>
            <a:endParaRPr kumimoji="1" lang="en-US" altLang="zh-CN" dirty="0" smtClean="0"/>
          </a:p>
          <a:p>
            <a:pPr marL="457200" lvl="1" indent="0">
              <a:lnSpc>
                <a:spcPct val="150000"/>
              </a:lnSpc>
              <a:buNone/>
            </a:pPr>
            <a:r>
              <a:rPr kumimoji="1" lang="zh-CN" altLang="en-US" dirty="0" smtClean="0"/>
              <a:t>所有现代浏览都会基于资源的类型以及它在页面中的位置排定请求的优先次序，甚至通过之前的访问来学习优先级模式。 比如之前的渲染被某些资源阻塞了，那么同样的资源在下一次访问时可能就会被赋予更高的优先级。</a:t>
            </a:r>
            <a:endParaRPr kumimoji="1" lang="en-US" altLang="zh-CN" dirty="0" smtClean="0"/>
          </a:p>
          <a:p>
            <a:pPr marL="0" indent="0">
              <a:lnSpc>
                <a:spcPct val="100000"/>
              </a:lnSpc>
              <a:buNone/>
            </a:pPr>
            <a:r>
              <a:rPr kumimoji="1" lang="en-US" altLang="zh-CN" dirty="0" smtClean="0"/>
              <a:t>http1.x</a:t>
            </a:r>
            <a:r>
              <a:rPr kumimoji="1" lang="zh-CN" altLang="en-US" dirty="0" smtClean="0"/>
              <a:t>现状：</a:t>
            </a:r>
            <a:endParaRPr kumimoji="1" lang="en-US" altLang="zh-CN" dirty="0" smtClean="0"/>
          </a:p>
          <a:p>
            <a:pPr marL="457200" lvl="1" indent="0">
              <a:lnSpc>
                <a:spcPct val="150000"/>
              </a:lnSpc>
              <a:buNone/>
            </a:pPr>
            <a:r>
              <a:rPr kumimoji="1" lang="zh-CN" altLang="en-US" dirty="0" smtClean="0"/>
              <a:t>在</a:t>
            </a:r>
            <a:r>
              <a:rPr kumimoji="1" lang="en-US" altLang="zh-CN" dirty="0" smtClean="0"/>
              <a:t>http1.x</a:t>
            </a:r>
            <a:r>
              <a:rPr kumimoji="1" lang="zh-CN" altLang="en-US" dirty="0" smtClean="0"/>
              <a:t>，因为协议本身不支持多路复用，也没有办法向服务器通告请求的优先级。所以，浏览器只能依赖并行连接，且最多只能同时向一个域名发送</a:t>
            </a:r>
            <a:r>
              <a:rPr kumimoji="1" lang="en-US" altLang="zh-CN" dirty="0" smtClean="0"/>
              <a:t>6</a:t>
            </a:r>
            <a:r>
              <a:rPr kumimoji="1" lang="zh-CN" altLang="en-US" dirty="0" smtClean="0"/>
              <a:t>个请求。于是，在等待连接可用期间，请求只能在客户端排队，从而增加了不必要的网络延迟。</a:t>
            </a:r>
            <a:endParaRPr kumimoji="1" lang="en-US" altLang="zh-CN" dirty="0" smtClean="0"/>
          </a:p>
        </p:txBody>
      </p:sp>
      <p:sp>
        <p:nvSpPr>
          <p:cNvPr id="3" name="标题 2"/>
          <p:cNvSpPr>
            <a:spLocks noGrp="1"/>
          </p:cNvSpPr>
          <p:nvPr>
            <p:ph type="title"/>
          </p:nvPr>
        </p:nvSpPr>
        <p:spPr/>
        <p:txBody>
          <a:bodyPr/>
          <a:lstStyle/>
          <a:p>
            <a:r>
              <a:rPr kumimoji="1" lang="zh-CN" altLang="en-US" dirty="0"/>
              <a:t>请求优先级</a:t>
            </a:r>
          </a:p>
        </p:txBody>
      </p:sp>
    </p:spTree>
    <p:extLst>
      <p:ext uri="{BB962C8B-B14F-4D97-AF65-F5344CB8AC3E}">
        <p14:creationId xmlns:p14="http://schemas.microsoft.com/office/powerpoint/2010/main" val="966508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buNone/>
                </a:pPr>
                <a:r>
                  <a:rPr kumimoji="1" lang="en-US" altLang="zh-CN" dirty="0" smtClean="0"/>
                  <a:t>H2</a:t>
                </a:r>
                <a:r>
                  <a:rPr kumimoji="1" lang="zh-CN" altLang="en-US" dirty="0" smtClean="0"/>
                  <a:t>的实现：</a:t>
                </a:r>
                <a:endParaRPr kumimoji="1" lang="en-US" altLang="zh-CN" dirty="0"/>
              </a:p>
              <a:p>
                <a:pPr marL="0" indent="0">
                  <a:buNone/>
                </a:pPr>
                <a:r>
                  <a:rPr kumimoji="1" lang="en-US" altLang="zh-CN" dirty="0" smtClean="0"/>
                  <a:t>	</a:t>
                </a:r>
                <a:r>
                  <a:rPr kumimoji="1" lang="zh-CN" altLang="en-US" dirty="0" smtClean="0"/>
                  <a:t>每个流都可以携带一个</a:t>
                </a:r>
                <a:r>
                  <a:rPr kumimoji="1" lang="en-US" altLang="zh-CN" dirty="0" smtClean="0"/>
                  <a:t>31</a:t>
                </a:r>
                <a:r>
                  <a:rPr kumimoji="1" lang="zh-CN" altLang="en-US" dirty="0" smtClean="0"/>
                  <a:t>比特的优先值。</a:t>
                </a:r>
                <a:r>
                  <a:rPr kumimoji="1" lang="en-US" altLang="zh-CN" dirty="0" smtClean="0"/>
                  <a:t>0</a:t>
                </a:r>
                <a:r>
                  <a:rPr kumimoji="1" lang="zh-CN" altLang="en-US" dirty="0" smtClean="0"/>
                  <a:t>表示最好优先级，</a:t>
                </a:r>
                <a14:m>
                  <m:oMath xmlns:m="http://schemas.openxmlformats.org/officeDocument/2006/math">
                    <m:sSup>
                      <m:sSupPr>
                        <m:ctrlPr>
                          <a:rPr kumimoji="1" lang="mr-IN" altLang="zh-CN" i="1" smtClean="0">
                            <a:latin typeface="Cambria Math" charset="0"/>
                          </a:rPr>
                        </m:ctrlPr>
                      </m:sSupPr>
                      <m:e>
                        <m:r>
                          <a:rPr kumimoji="1" lang="en-US" altLang="zh-CN" b="0" i="1" smtClean="0">
                            <a:latin typeface="Cambria Math" charset="0"/>
                          </a:rPr>
                          <m:t>2</m:t>
                        </m:r>
                      </m:e>
                      <m:sup>
                        <m:r>
                          <a:rPr kumimoji="1" lang="en-US" altLang="zh-CN" b="0" i="1" smtClean="0">
                            <a:latin typeface="Cambria Math" charset="0"/>
                          </a:rPr>
                          <m:t>31</m:t>
                        </m:r>
                      </m:sup>
                    </m:sSup>
                    <m:r>
                      <a:rPr kumimoji="1" lang="en-US" altLang="zh-CN" b="0" i="1" smtClean="0">
                        <a:latin typeface="Cambria Math" charset="0"/>
                      </a:rPr>
                      <m:t>−1</m:t>
                    </m:r>
                    <m:r>
                      <a:rPr kumimoji="1" lang="zh-CN" altLang="en-US" i="1" smtClean="0">
                        <a:latin typeface="Cambria Math" charset="0"/>
                      </a:rPr>
                      <m:t>表示</m:t>
                    </m:r>
                  </m:oMath>
                </a14:m>
                <a:r>
                  <a:rPr kumimoji="1" lang="zh-CN" altLang="en-US" dirty="0" smtClean="0"/>
                  <a:t>最低优先级。</a:t>
                </a:r>
                <a:endParaRPr kumimoji="1" lang="en-US" altLang="zh-CN" dirty="0"/>
              </a:p>
              <a:p>
                <a:pPr marL="0" indent="0">
                  <a:buNone/>
                </a:pPr>
                <a:r>
                  <a:rPr kumimoji="1" lang="zh-CN" altLang="en-US" dirty="0" smtClean="0"/>
                  <a:t>优点：</a:t>
                </a:r>
                <a:endParaRPr kumimoji="1" lang="en-US" altLang="zh-CN" dirty="0" smtClean="0"/>
              </a:p>
              <a:p>
                <a:pPr marL="0" indent="0">
                  <a:buNone/>
                </a:pPr>
                <a:r>
                  <a:rPr kumimoji="1" lang="en-US" altLang="zh-CN" dirty="0" smtClean="0"/>
                  <a:t>	</a:t>
                </a:r>
                <a:r>
                  <a:rPr kumimoji="1" lang="zh-CN" altLang="en-US" dirty="0" smtClean="0"/>
                  <a:t>服务器可以根据流的优先级，控制资源分配（</a:t>
                </a:r>
                <a:r>
                  <a:rPr kumimoji="1" lang="en-US" altLang="zh-CN" dirty="0" smtClean="0"/>
                  <a:t>CPU</a:t>
                </a:r>
                <a:r>
                  <a:rPr kumimoji="1" lang="zh-CN" altLang="en-US" dirty="0" smtClean="0"/>
                  <a:t>，内存，带宽），而在相应数据准备好之后，优先将最高优先级的帧发送给客户端。</a:t>
                </a:r>
                <a:endParaRPr kumimoji="1" lang="en-US" altLang="zh-CN" dirty="0" smtClean="0"/>
              </a:p>
              <a:p>
                <a:pPr marL="0" indent="0">
                  <a:buNone/>
                </a:pPr>
                <a:r>
                  <a:rPr kumimoji="1" lang="zh-CN" altLang="en-US" dirty="0" smtClean="0"/>
                  <a:t>缺点：</a:t>
                </a:r>
                <a:endParaRPr kumimoji="1" lang="en-US" altLang="zh-CN" dirty="0" smtClean="0"/>
              </a:p>
              <a:p>
                <a:pPr marL="0" indent="0">
                  <a:buNone/>
                </a:pPr>
                <a:r>
                  <a:rPr kumimoji="1" lang="en-US" altLang="zh-CN" dirty="0"/>
                  <a:t>	</a:t>
                </a:r>
                <a:r>
                  <a:rPr kumimoji="1" lang="zh-CN" altLang="en-US" dirty="0" smtClean="0"/>
                  <a:t>某个高优先级的慢请求会不必要地阻塞其他资源的交付。</a:t>
                </a:r>
                <a:endParaRPr kumimoji="1" lang="en-US" altLang="zh-CN" dirty="0" smtClean="0"/>
              </a:p>
              <a:p>
                <a:pPr marL="0" indent="0">
                  <a:buNone/>
                </a:pPr>
                <a:r>
                  <a:rPr kumimoji="1" lang="zh-CN" altLang="en-US" dirty="0" smtClean="0"/>
                  <a:t>注意事项：</a:t>
                </a:r>
                <a:endParaRPr kumimoji="1" lang="en-US" altLang="zh-CN" dirty="0" smtClean="0"/>
              </a:p>
              <a:p>
                <a:pPr marL="0" indent="0">
                  <a:buNone/>
                </a:pPr>
                <a:r>
                  <a:rPr kumimoji="1" lang="en-US" altLang="zh-CN" dirty="0"/>
                  <a:t>	</a:t>
                </a:r>
                <a:r>
                  <a:rPr kumimoji="1" lang="zh-CN" altLang="en-US" dirty="0" smtClean="0"/>
                  <a:t>没有规定优先级的具体算法，对应的次序排定策略可能因客户端或服务器的实现而不同。</a:t>
                </a:r>
                <a:endParaRPr kumimoji="1" lang="en-US" altLang="zh-CN" dirty="0" smtClean="0"/>
              </a:p>
              <a:p>
                <a:endParaRPr kumimoji="1" lang="en-US" altLang="zh-CN"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058" t="-2195" r="-1111" b="-756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kumimoji="1" lang="zh-CN" altLang="en-US" dirty="0" smtClean="0"/>
              <a:t>请求优先级</a:t>
            </a:r>
            <a:endParaRPr kumimoji="1" lang="zh-CN" altLang="en-US" dirty="0"/>
          </a:p>
        </p:txBody>
      </p:sp>
    </p:spTree>
    <p:extLst>
      <p:ext uri="{BB962C8B-B14F-4D97-AF65-F5344CB8AC3E}">
        <p14:creationId xmlns:p14="http://schemas.microsoft.com/office/powerpoint/2010/main" val="412529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1301207" y="1961968"/>
            <a:ext cx="8836689" cy="2263668"/>
          </a:xfrm>
          <a:prstGeom prst="rect">
            <a:avLst/>
          </a:prstGeom>
        </p:spPr>
      </p:pic>
      <p:sp>
        <p:nvSpPr>
          <p:cNvPr id="3" name="标题 2"/>
          <p:cNvSpPr>
            <a:spLocks noGrp="1"/>
          </p:cNvSpPr>
          <p:nvPr>
            <p:ph type="title"/>
          </p:nvPr>
        </p:nvSpPr>
        <p:spPr/>
        <p:txBody>
          <a:bodyPr/>
          <a:lstStyle/>
          <a:p>
            <a:r>
              <a:rPr kumimoji="1" lang="zh-CN" altLang="en-US" dirty="0"/>
              <a:t>二进制分帧</a:t>
            </a:r>
            <a:r>
              <a:rPr kumimoji="1" lang="zh-CN" altLang="en-US" dirty="0" smtClean="0"/>
              <a:t>简介 帧的头部</a:t>
            </a:r>
            <a:endParaRPr kumimoji="1" lang="zh-CN" altLang="en-US" dirty="0"/>
          </a:p>
        </p:txBody>
      </p:sp>
      <p:sp>
        <p:nvSpPr>
          <p:cNvPr id="5" name="文本框 4"/>
          <p:cNvSpPr txBox="1"/>
          <p:nvPr/>
        </p:nvSpPr>
        <p:spPr>
          <a:xfrm>
            <a:off x="917564" y="4591386"/>
            <a:ext cx="9603973" cy="1938992"/>
          </a:xfrm>
          <a:prstGeom prst="rect">
            <a:avLst/>
          </a:prstGeom>
          <a:noFill/>
        </p:spPr>
        <p:txBody>
          <a:bodyPr wrap="square" rtlCol="0">
            <a:spAutoFit/>
          </a:bodyPr>
          <a:lstStyle/>
          <a:p>
            <a:r>
              <a:rPr lang="zh-CN" altLang="en-US" sz="2000" dirty="0">
                <a:latin typeface="Microsoft YaHei" charset="-122"/>
                <a:ea typeface="Microsoft YaHei" charset="-122"/>
                <a:cs typeface="Microsoft YaHei" charset="-122"/>
              </a:rPr>
              <a:t>帧头为固定的</a:t>
            </a:r>
            <a:r>
              <a:rPr lang="en-US" altLang="zh-CN" sz="2000" dirty="0">
                <a:latin typeface="Microsoft YaHei" charset="-122"/>
                <a:ea typeface="Microsoft YaHei" charset="-122"/>
                <a:cs typeface="Microsoft YaHei" charset="-122"/>
              </a:rPr>
              <a:t>8</a:t>
            </a:r>
            <a:r>
              <a:rPr lang="zh-CN" altLang="en-US" sz="2000" dirty="0">
                <a:latin typeface="Microsoft YaHei" charset="-122"/>
                <a:ea typeface="Microsoft YaHei" charset="-122"/>
                <a:cs typeface="Microsoft YaHei" charset="-122"/>
              </a:rPr>
              <a:t>个字节呈现，变化的为帧的负载</a:t>
            </a:r>
            <a:r>
              <a:rPr lang="en-US" altLang="zh-CN" sz="2000" dirty="0">
                <a:latin typeface="Microsoft YaHei" charset="-122"/>
                <a:ea typeface="Microsoft YaHei" charset="-122"/>
                <a:cs typeface="Microsoft YaHei" charset="-122"/>
              </a:rPr>
              <a:t>(payload)</a:t>
            </a:r>
            <a:r>
              <a:rPr lang="zh-CN" altLang="en-US" sz="2000" dirty="0">
                <a:latin typeface="Microsoft YaHei" charset="-122"/>
                <a:ea typeface="Microsoft YaHei" charset="-122"/>
                <a:cs typeface="Microsoft YaHei" charset="-122"/>
              </a:rPr>
              <a:t>，负载内容是由帧类型（</a:t>
            </a:r>
            <a:r>
              <a:rPr lang="en-US" altLang="zh-CN" sz="2000" dirty="0">
                <a:latin typeface="Microsoft YaHei" charset="-122"/>
                <a:ea typeface="Microsoft YaHei" charset="-122"/>
                <a:cs typeface="Microsoft YaHei" charset="-122"/>
              </a:rPr>
              <a:t>Type</a:t>
            </a:r>
            <a:r>
              <a:rPr lang="zh-CN" altLang="en-US" sz="2000" dirty="0">
                <a:latin typeface="Microsoft YaHei" charset="-122"/>
                <a:ea typeface="Microsoft YaHei" charset="-122"/>
                <a:cs typeface="Microsoft YaHei" charset="-122"/>
              </a:rPr>
              <a:t>）定义</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r>
              <a:rPr kumimoji="1" lang="zh-CN" altLang="en-US" sz="2000" dirty="0"/>
              <a:t>帧：头部帧和数据</a:t>
            </a:r>
            <a:r>
              <a:rPr kumimoji="1" lang="zh-CN" altLang="en-US" sz="2000" dirty="0" smtClean="0"/>
              <a:t>帧</a:t>
            </a:r>
            <a:endParaRPr kumimoji="1" lang="en-US" altLang="zh-CN" sz="2000" dirty="0" smtClean="0"/>
          </a:p>
          <a:p>
            <a:endParaRPr kumimoji="1" lang="en-US" altLang="zh-CN" sz="2000" dirty="0"/>
          </a:p>
          <a:p>
            <a:r>
              <a:rPr kumimoji="1" lang="zh-CN" altLang="en-US" sz="2000" dirty="0" smtClean="0">
                <a:hlinkClick r:id="rId4"/>
              </a:rPr>
              <a:t>帧的详细介绍</a:t>
            </a:r>
            <a:endParaRPr kumimoji="1" lang="en-US" altLang="zh-CN" sz="2000" dirty="0"/>
          </a:p>
          <a:p>
            <a:endParaRPr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39428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1596" y="1134093"/>
            <a:ext cx="11521276" cy="5001306"/>
          </a:xfrm>
        </p:spPr>
        <p:txBody>
          <a:bodyPr/>
          <a:lstStyle/>
          <a:p>
            <a:pPr marL="0" indent="0">
              <a:lnSpc>
                <a:spcPct val="100000"/>
              </a:lnSpc>
              <a:buNone/>
            </a:pPr>
            <a:r>
              <a:rPr lang="zh-CN" altLang="en-US" b="1" dirty="0" smtClean="0">
                <a:latin typeface="Microsoft YaHei" charset="-122"/>
                <a:ea typeface="Microsoft YaHei" charset="-122"/>
                <a:cs typeface="Microsoft YaHei" charset="-122"/>
              </a:rPr>
              <a:t>帧</a:t>
            </a:r>
            <a:r>
              <a:rPr lang="zh-CN" altLang="en-US" b="1" dirty="0">
                <a:latin typeface="Microsoft YaHei" charset="-122"/>
                <a:ea typeface="Microsoft YaHei" charset="-122"/>
                <a:cs typeface="Microsoft YaHei" charset="-122"/>
              </a:rPr>
              <a:t>长度</a:t>
            </a:r>
            <a:r>
              <a:rPr lang="en-US" altLang="zh-CN" b="1" dirty="0">
                <a:latin typeface="Microsoft YaHei" charset="-122"/>
                <a:ea typeface="Microsoft YaHei" charset="-122"/>
                <a:cs typeface="Microsoft YaHei" charset="-122"/>
              </a:rPr>
              <a:t>Length</a:t>
            </a:r>
            <a:r>
              <a:rPr lang="zh-CN" altLang="en-US" dirty="0">
                <a:latin typeface="Microsoft YaHei" charset="-122"/>
                <a:ea typeface="Microsoft YaHei" charset="-122"/>
                <a:cs typeface="Microsoft YaHei" charset="-122"/>
              </a:rPr>
              <a:t>：</a:t>
            </a:r>
            <a:r>
              <a:rPr kumimoji="1" lang="en-US" altLang="zh-CN" dirty="0">
                <a:latin typeface="Microsoft YaHei" charset="-122"/>
                <a:ea typeface="Microsoft YaHei" charset="-122"/>
                <a:cs typeface="Microsoft YaHei" charset="-122"/>
              </a:rPr>
              <a:t>16 </a:t>
            </a:r>
            <a:r>
              <a:rPr kumimoji="1" lang="zh-CN" altLang="en-US" dirty="0">
                <a:latin typeface="Microsoft YaHei" charset="-122"/>
                <a:ea typeface="Microsoft YaHei" charset="-122"/>
                <a:cs typeface="Microsoft YaHei" charset="-122"/>
              </a:rPr>
              <a:t>位的长度前缀意味着一帧大约可以携带 </a:t>
            </a:r>
            <a:r>
              <a:rPr kumimoji="1" lang="en-US" altLang="zh-CN" dirty="0">
                <a:latin typeface="Microsoft YaHei" charset="-122"/>
                <a:ea typeface="Microsoft YaHei" charset="-122"/>
                <a:cs typeface="Microsoft YaHei" charset="-122"/>
              </a:rPr>
              <a:t>64 KB </a:t>
            </a:r>
            <a:r>
              <a:rPr kumimoji="1" lang="zh-CN" altLang="en-US" dirty="0">
                <a:latin typeface="Microsoft YaHei" charset="-122"/>
                <a:ea typeface="Microsoft YaHei" charset="-122"/>
                <a:cs typeface="Microsoft YaHei" charset="-122"/>
              </a:rPr>
              <a:t>数据，不包括 </a:t>
            </a:r>
            <a:r>
              <a:rPr kumimoji="1" lang="en-US" altLang="zh-CN" dirty="0">
                <a:latin typeface="Microsoft YaHei" charset="-122"/>
                <a:ea typeface="Microsoft YaHei" charset="-122"/>
                <a:cs typeface="Microsoft YaHei" charset="-122"/>
              </a:rPr>
              <a:t>8 </a:t>
            </a:r>
            <a:r>
              <a:rPr kumimoji="1" lang="zh-CN" altLang="en-US" dirty="0">
                <a:latin typeface="Microsoft YaHei" charset="-122"/>
                <a:ea typeface="Microsoft YaHei" charset="-122"/>
                <a:cs typeface="Microsoft YaHei" charset="-122"/>
              </a:rPr>
              <a:t>字节首部。</a:t>
            </a:r>
            <a:endParaRPr lang="en-US" altLang="zh-CN" dirty="0">
              <a:latin typeface="Microsoft YaHei" charset="-122"/>
              <a:ea typeface="Microsoft YaHei" charset="-122"/>
              <a:cs typeface="Microsoft YaHei" charset="-122"/>
            </a:endParaRPr>
          </a:p>
          <a:p>
            <a:pPr marL="0" indent="0">
              <a:lnSpc>
                <a:spcPct val="100000"/>
              </a:lnSpc>
              <a:buNone/>
            </a:pPr>
            <a:r>
              <a:rPr lang="zh-CN" altLang="en-US" b="1" dirty="0">
                <a:latin typeface="Microsoft YaHei" charset="-122"/>
                <a:ea typeface="Microsoft YaHei" charset="-122"/>
                <a:cs typeface="Microsoft YaHei" charset="-122"/>
              </a:rPr>
              <a:t>帧类型</a:t>
            </a:r>
            <a:r>
              <a:rPr lang="en-US" altLang="zh-CN" b="1" dirty="0">
                <a:latin typeface="Microsoft YaHei" charset="-122"/>
                <a:ea typeface="Microsoft YaHei" charset="-122"/>
                <a:cs typeface="Microsoft YaHei" charset="-122"/>
              </a:rPr>
              <a:t>Type</a:t>
            </a:r>
            <a:r>
              <a:rPr lang="zh-CN" altLang="en-US" dirty="0">
                <a:latin typeface="Microsoft YaHei" charset="-122"/>
                <a:ea typeface="Microsoft YaHei" charset="-122"/>
                <a:cs typeface="Microsoft YaHei" charset="-122"/>
              </a:rPr>
              <a:t>：</a:t>
            </a:r>
            <a:r>
              <a:rPr kumimoji="1" lang="zh-CN" altLang="en-US" dirty="0">
                <a:latin typeface="Microsoft YaHei" charset="-122"/>
                <a:ea typeface="Microsoft YaHei" charset="-122"/>
                <a:cs typeface="Microsoft YaHei" charset="-122"/>
              </a:rPr>
              <a:t>，不包括 </a:t>
            </a:r>
            <a:r>
              <a:rPr kumimoji="1" lang="en-US" altLang="zh-CN" dirty="0">
                <a:latin typeface="Microsoft YaHei" charset="-122"/>
                <a:ea typeface="Microsoft YaHei" charset="-122"/>
                <a:cs typeface="Microsoft YaHei" charset="-122"/>
              </a:rPr>
              <a:t>8 </a:t>
            </a:r>
            <a:r>
              <a:rPr kumimoji="1" lang="zh-CN" altLang="en-US" dirty="0">
                <a:latin typeface="Microsoft YaHei" charset="-122"/>
                <a:ea typeface="Microsoft YaHei" charset="-122"/>
                <a:cs typeface="Microsoft YaHei" charset="-122"/>
              </a:rPr>
              <a:t>字节首部。</a:t>
            </a:r>
          </a:p>
          <a:p>
            <a:pPr marL="0" indent="0">
              <a:lnSpc>
                <a:spcPct val="100000"/>
              </a:lnSpc>
              <a:buNone/>
            </a:pPr>
            <a:r>
              <a:rPr lang="zh-CN" altLang="en-US" b="1" dirty="0">
                <a:latin typeface="Microsoft YaHei" charset="-122"/>
                <a:ea typeface="Microsoft YaHei" charset="-122"/>
                <a:cs typeface="Microsoft YaHei" charset="-122"/>
              </a:rPr>
              <a:t>帧的标志位</a:t>
            </a:r>
            <a:r>
              <a:rPr lang="en-US" altLang="zh-CN" b="1" dirty="0">
                <a:latin typeface="Microsoft YaHei" charset="-122"/>
                <a:ea typeface="Microsoft YaHei" charset="-122"/>
                <a:cs typeface="Microsoft YaHei" charset="-122"/>
              </a:rPr>
              <a:t>Flags</a:t>
            </a:r>
            <a:r>
              <a:rPr lang="zh-CN" altLang="en-US" dirty="0">
                <a:latin typeface="Microsoft YaHei" charset="-122"/>
                <a:ea typeface="Microsoft YaHei" charset="-122"/>
                <a:cs typeface="Microsoft YaHei" charset="-122"/>
              </a:rPr>
              <a:t>：</a:t>
            </a:r>
            <a:r>
              <a:rPr kumimoji="1" lang="en-US" altLang="zh-CN" dirty="0">
                <a:latin typeface="Microsoft YaHei" charset="-122"/>
                <a:ea typeface="Microsoft YaHei" charset="-122"/>
                <a:cs typeface="Microsoft YaHei" charset="-122"/>
              </a:rPr>
              <a:t>8 </a:t>
            </a:r>
            <a:r>
              <a:rPr kumimoji="1" lang="zh-CN" altLang="en-US" dirty="0">
                <a:latin typeface="Microsoft YaHei" charset="-122"/>
                <a:ea typeface="Microsoft YaHei" charset="-122"/>
                <a:cs typeface="Microsoft YaHei" charset="-122"/>
              </a:rPr>
              <a:t>位的标志字段允许不同的帧类型定义特定于帧的消息标志。比如</a:t>
            </a:r>
            <a:r>
              <a:rPr kumimoji="1" lang="en-US" altLang="zh-CN" dirty="0">
                <a:latin typeface="Microsoft YaHei" charset="-122"/>
                <a:ea typeface="Microsoft YaHei" charset="-122"/>
                <a:cs typeface="Microsoft YaHei" charset="-122"/>
              </a:rPr>
              <a:t>Headers</a:t>
            </a:r>
            <a:r>
              <a:rPr kumimoji="1" lang="zh-CN" altLang="en-US" dirty="0">
                <a:latin typeface="Microsoft YaHei" charset="-122"/>
                <a:ea typeface="Microsoft YaHei" charset="-122"/>
                <a:cs typeface="Microsoft YaHei" charset="-122"/>
              </a:rPr>
              <a:t>帧标志位</a:t>
            </a:r>
            <a:r>
              <a:rPr kumimoji="1" lang="en-US" altLang="zh-CN" dirty="0">
                <a:latin typeface="Microsoft YaHei" charset="-122"/>
                <a:ea typeface="Microsoft YaHei" charset="-122"/>
                <a:cs typeface="Microsoft YaHei" charset="-122"/>
              </a:rPr>
              <a:t>END_STREAM</a:t>
            </a:r>
            <a:r>
              <a:rPr lang="en-US" altLang="zh-CN" dirty="0">
                <a:latin typeface="Microsoft YaHei" charset="-122"/>
                <a:ea typeface="Microsoft YaHei" charset="-122"/>
                <a:cs typeface="Microsoft YaHei" charset="-122"/>
              </a:rPr>
              <a:t>(0x1): </a:t>
            </a:r>
            <a:r>
              <a:rPr lang="zh-CN" altLang="en-US" dirty="0">
                <a:latin typeface="Microsoft YaHei" charset="-122"/>
                <a:ea typeface="Microsoft YaHei" charset="-122"/>
                <a:cs typeface="Microsoft YaHei" charset="-122"/>
              </a:rPr>
              <a:t>报头块为最后一个，意味着流的结束。</a:t>
            </a:r>
            <a:endParaRPr kumimoji="1" lang="zh-CN" altLang="en-US" dirty="0">
              <a:latin typeface="Microsoft YaHei" charset="-122"/>
              <a:ea typeface="Microsoft YaHei" charset="-122"/>
              <a:cs typeface="Microsoft YaHei" charset="-122"/>
            </a:endParaRPr>
          </a:p>
          <a:p>
            <a:pPr marL="0" indent="0">
              <a:lnSpc>
                <a:spcPct val="100000"/>
              </a:lnSpc>
              <a:buNone/>
            </a:pPr>
            <a:r>
              <a:rPr lang="zh-CN" altLang="en-US" b="1" dirty="0">
                <a:latin typeface="Microsoft YaHei" charset="-122"/>
                <a:ea typeface="Microsoft YaHei" charset="-122"/>
                <a:cs typeface="Microsoft YaHei" charset="-122"/>
              </a:rPr>
              <a:t>帧</a:t>
            </a:r>
            <a:r>
              <a:rPr lang="zh-CN" altLang="en-US" b="1" dirty="0" smtClean="0">
                <a:latin typeface="Microsoft YaHei" charset="-122"/>
                <a:ea typeface="Microsoft YaHei" charset="-122"/>
                <a:cs typeface="Microsoft YaHei" charset="-122"/>
              </a:rPr>
              <a:t>保留为</a:t>
            </a:r>
            <a:r>
              <a:rPr lang="en-US" altLang="zh-CN" b="1" dirty="0">
                <a:latin typeface="Microsoft YaHei" charset="-122"/>
                <a:ea typeface="Microsoft YaHei" charset="-122"/>
                <a:cs typeface="Microsoft YaHei" charset="-122"/>
              </a:rPr>
              <a:t>R</a:t>
            </a:r>
            <a:r>
              <a:rPr lang="zh-CN" altLang="en-US" dirty="0">
                <a:latin typeface="Microsoft YaHei" charset="-122"/>
                <a:ea typeface="Microsoft YaHei" charset="-122"/>
                <a:cs typeface="Microsoft YaHei" charset="-122"/>
              </a:rPr>
              <a:t>：在</a:t>
            </a:r>
            <a:r>
              <a:rPr lang="en-US" altLang="zh-CN" dirty="0">
                <a:latin typeface="Microsoft YaHei" charset="-122"/>
                <a:ea typeface="Microsoft YaHei" charset="-122"/>
                <a:cs typeface="Microsoft YaHei" charset="-122"/>
              </a:rPr>
              <a:t>HTTP/2</a:t>
            </a:r>
            <a:r>
              <a:rPr lang="zh-CN" altLang="en-US" dirty="0">
                <a:latin typeface="Microsoft YaHei" charset="-122"/>
                <a:ea typeface="Microsoft YaHei" charset="-122"/>
                <a:cs typeface="Microsoft YaHei" charset="-122"/>
              </a:rPr>
              <a:t>语境下为保留的比特位，固定值为</a:t>
            </a:r>
            <a:r>
              <a:rPr lang="en-US" altLang="zh-CN" dirty="0">
                <a:latin typeface="Microsoft YaHei" charset="-122"/>
                <a:ea typeface="Microsoft YaHei" charset="-122"/>
                <a:cs typeface="Microsoft YaHei" charset="-122"/>
              </a:rPr>
              <a:t>0X0</a:t>
            </a:r>
          </a:p>
          <a:p>
            <a:pPr marL="0" indent="0">
              <a:lnSpc>
                <a:spcPct val="100000"/>
              </a:lnSpc>
              <a:buNone/>
            </a:pPr>
            <a:r>
              <a:rPr lang="zh-CN" altLang="en-US" b="1" dirty="0">
                <a:latin typeface="Microsoft YaHei" charset="-122"/>
                <a:ea typeface="Microsoft YaHei" charset="-122"/>
                <a:cs typeface="Microsoft YaHei" charset="-122"/>
              </a:rPr>
              <a:t>流标识符</a:t>
            </a:r>
            <a:r>
              <a:rPr lang="en-US" altLang="zh-CN" b="1" dirty="0">
                <a:latin typeface="Microsoft YaHei" charset="-122"/>
                <a:ea typeface="Microsoft YaHei" charset="-122"/>
                <a:cs typeface="Microsoft YaHei" charset="-122"/>
              </a:rPr>
              <a:t>Stream Identifier</a:t>
            </a:r>
            <a:r>
              <a:rPr lang="zh-CN" altLang="en-US" dirty="0">
                <a:latin typeface="Microsoft YaHei" charset="-122"/>
                <a:ea typeface="Microsoft YaHei" charset="-122"/>
                <a:cs typeface="Microsoft YaHei" charset="-122"/>
              </a:rPr>
              <a:t>：无符号的</a:t>
            </a:r>
            <a:r>
              <a:rPr lang="en-US" altLang="zh-CN" dirty="0">
                <a:latin typeface="Microsoft YaHei" charset="-122"/>
                <a:ea typeface="Microsoft YaHei" charset="-122"/>
                <a:cs typeface="Microsoft YaHei" charset="-122"/>
              </a:rPr>
              <a:t>31</a:t>
            </a:r>
            <a:r>
              <a:rPr lang="zh-CN" altLang="en-US" dirty="0">
                <a:latin typeface="Microsoft YaHei" charset="-122"/>
                <a:ea typeface="Microsoft YaHei" charset="-122"/>
                <a:cs typeface="Microsoft YaHei" charset="-122"/>
              </a:rPr>
              <a:t>比特表示无符号自然数。</a:t>
            </a:r>
            <a:r>
              <a:rPr lang="en-US" altLang="zh-CN" dirty="0">
                <a:latin typeface="Microsoft YaHei" charset="-122"/>
                <a:ea typeface="Microsoft YaHei" charset="-122"/>
                <a:cs typeface="Microsoft YaHei" charset="-122"/>
              </a:rPr>
              <a:t>0x0</a:t>
            </a:r>
            <a:r>
              <a:rPr lang="zh-CN" altLang="en-US" dirty="0">
                <a:latin typeface="Microsoft YaHei" charset="-122"/>
                <a:ea typeface="Microsoft YaHei" charset="-122"/>
                <a:cs typeface="Microsoft YaHei" charset="-122"/>
              </a:rPr>
              <a:t>值表示为帧仅作用于连接，不隶属于单独的流。</a:t>
            </a:r>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532546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en-US" altLang="zh-CN" dirty="0" smtClean="0"/>
              <a:t>DATA</a:t>
            </a:r>
            <a:r>
              <a:rPr kumimoji="1" lang="zh-CN" altLang="en-US" dirty="0" smtClean="0"/>
              <a:t>：用于传输 </a:t>
            </a:r>
            <a:r>
              <a:rPr kumimoji="1" lang="en-US" altLang="zh-CN" dirty="0" smtClean="0"/>
              <a:t>HTTP </a:t>
            </a:r>
            <a:r>
              <a:rPr kumimoji="1" lang="zh-CN" altLang="en-US" dirty="0" smtClean="0"/>
              <a:t>消息体。</a:t>
            </a:r>
          </a:p>
          <a:p>
            <a:pPr marL="0" indent="0">
              <a:buNone/>
            </a:pPr>
            <a:r>
              <a:rPr kumimoji="1" lang="en-US" altLang="zh-CN" smtClean="0"/>
              <a:t>HEADERS</a:t>
            </a:r>
            <a:r>
              <a:rPr kumimoji="1" lang="zh-CN" altLang="en-US" dirty="0" smtClean="0"/>
              <a:t>：用于传输关于流的额外的首部字段。在</a:t>
            </a:r>
            <a:r>
              <a:rPr kumimoji="1" lang="en-US" altLang="zh-CN" dirty="0" smtClean="0"/>
              <a:t>settings</a:t>
            </a:r>
            <a:r>
              <a:rPr kumimoji="1" lang="zh-CN" altLang="en-US" dirty="0" smtClean="0"/>
              <a:t>帧之后发送。</a:t>
            </a:r>
          </a:p>
          <a:p>
            <a:pPr marL="0" indent="0">
              <a:buNone/>
            </a:pPr>
            <a:r>
              <a:rPr kumimoji="1" lang="en-US" altLang="zh-CN" dirty="0" smtClean="0"/>
              <a:t>PRIORITY</a:t>
            </a:r>
            <a:r>
              <a:rPr kumimoji="1" lang="zh-CN" altLang="en-US" dirty="0" smtClean="0"/>
              <a:t>：用于指定或重新指定引用资源的优先级。</a:t>
            </a:r>
          </a:p>
          <a:p>
            <a:pPr marL="0" indent="0">
              <a:buNone/>
            </a:pPr>
            <a:r>
              <a:rPr kumimoji="1" lang="en-US" altLang="zh-CN" dirty="0" smtClean="0"/>
              <a:t>RST_STREAM</a:t>
            </a:r>
            <a:r>
              <a:rPr kumimoji="1" lang="zh-CN" altLang="en-US" dirty="0"/>
              <a:t>：用于通知流的非正常终止</a:t>
            </a:r>
            <a:r>
              <a:rPr kumimoji="1" lang="zh-CN" altLang="en-US" dirty="0" smtClean="0"/>
              <a:t>。</a:t>
            </a:r>
          </a:p>
          <a:p>
            <a:pPr marL="0" indent="0">
              <a:buNone/>
            </a:pPr>
            <a:r>
              <a:rPr kumimoji="1" lang="en-US" altLang="zh-CN" dirty="0" smtClean="0"/>
              <a:t>SETTINGS</a:t>
            </a:r>
            <a:r>
              <a:rPr kumimoji="1" lang="zh-CN" altLang="en-US" dirty="0" smtClean="0"/>
              <a:t>：用于通知两端通信方式的配置数据。必须第一个发送。</a:t>
            </a:r>
          </a:p>
          <a:p>
            <a:pPr marL="0" indent="0">
              <a:buNone/>
            </a:pPr>
            <a:r>
              <a:rPr kumimoji="1" lang="en-US" altLang="zh-CN" dirty="0" smtClean="0"/>
              <a:t>PUSH_PROMISE</a:t>
            </a:r>
            <a:r>
              <a:rPr kumimoji="1" lang="zh-CN" altLang="en-US" dirty="0" smtClean="0"/>
              <a:t>：用于发出创建流和服务器引用资源的要约。</a:t>
            </a:r>
            <a:endParaRPr kumimoji="1" lang="en-US" altLang="zh-CN" dirty="0" smtClean="0"/>
          </a:p>
          <a:p>
            <a:pPr marL="0" indent="0">
              <a:buNone/>
            </a:pPr>
            <a:r>
              <a:rPr kumimoji="1" lang="en-US" altLang="zh-CN" dirty="0" smtClean="0"/>
              <a:t>PING</a:t>
            </a:r>
            <a:r>
              <a:rPr kumimoji="1" lang="zh-CN" altLang="en-US" dirty="0" smtClean="0"/>
              <a:t>：用于计算往返时间，执行“活性”检查。</a:t>
            </a:r>
          </a:p>
          <a:p>
            <a:pPr marL="0" indent="0">
              <a:buNone/>
            </a:pPr>
            <a:r>
              <a:rPr kumimoji="1" lang="en-US" altLang="zh-CN" dirty="0" smtClean="0"/>
              <a:t>GOAWAY</a:t>
            </a:r>
            <a:r>
              <a:rPr kumimoji="1" lang="zh-CN" altLang="en-US" dirty="0"/>
              <a:t>：用于通知对端停止在当前连接中创建流。</a:t>
            </a:r>
          </a:p>
          <a:p>
            <a:pPr marL="0" indent="0">
              <a:buNone/>
            </a:pPr>
            <a:r>
              <a:rPr kumimoji="1" lang="en-US" altLang="zh-CN" dirty="0" smtClean="0"/>
              <a:t>WINDOW_UPDATE</a:t>
            </a:r>
            <a:r>
              <a:rPr kumimoji="1" lang="zh-CN" altLang="en-US" dirty="0"/>
              <a:t>：用于针对个别流或个别连接实现流量控制</a:t>
            </a:r>
            <a:r>
              <a:rPr kumimoji="1" lang="zh-CN" altLang="en-US" dirty="0" smtClean="0"/>
              <a:t>。</a:t>
            </a:r>
          </a:p>
          <a:p>
            <a:pPr marL="0" indent="0">
              <a:buNone/>
            </a:pPr>
            <a:r>
              <a:rPr kumimoji="1" lang="en-US" altLang="zh-CN" dirty="0" smtClean="0"/>
              <a:t>CONTINUATION</a:t>
            </a:r>
            <a:r>
              <a:rPr kumimoji="1" lang="zh-CN" altLang="en-US" dirty="0" smtClean="0"/>
              <a:t>：用于继续一系列首部块片段。</a:t>
            </a:r>
            <a:endParaRPr kumimoji="1" lang="zh-CN" altLang="en-US" dirty="0"/>
          </a:p>
        </p:txBody>
      </p:sp>
      <p:sp>
        <p:nvSpPr>
          <p:cNvPr id="3" name="标题 2"/>
          <p:cNvSpPr>
            <a:spLocks noGrp="1"/>
          </p:cNvSpPr>
          <p:nvPr>
            <p:ph type="title"/>
          </p:nvPr>
        </p:nvSpPr>
        <p:spPr/>
        <p:txBody>
          <a:bodyPr/>
          <a:lstStyle/>
          <a:p>
            <a:r>
              <a:rPr kumimoji="1" lang="zh-CN" altLang="en-US" dirty="0"/>
              <a:t>二进制分帧</a:t>
            </a:r>
            <a:r>
              <a:rPr kumimoji="1" lang="zh-CN" altLang="en-US" dirty="0" smtClean="0"/>
              <a:t>简介</a:t>
            </a:r>
            <a:r>
              <a:rPr kumimoji="1" lang="en-US" altLang="zh-CN" dirty="0" smtClean="0"/>
              <a:t>---</a:t>
            </a:r>
            <a:r>
              <a:rPr kumimoji="1" lang="zh-CN" altLang="en-US" dirty="0" smtClean="0"/>
              <a:t>帧类型的介绍</a:t>
            </a:r>
            <a:endParaRPr kumimoji="1" lang="zh-CN" altLang="en-US" dirty="0"/>
          </a:p>
        </p:txBody>
      </p:sp>
    </p:spTree>
    <p:extLst>
      <p:ext uri="{BB962C8B-B14F-4D97-AF65-F5344CB8AC3E}">
        <p14:creationId xmlns:p14="http://schemas.microsoft.com/office/powerpoint/2010/main" val="378445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buNone/>
            </a:pPr>
            <a:r>
              <a:rPr kumimoji="1" lang="zh-CN" altLang="en-US" dirty="0" smtClean="0"/>
              <a:t>常见的工作流：发起新流和交换应用数据。</a:t>
            </a:r>
            <a:endParaRPr kumimoji="1" lang="en-US" altLang="zh-CN" dirty="0" smtClean="0"/>
          </a:p>
          <a:p>
            <a:pPr marL="0" indent="0">
              <a:lnSpc>
                <a:spcPct val="150000"/>
              </a:lnSpc>
              <a:buNone/>
            </a:pPr>
            <a:r>
              <a:rPr kumimoji="1" lang="zh-CN" altLang="en-US" dirty="0" smtClean="0"/>
              <a:t>发起新流：</a:t>
            </a:r>
            <a:endParaRPr kumimoji="1" lang="en-US" altLang="zh-CN" dirty="0" smtClean="0"/>
          </a:p>
          <a:p>
            <a:pPr marL="457200" lvl="1" indent="0">
              <a:lnSpc>
                <a:spcPct val="150000"/>
              </a:lnSpc>
              <a:buNone/>
            </a:pPr>
            <a:r>
              <a:rPr kumimoji="1" lang="zh-CN" altLang="en-US" dirty="0"/>
              <a:t>在发送应用数据之前，必须创建一个新流并随之发送相应的元数据，比如流优先级</a:t>
            </a:r>
            <a:r>
              <a:rPr kumimoji="1" lang="zh-CN" altLang="en-US" dirty="0" smtClean="0"/>
              <a:t>、</a:t>
            </a:r>
            <a:r>
              <a:rPr kumimoji="1" lang="en-US" altLang="zh-CN" dirty="0" smtClean="0"/>
              <a:t>HTTP </a:t>
            </a:r>
            <a:r>
              <a:rPr kumimoji="1" lang="zh-CN" altLang="en-US" dirty="0"/>
              <a:t>首部等</a:t>
            </a:r>
            <a:r>
              <a:rPr kumimoji="1" lang="zh-CN" altLang="en-US" dirty="0" smtClean="0"/>
              <a:t>。</a:t>
            </a:r>
            <a:endParaRPr kumimoji="1" lang="en-US" altLang="zh-CN" dirty="0" smtClean="0"/>
          </a:p>
          <a:p>
            <a:endParaRPr kumimoji="1" lang="zh-CN" altLang="en-US" dirty="0"/>
          </a:p>
        </p:txBody>
      </p:sp>
      <p:sp>
        <p:nvSpPr>
          <p:cNvPr id="3" name="标题 2"/>
          <p:cNvSpPr>
            <a:spLocks noGrp="1"/>
          </p:cNvSpPr>
          <p:nvPr>
            <p:ph type="title"/>
          </p:nvPr>
        </p:nvSpPr>
        <p:spPr/>
        <p:txBody>
          <a:bodyPr/>
          <a:lstStyle/>
          <a:p>
            <a:r>
              <a:rPr kumimoji="1" lang="zh-CN" altLang="en-US" dirty="0"/>
              <a:t>二进制分帧简介</a:t>
            </a:r>
          </a:p>
        </p:txBody>
      </p:sp>
    </p:spTree>
    <p:extLst>
      <p:ext uri="{BB962C8B-B14F-4D97-AF65-F5344CB8AC3E}">
        <p14:creationId xmlns:p14="http://schemas.microsoft.com/office/powerpoint/2010/main" val="1131590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二进制分帧</a:t>
            </a:r>
            <a:r>
              <a:rPr kumimoji="1" lang="zh-CN" altLang="en-US" dirty="0" smtClean="0"/>
              <a:t>简介 头部帧</a:t>
            </a:r>
            <a:endParaRPr kumimoji="1" lang="zh-CN" altLang="en-US" dirty="0"/>
          </a:p>
        </p:txBody>
      </p:sp>
      <p:pic>
        <p:nvPicPr>
          <p:cNvPr id="4" name="图片 3"/>
          <p:cNvPicPr>
            <a:picLocks noChangeAspect="1"/>
          </p:cNvPicPr>
          <p:nvPr/>
        </p:nvPicPr>
        <p:blipFill>
          <a:blip r:embed="rId3"/>
          <a:stretch>
            <a:fillRect/>
          </a:stretch>
        </p:blipFill>
        <p:spPr>
          <a:xfrm>
            <a:off x="774351" y="1964473"/>
            <a:ext cx="10629900" cy="2387600"/>
          </a:xfrm>
          <a:prstGeom prst="rect">
            <a:avLst/>
          </a:prstGeom>
        </p:spPr>
      </p:pic>
    </p:spTree>
    <p:extLst>
      <p:ext uri="{BB962C8B-B14F-4D97-AF65-F5344CB8AC3E}">
        <p14:creationId xmlns:p14="http://schemas.microsoft.com/office/powerpoint/2010/main" val="1253448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603659163"/>
              </p:ext>
            </p:extLst>
          </p:nvPr>
        </p:nvGraphicFramePr>
        <p:xfrm>
          <a:off x="1064683" y="1253067"/>
          <a:ext cx="10212917" cy="4703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kumimoji="1" lang="en-US" altLang="zh-CN" dirty="0" smtClean="0">
                <a:solidFill>
                  <a:schemeClr val="tx1"/>
                </a:solidFill>
              </a:rPr>
              <a:t>SPDY</a:t>
            </a:r>
            <a:endParaRPr kumimoji="1" lang="zh-CN" altLang="en-US" dirty="0">
              <a:solidFill>
                <a:schemeClr val="tx1"/>
              </a:solidFill>
            </a:endParaRPr>
          </a:p>
        </p:txBody>
      </p:sp>
    </p:spTree>
    <p:extLst>
      <p:ext uri="{BB962C8B-B14F-4D97-AF65-F5344CB8AC3E}">
        <p14:creationId xmlns:p14="http://schemas.microsoft.com/office/powerpoint/2010/main" val="560301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5779" y="3780429"/>
            <a:ext cx="11521276" cy="2396533"/>
          </a:xfrm>
        </p:spPr>
        <p:txBody>
          <a:bodyPr/>
          <a:lstStyle/>
          <a:p>
            <a:endParaRPr kumimoji="1" lang="en-US" altLang="zh-CN" dirty="0" smtClean="0"/>
          </a:p>
          <a:p>
            <a:r>
              <a:rPr kumimoji="1" lang="zh-CN" altLang="en-US" dirty="0" smtClean="0"/>
              <a:t>数据</a:t>
            </a:r>
            <a:r>
              <a:rPr kumimoji="1" lang="zh-CN" altLang="en-US" dirty="0"/>
              <a:t>净荷不会被另行编码或压缩。编码方式取决于应用或服务器，纯文本、 </a:t>
            </a:r>
            <a:r>
              <a:rPr kumimoji="1" lang="en-US" altLang="zh-CN" dirty="0" err="1"/>
              <a:t>gzip</a:t>
            </a:r>
            <a:r>
              <a:rPr kumimoji="1" lang="en-US" altLang="zh-CN" dirty="0"/>
              <a:t> </a:t>
            </a:r>
            <a:r>
              <a:rPr kumimoji="1" lang="zh-CN" altLang="en-US" dirty="0" smtClean="0"/>
              <a:t>压缩</a:t>
            </a:r>
            <a:r>
              <a:rPr kumimoji="1" lang="zh-CN" altLang="en-US" dirty="0"/>
              <a:t>、图片或视频压缩格式都可以</a:t>
            </a:r>
            <a:r>
              <a:rPr kumimoji="1" lang="zh-CN" altLang="en-US" dirty="0" smtClean="0"/>
              <a:t>。</a:t>
            </a:r>
            <a:endParaRPr kumimoji="1" lang="zh-CN" altLang="en-US" dirty="0"/>
          </a:p>
        </p:txBody>
      </p:sp>
      <p:sp>
        <p:nvSpPr>
          <p:cNvPr id="3" name="标题 2"/>
          <p:cNvSpPr>
            <a:spLocks noGrp="1"/>
          </p:cNvSpPr>
          <p:nvPr>
            <p:ph type="title"/>
          </p:nvPr>
        </p:nvSpPr>
        <p:spPr/>
        <p:txBody>
          <a:bodyPr/>
          <a:lstStyle/>
          <a:p>
            <a:r>
              <a:rPr kumimoji="1" lang="zh-CN" altLang="en-US" dirty="0"/>
              <a:t>二进制分帧</a:t>
            </a:r>
            <a:r>
              <a:rPr kumimoji="1" lang="zh-CN" altLang="en-US" dirty="0" smtClean="0"/>
              <a:t>简介</a:t>
            </a:r>
            <a:r>
              <a:rPr kumimoji="1" lang="en-US" altLang="zh-CN" dirty="0" smtClean="0"/>
              <a:t> </a:t>
            </a:r>
            <a:r>
              <a:rPr kumimoji="1" lang="zh-CN" altLang="en-US" dirty="0" smtClean="0"/>
              <a:t>应用数据帧</a:t>
            </a:r>
            <a:endParaRPr kumimoji="1" lang="zh-CN" altLang="en-US" dirty="0"/>
          </a:p>
        </p:txBody>
      </p:sp>
      <p:pic>
        <p:nvPicPr>
          <p:cNvPr id="4" name="图片 3"/>
          <p:cNvPicPr>
            <a:picLocks noChangeAspect="1"/>
          </p:cNvPicPr>
          <p:nvPr/>
        </p:nvPicPr>
        <p:blipFill>
          <a:blip r:embed="rId2"/>
          <a:stretch>
            <a:fillRect/>
          </a:stretch>
        </p:blipFill>
        <p:spPr>
          <a:xfrm>
            <a:off x="825151" y="1745910"/>
            <a:ext cx="10528300" cy="1930400"/>
          </a:xfrm>
          <a:prstGeom prst="rect">
            <a:avLst/>
          </a:prstGeom>
        </p:spPr>
      </p:pic>
    </p:spTree>
    <p:extLst>
      <p:ext uri="{BB962C8B-B14F-4D97-AF65-F5344CB8AC3E}">
        <p14:creationId xmlns:p14="http://schemas.microsoft.com/office/powerpoint/2010/main" val="914827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smtClean="0"/>
              <a:t>注：</a:t>
            </a:r>
            <a:endParaRPr kumimoji="1" lang="en-US" altLang="zh-CN" dirty="0" smtClean="0"/>
          </a:p>
          <a:p>
            <a:pPr marL="0" indent="0">
              <a:buNone/>
            </a:pPr>
            <a:r>
              <a:rPr kumimoji="1" lang="en-US" altLang="zh-CN" dirty="0" smtClean="0"/>
              <a:t>	</a:t>
            </a:r>
            <a:r>
              <a:rPr kumimoji="1" lang="zh-CN" altLang="en-US" dirty="0" smtClean="0"/>
              <a:t>客户</a:t>
            </a:r>
            <a:r>
              <a:rPr kumimoji="1" lang="zh-CN" altLang="en-US" dirty="0"/>
              <a:t>端发起的流</a:t>
            </a:r>
            <a:r>
              <a:rPr kumimoji="1" lang="zh-CN" altLang="en-US" dirty="0"/>
              <a:t>具有</a:t>
            </a:r>
            <a:r>
              <a:rPr kumimoji="1" lang="zh-CN" altLang="en-US" dirty="0" smtClean="0"/>
              <a:t>奇数 </a:t>
            </a:r>
            <a:r>
              <a:rPr kumimoji="1" lang="en-US" altLang="zh-CN" dirty="0"/>
              <a:t>ID</a:t>
            </a:r>
            <a:r>
              <a:rPr kumimoji="1" lang="zh-CN" altLang="en-US" dirty="0"/>
              <a:t>，</a:t>
            </a:r>
            <a:endParaRPr kumimoji="1" lang="en-US" altLang="zh-CN" dirty="0"/>
          </a:p>
          <a:p>
            <a:pPr marL="0" indent="0">
              <a:buNone/>
            </a:pPr>
            <a:r>
              <a:rPr kumimoji="1" lang="en-US" altLang="zh-CN" dirty="0" smtClean="0"/>
              <a:t>	</a:t>
            </a:r>
            <a:r>
              <a:rPr kumimoji="1" lang="zh-CN" altLang="en-US" dirty="0" smtClean="0"/>
              <a:t>服务器</a:t>
            </a:r>
            <a:r>
              <a:rPr kumimoji="1" lang="zh-CN" altLang="en-US" dirty="0"/>
              <a:t>发起的流</a:t>
            </a:r>
            <a:r>
              <a:rPr kumimoji="1" lang="zh-CN" altLang="en-US" dirty="0"/>
              <a:t>具有偶数</a:t>
            </a:r>
            <a:r>
              <a:rPr kumimoji="1" lang="en-US" altLang="zh-CN" dirty="0" smtClean="0"/>
              <a:t>ID</a:t>
            </a:r>
            <a:r>
              <a:rPr kumimoji="1" lang="zh-CN" altLang="en-US" dirty="0"/>
              <a:t>。</a:t>
            </a:r>
          </a:p>
          <a:p>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76025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761651" y="2026693"/>
            <a:ext cx="10655300" cy="2781300"/>
          </a:xfrm>
          <a:prstGeom prst="rect">
            <a:avLst/>
          </a:prstGeom>
        </p:spPr>
      </p:pic>
      <p:sp>
        <p:nvSpPr>
          <p:cNvPr id="3" name="标题 2"/>
          <p:cNvSpPr>
            <a:spLocks noGrp="1"/>
          </p:cNvSpPr>
          <p:nvPr>
            <p:ph type="title"/>
          </p:nvPr>
        </p:nvSpPr>
        <p:spPr/>
        <p:txBody>
          <a:bodyPr/>
          <a:lstStyle/>
          <a:p>
            <a:r>
              <a:rPr kumimoji="1" lang="zh-CN" altLang="en-US" dirty="0" smtClean="0"/>
              <a:t>分析数据流</a:t>
            </a:r>
            <a:endParaRPr kumimoji="1" lang="zh-CN" altLang="en-US" dirty="0"/>
          </a:p>
        </p:txBody>
      </p:sp>
    </p:spTree>
    <p:extLst>
      <p:ext uri="{BB962C8B-B14F-4D97-AF65-F5344CB8AC3E}">
        <p14:creationId xmlns:p14="http://schemas.microsoft.com/office/powerpoint/2010/main" val="19981903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buNone/>
            </a:pPr>
            <a:r>
              <a:rPr kumimoji="1" lang="zh-CN" altLang="en-US" dirty="0" smtClean="0"/>
              <a:t>客户端：</a:t>
            </a:r>
            <a:endParaRPr kumimoji="1" lang="en-US" altLang="zh-CN" dirty="0" smtClean="0"/>
          </a:p>
          <a:p>
            <a:pPr marL="457200" lvl="1" indent="0">
              <a:lnSpc>
                <a:spcPct val="150000"/>
              </a:lnSpc>
              <a:buNone/>
            </a:pPr>
            <a:r>
              <a:rPr kumimoji="1" lang="en-US" altLang="zh-CN" dirty="0" smtClean="0"/>
              <a:t>1</a:t>
            </a:r>
            <a:r>
              <a:rPr kumimoji="1" lang="zh-CN" altLang="en-US" dirty="0"/>
              <a:t>、少发数据、</a:t>
            </a:r>
            <a:r>
              <a:rPr kumimoji="1" lang="zh-CN" altLang="en-US" dirty="0" smtClean="0"/>
              <a:t>削减请求</a:t>
            </a:r>
            <a:r>
              <a:rPr kumimoji="1" lang="zh-CN" altLang="en-US" dirty="0"/>
              <a:t>，根据无线网络情况调整资源供给</a:t>
            </a:r>
            <a:r>
              <a:rPr kumimoji="1" lang="zh-CN" altLang="en-US" dirty="0" smtClean="0"/>
              <a:t>。</a:t>
            </a:r>
            <a:endParaRPr kumimoji="1" lang="en-US" altLang="zh-CN" dirty="0" smtClean="0"/>
          </a:p>
          <a:p>
            <a:pPr marL="457200" lvl="1" indent="0">
              <a:lnSpc>
                <a:spcPct val="150000"/>
              </a:lnSpc>
              <a:buNone/>
            </a:pPr>
            <a:r>
              <a:rPr kumimoji="1" lang="en-US" altLang="zh-CN" dirty="0" smtClean="0"/>
              <a:t>2</a:t>
            </a:r>
            <a:r>
              <a:rPr kumimoji="1" lang="zh-CN" altLang="en-US" dirty="0"/>
              <a:t>、杜绝和忘记域名分区、文件拼接、图片</a:t>
            </a:r>
            <a:r>
              <a:rPr kumimoji="1" lang="zh-CN" altLang="en-US" dirty="0" smtClean="0"/>
              <a:t>精灵。应该尽可能使所有资源都在一个域名下。</a:t>
            </a:r>
            <a:endParaRPr kumimoji="1" lang="en-US" altLang="zh-CN" dirty="0" smtClean="0"/>
          </a:p>
          <a:p>
            <a:pPr marL="457200" lvl="1" indent="0">
              <a:lnSpc>
                <a:spcPct val="150000"/>
              </a:lnSpc>
              <a:buNone/>
            </a:pPr>
            <a:r>
              <a:rPr kumimoji="1" lang="en-US" altLang="zh-CN" dirty="0" smtClean="0"/>
              <a:t>3</a:t>
            </a:r>
            <a:r>
              <a:rPr kumimoji="1" lang="zh-CN" altLang="en-US" dirty="0" smtClean="0"/>
              <a:t>、把嵌入资源（多个网页使用的内容）改为服务器推送。</a:t>
            </a:r>
            <a:endParaRPr kumimoji="1" lang="en-US" altLang="zh-CN" dirty="0" smtClean="0"/>
          </a:p>
          <a:p>
            <a:pPr marL="0" indent="0">
              <a:lnSpc>
                <a:spcPct val="150000"/>
              </a:lnSpc>
              <a:buNone/>
            </a:pPr>
            <a:r>
              <a:rPr kumimoji="1" lang="zh-CN" altLang="en-US" dirty="0" smtClean="0"/>
              <a:t>服务器：应该对</a:t>
            </a:r>
            <a:r>
              <a:rPr kumimoji="1" lang="en-US" altLang="zh-CN" dirty="0" smtClean="0"/>
              <a:t>TCP</a:t>
            </a:r>
            <a:r>
              <a:rPr kumimoji="1" lang="zh-CN" altLang="en-US" dirty="0" smtClean="0"/>
              <a:t>和</a:t>
            </a:r>
            <a:r>
              <a:rPr kumimoji="1" lang="en-US" altLang="zh-CN" dirty="0" smtClean="0"/>
              <a:t>TLS</a:t>
            </a:r>
            <a:r>
              <a:rPr kumimoji="1" lang="zh-CN" altLang="en-US" dirty="0" smtClean="0"/>
              <a:t>进行优化</a:t>
            </a:r>
            <a:endParaRPr kumimoji="1" lang="zh-CN" altLang="en-US" dirty="0"/>
          </a:p>
        </p:txBody>
      </p:sp>
      <p:sp>
        <p:nvSpPr>
          <p:cNvPr id="3" name="标题 2"/>
          <p:cNvSpPr>
            <a:spLocks noGrp="1"/>
          </p:cNvSpPr>
          <p:nvPr>
            <p:ph type="title"/>
          </p:nvPr>
        </p:nvSpPr>
        <p:spPr/>
        <p:txBody>
          <a:bodyPr/>
          <a:lstStyle/>
          <a:p>
            <a:r>
              <a:rPr kumimoji="1" lang="zh-CN" altLang="en-US" dirty="0" smtClean="0"/>
              <a:t>针对</a:t>
            </a:r>
            <a:r>
              <a:rPr kumimoji="1" lang="en-US" altLang="zh-CN" dirty="0" smtClean="0"/>
              <a:t>HTTP2.0</a:t>
            </a:r>
            <a:r>
              <a:rPr kumimoji="1" lang="zh-CN" altLang="en-US" dirty="0" smtClean="0"/>
              <a:t>的优化建议</a:t>
            </a:r>
            <a:endParaRPr kumimoji="1" lang="zh-CN" altLang="en-US" dirty="0"/>
          </a:p>
        </p:txBody>
      </p:sp>
    </p:spTree>
    <p:extLst>
      <p:ext uri="{BB962C8B-B14F-4D97-AF65-F5344CB8AC3E}">
        <p14:creationId xmlns:p14="http://schemas.microsoft.com/office/powerpoint/2010/main" val="2124242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31596" y="2091204"/>
            <a:ext cx="11520488" cy="2488504"/>
          </a:xfrm>
          <a:prstGeom prst="rect">
            <a:avLst/>
          </a:prstGeom>
        </p:spPr>
      </p:pic>
      <p:sp>
        <p:nvSpPr>
          <p:cNvPr id="3" name="标题 2"/>
          <p:cNvSpPr>
            <a:spLocks noGrp="1"/>
          </p:cNvSpPr>
          <p:nvPr>
            <p:ph type="title"/>
          </p:nvPr>
        </p:nvSpPr>
        <p:spPr/>
        <p:txBody>
          <a:bodyPr/>
          <a:lstStyle/>
          <a:p>
            <a:r>
              <a:rPr kumimoji="1" lang="en-US" altLang="zh-CN" dirty="0" smtClean="0"/>
              <a:t>H2</a:t>
            </a:r>
            <a:r>
              <a:rPr kumimoji="1" lang="zh-CN" altLang="en-US" dirty="0" smtClean="0"/>
              <a:t>的现状</a:t>
            </a:r>
            <a:endParaRPr kumimoji="1" lang="zh-CN" altLang="en-US" dirty="0"/>
          </a:p>
        </p:txBody>
      </p:sp>
      <p:sp>
        <p:nvSpPr>
          <p:cNvPr id="5" name="矩形 4"/>
          <p:cNvSpPr/>
          <p:nvPr/>
        </p:nvSpPr>
        <p:spPr>
          <a:xfrm>
            <a:off x="331596" y="4963952"/>
            <a:ext cx="4175182" cy="369332"/>
          </a:xfrm>
          <a:prstGeom prst="rect">
            <a:avLst/>
          </a:prstGeom>
        </p:spPr>
        <p:txBody>
          <a:bodyPr wrap="none">
            <a:spAutoFit/>
          </a:bodyPr>
          <a:lstStyle/>
          <a:p>
            <a:r>
              <a:rPr lang="en-US" altLang="zh-CN" dirty="0" smtClean="0">
                <a:solidFill>
                  <a:srgbClr val="000000"/>
                </a:solidFill>
                <a:latin typeface="Open Sans" charset="0"/>
              </a:rPr>
              <a:t>2</a:t>
            </a:r>
            <a:r>
              <a:rPr lang="zh-CN" altLang="en-US" dirty="0" smtClean="0">
                <a:solidFill>
                  <a:srgbClr val="000000"/>
                </a:solidFill>
                <a:latin typeface="Open Sans" charset="0"/>
              </a:rPr>
              <a:t>、</a:t>
            </a:r>
            <a:r>
              <a:rPr lang="en-US" altLang="zh-CN" dirty="0" smtClean="0">
                <a:solidFill>
                  <a:srgbClr val="FF0000"/>
                </a:solidFill>
                <a:latin typeface="Open Sans" charset="0"/>
              </a:rPr>
              <a:t>Only </a:t>
            </a:r>
            <a:r>
              <a:rPr lang="en-US" altLang="zh-CN" dirty="0">
                <a:solidFill>
                  <a:srgbClr val="FF0000"/>
                </a:solidFill>
                <a:latin typeface="Open Sans" charset="0"/>
              </a:rPr>
              <a:t>supports HTTP2 over TLS (https)</a:t>
            </a:r>
            <a:endParaRPr lang="zh-CN" altLang="en-US" dirty="0">
              <a:solidFill>
                <a:srgbClr val="FF0000"/>
              </a:solidFill>
            </a:endParaRPr>
          </a:p>
        </p:txBody>
      </p:sp>
      <p:sp>
        <p:nvSpPr>
          <p:cNvPr id="6" name="矩形 5"/>
          <p:cNvSpPr/>
          <p:nvPr/>
        </p:nvSpPr>
        <p:spPr>
          <a:xfrm>
            <a:off x="331595" y="5521489"/>
            <a:ext cx="7720583" cy="369332"/>
          </a:xfrm>
          <a:prstGeom prst="rect">
            <a:avLst/>
          </a:prstGeom>
        </p:spPr>
        <p:txBody>
          <a:bodyPr wrap="square">
            <a:spAutoFit/>
          </a:bodyPr>
          <a:lstStyle/>
          <a:p>
            <a:r>
              <a:rPr lang="en-US" altLang="zh-CN" dirty="0" smtClean="0">
                <a:solidFill>
                  <a:srgbClr val="000000"/>
                </a:solidFill>
                <a:latin typeface="Open Sans" charset="0"/>
              </a:rPr>
              <a:t>4</a:t>
            </a:r>
            <a:r>
              <a:rPr lang="zh-CN" altLang="en-US" dirty="0" smtClean="0">
                <a:solidFill>
                  <a:srgbClr val="000000"/>
                </a:solidFill>
                <a:latin typeface="Open Sans" charset="0"/>
              </a:rPr>
              <a:t>、</a:t>
            </a:r>
            <a:r>
              <a:rPr lang="en-US" altLang="zh-CN" dirty="0" smtClean="0">
                <a:solidFill>
                  <a:srgbClr val="000000"/>
                </a:solidFill>
                <a:latin typeface="Open Sans" charset="0"/>
              </a:rPr>
              <a:t>Only </a:t>
            </a:r>
            <a:r>
              <a:rPr lang="en-US" altLang="zh-CN" dirty="0">
                <a:solidFill>
                  <a:srgbClr val="000000"/>
                </a:solidFill>
                <a:latin typeface="Open Sans" charset="0"/>
              </a:rPr>
              <a:t>supports HTTP2 if servers support </a:t>
            </a:r>
            <a:r>
              <a:rPr lang="en-US" altLang="zh-CN" dirty="0" smtClean="0">
                <a:solidFill>
                  <a:srgbClr val="000000"/>
                </a:solidFill>
                <a:latin typeface="Open Sans" charset="0"/>
              </a:rPr>
              <a:t>protocol</a:t>
            </a:r>
            <a:r>
              <a:rPr lang="zh-CN" altLang="en-US" dirty="0" smtClean="0">
                <a:solidFill>
                  <a:srgbClr val="000000"/>
                </a:solidFill>
                <a:latin typeface="Open Sans" charset="0"/>
              </a:rPr>
              <a:t> </a:t>
            </a:r>
            <a:r>
              <a:rPr lang="en-US" altLang="zh-CN" dirty="0" smtClean="0">
                <a:solidFill>
                  <a:srgbClr val="000000"/>
                </a:solidFill>
                <a:latin typeface="Open Sans" charset="0"/>
              </a:rPr>
              <a:t>negotiation </a:t>
            </a:r>
            <a:r>
              <a:rPr lang="en-US" altLang="zh-CN" dirty="0">
                <a:solidFill>
                  <a:srgbClr val="000000"/>
                </a:solidFill>
                <a:latin typeface="Open Sans" charset="0"/>
              </a:rPr>
              <a:t>via ALPN</a:t>
            </a:r>
            <a:endParaRPr lang="zh-CN" altLang="en-US" dirty="0"/>
          </a:p>
        </p:txBody>
      </p:sp>
    </p:spTree>
    <p:extLst>
      <p:ext uri="{BB962C8B-B14F-4D97-AF65-F5344CB8AC3E}">
        <p14:creationId xmlns:p14="http://schemas.microsoft.com/office/powerpoint/2010/main" val="356883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smtClean="0"/>
              <a:t>升级到</a:t>
            </a:r>
            <a:r>
              <a:rPr kumimoji="1" lang="en-US" altLang="zh-CN" dirty="0" smtClean="0"/>
              <a:t>h2</a:t>
            </a:r>
            <a:r>
              <a:rPr kumimoji="1" lang="zh-CN" altLang="en-US" dirty="0" smtClean="0"/>
              <a:t>的条件：</a:t>
            </a:r>
            <a:r>
              <a:rPr kumimoji="1" lang="en-US" altLang="zh-CN" dirty="0"/>
              <a:t> </a:t>
            </a:r>
            <a:endParaRPr kumimoji="1" lang="en-US" altLang="zh-CN" dirty="0" smtClean="0"/>
          </a:p>
          <a:p>
            <a:pPr marL="457200" lvl="1" indent="0">
              <a:buNone/>
            </a:pPr>
            <a:r>
              <a:rPr kumimoji="1" lang="en-US" altLang="zh-CN" dirty="0" smtClean="0"/>
              <a:t>h2</a:t>
            </a:r>
            <a:r>
              <a:rPr kumimoji="1" lang="zh-CN" altLang="en-US" dirty="0"/>
              <a:t>的必须客户端和服务器同步支持。</a:t>
            </a:r>
            <a:endParaRPr kumimoji="1" lang="en-US" altLang="zh-CN" dirty="0" smtClean="0"/>
          </a:p>
          <a:p>
            <a:pPr marL="0" indent="0">
              <a:buNone/>
            </a:pPr>
            <a:r>
              <a:rPr kumimoji="1" lang="zh-CN" altLang="en-US" dirty="0" smtClean="0"/>
              <a:t>问题：</a:t>
            </a:r>
            <a:endParaRPr kumimoji="1" lang="en-US" altLang="zh-CN" dirty="0" smtClean="0"/>
          </a:p>
          <a:p>
            <a:pPr marL="457200" lvl="1" indent="0">
              <a:buNone/>
            </a:pPr>
            <a:r>
              <a:rPr kumimoji="1" lang="zh-CN" altLang="en-US" dirty="0" smtClean="0"/>
              <a:t>虽然浏览器基本已经支持</a:t>
            </a:r>
            <a:r>
              <a:rPr kumimoji="1" lang="en-US" altLang="zh-CN" dirty="0" smtClean="0"/>
              <a:t>http2.0</a:t>
            </a:r>
            <a:r>
              <a:rPr kumimoji="1" lang="zh-CN" altLang="en-US" dirty="0" smtClean="0"/>
              <a:t>，但是部分老版本浏览器还不支持</a:t>
            </a:r>
            <a:r>
              <a:rPr kumimoji="1" lang="en-US" altLang="zh-CN" dirty="0" smtClean="0"/>
              <a:t>http2.0</a:t>
            </a:r>
            <a:r>
              <a:rPr kumimoji="1" lang="zh-CN" altLang="en-US" dirty="0" smtClean="0"/>
              <a:t>。</a:t>
            </a:r>
            <a:endParaRPr kumimoji="1" lang="en-US" altLang="zh-CN" dirty="0" smtClean="0"/>
          </a:p>
          <a:p>
            <a:pPr marL="457200" lvl="1" indent="0">
              <a:buNone/>
            </a:pPr>
            <a:r>
              <a:rPr kumimoji="1" lang="zh-CN" altLang="en-US" dirty="0" smtClean="0"/>
              <a:t>服务器</a:t>
            </a:r>
            <a:r>
              <a:rPr kumimoji="1" lang="zh-CN" altLang="en-US" dirty="0"/>
              <a:t>和中间设备也必须</a:t>
            </a:r>
            <a:r>
              <a:rPr kumimoji="1" lang="zh-CN" altLang="en-US" dirty="0" smtClean="0"/>
              <a:t>升级。</a:t>
            </a:r>
            <a:endParaRPr kumimoji="1" lang="en-US" altLang="zh-CN" dirty="0" smtClean="0"/>
          </a:p>
          <a:p>
            <a:pPr marL="0" indent="0">
              <a:buNone/>
            </a:pPr>
            <a:r>
              <a:rPr kumimoji="1" lang="zh-CN" altLang="en-US" dirty="0" smtClean="0"/>
              <a:t>策略：</a:t>
            </a:r>
            <a:endParaRPr kumimoji="1" lang="en-US" altLang="zh-CN" dirty="0" smtClean="0"/>
          </a:p>
          <a:p>
            <a:pPr marL="457200" lvl="1" indent="0">
              <a:buNone/>
            </a:pPr>
            <a:r>
              <a:rPr kumimoji="1" lang="zh-CN" altLang="en-US" dirty="0"/>
              <a:t>双协议应用</a:t>
            </a:r>
            <a:r>
              <a:rPr kumimoji="1" lang="zh-CN" altLang="en-US" dirty="0" smtClean="0"/>
              <a:t>策略：</a:t>
            </a:r>
            <a:r>
              <a:rPr kumimoji="1" lang="zh-CN" altLang="en-US" dirty="0"/>
              <a:t>同一个应用既能通过 </a:t>
            </a:r>
            <a:r>
              <a:rPr kumimoji="1" lang="en-US" altLang="zh-CN" dirty="0"/>
              <a:t>HTTP 1.x </a:t>
            </a:r>
            <a:r>
              <a:rPr kumimoji="1" lang="zh-CN" altLang="en-US" dirty="0"/>
              <a:t>交付，也能通过 </a:t>
            </a:r>
            <a:r>
              <a:rPr kumimoji="1" lang="en-US" altLang="zh-CN" dirty="0"/>
              <a:t>HTTP2.0 </a:t>
            </a:r>
            <a:r>
              <a:rPr kumimoji="1" lang="zh-CN" altLang="en-US" dirty="0"/>
              <a:t>交付，无需任何</a:t>
            </a:r>
            <a:r>
              <a:rPr kumimoji="1" lang="zh-CN" altLang="en-US" dirty="0" smtClean="0"/>
              <a:t>改动。</a:t>
            </a:r>
          </a:p>
          <a:p>
            <a:pPr marL="0" indent="0">
              <a:buNone/>
            </a:pPr>
            <a:r>
              <a:rPr kumimoji="1" lang="zh-CN" altLang="en-US" dirty="0" smtClean="0"/>
              <a:t>缺点：</a:t>
            </a:r>
            <a:endParaRPr kumimoji="1" lang="en-US" altLang="zh-CN" dirty="0" smtClean="0"/>
          </a:p>
          <a:p>
            <a:pPr marL="457200" lvl="1" indent="0">
              <a:buNone/>
            </a:pPr>
            <a:r>
              <a:rPr kumimoji="1" lang="zh-CN" altLang="en-US" dirty="0" smtClean="0"/>
              <a:t>过于</a:t>
            </a:r>
            <a:r>
              <a:rPr kumimoji="1" lang="zh-CN" altLang="en-US" dirty="0"/>
              <a:t>激进的 </a:t>
            </a:r>
            <a:r>
              <a:rPr kumimoji="1" lang="en-US" altLang="zh-CN" dirty="0"/>
              <a:t>HTTP 1.x </a:t>
            </a:r>
            <a:r>
              <a:rPr kumimoji="1" lang="zh-CN" altLang="en-US" dirty="0"/>
              <a:t>优化可能伤害 </a:t>
            </a:r>
            <a:r>
              <a:rPr kumimoji="1" lang="en-US" altLang="zh-CN" dirty="0"/>
              <a:t>HTTP 2.0 </a:t>
            </a:r>
            <a:r>
              <a:rPr kumimoji="1" lang="zh-CN" altLang="en-US" dirty="0"/>
              <a:t>性能，反之亦然。</a:t>
            </a:r>
            <a:endParaRPr kumimoji="1" lang="en-US" altLang="zh-CN" dirty="0"/>
          </a:p>
          <a:p>
            <a:endParaRPr kumimoji="1" lang="en-US" altLang="zh-CN" dirty="0" smtClean="0"/>
          </a:p>
        </p:txBody>
      </p:sp>
      <p:sp>
        <p:nvSpPr>
          <p:cNvPr id="3" name="标题 2"/>
          <p:cNvSpPr>
            <a:spLocks noGrp="1"/>
          </p:cNvSpPr>
          <p:nvPr>
            <p:ph type="title"/>
          </p:nvPr>
        </p:nvSpPr>
        <p:spPr/>
        <p:txBody>
          <a:bodyPr/>
          <a:lstStyle/>
          <a:p>
            <a:r>
              <a:rPr kumimoji="1" lang="en-US" altLang="zh-CN" dirty="0"/>
              <a:t>http1.x</a:t>
            </a:r>
            <a:r>
              <a:rPr kumimoji="1" lang="zh-CN" altLang="en-US" dirty="0"/>
              <a:t>到</a:t>
            </a:r>
            <a:r>
              <a:rPr kumimoji="1" lang="en-US" altLang="zh-CN" dirty="0"/>
              <a:t>h2</a:t>
            </a:r>
            <a:r>
              <a:rPr kumimoji="1" lang="zh-CN" altLang="en-US" dirty="0"/>
              <a:t>过渡</a:t>
            </a:r>
          </a:p>
        </p:txBody>
      </p:sp>
    </p:spTree>
    <p:extLst>
      <p:ext uri="{BB962C8B-B14F-4D97-AF65-F5344CB8AC3E}">
        <p14:creationId xmlns:p14="http://schemas.microsoft.com/office/powerpoint/2010/main" val="4867168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245485673"/>
              </p:ext>
            </p:extLst>
          </p:nvPr>
        </p:nvGraphicFramePr>
        <p:xfrm>
          <a:off x="104538" y="1217282"/>
          <a:ext cx="11520488"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kumimoji="1" lang="en-US" altLang="zh-CN" dirty="0"/>
              <a:t>http1.x</a:t>
            </a:r>
            <a:r>
              <a:rPr kumimoji="1" lang="zh-CN" altLang="en-US" dirty="0"/>
              <a:t>到</a:t>
            </a:r>
            <a:r>
              <a:rPr kumimoji="1" lang="en-US" altLang="zh-CN" dirty="0"/>
              <a:t>h2</a:t>
            </a:r>
            <a:r>
              <a:rPr kumimoji="1" lang="zh-CN" altLang="en-US" dirty="0"/>
              <a:t>过渡</a:t>
            </a:r>
          </a:p>
        </p:txBody>
      </p:sp>
    </p:spTree>
    <p:extLst>
      <p:ext uri="{BB962C8B-B14F-4D97-AF65-F5344CB8AC3E}">
        <p14:creationId xmlns:p14="http://schemas.microsoft.com/office/powerpoint/2010/main" val="978222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lvl="0" indent="0">
              <a:buNone/>
            </a:pPr>
            <a:r>
              <a:rPr kumimoji="1" lang="zh-CN" altLang="en-US" dirty="0"/>
              <a:t>相同的应用</a:t>
            </a:r>
            <a:r>
              <a:rPr kumimoji="1" lang="zh-CN" altLang="en-US" dirty="0" smtClean="0"/>
              <a:t>代码，</a:t>
            </a:r>
            <a:r>
              <a:rPr kumimoji="1" lang="zh-CN" altLang="en-US" dirty="0"/>
              <a:t>双协议</a:t>
            </a:r>
            <a:r>
              <a:rPr kumimoji="1" lang="zh-CN" altLang="en-US" dirty="0" smtClean="0"/>
              <a:t>部署，分为一下</a:t>
            </a:r>
            <a:r>
              <a:rPr kumimoji="1" lang="zh-CN" altLang="en-US" smtClean="0"/>
              <a:t>三种情况：</a:t>
            </a:r>
            <a:endParaRPr kumimoji="1" lang="en-US" altLang="zh-CN" dirty="0"/>
          </a:p>
          <a:p>
            <a:pPr marL="457200" lvl="1" indent="0">
              <a:buNone/>
            </a:pPr>
            <a:r>
              <a:rPr lang="en-US" altLang="zh-CN" sz="2800" dirty="0" smtClean="0"/>
              <a:t>1</a:t>
            </a:r>
            <a:r>
              <a:rPr lang="zh-CN" altLang="en-US" sz="2800" dirty="0" smtClean="0"/>
              <a:t>、通过 </a:t>
            </a:r>
            <a:r>
              <a:rPr lang="en-US" altLang="zh-CN" sz="2800" dirty="0"/>
              <a:t>TLS </a:t>
            </a:r>
            <a:r>
              <a:rPr lang="zh-CN" altLang="en-US" sz="2800" dirty="0"/>
              <a:t>和 </a:t>
            </a:r>
            <a:r>
              <a:rPr lang="en-US" altLang="zh-CN" sz="2800" dirty="0"/>
              <a:t>ALPN </a:t>
            </a:r>
            <a:r>
              <a:rPr lang="zh-CN" altLang="en-US" sz="2800" dirty="0"/>
              <a:t>发起新的 </a:t>
            </a:r>
            <a:r>
              <a:rPr lang="en-US" altLang="zh-CN" sz="2800" dirty="0"/>
              <a:t>HTTPS </a:t>
            </a:r>
            <a:r>
              <a:rPr lang="zh-CN" altLang="en-US" sz="2800" dirty="0" smtClean="0"/>
              <a:t>连接</a:t>
            </a:r>
            <a:r>
              <a:rPr lang="zh-CN" altLang="en-US" sz="2800" dirty="0"/>
              <a:t>；</a:t>
            </a:r>
            <a:endParaRPr lang="en-US" altLang="zh-CN" sz="2800" dirty="0" smtClean="0"/>
          </a:p>
          <a:p>
            <a:pPr marL="457200" lvl="1" indent="0">
              <a:buNone/>
            </a:pPr>
            <a:r>
              <a:rPr lang="en-US" altLang="zh-CN" sz="2800" dirty="0" smtClean="0"/>
              <a:t>2</a:t>
            </a:r>
            <a:r>
              <a:rPr lang="zh-CN" altLang="en-US" sz="2800" dirty="0" smtClean="0"/>
              <a:t>、根据</a:t>
            </a:r>
            <a:r>
              <a:rPr lang="zh-CN" altLang="en-US" sz="2800" dirty="0"/>
              <a:t>之前的信息发起新的 </a:t>
            </a:r>
            <a:r>
              <a:rPr lang="en-US" altLang="zh-CN" sz="2800" dirty="0"/>
              <a:t>HTTP </a:t>
            </a:r>
            <a:r>
              <a:rPr lang="zh-CN" altLang="en-US" sz="2800" dirty="0"/>
              <a:t>连接</a:t>
            </a:r>
            <a:r>
              <a:rPr lang="zh-CN" altLang="en-US" sz="2800" dirty="0" smtClean="0"/>
              <a:t>；</a:t>
            </a:r>
            <a:endParaRPr lang="en-US" altLang="zh-CN" sz="2800" dirty="0" smtClean="0"/>
          </a:p>
          <a:p>
            <a:pPr marL="914400" lvl="2" indent="0">
              <a:buNone/>
            </a:pPr>
            <a:r>
              <a:rPr lang="zh-CN" altLang="en-US" sz="2800" dirty="0"/>
              <a:t>使用 </a:t>
            </a:r>
            <a:r>
              <a:rPr lang="en-US" altLang="zh-CN" sz="2800" dirty="0"/>
              <a:t>HTTP Upgrade </a:t>
            </a:r>
            <a:r>
              <a:rPr lang="zh-CN" altLang="en-US" sz="2800" dirty="0"/>
              <a:t>机制通过协调确定适当的</a:t>
            </a:r>
            <a:r>
              <a:rPr lang="zh-CN" altLang="en-US" sz="2800" dirty="0" smtClean="0"/>
              <a:t>协议</a:t>
            </a:r>
            <a:endParaRPr lang="en-US" altLang="zh-CN" sz="2800" dirty="0" smtClean="0"/>
          </a:p>
          <a:p>
            <a:pPr marL="1371600" lvl="3" indent="0">
              <a:buNone/>
            </a:pPr>
            <a:r>
              <a:rPr lang="zh-CN" altLang="en-US" sz="2400" dirty="0" smtClean="0"/>
              <a:t>不支持 </a:t>
            </a:r>
            <a:r>
              <a:rPr lang="en-US" altLang="zh-CN" sz="2400" dirty="0"/>
              <a:t>HTTP 2.0</a:t>
            </a:r>
            <a:r>
              <a:rPr lang="zh-CN" altLang="en-US" sz="2400" dirty="0"/>
              <a:t>，就立即返回 </a:t>
            </a:r>
            <a:r>
              <a:rPr lang="en-US" altLang="zh-CN" sz="2400" dirty="0"/>
              <a:t>HTTP 1.1 </a:t>
            </a:r>
            <a:r>
              <a:rPr lang="zh-CN" altLang="en-US" sz="2400" dirty="0"/>
              <a:t>响应。</a:t>
            </a:r>
          </a:p>
          <a:p>
            <a:pPr marL="1371600" lvl="3" indent="0">
              <a:buNone/>
            </a:pPr>
            <a:r>
              <a:rPr lang="zh-CN" altLang="en-US" sz="2400" dirty="0" smtClean="0"/>
              <a:t>支持</a:t>
            </a:r>
            <a:r>
              <a:rPr lang="en-US" altLang="zh-CN" sz="2400" dirty="0" smtClean="0"/>
              <a:t>http2.0</a:t>
            </a:r>
            <a:r>
              <a:rPr lang="zh-CN" altLang="en-US" sz="2400" dirty="0" smtClean="0"/>
              <a:t>，服务器</a:t>
            </a:r>
            <a:r>
              <a:rPr lang="zh-CN" altLang="en-US" sz="2400" dirty="0"/>
              <a:t>就会以 </a:t>
            </a:r>
            <a:r>
              <a:rPr lang="en-US" altLang="zh-CN" sz="2400" dirty="0"/>
              <a:t>HTTP 1.1 </a:t>
            </a:r>
            <a:r>
              <a:rPr lang="zh-CN" altLang="en-US" sz="2400" dirty="0"/>
              <a:t>格式返回 </a:t>
            </a:r>
            <a:r>
              <a:rPr lang="en-US" altLang="zh-CN" sz="2400" dirty="0"/>
              <a:t>101 Switching Protocols </a:t>
            </a:r>
            <a:r>
              <a:rPr lang="zh-CN" altLang="en-US" sz="2400" dirty="0"/>
              <a:t>响应，然后</a:t>
            </a:r>
            <a:r>
              <a:rPr lang="zh-CN" altLang="en-US" sz="2400" dirty="0" smtClean="0"/>
              <a:t>立即切换</a:t>
            </a:r>
            <a:r>
              <a:rPr lang="zh-CN" altLang="en-US" sz="2400" dirty="0"/>
              <a:t>到 </a:t>
            </a:r>
            <a:r>
              <a:rPr lang="en-US" altLang="zh-CN" sz="2400" dirty="0"/>
              <a:t>HTTP 2.0 </a:t>
            </a:r>
            <a:r>
              <a:rPr lang="zh-CN" altLang="en-US" sz="2400" dirty="0"/>
              <a:t>并使用新的二进制分帧协议返回响应</a:t>
            </a:r>
            <a:r>
              <a:rPr lang="zh-CN" altLang="en-US" sz="2400" dirty="0" smtClean="0"/>
              <a:t>。</a:t>
            </a:r>
            <a:endParaRPr lang="en-US" altLang="zh-CN" sz="2400" dirty="0" smtClean="0"/>
          </a:p>
          <a:p>
            <a:pPr marL="457200" lvl="1" indent="0">
              <a:buNone/>
            </a:pPr>
            <a:r>
              <a:rPr lang="en-US" altLang="zh-CN" sz="2800" dirty="0" smtClean="0"/>
              <a:t>3</a:t>
            </a:r>
            <a:r>
              <a:rPr lang="zh-CN" altLang="en-US" sz="2800" dirty="0" smtClean="0"/>
              <a:t>、没有</a:t>
            </a:r>
            <a:r>
              <a:rPr lang="zh-CN" altLang="en-US" sz="2800" dirty="0"/>
              <a:t>之前的信息而发起新的 </a:t>
            </a:r>
            <a:r>
              <a:rPr lang="en-US" altLang="zh-CN" sz="2800" dirty="0"/>
              <a:t>HTTP </a:t>
            </a:r>
            <a:r>
              <a:rPr lang="zh-CN" altLang="en-US" sz="2800" dirty="0"/>
              <a:t>连接。</a:t>
            </a:r>
          </a:p>
        </p:txBody>
      </p:sp>
      <p:sp>
        <p:nvSpPr>
          <p:cNvPr id="3" name="标题 2"/>
          <p:cNvSpPr>
            <a:spLocks noGrp="1"/>
          </p:cNvSpPr>
          <p:nvPr>
            <p:ph type="title"/>
          </p:nvPr>
        </p:nvSpPr>
        <p:spPr/>
        <p:txBody>
          <a:bodyPr/>
          <a:lstStyle/>
          <a:p>
            <a:r>
              <a:rPr kumimoji="1" lang="en-US" altLang="zh-CN" dirty="0" smtClean="0"/>
              <a:t>http1.x</a:t>
            </a:r>
            <a:r>
              <a:rPr kumimoji="1" lang="zh-CN" altLang="en-US" dirty="0" smtClean="0"/>
              <a:t>到</a:t>
            </a:r>
            <a:r>
              <a:rPr kumimoji="1" lang="en-US" altLang="zh-CN" dirty="0" smtClean="0"/>
              <a:t>h2</a:t>
            </a:r>
            <a:r>
              <a:rPr kumimoji="1" lang="zh-CN" altLang="en-US" dirty="0" smtClean="0"/>
              <a:t>过渡</a:t>
            </a:r>
            <a:endParaRPr kumimoji="1" lang="zh-CN" altLang="en-US" dirty="0"/>
          </a:p>
        </p:txBody>
      </p:sp>
    </p:spTree>
    <p:extLst>
      <p:ext uri="{BB962C8B-B14F-4D97-AF65-F5344CB8AC3E}">
        <p14:creationId xmlns:p14="http://schemas.microsoft.com/office/powerpoint/2010/main" val="18820011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HTTP </a:t>
            </a:r>
            <a:r>
              <a:rPr lang="en-US" altLang="zh-CN" dirty="0" smtClean="0"/>
              <a:t>Upgrade</a:t>
            </a:r>
          </a:p>
          <a:p>
            <a:r>
              <a:rPr kumimoji="1" lang="zh-CN" altLang="en-US" dirty="0" smtClean="0"/>
              <a:t>请求：</a:t>
            </a:r>
          </a:p>
          <a:p>
            <a:r>
              <a:rPr kumimoji="1" lang="zh-CN" altLang="en-US" dirty="0" smtClean="0"/>
              <a:t>响应：</a:t>
            </a:r>
            <a:endParaRPr kumimoji="1" lang="en-US" altLang="zh-CN" dirty="0"/>
          </a:p>
          <a:p>
            <a:endParaRPr kumimoji="1" lang="zh-CN" altLang="en-US" dirty="0"/>
          </a:p>
        </p:txBody>
      </p:sp>
      <p:sp>
        <p:nvSpPr>
          <p:cNvPr id="3" name="标题 2"/>
          <p:cNvSpPr>
            <a:spLocks noGrp="1"/>
          </p:cNvSpPr>
          <p:nvPr>
            <p:ph type="title"/>
          </p:nvPr>
        </p:nvSpPr>
        <p:spPr/>
        <p:txBody>
          <a:bodyPr/>
          <a:lstStyle/>
          <a:p>
            <a:r>
              <a:rPr kumimoji="1" lang="en-US" altLang="zh-CN" dirty="0"/>
              <a:t>http1.x</a:t>
            </a:r>
            <a:r>
              <a:rPr kumimoji="1" lang="zh-CN" altLang="en-US" dirty="0"/>
              <a:t>到</a:t>
            </a:r>
            <a:r>
              <a:rPr kumimoji="1" lang="en-US" altLang="zh-CN" dirty="0"/>
              <a:t>h2</a:t>
            </a:r>
            <a:r>
              <a:rPr kumimoji="1" lang="zh-CN" altLang="en-US" dirty="0"/>
              <a:t>过渡</a:t>
            </a:r>
          </a:p>
        </p:txBody>
      </p:sp>
      <p:pic>
        <p:nvPicPr>
          <p:cNvPr id="4" name="图片 3"/>
          <p:cNvPicPr>
            <a:picLocks noChangeAspect="1"/>
          </p:cNvPicPr>
          <p:nvPr/>
        </p:nvPicPr>
        <p:blipFill>
          <a:blip r:embed="rId2"/>
          <a:stretch>
            <a:fillRect/>
          </a:stretch>
        </p:blipFill>
        <p:spPr>
          <a:xfrm>
            <a:off x="331596" y="2973222"/>
            <a:ext cx="5232400" cy="1866900"/>
          </a:xfrm>
          <a:prstGeom prst="rect">
            <a:avLst/>
          </a:prstGeom>
        </p:spPr>
      </p:pic>
      <p:pic>
        <p:nvPicPr>
          <p:cNvPr id="5" name="图片 4"/>
          <p:cNvPicPr>
            <a:picLocks noChangeAspect="1"/>
          </p:cNvPicPr>
          <p:nvPr/>
        </p:nvPicPr>
        <p:blipFill>
          <a:blip r:embed="rId3"/>
          <a:stretch>
            <a:fillRect/>
          </a:stretch>
        </p:blipFill>
        <p:spPr>
          <a:xfrm>
            <a:off x="6096417" y="1555410"/>
            <a:ext cx="5054600" cy="4241800"/>
          </a:xfrm>
          <a:prstGeom prst="rect">
            <a:avLst/>
          </a:prstGeom>
        </p:spPr>
      </p:pic>
      <p:sp>
        <p:nvSpPr>
          <p:cNvPr id="6" name="矩形 5"/>
          <p:cNvSpPr/>
          <p:nvPr/>
        </p:nvSpPr>
        <p:spPr>
          <a:xfrm>
            <a:off x="331596" y="5197045"/>
            <a:ext cx="6096000" cy="1200329"/>
          </a:xfrm>
          <a:prstGeom prst="rect">
            <a:avLst/>
          </a:prstGeom>
        </p:spPr>
        <p:txBody>
          <a:bodyPr>
            <a:spAutoFit/>
          </a:bodyPr>
          <a:lstStyle/>
          <a:p>
            <a:r>
              <a:rPr lang="zh-CN" altLang="en-US" dirty="0"/>
              <a:t>➊ 发起带有 HTTP 2.0 Upgrade 首部的 HTTP 1.1 请求</a:t>
            </a:r>
          </a:p>
          <a:p>
            <a:r>
              <a:rPr lang="zh-CN" altLang="en-US" dirty="0"/>
              <a:t>➋ HTTP/2.0 SETTINGS 净荷的 Base64 URL 编码</a:t>
            </a:r>
          </a:p>
          <a:p>
            <a:r>
              <a:rPr lang="zh-CN" altLang="en-US" dirty="0"/>
              <a:t>➌ 服务器拒绝升级，通过 HTTP 1.1 返回响应</a:t>
            </a:r>
          </a:p>
          <a:p>
            <a:r>
              <a:rPr lang="zh-CN" altLang="en-US" dirty="0"/>
              <a:t>➍ 服务器接受 HTTP 2.0 升级，切换到新分帧</a:t>
            </a:r>
          </a:p>
        </p:txBody>
      </p:sp>
    </p:spTree>
    <p:extLst>
      <p:ext uri="{BB962C8B-B14F-4D97-AF65-F5344CB8AC3E}">
        <p14:creationId xmlns:p14="http://schemas.microsoft.com/office/powerpoint/2010/main" val="9670102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smtClean="0"/>
              <a:t>Http2.0 </a:t>
            </a:r>
            <a:r>
              <a:rPr kumimoji="1" lang="zh-CN" altLang="en-US" dirty="0" smtClean="0"/>
              <a:t>的主要目标就是提升传输性能，实现客户端与服务器间较低的延迟（二进制分帧）和较高的吞吐量（多路复用）。</a:t>
            </a:r>
            <a:endParaRPr kumimoji="1" lang="en-US" altLang="zh-CN" dirty="0" smtClean="0"/>
          </a:p>
          <a:p>
            <a:endParaRPr kumimoji="1" lang="en-US" altLang="zh-CN" dirty="0"/>
          </a:p>
          <a:p>
            <a:r>
              <a:rPr kumimoji="1" lang="en-US" altLang="zh-CN" dirty="0" smtClean="0">
                <a:hlinkClick r:id="rId2"/>
              </a:rPr>
              <a:t>Http1.1</a:t>
            </a:r>
            <a:r>
              <a:rPr kumimoji="1" lang="zh-CN" altLang="en-US" dirty="0" smtClean="0">
                <a:hlinkClick r:id="rId2"/>
              </a:rPr>
              <a:t>和</a:t>
            </a:r>
            <a:r>
              <a:rPr kumimoji="1" lang="en-US" altLang="zh-CN" dirty="0" smtClean="0">
                <a:hlinkClick r:id="rId2"/>
              </a:rPr>
              <a:t>http2.0</a:t>
            </a:r>
            <a:r>
              <a:rPr kumimoji="1" lang="zh-CN" altLang="en-US" dirty="0" smtClean="0">
                <a:hlinkClick r:id="rId2"/>
              </a:rPr>
              <a:t>的优化效果对比</a:t>
            </a:r>
            <a:r>
              <a:rPr kumimoji="1" lang="zh-CN" altLang="en-US" dirty="0" smtClean="0"/>
              <a:t>（隐身模式打开）</a:t>
            </a:r>
            <a:endParaRPr kumimoji="1" lang="en-US" altLang="zh-CN" dirty="0" smtClean="0"/>
          </a:p>
          <a:p>
            <a:endParaRPr kumimoji="1" lang="en-US" altLang="zh-CN" dirty="0" smtClean="0"/>
          </a:p>
          <a:p>
            <a:r>
              <a:rPr kumimoji="1" lang="zh-CN" altLang="en-US" dirty="0" smtClean="0"/>
              <a:t>使用了</a:t>
            </a:r>
            <a:r>
              <a:rPr kumimoji="1" lang="en-US" altLang="zh-CN" dirty="0" smtClean="0"/>
              <a:t>h2</a:t>
            </a:r>
            <a:r>
              <a:rPr kumimoji="1" lang="zh-CN" altLang="en-US" dirty="0" smtClean="0"/>
              <a:t>的网站 </a:t>
            </a:r>
            <a:endParaRPr kumimoji="1" lang="en-US" altLang="zh-CN" dirty="0" smtClean="0"/>
          </a:p>
          <a:p>
            <a:r>
              <a:rPr kumimoji="1" lang="en-US" altLang="zh-CN" dirty="0" smtClean="0"/>
              <a:t>Google</a:t>
            </a:r>
          </a:p>
          <a:p>
            <a:r>
              <a:rPr kumimoji="1" lang="en-US" altLang="zh-CN" dirty="0"/>
              <a:t>https://</a:t>
            </a:r>
            <a:r>
              <a:rPr kumimoji="1" lang="en-US" altLang="zh-CN" dirty="0" err="1"/>
              <a:t>docs.gitlab.com</a:t>
            </a:r>
            <a:r>
              <a:rPr kumimoji="1" lang="en-US" altLang="zh-CN"/>
              <a:t>/</a:t>
            </a:r>
            <a:endParaRPr kumimoji="1" lang="en-US" altLang="zh-CN" dirty="0" smtClean="0"/>
          </a:p>
          <a:p>
            <a:endParaRPr kumimoji="1" lang="en-US" altLang="zh-CN" dirty="0" smtClean="0"/>
          </a:p>
        </p:txBody>
      </p:sp>
      <p:sp>
        <p:nvSpPr>
          <p:cNvPr id="3" name="标题 2"/>
          <p:cNvSpPr>
            <a:spLocks noGrp="1"/>
          </p:cNvSpPr>
          <p:nvPr>
            <p:ph type="title"/>
          </p:nvPr>
        </p:nvSpPr>
        <p:spPr/>
        <p:txBody>
          <a:bodyPr/>
          <a:lstStyle/>
          <a:p>
            <a:r>
              <a:rPr kumimoji="1" lang="zh-CN" altLang="en-US" dirty="0" smtClean="0"/>
              <a:t>总结</a:t>
            </a:r>
            <a:endParaRPr kumimoji="1" lang="zh-CN" altLang="en-US" dirty="0"/>
          </a:p>
        </p:txBody>
      </p:sp>
    </p:spTree>
    <p:extLst>
      <p:ext uri="{BB962C8B-B14F-4D97-AF65-F5344CB8AC3E}">
        <p14:creationId xmlns:p14="http://schemas.microsoft.com/office/powerpoint/2010/main" val="11233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19616" y="331132"/>
            <a:ext cx="11515410" cy="569372"/>
          </a:xfrm>
        </p:spPr>
        <p:txBody>
          <a:bodyPr/>
          <a:lstStyle/>
          <a:p>
            <a:r>
              <a:rPr kumimoji="1" lang="en-US" altLang="zh-CN" dirty="0" smtClean="0">
                <a:solidFill>
                  <a:schemeClr val="tx1"/>
                </a:solidFill>
              </a:rPr>
              <a:t>HTTP2.0</a:t>
            </a:r>
            <a:r>
              <a:rPr kumimoji="1" lang="zh-CN" altLang="en-US" dirty="0">
                <a:solidFill>
                  <a:schemeClr val="tx1"/>
                </a:solidFill>
              </a:rPr>
              <a:t>的里程碑</a:t>
            </a:r>
          </a:p>
        </p:txBody>
      </p:sp>
      <p:cxnSp>
        <p:nvCxnSpPr>
          <p:cNvPr id="15" name="直线连接符 14"/>
          <p:cNvCxnSpPr/>
          <p:nvPr/>
        </p:nvCxnSpPr>
        <p:spPr>
          <a:xfrm>
            <a:off x="6077321" y="884056"/>
            <a:ext cx="1745" cy="5162515"/>
          </a:xfrm>
          <a:prstGeom prst="line">
            <a:avLst/>
          </a:prstGeom>
          <a:ln w="53975">
            <a:solidFill>
              <a:srgbClr val="92D050"/>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943600" y="5952066"/>
            <a:ext cx="304799"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9" name="直线连接符 18"/>
          <p:cNvCxnSpPr/>
          <p:nvPr/>
        </p:nvCxnSpPr>
        <p:spPr>
          <a:xfrm>
            <a:off x="6212787" y="6101265"/>
            <a:ext cx="1324775" cy="0"/>
          </a:xfrm>
          <a:prstGeom prst="line">
            <a:avLst/>
          </a:prstGeom>
          <a:ln w="53975">
            <a:solidFill>
              <a:srgbClr val="92D050"/>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943600" y="2542505"/>
            <a:ext cx="304799"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连接符 22"/>
          <p:cNvCxnSpPr/>
          <p:nvPr/>
        </p:nvCxnSpPr>
        <p:spPr>
          <a:xfrm>
            <a:off x="6212787" y="2694905"/>
            <a:ext cx="1324775" cy="0"/>
          </a:xfrm>
          <a:prstGeom prst="line">
            <a:avLst/>
          </a:prstGeom>
          <a:ln w="53975">
            <a:solidFill>
              <a:srgbClr val="92D050"/>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5943600" y="4370428"/>
            <a:ext cx="304799"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连接符 24"/>
          <p:cNvCxnSpPr/>
          <p:nvPr/>
        </p:nvCxnSpPr>
        <p:spPr>
          <a:xfrm>
            <a:off x="6191666" y="4522828"/>
            <a:ext cx="1345896" cy="0"/>
          </a:xfrm>
          <a:prstGeom prst="line">
            <a:avLst/>
          </a:prstGeom>
          <a:ln w="53975">
            <a:solidFill>
              <a:srgbClr val="92D050"/>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943600" y="5139264"/>
            <a:ext cx="304799"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5943600" y="3465314"/>
            <a:ext cx="304799"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9" name="直线连接符 28"/>
          <p:cNvCxnSpPr/>
          <p:nvPr/>
        </p:nvCxnSpPr>
        <p:spPr>
          <a:xfrm>
            <a:off x="4859867" y="3617714"/>
            <a:ext cx="1083733" cy="0"/>
          </a:xfrm>
          <a:prstGeom prst="line">
            <a:avLst/>
          </a:prstGeom>
          <a:ln w="53975">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5943600" y="1586373"/>
            <a:ext cx="304799"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连接符 31"/>
          <p:cNvCxnSpPr/>
          <p:nvPr/>
        </p:nvCxnSpPr>
        <p:spPr>
          <a:xfrm>
            <a:off x="4859866" y="1716090"/>
            <a:ext cx="1083733" cy="0"/>
          </a:xfrm>
          <a:prstGeom prst="line">
            <a:avLst/>
          </a:prstGeom>
          <a:ln w="53975">
            <a:solidFill>
              <a:srgbClr val="92D050"/>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537562" y="5783543"/>
            <a:ext cx="3723105" cy="53860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de-DE" sz="2800" dirty="0" smtClean="0">
                <a:latin typeface="+mj-ea"/>
                <a:ea typeface="+mj-ea"/>
              </a:rPr>
              <a:t>征集 </a:t>
            </a:r>
            <a:r>
              <a:rPr lang="de-DE" altLang="zh-CN" sz="2800" dirty="0">
                <a:latin typeface="+mj-ea"/>
                <a:ea typeface="+mj-ea"/>
              </a:rPr>
              <a:t>HTTP/2 </a:t>
            </a:r>
            <a:r>
              <a:rPr lang="zh-CN" altLang="de-DE" sz="2800" dirty="0">
                <a:solidFill>
                  <a:schemeClr val="dk1"/>
                </a:solidFill>
                <a:latin typeface="+mj-ea"/>
                <a:ea typeface="+mj-ea"/>
              </a:rPr>
              <a:t>建议</a:t>
            </a:r>
            <a:endParaRPr lang="zh-CN" altLang="en-US" sz="2800" dirty="0">
              <a:solidFill>
                <a:schemeClr val="dk1"/>
              </a:solidFill>
              <a:latin typeface="+mj-ea"/>
              <a:ea typeface="+mj-ea"/>
            </a:endParaRPr>
          </a:p>
        </p:txBody>
      </p:sp>
      <p:sp>
        <p:nvSpPr>
          <p:cNvPr id="34" name="文本框 33"/>
          <p:cNvSpPr txBox="1"/>
          <p:nvPr/>
        </p:nvSpPr>
        <p:spPr>
          <a:xfrm>
            <a:off x="457200" y="4829436"/>
            <a:ext cx="4402667"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de-DE" sz="2800" dirty="0" smtClean="0">
                <a:solidFill>
                  <a:schemeClr val="dk1"/>
                </a:solidFill>
                <a:latin typeface="+mj-ea"/>
                <a:ea typeface="+mj-ea"/>
              </a:rPr>
              <a:t>第一</a:t>
            </a:r>
            <a:r>
              <a:rPr lang="zh-CN" altLang="de-DE" sz="2800" dirty="0">
                <a:solidFill>
                  <a:schemeClr val="dk1"/>
                </a:solidFill>
                <a:latin typeface="+mj-ea"/>
                <a:ea typeface="+mj-ea"/>
              </a:rPr>
              <a:t>个 </a:t>
            </a:r>
            <a:r>
              <a:rPr lang="de-DE" altLang="zh-CN" sz="2800" dirty="0">
                <a:solidFill>
                  <a:schemeClr val="dk1"/>
                </a:solidFill>
                <a:latin typeface="+mj-ea"/>
                <a:ea typeface="+mj-ea"/>
              </a:rPr>
              <a:t>HTTP/2 </a:t>
            </a:r>
            <a:r>
              <a:rPr lang="zh-CN" altLang="de-DE" sz="2800" dirty="0">
                <a:solidFill>
                  <a:schemeClr val="dk1"/>
                </a:solidFill>
                <a:latin typeface="+mj-ea"/>
                <a:ea typeface="+mj-ea"/>
              </a:rPr>
              <a:t>草案（基于 </a:t>
            </a:r>
            <a:r>
              <a:rPr lang="de-DE" altLang="zh-CN" sz="2800" dirty="0">
                <a:solidFill>
                  <a:schemeClr val="dk1"/>
                </a:solidFill>
                <a:latin typeface="+mj-ea"/>
                <a:ea typeface="+mj-ea"/>
              </a:rPr>
              <a:t>SPDY</a:t>
            </a:r>
            <a:r>
              <a:rPr lang="zh-CN" altLang="de-DE" sz="2800" dirty="0">
                <a:solidFill>
                  <a:schemeClr val="dk1"/>
                </a:solidFill>
                <a:latin typeface="+mj-ea"/>
                <a:ea typeface="+mj-ea"/>
              </a:rPr>
              <a:t>）</a:t>
            </a:r>
          </a:p>
        </p:txBody>
      </p:sp>
      <p:sp>
        <p:nvSpPr>
          <p:cNvPr id="35" name="文本框 34"/>
          <p:cNvSpPr txBox="1"/>
          <p:nvPr/>
        </p:nvSpPr>
        <p:spPr>
          <a:xfrm>
            <a:off x="7537562" y="4040218"/>
            <a:ext cx="3686075"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de-DE" altLang="zh-CN" sz="2800" dirty="0" smtClean="0">
                <a:solidFill>
                  <a:schemeClr val="dk1"/>
                </a:solidFill>
                <a:latin typeface="+mj-ea"/>
                <a:ea typeface="+mj-ea"/>
              </a:rPr>
              <a:t>HTTP/2 </a:t>
            </a:r>
            <a:r>
              <a:rPr lang="zh-CN" altLang="de-DE" sz="2800" dirty="0">
                <a:solidFill>
                  <a:schemeClr val="dk1"/>
                </a:solidFill>
                <a:latin typeface="+mj-ea"/>
                <a:ea typeface="+mj-ea"/>
              </a:rPr>
              <a:t>草案 </a:t>
            </a:r>
            <a:r>
              <a:rPr lang="de-DE" altLang="zh-CN" sz="2800" dirty="0">
                <a:solidFill>
                  <a:schemeClr val="dk1"/>
                </a:solidFill>
                <a:latin typeface="+mj-ea"/>
                <a:ea typeface="+mj-ea"/>
              </a:rPr>
              <a:t>17 </a:t>
            </a:r>
            <a:r>
              <a:rPr lang="zh-CN" altLang="de-DE" sz="2800" dirty="0">
                <a:solidFill>
                  <a:schemeClr val="dk1"/>
                </a:solidFill>
                <a:latin typeface="+mj-ea"/>
                <a:ea typeface="+mj-ea"/>
              </a:rPr>
              <a:t>和 </a:t>
            </a:r>
            <a:r>
              <a:rPr lang="de-DE" altLang="zh-CN" sz="2800" dirty="0">
                <a:solidFill>
                  <a:schemeClr val="dk1"/>
                </a:solidFill>
                <a:latin typeface="+mj-ea"/>
                <a:ea typeface="+mj-ea"/>
              </a:rPr>
              <a:t>HPACK </a:t>
            </a:r>
            <a:r>
              <a:rPr lang="zh-CN" altLang="de-DE" sz="2800" dirty="0">
                <a:solidFill>
                  <a:schemeClr val="dk1"/>
                </a:solidFill>
                <a:latin typeface="+mj-ea"/>
                <a:ea typeface="+mj-ea"/>
              </a:rPr>
              <a:t>草案 </a:t>
            </a:r>
            <a:r>
              <a:rPr lang="de-DE" altLang="zh-CN" sz="2800" dirty="0">
                <a:solidFill>
                  <a:schemeClr val="dk1"/>
                </a:solidFill>
                <a:latin typeface="+mj-ea"/>
                <a:ea typeface="+mj-ea"/>
              </a:rPr>
              <a:t>12 </a:t>
            </a:r>
            <a:r>
              <a:rPr lang="zh-CN" altLang="de-DE" sz="2800" dirty="0">
                <a:solidFill>
                  <a:schemeClr val="dk1"/>
                </a:solidFill>
                <a:latin typeface="+mj-ea"/>
                <a:ea typeface="+mj-ea"/>
              </a:rPr>
              <a:t>发布</a:t>
            </a:r>
          </a:p>
        </p:txBody>
      </p:sp>
      <p:sp>
        <p:nvSpPr>
          <p:cNvPr id="36" name="文本框 35"/>
          <p:cNvSpPr txBox="1"/>
          <p:nvPr/>
        </p:nvSpPr>
        <p:spPr>
          <a:xfrm>
            <a:off x="456318" y="3135282"/>
            <a:ext cx="4402667"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de-DE" sz="2800" dirty="0" smtClean="0">
                <a:solidFill>
                  <a:schemeClr val="dk1"/>
                </a:solidFill>
                <a:latin typeface="+mj-ea"/>
                <a:ea typeface="+mj-ea"/>
              </a:rPr>
              <a:t>工作组</a:t>
            </a:r>
            <a:r>
              <a:rPr lang="zh-CN" altLang="de-DE" sz="2800" dirty="0">
                <a:solidFill>
                  <a:schemeClr val="dk1"/>
                </a:solidFill>
                <a:latin typeface="+mj-ea"/>
                <a:ea typeface="+mj-ea"/>
              </a:rPr>
              <a:t>最后一次征集 </a:t>
            </a:r>
            <a:r>
              <a:rPr lang="de-DE" altLang="zh-CN" sz="2800" dirty="0">
                <a:solidFill>
                  <a:schemeClr val="dk1"/>
                </a:solidFill>
                <a:latin typeface="+mj-ea"/>
                <a:ea typeface="+mj-ea"/>
              </a:rPr>
              <a:t>HTTP/2 </a:t>
            </a:r>
            <a:r>
              <a:rPr lang="zh-CN" altLang="de-DE" sz="2800" dirty="0">
                <a:solidFill>
                  <a:schemeClr val="dk1"/>
                </a:solidFill>
                <a:latin typeface="+mj-ea"/>
                <a:ea typeface="+mj-ea"/>
              </a:rPr>
              <a:t>建议</a:t>
            </a:r>
          </a:p>
        </p:txBody>
      </p:sp>
      <p:sp>
        <p:nvSpPr>
          <p:cNvPr id="37" name="文本框 36"/>
          <p:cNvSpPr txBox="1"/>
          <p:nvPr/>
        </p:nvSpPr>
        <p:spPr>
          <a:xfrm>
            <a:off x="7537562" y="2217851"/>
            <a:ext cx="3723105"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de-DE" altLang="zh-CN" sz="2800" dirty="0" smtClean="0">
                <a:solidFill>
                  <a:schemeClr val="dk1"/>
                </a:solidFill>
                <a:latin typeface="+mj-ea"/>
                <a:ea typeface="+mj-ea"/>
              </a:rPr>
              <a:t>IESG </a:t>
            </a:r>
            <a:r>
              <a:rPr lang="zh-CN" altLang="de-DE" sz="2800" dirty="0">
                <a:solidFill>
                  <a:schemeClr val="dk1"/>
                </a:solidFill>
                <a:latin typeface="+mj-ea"/>
                <a:ea typeface="+mj-ea"/>
              </a:rPr>
              <a:t>批准 </a:t>
            </a:r>
            <a:r>
              <a:rPr lang="de-DE" altLang="zh-CN" sz="2800" dirty="0">
                <a:solidFill>
                  <a:schemeClr val="dk1"/>
                </a:solidFill>
                <a:latin typeface="+mj-ea"/>
                <a:ea typeface="+mj-ea"/>
              </a:rPr>
              <a:t>HTTP/2 </a:t>
            </a:r>
            <a:r>
              <a:rPr lang="zh-CN" altLang="de-DE" sz="2800" dirty="0">
                <a:solidFill>
                  <a:schemeClr val="dk1"/>
                </a:solidFill>
                <a:latin typeface="+mj-ea"/>
                <a:ea typeface="+mj-ea"/>
              </a:rPr>
              <a:t>和 </a:t>
            </a:r>
            <a:r>
              <a:rPr lang="de-DE" altLang="zh-CN" sz="2800" dirty="0">
                <a:solidFill>
                  <a:schemeClr val="dk1"/>
                </a:solidFill>
                <a:latin typeface="+mj-ea"/>
                <a:ea typeface="+mj-ea"/>
              </a:rPr>
              <a:t>HPACK </a:t>
            </a:r>
            <a:r>
              <a:rPr lang="zh-CN" altLang="de-DE" sz="2800" dirty="0">
                <a:solidFill>
                  <a:schemeClr val="dk1"/>
                </a:solidFill>
                <a:latin typeface="+mj-ea"/>
                <a:ea typeface="+mj-ea"/>
              </a:rPr>
              <a:t>草案</a:t>
            </a:r>
          </a:p>
        </p:txBody>
      </p:sp>
      <p:sp>
        <p:nvSpPr>
          <p:cNvPr id="38" name="文本框 37"/>
          <p:cNvSpPr txBox="1"/>
          <p:nvPr/>
        </p:nvSpPr>
        <p:spPr>
          <a:xfrm>
            <a:off x="452053" y="1244302"/>
            <a:ext cx="4402667"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de-DE" altLang="zh-CN" sz="2800" dirty="0" smtClean="0">
                <a:latin typeface="+mj-ea"/>
                <a:ea typeface="+mj-ea"/>
              </a:rPr>
              <a:t>RFC </a:t>
            </a:r>
            <a:r>
              <a:rPr lang="de-DE" altLang="zh-CN" sz="2800" dirty="0">
                <a:latin typeface="+mj-ea"/>
                <a:ea typeface="+mj-ea"/>
              </a:rPr>
              <a:t>7540 </a:t>
            </a:r>
            <a:r>
              <a:rPr lang="de-DE" altLang="zh-CN" sz="2800" dirty="0" smtClean="0">
                <a:latin typeface="+mj-ea"/>
                <a:ea typeface="+mj-ea"/>
              </a:rPr>
              <a:t>(TTP/2</a:t>
            </a:r>
            <a:r>
              <a:rPr lang="de-DE" altLang="zh-CN" sz="2800" dirty="0">
                <a:latin typeface="+mj-ea"/>
                <a:ea typeface="+mj-ea"/>
              </a:rPr>
              <a:t>) </a:t>
            </a:r>
            <a:r>
              <a:rPr lang="zh-CN" altLang="de-DE" sz="2800" dirty="0">
                <a:latin typeface="+mj-ea"/>
                <a:ea typeface="+mj-ea"/>
              </a:rPr>
              <a:t>和 </a:t>
            </a:r>
            <a:r>
              <a:rPr lang="de-DE" altLang="zh-CN" sz="2800" dirty="0">
                <a:latin typeface="+mj-ea"/>
                <a:ea typeface="+mj-ea"/>
              </a:rPr>
              <a:t>RFC 7541 (HPACK) </a:t>
            </a:r>
            <a:r>
              <a:rPr lang="zh-CN" altLang="de-DE" sz="2800" dirty="0" smtClean="0">
                <a:latin typeface="+mj-ea"/>
                <a:ea typeface="+mj-ea"/>
              </a:rPr>
              <a:t>发布</a:t>
            </a:r>
            <a:endParaRPr lang="zh-CN" altLang="de-DE" sz="2800" dirty="0">
              <a:latin typeface="+mj-ea"/>
              <a:ea typeface="+mj-ea"/>
            </a:endParaRPr>
          </a:p>
        </p:txBody>
      </p:sp>
      <p:cxnSp>
        <p:nvCxnSpPr>
          <p:cNvPr id="39" name="直线连接符 38"/>
          <p:cNvCxnSpPr/>
          <p:nvPr/>
        </p:nvCxnSpPr>
        <p:spPr>
          <a:xfrm>
            <a:off x="4859867" y="5308599"/>
            <a:ext cx="1128658" cy="0"/>
          </a:xfrm>
          <a:prstGeom prst="line">
            <a:avLst/>
          </a:prstGeom>
          <a:ln w="53975">
            <a:solidFill>
              <a:srgbClr val="92D050"/>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363288" y="5746393"/>
            <a:ext cx="1018227" cy="369332"/>
          </a:xfrm>
          <a:prstGeom prst="rect">
            <a:avLst/>
          </a:prstGeom>
          <a:noFill/>
        </p:spPr>
        <p:txBody>
          <a:bodyPr wrap="none" rtlCol="0">
            <a:spAutoFit/>
          </a:bodyPr>
          <a:lstStyle/>
          <a:p>
            <a:r>
              <a:rPr kumimoji="1" lang="en-US" altLang="zh-CN" dirty="0" smtClean="0"/>
              <a:t>2012.03</a:t>
            </a:r>
            <a:endParaRPr kumimoji="1" lang="zh-CN" altLang="en-US" dirty="0"/>
          </a:p>
        </p:txBody>
      </p:sp>
      <p:sp>
        <p:nvSpPr>
          <p:cNvPr id="48" name="文本框 47"/>
          <p:cNvSpPr txBox="1"/>
          <p:nvPr/>
        </p:nvSpPr>
        <p:spPr>
          <a:xfrm>
            <a:off x="6350002" y="4185762"/>
            <a:ext cx="1018227" cy="369332"/>
          </a:xfrm>
          <a:prstGeom prst="rect">
            <a:avLst/>
          </a:prstGeom>
          <a:noFill/>
        </p:spPr>
        <p:txBody>
          <a:bodyPr wrap="none" rtlCol="0">
            <a:spAutoFit/>
          </a:bodyPr>
          <a:lstStyle/>
          <a:p>
            <a:r>
              <a:rPr kumimoji="1" lang="en-US" altLang="zh-CN" dirty="0" smtClean="0"/>
              <a:t>2014.08</a:t>
            </a:r>
            <a:endParaRPr kumimoji="1" lang="zh-CN" altLang="en-US" dirty="0"/>
          </a:p>
        </p:txBody>
      </p:sp>
      <p:sp>
        <p:nvSpPr>
          <p:cNvPr id="49" name="文本框 48"/>
          <p:cNvSpPr txBox="1"/>
          <p:nvPr/>
        </p:nvSpPr>
        <p:spPr>
          <a:xfrm>
            <a:off x="6336081" y="2358620"/>
            <a:ext cx="1018227" cy="369332"/>
          </a:xfrm>
          <a:prstGeom prst="rect">
            <a:avLst/>
          </a:prstGeom>
          <a:noFill/>
        </p:spPr>
        <p:txBody>
          <a:bodyPr wrap="none" rtlCol="0">
            <a:spAutoFit/>
          </a:bodyPr>
          <a:lstStyle/>
          <a:p>
            <a:r>
              <a:rPr kumimoji="1" lang="en-US" altLang="zh-CN" dirty="0" smtClean="0"/>
              <a:t>2015.02</a:t>
            </a:r>
            <a:endParaRPr kumimoji="1" lang="zh-CN" altLang="en-US" dirty="0"/>
          </a:p>
        </p:txBody>
      </p:sp>
      <p:sp>
        <p:nvSpPr>
          <p:cNvPr id="62" name="文本框 61"/>
          <p:cNvSpPr txBox="1"/>
          <p:nvPr/>
        </p:nvSpPr>
        <p:spPr>
          <a:xfrm>
            <a:off x="4889761" y="4954598"/>
            <a:ext cx="1001172" cy="369332"/>
          </a:xfrm>
          <a:prstGeom prst="rect">
            <a:avLst/>
          </a:prstGeom>
          <a:noFill/>
        </p:spPr>
        <p:txBody>
          <a:bodyPr wrap="none" rtlCol="0">
            <a:spAutoFit/>
          </a:bodyPr>
          <a:lstStyle/>
          <a:p>
            <a:r>
              <a:rPr kumimoji="1" lang="en-US" altLang="zh-CN" dirty="0" smtClean="0"/>
              <a:t>2012.11</a:t>
            </a:r>
            <a:endParaRPr kumimoji="1" lang="zh-CN" altLang="en-US" dirty="0"/>
          </a:p>
        </p:txBody>
      </p:sp>
      <p:sp>
        <p:nvSpPr>
          <p:cNvPr id="63" name="文本框 62"/>
          <p:cNvSpPr txBox="1"/>
          <p:nvPr/>
        </p:nvSpPr>
        <p:spPr>
          <a:xfrm>
            <a:off x="4923610" y="3262953"/>
            <a:ext cx="1018227" cy="369332"/>
          </a:xfrm>
          <a:prstGeom prst="rect">
            <a:avLst/>
          </a:prstGeom>
          <a:noFill/>
        </p:spPr>
        <p:txBody>
          <a:bodyPr wrap="none" rtlCol="0">
            <a:spAutoFit/>
          </a:bodyPr>
          <a:lstStyle/>
          <a:p>
            <a:r>
              <a:rPr kumimoji="1" lang="en-US" altLang="zh-CN" dirty="0" smtClean="0"/>
              <a:t>2014.08</a:t>
            </a:r>
            <a:endParaRPr kumimoji="1" lang="zh-CN" altLang="en-US" dirty="0"/>
          </a:p>
        </p:txBody>
      </p:sp>
      <p:sp>
        <p:nvSpPr>
          <p:cNvPr id="64" name="文本框 63"/>
          <p:cNvSpPr txBox="1"/>
          <p:nvPr/>
        </p:nvSpPr>
        <p:spPr>
          <a:xfrm>
            <a:off x="4915082" y="1346758"/>
            <a:ext cx="1018227" cy="369332"/>
          </a:xfrm>
          <a:prstGeom prst="rect">
            <a:avLst/>
          </a:prstGeom>
          <a:noFill/>
        </p:spPr>
        <p:txBody>
          <a:bodyPr wrap="none" rtlCol="0">
            <a:spAutoFit/>
          </a:bodyPr>
          <a:lstStyle/>
          <a:p>
            <a:r>
              <a:rPr kumimoji="1" lang="en-US" altLang="zh-CN" dirty="0" smtClean="0"/>
              <a:t>2015.05</a:t>
            </a:r>
            <a:endParaRPr kumimoji="1" lang="zh-CN" altLang="en-US" dirty="0"/>
          </a:p>
        </p:txBody>
      </p:sp>
    </p:spTree>
    <p:extLst>
      <p:ext uri="{BB962C8B-B14F-4D97-AF65-F5344CB8AC3E}">
        <p14:creationId xmlns:p14="http://schemas.microsoft.com/office/powerpoint/2010/main" val="43879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900" decel="100000" fill="hold"/>
                                        <p:tgtEl>
                                          <p:spTgt spid="1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17" presetClass="entr" presetSubtype="1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strVal val="#ppt_h"/>
                                          </p:val>
                                        </p:tav>
                                        <p:tav tm="100000">
                                          <p:val>
                                            <p:strVal val="#ppt_h"/>
                                          </p:val>
                                        </p:tav>
                                      </p:tavLst>
                                    </p:anim>
                                  </p:childTnLst>
                                </p:cTn>
                              </p:par>
                            </p:childTnLst>
                          </p:cTn>
                        </p:par>
                        <p:par>
                          <p:cTn id="21" fill="hold">
                            <p:stCondLst>
                              <p:cond delay="2000"/>
                            </p:stCondLst>
                            <p:childTnLst>
                              <p:par>
                                <p:cTn id="22" presetID="17" presetClass="entr" presetSubtype="1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500" fill="hold"/>
                                        <p:tgtEl>
                                          <p:spTgt spid="42"/>
                                        </p:tgtEl>
                                        <p:attrNameLst>
                                          <p:attrName>ppt_w</p:attrName>
                                        </p:attrNameLst>
                                      </p:cBhvr>
                                      <p:tavLst>
                                        <p:tav tm="0">
                                          <p:val>
                                            <p:fltVal val="0"/>
                                          </p:val>
                                        </p:tav>
                                        <p:tav tm="100000">
                                          <p:val>
                                            <p:strVal val="#ppt_w"/>
                                          </p:val>
                                        </p:tav>
                                      </p:tavLst>
                                    </p:anim>
                                    <p:anim calcmode="lin" valueType="num">
                                      <p:cBhvr>
                                        <p:cTn id="25" dur="500" fill="hold"/>
                                        <p:tgtEl>
                                          <p:spTgt spid="42"/>
                                        </p:tgtEl>
                                        <p:attrNameLst>
                                          <p:attrName>ppt_h</p:attrName>
                                        </p:attrNameLst>
                                      </p:cBhvr>
                                      <p:tavLst>
                                        <p:tav tm="0">
                                          <p:val>
                                            <p:strVal val="#ppt_h"/>
                                          </p:val>
                                        </p:tav>
                                        <p:tav tm="100000">
                                          <p:val>
                                            <p:strVal val="#ppt_h"/>
                                          </p:val>
                                        </p:tav>
                                      </p:tavLst>
                                    </p:anim>
                                  </p:childTnLst>
                                </p:cTn>
                              </p:par>
                            </p:childTnLst>
                          </p:cTn>
                        </p:par>
                        <p:par>
                          <p:cTn id="26" fill="hold">
                            <p:stCondLst>
                              <p:cond delay="2500"/>
                            </p:stCondLst>
                            <p:childTnLst>
                              <p:par>
                                <p:cTn id="27" presetID="3" presetClass="entr" presetSubtype="1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blinds(horizontal)">
                                      <p:cBhvr>
                                        <p:cTn id="29" dur="500"/>
                                        <p:tgtEl>
                                          <p:spTgt spid="33"/>
                                        </p:tgtEl>
                                      </p:cBhvr>
                                    </p:animEffect>
                                  </p:childTnLst>
                                </p:cTn>
                              </p:par>
                              <p:par>
                                <p:cTn id="30" presetID="2" presetClass="entr" presetSubtype="4" fill="hold" grpId="1"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ppt_x"/>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17" presetClass="entr" presetSubtype="10"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3" presetClass="entr" presetSubtype="1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linds(horizontal)">
                                      <p:cBhvr>
                                        <p:cTn id="47" dur="500"/>
                                        <p:tgtEl>
                                          <p:spTgt spid="34"/>
                                        </p:tgtEl>
                                      </p:cBhvr>
                                    </p:animEffect>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17" presetClass="entr" presetSubtype="10"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strVal val="#ppt_h"/>
                                          </p:val>
                                        </p:tav>
                                        <p:tav tm="100000">
                                          <p:val>
                                            <p:strVal val="#ppt_h"/>
                                          </p:val>
                                        </p:tav>
                                      </p:tavLst>
                                    </p:anim>
                                  </p:childTnLst>
                                </p:cTn>
                              </p:par>
                            </p:childTnLst>
                          </p:cTn>
                        </p:par>
                        <p:par>
                          <p:cTn id="58" fill="hold">
                            <p:stCondLst>
                              <p:cond delay="5500"/>
                            </p:stCondLst>
                            <p:childTnLst>
                              <p:par>
                                <p:cTn id="59" presetID="17" presetClass="entr" presetSubtype="1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p:cTn id="61" dur="500" fill="hold"/>
                                        <p:tgtEl>
                                          <p:spTgt spid="48"/>
                                        </p:tgtEl>
                                        <p:attrNameLst>
                                          <p:attrName>ppt_w</p:attrName>
                                        </p:attrNameLst>
                                      </p:cBhvr>
                                      <p:tavLst>
                                        <p:tav tm="0">
                                          <p:val>
                                            <p:fltVal val="0"/>
                                          </p:val>
                                        </p:tav>
                                        <p:tav tm="100000">
                                          <p:val>
                                            <p:strVal val="#ppt_w"/>
                                          </p:val>
                                        </p:tav>
                                      </p:tavLst>
                                    </p:anim>
                                    <p:anim calcmode="lin" valueType="num">
                                      <p:cBhvr>
                                        <p:cTn id="62" dur="500" fill="hold"/>
                                        <p:tgtEl>
                                          <p:spTgt spid="48"/>
                                        </p:tgtEl>
                                        <p:attrNameLst>
                                          <p:attrName>ppt_h</p:attrName>
                                        </p:attrNameLst>
                                      </p:cBhvr>
                                      <p:tavLst>
                                        <p:tav tm="0">
                                          <p:val>
                                            <p:strVal val="#ppt_h"/>
                                          </p:val>
                                        </p:tav>
                                        <p:tav tm="100000">
                                          <p:val>
                                            <p:strVal val="#ppt_h"/>
                                          </p:val>
                                        </p:tav>
                                      </p:tavLst>
                                    </p:anim>
                                  </p:childTnLst>
                                </p:cTn>
                              </p:par>
                            </p:childTnLst>
                          </p:cTn>
                        </p:par>
                        <p:par>
                          <p:cTn id="63" fill="hold">
                            <p:stCondLst>
                              <p:cond delay="6000"/>
                            </p:stCondLst>
                            <p:childTnLst>
                              <p:par>
                                <p:cTn id="64" presetID="3" presetClass="entr" presetSubtype="10"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linds(horizontal)">
                                      <p:cBhvr>
                                        <p:cTn id="66" dur="500"/>
                                        <p:tgtEl>
                                          <p:spTgt spid="35"/>
                                        </p:tgtEl>
                                      </p:cBhvr>
                                    </p:animEffect>
                                  </p:childTnLst>
                                </p:cTn>
                              </p:par>
                            </p:childTnLst>
                          </p:cTn>
                        </p:par>
                        <p:par>
                          <p:cTn id="67" fill="hold">
                            <p:stCondLst>
                              <p:cond delay="6500"/>
                            </p:stCondLst>
                            <p:childTnLst>
                              <p:par>
                                <p:cTn id="68" presetID="2" presetClass="entr" presetSubtype="4"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3" presetClass="entr" presetSubtype="10" fill="hold"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blinds(horizontal)">
                                      <p:cBhvr>
                                        <p:cTn id="75" dur="500"/>
                                        <p:tgtEl>
                                          <p:spTgt spid="29"/>
                                        </p:tgtEl>
                                      </p:cBhvr>
                                    </p:animEffect>
                                  </p:childTnLst>
                                </p:cTn>
                              </p:par>
                            </p:childTnLst>
                          </p:cTn>
                        </p:par>
                        <p:par>
                          <p:cTn id="76" fill="hold">
                            <p:stCondLst>
                              <p:cond delay="7500"/>
                            </p:stCondLst>
                            <p:childTnLst>
                              <p:par>
                                <p:cTn id="77" presetID="17" presetClass="entr" presetSubtype="10" fill="hold" grpId="0" nodeType="afterEffect">
                                  <p:stCondLst>
                                    <p:cond delay="0"/>
                                  </p:stCondLst>
                                  <p:childTnLst>
                                    <p:set>
                                      <p:cBhvr>
                                        <p:cTn id="78" dur="1" fill="hold">
                                          <p:stCondLst>
                                            <p:cond delay="0"/>
                                          </p:stCondLst>
                                        </p:cTn>
                                        <p:tgtEl>
                                          <p:spTgt spid="63"/>
                                        </p:tgtEl>
                                        <p:attrNameLst>
                                          <p:attrName>style.visibility</p:attrName>
                                        </p:attrNameLst>
                                      </p:cBhvr>
                                      <p:to>
                                        <p:strVal val="visible"/>
                                      </p:to>
                                    </p:set>
                                    <p:anim calcmode="lin" valueType="num">
                                      <p:cBhvr>
                                        <p:cTn id="79" dur="500" fill="hold"/>
                                        <p:tgtEl>
                                          <p:spTgt spid="63"/>
                                        </p:tgtEl>
                                        <p:attrNameLst>
                                          <p:attrName>ppt_w</p:attrName>
                                        </p:attrNameLst>
                                      </p:cBhvr>
                                      <p:tavLst>
                                        <p:tav tm="0">
                                          <p:val>
                                            <p:fltVal val="0"/>
                                          </p:val>
                                        </p:tav>
                                        <p:tav tm="100000">
                                          <p:val>
                                            <p:strVal val="#ppt_w"/>
                                          </p:val>
                                        </p:tav>
                                      </p:tavLst>
                                    </p:anim>
                                    <p:anim calcmode="lin" valueType="num">
                                      <p:cBhvr>
                                        <p:cTn id="80" dur="500" fill="hold"/>
                                        <p:tgtEl>
                                          <p:spTgt spid="63"/>
                                        </p:tgtEl>
                                        <p:attrNameLst>
                                          <p:attrName>ppt_h</p:attrName>
                                        </p:attrNameLst>
                                      </p:cBhvr>
                                      <p:tavLst>
                                        <p:tav tm="0">
                                          <p:val>
                                            <p:strVal val="#ppt_h"/>
                                          </p:val>
                                        </p:tav>
                                        <p:tav tm="100000">
                                          <p:val>
                                            <p:strVal val="#ppt_h"/>
                                          </p:val>
                                        </p:tav>
                                      </p:tavLst>
                                    </p:anim>
                                  </p:childTnLst>
                                </p:cTn>
                              </p:par>
                            </p:childTnLst>
                          </p:cTn>
                        </p:par>
                        <p:par>
                          <p:cTn id="81" fill="hold">
                            <p:stCondLst>
                              <p:cond delay="8000"/>
                            </p:stCondLst>
                            <p:childTnLst>
                              <p:par>
                                <p:cTn id="82" presetID="3" presetClass="entr" presetSubtype="10"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blinds(horizontal)">
                                      <p:cBhvr>
                                        <p:cTn id="84" dur="500"/>
                                        <p:tgtEl>
                                          <p:spTgt spid="36"/>
                                        </p:tgtEl>
                                      </p:cBhvr>
                                    </p:animEffect>
                                  </p:childTnLst>
                                </p:cTn>
                              </p:par>
                            </p:childTnLst>
                          </p:cTn>
                        </p:par>
                        <p:par>
                          <p:cTn id="85" fill="hold">
                            <p:stCondLst>
                              <p:cond delay="8500"/>
                            </p:stCondLst>
                            <p:childTnLst>
                              <p:par>
                                <p:cTn id="86" presetID="2" presetClass="entr" presetSubtype="4"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ppt_x"/>
                                          </p:val>
                                        </p:tav>
                                        <p:tav tm="100000">
                                          <p:val>
                                            <p:strVal val="#ppt_x"/>
                                          </p:val>
                                        </p:tav>
                                      </p:tavLst>
                                    </p:anim>
                                    <p:anim calcmode="lin" valueType="num">
                                      <p:cBhvr additive="base">
                                        <p:cTn id="89" dur="500" fill="hold"/>
                                        <p:tgtEl>
                                          <p:spTgt spid="22"/>
                                        </p:tgtEl>
                                        <p:attrNameLst>
                                          <p:attrName>ppt_y</p:attrName>
                                        </p:attrNameLst>
                                      </p:cBhvr>
                                      <p:tavLst>
                                        <p:tav tm="0">
                                          <p:val>
                                            <p:strVal val="1+#ppt_h/2"/>
                                          </p:val>
                                        </p:tav>
                                        <p:tav tm="100000">
                                          <p:val>
                                            <p:strVal val="#ppt_y"/>
                                          </p:val>
                                        </p:tav>
                                      </p:tavLst>
                                    </p:anim>
                                  </p:childTnLst>
                                </p:cTn>
                              </p:par>
                            </p:childTnLst>
                          </p:cTn>
                        </p:par>
                        <p:par>
                          <p:cTn id="90" fill="hold">
                            <p:stCondLst>
                              <p:cond delay="9000"/>
                            </p:stCondLst>
                            <p:childTnLst>
                              <p:par>
                                <p:cTn id="91" presetID="17" presetClass="entr" presetSubtype="10" fill="hold" nodeType="after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p:cTn id="93" dur="500" fill="hold"/>
                                        <p:tgtEl>
                                          <p:spTgt spid="23"/>
                                        </p:tgtEl>
                                        <p:attrNameLst>
                                          <p:attrName>ppt_w</p:attrName>
                                        </p:attrNameLst>
                                      </p:cBhvr>
                                      <p:tavLst>
                                        <p:tav tm="0">
                                          <p:val>
                                            <p:fltVal val="0"/>
                                          </p:val>
                                        </p:tav>
                                        <p:tav tm="100000">
                                          <p:val>
                                            <p:strVal val="#ppt_w"/>
                                          </p:val>
                                        </p:tav>
                                      </p:tavLst>
                                    </p:anim>
                                    <p:anim calcmode="lin" valueType="num">
                                      <p:cBhvr>
                                        <p:cTn id="94" dur="500" fill="hold"/>
                                        <p:tgtEl>
                                          <p:spTgt spid="23"/>
                                        </p:tgtEl>
                                        <p:attrNameLst>
                                          <p:attrName>ppt_h</p:attrName>
                                        </p:attrNameLst>
                                      </p:cBhvr>
                                      <p:tavLst>
                                        <p:tav tm="0">
                                          <p:val>
                                            <p:strVal val="#ppt_h"/>
                                          </p:val>
                                        </p:tav>
                                        <p:tav tm="100000">
                                          <p:val>
                                            <p:strVal val="#ppt_h"/>
                                          </p:val>
                                        </p:tav>
                                      </p:tavLst>
                                    </p:anim>
                                  </p:childTnLst>
                                </p:cTn>
                              </p:par>
                            </p:childTnLst>
                          </p:cTn>
                        </p:par>
                        <p:par>
                          <p:cTn id="95" fill="hold">
                            <p:stCondLst>
                              <p:cond delay="9500"/>
                            </p:stCondLst>
                            <p:childTnLst>
                              <p:par>
                                <p:cTn id="96" presetID="17" presetClass="entr" presetSubtype="10" fill="hold" grpId="0" nodeType="afterEffect">
                                  <p:stCondLst>
                                    <p:cond delay="0"/>
                                  </p:stCondLst>
                                  <p:childTnLst>
                                    <p:set>
                                      <p:cBhvr>
                                        <p:cTn id="97" dur="1" fill="hold">
                                          <p:stCondLst>
                                            <p:cond delay="0"/>
                                          </p:stCondLst>
                                        </p:cTn>
                                        <p:tgtEl>
                                          <p:spTgt spid="49"/>
                                        </p:tgtEl>
                                        <p:attrNameLst>
                                          <p:attrName>style.visibility</p:attrName>
                                        </p:attrNameLst>
                                      </p:cBhvr>
                                      <p:to>
                                        <p:strVal val="visible"/>
                                      </p:to>
                                    </p:set>
                                    <p:anim calcmode="lin" valueType="num">
                                      <p:cBhvr>
                                        <p:cTn id="98" dur="500" fill="hold"/>
                                        <p:tgtEl>
                                          <p:spTgt spid="49"/>
                                        </p:tgtEl>
                                        <p:attrNameLst>
                                          <p:attrName>ppt_w</p:attrName>
                                        </p:attrNameLst>
                                      </p:cBhvr>
                                      <p:tavLst>
                                        <p:tav tm="0">
                                          <p:val>
                                            <p:fltVal val="0"/>
                                          </p:val>
                                        </p:tav>
                                        <p:tav tm="100000">
                                          <p:val>
                                            <p:strVal val="#ppt_w"/>
                                          </p:val>
                                        </p:tav>
                                      </p:tavLst>
                                    </p:anim>
                                    <p:anim calcmode="lin" valueType="num">
                                      <p:cBhvr>
                                        <p:cTn id="99" dur="500" fill="hold"/>
                                        <p:tgtEl>
                                          <p:spTgt spid="49"/>
                                        </p:tgtEl>
                                        <p:attrNameLst>
                                          <p:attrName>ppt_h</p:attrName>
                                        </p:attrNameLst>
                                      </p:cBhvr>
                                      <p:tavLst>
                                        <p:tav tm="0">
                                          <p:val>
                                            <p:strVal val="#ppt_h"/>
                                          </p:val>
                                        </p:tav>
                                        <p:tav tm="100000">
                                          <p:val>
                                            <p:strVal val="#ppt_h"/>
                                          </p:val>
                                        </p:tav>
                                      </p:tavLst>
                                    </p:anim>
                                  </p:childTnLst>
                                </p:cTn>
                              </p:par>
                            </p:childTnLst>
                          </p:cTn>
                        </p:par>
                        <p:par>
                          <p:cTn id="100" fill="hold">
                            <p:stCondLst>
                              <p:cond delay="10000"/>
                            </p:stCondLst>
                            <p:childTnLst>
                              <p:par>
                                <p:cTn id="101" presetID="3" presetClass="entr" presetSubtype="1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blinds(horizontal)">
                                      <p:cBhvr>
                                        <p:cTn id="103" dur="500"/>
                                        <p:tgtEl>
                                          <p:spTgt spid="37"/>
                                        </p:tgtEl>
                                      </p:cBhvr>
                                    </p:animEffect>
                                  </p:childTnLst>
                                </p:cTn>
                              </p:par>
                            </p:childTnLst>
                          </p:cTn>
                        </p:par>
                        <p:par>
                          <p:cTn id="104" fill="hold">
                            <p:stCondLst>
                              <p:cond delay="10500"/>
                            </p:stCondLst>
                            <p:childTnLst>
                              <p:par>
                                <p:cTn id="105" presetID="2" presetClass="entr" presetSubtype="4"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 calcmode="lin" valueType="num">
                                      <p:cBhvr additive="base">
                                        <p:cTn id="107" dur="500" fill="hold"/>
                                        <p:tgtEl>
                                          <p:spTgt spid="31"/>
                                        </p:tgtEl>
                                        <p:attrNameLst>
                                          <p:attrName>ppt_x</p:attrName>
                                        </p:attrNameLst>
                                      </p:cBhvr>
                                      <p:tavLst>
                                        <p:tav tm="0">
                                          <p:val>
                                            <p:strVal val="#ppt_x"/>
                                          </p:val>
                                        </p:tav>
                                        <p:tav tm="100000">
                                          <p:val>
                                            <p:strVal val="#ppt_x"/>
                                          </p:val>
                                        </p:tav>
                                      </p:tavLst>
                                    </p:anim>
                                    <p:anim calcmode="lin" valueType="num">
                                      <p:cBhvr additive="base">
                                        <p:cTn id="108" dur="500" fill="hold"/>
                                        <p:tgtEl>
                                          <p:spTgt spid="31"/>
                                        </p:tgtEl>
                                        <p:attrNameLst>
                                          <p:attrName>ppt_y</p:attrName>
                                        </p:attrNameLst>
                                      </p:cBhvr>
                                      <p:tavLst>
                                        <p:tav tm="0">
                                          <p:val>
                                            <p:strVal val="1+#ppt_h/2"/>
                                          </p:val>
                                        </p:tav>
                                        <p:tav tm="100000">
                                          <p:val>
                                            <p:strVal val="#ppt_y"/>
                                          </p:val>
                                        </p:tav>
                                      </p:tavLst>
                                    </p:anim>
                                  </p:childTnLst>
                                </p:cTn>
                              </p:par>
                            </p:childTnLst>
                          </p:cTn>
                        </p:par>
                        <p:par>
                          <p:cTn id="109" fill="hold">
                            <p:stCondLst>
                              <p:cond delay="11000"/>
                            </p:stCondLst>
                            <p:childTnLst>
                              <p:par>
                                <p:cTn id="110" presetID="17" presetClass="entr" presetSubtype="10" fill="hold" nodeType="afterEffect">
                                  <p:stCondLst>
                                    <p:cond delay="0"/>
                                  </p:stCondLst>
                                  <p:childTnLst>
                                    <p:set>
                                      <p:cBhvr>
                                        <p:cTn id="111" dur="1" fill="hold">
                                          <p:stCondLst>
                                            <p:cond delay="0"/>
                                          </p:stCondLst>
                                        </p:cTn>
                                        <p:tgtEl>
                                          <p:spTgt spid="32"/>
                                        </p:tgtEl>
                                        <p:attrNameLst>
                                          <p:attrName>style.visibility</p:attrName>
                                        </p:attrNameLst>
                                      </p:cBhvr>
                                      <p:to>
                                        <p:strVal val="visible"/>
                                      </p:to>
                                    </p:set>
                                    <p:anim calcmode="lin" valueType="num">
                                      <p:cBhvr>
                                        <p:cTn id="112" dur="500" fill="hold"/>
                                        <p:tgtEl>
                                          <p:spTgt spid="32"/>
                                        </p:tgtEl>
                                        <p:attrNameLst>
                                          <p:attrName>ppt_w</p:attrName>
                                        </p:attrNameLst>
                                      </p:cBhvr>
                                      <p:tavLst>
                                        <p:tav tm="0">
                                          <p:val>
                                            <p:fltVal val="0"/>
                                          </p:val>
                                        </p:tav>
                                        <p:tav tm="100000">
                                          <p:val>
                                            <p:strVal val="#ppt_w"/>
                                          </p:val>
                                        </p:tav>
                                      </p:tavLst>
                                    </p:anim>
                                    <p:anim calcmode="lin" valueType="num">
                                      <p:cBhvr>
                                        <p:cTn id="113" dur="500" fill="hold"/>
                                        <p:tgtEl>
                                          <p:spTgt spid="32"/>
                                        </p:tgtEl>
                                        <p:attrNameLst>
                                          <p:attrName>ppt_h</p:attrName>
                                        </p:attrNameLst>
                                      </p:cBhvr>
                                      <p:tavLst>
                                        <p:tav tm="0">
                                          <p:val>
                                            <p:strVal val="#ppt_h"/>
                                          </p:val>
                                        </p:tav>
                                        <p:tav tm="100000">
                                          <p:val>
                                            <p:strVal val="#ppt_h"/>
                                          </p:val>
                                        </p:tav>
                                      </p:tavLst>
                                    </p:anim>
                                  </p:childTnLst>
                                </p:cTn>
                              </p:par>
                            </p:childTnLst>
                          </p:cTn>
                        </p:par>
                        <p:par>
                          <p:cTn id="114" fill="hold">
                            <p:stCondLst>
                              <p:cond delay="11500"/>
                            </p:stCondLst>
                            <p:childTnLst>
                              <p:par>
                                <p:cTn id="115" presetID="17" presetClass="entr" presetSubtype="1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strVal val="#ppt_h"/>
                                          </p:val>
                                        </p:tav>
                                        <p:tav tm="100000">
                                          <p:val>
                                            <p:strVal val="#ppt_h"/>
                                          </p:val>
                                        </p:tav>
                                      </p:tavLst>
                                    </p:anim>
                                  </p:childTnLst>
                                </p:cTn>
                              </p:par>
                            </p:childTnLst>
                          </p:cTn>
                        </p:par>
                        <p:par>
                          <p:cTn id="119" fill="hold">
                            <p:stCondLst>
                              <p:cond delay="12000"/>
                            </p:stCondLst>
                            <p:childTnLst>
                              <p:par>
                                <p:cTn id="120" presetID="3" presetClass="entr" presetSubtype="10" fill="hold" grpId="1" nodeType="after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blinds(horizontal)">
                                      <p:cBhvr>
                                        <p:cTn id="1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22" grpId="0" animBg="1"/>
      <p:bldP spid="24" grpId="0" animBg="1"/>
      <p:bldP spid="26" grpId="1" animBg="1"/>
      <p:bldP spid="28" grpId="0" animBg="1"/>
      <p:bldP spid="31" grpId="0" animBg="1"/>
      <p:bldP spid="33" grpId="0" animBg="1"/>
      <p:bldP spid="34" grpId="0" animBg="1"/>
      <p:bldP spid="35" grpId="0" animBg="1"/>
      <p:bldP spid="36" grpId="0" animBg="1"/>
      <p:bldP spid="37" grpId="0" animBg="1"/>
      <p:bldP spid="38" grpId="1" animBg="1"/>
      <p:bldP spid="42" grpId="0"/>
      <p:bldP spid="48" grpId="0"/>
      <p:bldP spid="49" grpId="0"/>
      <p:bldP spid="62" grpId="0"/>
      <p:bldP spid="63" grpId="0"/>
      <p:bldP spid="6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smtClean="0"/>
              <a:t>《web</a:t>
            </a:r>
            <a:r>
              <a:rPr kumimoji="1" lang="zh-CN" altLang="en-US" dirty="0" smtClean="0"/>
              <a:t>性能权威指南</a:t>
            </a:r>
            <a:r>
              <a:rPr kumimoji="1" lang="en-US" altLang="zh-CN" dirty="0" smtClean="0"/>
              <a:t>》</a:t>
            </a:r>
          </a:p>
          <a:p>
            <a:r>
              <a:rPr kumimoji="1" lang="en-US" altLang="zh-CN" dirty="0">
                <a:hlinkClick r:id="rId2"/>
              </a:rPr>
              <a:t>[h2</a:t>
            </a:r>
            <a:r>
              <a:rPr kumimoji="1" lang="zh-CN" altLang="en-US" dirty="0">
                <a:hlinkClick r:id="rId2"/>
              </a:rPr>
              <a:t>简介</a:t>
            </a:r>
            <a:r>
              <a:rPr kumimoji="1" lang="en-US" altLang="zh-CN" dirty="0" smtClean="0">
                <a:hlinkClick r:id="rId2"/>
              </a:rPr>
              <a:t>] </a:t>
            </a:r>
            <a:endParaRPr kumimoji="1" lang="en-US" altLang="zh-CN" dirty="0" smtClean="0"/>
          </a:p>
          <a:p>
            <a:r>
              <a:rPr kumimoji="1" lang="en-US" altLang="zh-CN" dirty="0" smtClean="0">
                <a:hlinkClick r:id="rId2"/>
              </a:rPr>
              <a:t>[h2</a:t>
            </a:r>
            <a:r>
              <a:rPr kumimoji="1" lang="zh-CN" altLang="en-US" dirty="0" smtClean="0">
                <a:hlinkClick r:id="rId2"/>
              </a:rPr>
              <a:t>的维基百科</a:t>
            </a:r>
            <a:r>
              <a:rPr kumimoji="1" lang="en-US" altLang="zh-CN" dirty="0" smtClean="0">
                <a:hlinkClick r:id="rId2"/>
              </a:rPr>
              <a:t>]</a:t>
            </a:r>
            <a:endParaRPr kumimoji="1" lang="en-US" altLang="zh-CN" dirty="0" smtClean="0"/>
          </a:p>
          <a:p>
            <a:r>
              <a:rPr kumimoji="1" lang="en-US" altLang="zh-CN" dirty="0" smtClean="0">
                <a:hlinkClick r:id="rId3"/>
              </a:rPr>
              <a:t>[h2</a:t>
            </a:r>
            <a:r>
              <a:rPr kumimoji="1" lang="zh-CN" altLang="en-US" dirty="0" smtClean="0">
                <a:hlinkClick r:id="rId3"/>
              </a:rPr>
              <a:t>和性能</a:t>
            </a:r>
            <a:r>
              <a:rPr kumimoji="1" lang="en-US" altLang="zh-CN" dirty="0" smtClean="0">
                <a:hlinkClick r:id="rId3"/>
              </a:rPr>
              <a:t>]</a:t>
            </a:r>
            <a:endParaRPr kumimoji="1" lang="en-US" altLang="zh-CN" dirty="0" smtClean="0"/>
          </a:p>
          <a:p>
            <a:r>
              <a:rPr kumimoji="1" lang="en-US" altLang="zh-CN" dirty="0" smtClean="0">
                <a:hlinkClick r:id="rId4"/>
              </a:rPr>
              <a:t>[</a:t>
            </a:r>
            <a:r>
              <a:rPr kumimoji="1" lang="zh-CN" altLang="en-US" dirty="0" smtClean="0">
                <a:hlinkClick r:id="rId4"/>
              </a:rPr>
              <a:t>详细介绍帧</a:t>
            </a:r>
            <a:r>
              <a:rPr kumimoji="1" lang="en-US" altLang="zh-CN" dirty="0" smtClean="0">
                <a:hlinkClick r:id="rId4"/>
              </a:rPr>
              <a:t>]</a:t>
            </a:r>
            <a:endParaRPr kumimoji="1" lang="en-US" altLang="zh-CN" dirty="0" smtClean="0"/>
          </a:p>
          <a:p>
            <a:r>
              <a:rPr kumimoji="1" lang="en-US" altLang="zh-CN" dirty="0">
                <a:hlinkClick r:id="rId5"/>
              </a:rPr>
              <a:t>[</a:t>
            </a:r>
            <a:r>
              <a:rPr kumimoji="1" lang="zh-CN" altLang="en-US" dirty="0">
                <a:hlinkClick r:id="rId5"/>
              </a:rPr>
              <a:t>配置</a:t>
            </a:r>
            <a:r>
              <a:rPr kumimoji="1" lang="en-US" altLang="zh-CN" dirty="0">
                <a:hlinkClick r:id="rId5"/>
              </a:rPr>
              <a:t>h2]</a:t>
            </a:r>
            <a:endParaRPr lang="en-US" altLang="zh-CN" u="sng" dirty="0"/>
          </a:p>
          <a:p>
            <a:r>
              <a:rPr lang="en-US" altLang="zh-CN" u="sng" dirty="0">
                <a:hlinkClick r:id="rId6"/>
              </a:rPr>
              <a:t>[h2</a:t>
            </a:r>
            <a:r>
              <a:rPr lang="zh-CN" altLang="en-US" u="sng" dirty="0">
                <a:hlinkClick r:id="rId6"/>
              </a:rPr>
              <a:t>简介</a:t>
            </a:r>
            <a:r>
              <a:rPr lang="en-US" altLang="zh-CN" u="sng" dirty="0">
                <a:hlinkClick r:id="rId6"/>
              </a:rPr>
              <a:t>PPT</a:t>
            </a:r>
            <a:r>
              <a:rPr lang="en-US" altLang="zh-CN" u="sng" dirty="0" smtClean="0">
                <a:hlinkClick r:id="rId6"/>
              </a:rPr>
              <a:t>]</a:t>
            </a:r>
            <a:endParaRPr lang="zh-CN" altLang="zh-CN" dirty="0"/>
          </a:p>
          <a:p>
            <a:endParaRPr kumimoji="1" lang="en-US" altLang="zh-CN" dirty="0" smtClean="0"/>
          </a:p>
        </p:txBody>
      </p:sp>
      <p:sp>
        <p:nvSpPr>
          <p:cNvPr id="3" name="标题 2"/>
          <p:cNvSpPr>
            <a:spLocks noGrp="1"/>
          </p:cNvSpPr>
          <p:nvPr>
            <p:ph type="title"/>
          </p:nvPr>
        </p:nvSpPr>
        <p:spPr/>
        <p:txBody>
          <a:bodyPr/>
          <a:lstStyle/>
          <a:p>
            <a:r>
              <a:rPr kumimoji="1" lang="zh-CN" altLang="en-US" dirty="0" smtClean="0"/>
              <a:t>参考资料</a:t>
            </a:r>
            <a:endParaRPr kumimoji="1" lang="zh-CN" altLang="en-US" dirty="0"/>
          </a:p>
        </p:txBody>
      </p:sp>
    </p:spTree>
    <p:extLst>
      <p:ext uri="{BB962C8B-B14F-4D97-AF65-F5344CB8AC3E}">
        <p14:creationId xmlns:p14="http://schemas.microsoft.com/office/powerpoint/2010/main" val="1550317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13" name="图示 12"/>
          <p:cNvGraphicFramePr/>
          <p:nvPr>
            <p:extLst/>
          </p:nvPr>
        </p:nvGraphicFramePr>
        <p:xfrm>
          <a:off x="1070755" y="854897"/>
          <a:ext cx="5748435" cy="475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占位符 4"/>
          <p:cNvSpPr>
            <a:spLocks noGrp="1"/>
          </p:cNvSpPr>
          <p:nvPr>
            <p:ph idx="1"/>
          </p:nvPr>
        </p:nvSpPr>
        <p:spPr>
          <a:xfrm>
            <a:off x="4074072" y="3020133"/>
            <a:ext cx="4030457" cy="843624"/>
          </a:xfrm>
        </p:spPr>
        <p:txBody>
          <a:bodyPr/>
          <a:lstStyle/>
          <a:p>
            <a:pPr marL="0" indent="0">
              <a:buNone/>
            </a:pPr>
            <a:r>
              <a:rPr lang="en-US" altLang="zh-CN" sz="6000" cap="small" dirty="0" smtClean="0">
                <a:effectLst>
                  <a:outerShdw blurRad="38100" dist="38100" dir="2700000" algn="tl">
                    <a:srgbClr val="000000">
                      <a:alpha val="43137"/>
                    </a:srgbClr>
                  </a:outerShdw>
                </a:effectLst>
              </a:rPr>
              <a:t>Thank You</a:t>
            </a:r>
            <a:endParaRPr lang="zh-CN" altLang="en-US" sz="6000" cap="small" dirty="0">
              <a:effectLst>
                <a:outerShdw blurRad="38100" dist="38100" dir="2700000" algn="tl">
                  <a:srgbClr val="000000">
                    <a:alpha val="43137"/>
                  </a:srgbClr>
                </a:outerShdw>
              </a:effectLst>
            </a:endParaRPr>
          </a:p>
        </p:txBody>
      </p:sp>
      <p:sp>
        <p:nvSpPr>
          <p:cNvPr id="4" name="标题 3"/>
          <p:cNvSpPr>
            <a:spLocks noGrp="1"/>
          </p:cNvSpPr>
          <p:nvPr>
            <p:ph type="title"/>
          </p:nvPr>
        </p:nvSpPr>
        <p:spPr/>
        <p:txBody>
          <a:bodyPr/>
          <a:lstStyle/>
          <a:p>
            <a:r>
              <a:rPr lang="en-US" altLang="zh-CN" dirty="0" smtClean="0"/>
              <a:t>Q&amp;A</a:t>
            </a:r>
            <a:endParaRPr lang="zh-CN" altLang="en-US" dirty="0"/>
          </a:p>
        </p:txBody>
      </p:sp>
    </p:spTree>
    <p:extLst>
      <p:ext uri="{BB962C8B-B14F-4D97-AF65-F5344CB8AC3E}">
        <p14:creationId xmlns:p14="http://schemas.microsoft.com/office/powerpoint/2010/main" val="2006188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HTTP2.0</a:t>
            </a:r>
            <a:r>
              <a:rPr kumimoji="1" lang="zh-CN" altLang="en-US" dirty="0" smtClean="0"/>
              <a:t>没做什么</a:t>
            </a:r>
            <a:endParaRPr kumimoji="1" lang="zh-CN" altLang="en-US" dirty="0"/>
          </a:p>
        </p:txBody>
      </p:sp>
      <p:sp>
        <p:nvSpPr>
          <p:cNvPr id="4" name="矩形 3"/>
          <p:cNvSpPr/>
          <p:nvPr/>
        </p:nvSpPr>
        <p:spPr>
          <a:xfrm>
            <a:off x="1108373" y="4524814"/>
            <a:ext cx="4185087"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kumimoji="1" lang="zh-CN" altLang="en-US" dirty="0"/>
              <a:t>问题：既然这些核心概念都没有变化，那么“</a:t>
            </a:r>
            <a:r>
              <a:rPr kumimoji="1" lang="en-US" altLang="zh-CN" dirty="0"/>
              <a:t>2.0</a:t>
            </a:r>
            <a:r>
              <a:rPr kumimoji="1" lang="zh-CN" altLang="en-US" dirty="0"/>
              <a:t>”还名副其实吗</a:t>
            </a:r>
            <a:r>
              <a:rPr kumimoji="1" lang="zh-CN" altLang="en-US" dirty="0" smtClean="0"/>
              <a:t>？</a:t>
            </a:r>
            <a:endParaRPr kumimoji="1" lang="en-US" altLang="zh-CN" dirty="0"/>
          </a:p>
        </p:txBody>
      </p:sp>
      <p:sp>
        <p:nvSpPr>
          <p:cNvPr id="5" name="文本框 4"/>
          <p:cNvSpPr txBox="1"/>
          <p:nvPr/>
        </p:nvSpPr>
        <p:spPr>
          <a:xfrm>
            <a:off x="1108373" y="5298232"/>
            <a:ext cx="5401437"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zh-CN" altLang="en-US" dirty="0" smtClean="0"/>
              <a:t>答：它改变了客户端和服务器之间的数据交换方式。增加了二进制分帧层，而这一层不兼容之前的</a:t>
            </a:r>
            <a:r>
              <a:rPr kumimoji="1" lang="en-US" altLang="zh-CN" dirty="0" smtClean="0"/>
              <a:t>http1.x</a:t>
            </a:r>
            <a:r>
              <a:rPr kumimoji="1" lang="zh-CN" altLang="en-US" dirty="0" smtClean="0"/>
              <a:t>服务器及客户端。</a:t>
            </a:r>
            <a:endParaRPr kumimoji="1" lang="zh-CN" altLang="en-US" dirty="0"/>
          </a:p>
        </p:txBody>
      </p:sp>
      <p:sp>
        <p:nvSpPr>
          <p:cNvPr id="7" name="椭圆 6"/>
          <p:cNvSpPr/>
          <p:nvPr/>
        </p:nvSpPr>
        <p:spPr>
          <a:xfrm>
            <a:off x="1343464" y="1739656"/>
            <a:ext cx="1980000" cy="19800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http</a:t>
            </a:r>
            <a:r>
              <a:rPr kumimoji="1" lang="zh-CN" altLang="en-US" dirty="0"/>
              <a:t>的</a:t>
            </a:r>
            <a:r>
              <a:rPr kumimoji="1" lang="zh-CN" altLang="en-US" dirty="0" smtClean="0"/>
              <a:t>语义不变</a:t>
            </a:r>
            <a:endParaRPr kumimoji="1" lang="zh-CN" altLang="en-US" dirty="0"/>
          </a:p>
        </p:txBody>
      </p:sp>
      <p:sp>
        <p:nvSpPr>
          <p:cNvPr id="9" name="椭圆 8"/>
          <p:cNvSpPr/>
          <p:nvPr/>
        </p:nvSpPr>
        <p:spPr>
          <a:xfrm>
            <a:off x="4147860" y="1739656"/>
            <a:ext cx="1980000" cy="19800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功能不变</a:t>
            </a:r>
          </a:p>
        </p:txBody>
      </p:sp>
      <p:graphicFrame>
        <p:nvGraphicFramePr>
          <p:cNvPr id="11" name="图表 10"/>
          <p:cNvGraphicFramePr/>
          <p:nvPr>
            <p:extLst>
              <p:ext uri="{D42A27DB-BD31-4B8C-83A1-F6EECF244321}">
                <p14:modId xmlns:p14="http://schemas.microsoft.com/office/powerpoint/2010/main" val="633187715"/>
              </p:ext>
            </p:extLst>
          </p:nvPr>
        </p:nvGraphicFramePr>
        <p:xfrm>
          <a:off x="6931188" y="643011"/>
          <a:ext cx="4075641" cy="4350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378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HTTP2.0</a:t>
            </a:r>
            <a:r>
              <a:rPr kumimoji="1" lang="zh-CN" altLang="en-US" dirty="0" smtClean="0"/>
              <a:t>都</a:t>
            </a:r>
            <a:r>
              <a:rPr kumimoji="1" lang="zh-CN" altLang="en-US" dirty="0"/>
              <a:t>做了什么</a:t>
            </a:r>
            <a:endParaRPr lang="zh-CN" altLang="en-US" dirty="0">
              <a:solidFill>
                <a:schemeClr val="tx1"/>
              </a:solidFill>
            </a:endParaRPr>
          </a:p>
        </p:txBody>
      </p:sp>
      <p:graphicFrame>
        <p:nvGraphicFramePr>
          <p:cNvPr id="18" name="内容占位符 5"/>
          <p:cNvGraphicFramePr>
            <a:graphicFrameLocks/>
          </p:cNvGraphicFramePr>
          <p:nvPr>
            <p:extLst>
              <p:ext uri="{D42A27DB-BD31-4B8C-83A1-F6EECF244321}">
                <p14:modId xmlns:p14="http://schemas.microsoft.com/office/powerpoint/2010/main" val="1848426644"/>
              </p:ext>
            </p:extLst>
          </p:nvPr>
        </p:nvGraphicFramePr>
        <p:xfrm>
          <a:off x="2950983" y="1219201"/>
          <a:ext cx="6751818" cy="5249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400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8742" y="1176338"/>
            <a:ext cx="9776103" cy="5000625"/>
          </a:xfrm>
        </p:spPr>
      </p:pic>
      <p:sp>
        <p:nvSpPr>
          <p:cNvPr id="3" name="标题 2"/>
          <p:cNvSpPr>
            <a:spLocks noGrp="1"/>
          </p:cNvSpPr>
          <p:nvPr>
            <p:ph type="title"/>
          </p:nvPr>
        </p:nvSpPr>
        <p:spPr/>
        <p:txBody>
          <a:bodyPr/>
          <a:lstStyle/>
          <a:p>
            <a:r>
              <a:rPr kumimoji="1" lang="zh-CN" altLang="en-US" dirty="0" smtClean="0"/>
              <a:t>二进制分帧层</a:t>
            </a:r>
            <a:endParaRPr kumimoji="1" lang="zh-CN" altLang="en-US" dirty="0"/>
          </a:p>
        </p:txBody>
      </p:sp>
      <p:sp>
        <p:nvSpPr>
          <p:cNvPr id="2" name="矩形 1"/>
          <p:cNvSpPr/>
          <p:nvPr/>
        </p:nvSpPr>
        <p:spPr>
          <a:xfrm>
            <a:off x="584462" y="6177216"/>
            <a:ext cx="1838227" cy="483173"/>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消息和帧</a:t>
            </a:r>
            <a:endParaRPr kumimoji="1" lang="zh-CN" altLang="en-US"/>
          </a:p>
        </p:txBody>
      </p:sp>
      <p:sp>
        <p:nvSpPr>
          <p:cNvPr id="5" name="矩形 4"/>
          <p:cNvSpPr/>
          <p:nvPr/>
        </p:nvSpPr>
        <p:spPr>
          <a:xfrm>
            <a:off x="2422689" y="6177216"/>
            <a:ext cx="1838227" cy="483173"/>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二进制格式编码</a:t>
            </a:r>
            <a:endParaRPr kumimoji="1" lang="zh-CN" altLang="en-US" dirty="0"/>
          </a:p>
        </p:txBody>
      </p:sp>
      <p:sp>
        <p:nvSpPr>
          <p:cNvPr id="6" name="矩形 5"/>
          <p:cNvSpPr/>
          <p:nvPr/>
        </p:nvSpPr>
        <p:spPr>
          <a:xfrm>
            <a:off x="4260916" y="6177216"/>
            <a:ext cx="1838227" cy="483173"/>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CS</a:t>
            </a:r>
            <a:r>
              <a:rPr kumimoji="1" lang="zh-CN" altLang="en-US" dirty="0" smtClean="0"/>
              <a:t>统一</a:t>
            </a:r>
            <a:endParaRPr kumimoji="1" lang="zh-CN" altLang="en-US" dirty="0"/>
          </a:p>
        </p:txBody>
      </p:sp>
    </p:spTree>
    <p:extLst>
      <p:ext uri="{BB962C8B-B14F-4D97-AF65-F5344CB8AC3E}">
        <p14:creationId xmlns:p14="http://schemas.microsoft.com/office/powerpoint/2010/main" val="512087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marL="0" indent="0">
              <a:lnSpc>
                <a:spcPct val="100000"/>
              </a:lnSpc>
              <a:buNone/>
            </a:pPr>
            <a:r>
              <a:rPr lang="zh-CN" altLang="en-US" dirty="0"/>
              <a:t>数据</a:t>
            </a:r>
            <a:r>
              <a:rPr lang="zh-CN" altLang="en-US" dirty="0" smtClean="0"/>
              <a:t>流</a:t>
            </a:r>
            <a:endParaRPr lang="en-US" altLang="zh-CN" dirty="0"/>
          </a:p>
          <a:p>
            <a:pPr marL="457200" lvl="1" indent="0">
              <a:lnSpc>
                <a:spcPct val="100000"/>
              </a:lnSpc>
              <a:buNone/>
            </a:pPr>
            <a:r>
              <a:rPr lang="zh-CN" altLang="en-US" dirty="0" smtClean="0"/>
              <a:t>已</a:t>
            </a:r>
            <a:r>
              <a:rPr lang="zh-CN" altLang="en-US" dirty="0"/>
              <a:t>建立的连接内的双向字节流，可以承载一条或多条消息。</a:t>
            </a:r>
          </a:p>
          <a:p>
            <a:pPr marL="0" indent="0">
              <a:lnSpc>
                <a:spcPct val="100000"/>
              </a:lnSpc>
              <a:buNone/>
            </a:pPr>
            <a:r>
              <a:rPr lang="zh-CN" altLang="en-US" dirty="0" smtClean="0"/>
              <a:t>消息</a:t>
            </a:r>
            <a:endParaRPr lang="en-US" altLang="zh-CN" dirty="0" smtClean="0"/>
          </a:p>
          <a:p>
            <a:pPr marL="457200" lvl="1" indent="0">
              <a:lnSpc>
                <a:spcPct val="100000"/>
              </a:lnSpc>
              <a:buNone/>
            </a:pPr>
            <a:r>
              <a:rPr lang="zh-CN" altLang="en-US" dirty="0" smtClean="0"/>
              <a:t>与</a:t>
            </a:r>
            <a:r>
              <a:rPr lang="zh-CN" altLang="en-US" dirty="0"/>
              <a:t>逻辑请求或响应消息对应的完整的一系列帧。</a:t>
            </a:r>
          </a:p>
          <a:p>
            <a:pPr marL="0" indent="0">
              <a:lnSpc>
                <a:spcPct val="100000"/>
              </a:lnSpc>
              <a:buNone/>
            </a:pPr>
            <a:r>
              <a:rPr lang="zh-CN" altLang="en-US" dirty="0" smtClean="0"/>
              <a:t>帧</a:t>
            </a:r>
            <a:endParaRPr lang="en-US" altLang="zh-CN" dirty="0" smtClean="0"/>
          </a:p>
          <a:p>
            <a:pPr marL="457200" lvl="1" indent="0">
              <a:lnSpc>
                <a:spcPct val="100000"/>
              </a:lnSpc>
              <a:buNone/>
            </a:pPr>
            <a:r>
              <a:rPr lang="en-US" altLang="zh-CN" dirty="0" smtClean="0"/>
              <a:t>HTTP/2 </a:t>
            </a:r>
            <a:r>
              <a:rPr lang="zh-CN" altLang="en-US" dirty="0"/>
              <a:t>通信的最小单位，每个帧都包含帧头，至少也会标识出当前帧所属的数据流</a:t>
            </a:r>
            <a:r>
              <a:rPr lang="zh-CN" altLang="en-US" dirty="0" smtClean="0"/>
              <a:t>。</a:t>
            </a:r>
            <a:endParaRPr lang="en-US" altLang="zh-CN" dirty="0" smtClean="0"/>
          </a:p>
          <a:p>
            <a:pPr marL="0" indent="0">
              <a:lnSpc>
                <a:spcPct val="100000"/>
              </a:lnSpc>
              <a:buNone/>
            </a:pPr>
            <a:endParaRPr lang="en-US" altLang="zh-CN" dirty="0" smtClean="0"/>
          </a:p>
          <a:p>
            <a:pPr marL="0" indent="0">
              <a:lnSpc>
                <a:spcPct val="100000"/>
              </a:lnSpc>
              <a:buNone/>
            </a:pPr>
            <a:r>
              <a:rPr lang="zh-CN" altLang="en-US" dirty="0" smtClean="0"/>
              <a:t>注：</a:t>
            </a:r>
            <a:endParaRPr lang="en-US" altLang="zh-CN" dirty="0" smtClean="0"/>
          </a:p>
          <a:p>
            <a:pPr marL="457200" lvl="1" indent="0">
              <a:lnSpc>
                <a:spcPct val="100000"/>
              </a:lnSpc>
              <a:buNone/>
            </a:pPr>
            <a:r>
              <a:rPr lang="zh-CN" altLang="en-US" dirty="0" smtClean="0"/>
              <a:t>来自</a:t>
            </a:r>
            <a:r>
              <a:rPr lang="zh-CN" altLang="en-US" dirty="0"/>
              <a:t>不同数据流的帧可以交错发送，然后再根据每个帧头的数据流标识符重新组装。</a:t>
            </a:r>
          </a:p>
        </p:txBody>
      </p:sp>
      <p:sp>
        <p:nvSpPr>
          <p:cNvPr id="3" name="标题 2"/>
          <p:cNvSpPr>
            <a:spLocks noGrp="1"/>
          </p:cNvSpPr>
          <p:nvPr>
            <p:ph type="title"/>
          </p:nvPr>
        </p:nvSpPr>
        <p:spPr/>
        <p:txBody>
          <a:bodyPr/>
          <a:lstStyle/>
          <a:p>
            <a:r>
              <a:rPr kumimoji="1" lang="zh-CN" altLang="en-US" dirty="0" smtClean="0"/>
              <a:t>流，消息和帧</a:t>
            </a:r>
            <a:endParaRPr kumimoji="1" lang="zh-CN" altLang="en-US" dirty="0"/>
          </a:p>
        </p:txBody>
      </p:sp>
      <p:cxnSp>
        <p:nvCxnSpPr>
          <p:cNvPr id="4" name="直线连接符 3"/>
          <p:cNvCxnSpPr/>
          <p:nvPr/>
        </p:nvCxnSpPr>
        <p:spPr>
          <a:xfrm>
            <a:off x="331596" y="4713402"/>
            <a:ext cx="1151541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562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866" y="1100138"/>
            <a:ext cx="7835234" cy="5000625"/>
          </a:xfrm>
        </p:spPr>
      </p:pic>
      <p:sp>
        <p:nvSpPr>
          <p:cNvPr id="3" name="标题 2"/>
          <p:cNvSpPr>
            <a:spLocks noGrp="1"/>
          </p:cNvSpPr>
          <p:nvPr>
            <p:ph type="title"/>
          </p:nvPr>
        </p:nvSpPr>
        <p:spPr/>
        <p:txBody>
          <a:bodyPr/>
          <a:lstStyle/>
          <a:p>
            <a:r>
              <a:rPr kumimoji="1" lang="zh-CN" altLang="en-US" dirty="0"/>
              <a:t>流，消息和</a:t>
            </a:r>
            <a:r>
              <a:rPr kumimoji="1" lang="zh-CN" altLang="en-US" dirty="0" smtClean="0"/>
              <a:t>帧的关系</a:t>
            </a:r>
            <a:endParaRPr kumimoji="1" lang="zh-CN" altLang="en-US" dirty="0"/>
          </a:p>
        </p:txBody>
      </p:sp>
    </p:spTree>
    <p:extLst>
      <p:ext uri="{BB962C8B-B14F-4D97-AF65-F5344CB8AC3E}">
        <p14:creationId xmlns:p14="http://schemas.microsoft.com/office/powerpoint/2010/main" val="106383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qiyi.potx" id="{7F0C79C5-D00F-4D80-8F86-8DEF032B8BEE}" vid="{500B1343-8CB9-4E9C-828A-D36CBD79DF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6252</TotalTime>
  <Words>2275</Words>
  <Application>Microsoft Macintosh PowerPoint</Application>
  <PresentationFormat>宽屏</PresentationFormat>
  <Paragraphs>263</Paragraphs>
  <Slides>41</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Calibri</vt:lpstr>
      <vt:lpstr>Cambria Math</vt:lpstr>
      <vt:lpstr>Mangal</vt:lpstr>
      <vt:lpstr>Microsoft YaHei</vt:lpstr>
      <vt:lpstr>Microsoft YaHei UI</vt:lpstr>
      <vt:lpstr>Open Sans</vt:lpstr>
      <vt:lpstr>黑体</vt:lpstr>
      <vt:lpstr>宋体</vt:lpstr>
      <vt:lpstr>微软雅黑</vt:lpstr>
      <vt:lpstr>Arial</vt:lpstr>
      <vt:lpstr>Office 主题</vt:lpstr>
      <vt:lpstr>http2.0及其WEB性能优化</vt:lpstr>
      <vt:lpstr>目录</vt:lpstr>
      <vt:lpstr>SPDY</vt:lpstr>
      <vt:lpstr>HTTP2.0的里程碑</vt:lpstr>
      <vt:lpstr>HTTP2.0没做什么</vt:lpstr>
      <vt:lpstr>HTTP2.0都做了什么</vt:lpstr>
      <vt:lpstr>二进制分帧层</vt:lpstr>
      <vt:lpstr>流，消息和帧</vt:lpstr>
      <vt:lpstr>流，消息和帧的关系</vt:lpstr>
      <vt:lpstr>多路复用</vt:lpstr>
      <vt:lpstr>多路复用</vt:lpstr>
      <vt:lpstr>多路复用</vt:lpstr>
      <vt:lpstr>服务器推送</vt:lpstr>
      <vt:lpstr>服务器推送</vt:lpstr>
      <vt:lpstr>服务器推送</vt:lpstr>
      <vt:lpstr>服务器推送</vt:lpstr>
      <vt:lpstr>PUSH_PROMISE先与响应被接收</vt:lpstr>
      <vt:lpstr>nodejs的服务器推送策略</vt:lpstr>
      <vt:lpstr>服务器推送</vt:lpstr>
      <vt:lpstr>首部压缩</vt:lpstr>
      <vt:lpstr>首部压缩</vt:lpstr>
      <vt:lpstr>首部压缩</vt:lpstr>
      <vt:lpstr>请求优先级</vt:lpstr>
      <vt:lpstr>请求优先级</vt:lpstr>
      <vt:lpstr>二进制分帧简介 帧的头部</vt:lpstr>
      <vt:lpstr>PowerPoint 演示文稿</vt:lpstr>
      <vt:lpstr>二进制分帧简介---帧类型的介绍</vt:lpstr>
      <vt:lpstr>二进制分帧简介</vt:lpstr>
      <vt:lpstr>二进制分帧简介 头部帧</vt:lpstr>
      <vt:lpstr>二进制分帧简介 应用数据帧</vt:lpstr>
      <vt:lpstr>PowerPoint 演示文稿</vt:lpstr>
      <vt:lpstr>分析数据流</vt:lpstr>
      <vt:lpstr>针对HTTP2.0的优化建议</vt:lpstr>
      <vt:lpstr>H2的现状</vt:lpstr>
      <vt:lpstr>http1.x到h2过渡</vt:lpstr>
      <vt:lpstr>http1.x到h2过渡</vt:lpstr>
      <vt:lpstr>http1.x到h2过渡</vt:lpstr>
      <vt:lpstr>http1.x到h2过渡</vt:lpstr>
      <vt:lpstr>总结</vt:lpstr>
      <vt:lpstr>参考资料</vt:lpstr>
      <vt:lpstr>Q&amp;A</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APP离线缓存技术</dc:title>
  <dc:creator>强一洲</dc:creator>
  <cp:lastModifiedBy>Microsoft Office 用户</cp:lastModifiedBy>
  <cp:revision>414</cp:revision>
  <cp:lastPrinted>2017-10-15T14:19:13Z</cp:lastPrinted>
  <dcterms:created xsi:type="dcterms:W3CDTF">2017-09-14T14:56:08Z</dcterms:created>
  <dcterms:modified xsi:type="dcterms:W3CDTF">2017-10-20T10:54:14Z</dcterms:modified>
</cp:coreProperties>
</file>