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85" r:id="rId12"/>
    <p:sldId id="287" r:id="rId13"/>
    <p:sldId id="265" r:id="rId14"/>
    <p:sldId id="266" r:id="rId15"/>
    <p:sldId id="286" r:id="rId16"/>
    <p:sldId id="267" r:id="rId17"/>
    <p:sldId id="268" r:id="rId18"/>
    <p:sldId id="269" r:id="rId19"/>
    <p:sldId id="270" r:id="rId20"/>
    <p:sldId id="271" r:id="rId21"/>
    <p:sldId id="288" r:id="rId22"/>
    <p:sldId id="273" r:id="rId23"/>
    <p:sldId id="274" r:id="rId24"/>
    <p:sldId id="275" r:id="rId25"/>
    <p:sldId id="289" r:id="rId26"/>
    <p:sldId id="278" r:id="rId27"/>
    <p:sldId id="290" r:id="rId28"/>
    <p:sldId id="276" r:id="rId29"/>
    <p:sldId id="277" r:id="rId30"/>
    <p:sldId id="280" r:id="rId31"/>
    <p:sldId id="281" r:id="rId32"/>
    <p:sldId id="282" r:id="rId33"/>
    <p:sldId id="291" r:id="rId34"/>
    <p:sldId id="283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67548"/>
  </p:normalViewPr>
  <p:slideViewPr>
    <p:cSldViewPr snapToGrid="0" snapToObjects="1">
      <p:cViewPr varScale="1">
        <p:scale>
          <a:sx n="94" d="100"/>
          <a:sy n="94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45373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your-first-pwapp/#0" TargetMode="External"/><Relationship Id="rId4" Type="http://schemas.openxmlformats.org/officeDocument/2006/relationships/hyperlink" Target="https://m.alibaba.com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272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页面和serviceWorker之间可以通过posetMessage()方法发送消息，发送的消息可以通过message事件接收到。</a:t>
            </a:r>
          </a:p>
          <a:p>
            <a:r>
              <a:t>这是一个双向的过程，页面可以发消息给service worker，service worker也可以发送消息给页面，由于这个特性，可以将service worker作为中间纽带，使得一个域名或者子域名下的多个页面可以自由通信。</a:t>
            </a:r>
          </a:p>
        </p:txBody>
      </p:sp>
    </p:spTree>
    <p:extLst>
      <p:ext uri="{BB962C8B-B14F-4D97-AF65-F5344CB8AC3E}">
        <p14:creationId xmlns:p14="http://schemas.microsoft.com/office/powerpoint/2010/main" val="1161673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534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326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73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应用程序服务器是通过很多协议来为应用程序提供(serves)商业逻辑 (business logic)。</a:t>
            </a:r>
          </a:p>
          <a:p>
            <a:endParaRPr/>
          </a:p>
          <a:p>
            <a:r>
              <a:t>推送消息的过程：</a:t>
            </a:r>
          </a:p>
          <a:p>
            <a:r>
              <a:t>1、应用程序服务器请求push server使用 WEBPUSH-PROTICOL传递一个推送消息。这个请求使用包含在推送描述中的推送端点。</a:t>
            </a:r>
          </a:p>
          <a:p>
            <a:r>
              <a:t>2、push service传递消息到特定的用户代理（浏览器等），与此同时在消息中识别端点。</a:t>
            </a:r>
          </a:p>
          <a:p>
            <a:r>
              <a:t>3、用户代理识别预定的service worker并且在必要的时候激活它。同时传递推送消息给service worker。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4511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参照</a:t>
            </a:r>
            <a:r>
              <a:rPr kumimoji="1" lang="en-US" altLang="zh-CN" dirty="0" err="1" smtClean="0"/>
              <a:t>mdn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894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这里，用户可以选择同意或者禁用当前来源（网站）的通知权限，或者不做出选择。一旦做出了选择，那么这个选择会在当前会话中保持。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39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8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PWD是Google推出的。</a:t>
            </a:r>
          </a:p>
          <a:p>
            <a:endParaRPr dirty="0"/>
          </a:p>
          <a:p>
            <a:r>
              <a:rPr dirty="0"/>
              <a:t>备注：</a:t>
            </a:r>
          </a:p>
          <a:p>
            <a:r>
              <a:rPr dirty="0"/>
              <a:t>如果搜索下 PWA 的历史就会发现，它第一次出现于 Googler Alex Russell 的博客文章《Progressive Web Apps: Escaping Tabs Without Losing Our Soul》中，其主要观点是：Web 的发展方向应该是”在保留灵魂的基础上渐进增强”，而非现在大行其道的 Hybrid App 方向。</a:t>
            </a:r>
          </a:p>
          <a:p>
            <a:endParaRPr dirty="0"/>
          </a:p>
          <a:p>
            <a:r>
              <a:rPr dirty="0"/>
              <a:t>总结一下，文章里的 Progressive 主要有这两层含义：</a:t>
            </a:r>
          </a:p>
          <a:p>
            <a:r>
              <a:rPr dirty="0"/>
              <a:t>如果用户需要，网页可以渐进式地变成 App，比如被添加到主屏幕、全屏方式运行、离线工作、推送通知消息等。但它仍是 Web 而非放到 App Store 里。</a:t>
            </a:r>
          </a:p>
          <a:p>
            <a:r>
              <a:rPr dirty="0"/>
              <a:t>所有这些“使得 Web 更能与 App 匹敌”的特性都是以渐进的方式增强的，在比传统网页应用更好的同时也保证了降级兼容。</a:t>
            </a:r>
          </a:p>
          <a:p>
            <a:endParaRPr dirty="0"/>
          </a:p>
          <a:p>
            <a:r>
              <a:rPr dirty="0"/>
              <a:t>作者：黄玄</a:t>
            </a:r>
          </a:p>
          <a:p>
            <a:r>
              <a:rPr dirty="0"/>
              <a:t>链接：https://www.zhihu.com/question/46690207/answer/104851767</a:t>
            </a:r>
          </a:p>
          <a:p>
            <a:r>
              <a:rPr dirty="0"/>
              <a:t>来源：知乎</a:t>
            </a:r>
          </a:p>
          <a:p>
            <a:r>
              <a:rPr dirty="0"/>
              <a:t>著作权归作者所有，转载请联系作者获得授权。</a:t>
            </a:r>
          </a:p>
        </p:txBody>
      </p:sp>
    </p:spTree>
    <p:extLst>
      <p:ext uri="{BB962C8B-B14F-4D97-AF65-F5344CB8AC3E}">
        <p14:creationId xmlns:p14="http://schemas.microsoft.com/office/powerpoint/2010/main" val="3976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在官网上介绍了有</a:t>
            </a:r>
            <a:r>
              <a:rPr dirty="0"/>
              <a:t>10中特性，在这里就不一一列举了。今天主要分享的是service worker、push和notification。那么下面完们先了解一下service word。</a:t>
            </a:r>
          </a:p>
          <a:p>
            <a:r>
              <a:rPr dirty="0"/>
              <a:t>官网：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https://codelabs.developers.google.com/codelabs/your-first-pwapp/#0</a:t>
            </a:r>
            <a:r>
              <a:rPr dirty="0"/>
              <a:t> </a:t>
            </a:r>
          </a:p>
          <a:p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https://m.alibaba.com/</a:t>
            </a:r>
            <a:r>
              <a:rPr dirty="0"/>
              <a:t> 全球第一家使用PWD的网站</a:t>
            </a:r>
          </a:p>
        </p:txBody>
      </p:sp>
    </p:spTree>
    <p:extLst>
      <p:ext uri="{BB962C8B-B14F-4D97-AF65-F5344CB8AC3E}">
        <p14:creationId xmlns:p14="http://schemas.microsoft.com/office/powerpoint/2010/main" val="452308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967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dangdangdang，有了service worker之后，我们就可以正常的访问页面</a:t>
            </a:r>
          </a:p>
          <a:p>
            <a:r>
              <a:rPr dirty="0"/>
              <a:t>Service Worker 是坐落于浏览器和因特网管道间的一个东西，他们旨在（包括其他事情）建立高效的离线体验，拦截网络请求，并且会根据当前的网络是否可用、服务器的内容是否有所更新来采取合适的策略。他们还允许通知推送和后台同步API。</a:t>
            </a:r>
          </a:p>
          <a:p>
            <a:endParaRPr dirty="0"/>
          </a:p>
          <a:p>
            <a:r>
              <a:rPr dirty="0"/>
              <a:t>好吧，鬼知道在说什么，换个人能听懂的，下一页：</a:t>
            </a:r>
          </a:p>
        </p:txBody>
      </p:sp>
    </p:spTree>
    <p:extLst>
      <p:ext uri="{BB962C8B-B14F-4D97-AF65-F5344CB8AC3E}">
        <p14:creationId xmlns:p14="http://schemas.microsoft.com/office/powerpoint/2010/main" val="199638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备注</a:t>
            </a:r>
            <a:r>
              <a:rPr dirty="0"/>
              <a:t>：</a:t>
            </a:r>
          </a:p>
          <a:p>
            <a:r>
              <a:rPr dirty="0"/>
              <a:t>即使是有网的环境下，也不需要每次网页都要重新载入，而是可以通过缓存，提升速度，实现秒级页面载入。</a:t>
            </a:r>
          </a:p>
        </p:txBody>
      </p:sp>
    </p:spTree>
    <p:extLst>
      <p:ext uri="{BB962C8B-B14F-4D97-AF65-F5344CB8AC3E}">
        <p14:creationId xmlns:p14="http://schemas.microsoft.com/office/powerpoint/2010/main" val="92552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通过js实现代理的注册</a:t>
            </a:r>
          </a:p>
        </p:txBody>
      </p:sp>
    </p:spTree>
    <p:extLst>
      <p:ext uri="{BB962C8B-B14F-4D97-AF65-F5344CB8AC3E}">
        <p14:creationId xmlns:p14="http://schemas.microsoft.com/office/powerpoint/2010/main" val="1015190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Service </a:t>
            </a:r>
            <a:r>
              <a:rPr dirty="0"/>
              <a:t>worker拥有一个完全独立于Web页面的生命周期。</a:t>
            </a:r>
          </a:p>
          <a:p>
            <a:r>
              <a:rPr dirty="0"/>
              <a:t>如果页面中注册了service worker，那么浏览器就会下载安装。</a:t>
            </a:r>
          </a:p>
          <a:p>
            <a:endParaRPr dirty="0"/>
          </a:p>
          <a:p>
            <a:r>
              <a:rPr dirty="0"/>
              <a:t>    1.  安装  浏览器会加载并缓存一些静态资源。如果所有的文件被缓存成功，sw就安装成功了。如果有任何文件加载或缓存失败，那么安装过程就会失败，service worker就不能被激活（也即没能安装成功）。如果发生这样的问题，别担心，它会在下次再尝试安装。</a:t>
            </a:r>
          </a:p>
          <a:p>
            <a:endParaRPr dirty="0"/>
          </a:p>
          <a:p>
            <a:r>
              <a:rPr dirty="0"/>
              <a:t>    2.  激活，激活成功之后，打开chrome://inspect/#service-workers可以查看到当前运行的service worker</a:t>
            </a:r>
          </a:p>
          <a:p>
            <a:r>
              <a:rPr dirty="0"/>
              <a:t>只有在激活的状态下才会针对系统事件抓取资源，不激活的时候，不会占用系统资源。</a:t>
            </a:r>
          </a:p>
          <a:p>
            <a:r>
              <a:rPr dirty="0"/>
              <a:t>        </a:t>
            </a:r>
          </a:p>
          <a:p>
            <a:r>
              <a:rPr dirty="0"/>
              <a:t>    3. 监听fetch和message事件 </a:t>
            </a:r>
          </a:p>
          <a:p>
            <a:r>
              <a:rPr dirty="0"/>
              <a:t>	在install事件中，只是缓存这些文件。想让浏览器使用缓存，就是在fetch事件中就进行处理的。在后面会讲到fetch</a:t>
            </a:r>
          </a:p>
          <a:p>
            <a:r>
              <a:rPr dirty="0"/>
              <a:t> 	message是和浏览器之间通信的事件</a:t>
            </a:r>
          </a:p>
          <a:p>
            <a:r>
              <a:rPr dirty="0"/>
              <a:t>    4. 销毁，是否销毁由浏览器决定，如果一个service worker长期不使用或者机器内存有限，则可能会销毁这个worker</a:t>
            </a:r>
          </a:p>
        </p:txBody>
      </p:sp>
    </p:spTree>
    <p:extLst>
      <p:ext uri="{BB962C8B-B14F-4D97-AF65-F5344CB8AC3E}">
        <p14:creationId xmlns:p14="http://schemas.microsoft.com/office/powerpoint/2010/main" val="888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可以使用Request对象发起，而且Request可以复用。但是Response用在哪里呢？</a:t>
            </a:r>
          </a:p>
          <a:p>
            <a:r>
              <a:rPr dirty="0"/>
              <a:t>在service worker出现之前，前端确实不会自己给自己发消息，但是有了service worker，就可以在拦截请求之后根据需要发回自己的响应，对页面而言，这个普通的请求结果并没有区别，这是Response的一处应用。</a:t>
            </a:r>
          </a:p>
          <a:p>
            <a:r>
              <a:rPr dirty="0"/>
              <a:t>在fetch方法中：</a:t>
            </a:r>
          </a:p>
          <a:p>
            <a:r>
              <a:rPr dirty="0"/>
              <a:t>首先检缓存中是否已经缓存了这个请求，如果有，就直接返回响应，就减少了一次网络请求。否则我们返回一个实时从网络请求fetch的结果。</a:t>
            </a:r>
          </a:p>
          <a:p>
            <a:r>
              <a:rPr dirty="0"/>
              <a:t>如果我们想要增量地缓存新的请求，我们可以通过处理fetch请求的response并且添加它们到缓存中来实现。</a:t>
            </a:r>
          </a:p>
          <a:p>
            <a:r>
              <a:rPr dirty="0"/>
              <a:t>如果是图片，要先复制一份response，原因是request或者response对象属于stream，只能使用一次，之后一份存入缓存，另一份发送给页面。</a:t>
            </a:r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99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23652" y="3147814"/>
            <a:ext cx="6912769" cy="56921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23527" y="3867894"/>
            <a:ext cx="6912894" cy="5052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23652" y="3147814"/>
            <a:ext cx="6912769" cy="56921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323527" y="3867894"/>
            <a:ext cx="6912894" cy="5052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0962" cy="367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182563" marR="0" indent="-182563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768927" marR="0" indent="-311727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1887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hrome://inspect/#service-worker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323529" y="3291830"/>
            <a:ext cx="6912893" cy="792089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Progressive Web App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323528" y="4155926"/>
            <a:ext cx="6912893" cy="50522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905255">
              <a:defRPr sz="2772"/>
            </a:lvl1pPr>
          </a:lstStyle>
          <a:p>
            <a:r>
              <a:t>Service Worker Web Push Notifications</a:t>
            </a:r>
          </a:p>
        </p:txBody>
      </p:sp>
      <p:sp>
        <p:nvSpPr>
          <p:cNvPr id="56" name="Shape 56"/>
          <p:cNvSpPr/>
          <p:nvPr/>
        </p:nvSpPr>
        <p:spPr>
          <a:xfrm>
            <a:off x="7840129" y="3687874"/>
            <a:ext cx="789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金天天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/>
          <a:p>
            <a:pPr defTabSz="749808">
              <a:defRPr sz="2296"/>
            </a:pPr>
            <a:r>
              <a:t>Service worker的生命周期</a:t>
            </a:r>
          </a:p>
        </p:txBody>
      </p:sp>
      <p:pic>
        <p:nvPicPr>
          <p:cNvPr id="92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6368" y="701777"/>
            <a:ext cx="4189981" cy="39390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的时候都做什么了？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8547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激活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chrome</a:t>
            </a:r>
            <a:r>
              <a:rPr lang="en-US" altLang="zh-CN" dirty="0"/>
              <a:t>://inspect/#service-workers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4302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fetch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在页面发起http请求时，service worker可以通过fetch事件拦截请求，并且给出自己的响应。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1. fetch()方法返回的是Promise对象，通过then方法进行连续调用，减少嵌套。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2、2. 提供了Request、Response对象。</a:t>
            </a:r>
          </a:p>
          <a:p>
            <a:pPr marL="0" lvl="1" indent="22860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Request：对象发起。</a:t>
            </a:r>
          </a:p>
          <a:p>
            <a:pPr marL="0" lvl="1" indent="22860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Response：？</a:t>
            </a:r>
          </a:p>
        </p:txBody>
      </p:sp>
      <p:sp>
        <p:nvSpPr>
          <p:cNvPr id="98" name="Shape 98"/>
          <p:cNvSpPr/>
          <p:nvPr/>
        </p:nvSpPr>
        <p:spPr>
          <a:xfrm>
            <a:off x="2381580" y="2627691"/>
            <a:ext cx="46348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http://www.alloyteam.com/2016/01/9274/</a:t>
            </a:r>
          </a:p>
        </p:txBody>
      </p:sp>
      <p:pic>
        <p:nvPicPr>
          <p:cNvPr id="99" name="屏幕快照 2017-01-01 下午6.04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19" y="843558"/>
            <a:ext cx="8640963" cy="3399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rPr lang="en-US" altLang="zh-CN" dirty="0" smtClean="0"/>
              <a:t>M</a:t>
            </a:r>
            <a:r>
              <a:rPr dirty="0" smtClean="0"/>
              <a:t>essage</a:t>
            </a:r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   </a:t>
            </a:r>
            <a:r>
              <a:rPr sz="1800" dirty="0" smtClean="0"/>
              <a:t>页面和</a:t>
            </a:r>
            <a:r>
              <a:rPr sz="1800" dirty="0"/>
              <a:t>serviceWorker之间可以通过posetMessage()方法发送消息，发送的消息可以通过message事件接收到。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      </a:t>
            </a:r>
            <a:r>
              <a:rPr sz="1800" dirty="0" smtClean="0"/>
              <a:t>这是一个双向的过程</a:t>
            </a:r>
            <a:r>
              <a:rPr sz="1800" dirty="0"/>
              <a:t>，页面可以发消息给service worker，service worker也可以发送消息给页面，由于这个特性，可以将service worker作为中间纽带，使得一个域名或者子域名下的多个页面可以自由通信。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显示一下</a:t>
            </a:r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307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如何更新一个Service Worker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251519" y="617041"/>
            <a:ext cx="8640962" cy="367240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更新你的</a:t>
            </a:r>
            <a:r>
              <a:rPr sz="1800" dirty="0"/>
              <a:t>service worker的JavaScript</a:t>
            </a:r>
            <a:r>
              <a:rPr sz="1800" dirty="0" smtClean="0"/>
              <a:t>文件</a:t>
            </a:r>
            <a:endParaRPr sz="1800" dirty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sz="1800" dirty="0"/>
              <a:t>当用户浏览你的网站，浏览器尝试在后台下载service worker的脚本文件。只要服务器上的文件和本地文件有一个字节不同，它们就被判定为需要更新</a:t>
            </a:r>
            <a:r>
              <a:rPr sz="1800" dirty="0" smtClean="0"/>
              <a:t>。</a:t>
            </a:r>
            <a:endParaRPr lang="en-US" altLang="zh-CN" sz="1800" dirty="0" smtClean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更新后的</a:t>
            </a:r>
            <a:r>
              <a:rPr sz="1800" dirty="0"/>
              <a:t>service worker将开始运作，install event被重新触发</a:t>
            </a:r>
            <a:r>
              <a:rPr sz="1800" dirty="0" smtClean="0"/>
              <a:t>。</a:t>
            </a:r>
            <a:endParaRPr sz="1800" dirty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sz="1800" dirty="0" smtClean="0"/>
              <a:t>在这个时间节点上</a:t>
            </a:r>
            <a:r>
              <a:rPr sz="1800" dirty="0"/>
              <a:t>，当前页面生效的依然是老版本的service worker，新的servicer worker将进入"waiting"状态。</a:t>
            </a:r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sz="1800" dirty="0"/>
              <a:t>当前页面被关闭之后，老的service worker进程被杀死，新的servicer worker正式生效</a:t>
            </a:r>
            <a:r>
              <a:rPr sz="1800" dirty="0" smtClean="0"/>
              <a:t>。</a:t>
            </a:r>
            <a:endParaRPr lang="en-US" sz="1800" dirty="0" smtClean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4</a:t>
            </a:r>
            <a:r>
              <a:rPr lang="zh-CN" altLang="en-US" sz="1800" dirty="0" smtClean="0"/>
              <a:t>、</a:t>
            </a:r>
            <a:r>
              <a:rPr sz="1800" dirty="0" smtClean="0"/>
              <a:t>一旦新的</a:t>
            </a:r>
            <a:r>
              <a:rPr sz="1800" dirty="0"/>
              <a:t>service worker生效，它的activate事件被触发</a:t>
            </a:r>
            <a:r>
              <a:rPr sz="1800" dirty="0" smtClean="0"/>
              <a:t>。</a:t>
            </a:r>
            <a:endParaRPr lang="en-US" sz="1800" dirty="0" smtClean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、</a:t>
            </a:r>
            <a:r>
              <a:rPr sz="1800" dirty="0" smtClean="0"/>
              <a:t>代码更新后</a:t>
            </a:r>
            <a:r>
              <a:rPr sz="1800" dirty="0"/>
              <a:t>，通常需要在activate的callback中执行一个管理cache的操作。因为你会需要清除掉之前旧的数据。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安装过程的调试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查看是否存在</a:t>
            </a:r>
            <a:r>
              <a:rPr sz="1800" dirty="0"/>
              <a:t>SW：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chrome://inspect/#</a:t>
            </a:r>
            <a:r>
              <a:rPr sz="1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service-workers</a:t>
            </a:r>
            <a:endParaRPr sz="1800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0" indent="0"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如果不存在</a:t>
            </a:r>
            <a:r>
              <a:rPr sz="1800" dirty="0"/>
              <a:t>service worker，可以在install event中打断点调试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注意事项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0962" cy="36724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30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Service </a:t>
            </a:r>
            <a:r>
              <a:rPr sz="1800" dirty="0"/>
              <a:t>worker运行在一个worker的环境中：因此，他不会用dom的访问权，并且是在主线程之外的另一个线程中运行来加速你的APP，所以它不会造成阻塞。它的设计是完全异步的，因此，同步的XHR请求和localStorage都不能应用在service worker中。</a:t>
            </a:r>
          </a:p>
          <a:p>
            <a:pPr marL="0" indent="0">
              <a:buNone/>
              <a:defRPr sz="2300"/>
            </a:pPr>
            <a:endParaRPr lang="en-US" altLang="zh-CN" sz="1800" dirty="0" smtClean="0"/>
          </a:p>
          <a:p>
            <a:pPr marL="0" indent="0">
              <a:buNone/>
              <a:defRPr sz="2300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Service </a:t>
            </a:r>
            <a:r>
              <a:rPr sz="1800" dirty="0"/>
              <a:t>workers 只通过HTTPS运行，在本地可以使用localhost</a:t>
            </a:r>
          </a:p>
          <a:p>
            <a:pPr marL="0" indent="0">
              <a:buNone/>
              <a:defRPr sz="2300"/>
            </a:pPr>
            <a:endParaRPr lang="en-US" altLang="zh-CN" sz="1800" dirty="0" smtClean="0"/>
          </a:p>
          <a:p>
            <a:pPr marL="0" indent="0">
              <a:buNone/>
              <a:defRPr sz="2300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sz="1800" dirty="0" smtClean="0"/>
              <a:t>Service </a:t>
            </a:r>
            <a:r>
              <a:rPr sz="1800" dirty="0"/>
              <a:t>workers </a:t>
            </a:r>
            <a:r>
              <a:rPr sz="1800" dirty="0" smtClean="0"/>
              <a:t>只能操作同源的文件</a:t>
            </a:r>
            <a:endParaRPr lang="en-US" sz="1800" dirty="0" smtClean="0"/>
          </a:p>
          <a:p>
            <a:pPr marL="0" indent="0">
              <a:buNone/>
              <a:defRPr sz="2300"/>
            </a:pPr>
            <a:endParaRPr lang="en-US" sz="1800" dirty="0"/>
          </a:p>
          <a:p>
            <a:pPr marL="0" indent="0">
              <a:buNone/>
              <a:defRPr sz="2300"/>
            </a:pPr>
            <a:r>
              <a:rPr lang="en-US" altLang="zh-CN" sz="1800" dirty="0" smtClean="0"/>
              <a:t>4</a:t>
            </a:r>
            <a:r>
              <a:rPr lang="zh-CN" altLang="en-US" sz="1800" dirty="0" smtClean="0"/>
              <a:t>、接口都是使用</a:t>
            </a:r>
            <a:r>
              <a:rPr lang="en-US" altLang="zh-CN" sz="1800" dirty="0" smtClean="0"/>
              <a:t>P</a:t>
            </a:r>
            <a:r>
              <a:rPr lang="en-US" altLang="zh-CN" sz="1800" dirty="0" smtClean="0"/>
              <a:t>romise</a:t>
            </a:r>
            <a:r>
              <a:rPr lang="zh-CN" altLang="en-US" sz="1800" dirty="0" smtClean="0"/>
              <a:t>实现的。</a:t>
            </a:r>
            <a:endParaRPr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可以干什么</a:t>
            </a:r>
          </a:p>
        </p:txBody>
      </p:sp>
      <p:sp>
        <p:nvSpPr>
          <p:cNvPr id="118" name="Shape 118"/>
          <p:cNvSpPr/>
          <p:nvPr/>
        </p:nvSpPr>
        <p:spPr>
          <a:xfrm>
            <a:off x="431938" y="691904"/>
            <a:ext cx="8280124" cy="390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1、后台数据同步</a:t>
            </a:r>
          </a:p>
          <a:p>
            <a:r>
              <a:rPr dirty="0"/>
              <a:t>2、响应其它源的资源请求</a:t>
            </a:r>
          </a:p>
          <a:p>
            <a:r>
              <a:rPr dirty="0"/>
              <a:t>3、集中获取不易计算的数据的更新，比如 地理位置 和 陀螺仪信息，这样多个页面就可以利用同一组数据了</a:t>
            </a:r>
          </a:p>
          <a:p>
            <a:r>
              <a:rPr dirty="0"/>
              <a:t>4、为了开发目的，在客户端进行CoffeeScript, less, CJS/AMD模块等 的编译和依赖管理</a:t>
            </a:r>
          </a:p>
          <a:p>
            <a:r>
              <a:rPr dirty="0"/>
              <a:t>5、为监控后台服务提供钩子</a:t>
            </a:r>
          </a:p>
          <a:p>
            <a:r>
              <a:rPr dirty="0"/>
              <a:t>6、针对特定URL的个性化模板</a:t>
            </a:r>
          </a:p>
          <a:p>
            <a:r>
              <a:rPr dirty="0"/>
              <a:t>7、增强性能，比如预取用户将来可能会需要的资源，比如一个相册中的几张新图片</a:t>
            </a:r>
          </a:p>
          <a:p>
            <a:r>
              <a:rPr dirty="0"/>
              <a:t>8、</a:t>
            </a:r>
            <a:r>
              <a:rPr dirty="0">
                <a:solidFill>
                  <a:schemeClr val="accent3">
                    <a:lumOff val="11470"/>
                  </a:schemeClr>
                </a:solidFill>
              </a:rPr>
              <a:t>对推送消息作出响应息</a:t>
            </a:r>
            <a:r>
              <a:rPr dirty="0"/>
              <a:t>：启动一个service worker来向用户发送一条信息告诉他们有新的可用内容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目录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PWA</a:t>
            </a:r>
          </a:p>
          <a:p>
            <a:r>
              <a:rPr dirty="0"/>
              <a:t>Service Worker</a:t>
            </a:r>
          </a:p>
          <a:p>
            <a:r>
              <a:rPr dirty="0"/>
              <a:t>Push</a:t>
            </a:r>
          </a:p>
          <a:p>
            <a:r>
              <a:rPr dirty="0" smtClean="0"/>
              <a:t>Notification</a:t>
            </a:r>
            <a:endParaRPr lang="en-US" dirty="0" smtClean="0"/>
          </a:p>
          <a:p>
            <a:r>
              <a:rPr lang="zh-CN" altLang="en-US" dirty="0" smtClean="0"/>
              <a:t>总结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浏览器的兼容性</a:t>
            </a:r>
          </a:p>
        </p:txBody>
      </p:sp>
      <p:pic>
        <p:nvPicPr>
          <p:cNvPr id="121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8112" y="993511"/>
            <a:ext cx="6552382" cy="304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8112" y="1069701"/>
            <a:ext cx="6552382" cy="2971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2" animBg="1" advAuto="0"/>
      <p:bldP spid="122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第二部分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像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一样给用户推送消息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7676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Push</a:t>
            </a:r>
          </a:p>
        </p:txBody>
      </p:sp>
      <p:sp>
        <p:nvSpPr>
          <p:cNvPr id="128" name="Shape 128"/>
          <p:cNvSpPr/>
          <p:nvPr/>
        </p:nvSpPr>
        <p:spPr>
          <a:xfrm>
            <a:off x="422741" y="2208530"/>
            <a:ext cx="8477677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对于一个应用来说，要想要接收到推送消息，需要有一个被激活的 service worker。当 service worker 处于激活状态时，可以使用 PushManager.subscribe() 来订阅推送通知。</a:t>
            </a:r>
          </a:p>
        </p:txBody>
      </p:sp>
      <p:sp>
        <p:nvSpPr>
          <p:cNvPr id="129" name="Shape 129"/>
          <p:cNvSpPr/>
          <p:nvPr/>
        </p:nvSpPr>
        <p:spPr>
          <a:xfrm>
            <a:off x="468115" y="890815"/>
            <a:ext cx="8386930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Push API 让 web 应用有了可以接收来自服务端推送来的消息的能力，无论 web 应用是否在用户代理前台运行，甚至当前是否加载完。这让开发者在用户自主选入的情况下实现异步通知和更新，及时的新内容最终会让用户更好的参与。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Push Framework</a:t>
            </a:r>
          </a:p>
        </p:txBody>
      </p:sp>
      <p:sp>
        <p:nvSpPr>
          <p:cNvPr id="132" name="Shape 132"/>
          <p:cNvSpPr/>
          <p:nvPr/>
        </p:nvSpPr>
        <p:spPr>
          <a:xfrm>
            <a:off x="410483" y="816259"/>
            <a:ext cx="8323034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rPr dirty="0"/>
              <a:t>推送消息的过程：</a:t>
            </a:r>
          </a:p>
          <a:p>
            <a:pPr>
              <a:defRPr sz="2200"/>
            </a:pPr>
            <a:r>
              <a:rPr dirty="0"/>
              <a:t>1、应用程序服务器请求push server使用 WEBPUSH-PROTICOL传递一个推送消息。这个请求使用包含在推送描述中的推送端点。</a:t>
            </a:r>
          </a:p>
          <a:p>
            <a:pPr>
              <a:defRPr sz="2200"/>
            </a:pPr>
            <a:endParaRPr lang="en-US" dirty="0" smtClean="0"/>
          </a:p>
          <a:p>
            <a:pPr>
              <a:defRPr sz="2200"/>
            </a:pPr>
            <a:r>
              <a:rPr dirty="0" smtClean="0"/>
              <a:t>2、push </a:t>
            </a:r>
            <a:r>
              <a:rPr dirty="0"/>
              <a:t>service传递消息到特定的用户代理（浏览器等），与此同时在消息中识别端点</a:t>
            </a:r>
            <a:r>
              <a:rPr dirty="0" smtClean="0"/>
              <a:t>。</a:t>
            </a:r>
            <a:endParaRPr lang="en-US" dirty="0" smtClean="0"/>
          </a:p>
          <a:p>
            <a:pPr>
              <a:defRPr sz="2200"/>
            </a:pPr>
            <a:endParaRPr dirty="0"/>
          </a:p>
          <a:p>
            <a:pPr>
              <a:defRPr sz="2200"/>
            </a:pPr>
            <a:r>
              <a:rPr dirty="0"/>
              <a:t>3、</a:t>
            </a:r>
            <a:r>
              <a:rPr dirty="0" smtClean="0"/>
              <a:t>用户代理</a:t>
            </a:r>
            <a:r>
              <a:rPr lang="zh-CN" altLang="en-US" dirty="0" smtClean="0"/>
              <a:t>（浏览器）</a:t>
            </a:r>
            <a:r>
              <a:rPr dirty="0" smtClean="0"/>
              <a:t>识别预定的</a:t>
            </a:r>
            <a:r>
              <a:rPr dirty="0"/>
              <a:t>service worker并且在必要的时候激活它。同时传递推送消息给service worker。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注意事项</a:t>
            </a:r>
          </a:p>
        </p:txBody>
      </p:sp>
      <p:sp>
        <p:nvSpPr>
          <p:cNvPr id="137" name="Shape 137"/>
          <p:cNvSpPr/>
          <p:nvPr/>
        </p:nvSpPr>
        <p:spPr>
          <a:xfrm>
            <a:off x="380620" y="821976"/>
            <a:ext cx="838276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lang="zh-CN" altLang="en-US" dirty="0" smtClean="0"/>
              <a:t>         </a:t>
            </a:r>
            <a:r>
              <a:rPr dirty="0" smtClean="0"/>
              <a:t>每一个订阅对 </a:t>
            </a:r>
            <a:r>
              <a:rPr dirty="0"/>
              <a:t>service worker 来说都是唯一的。同时订阅的端点也是一个唯一的 功能性 URL：端点的信息是给应用发送信息的全部必要条件。所以端点地址需要保证隐私，否则其他应用也可以向你的应用发送消息。</a:t>
            </a:r>
          </a:p>
        </p:txBody>
      </p:sp>
      <p:sp>
        <p:nvSpPr>
          <p:cNvPr id="138" name="Shape 138"/>
          <p:cNvSpPr/>
          <p:nvPr/>
        </p:nvSpPr>
        <p:spPr>
          <a:xfrm>
            <a:off x="572297" y="2070852"/>
            <a:ext cx="820667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82563" indent="-182563">
              <a:spcBef>
                <a:spcPts val="500"/>
              </a:spcBef>
              <a:buSzPct val="100000"/>
              <a:buFont typeface="Arial"/>
              <a:buChar char="•"/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 smtClean="0"/>
              <a:t>       </a:t>
            </a:r>
            <a:r>
              <a:rPr dirty="0" smtClean="0">
                <a:latin typeface="+mn-lt"/>
              </a:rPr>
              <a:t>PWA</a:t>
            </a:r>
            <a:r>
              <a:rPr dirty="0">
                <a:latin typeface="+mn-lt"/>
              </a:rPr>
              <a:t>的消息推送走的GCM（FCM）通道，因此不依赖于浏览器和页面本身是否打开，就可以直接通过</a:t>
            </a:r>
            <a:r>
              <a:rPr dirty="0">
                <a:solidFill>
                  <a:srgbClr val="00B050"/>
                </a:solidFill>
                <a:latin typeface="+mn-lt"/>
              </a:rPr>
              <a:t>Android</a:t>
            </a:r>
            <a:r>
              <a:rPr dirty="0">
                <a:latin typeface="+mn-lt"/>
              </a:rPr>
              <a:t>底层的通道触达用户，并且整个消息的展示和点击流程和app几乎一模一样。通过这个产品，之前web端无法主动触达用户的问题得到了极大的解决，但是，这个消息推送是需要用户主动订阅的。</a:t>
            </a:r>
          </a:p>
        </p:txBody>
      </p:sp>
      <p:sp>
        <p:nvSpPr>
          <p:cNvPr id="139" name="Shape 139"/>
          <p:cNvSpPr/>
          <p:nvPr/>
        </p:nvSpPr>
        <p:spPr>
          <a:xfrm>
            <a:off x="572297" y="3596727"/>
            <a:ext cx="751696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lang="zh-CN" altLang="en-US" dirty="0" smtClean="0"/>
              <a:t>         </a:t>
            </a:r>
            <a:r>
              <a:rPr dirty="0" smtClean="0"/>
              <a:t>Google </a:t>
            </a:r>
            <a:r>
              <a:rPr dirty="0"/>
              <a:t>Cloud Messaging for Android (GCM) 是一项使您将推送通知消息发送到 Android 应用程序的服务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上代码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45489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Notifications</a:t>
            </a:r>
          </a:p>
        </p:txBody>
      </p:sp>
      <p:sp>
        <p:nvSpPr>
          <p:cNvPr id="153" name="Shape 153"/>
          <p:cNvSpPr/>
          <p:nvPr/>
        </p:nvSpPr>
        <p:spPr>
          <a:xfrm>
            <a:off x="205854" y="910467"/>
            <a:ext cx="8732292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通知接口（the Notifications API）允许网页来控制显示给用户的通知 ——这些通知会出现在用户浏览窗口的最顶层，因此甚至可以在用户切换了标签页或者切换到其他应用后仍能显示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询问是否显示通知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上代码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区分开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60572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显示通知</a:t>
            </a:r>
          </a:p>
        </p:txBody>
      </p:sp>
      <p:sp>
        <p:nvSpPr>
          <p:cNvPr id="142" name="Shape 142"/>
          <p:cNvSpPr/>
          <p:nvPr/>
        </p:nvSpPr>
        <p:spPr>
          <a:xfrm>
            <a:off x="202613" y="998957"/>
            <a:ext cx="8738774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第一，用户需要授予当前来源（网站）的权限来显示系统通知，这一步一般在应用或者网站初始化时就完成了，使用Notification.requestPermission() 方法。这会引起一个对话框，如下图所示</a:t>
            </a:r>
          </a:p>
        </p:txBody>
      </p:sp>
      <p:pic>
        <p:nvPicPr>
          <p:cNvPr id="14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6346" y="2033229"/>
            <a:ext cx="57531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202613" y="748145"/>
            <a:ext cx="8689868" cy="388858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屏幕快照 2017-01-01 下午8.43.2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716802"/>
            <a:ext cx="9144000" cy="91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显示通知</a:t>
            </a:r>
          </a:p>
        </p:txBody>
      </p:sp>
      <p:sp>
        <p:nvSpPr>
          <p:cNvPr id="149" name="Shape 149"/>
          <p:cNvSpPr/>
          <p:nvPr/>
        </p:nvSpPr>
        <p:spPr>
          <a:xfrm>
            <a:off x="251520" y="932589"/>
            <a:ext cx="8640961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第二，一个新的通知将会使用 Notification() 构造方法被构造出来。这个方法可以传入两个参数。第一个参数是必须的，为通知的标题；第二个是可选的，是一个包含其他配置（例如：文字方向、通知内容、要展示的图标、通知的声音等等）的字面量对象。</a:t>
            </a:r>
          </a:p>
        </p:txBody>
      </p:sp>
      <p:pic>
        <p:nvPicPr>
          <p:cNvPr id="1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1929" y="2290985"/>
            <a:ext cx="5036958" cy="2322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Progressive Web App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PWA是在网络上提供一种惊人用户体验的新方式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PWA 不是一套固定的技术或规范，而是个理念。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它的核心在于，让一个Web App带来和Native App一样的可靠、稳定、安全、互动性强的用户体验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浏览器兼容性</a:t>
            </a:r>
          </a:p>
        </p:txBody>
      </p:sp>
      <p:pic>
        <p:nvPicPr>
          <p:cNvPr id="159" name="屏幕快照 2017-01-01 下午8.52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4795" y="1061043"/>
            <a:ext cx="6734409" cy="2855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屏幕快照 2017-01-01 下午8.52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9823" y="1061043"/>
            <a:ext cx="6084351" cy="3505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  <p:bldP spid="160" grpId="2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总结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sz="1800" b="1" dirty="0" smtClean="0"/>
              <a:t>缺点</a:t>
            </a:r>
            <a:r>
              <a:rPr lang="zh-CN" altLang="en-US" sz="1800" b="1" dirty="0" smtClean="0"/>
              <a:t>：</a:t>
            </a:r>
            <a:endParaRPr lang="en-US" sz="1800" b="1" dirty="0" smtClean="0"/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门槛不低</a:t>
            </a:r>
            <a:r>
              <a:rPr sz="1800" dirty="0"/>
              <a:t>（要求 HTTPS；Service Worker 的 API 比较 low-level）</a:t>
            </a:r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浏览器支持不够完美</a:t>
            </a:r>
            <a:r>
              <a:rPr sz="1800" dirty="0"/>
              <a:t>（Safari 短期内不会支持，在 5 年计划里提了一嘴）</a:t>
            </a:r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sz="1800" dirty="0" smtClean="0"/>
              <a:t>用户习惯 </a:t>
            </a:r>
            <a:r>
              <a:rPr sz="1800" dirty="0"/>
              <a:t>（让用户习惯于网页可以离线工作并不是短期可以达到的</a:t>
            </a:r>
            <a:r>
              <a:rPr sz="1800" dirty="0" smtClean="0"/>
              <a:t>）</a:t>
            </a:r>
            <a:endParaRPr lang="en-US" sz="1800" dirty="0" smtClean="0"/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endParaRPr sz="1800" dirty="0"/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sz="1800" b="1" dirty="0" smtClean="0"/>
              <a:t>优点</a:t>
            </a:r>
            <a:r>
              <a:rPr lang="zh-CN" altLang="en-US" sz="1800" b="1" dirty="0" smtClean="0"/>
              <a:t>：</a:t>
            </a:r>
            <a:endParaRPr sz="1800" b="1" dirty="0"/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刚才提到的</a:t>
            </a:r>
            <a:r>
              <a:rPr sz="1800" dirty="0"/>
              <a:t>，所有这些现代 Web 能力。</a:t>
            </a:r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由于这些都是 </a:t>
            </a:r>
            <a:r>
              <a:rPr sz="1800" dirty="0"/>
              <a:t>“优雅降级、渐进增强” 的，给支持的设备更好的体验，不支持的设备也不会更差。</a:t>
            </a:r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sz="1800" dirty="0" smtClean="0"/>
              <a:t>代表着 </a:t>
            </a:r>
            <a:r>
              <a:rPr sz="1800" dirty="0"/>
              <a:t>Web App 自身的一种进化方向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/>
          <a:p>
            <a:pPr defTabSz="749808">
              <a:defRPr sz="2296"/>
            </a:pPr>
            <a:r>
              <a:rPr dirty="0"/>
              <a:t>创建https环境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0962" cy="3672409"/>
          </a:xfrm>
          <a:prstGeom prst="rect">
            <a:avLst/>
          </a:prstGeom>
        </p:spPr>
        <p:txBody>
          <a:bodyPr/>
          <a:lstStyle/>
          <a:p>
            <a:r>
              <a:t>使用firebase的托管功能</a:t>
            </a:r>
          </a:p>
          <a:p>
            <a:r>
              <a:t>https://console.firebase.google.com/</a:t>
            </a:r>
          </a:p>
        </p:txBody>
      </p:sp>
      <p:pic>
        <p:nvPicPr>
          <p:cNvPr id="167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856" y="1851669"/>
            <a:ext cx="8514287" cy="2504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https</a:t>
            </a:r>
            <a:r>
              <a:rPr lang="zh-CN" altLang="en-US" dirty="0"/>
              <a:t>环境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在本地可以使用</a:t>
            </a:r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14975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4759" y="1175657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谢谢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Progressive Web App的一些特性</a:t>
            </a:r>
          </a:p>
        </p:txBody>
      </p:sp>
      <p:sp>
        <p:nvSpPr>
          <p:cNvPr id="67" name="Shape 67"/>
          <p:cNvSpPr/>
          <p:nvPr/>
        </p:nvSpPr>
        <p:spPr>
          <a:xfrm>
            <a:off x="251519" y="816913"/>
            <a:ext cx="8629410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buSzPct val="100000"/>
              <a:buAutoNum type="arabicPeriod"/>
            </a:pPr>
            <a:r>
              <a:rPr dirty="0"/>
              <a:t>Installable</a:t>
            </a:r>
          </a:p>
          <a:p>
            <a:pPr marL="240631" indent="-240631">
              <a:buSzPct val="100000"/>
              <a:buAutoNum type="arabicPeriod"/>
            </a:pPr>
            <a:r>
              <a:rPr dirty="0"/>
              <a:t>App-like</a:t>
            </a:r>
          </a:p>
          <a:p>
            <a:pPr marL="240631" indent="-240631">
              <a:buSzPct val="100000"/>
              <a:buAutoNum type="arabicPeriod"/>
              <a:defRPr>
                <a:solidFill>
                  <a:schemeClr val="accent3">
                    <a:lumOff val="22941"/>
                  </a:schemeClr>
                </a:solidFill>
              </a:defRPr>
            </a:pPr>
            <a:r>
              <a:rPr dirty="0"/>
              <a:t>Connectivity independent</a:t>
            </a:r>
          </a:p>
          <a:p>
            <a:pPr marL="240631" indent="-240631">
              <a:buSzPct val="100000"/>
              <a:buAutoNum type="arabicPeriod"/>
              <a:defRPr>
                <a:solidFill>
                  <a:schemeClr val="accent3">
                    <a:lumOff val="22941"/>
                  </a:schemeClr>
                </a:solidFill>
              </a:defRPr>
            </a:pPr>
            <a:r>
              <a:rPr dirty="0"/>
              <a:t>Re-engageable </a:t>
            </a:r>
          </a:p>
          <a:p>
            <a:pPr marL="240631" indent="-240631">
              <a:buSzPct val="100000"/>
              <a:buAutoNum type="arabicPeriod"/>
            </a:pPr>
            <a:r>
              <a:rPr dirty="0"/>
              <a:t>Safe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PWA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、允许用户在他们的主屏幕上“保留”他们发现最有用的应用程序，而不需要使用应用商店。</a:t>
            </a:r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、感觉像一个应用程序，具有应用程序风格的交互和导航，因为它是建立在应用程序外壳模型。</a:t>
            </a:r>
          </a:p>
          <a:p>
            <a:pPr marL="0" indent="0">
              <a:buNone/>
            </a:pPr>
            <a:r>
              <a:rPr lang="zh-CN" altLang="en-US" sz="1800" dirty="0"/>
              <a:t>其实就是第一次渲染渲个壳、等异步数据来了再填充。</a:t>
            </a:r>
          </a:p>
          <a:p>
            <a:pPr marL="0" indent="0">
              <a:buNone/>
            </a:pPr>
            <a:r>
              <a:rPr lang="zh-CN" altLang="en-US" sz="1800" dirty="0"/>
              <a:t>备注：包括阿里旅行在内的很多 </a:t>
            </a:r>
            <a:r>
              <a:rPr lang="en-US" altLang="zh-CN" sz="1800" dirty="0"/>
              <a:t>web app </a:t>
            </a:r>
            <a:r>
              <a:rPr lang="zh-CN" altLang="en-US" sz="1800" dirty="0"/>
              <a:t>应该很早就在用了。</a:t>
            </a:r>
          </a:p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、通过</a:t>
            </a:r>
            <a:r>
              <a:rPr lang="en-US" altLang="zh-CN" sz="1800" dirty="0"/>
              <a:t>service </a:t>
            </a:r>
            <a:r>
              <a:rPr lang="en-US" altLang="zh-CN" sz="1800" dirty="0" err="1"/>
              <a:t>woker</a:t>
            </a:r>
            <a:r>
              <a:rPr lang="zh-CN" altLang="en-US" sz="1800" dirty="0"/>
              <a:t>增强离线工作和弱网的时候的网页也能秒开的能力。</a:t>
            </a:r>
          </a:p>
          <a:p>
            <a:pPr marL="0" indent="0"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、保持用户，其实目前主要就推送通知（</a:t>
            </a:r>
            <a:r>
              <a:rPr lang="en-US" altLang="zh-CN" sz="1800" dirty="0"/>
              <a:t>push</a:t>
            </a:r>
            <a:r>
              <a:rPr lang="zh-CN" altLang="en-US" sz="1800" dirty="0"/>
              <a:t>， </a:t>
            </a:r>
            <a:r>
              <a:rPr lang="en-US" altLang="zh-CN" sz="1800" dirty="0"/>
              <a:t>notification</a:t>
            </a:r>
            <a:r>
              <a:rPr lang="zh-CN" altLang="en-US" sz="1800" dirty="0"/>
              <a:t>）</a:t>
            </a:r>
          </a:p>
          <a:p>
            <a:pPr marL="0" indent="0"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、使用</a:t>
            </a:r>
            <a:r>
              <a:rPr lang="en-US" altLang="zh-CN" sz="1800" dirty="0"/>
              <a:t>https</a:t>
            </a:r>
            <a:r>
              <a:rPr lang="zh-CN" altLang="en-US" sz="1800" dirty="0" smtClean="0"/>
              <a:t>协议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62041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在没有service worker，没有网络的时候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打开网页我们看到的是。。。</a:t>
            </a:r>
          </a:p>
        </p:txBody>
      </p:sp>
      <p:pic>
        <p:nvPicPr>
          <p:cNvPr id="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0948" y="1420413"/>
            <a:ext cx="2997201" cy="271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有了service worker</a:t>
            </a:r>
          </a:p>
        </p:txBody>
      </p:sp>
      <p:pic>
        <p:nvPicPr>
          <p:cNvPr id="76" name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8189" y="881273"/>
            <a:ext cx="3847620" cy="3380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Service Worker</a:t>
            </a:r>
          </a:p>
        </p:txBody>
      </p:sp>
      <p:sp>
        <p:nvSpPr>
          <p:cNvPr id="81" name="Shape 81"/>
          <p:cNvSpPr/>
          <p:nvPr/>
        </p:nvSpPr>
        <p:spPr>
          <a:xfrm>
            <a:off x="292858" y="827917"/>
            <a:ext cx="8558284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为了在离线和弱网环境也能秒开。Chrome 搞了个 Service Worker 出来，给了 Web 一个可以跑在后台的线程，它可以搭配非常靠谱的 CacheStorage API 做缓存、可以拦截所有 HTTP 请求并使用 Fetch API 进行 response，一个非常完备的 Proxy </a:t>
            </a:r>
            <a:r>
              <a:rPr dirty="0" smtClean="0"/>
              <a:t>就这么诞生了</a:t>
            </a:r>
            <a:r>
              <a:rPr lang="zh-CN" altLang="en-US" dirty="0"/>
              <a:t>。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rPr dirty="0" smtClean="0"/>
              <a:t>注册</a:t>
            </a:r>
            <a:r>
              <a:rPr lang="en-US" dirty="0" smtClean="0"/>
              <a:t>service worker</a:t>
            </a:r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注册的代码：</a:t>
            </a:r>
          </a:p>
        </p:txBody>
      </p:sp>
      <p:pic>
        <p:nvPicPr>
          <p:cNvPr id="8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468191"/>
            <a:ext cx="9144001" cy="2677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1239</Words>
  <Application>Microsoft Macintosh PowerPoint</Application>
  <PresentationFormat>全屏显示(16:9)</PresentationFormat>
  <Paragraphs>181</Paragraphs>
  <Slides>34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Calibri</vt:lpstr>
      <vt:lpstr>Songti SC Regular</vt:lpstr>
      <vt:lpstr>微软雅黑</vt:lpstr>
      <vt:lpstr>Arial</vt:lpstr>
      <vt:lpstr>Office 主题</vt:lpstr>
      <vt:lpstr>Progressive Web App</vt:lpstr>
      <vt:lpstr>目录</vt:lpstr>
      <vt:lpstr>Progressive Web App</vt:lpstr>
      <vt:lpstr>Progressive Web App的一些特性</vt:lpstr>
      <vt:lpstr>关于PWA</vt:lpstr>
      <vt:lpstr>在没有service worker，没有网络的时候</vt:lpstr>
      <vt:lpstr>有了service worker</vt:lpstr>
      <vt:lpstr>Service Worker</vt:lpstr>
      <vt:lpstr>注册service worker</vt:lpstr>
      <vt:lpstr>Service worker的生命周期</vt:lpstr>
      <vt:lpstr>install的时候都做什么了？</vt:lpstr>
      <vt:lpstr>激活</vt:lpstr>
      <vt:lpstr>fetch</vt:lpstr>
      <vt:lpstr>Message</vt:lpstr>
      <vt:lpstr>显示一下message代码</vt:lpstr>
      <vt:lpstr>如何更新一个Service Worker</vt:lpstr>
      <vt:lpstr>安装过程的调试</vt:lpstr>
      <vt:lpstr>注意事项</vt:lpstr>
      <vt:lpstr>可以干什么</vt:lpstr>
      <vt:lpstr>浏览器的兼容性</vt:lpstr>
      <vt:lpstr>第二部分</vt:lpstr>
      <vt:lpstr>Push</vt:lpstr>
      <vt:lpstr>Push Framework</vt:lpstr>
      <vt:lpstr>注意事项</vt:lpstr>
      <vt:lpstr>上代码</vt:lpstr>
      <vt:lpstr>Notifications</vt:lpstr>
      <vt:lpstr>PowerPoint 演示文稿</vt:lpstr>
      <vt:lpstr>显示通知</vt:lpstr>
      <vt:lpstr>显示通知</vt:lpstr>
      <vt:lpstr>浏览器兼容性</vt:lpstr>
      <vt:lpstr>总结</vt:lpstr>
      <vt:lpstr>创建https环境</vt:lpstr>
      <vt:lpstr>创建https环境</vt:lpstr>
      <vt:lpstr>PowerPoint 演示文稿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cp:lastModifiedBy>Microsoft Office 用户</cp:lastModifiedBy>
  <cp:revision>47</cp:revision>
  <dcterms:modified xsi:type="dcterms:W3CDTF">2017-01-18T16:25:20Z</dcterms:modified>
</cp:coreProperties>
</file>