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442516" y="613542"/>
            <a:ext cx="3129601" cy="2012656"/>
            <a:chOff x="162892" y="720150"/>
            <a:chExt cx="3129601" cy="201265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62892" y="720150"/>
              <a:ext cx="3129601" cy="2012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81443" y="812944"/>
              <a:ext cx="2437954" cy="1675634"/>
              <a:chOff x="437693" y="999786"/>
              <a:chExt cx="3228296" cy="203174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44335" y="1501629"/>
                <a:ext cx="1342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Enter Current Weight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521" y="1484851"/>
                <a:ext cx="1585519" cy="29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7693" y="1903448"/>
                <a:ext cx="13422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Enter Desired Weight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79521" y="1896867"/>
                <a:ext cx="1585519" cy="29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1132" y="2302617"/>
                <a:ext cx="1585519" cy="293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4335" y="2257578"/>
                <a:ext cx="1342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How quick you want results in days?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42102" y="2841474"/>
                <a:ext cx="714549" cy="19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Enter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88269" y="2852256"/>
                <a:ext cx="714549" cy="1792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Clear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42233" y="999786"/>
                <a:ext cx="2923756" cy="3172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My Weight Loss</a:t>
                </a: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5476960" y="1714148"/>
            <a:ext cx="619005" cy="15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4087" y="706170"/>
            <a:ext cx="3193694" cy="165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578249" y="864934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Calories per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85474" y="1474836"/>
            <a:ext cx="619005" cy="294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days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88152" y="1157425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Calories per day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39789" y="929511"/>
            <a:ext cx="634656" cy="18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07780" y="833201"/>
            <a:ext cx="1615701" cy="294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You would need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08325" y="1505684"/>
            <a:ext cx="600377" cy="254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To lose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9896" y="1529109"/>
            <a:ext cx="470454" cy="255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1525" y="1498453"/>
            <a:ext cx="697591" cy="268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Pounds 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9788" y="1207602"/>
            <a:ext cx="619005" cy="1514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55911" y="1945319"/>
            <a:ext cx="1767151" cy="25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Let’s Go – Select Meal Plan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9183" y="1945319"/>
            <a:ext cx="819038" cy="27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Start Over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31224" y="1144990"/>
            <a:ext cx="1680107" cy="294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You would need to burn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138931" y="486434"/>
            <a:ext cx="3647214" cy="293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605616" y="1166768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36525" y="672016"/>
            <a:ext cx="2893618" cy="24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7 Meal Plans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083334" y="2719890"/>
            <a:ext cx="1259633" cy="27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Add to My </a:t>
            </a:r>
            <a:r>
              <a:rPr lang="en-US" sz="1050" dirty="0"/>
              <a:t>planner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597537" y="2724386"/>
            <a:ext cx="1259633" cy="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Exit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24619" y="4091937"/>
            <a:ext cx="3550221" cy="2150044"/>
            <a:chOff x="742233" y="4105469"/>
            <a:chExt cx="3550221" cy="2150044"/>
          </a:xfrm>
        </p:grpSpPr>
        <p:sp>
          <p:nvSpPr>
            <p:cNvPr id="49" name="Rectangle 48"/>
            <p:cNvSpPr/>
            <p:nvPr/>
          </p:nvSpPr>
          <p:spPr>
            <a:xfrm>
              <a:off x="742233" y="4105469"/>
              <a:ext cx="3550221" cy="2150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2971" y="4262407"/>
              <a:ext cx="3081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Meal Plans A, B, C were added to your planner.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6621" y="5439380"/>
              <a:ext cx="1431346" cy="279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Exit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39949" y="5439380"/>
              <a:ext cx="1443380" cy="279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Go to my Planner</a:t>
              </a:r>
            </a:p>
          </p:txBody>
        </p:sp>
      </p:grpSp>
      <p:sp>
        <p:nvSpPr>
          <p:cNvPr id="62" name="Rectangle: Rounded Corners 61"/>
          <p:cNvSpPr/>
          <p:nvPr/>
        </p:nvSpPr>
        <p:spPr>
          <a:xfrm>
            <a:off x="4399720" y="3633368"/>
            <a:ext cx="3647214" cy="293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859254" y="3935622"/>
            <a:ext cx="2893618" cy="24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Planner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59204" y="5813860"/>
            <a:ext cx="1937600" cy="26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Plan Number to Delete</a:t>
            </a:r>
            <a:endParaRPr lang="en-US" sz="1050" dirty="0"/>
          </a:p>
        </p:txBody>
      </p:sp>
      <p:sp>
        <p:nvSpPr>
          <p:cNvPr id="71" name="Rectangle 70"/>
          <p:cNvSpPr/>
          <p:nvPr/>
        </p:nvSpPr>
        <p:spPr>
          <a:xfrm>
            <a:off x="4539184" y="6213405"/>
            <a:ext cx="1937600" cy="26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Plan Number to Add</a:t>
            </a:r>
            <a:endParaRPr lang="en-US" sz="1050" dirty="0"/>
          </a:p>
        </p:txBody>
      </p:sp>
      <p:sp>
        <p:nvSpPr>
          <p:cNvPr id="72" name="Rectangle 71"/>
          <p:cNvSpPr/>
          <p:nvPr/>
        </p:nvSpPr>
        <p:spPr>
          <a:xfrm>
            <a:off x="6545027" y="5862402"/>
            <a:ext cx="536771" cy="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17901" y="6268749"/>
            <a:ext cx="563897" cy="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20556" y="3978798"/>
            <a:ext cx="3550221" cy="215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571294" y="4135736"/>
            <a:ext cx="308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Meal Plans A,  was deleted from your planner and Meal plan X was added.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30415" y="5425848"/>
            <a:ext cx="1443380" cy="2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planner meal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254253" y="5433096"/>
            <a:ext cx="671707" cy="257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</a:p>
        </p:txBody>
      </p:sp>
      <p:sp>
        <p:nvSpPr>
          <p:cNvPr id="87" name="Arrow: Right 86"/>
          <p:cNvSpPr/>
          <p:nvPr/>
        </p:nvSpPr>
        <p:spPr>
          <a:xfrm>
            <a:off x="3628904" y="1378567"/>
            <a:ext cx="657212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Arrow: Curved Up 145"/>
          <p:cNvSpPr/>
          <p:nvPr/>
        </p:nvSpPr>
        <p:spPr>
          <a:xfrm flipH="1">
            <a:off x="1898789" y="2614929"/>
            <a:ext cx="2706543" cy="1254115"/>
          </a:xfrm>
          <a:prstGeom prst="curvedUpArrow">
            <a:avLst>
              <a:gd name="adj1" fmla="val 2498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Arrow: Curved Up 147"/>
          <p:cNvSpPr/>
          <p:nvPr/>
        </p:nvSpPr>
        <p:spPr>
          <a:xfrm>
            <a:off x="6186196" y="2533015"/>
            <a:ext cx="1980504" cy="5087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Arrow: Right 155"/>
          <p:cNvSpPr/>
          <p:nvPr/>
        </p:nvSpPr>
        <p:spPr>
          <a:xfrm>
            <a:off x="3938854" y="5135440"/>
            <a:ext cx="452871" cy="22687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Arrow: Curved Up 157"/>
          <p:cNvSpPr/>
          <p:nvPr/>
        </p:nvSpPr>
        <p:spPr>
          <a:xfrm flipH="1">
            <a:off x="7673312" y="5866302"/>
            <a:ext cx="2706543" cy="828677"/>
          </a:xfrm>
          <a:prstGeom prst="curvedUpArrow">
            <a:avLst>
              <a:gd name="adj1" fmla="val 2498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572117" y="128025"/>
            <a:ext cx="474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Loss and Nutrition Planner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8597537" y="1469077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8588109" y="1784462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597537" y="2066337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8597537" y="2381722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5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9988484" y="1159745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6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0015405" y="1462165"/>
            <a:ext cx="1241736" cy="18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7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9988484" y="1753065"/>
            <a:ext cx="1241736" cy="2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8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988484" y="2088340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9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9994744" y="2379861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10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67333" y="4335633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8137" y="4339067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2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854229" y="4661863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448137" y="4654285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4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860651" y="4982784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5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448137" y="4971478"/>
            <a:ext cx="1241736" cy="1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6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660320" y="5366132"/>
            <a:ext cx="1241736" cy="18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 7</a:t>
            </a:r>
          </a:p>
        </p:txBody>
      </p:sp>
      <p:sp>
        <p:nvSpPr>
          <p:cNvPr id="193" name="Rectangle: Rounded Corners 192"/>
          <p:cNvSpPr/>
          <p:nvPr/>
        </p:nvSpPr>
        <p:spPr>
          <a:xfrm>
            <a:off x="194417" y="3178813"/>
            <a:ext cx="1476040" cy="269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Input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8827" y="3479934"/>
            <a:ext cx="1490893" cy="22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App Output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26421" y="2889163"/>
            <a:ext cx="112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Legend Shape</a:t>
            </a:r>
          </a:p>
        </p:txBody>
      </p:sp>
    </p:spTree>
    <p:extLst>
      <p:ext uri="{BB962C8B-B14F-4D97-AF65-F5344CB8AC3E}">
        <p14:creationId xmlns:p14="http://schemas.microsoft.com/office/powerpoint/2010/main" val="226497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159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Edie B Davis</dc:creator>
  <cp:lastModifiedBy>Edie B Davis</cp:lastModifiedBy>
  <cp:revision>14</cp:revision>
  <dcterms:created xsi:type="dcterms:W3CDTF">2016-08-14T21:24:48Z</dcterms:created>
  <dcterms:modified xsi:type="dcterms:W3CDTF">2016-08-14T23:22:55Z</dcterms:modified>
</cp:coreProperties>
</file>