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BCA27F-DE94-4E9A-A427-6CEBF08BEA2F}">
          <p14:sldIdLst>
            <p14:sldId id="256"/>
            <p14:sldId id="258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99CC"/>
    <a:srgbClr val="FF66CC"/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2CB09-4899-4532-955E-9E9E6C43D721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FB978-9425-4122-A69D-F012A50D7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05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0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3991" y="0"/>
            <a:ext cx="9144000" cy="6858000"/>
          </a:xfrm>
          <a:prstGeom prst="rect">
            <a:avLst/>
          </a:prstGeom>
          <a:pattFill prst="dotGrid">
            <a:fgClr>
              <a:schemeClr val="bg1"/>
            </a:fgClr>
            <a:bgClr>
              <a:srgbClr val="F3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952501"/>
            <a:ext cx="9144000" cy="5003800"/>
          </a:xfrm>
          <a:prstGeom prst="rect">
            <a:avLst/>
          </a:prstGeom>
          <a:solidFill>
            <a:srgbClr val="3BB7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09E0-28A0-421C-BC27-86D57D6D8D38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27AA-43D4-4B8D-A392-6C25386FDF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219576" y="4008490"/>
            <a:ext cx="4457700" cy="467211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4191000" y="2209800"/>
            <a:ext cx="4457700" cy="138220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200" b="1" kern="10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-12700" y="1828799"/>
            <a:ext cx="9147175" cy="3273425"/>
          </a:xfrm>
          <a:custGeom>
            <a:avLst/>
            <a:gdLst>
              <a:gd name="connsiteX0" fmla="*/ 0 w 9144000"/>
              <a:gd name="connsiteY0" fmla="*/ 2044700 h 3200400"/>
              <a:gd name="connsiteX1" fmla="*/ 1816100 w 9144000"/>
              <a:gd name="connsiteY1" fmla="*/ 2044700 h 3200400"/>
              <a:gd name="connsiteX2" fmla="*/ 2082800 w 9144000"/>
              <a:gd name="connsiteY2" fmla="*/ 1612900 h 3200400"/>
              <a:gd name="connsiteX3" fmla="*/ 2628900 w 9144000"/>
              <a:gd name="connsiteY3" fmla="*/ 3200400 h 3200400"/>
              <a:gd name="connsiteX4" fmla="*/ 4013200 w 9144000"/>
              <a:gd name="connsiteY4" fmla="*/ 0 h 3200400"/>
              <a:gd name="connsiteX5" fmla="*/ 4203700 w 9144000"/>
              <a:gd name="connsiteY5" fmla="*/ 2070100 h 3200400"/>
              <a:gd name="connsiteX6" fmla="*/ 9144000 w 9144000"/>
              <a:gd name="connsiteY6" fmla="*/ 2070100 h 3200400"/>
              <a:gd name="connsiteX0" fmla="*/ 0 w 9144000"/>
              <a:gd name="connsiteY0" fmla="*/ 2044700 h 3200400"/>
              <a:gd name="connsiteX1" fmla="*/ 1816100 w 9144000"/>
              <a:gd name="connsiteY1" fmla="*/ 2044700 h 3200400"/>
              <a:gd name="connsiteX2" fmla="*/ 2120900 w 9144000"/>
              <a:gd name="connsiteY2" fmla="*/ 1155700 h 3200400"/>
              <a:gd name="connsiteX3" fmla="*/ 2628900 w 9144000"/>
              <a:gd name="connsiteY3" fmla="*/ 3200400 h 3200400"/>
              <a:gd name="connsiteX4" fmla="*/ 4013200 w 9144000"/>
              <a:gd name="connsiteY4" fmla="*/ 0 h 3200400"/>
              <a:gd name="connsiteX5" fmla="*/ 4203700 w 9144000"/>
              <a:gd name="connsiteY5" fmla="*/ 2070100 h 3200400"/>
              <a:gd name="connsiteX6" fmla="*/ 9144000 w 9144000"/>
              <a:gd name="connsiteY6" fmla="*/ 2070100 h 3200400"/>
              <a:gd name="connsiteX0" fmla="*/ 0 w 9144000"/>
              <a:gd name="connsiteY0" fmla="*/ 2044700 h 3200400"/>
              <a:gd name="connsiteX1" fmla="*/ 1816100 w 9144000"/>
              <a:gd name="connsiteY1" fmla="*/ 2044700 h 3200400"/>
              <a:gd name="connsiteX2" fmla="*/ 2120900 w 9144000"/>
              <a:gd name="connsiteY2" fmla="*/ 1155700 h 3200400"/>
              <a:gd name="connsiteX3" fmla="*/ 2628900 w 9144000"/>
              <a:gd name="connsiteY3" fmla="*/ 3200400 h 3200400"/>
              <a:gd name="connsiteX4" fmla="*/ 4013200 w 9144000"/>
              <a:gd name="connsiteY4" fmla="*/ 0 h 3200400"/>
              <a:gd name="connsiteX5" fmla="*/ 4419600 w 9144000"/>
              <a:gd name="connsiteY5" fmla="*/ 2044700 h 3200400"/>
              <a:gd name="connsiteX6" fmla="*/ 9144000 w 9144000"/>
              <a:gd name="connsiteY6" fmla="*/ 2070100 h 3200400"/>
              <a:gd name="connsiteX0" fmla="*/ 0 w 9144000"/>
              <a:gd name="connsiteY0" fmla="*/ 2044700 h 3683000"/>
              <a:gd name="connsiteX1" fmla="*/ 1816100 w 9144000"/>
              <a:gd name="connsiteY1" fmla="*/ 2044700 h 3683000"/>
              <a:gd name="connsiteX2" fmla="*/ 2120900 w 9144000"/>
              <a:gd name="connsiteY2" fmla="*/ 1155700 h 3683000"/>
              <a:gd name="connsiteX3" fmla="*/ 2654300 w 9144000"/>
              <a:gd name="connsiteY3" fmla="*/ 3683000 h 3683000"/>
              <a:gd name="connsiteX4" fmla="*/ 4013200 w 9144000"/>
              <a:gd name="connsiteY4" fmla="*/ 0 h 3683000"/>
              <a:gd name="connsiteX5" fmla="*/ 4419600 w 9144000"/>
              <a:gd name="connsiteY5" fmla="*/ 2044700 h 3683000"/>
              <a:gd name="connsiteX6" fmla="*/ 9144000 w 9144000"/>
              <a:gd name="connsiteY6" fmla="*/ 2070100 h 3683000"/>
              <a:gd name="connsiteX0" fmla="*/ 0 w 9824864"/>
              <a:gd name="connsiteY0" fmla="*/ 2044700 h 3683000"/>
              <a:gd name="connsiteX1" fmla="*/ 1816100 w 9824864"/>
              <a:gd name="connsiteY1" fmla="*/ 2044700 h 3683000"/>
              <a:gd name="connsiteX2" fmla="*/ 2120900 w 9824864"/>
              <a:gd name="connsiteY2" fmla="*/ 1155700 h 3683000"/>
              <a:gd name="connsiteX3" fmla="*/ 2654300 w 9824864"/>
              <a:gd name="connsiteY3" fmla="*/ 3683000 h 3683000"/>
              <a:gd name="connsiteX4" fmla="*/ 4013200 w 9824864"/>
              <a:gd name="connsiteY4" fmla="*/ 0 h 3683000"/>
              <a:gd name="connsiteX5" fmla="*/ 4419600 w 9824864"/>
              <a:gd name="connsiteY5" fmla="*/ 2044700 h 3683000"/>
              <a:gd name="connsiteX6" fmla="*/ 9824864 w 9824864"/>
              <a:gd name="connsiteY6" fmla="*/ 2057400 h 3683000"/>
              <a:gd name="connsiteX0" fmla="*/ 0 w 10840840"/>
              <a:gd name="connsiteY0" fmla="*/ 2044700 h 3683000"/>
              <a:gd name="connsiteX1" fmla="*/ 1816100 w 10840840"/>
              <a:gd name="connsiteY1" fmla="*/ 2044700 h 3683000"/>
              <a:gd name="connsiteX2" fmla="*/ 2120900 w 10840840"/>
              <a:gd name="connsiteY2" fmla="*/ 1155700 h 3683000"/>
              <a:gd name="connsiteX3" fmla="*/ 2654300 w 10840840"/>
              <a:gd name="connsiteY3" fmla="*/ 3683000 h 3683000"/>
              <a:gd name="connsiteX4" fmla="*/ 4013200 w 10840840"/>
              <a:gd name="connsiteY4" fmla="*/ 0 h 3683000"/>
              <a:gd name="connsiteX5" fmla="*/ 4419600 w 10840840"/>
              <a:gd name="connsiteY5" fmla="*/ 2044700 h 3683000"/>
              <a:gd name="connsiteX6" fmla="*/ 10840840 w 10840840"/>
              <a:gd name="connsiteY6" fmla="*/ 2057400 h 36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40840" h="3683000">
                <a:moveTo>
                  <a:pt x="0" y="2044700"/>
                </a:moveTo>
                <a:lnTo>
                  <a:pt x="1816100" y="2044700"/>
                </a:lnTo>
                <a:lnTo>
                  <a:pt x="2120900" y="1155700"/>
                </a:lnTo>
                <a:lnTo>
                  <a:pt x="2654300" y="3683000"/>
                </a:lnTo>
                <a:lnTo>
                  <a:pt x="4013200" y="0"/>
                </a:lnTo>
                <a:lnTo>
                  <a:pt x="4419600" y="2044700"/>
                </a:lnTo>
                <a:lnTo>
                  <a:pt x="10840840" y="2057400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700106" y="2781298"/>
            <a:ext cx="165101" cy="165101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空心弧 11"/>
          <p:cNvSpPr/>
          <p:nvPr/>
        </p:nvSpPr>
        <p:spPr>
          <a:xfrm>
            <a:off x="1271814" y="2322393"/>
            <a:ext cx="1042762" cy="1042762"/>
          </a:xfrm>
          <a:prstGeom prst="blockArc">
            <a:avLst>
              <a:gd name="adj1" fmla="val 6987560"/>
              <a:gd name="adj2" fmla="val 4268019"/>
              <a:gd name="adj3" fmla="val 227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空心弧 13"/>
          <p:cNvSpPr/>
          <p:nvPr/>
        </p:nvSpPr>
        <p:spPr>
          <a:xfrm>
            <a:off x="1382458" y="2439764"/>
            <a:ext cx="816887" cy="816887"/>
          </a:xfrm>
          <a:prstGeom prst="blockArc">
            <a:avLst>
              <a:gd name="adj1" fmla="val 7164909"/>
              <a:gd name="adj2" fmla="val 4170413"/>
              <a:gd name="adj3" fmla="val 290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623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96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09E0-28A0-421C-BC27-86D57D6D8D38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27AA-43D4-4B8D-A392-6C25386FD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12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09E0-28A0-421C-BC27-86D57D6D8D38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27AA-43D4-4B8D-A392-6C25386FD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3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09E0-28A0-421C-BC27-86D57D6D8D38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27AA-43D4-4B8D-A392-6C25386FD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95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7" y="2108201"/>
            <a:ext cx="5995988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0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09E0-28A0-421C-BC27-86D57D6D8D38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27AA-43D4-4B8D-A392-6C25386FD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9655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2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0" y="1244602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09E0-28A0-421C-BC27-86D57D6D8D38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27AA-43D4-4B8D-A392-6C25386FD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13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09E0-28A0-421C-BC27-86D57D6D8D38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27AA-43D4-4B8D-A392-6C25386FD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2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09E0-28A0-421C-BC27-86D57D6D8D38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27AA-43D4-4B8D-A392-6C25386FD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2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09E0-28A0-421C-BC27-86D57D6D8D38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27AA-43D4-4B8D-A392-6C25386FDF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991" y="0"/>
            <a:ext cx="9144000" cy="6858000"/>
          </a:xfrm>
          <a:prstGeom prst="rect">
            <a:avLst/>
          </a:prstGeom>
          <a:pattFill prst="dotGrid">
            <a:fgClr>
              <a:schemeClr val="bg1"/>
            </a:fgClr>
            <a:bgClr>
              <a:srgbClr val="F3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81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0"/>
            <a:ext cx="462915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09E0-28A0-421C-BC27-86D57D6D8D38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27AA-43D4-4B8D-A392-6C25386FD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31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09E0-28A0-421C-BC27-86D57D6D8D38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27AA-43D4-4B8D-A392-6C25386FDF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29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-3991" y="0"/>
            <a:ext cx="9144000" cy="6858000"/>
          </a:xfrm>
          <a:prstGeom prst="rect">
            <a:avLst/>
          </a:prstGeom>
          <a:pattFill prst="dotGrid">
            <a:fgClr>
              <a:schemeClr val="bg1"/>
            </a:fgClr>
            <a:bgClr>
              <a:srgbClr val="F3F3F3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09E0-28A0-421C-BC27-86D57D6D8D38}" type="datetimeFigureOut">
              <a:rPr lang="zh-CN" altLang="en-US" smtClean="0"/>
              <a:t>2015/5/3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B27AA-43D4-4B8D-A392-6C25386FDF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48940" y="182879"/>
            <a:ext cx="7280366" cy="6171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9" y="1369841"/>
            <a:ext cx="8292045" cy="491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2371" y="526287"/>
            <a:ext cx="9148173" cy="670241"/>
            <a:chOff x="-92135" y="526287"/>
            <a:chExt cx="9148173" cy="670241"/>
          </a:xfrm>
        </p:grpSpPr>
        <p:sp>
          <p:nvSpPr>
            <p:cNvPr id="11" name="任意多边形 10"/>
            <p:cNvSpPr/>
            <p:nvPr userDrawn="1"/>
          </p:nvSpPr>
          <p:spPr>
            <a:xfrm>
              <a:off x="-92135" y="526287"/>
              <a:ext cx="9148173" cy="670241"/>
            </a:xfrm>
            <a:custGeom>
              <a:avLst/>
              <a:gdLst>
                <a:gd name="connsiteX0" fmla="*/ 0 w 9144000"/>
                <a:gd name="connsiteY0" fmla="*/ 2044700 h 3200400"/>
                <a:gd name="connsiteX1" fmla="*/ 1816100 w 9144000"/>
                <a:gd name="connsiteY1" fmla="*/ 2044700 h 3200400"/>
                <a:gd name="connsiteX2" fmla="*/ 2082800 w 9144000"/>
                <a:gd name="connsiteY2" fmla="*/ 1612900 h 3200400"/>
                <a:gd name="connsiteX3" fmla="*/ 2628900 w 9144000"/>
                <a:gd name="connsiteY3" fmla="*/ 3200400 h 3200400"/>
                <a:gd name="connsiteX4" fmla="*/ 4013200 w 9144000"/>
                <a:gd name="connsiteY4" fmla="*/ 0 h 3200400"/>
                <a:gd name="connsiteX5" fmla="*/ 4203700 w 9144000"/>
                <a:gd name="connsiteY5" fmla="*/ 2070100 h 3200400"/>
                <a:gd name="connsiteX6" fmla="*/ 9144000 w 9144000"/>
                <a:gd name="connsiteY6" fmla="*/ 2070100 h 3200400"/>
                <a:gd name="connsiteX0" fmla="*/ 0 w 9144000"/>
                <a:gd name="connsiteY0" fmla="*/ 2044700 h 3200400"/>
                <a:gd name="connsiteX1" fmla="*/ 1816100 w 9144000"/>
                <a:gd name="connsiteY1" fmla="*/ 2044700 h 3200400"/>
                <a:gd name="connsiteX2" fmla="*/ 2120900 w 9144000"/>
                <a:gd name="connsiteY2" fmla="*/ 1155700 h 3200400"/>
                <a:gd name="connsiteX3" fmla="*/ 2628900 w 9144000"/>
                <a:gd name="connsiteY3" fmla="*/ 3200400 h 3200400"/>
                <a:gd name="connsiteX4" fmla="*/ 4013200 w 9144000"/>
                <a:gd name="connsiteY4" fmla="*/ 0 h 3200400"/>
                <a:gd name="connsiteX5" fmla="*/ 4203700 w 9144000"/>
                <a:gd name="connsiteY5" fmla="*/ 2070100 h 3200400"/>
                <a:gd name="connsiteX6" fmla="*/ 9144000 w 9144000"/>
                <a:gd name="connsiteY6" fmla="*/ 2070100 h 3200400"/>
                <a:gd name="connsiteX0" fmla="*/ 0 w 9144000"/>
                <a:gd name="connsiteY0" fmla="*/ 2044700 h 3200400"/>
                <a:gd name="connsiteX1" fmla="*/ 1816100 w 9144000"/>
                <a:gd name="connsiteY1" fmla="*/ 2044700 h 3200400"/>
                <a:gd name="connsiteX2" fmla="*/ 2120900 w 9144000"/>
                <a:gd name="connsiteY2" fmla="*/ 1155700 h 3200400"/>
                <a:gd name="connsiteX3" fmla="*/ 2628900 w 9144000"/>
                <a:gd name="connsiteY3" fmla="*/ 3200400 h 3200400"/>
                <a:gd name="connsiteX4" fmla="*/ 4013200 w 9144000"/>
                <a:gd name="connsiteY4" fmla="*/ 0 h 3200400"/>
                <a:gd name="connsiteX5" fmla="*/ 4419600 w 9144000"/>
                <a:gd name="connsiteY5" fmla="*/ 2044700 h 3200400"/>
                <a:gd name="connsiteX6" fmla="*/ 9144000 w 9144000"/>
                <a:gd name="connsiteY6" fmla="*/ 2070100 h 3200400"/>
                <a:gd name="connsiteX0" fmla="*/ 0 w 9144000"/>
                <a:gd name="connsiteY0" fmla="*/ 2044700 h 3683000"/>
                <a:gd name="connsiteX1" fmla="*/ 1816100 w 9144000"/>
                <a:gd name="connsiteY1" fmla="*/ 2044700 h 3683000"/>
                <a:gd name="connsiteX2" fmla="*/ 2120900 w 9144000"/>
                <a:gd name="connsiteY2" fmla="*/ 1155700 h 3683000"/>
                <a:gd name="connsiteX3" fmla="*/ 2654300 w 9144000"/>
                <a:gd name="connsiteY3" fmla="*/ 3683000 h 3683000"/>
                <a:gd name="connsiteX4" fmla="*/ 4013200 w 9144000"/>
                <a:gd name="connsiteY4" fmla="*/ 0 h 3683000"/>
                <a:gd name="connsiteX5" fmla="*/ 4419600 w 9144000"/>
                <a:gd name="connsiteY5" fmla="*/ 2044700 h 3683000"/>
                <a:gd name="connsiteX6" fmla="*/ 9144000 w 9144000"/>
                <a:gd name="connsiteY6" fmla="*/ 2070100 h 3683000"/>
                <a:gd name="connsiteX0" fmla="*/ 0 w 9824864"/>
                <a:gd name="connsiteY0" fmla="*/ 2044700 h 3683000"/>
                <a:gd name="connsiteX1" fmla="*/ 1816100 w 9824864"/>
                <a:gd name="connsiteY1" fmla="*/ 2044700 h 3683000"/>
                <a:gd name="connsiteX2" fmla="*/ 2120900 w 9824864"/>
                <a:gd name="connsiteY2" fmla="*/ 1155700 h 3683000"/>
                <a:gd name="connsiteX3" fmla="*/ 2654300 w 9824864"/>
                <a:gd name="connsiteY3" fmla="*/ 3683000 h 3683000"/>
                <a:gd name="connsiteX4" fmla="*/ 4013200 w 9824864"/>
                <a:gd name="connsiteY4" fmla="*/ 0 h 3683000"/>
                <a:gd name="connsiteX5" fmla="*/ 4419600 w 9824864"/>
                <a:gd name="connsiteY5" fmla="*/ 2044700 h 3683000"/>
                <a:gd name="connsiteX6" fmla="*/ 9824864 w 9824864"/>
                <a:gd name="connsiteY6" fmla="*/ 2057400 h 3683000"/>
                <a:gd name="connsiteX0" fmla="*/ 0 w 54516104"/>
                <a:gd name="connsiteY0" fmla="*/ 2044700 h 3683000"/>
                <a:gd name="connsiteX1" fmla="*/ 1816100 w 54516104"/>
                <a:gd name="connsiteY1" fmla="*/ 2044700 h 3683000"/>
                <a:gd name="connsiteX2" fmla="*/ 2120900 w 54516104"/>
                <a:gd name="connsiteY2" fmla="*/ 1155700 h 3683000"/>
                <a:gd name="connsiteX3" fmla="*/ 2654300 w 54516104"/>
                <a:gd name="connsiteY3" fmla="*/ 3683000 h 3683000"/>
                <a:gd name="connsiteX4" fmla="*/ 4013200 w 54516104"/>
                <a:gd name="connsiteY4" fmla="*/ 0 h 3683000"/>
                <a:gd name="connsiteX5" fmla="*/ 4419600 w 54516104"/>
                <a:gd name="connsiteY5" fmla="*/ 2044700 h 3683000"/>
                <a:gd name="connsiteX6" fmla="*/ 54516104 w 54516104"/>
                <a:gd name="connsiteY6" fmla="*/ 1722425 h 368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16104" h="3683000">
                  <a:moveTo>
                    <a:pt x="0" y="2044700"/>
                  </a:moveTo>
                  <a:lnTo>
                    <a:pt x="1816100" y="2044700"/>
                  </a:lnTo>
                  <a:lnTo>
                    <a:pt x="2120900" y="1155700"/>
                  </a:lnTo>
                  <a:lnTo>
                    <a:pt x="2654300" y="3683000"/>
                  </a:lnTo>
                  <a:lnTo>
                    <a:pt x="4013200" y="0"/>
                  </a:lnTo>
                  <a:lnTo>
                    <a:pt x="4419600" y="2044700"/>
                  </a:lnTo>
                  <a:lnTo>
                    <a:pt x="54516104" y="1722425"/>
                  </a:lnTo>
                </a:path>
              </a:pathLst>
            </a:cu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/>
          </p:nvSpPr>
          <p:spPr>
            <a:xfrm>
              <a:off x="246371" y="672459"/>
              <a:ext cx="34913" cy="34913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空心弧 12"/>
            <p:cNvSpPr/>
            <p:nvPr userDrawn="1"/>
          </p:nvSpPr>
          <p:spPr>
            <a:xfrm>
              <a:off x="153960" y="566707"/>
              <a:ext cx="220510" cy="220510"/>
            </a:xfrm>
            <a:prstGeom prst="blockArc">
              <a:avLst>
                <a:gd name="adj1" fmla="val 6987560"/>
                <a:gd name="adj2" fmla="val 4268019"/>
                <a:gd name="adj3" fmla="val 2270"/>
              </a:avLst>
            </a:prstGeom>
            <a:solidFill>
              <a:srgbClr val="FFFFFF">
                <a:alpha val="69804"/>
              </a:srgb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空心弧 13"/>
            <p:cNvSpPr/>
            <p:nvPr userDrawn="1"/>
          </p:nvSpPr>
          <p:spPr>
            <a:xfrm>
              <a:off x="186067" y="600236"/>
              <a:ext cx="172745" cy="172745"/>
            </a:xfrm>
            <a:prstGeom prst="blockArc">
              <a:avLst>
                <a:gd name="adj1" fmla="val 7164909"/>
                <a:gd name="adj2" fmla="val 4170413"/>
                <a:gd name="adj3" fmla="val 2907"/>
              </a:avLst>
            </a:prstGeom>
            <a:solidFill>
              <a:srgbClr val="FFFFFF">
                <a:alpha val="60000"/>
              </a:srgb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任意多边形 16"/>
          <p:cNvSpPr/>
          <p:nvPr/>
        </p:nvSpPr>
        <p:spPr>
          <a:xfrm flipH="1">
            <a:off x="-92135" y="6133787"/>
            <a:ext cx="9252679" cy="670241"/>
          </a:xfrm>
          <a:custGeom>
            <a:avLst/>
            <a:gdLst>
              <a:gd name="connsiteX0" fmla="*/ 0 w 9144000"/>
              <a:gd name="connsiteY0" fmla="*/ 2044700 h 3200400"/>
              <a:gd name="connsiteX1" fmla="*/ 1816100 w 9144000"/>
              <a:gd name="connsiteY1" fmla="*/ 2044700 h 3200400"/>
              <a:gd name="connsiteX2" fmla="*/ 2082800 w 9144000"/>
              <a:gd name="connsiteY2" fmla="*/ 1612900 h 3200400"/>
              <a:gd name="connsiteX3" fmla="*/ 2628900 w 9144000"/>
              <a:gd name="connsiteY3" fmla="*/ 3200400 h 3200400"/>
              <a:gd name="connsiteX4" fmla="*/ 4013200 w 9144000"/>
              <a:gd name="connsiteY4" fmla="*/ 0 h 3200400"/>
              <a:gd name="connsiteX5" fmla="*/ 4203700 w 9144000"/>
              <a:gd name="connsiteY5" fmla="*/ 2070100 h 3200400"/>
              <a:gd name="connsiteX6" fmla="*/ 9144000 w 9144000"/>
              <a:gd name="connsiteY6" fmla="*/ 2070100 h 3200400"/>
              <a:gd name="connsiteX0" fmla="*/ 0 w 9144000"/>
              <a:gd name="connsiteY0" fmla="*/ 2044700 h 3200400"/>
              <a:gd name="connsiteX1" fmla="*/ 1816100 w 9144000"/>
              <a:gd name="connsiteY1" fmla="*/ 2044700 h 3200400"/>
              <a:gd name="connsiteX2" fmla="*/ 2120900 w 9144000"/>
              <a:gd name="connsiteY2" fmla="*/ 1155700 h 3200400"/>
              <a:gd name="connsiteX3" fmla="*/ 2628900 w 9144000"/>
              <a:gd name="connsiteY3" fmla="*/ 3200400 h 3200400"/>
              <a:gd name="connsiteX4" fmla="*/ 4013200 w 9144000"/>
              <a:gd name="connsiteY4" fmla="*/ 0 h 3200400"/>
              <a:gd name="connsiteX5" fmla="*/ 4203700 w 9144000"/>
              <a:gd name="connsiteY5" fmla="*/ 2070100 h 3200400"/>
              <a:gd name="connsiteX6" fmla="*/ 9144000 w 9144000"/>
              <a:gd name="connsiteY6" fmla="*/ 2070100 h 3200400"/>
              <a:gd name="connsiteX0" fmla="*/ 0 w 9144000"/>
              <a:gd name="connsiteY0" fmla="*/ 2044700 h 3200400"/>
              <a:gd name="connsiteX1" fmla="*/ 1816100 w 9144000"/>
              <a:gd name="connsiteY1" fmla="*/ 2044700 h 3200400"/>
              <a:gd name="connsiteX2" fmla="*/ 2120900 w 9144000"/>
              <a:gd name="connsiteY2" fmla="*/ 1155700 h 3200400"/>
              <a:gd name="connsiteX3" fmla="*/ 2628900 w 9144000"/>
              <a:gd name="connsiteY3" fmla="*/ 3200400 h 3200400"/>
              <a:gd name="connsiteX4" fmla="*/ 4013200 w 9144000"/>
              <a:gd name="connsiteY4" fmla="*/ 0 h 3200400"/>
              <a:gd name="connsiteX5" fmla="*/ 4419600 w 9144000"/>
              <a:gd name="connsiteY5" fmla="*/ 2044700 h 3200400"/>
              <a:gd name="connsiteX6" fmla="*/ 9144000 w 9144000"/>
              <a:gd name="connsiteY6" fmla="*/ 2070100 h 3200400"/>
              <a:gd name="connsiteX0" fmla="*/ 0 w 9144000"/>
              <a:gd name="connsiteY0" fmla="*/ 2044700 h 3683000"/>
              <a:gd name="connsiteX1" fmla="*/ 1816100 w 9144000"/>
              <a:gd name="connsiteY1" fmla="*/ 2044700 h 3683000"/>
              <a:gd name="connsiteX2" fmla="*/ 2120900 w 9144000"/>
              <a:gd name="connsiteY2" fmla="*/ 1155700 h 3683000"/>
              <a:gd name="connsiteX3" fmla="*/ 2654300 w 9144000"/>
              <a:gd name="connsiteY3" fmla="*/ 3683000 h 3683000"/>
              <a:gd name="connsiteX4" fmla="*/ 4013200 w 9144000"/>
              <a:gd name="connsiteY4" fmla="*/ 0 h 3683000"/>
              <a:gd name="connsiteX5" fmla="*/ 4419600 w 9144000"/>
              <a:gd name="connsiteY5" fmla="*/ 2044700 h 3683000"/>
              <a:gd name="connsiteX6" fmla="*/ 9144000 w 9144000"/>
              <a:gd name="connsiteY6" fmla="*/ 2070100 h 3683000"/>
              <a:gd name="connsiteX0" fmla="*/ 0 w 9824864"/>
              <a:gd name="connsiteY0" fmla="*/ 2044700 h 3683000"/>
              <a:gd name="connsiteX1" fmla="*/ 1816100 w 9824864"/>
              <a:gd name="connsiteY1" fmla="*/ 2044700 h 3683000"/>
              <a:gd name="connsiteX2" fmla="*/ 2120900 w 9824864"/>
              <a:gd name="connsiteY2" fmla="*/ 1155700 h 3683000"/>
              <a:gd name="connsiteX3" fmla="*/ 2654300 w 9824864"/>
              <a:gd name="connsiteY3" fmla="*/ 3683000 h 3683000"/>
              <a:gd name="connsiteX4" fmla="*/ 4013200 w 9824864"/>
              <a:gd name="connsiteY4" fmla="*/ 0 h 3683000"/>
              <a:gd name="connsiteX5" fmla="*/ 4419600 w 9824864"/>
              <a:gd name="connsiteY5" fmla="*/ 2044700 h 3683000"/>
              <a:gd name="connsiteX6" fmla="*/ 9824864 w 9824864"/>
              <a:gd name="connsiteY6" fmla="*/ 2057400 h 3683000"/>
              <a:gd name="connsiteX0" fmla="*/ 0 w 54516104"/>
              <a:gd name="connsiteY0" fmla="*/ 2044700 h 3683000"/>
              <a:gd name="connsiteX1" fmla="*/ 1816100 w 54516104"/>
              <a:gd name="connsiteY1" fmla="*/ 2044700 h 3683000"/>
              <a:gd name="connsiteX2" fmla="*/ 2120900 w 54516104"/>
              <a:gd name="connsiteY2" fmla="*/ 1155700 h 3683000"/>
              <a:gd name="connsiteX3" fmla="*/ 2654300 w 54516104"/>
              <a:gd name="connsiteY3" fmla="*/ 3683000 h 3683000"/>
              <a:gd name="connsiteX4" fmla="*/ 4013200 w 54516104"/>
              <a:gd name="connsiteY4" fmla="*/ 0 h 3683000"/>
              <a:gd name="connsiteX5" fmla="*/ 4419600 w 54516104"/>
              <a:gd name="connsiteY5" fmla="*/ 2044700 h 3683000"/>
              <a:gd name="connsiteX6" fmla="*/ 54516104 w 54516104"/>
              <a:gd name="connsiteY6" fmla="*/ 1722425 h 368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16104" h="3683000">
                <a:moveTo>
                  <a:pt x="0" y="2044700"/>
                </a:moveTo>
                <a:lnTo>
                  <a:pt x="1816100" y="2044700"/>
                </a:lnTo>
                <a:lnTo>
                  <a:pt x="2120900" y="1155700"/>
                </a:lnTo>
                <a:lnTo>
                  <a:pt x="2654300" y="3683000"/>
                </a:lnTo>
                <a:lnTo>
                  <a:pt x="4013200" y="0"/>
                </a:lnTo>
                <a:lnTo>
                  <a:pt x="4419600" y="2044700"/>
                </a:lnTo>
                <a:lnTo>
                  <a:pt x="54516104" y="1722425"/>
                </a:lnTo>
              </a:path>
            </a:pathLst>
          </a:custGeom>
          <a:noFill/>
          <a:ln w="28575">
            <a:solidFill>
              <a:srgbClr val="FFFFFF">
                <a:alpha val="1882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H="1">
            <a:off x="8778416" y="6279959"/>
            <a:ext cx="34913" cy="34913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空心弧 18"/>
          <p:cNvSpPr/>
          <p:nvPr/>
        </p:nvSpPr>
        <p:spPr>
          <a:xfrm flipH="1">
            <a:off x="8685230" y="6182916"/>
            <a:ext cx="220510" cy="220510"/>
          </a:xfrm>
          <a:prstGeom prst="blockArc">
            <a:avLst>
              <a:gd name="adj1" fmla="val 6987560"/>
              <a:gd name="adj2" fmla="val 4268019"/>
              <a:gd name="adj3" fmla="val 2270"/>
            </a:avLst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空心弧 19"/>
          <p:cNvSpPr/>
          <p:nvPr/>
        </p:nvSpPr>
        <p:spPr>
          <a:xfrm flipH="1">
            <a:off x="8709597" y="6207736"/>
            <a:ext cx="172745" cy="172745"/>
          </a:xfrm>
          <a:prstGeom prst="blockArc">
            <a:avLst>
              <a:gd name="adj1" fmla="val 7164909"/>
              <a:gd name="adj2" fmla="val 4170413"/>
              <a:gd name="adj3" fmla="val 2907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06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267891" indent="-267891" algn="just" defTabSz="685800" rtl="0" eaLnBrk="1" latinLnBrk="0" hangingPunct="1">
        <a:lnSpc>
          <a:spcPct val="110000"/>
        </a:lnSpc>
        <a:spcBef>
          <a:spcPts val="450"/>
        </a:spcBef>
        <a:spcAft>
          <a:spcPts val="0"/>
        </a:spcAft>
        <a:buClr>
          <a:schemeClr val="accent1"/>
        </a:buClr>
        <a:buSzPct val="60000"/>
        <a:buFont typeface="Wingdings 2" panose="05020102010507070707" pitchFamily="18" charset="2"/>
        <a:buChar char="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267891" indent="-267891" algn="just" defTabSz="685800" rtl="0" eaLnBrk="1" latinLnBrk="0" hangingPunct="1">
        <a:lnSpc>
          <a:spcPct val="12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dirty="0" smtClean="0"/>
              <a:t>  使用说明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 ——</a:t>
            </a:r>
            <a:r>
              <a:rPr lang="en-US" altLang="zh-CN" sz="2000" dirty="0" smtClean="0"/>
              <a:t>By</a:t>
            </a:r>
            <a:r>
              <a:rPr lang="zh-CN" altLang="en-US" sz="2000" dirty="0" smtClean="0"/>
              <a:t>织梦者队</a:t>
            </a:r>
            <a:endParaRPr lang="en-US" altLang="zh-CN" sz="2800" dirty="0" smtClean="0"/>
          </a:p>
          <a:p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err="1" smtClean="0">
                <a:solidFill>
                  <a:srgbClr val="FF99CC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iPianos</a:t>
            </a:r>
            <a:r>
              <a:rPr lang="en-US" altLang="zh-CN" sz="4400" dirty="0" smtClean="0">
                <a:solidFill>
                  <a:srgbClr val="FF99CC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 &amp; </a:t>
            </a:r>
            <a:r>
              <a:rPr lang="en-US" altLang="zh-CN" sz="4400" dirty="0" err="1" smtClean="0">
                <a:solidFill>
                  <a:srgbClr val="FF99CC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iDrums</a:t>
            </a:r>
            <a:endParaRPr lang="zh-CN" altLang="en-US" sz="4400" dirty="0">
              <a:solidFill>
                <a:srgbClr val="FF99CC"/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84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7"/>
          <p:cNvSpPr/>
          <p:nvPr/>
        </p:nvSpPr>
        <p:spPr>
          <a:xfrm rot="16200000">
            <a:off x="1669256" y="3014977"/>
            <a:ext cx="1587500" cy="1587500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36000" tIns="36000" rIns="108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h-TH" sz="3600" dirty="0"/>
          </a:p>
        </p:txBody>
      </p:sp>
      <p:sp>
        <p:nvSpPr>
          <p:cNvPr id="3" name="Teardrop 10"/>
          <p:cNvSpPr/>
          <p:nvPr/>
        </p:nvSpPr>
        <p:spPr>
          <a:xfrm rot="10800000">
            <a:off x="1669256" y="1830702"/>
            <a:ext cx="1130300" cy="1128712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tIns="36000" r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h-TH" sz="4000" dirty="0"/>
          </a:p>
        </p:txBody>
      </p:sp>
      <p:sp>
        <p:nvSpPr>
          <p:cNvPr id="4" name="Teardrop 6"/>
          <p:cNvSpPr/>
          <p:nvPr/>
        </p:nvSpPr>
        <p:spPr>
          <a:xfrm>
            <a:off x="484981" y="3014977"/>
            <a:ext cx="1128713" cy="1130300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Ins="108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h-TH" sz="3600" dirty="0"/>
          </a:p>
        </p:txBody>
      </p:sp>
      <p:sp>
        <p:nvSpPr>
          <p:cNvPr id="5" name="Teardrop 8"/>
          <p:cNvSpPr/>
          <p:nvPr/>
        </p:nvSpPr>
        <p:spPr>
          <a:xfrm rot="5400000">
            <a:off x="478631" y="1841814"/>
            <a:ext cx="1128713" cy="1128713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36000" r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h-TH" sz="3600" dirty="0"/>
          </a:p>
        </p:txBody>
      </p:sp>
      <p:sp>
        <p:nvSpPr>
          <p:cNvPr id="2054" name="Freeform 52"/>
          <p:cNvSpPr>
            <a:spLocks noEditPoints="1"/>
          </p:cNvSpPr>
          <p:nvPr/>
        </p:nvSpPr>
        <p:spPr bwMode="auto">
          <a:xfrm>
            <a:off x="816769" y="3300727"/>
            <a:ext cx="465137" cy="500062"/>
          </a:xfrm>
          <a:custGeom>
            <a:avLst/>
            <a:gdLst>
              <a:gd name="T0" fmla="*/ 67 w 67"/>
              <a:gd name="T1" fmla="*/ 67 h 72"/>
              <a:gd name="T2" fmla="*/ 61 w 67"/>
              <a:gd name="T3" fmla="*/ 72 h 72"/>
              <a:gd name="T4" fmla="*/ 5 w 67"/>
              <a:gd name="T5" fmla="*/ 72 h 72"/>
              <a:gd name="T6" fmla="*/ 0 w 67"/>
              <a:gd name="T7" fmla="*/ 67 h 72"/>
              <a:gd name="T8" fmla="*/ 0 w 67"/>
              <a:gd name="T9" fmla="*/ 16 h 72"/>
              <a:gd name="T10" fmla="*/ 5 w 67"/>
              <a:gd name="T11" fmla="*/ 11 h 72"/>
              <a:gd name="T12" fmla="*/ 10 w 67"/>
              <a:gd name="T13" fmla="*/ 11 h 72"/>
              <a:gd name="T14" fmla="*/ 10 w 67"/>
              <a:gd name="T15" fmla="*/ 7 h 72"/>
              <a:gd name="T16" fmla="*/ 16 w 67"/>
              <a:gd name="T17" fmla="*/ 0 h 72"/>
              <a:gd name="T18" fmla="*/ 19 w 67"/>
              <a:gd name="T19" fmla="*/ 0 h 72"/>
              <a:gd name="T20" fmla="*/ 25 w 67"/>
              <a:gd name="T21" fmla="*/ 7 h 72"/>
              <a:gd name="T22" fmla="*/ 25 w 67"/>
              <a:gd name="T23" fmla="*/ 11 h 72"/>
              <a:gd name="T24" fmla="*/ 41 w 67"/>
              <a:gd name="T25" fmla="*/ 11 h 72"/>
              <a:gd name="T26" fmla="*/ 41 w 67"/>
              <a:gd name="T27" fmla="*/ 7 h 72"/>
              <a:gd name="T28" fmla="*/ 47 w 67"/>
              <a:gd name="T29" fmla="*/ 0 h 72"/>
              <a:gd name="T30" fmla="*/ 50 w 67"/>
              <a:gd name="T31" fmla="*/ 0 h 72"/>
              <a:gd name="T32" fmla="*/ 56 w 67"/>
              <a:gd name="T33" fmla="*/ 7 h 72"/>
              <a:gd name="T34" fmla="*/ 56 w 67"/>
              <a:gd name="T35" fmla="*/ 11 h 72"/>
              <a:gd name="T36" fmla="*/ 61 w 67"/>
              <a:gd name="T37" fmla="*/ 11 h 72"/>
              <a:gd name="T38" fmla="*/ 67 w 67"/>
              <a:gd name="T39" fmla="*/ 16 h 72"/>
              <a:gd name="T40" fmla="*/ 67 w 67"/>
              <a:gd name="T41" fmla="*/ 67 h 72"/>
              <a:gd name="T42" fmla="*/ 61 w 67"/>
              <a:gd name="T43" fmla="*/ 67 h 72"/>
              <a:gd name="T44" fmla="*/ 61 w 67"/>
              <a:gd name="T45" fmla="*/ 26 h 72"/>
              <a:gd name="T46" fmla="*/ 5 w 67"/>
              <a:gd name="T47" fmla="*/ 26 h 72"/>
              <a:gd name="T48" fmla="*/ 5 w 67"/>
              <a:gd name="T49" fmla="*/ 67 h 72"/>
              <a:gd name="T50" fmla="*/ 61 w 67"/>
              <a:gd name="T51" fmla="*/ 67 h 72"/>
              <a:gd name="T52" fmla="*/ 20 w 67"/>
              <a:gd name="T53" fmla="*/ 7 h 72"/>
              <a:gd name="T54" fmla="*/ 19 w 67"/>
              <a:gd name="T55" fmla="*/ 5 h 72"/>
              <a:gd name="T56" fmla="*/ 16 w 67"/>
              <a:gd name="T57" fmla="*/ 5 h 72"/>
              <a:gd name="T58" fmla="*/ 15 w 67"/>
              <a:gd name="T59" fmla="*/ 7 h 72"/>
              <a:gd name="T60" fmla="*/ 15 w 67"/>
              <a:gd name="T61" fmla="*/ 18 h 72"/>
              <a:gd name="T62" fmla="*/ 16 w 67"/>
              <a:gd name="T63" fmla="*/ 20 h 72"/>
              <a:gd name="T64" fmla="*/ 19 w 67"/>
              <a:gd name="T65" fmla="*/ 20 h 72"/>
              <a:gd name="T66" fmla="*/ 20 w 67"/>
              <a:gd name="T67" fmla="*/ 18 h 72"/>
              <a:gd name="T68" fmla="*/ 20 w 67"/>
              <a:gd name="T69" fmla="*/ 7 h 72"/>
              <a:gd name="T70" fmla="*/ 51 w 67"/>
              <a:gd name="T71" fmla="*/ 7 h 72"/>
              <a:gd name="T72" fmla="*/ 50 w 67"/>
              <a:gd name="T73" fmla="*/ 5 h 72"/>
              <a:gd name="T74" fmla="*/ 47 w 67"/>
              <a:gd name="T75" fmla="*/ 5 h 72"/>
              <a:gd name="T76" fmla="*/ 46 w 67"/>
              <a:gd name="T77" fmla="*/ 7 h 72"/>
              <a:gd name="T78" fmla="*/ 46 w 67"/>
              <a:gd name="T79" fmla="*/ 18 h 72"/>
              <a:gd name="T80" fmla="*/ 47 w 67"/>
              <a:gd name="T81" fmla="*/ 20 h 72"/>
              <a:gd name="T82" fmla="*/ 50 w 67"/>
              <a:gd name="T83" fmla="*/ 20 h 72"/>
              <a:gd name="T84" fmla="*/ 51 w 67"/>
              <a:gd name="T85" fmla="*/ 18 h 72"/>
              <a:gd name="T86" fmla="*/ 51 w 67"/>
              <a:gd name="T87" fmla="*/ 7 h 7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Freeform 42"/>
          <p:cNvSpPr>
            <a:spLocks noEditPoints="1"/>
          </p:cNvSpPr>
          <p:nvPr/>
        </p:nvSpPr>
        <p:spPr bwMode="auto">
          <a:xfrm>
            <a:off x="2210594" y="3551552"/>
            <a:ext cx="504825" cy="434975"/>
          </a:xfrm>
          <a:custGeom>
            <a:avLst/>
            <a:gdLst>
              <a:gd name="T0" fmla="*/ 73 w 73"/>
              <a:gd name="T1" fmla="*/ 47 h 63"/>
              <a:gd name="T2" fmla="*/ 67 w 73"/>
              <a:gd name="T3" fmla="*/ 53 h 63"/>
              <a:gd name="T4" fmla="*/ 46 w 73"/>
              <a:gd name="T5" fmla="*/ 53 h 63"/>
              <a:gd name="T6" fmla="*/ 48 w 73"/>
              <a:gd name="T7" fmla="*/ 60 h 63"/>
              <a:gd name="T8" fmla="*/ 46 w 73"/>
              <a:gd name="T9" fmla="*/ 63 h 63"/>
              <a:gd name="T10" fmla="*/ 26 w 73"/>
              <a:gd name="T11" fmla="*/ 63 h 63"/>
              <a:gd name="T12" fmla="*/ 24 w 73"/>
              <a:gd name="T13" fmla="*/ 60 h 63"/>
              <a:gd name="T14" fmla="*/ 26 w 73"/>
              <a:gd name="T15" fmla="*/ 53 h 63"/>
              <a:gd name="T16" fmla="*/ 6 w 73"/>
              <a:gd name="T17" fmla="*/ 53 h 63"/>
              <a:gd name="T18" fmla="*/ 0 w 73"/>
              <a:gd name="T19" fmla="*/ 47 h 63"/>
              <a:gd name="T20" fmla="*/ 0 w 73"/>
              <a:gd name="T21" fmla="*/ 6 h 63"/>
              <a:gd name="T22" fmla="*/ 6 w 73"/>
              <a:gd name="T23" fmla="*/ 0 h 63"/>
              <a:gd name="T24" fmla="*/ 67 w 73"/>
              <a:gd name="T25" fmla="*/ 0 h 63"/>
              <a:gd name="T26" fmla="*/ 73 w 73"/>
              <a:gd name="T27" fmla="*/ 6 h 63"/>
              <a:gd name="T28" fmla="*/ 73 w 73"/>
              <a:gd name="T29" fmla="*/ 47 h 63"/>
              <a:gd name="T30" fmla="*/ 68 w 73"/>
              <a:gd name="T31" fmla="*/ 6 h 63"/>
              <a:gd name="T32" fmla="*/ 67 w 73"/>
              <a:gd name="T33" fmla="*/ 5 h 63"/>
              <a:gd name="T34" fmla="*/ 6 w 73"/>
              <a:gd name="T35" fmla="*/ 5 h 63"/>
              <a:gd name="T36" fmla="*/ 5 w 73"/>
              <a:gd name="T37" fmla="*/ 6 h 63"/>
              <a:gd name="T38" fmla="*/ 5 w 73"/>
              <a:gd name="T39" fmla="*/ 37 h 63"/>
              <a:gd name="T40" fmla="*/ 6 w 73"/>
              <a:gd name="T41" fmla="*/ 39 h 63"/>
              <a:gd name="T42" fmla="*/ 67 w 73"/>
              <a:gd name="T43" fmla="*/ 39 h 63"/>
              <a:gd name="T44" fmla="*/ 68 w 73"/>
              <a:gd name="T45" fmla="*/ 37 h 63"/>
              <a:gd name="T46" fmla="*/ 68 w 73"/>
              <a:gd name="T47" fmla="*/ 6 h 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6" name="Freeform 178"/>
          <p:cNvSpPr>
            <a:spLocks noEditPoints="1"/>
          </p:cNvSpPr>
          <p:nvPr/>
        </p:nvSpPr>
        <p:spPr bwMode="auto">
          <a:xfrm>
            <a:off x="1981994" y="2216464"/>
            <a:ext cx="504825" cy="381000"/>
          </a:xfrm>
          <a:custGeom>
            <a:avLst/>
            <a:gdLst>
              <a:gd name="T0" fmla="*/ 158 w 158"/>
              <a:gd name="T1" fmla="*/ 119 h 119"/>
              <a:gd name="T2" fmla="*/ 0 w 158"/>
              <a:gd name="T3" fmla="*/ 119 h 119"/>
              <a:gd name="T4" fmla="*/ 0 w 158"/>
              <a:gd name="T5" fmla="*/ 0 h 119"/>
              <a:gd name="T6" fmla="*/ 9 w 158"/>
              <a:gd name="T7" fmla="*/ 0 h 119"/>
              <a:gd name="T8" fmla="*/ 9 w 158"/>
              <a:gd name="T9" fmla="*/ 108 h 119"/>
              <a:gd name="T10" fmla="*/ 158 w 158"/>
              <a:gd name="T11" fmla="*/ 108 h 119"/>
              <a:gd name="T12" fmla="*/ 158 w 158"/>
              <a:gd name="T13" fmla="*/ 119 h 119"/>
              <a:gd name="T14" fmla="*/ 50 w 158"/>
              <a:gd name="T15" fmla="*/ 99 h 119"/>
              <a:gd name="T16" fmla="*/ 29 w 158"/>
              <a:gd name="T17" fmla="*/ 99 h 119"/>
              <a:gd name="T18" fmla="*/ 29 w 158"/>
              <a:gd name="T19" fmla="*/ 60 h 119"/>
              <a:gd name="T20" fmla="*/ 50 w 158"/>
              <a:gd name="T21" fmla="*/ 60 h 119"/>
              <a:gd name="T22" fmla="*/ 50 w 158"/>
              <a:gd name="T23" fmla="*/ 99 h 119"/>
              <a:gd name="T24" fmla="*/ 78 w 158"/>
              <a:gd name="T25" fmla="*/ 99 h 119"/>
              <a:gd name="T26" fmla="*/ 59 w 158"/>
              <a:gd name="T27" fmla="*/ 99 h 119"/>
              <a:gd name="T28" fmla="*/ 59 w 158"/>
              <a:gd name="T29" fmla="*/ 19 h 119"/>
              <a:gd name="T30" fmla="*/ 78 w 158"/>
              <a:gd name="T31" fmla="*/ 19 h 119"/>
              <a:gd name="T32" fmla="*/ 78 w 158"/>
              <a:gd name="T33" fmla="*/ 99 h 119"/>
              <a:gd name="T34" fmla="*/ 109 w 158"/>
              <a:gd name="T35" fmla="*/ 99 h 119"/>
              <a:gd name="T36" fmla="*/ 89 w 158"/>
              <a:gd name="T37" fmla="*/ 99 h 119"/>
              <a:gd name="T38" fmla="*/ 89 w 158"/>
              <a:gd name="T39" fmla="*/ 39 h 119"/>
              <a:gd name="T40" fmla="*/ 109 w 158"/>
              <a:gd name="T41" fmla="*/ 39 h 119"/>
              <a:gd name="T42" fmla="*/ 109 w 158"/>
              <a:gd name="T43" fmla="*/ 99 h 119"/>
              <a:gd name="T44" fmla="*/ 139 w 158"/>
              <a:gd name="T45" fmla="*/ 99 h 119"/>
              <a:gd name="T46" fmla="*/ 119 w 158"/>
              <a:gd name="T47" fmla="*/ 99 h 119"/>
              <a:gd name="T48" fmla="*/ 119 w 158"/>
              <a:gd name="T49" fmla="*/ 11 h 119"/>
              <a:gd name="T50" fmla="*/ 139 w 158"/>
              <a:gd name="T51" fmla="*/ 11 h 119"/>
              <a:gd name="T52" fmla="*/ 139 w 158"/>
              <a:gd name="T53" fmla="*/ 99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7" name="Freeform 86"/>
          <p:cNvSpPr>
            <a:spLocks noEditPoints="1"/>
          </p:cNvSpPr>
          <p:nvPr/>
        </p:nvSpPr>
        <p:spPr bwMode="auto">
          <a:xfrm>
            <a:off x="877094" y="2138677"/>
            <a:ext cx="346075" cy="582612"/>
          </a:xfrm>
          <a:custGeom>
            <a:avLst/>
            <a:gdLst>
              <a:gd name="T0" fmla="*/ 29 w 29"/>
              <a:gd name="T1" fmla="*/ 44 h 49"/>
              <a:gd name="T2" fmla="*/ 24 w 29"/>
              <a:gd name="T3" fmla="*/ 49 h 49"/>
              <a:gd name="T4" fmla="*/ 5 w 29"/>
              <a:gd name="T5" fmla="*/ 49 h 49"/>
              <a:gd name="T6" fmla="*/ 0 w 29"/>
              <a:gd name="T7" fmla="*/ 44 h 49"/>
              <a:gd name="T8" fmla="*/ 0 w 29"/>
              <a:gd name="T9" fmla="*/ 5 h 49"/>
              <a:gd name="T10" fmla="*/ 5 w 29"/>
              <a:gd name="T11" fmla="*/ 0 h 49"/>
              <a:gd name="T12" fmla="*/ 24 w 29"/>
              <a:gd name="T13" fmla="*/ 0 h 49"/>
              <a:gd name="T14" fmla="*/ 29 w 29"/>
              <a:gd name="T15" fmla="*/ 5 h 49"/>
              <a:gd name="T16" fmla="*/ 29 w 29"/>
              <a:gd name="T17" fmla="*/ 44 h 49"/>
              <a:gd name="T18" fmla="*/ 25 w 29"/>
              <a:gd name="T19" fmla="*/ 11 h 49"/>
              <a:gd name="T20" fmla="*/ 24 w 29"/>
              <a:gd name="T21" fmla="*/ 10 h 49"/>
              <a:gd name="T22" fmla="*/ 5 w 29"/>
              <a:gd name="T23" fmla="*/ 10 h 49"/>
              <a:gd name="T24" fmla="*/ 3 w 29"/>
              <a:gd name="T25" fmla="*/ 11 h 49"/>
              <a:gd name="T26" fmla="*/ 3 w 29"/>
              <a:gd name="T27" fmla="*/ 38 h 49"/>
              <a:gd name="T28" fmla="*/ 5 w 29"/>
              <a:gd name="T29" fmla="*/ 39 h 49"/>
              <a:gd name="T30" fmla="*/ 24 w 29"/>
              <a:gd name="T31" fmla="*/ 39 h 49"/>
              <a:gd name="T32" fmla="*/ 25 w 29"/>
              <a:gd name="T33" fmla="*/ 38 h 49"/>
              <a:gd name="T34" fmla="*/ 25 w 29"/>
              <a:gd name="T35" fmla="*/ 11 h 49"/>
              <a:gd name="T36" fmla="*/ 17 w 29"/>
              <a:gd name="T37" fmla="*/ 5 h 49"/>
              <a:gd name="T38" fmla="*/ 11 w 29"/>
              <a:gd name="T39" fmla="*/ 5 h 49"/>
              <a:gd name="T40" fmla="*/ 11 w 29"/>
              <a:gd name="T41" fmla="*/ 6 h 49"/>
              <a:gd name="T42" fmla="*/ 11 w 29"/>
              <a:gd name="T43" fmla="*/ 6 h 49"/>
              <a:gd name="T44" fmla="*/ 17 w 29"/>
              <a:gd name="T45" fmla="*/ 6 h 49"/>
              <a:gd name="T46" fmla="*/ 18 w 29"/>
              <a:gd name="T47" fmla="*/ 6 h 49"/>
              <a:gd name="T48" fmla="*/ 17 w 29"/>
              <a:gd name="T49" fmla="*/ 5 h 49"/>
              <a:gd name="T50" fmla="*/ 14 w 29"/>
              <a:gd name="T51" fmla="*/ 41 h 49"/>
              <a:gd name="T52" fmla="*/ 11 w 29"/>
              <a:gd name="T53" fmla="*/ 44 h 49"/>
              <a:gd name="T54" fmla="*/ 14 w 29"/>
              <a:gd name="T55" fmla="*/ 47 h 49"/>
              <a:gd name="T56" fmla="*/ 17 w 29"/>
              <a:gd name="T57" fmla="*/ 44 h 49"/>
              <a:gd name="T58" fmla="*/ 14 w 29"/>
              <a:gd name="T59" fmla="*/ 41 h 4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6" name="标题 26"/>
          <p:cNvSpPr>
            <a:spLocks noGrp="1"/>
          </p:cNvSpPr>
          <p:nvPr>
            <p:ph type="title"/>
          </p:nvPr>
        </p:nvSpPr>
        <p:spPr>
          <a:xfrm>
            <a:off x="2583454" y="332474"/>
            <a:ext cx="1757096" cy="617132"/>
          </a:xfrm>
        </p:spPr>
        <p:txBody>
          <a:bodyPr/>
          <a:lstStyle/>
          <a:p>
            <a:r>
              <a:rPr lang="en-US" altLang="zh-CN" b="0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 </a:t>
            </a:r>
            <a:r>
              <a:rPr lang="en-US" altLang="zh-CN" b="0" dirty="0" smtClean="0">
                <a:latin typeface="方正喵呜体" panose="02010600010101010101" pitchFamily="2" charset="-122"/>
                <a:ea typeface="方正喵呜体" panose="02010600010101010101" pitchFamily="2" charset="-122"/>
              </a:rPr>
              <a:t> </a:t>
            </a:r>
            <a:r>
              <a:rPr lang="en-US" altLang="zh-CN" b="0" dirty="0" err="1" smtClean="0">
                <a:latin typeface="方正喵呜体" panose="02010600010101010101" pitchFamily="2" charset="-122"/>
                <a:ea typeface="方正喵呜体" panose="02010600010101010101" pitchFamily="2" charset="-122"/>
              </a:rPr>
              <a:t>iPianos</a:t>
            </a:r>
            <a:endParaRPr lang="zh-CN" altLang="en-US" b="0" dirty="0" smtClean="0"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995284" y="1013736"/>
            <a:ext cx="4449104" cy="23514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76200">
            <a:solidFill>
              <a:schemeClr val="tx1"/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左中括号 19"/>
          <p:cNvSpPr/>
          <p:nvPr/>
        </p:nvSpPr>
        <p:spPr>
          <a:xfrm rot="5400000">
            <a:off x="5891747" y="602356"/>
            <a:ext cx="657604" cy="4447677"/>
          </a:xfrm>
          <a:prstGeom prst="leftBracke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4283968" y="2503804"/>
            <a:ext cx="0" cy="85883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644008" y="2503804"/>
            <a:ext cx="0" cy="86141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004048" y="2503804"/>
            <a:ext cx="0" cy="86141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直接连接符 2050"/>
          <p:cNvCxnSpPr/>
          <p:nvPr/>
        </p:nvCxnSpPr>
        <p:spPr>
          <a:xfrm>
            <a:off x="5292080" y="2503804"/>
            <a:ext cx="0" cy="86141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直接连接符 2060"/>
          <p:cNvCxnSpPr/>
          <p:nvPr/>
        </p:nvCxnSpPr>
        <p:spPr>
          <a:xfrm>
            <a:off x="5796136" y="2503804"/>
            <a:ext cx="0" cy="86141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直接连接符 2062"/>
          <p:cNvCxnSpPr/>
          <p:nvPr/>
        </p:nvCxnSpPr>
        <p:spPr>
          <a:xfrm>
            <a:off x="6084168" y="2503804"/>
            <a:ext cx="0" cy="86141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直接连接符 2064"/>
          <p:cNvCxnSpPr/>
          <p:nvPr/>
        </p:nvCxnSpPr>
        <p:spPr>
          <a:xfrm>
            <a:off x="6372200" y="2503804"/>
            <a:ext cx="0" cy="86141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直接连接符 2067"/>
          <p:cNvCxnSpPr/>
          <p:nvPr/>
        </p:nvCxnSpPr>
        <p:spPr>
          <a:xfrm>
            <a:off x="6660232" y="2503804"/>
            <a:ext cx="0" cy="86141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直接连接符 2069"/>
          <p:cNvCxnSpPr/>
          <p:nvPr/>
        </p:nvCxnSpPr>
        <p:spPr>
          <a:xfrm>
            <a:off x="6895092" y="2503804"/>
            <a:ext cx="0" cy="86141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直接连接符 2071"/>
          <p:cNvCxnSpPr/>
          <p:nvPr/>
        </p:nvCxnSpPr>
        <p:spPr>
          <a:xfrm>
            <a:off x="5506029" y="2503804"/>
            <a:ext cx="0" cy="86141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直接连接符 2073"/>
          <p:cNvCxnSpPr/>
          <p:nvPr/>
        </p:nvCxnSpPr>
        <p:spPr>
          <a:xfrm>
            <a:off x="7164288" y="2503804"/>
            <a:ext cx="0" cy="86141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直接连接符 2075"/>
          <p:cNvCxnSpPr/>
          <p:nvPr/>
        </p:nvCxnSpPr>
        <p:spPr>
          <a:xfrm>
            <a:off x="7452320" y="2503804"/>
            <a:ext cx="0" cy="85883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直接连接符 2077"/>
          <p:cNvCxnSpPr/>
          <p:nvPr/>
        </p:nvCxnSpPr>
        <p:spPr>
          <a:xfrm>
            <a:off x="7740352" y="2503804"/>
            <a:ext cx="0" cy="86141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" name="直接连接符 2079"/>
          <p:cNvCxnSpPr/>
          <p:nvPr/>
        </p:nvCxnSpPr>
        <p:spPr>
          <a:xfrm>
            <a:off x="8028384" y="2503804"/>
            <a:ext cx="0" cy="86141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2" name="直接连接符 2081"/>
          <p:cNvCxnSpPr/>
          <p:nvPr/>
        </p:nvCxnSpPr>
        <p:spPr>
          <a:xfrm>
            <a:off x="8244408" y="2503804"/>
            <a:ext cx="0" cy="82946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72"/>
          <p:cNvSpPr/>
          <p:nvPr/>
        </p:nvSpPr>
        <p:spPr>
          <a:xfrm>
            <a:off x="5506029" y="2721290"/>
            <a:ext cx="1389063" cy="409578"/>
          </a:xfrm>
          <a:prstGeom prst="roundRect">
            <a:avLst>
              <a:gd name="adj" fmla="val 2111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FFFFFF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键</a:t>
            </a:r>
            <a:r>
              <a:rPr lang="zh-CN" altLang="en-US" sz="2000" dirty="0">
                <a:solidFill>
                  <a:srgbClr val="FFFFFF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盘</a:t>
            </a:r>
            <a:endParaRPr lang="en-US" sz="2000" dirty="0">
              <a:solidFill>
                <a:srgbClr val="FFFFFF"/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2083" name="圆角矩形 2082"/>
          <p:cNvSpPr/>
          <p:nvPr/>
        </p:nvSpPr>
        <p:spPr>
          <a:xfrm>
            <a:off x="4139952" y="1268760"/>
            <a:ext cx="1008112" cy="9088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4" name="TextBox 2083"/>
          <p:cNvSpPr txBox="1"/>
          <p:nvPr/>
        </p:nvSpPr>
        <p:spPr>
          <a:xfrm>
            <a:off x="4139952" y="1316901"/>
            <a:ext cx="100811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</a:t>
            </a:r>
            <a:r>
              <a:rPr lang="en-US" altLang="zh-CN" b="1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PCB</a:t>
            </a:r>
          </a:p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 电路板</a:t>
            </a:r>
            <a:endParaRPr lang="zh-CN" altLang="en-US" b="1" dirty="0" smtClean="0">
              <a:solidFill>
                <a:schemeClr val="bg1"/>
              </a:solidFill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2085" name="TextBox 2084"/>
          <p:cNvSpPr txBox="1"/>
          <p:nvPr/>
        </p:nvSpPr>
        <p:spPr>
          <a:xfrm>
            <a:off x="5492060" y="1313585"/>
            <a:ext cx="2952328" cy="689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封皮</a:t>
            </a:r>
            <a:endParaRPr lang="zh-CN" altLang="en-US" sz="3200" b="1" dirty="0" smtClean="0">
              <a:solidFill>
                <a:schemeClr val="bg1"/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2092" name="TextBox 2091"/>
          <p:cNvSpPr txBox="1"/>
          <p:nvPr/>
        </p:nvSpPr>
        <p:spPr>
          <a:xfrm>
            <a:off x="4499992" y="3798835"/>
            <a:ext cx="3744416" cy="157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叶根友圆趣卡通体" panose="02010601030101010101" pitchFamily="2" charset="-122"/>
                <a:ea typeface="叶根友圆趣卡通体" panose="02010601030101010101" pitchFamily="2" charset="-122"/>
              </a:rPr>
              <a:t>Read me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通电后按开关按钮开启</a:t>
            </a:r>
            <a:r>
              <a:rPr lang="en-US" altLang="zh-CN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iPianos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，听到</a:t>
            </a:r>
            <a:r>
              <a:rPr lang="en-US" altLang="zh-CN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do</a:t>
            </a:r>
            <a:r>
              <a:rPr lang="en-US" altLang="zh-CN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,re,mi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</a:t>
            </a:r>
            <a:r>
              <a:rPr lang="en-US" altLang="zh-CN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si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一连串的音符后说明系统正常工作，即可开始弹奏；否则按复位键重启</a:t>
            </a:r>
            <a:r>
              <a:rPr lang="zh-CN" altLang="en-US" sz="16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zh-CN" altLang="en-US" sz="16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95" name="任意多边形 2094"/>
          <p:cNvSpPr/>
          <p:nvPr/>
        </p:nvSpPr>
        <p:spPr>
          <a:xfrm>
            <a:off x="2946400" y="1337843"/>
            <a:ext cx="1333500" cy="224257"/>
          </a:xfrm>
          <a:custGeom>
            <a:avLst/>
            <a:gdLst>
              <a:gd name="connsiteX0" fmla="*/ 1333500 w 1333500"/>
              <a:gd name="connsiteY0" fmla="*/ 84557 h 224257"/>
              <a:gd name="connsiteX1" fmla="*/ 1257300 w 1333500"/>
              <a:gd name="connsiteY1" fmla="*/ 59157 h 224257"/>
              <a:gd name="connsiteX2" fmla="*/ 1028700 w 1333500"/>
              <a:gd name="connsiteY2" fmla="*/ 33757 h 224257"/>
              <a:gd name="connsiteX3" fmla="*/ 279400 w 1333500"/>
              <a:gd name="connsiteY3" fmla="*/ 21057 h 224257"/>
              <a:gd name="connsiteX4" fmla="*/ 228600 w 1333500"/>
              <a:gd name="connsiteY4" fmla="*/ 46457 h 224257"/>
              <a:gd name="connsiteX5" fmla="*/ 139700 w 1333500"/>
              <a:gd name="connsiteY5" fmla="*/ 109957 h 224257"/>
              <a:gd name="connsiteX6" fmla="*/ 63500 w 1333500"/>
              <a:gd name="connsiteY6" fmla="*/ 160757 h 224257"/>
              <a:gd name="connsiteX7" fmla="*/ 0 w 1333500"/>
              <a:gd name="connsiteY7" fmla="*/ 224257 h 22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0" h="224257">
                <a:moveTo>
                  <a:pt x="1333500" y="84557"/>
                </a:moveTo>
                <a:cubicBezTo>
                  <a:pt x="1308100" y="76090"/>
                  <a:pt x="1283131" y="66202"/>
                  <a:pt x="1257300" y="59157"/>
                </a:cubicBezTo>
                <a:cubicBezTo>
                  <a:pt x="1183365" y="38993"/>
                  <a:pt x="1103608" y="39519"/>
                  <a:pt x="1028700" y="33757"/>
                </a:cubicBezTo>
                <a:cubicBezTo>
                  <a:pt x="679996" y="-24360"/>
                  <a:pt x="927789" y="7261"/>
                  <a:pt x="279400" y="21057"/>
                </a:cubicBezTo>
                <a:cubicBezTo>
                  <a:pt x="262467" y="29524"/>
                  <a:pt x="245038" y="37064"/>
                  <a:pt x="228600" y="46457"/>
                </a:cubicBezTo>
                <a:cubicBezTo>
                  <a:pt x="196486" y="64808"/>
                  <a:pt x="169987" y="88756"/>
                  <a:pt x="139700" y="109957"/>
                </a:cubicBezTo>
                <a:cubicBezTo>
                  <a:pt x="114691" y="127463"/>
                  <a:pt x="85086" y="139171"/>
                  <a:pt x="63500" y="160757"/>
                </a:cubicBezTo>
                <a:lnTo>
                  <a:pt x="0" y="224257"/>
                </a:ln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042162" y="1471426"/>
            <a:ext cx="108258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开关按钮</a:t>
            </a:r>
            <a:endParaRPr lang="zh-CN" altLang="en-US" sz="1600" dirty="0" smtClean="0"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2096" name="圆角矩形 2095"/>
          <p:cNvSpPr/>
          <p:nvPr/>
        </p:nvSpPr>
        <p:spPr>
          <a:xfrm>
            <a:off x="4176722" y="1916832"/>
            <a:ext cx="89918" cy="144016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8" name="任意多边形 2097"/>
          <p:cNvSpPr/>
          <p:nvPr/>
        </p:nvSpPr>
        <p:spPr>
          <a:xfrm>
            <a:off x="3627120" y="1994781"/>
            <a:ext cx="594360" cy="32139"/>
          </a:xfrm>
          <a:custGeom>
            <a:avLst/>
            <a:gdLst>
              <a:gd name="connsiteX0" fmla="*/ 594360 w 594360"/>
              <a:gd name="connsiteY0" fmla="*/ 32139 h 32139"/>
              <a:gd name="connsiteX1" fmla="*/ 381000 w 594360"/>
              <a:gd name="connsiteY1" fmla="*/ 1659 h 32139"/>
              <a:gd name="connsiteX2" fmla="*/ 0 w 594360"/>
              <a:gd name="connsiteY2" fmla="*/ 1659 h 3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360" h="32139">
                <a:moveTo>
                  <a:pt x="594360" y="32139"/>
                </a:moveTo>
                <a:cubicBezTo>
                  <a:pt x="516984" y="16664"/>
                  <a:pt x="465885" y="4156"/>
                  <a:pt x="381000" y="1659"/>
                </a:cubicBezTo>
                <a:cubicBezTo>
                  <a:pt x="254055" y="-2075"/>
                  <a:pt x="127000" y="1659"/>
                  <a:pt x="0" y="1659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2669699" y="1841814"/>
            <a:ext cx="108258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耳机插孔</a:t>
            </a:r>
            <a:endParaRPr lang="zh-CN" altLang="en-US" sz="1600" dirty="0" smtClean="0"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2101" name="流程图: 联系 2100"/>
          <p:cNvSpPr/>
          <p:nvPr/>
        </p:nvSpPr>
        <p:spPr>
          <a:xfrm>
            <a:off x="4947369" y="1359763"/>
            <a:ext cx="72008" cy="69244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流程图: 联系 88"/>
          <p:cNvSpPr/>
          <p:nvPr/>
        </p:nvSpPr>
        <p:spPr>
          <a:xfrm>
            <a:off x="4252937" y="1380727"/>
            <a:ext cx="72008" cy="69244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6" name="任意多边形 2105"/>
          <p:cNvSpPr/>
          <p:nvPr/>
        </p:nvSpPr>
        <p:spPr>
          <a:xfrm>
            <a:off x="4997450" y="1268760"/>
            <a:ext cx="508579" cy="325090"/>
          </a:xfrm>
          <a:custGeom>
            <a:avLst/>
            <a:gdLst>
              <a:gd name="connsiteX0" fmla="*/ 0 w 241507"/>
              <a:gd name="connsiteY0" fmla="*/ 44450 h 247650"/>
              <a:gd name="connsiteX1" fmla="*/ 50800 w 241507"/>
              <a:gd name="connsiteY1" fmla="*/ 6350 h 247650"/>
              <a:gd name="connsiteX2" fmla="*/ 69850 w 241507"/>
              <a:gd name="connsiteY2" fmla="*/ 0 h 247650"/>
              <a:gd name="connsiteX3" fmla="*/ 114300 w 241507"/>
              <a:gd name="connsiteY3" fmla="*/ 12700 h 247650"/>
              <a:gd name="connsiteX4" fmla="*/ 171450 w 241507"/>
              <a:gd name="connsiteY4" fmla="*/ 57150 h 247650"/>
              <a:gd name="connsiteX5" fmla="*/ 196850 w 241507"/>
              <a:gd name="connsiteY5" fmla="*/ 95250 h 247650"/>
              <a:gd name="connsiteX6" fmla="*/ 215900 w 241507"/>
              <a:gd name="connsiteY6" fmla="*/ 120650 h 247650"/>
              <a:gd name="connsiteX7" fmla="*/ 234950 w 241507"/>
              <a:gd name="connsiteY7" fmla="*/ 190500 h 247650"/>
              <a:gd name="connsiteX8" fmla="*/ 241300 w 241507"/>
              <a:gd name="connsiteY8" fmla="*/ 234950 h 247650"/>
              <a:gd name="connsiteX9" fmla="*/ 241300 w 241507"/>
              <a:gd name="connsiteY9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1507" h="247650">
                <a:moveTo>
                  <a:pt x="0" y="44450"/>
                </a:moveTo>
                <a:cubicBezTo>
                  <a:pt x="7788" y="38219"/>
                  <a:pt x="37321" y="13089"/>
                  <a:pt x="50800" y="6350"/>
                </a:cubicBezTo>
                <a:cubicBezTo>
                  <a:pt x="56787" y="3357"/>
                  <a:pt x="63500" y="2117"/>
                  <a:pt x="69850" y="0"/>
                </a:cubicBezTo>
                <a:cubicBezTo>
                  <a:pt x="75829" y="1495"/>
                  <a:pt x="106847" y="8559"/>
                  <a:pt x="114300" y="12700"/>
                </a:cubicBezTo>
                <a:cubicBezTo>
                  <a:pt x="133089" y="23138"/>
                  <a:pt x="157365" y="39041"/>
                  <a:pt x="171450" y="57150"/>
                </a:cubicBezTo>
                <a:cubicBezTo>
                  <a:pt x="180821" y="69198"/>
                  <a:pt x="188383" y="82550"/>
                  <a:pt x="196850" y="95250"/>
                </a:cubicBezTo>
                <a:cubicBezTo>
                  <a:pt x="202721" y="104056"/>
                  <a:pt x="209550" y="112183"/>
                  <a:pt x="215900" y="120650"/>
                </a:cubicBezTo>
                <a:cubicBezTo>
                  <a:pt x="223650" y="143900"/>
                  <a:pt x="231369" y="165434"/>
                  <a:pt x="234950" y="190500"/>
                </a:cubicBezTo>
                <a:cubicBezTo>
                  <a:pt x="237067" y="205317"/>
                  <a:pt x="239647" y="220074"/>
                  <a:pt x="241300" y="234950"/>
                </a:cubicBezTo>
                <a:cubicBezTo>
                  <a:pt x="241767" y="239157"/>
                  <a:pt x="241300" y="243417"/>
                  <a:pt x="241300" y="247650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326276" y="1593850"/>
            <a:ext cx="757892" cy="71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复位按钮</a:t>
            </a:r>
            <a:endParaRPr lang="zh-CN" altLang="en-US" sz="1600" dirty="0" smtClean="0"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97" name="矩形 4"/>
          <p:cNvSpPr>
            <a:spLocks noChangeArrowheads="1"/>
          </p:cNvSpPr>
          <p:nvPr/>
        </p:nvSpPr>
        <p:spPr bwMode="auto">
          <a:xfrm>
            <a:off x="1748628" y="463189"/>
            <a:ext cx="714377" cy="4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me</a:t>
            </a:r>
            <a:endParaRPr lang="zh-CN" altLang="en-US" sz="800" dirty="0">
              <a:solidFill>
                <a:schemeClr val="accent1"/>
              </a:solidFill>
            </a:endParaRPr>
          </a:p>
        </p:txBody>
      </p:sp>
      <p:sp>
        <p:nvSpPr>
          <p:cNvPr id="2108" name="矩形 2107"/>
          <p:cNvSpPr/>
          <p:nvPr/>
        </p:nvSpPr>
        <p:spPr>
          <a:xfrm>
            <a:off x="-30366" y="-175357"/>
            <a:ext cx="188545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6000" spc="6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en-US" altLang="zh-CN" sz="36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bout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pic>
        <p:nvPicPr>
          <p:cNvPr id="2109" name="图片 210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2" y="4090621"/>
            <a:ext cx="3745190" cy="25619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090" name="TextBox 2089"/>
          <p:cNvSpPr txBox="1"/>
          <p:nvPr/>
        </p:nvSpPr>
        <p:spPr>
          <a:xfrm>
            <a:off x="2554426" y="2583543"/>
            <a:ext cx="12581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导电布</a:t>
            </a:r>
            <a:endParaRPr lang="zh-CN" altLang="en-US" sz="2000" dirty="0" smtClean="0"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65" name="任意多边形 64"/>
          <p:cNvSpPr/>
          <p:nvPr/>
        </p:nvSpPr>
        <p:spPr>
          <a:xfrm>
            <a:off x="3280229" y="2583543"/>
            <a:ext cx="986971" cy="263673"/>
          </a:xfrm>
          <a:custGeom>
            <a:avLst/>
            <a:gdLst>
              <a:gd name="connsiteX0" fmla="*/ 986971 w 986971"/>
              <a:gd name="connsiteY0" fmla="*/ 58057 h 263673"/>
              <a:gd name="connsiteX1" fmla="*/ 464457 w 986971"/>
              <a:gd name="connsiteY1" fmla="*/ 72571 h 263673"/>
              <a:gd name="connsiteX2" fmla="*/ 435428 w 986971"/>
              <a:gd name="connsiteY2" fmla="*/ 116114 h 263673"/>
              <a:gd name="connsiteX3" fmla="*/ 377371 w 986971"/>
              <a:gd name="connsiteY3" fmla="*/ 174171 h 263673"/>
              <a:gd name="connsiteX4" fmla="*/ 420914 w 986971"/>
              <a:gd name="connsiteY4" fmla="*/ 261257 h 263673"/>
              <a:gd name="connsiteX5" fmla="*/ 464457 w 986971"/>
              <a:gd name="connsiteY5" fmla="*/ 232228 h 263673"/>
              <a:gd name="connsiteX6" fmla="*/ 435428 w 986971"/>
              <a:gd name="connsiteY6" fmla="*/ 130628 h 263673"/>
              <a:gd name="connsiteX7" fmla="*/ 333828 w 986971"/>
              <a:gd name="connsiteY7" fmla="*/ 58057 h 263673"/>
              <a:gd name="connsiteX8" fmla="*/ 217714 w 986971"/>
              <a:gd name="connsiteY8" fmla="*/ 0 h 263673"/>
              <a:gd name="connsiteX9" fmla="*/ 29028 w 986971"/>
              <a:gd name="connsiteY9" fmla="*/ 43543 h 263673"/>
              <a:gd name="connsiteX10" fmla="*/ 0 w 986971"/>
              <a:gd name="connsiteY10" fmla="*/ 72571 h 26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6971" h="263673">
                <a:moveTo>
                  <a:pt x="986971" y="58057"/>
                </a:moveTo>
                <a:cubicBezTo>
                  <a:pt x="812800" y="62895"/>
                  <a:pt x="637738" y="54331"/>
                  <a:pt x="464457" y="72571"/>
                </a:cubicBezTo>
                <a:cubicBezTo>
                  <a:pt x="447109" y="74397"/>
                  <a:pt x="446781" y="102869"/>
                  <a:pt x="435428" y="116114"/>
                </a:cubicBezTo>
                <a:cubicBezTo>
                  <a:pt x="417617" y="136894"/>
                  <a:pt x="396723" y="154819"/>
                  <a:pt x="377371" y="174171"/>
                </a:cubicBezTo>
                <a:cubicBezTo>
                  <a:pt x="391885" y="203200"/>
                  <a:pt x="393910" y="243254"/>
                  <a:pt x="420914" y="261257"/>
                </a:cubicBezTo>
                <a:cubicBezTo>
                  <a:pt x="435428" y="270933"/>
                  <a:pt x="462531" y="249565"/>
                  <a:pt x="464457" y="232228"/>
                </a:cubicBezTo>
                <a:cubicBezTo>
                  <a:pt x="468347" y="197222"/>
                  <a:pt x="453550" y="160830"/>
                  <a:pt x="435428" y="130628"/>
                </a:cubicBezTo>
                <a:cubicBezTo>
                  <a:pt x="431837" y="124643"/>
                  <a:pt x="348158" y="65873"/>
                  <a:pt x="333828" y="58057"/>
                </a:cubicBezTo>
                <a:cubicBezTo>
                  <a:pt x="295839" y="37336"/>
                  <a:pt x="217714" y="0"/>
                  <a:pt x="217714" y="0"/>
                </a:cubicBezTo>
                <a:cubicBezTo>
                  <a:pt x="124649" y="10340"/>
                  <a:pt x="97099" y="-1838"/>
                  <a:pt x="29028" y="43543"/>
                </a:cubicBezTo>
                <a:cubicBezTo>
                  <a:pt x="17642" y="51134"/>
                  <a:pt x="9676" y="62895"/>
                  <a:pt x="0" y="72571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27" y="2441979"/>
            <a:ext cx="5634962" cy="3753465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050" name="矩形 4"/>
          <p:cNvSpPr>
            <a:spLocks noChangeArrowheads="1"/>
          </p:cNvSpPr>
          <p:nvPr/>
        </p:nvSpPr>
        <p:spPr bwMode="auto">
          <a:xfrm>
            <a:off x="1878315" y="420652"/>
            <a:ext cx="714377" cy="4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me</a:t>
            </a:r>
            <a:endParaRPr lang="zh-CN" altLang="en-US" sz="800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734" y="0"/>
            <a:ext cx="1717193" cy="628642"/>
          </a:xfrm>
          <a:prstGeom prst="rect">
            <a:avLst/>
          </a:prstGeom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spc="6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en-US" altLang="zh-CN" sz="36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bou</a:t>
            </a:r>
            <a:r>
              <a:rPr lang="en-US" altLang="zh-CN" sz="40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endParaRPr lang="zh-CN" altLang="en-US" sz="10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502400" y="3048000"/>
            <a:ext cx="1204686" cy="566063"/>
          </a:xfrm>
          <a:custGeom>
            <a:avLst/>
            <a:gdLst>
              <a:gd name="connsiteX0" fmla="*/ 0 w 1204686"/>
              <a:gd name="connsiteY0" fmla="*/ 188686 h 566063"/>
              <a:gd name="connsiteX1" fmla="*/ 87086 w 1204686"/>
              <a:gd name="connsiteY1" fmla="*/ 203200 h 566063"/>
              <a:gd name="connsiteX2" fmla="*/ 754743 w 1204686"/>
              <a:gd name="connsiteY2" fmla="*/ 174171 h 566063"/>
              <a:gd name="connsiteX3" fmla="*/ 783771 w 1204686"/>
              <a:gd name="connsiteY3" fmla="*/ 116114 h 566063"/>
              <a:gd name="connsiteX4" fmla="*/ 725714 w 1204686"/>
              <a:gd name="connsiteY4" fmla="*/ 43543 h 566063"/>
              <a:gd name="connsiteX5" fmla="*/ 537029 w 1204686"/>
              <a:gd name="connsiteY5" fmla="*/ 0 h 566063"/>
              <a:gd name="connsiteX6" fmla="*/ 522514 w 1204686"/>
              <a:gd name="connsiteY6" fmla="*/ 275771 h 566063"/>
              <a:gd name="connsiteX7" fmla="*/ 638629 w 1204686"/>
              <a:gd name="connsiteY7" fmla="*/ 348343 h 566063"/>
              <a:gd name="connsiteX8" fmla="*/ 682171 w 1204686"/>
              <a:gd name="connsiteY8" fmla="*/ 377371 h 566063"/>
              <a:gd name="connsiteX9" fmla="*/ 754743 w 1204686"/>
              <a:gd name="connsiteY9" fmla="*/ 406400 h 566063"/>
              <a:gd name="connsiteX10" fmla="*/ 798286 w 1204686"/>
              <a:gd name="connsiteY10" fmla="*/ 435429 h 566063"/>
              <a:gd name="connsiteX11" fmla="*/ 870857 w 1204686"/>
              <a:gd name="connsiteY11" fmla="*/ 464457 h 566063"/>
              <a:gd name="connsiteX12" fmla="*/ 928914 w 1204686"/>
              <a:gd name="connsiteY12" fmla="*/ 493486 h 566063"/>
              <a:gd name="connsiteX13" fmla="*/ 1030514 w 1204686"/>
              <a:gd name="connsiteY13" fmla="*/ 522514 h 566063"/>
              <a:gd name="connsiteX14" fmla="*/ 1074057 w 1204686"/>
              <a:gd name="connsiteY14" fmla="*/ 537029 h 566063"/>
              <a:gd name="connsiteX15" fmla="*/ 1204686 w 1204686"/>
              <a:gd name="connsiteY15" fmla="*/ 566057 h 56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4686" h="566063">
                <a:moveTo>
                  <a:pt x="0" y="188686"/>
                </a:moveTo>
                <a:cubicBezTo>
                  <a:pt x="29029" y="193524"/>
                  <a:pt x="57657" y="203200"/>
                  <a:pt x="87086" y="203200"/>
                </a:cubicBezTo>
                <a:cubicBezTo>
                  <a:pt x="656676" y="203200"/>
                  <a:pt x="505382" y="236515"/>
                  <a:pt x="754743" y="174171"/>
                </a:cubicBezTo>
                <a:cubicBezTo>
                  <a:pt x="764419" y="154819"/>
                  <a:pt x="781087" y="137583"/>
                  <a:pt x="783771" y="116114"/>
                </a:cubicBezTo>
                <a:cubicBezTo>
                  <a:pt x="791102" y="57465"/>
                  <a:pt x="768581" y="53435"/>
                  <a:pt x="725714" y="43543"/>
                </a:cubicBezTo>
                <a:cubicBezTo>
                  <a:pt x="517529" y="-4500"/>
                  <a:pt x="642274" y="35082"/>
                  <a:pt x="537029" y="0"/>
                </a:cubicBezTo>
                <a:cubicBezTo>
                  <a:pt x="471293" y="98602"/>
                  <a:pt x="478827" y="68259"/>
                  <a:pt x="522514" y="275771"/>
                </a:cubicBezTo>
                <a:cubicBezTo>
                  <a:pt x="531503" y="318467"/>
                  <a:pt x="614243" y="336150"/>
                  <a:pt x="638629" y="348343"/>
                </a:cubicBezTo>
                <a:cubicBezTo>
                  <a:pt x="654231" y="356144"/>
                  <a:pt x="666569" y="369570"/>
                  <a:pt x="682171" y="377371"/>
                </a:cubicBezTo>
                <a:cubicBezTo>
                  <a:pt x="705475" y="389023"/>
                  <a:pt x="731439" y="394748"/>
                  <a:pt x="754743" y="406400"/>
                </a:cubicBezTo>
                <a:cubicBezTo>
                  <a:pt x="770345" y="414201"/>
                  <a:pt x="782684" y="427628"/>
                  <a:pt x="798286" y="435429"/>
                </a:cubicBezTo>
                <a:cubicBezTo>
                  <a:pt x="821589" y="447081"/>
                  <a:pt x="847049" y="453876"/>
                  <a:pt x="870857" y="464457"/>
                </a:cubicBezTo>
                <a:cubicBezTo>
                  <a:pt x="890629" y="473244"/>
                  <a:pt x="909027" y="484963"/>
                  <a:pt x="928914" y="493486"/>
                </a:cubicBezTo>
                <a:cubicBezTo>
                  <a:pt x="963713" y="508400"/>
                  <a:pt x="993689" y="511992"/>
                  <a:pt x="1030514" y="522514"/>
                </a:cubicBezTo>
                <a:cubicBezTo>
                  <a:pt x="1045225" y="526717"/>
                  <a:pt x="1059297" y="533003"/>
                  <a:pt x="1074057" y="537029"/>
                </a:cubicBezTo>
                <a:cubicBezTo>
                  <a:pt x="1184795" y="567230"/>
                  <a:pt x="1151496" y="566057"/>
                  <a:pt x="1204686" y="566057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  <a:prstDash val="lg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6836229" y="4296229"/>
            <a:ext cx="1117600" cy="116114"/>
          </a:xfrm>
          <a:custGeom>
            <a:avLst/>
            <a:gdLst>
              <a:gd name="connsiteX0" fmla="*/ 0 w 1117600"/>
              <a:gd name="connsiteY0" fmla="*/ 116114 h 116114"/>
              <a:gd name="connsiteX1" fmla="*/ 217714 w 1117600"/>
              <a:gd name="connsiteY1" fmla="*/ 43542 h 116114"/>
              <a:gd name="connsiteX2" fmla="*/ 319314 w 1117600"/>
              <a:gd name="connsiteY2" fmla="*/ 29028 h 116114"/>
              <a:gd name="connsiteX3" fmla="*/ 493485 w 1117600"/>
              <a:gd name="connsiteY3" fmla="*/ 0 h 116114"/>
              <a:gd name="connsiteX4" fmla="*/ 1117600 w 1117600"/>
              <a:gd name="connsiteY4" fmla="*/ 14514 h 11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600" h="116114">
                <a:moveTo>
                  <a:pt x="0" y="116114"/>
                </a:moveTo>
                <a:lnTo>
                  <a:pt x="217714" y="43542"/>
                </a:lnTo>
                <a:cubicBezTo>
                  <a:pt x="250169" y="32723"/>
                  <a:pt x="285522" y="34363"/>
                  <a:pt x="319314" y="29028"/>
                </a:cubicBezTo>
                <a:lnTo>
                  <a:pt x="493485" y="0"/>
                </a:lnTo>
                <a:lnTo>
                  <a:pt x="1117600" y="14514"/>
                </a:ln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  <a:prstDash val="lg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219200" y="2798095"/>
            <a:ext cx="1378857" cy="293448"/>
          </a:xfrm>
          <a:custGeom>
            <a:avLst/>
            <a:gdLst>
              <a:gd name="connsiteX0" fmla="*/ 1378857 w 1378857"/>
              <a:gd name="connsiteY0" fmla="*/ 293448 h 293448"/>
              <a:gd name="connsiteX1" fmla="*/ 1320800 w 1378857"/>
              <a:gd name="connsiteY1" fmla="*/ 177334 h 293448"/>
              <a:gd name="connsiteX2" fmla="*/ 1248229 w 1378857"/>
              <a:gd name="connsiteY2" fmla="*/ 162819 h 293448"/>
              <a:gd name="connsiteX3" fmla="*/ 769257 w 1378857"/>
              <a:gd name="connsiteY3" fmla="*/ 133791 h 293448"/>
              <a:gd name="connsiteX4" fmla="*/ 667657 w 1378857"/>
              <a:gd name="connsiteY4" fmla="*/ 148305 h 293448"/>
              <a:gd name="connsiteX5" fmla="*/ 667657 w 1378857"/>
              <a:gd name="connsiteY5" fmla="*/ 264419 h 293448"/>
              <a:gd name="connsiteX6" fmla="*/ 812800 w 1378857"/>
              <a:gd name="connsiteY6" fmla="*/ 235391 h 293448"/>
              <a:gd name="connsiteX7" fmla="*/ 754743 w 1378857"/>
              <a:gd name="connsiteY7" fmla="*/ 61219 h 293448"/>
              <a:gd name="connsiteX8" fmla="*/ 711200 w 1378857"/>
              <a:gd name="connsiteY8" fmla="*/ 32191 h 293448"/>
              <a:gd name="connsiteX9" fmla="*/ 653143 w 1378857"/>
              <a:gd name="connsiteY9" fmla="*/ 17676 h 293448"/>
              <a:gd name="connsiteX10" fmla="*/ 0 w 1378857"/>
              <a:gd name="connsiteY10" fmla="*/ 3162 h 293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78857" h="293448">
                <a:moveTo>
                  <a:pt x="1378857" y="293448"/>
                </a:moveTo>
                <a:cubicBezTo>
                  <a:pt x="1368461" y="241468"/>
                  <a:pt x="1375011" y="204440"/>
                  <a:pt x="1320800" y="177334"/>
                </a:cubicBezTo>
                <a:cubicBezTo>
                  <a:pt x="1298735" y="166301"/>
                  <a:pt x="1272501" y="167232"/>
                  <a:pt x="1248229" y="162819"/>
                </a:cubicBezTo>
                <a:cubicBezTo>
                  <a:pt x="1054820" y="127653"/>
                  <a:pt x="1090093" y="145674"/>
                  <a:pt x="769257" y="133791"/>
                </a:cubicBezTo>
                <a:cubicBezTo>
                  <a:pt x="735390" y="138629"/>
                  <a:pt x="698256" y="133006"/>
                  <a:pt x="667657" y="148305"/>
                </a:cubicBezTo>
                <a:cubicBezTo>
                  <a:pt x="635199" y="164534"/>
                  <a:pt x="666498" y="258624"/>
                  <a:pt x="667657" y="264419"/>
                </a:cubicBezTo>
                <a:cubicBezTo>
                  <a:pt x="716038" y="254743"/>
                  <a:pt x="781557" y="273577"/>
                  <a:pt x="812800" y="235391"/>
                </a:cubicBezTo>
                <a:cubicBezTo>
                  <a:pt x="866574" y="169667"/>
                  <a:pt x="796209" y="95773"/>
                  <a:pt x="754743" y="61219"/>
                </a:cubicBezTo>
                <a:cubicBezTo>
                  <a:pt x="741342" y="50052"/>
                  <a:pt x="727233" y="39063"/>
                  <a:pt x="711200" y="32191"/>
                </a:cubicBezTo>
                <a:cubicBezTo>
                  <a:pt x="692865" y="24333"/>
                  <a:pt x="672937" y="20150"/>
                  <a:pt x="653143" y="17676"/>
                </a:cubicBezTo>
                <a:cubicBezTo>
                  <a:pt x="430966" y="-10096"/>
                  <a:pt x="232760" y="3162"/>
                  <a:pt x="0" y="3162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  <a:prstDash val="lg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1175657" y="4180103"/>
            <a:ext cx="1103086" cy="435440"/>
          </a:xfrm>
          <a:custGeom>
            <a:avLst/>
            <a:gdLst>
              <a:gd name="connsiteX0" fmla="*/ 1103086 w 1103086"/>
              <a:gd name="connsiteY0" fmla="*/ 435440 h 435440"/>
              <a:gd name="connsiteX1" fmla="*/ 986972 w 1103086"/>
              <a:gd name="connsiteY1" fmla="*/ 319326 h 435440"/>
              <a:gd name="connsiteX2" fmla="*/ 914400 w 1103086"/>
              <a:gd name="connsiteY2" fmla="*/ 290297 h 435440"/>
              <a:gd name="connsiteX3" fmla="*/ 856343 w 1103086"/>
              <a:gd name="connsiteY3" fmla="*/ 261268 h 435440"/>
              <a:gd name="connsiteX4" fmla="*/ 812800 w 1103086"/>
              <a:gd name="connsiteY4" fmla="*/ 232240 h 435440"/>
              <a:gd name="connsiteX5" fmla="*/ 711200 w 1103086"/>
              <a:gd name="connsiteY5" fmla="*/ 203211 h 435440"/>
              <a:gd name="connsiteX6" fmla="*/ 653143 w 1103086"/>
              <a:gd name="connsiteY6" fmla="*/ 174183 h 435440"/>
              <a:gd name="connsiteX7" fmla="*/ 609600 w 1103086"/>
              <a:gd name="connsiteY7" fmla="*/ 159668 h 435440"/>
              <a:gd name="connsiteX8" fmla="*/ 537029 w 1103086"/>
              <a:gd name="connsiteY8" fmla="*/ 130640 h 435440"/>
              <a:gd name="connsiteX9" fmla="*/ 449943 w 1103086"/>
              <a:gd name="connsiteY9" fmla="*/ 116126 h 435440"/>
              <a:gd name="connsiteX10" fmla="*/ 406400 w 1103086"/>
              <a:gd name="connsiteY10" fmla="*/ 101611 h 435440"/>
              <a:gd name="connsiteX11" fmla="*/ 275772 w 1103086"/>
              <a:gd name="connsiteY11" fmla="*/ 72583 h 435440"/>
              <a:gd name="connsiteX12" fmla="*/ 87086 w 1103086"/>
              <a:gd name="connsiteY12" fmla="*/ 14526 h 435440"/>
              <a:gd name="connsiteX13" fmla="*/ 0 w 1103086"/>
              <a:gd name="connsiteY13" fmla="*/ 11 h 43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03086" h="435440">
                <a:moveTo>
                  <a:pt x="1103086" y="435440"/>
                </a:moveTo>
                <a:lnTo>
                  <a:pt x="986972" y="319326"/>
                </a:lnTo>
                <a:cubicBezTo>
                  <a:pt x="968549" y="300903"/>
                  <a:pt x="938209" y="300879"/>
                  <a:pt x="914400" y="290297"/>
                </a:cubicBezTo>
                <a:cubicBezTo>
                  <a:pt x="894628" y="281509"/>
                  <a:pt x="875129" y="272003"/>
                  <a:pt x="856343" y="261268"/>
                </a:cubicBezTo>
                <a:cubicBezTo>
                  <a:pt x="841197" y="252613"/>
                  <a:pt x="828402" y="240041"/>
                  <a:pt x="812800" y="232240"/>
                </a:cubicBezTo>
                <a:cubicBezTo>
                  <a:pt x="777717" y="214699"/>
                  <a:pt x="748395" y="217159"/>
                  <a:pt x="711200" y="203211"/>
                </a:cubicBezTo>
                <a:cubicBezTo>
                  <a:pt x="690941" y="195614"/>
                  <a:pt x="673030" y="182706"/>
                  <a:pt x="653143" y="174183"/>
                </a:cubicBezTo>
                <a:cubicBezTo>
                  <a:pt x="639081" y="168156"/>
                  <a:pt x="623925" y="165040"/>
                  <a:pt x="609600" y="159668"/>
                </a:cubicBezTo>
                <a:cubicBezTo>
                  <a:pt x="585205" y="150520"/>
                  <a:pt x="562165" y="137495"/>
                  <a:pt x="537029" y="130640"/>
                </a:cubicBezTo>
                <a:cubicBezTo>
                  <a:pt x="508637" y="122897"/>
                  <a:pt x="478972" y="120964"/>
                  <a:pt x="449943" y="116126"/>
                </a:cubicBezTo>
                <a:cubicBezTo>
                  <a:pt x="435429" y="111288"/>
                  <a:pt x="421243" y="105322"/>
                  <a:pt x="406400" y="101611"/>
                </a:cubicBezTo>
                <a:cubicBezTo>
                  <a:pt x="323531" y="80893"/>
                  <a:pt x="350272" y="94933"/>
                  <a:pt x="275772" y="72583"/>
                </a:cubicBezTo>
                <a:cubicBezTo>
                  <a:pt x="156221" y="36718"/>
                  <a:pt x="217015" y="47008"/>
                  <a:pt x="87086" y="14526"/>
                </a:cubicBezTo>
                <a:cubicBezTo>
                  <a:pt x="25231" y="-938"/>
                  <a:pt x="36152" y="11"/>
                  <a:pt x="0" y="11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003824" y="2474447"/>
            <a:ext cx="1296144" cy="86028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95936" y="2666208"/>
            <a:ext cx="1296144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电路板</a:t>
            </a:r>
            <a:endParaRPr lang="zh-CN" altLang="en-US" sz="2000" dirty="0" smtClean="0"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143327" y="5341257"/>
            <a:ext cx="1078844" cy="624114"/>
          </a:xfrm>
          <a:custGeom>
            <a:avLst/>
            <a:gdLst>
              <a:gd name="connsiteX0" fmla="*/ 1078844 w 1078844"/>
              <a:gd name="connsiteY0" fmla="*/ 0 h 624114"/>
              <a:gd name="connsiteX1" fmla="*/ 701473 w 1078844"/>
              <a:gd name="connsiteY1" fmla="*/ 14514 h 624114"/>
              <a:gd name="connsiteX2" fmla="*/ 643416 w 1078844"/>
              <a:gd name="connsiteY2" fmla="*/ 43543 h 624114"/>
              <a:gd name="connsiteX3" fmla="*/ 541816 w 1078844"/>
              <a:gd name="connsiteY3" fmla="*/ 72572 h 624114"/>
              <a:gd name="connsiteX4" fmla="*/ 498273 w 1078844"/>
              <a:gd name="connsiteY4" fmla="*/ 101600 h 624114"/>
              <a:gd name="connsiteX5" fmla="*/ 454730 w 1078844"/>
              <a:gd name="connsiteY5" fmla="*/ 116114 h 624114"/>
              <a:gd name="connsiteX6" fmla="*/ 396673 w 1078844"/>
              <a:gd name="connsiteY6" fmla="*/ 145143 h 624114"/>
              <a:gd name="connsiteX7" fmla="*/ 309587 w 1078844"/>
              <a:gd name="connsiteY7" fmla="*/ 188686 h 624114"/>
              <a:gd name="connsiteX8" fmla="*/ 251530 w 1078844"/>
              <a:gd name="connsiteY8" fmla="*/ 232229 h 624114"/>
              <a:gd name="connsiteX9" fmla="*/ 164444 w 1078844"/>
              <a:gd name="connsiteY9" fmla="*/ 290286 h 624114"/>
              <a:gd name="connsiteX10" fmla="*/ 62844 w 1078844"/>
              <a:gd name="connsiteY10" fmla="*/ 377372 h 624114"/>
              <a:gd name="connsiteX11" fmla="*/ 4787 w 1078844"/>
              <a:gd name="connsiteY11" fmla="*/ 624114 h 62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78844" h="624114">
                <a:moveTo>
                  <a:pt x="1078844" y="0"/>
                </a:moveTo>
                <a:cubicBezTo>
                  <a:pt x="953054" y="4838"/>
                  <a:pt x="826732" y="1988"/>
                  <a:pt x="701473" y="14514"/>
                </a:cubicBezTo>
                <a:cubicBezTo>
                  <a:pt x="679944" y="16667"/>
                  <a:pt x="663303" y="35020"/>
                  <a:pt x="643416" y="43543"/>
                </a:cubicBezTo>
                <a:cubicBezTo>
                  <a:pt x="614270" y="56034"/>
                  <a:pt x="571270" y="65208"/>
                  <a:pt x="541816" y="72572"/>
                </a:cubicBezTo>
                <a:cubicBezTo>
                  <a:pt x="527302" y="82248"/>
                  <a:pt x="513875" y="93799"/>
                  <a:pt x="498273" y="101600"/>
                </a:cubicBezTo>
                <a:cubicBezTo>
                  <a:pt x="484589" y="108442"/>
                  <a:pt x="468792" y="110087"/>
                  <a:pt x="454730" y="116114"/>
                </a:cubicBezTo>
                <a:cubicBezTo>
                  <a:pt x="434843" y="124637"/>
                  <a:pt x="415459" y="134408"/>
                  <a:pt x="396673" y="145143"/>
                </a:cubicBezTo>
                <a:cubicBezTo>
                  <a:pt x="317893" y="190161"/>
                  <a:pt x="389419" y="162076"/>
                  <a:pt x="309587" y="188686"/>
                </a:cubicBezTo>
                <a:cubicBezTo>
                  <a:pt x="290235" y="203200"/>
                  <a:pt x="271348" y="218357"/>
                  <a:pt x="251530" y="232229"/>
                </a:cubicBezTo>
                <a:cubicBezTo>
                  <a:pt x="222949" y="252236"/>
                  <a:pt x="189114" y="265616"/>
                  <a:pt x="164444" y="290286"/>
                </a:cubicBezTo>
                <a:cubicBezTo>
                  <a:pt x="94052" y="360678"/>
                  <a:pt x="129159" y="333162"/>
                  <a:pt x="62844" y="377372"/>
                </a:cubicBezTo>
                <a:cubicBezTo>
                  <a:pt x="-24734" y="508738"/>
                  <a:pt x="4787" y="429569"/>
                  <a:pt x="4787" y="624114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  <a:prstDash val="lg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6023429" y="5268686"/>
            <a:ext cx="856342" cy="1030514"/>
          </a:xfrm>
          <a:custGeom>
            <a:avLst/>
            <a:gdLst>
              <a:gd name="connsiteX0" fmla="*/ 0 w 856342"/>
              <a:gd name="connsiteY0" fmla="*/ 0 h 1030514"/>
              <a:gd name="connsiteX1" fmla="*/ 72571 w 856342"/>
              <a:gd name="connsiteY1" fmla="*/ 14514 h 1030514"/>
              <a:gd name="connsiteX2" fmla="*/ 188685 w 856342"/>
              <a:gd name="connsiteY2" fmla="*/ 72571 h 1030514"/>
              <a:gd name="connsiteX3" fmla="*/ 275771 w 856342"/>
              <a:gd name="connsiteY3" fmla="*/ 145143 h 1030514"/>
              <a:gd name="connsiteX4" fmla="*/ 333828 w 856342"/>
              <a:gd name="connsiteY4" fmla="*/ 203200 h 1030514"/>
              <a:gd name="connsiteX5" fmla="*/ 391885 w 856342"/>
              <a:gd name="connsiteY5" fmla="*/ 246743 h 1030514"/>
              <a:gd name="connsiteX6" fmla="*/ 478971 w 856342"/>
              <a:gd name="connsiteY6" fmla="*/ 333828 h 1030514"/>
              <a:gd name="connsiteX7" fmla="*/ 522514 w 856342"/>
              <a:gd name="connsiteY7" fmla="*/ 377371 h 1030514"/>
              <a:gd name="connsiteX8" fmla="*/ 580571 w 856342"/>
              <a:gd name="connsiteY8" fmla="*/ 464457 h 1030514"/>
              <a:gd name="connsiteX9" fmla="*/ 595085 w 856342"/>
              <a:gd name="connsiteY9" fmla="*/ 508000 h 1030514"/>
              <a:gd name="connsiteX10" fmla="*/ 638628 w 856342"/>
              <a:gd name="connsiteY10" fmla="*/ 566057 h 1030514"/>
              <a:gd name="connsiteX11" fmla="*/ 667657 w 856342"/>
              <a:gd name="connsiteY11" fmla="*/ 638628 h 1030514"/>
              <a:gd name="connsiteX12" fmla="*/ 696685 w 856342"/>
              <a:gd name="connsiteY12" fmla="*/ 682171 h 1030514"/>
              <a:gd name="connsiteX13" fmla="*/ 725714 w 856342"/>
              <a:gd name="connsiteY13" fmla="*/ 740228 h 1030514"/>
              <a:gd name="connsiteX14" fmla="*/ 783771 w 856342"/>
              <a:gd name="connsiteY14" fmla="*/ 841828 h 1030514"/>
              <a:gd name="connsiteX15" fmla="*/ 798285 w 856342"/>
              <a:gd name="connsiteY15" fmla="*/ 899885 h 1030514"/>
              <a:gd name="connsiteX16" fmla="*/ 827314 w 856342"/>
              <a:gd name="connsiteY16" fmla="*/ 986971 h 1030514"/>
              <a:gd name="connsiteX17" fmla="*/ 856342 w 856342"/>
              <a:gd name="connsiteY17" fmla="*/ 1030514 h 103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6342" h="1030514">
                <a:moveTo>
                  <a:pt x="0" y="0"/>
                </a:moveTo>
                <a:cubicBezTo>
                  <a:pt x="24190" y="4838"/>
                  <a:pt x="49546" y="5658"/>
                  <a:pt x="72571" y="14514"/>
                </a:cubicBezTo>
                <a:cubicBezTo>
                  <a:pt x="112960" y="30048"/>
                  <a:pt x="188685" y="72571"/>
                  <a:pt x="188685" y="72571"/>
                </a:cubicBezTo>
                <a:cubicBezTo>
                  <a:pt x="339673" y="223559"/>
                  <a:pt x="134320" y="23899"/>
                  <a:pt x="275771" y="145143"/>
                </a:cubicBezTo>
                <a:cubicBezTo>
                  <a:pt x="296551" y="162954"/>
                  <a:pt x="313231" y="185178"/>
                  <a:pt x="333828" y="203200"/>
                </a:cubicBezTo>
                <a:cubicBezTo>
                  <a:pt x="352033" y="219130"/>
                  <a:pt x="373904" y="230560"/>
                  <a:pt x="391885" y="246743"/>
                </a:cubicBezTo>
                <a:cubicBezTo>
                  <a:pt x="422399" y="274206"/>
                  <a:pt x="449942" y="304800"/>
                  <a:pt x="478971" y="333828"/>
                </a:cubicBezTo>
                <a:lnTo>
                  <a:pt x="522514" y="377371"/>
                </a:lnTo>
                <a:cubicBezTo>
                  <a:pt x="557025" y="480906"/>
                  <a:pt x="508090" y="355734"/>
                  <a:pt x="580571" y="464457"/>
                </a:cubicBezTo>
                <a:cubicBezTo>
                  <a:pt x="589058" y="477187"/>
                  <a:pt x="587494" y="494716"/>
                  <a:pt x="595085" y="508000"/>
                </a:cubicBezTo>
                <a:cubicBezTo>
                  <a:pt x="607087" y="529003"/>
                  <a:pt x="626880" y="544911"/>
                  <a:pt x="638628" y="566057"/>
                </a:cubicBezTo>
                <a:cubicBezTo>
                  <a:pt x="651281" y="588832"/>
                  <a:pt x="656005" y="615325"/>
                  <a:pt x="667657" y="638628"/>
                </a:cubicBezTo>
                <a:cubicBezTo>
                  <a:pt x="675458" y="654230"/>
                  <a:pt x="688030" y="667025"/>
                  <a:pt x="696685" y="682171"/>
                </a:cubicBezTo>
                <a:cubicBezTo>
                  <a:pt x="707420" y="700957"/>
                  <a:pt x="716038" y="720876"/>
                  <a:pt x="725714" y="740228"/>
                </a:cubicBezTo>
                <a:cubicBezTo>
                  <a:pt x="763880" y="892896"/>
                  <a:pt x="706907" y="707316"/>
                  <a:pt x="783771" y="841828"/>
                </a:cubicBezTo>
                <a:cubicBezTo>
                  <a:pt x="793668" y="859148"/>
                  <a:pt x="792553" y="880778"/>
                  <a:pt x="798285" y="899885"/>
                </a:cubicBezTo>
                <a:cubicBezTo>
                  <a:pt x="807078" y="929193"/>
                  <a:pt x="817638" y="957942"/>
                  <a:pt x="827314" y="986971"/>
                </a:cubicBezTo>
                <a:cubicBezTo>
                  <a:pt x="832830" y="1003520"/>
                  <a:pt x="856342" y="1030514"/>
                  <a:pt x="856342" y="1030514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  <a:prstDash val="lg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87824" y="283643"/>
            <a:ext cx="4719262" cy="689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 err="1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i</a:t>
            </a:r>
            <a:r>
              <a:rPr lang="en-US" altLang="zh-CN" sz="3200" dirty="0" err="1" smtClean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Drums</a:t>
            </a:r>
            <a:endParaRPr lang="zh-CN" altLang="en-US" sz="3200" dirty="0" smtClean="0">
              <a:solidFill>
                <a:schemeClr val="accent1"/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12360" y="3331031"/>
            <a:ext cx="864096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吊镲</a:t>
            </a:r>
            <a:endParaRPr lang="zh-CN" altLang="en-US" sz="2400" dirty="0" smtClean="0"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6282" y="2525712"/>
            <a:ext cx="864096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吊镲</a:t>
            </a:r>
            <a:endParaRPr lang="zh-CN" altLang="en-US" sz="2400" dirty="0" smtClean="0"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53829" y="4180103"/>
            <a:ext cx="864096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镣</a:t>
            </a:r>
            <a:r>
              <a:rPr lang="zh-CN" altLang="en-US" sz="2400" dirty="0" smtClean="0"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镲</a:t>
            </a:r>
            <a:endParaRPr lang="zh-CN" altLang="en-US" sz="2400" dirty="0" smtClean="0"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30932" y="6224473"/>
            <a:ext cx="200150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落地通鼓</a:t>
            </a:r>
            <a:endParaRPr lang="zh-CN" altLang="en-US" sz="2400" dirty="0" smtClean="0"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11279" y="6026817"/>
            <a:ext cx="864096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军鼓</a:t>
            </a:r>
            <a:endParaRPr lang="zh-CN" altLang="en-US" sz="2400" dirty="0" smtClean="0"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1561" y="3907720"/>
            <a:ext cx="864096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踩镲</a:t>
            </a:r>
            <a:endParaRPr lang="zh-CN" altLang="en-US" sz="2400" dirty="0" smtClean="0"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55571" y="3519458"/>
            <a:ext cx="864096" cy="86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高音通鼓</a:t>
            </a:r>
            <a:endParaRPr lang="zh-CN" altLang="en-US" sz="2000" dirty="0" smtClean="0"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15407" y="3568508"/>
            <a:ext cx="864096" cy="86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低音通鼓</a:t>
            </a:r>
            <a:endParaRPr lang="zh-CN" altLang="en-US" sz="2000" dirty="0" smtClean="0"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11960" y="5709969"/>
            <a:ext cx="864096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底鼓</a:t>
            </a:r>
            <a:endParaRPr lang="zh-CN" altLang="en-US" sz="2400" dirty="0" smtClean="0"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2048" name="TextBox 2047"/>
          <p:cNvSpPr txBox="1"/>
          <p:nvPr/>
        </p:nvSpPr>
        <p:spPr>
          <a:xfrm>
            <a:off x="466282" y="973640"/>
            <a:ext cx="8351643" cy="1576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叶根友圆趣卡通体" panose="02010601030101010101" pitchFamily="2" charset="-122"/>
                <a:ea typeface="叶根友圆趣卡通体" panose="02010601030101010101" pitchFamily="2" charset="-122"/>
              </a:rPr>
              <a:t>Read me: 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模式①：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通电后按开关按钮开启</a:t>
            </a:r>
            <a:r>
              <a:rPr lang="en-US" altLang="zh-CN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iDrums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，听到</a:t>
            </a:r>
            <a:r>
              <a:rPr lang="en-US" altLang="zh-CN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do,re,mi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</a:t>
            </a:r>
            <a:r>
              <a:rPr lang="en-US" altLang="zh-CN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si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一连串的音符后说明系统正常工作，即可开始用鼓棒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演奏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；</a:t>
            </a:r>
            <a:r>
              <a:rPr lang="zh-CN" altLang="en-US" sz="20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模式②：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通电后按开关按钮开启</a:t>
            </a:r>
            <a:r>
              <a:rPr lang="en-US" altLang="zh-CN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iDrums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立即用手触摸踩镲，听到</a:t>
            </a:r>
            <a:r>
              <a:rPr lang="en-US" altLang="zh-CN" sz="1600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do,re,mi</a:t>
            </a:r>
            <a:r>
              <a:rPr lang="en-US" altLang="zh-CN" sz="16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</a:t>
            </a:r>
            <a:r>
              <a:rPr lang="en-US" altLang="zh-CN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si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一连串的音符后松开手，再次听到同样的连串音符后即可用手代替鼓棒演奏。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451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27" y="2441979"/>
            <a:ext cx="5634962" cy="3753465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050" name="矩形 4"/>
          <p:cNvSpPr>
            <a:spLocks noChangeArrowheads="1"/>
          </p:cNvSpPr>
          <p:nvPr/>
        </p:nvSpPr>
        <p:spPr bwMode="auto">
          <a:xfrm>
            <a:off x="1878315" y="420652"/>
            <a:ext cx="714377" cy="4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accent1"/>
                </a:solidFill>
                <a:latin typeface="华文细黑" pitchFamily="2" charset="-122"/>
                <a:ea typeface="华文细黑" pitchFamily="2" charset="-122"/>
              </a:rPr>
              <a:t>me</a:t>
            </a:r>
            <a:endParaRPr lang="zh-CN" altLang="en-US" sz="800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734" y="0"/>
            <a:ext cx="1717193" cy="628642"/>
          </a:xfrm>
          <a:prstGeom prst="rect">
            <a:avLst/>
          </a:prstGeom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spc="6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</a:t>
            </a:r>
            <a:r>
              <a:rPr lang="en-US" altLang="zh-CN" sz="36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bou</a:t>
            </a:r>
            <a:r>
              <a:rPr lang="en-US" altLang="zh-CN" sz="40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</a:t>
            </a:r>
            <a:endParaRPr lang="zh-CN" altLang="en-US" sz="1000" dirty="0">
              <a:solidFill>
                <a:schemeClr val="accent1"/>
              </a:solidFill>
              <a:latin typeface="+mn-lt"/>
              <a:ea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502400" y="3048000"/>
            <a:ext cx="1204686" cy="566063"/>
          </a:xfrm>
          <a:custGeom>
            <a:avLst/>
            <a:gdLst>
              <a:gd name="connsiteX0" fmla="*/ 0 w 1204686"/>
              <a:gd name="connsiteY0" fmla="*/ 188686 h 566063"/>
              <a:gd name="connsiteX1" fmla="*/ 87086 w 1204686"/>
              <a:gd name="connsiteY1" fmla="*/ 203200 h 566063"/>
              <a:gd name="connsiteX2" fmla="*/ 754743 w 1204686"/>
              <a:gd name="connsiteY2" fmla="*/ 174171 h 566063"/>
              <a:gd name="connsiteX3" fmla="*/ 783771 w 1204686"/>
              <a:gd name="connsiteY3" fmla="*/ 116114 h 566063"/>
              <a:gd name="connsiteX4" fmla="*/ 725714 w 1204686"/>
              <a:gd name="connsiteY4" fmla="*/ 43543 h 566063"/>
              <a:gd name="connsiteX5" fmla="*/ 537029 w 1204686"/>
              <a:gd name="connsiteY5" fmla="*/ 0 h 566063"/>
              <a:gd name="connsiteX6" fmla="*/ 522514 w 1204686"/>
              <a:gd name="connsiteY6" fmla="*/ 275771 h 566063"/>
              <a:gd name="connsiteX7" fmla="*/ 638629 w 1204686"/>
              <a:gd name="connsiteY7" fmla="*/ 348343 h 566063"/>
              <a:gd name="connsiteX8" fmla="*/ 682171 w 1204686"/>
              <a:gd name="connsiteY8" fmla="*/ 377371 h 566063"/>
              <a:gd name="connsiteX9" fmla="*/ 754743 w 1204686"/>
              <a:gd name="connsiteY9" fmla="*/ 406400 h 566063"/>
              <a:gd name="connsiteX10" fmla="*/ 798286 w 1204686"/>
              <a:gd name="connsiteY10" fmla="*/ 435429 h 566063"/>
              <a:gd name="connsiteX11" fmla="*/ 870857 w 1204686"/>
              <a:gd name="connsiteY11" fmla="*/ 464457 h 566063"/>
              <a:gd name="connsiteX12" fmla="*/ 928914 w 1204686"/>
              <a:gd name="connsiteY12" fmla="*/ 493486 h 566063"/>
              <a:gd name="connsiteX13" fmla="*/ 1030514 w 1204686"/>
              <a:gd name="connsiteY13" fmla="*/ 522514 h 566063"/>
              <a:gd name="connsiteX14" fmla="*/ 1074057 w 1204686"/>
              <a:gd name="connsiteY14" fmla="*/ 537029 h 566063"/>
              <a:gd name="connsiteX15" fmla="*/ 1204686 w 1204686"/>
              <a:gd name="connsiteY15" fmla="*/ 566057 h 56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4686" h="566063">
                <a:moveTo>
                  <a:pt x="0" y="188686"/>
                </a:moveTo>
                <a:cubicBezTo>
                  <a:pt x="29029" y="193524"/>
                  <a:pt x="57657" y="203200"/>
                  <a:pt x="87086" y="203200"/>
                </a:cubicBezTo>
                <a:cubicBezTo>
                  <a:pt x="656676" y="203200"/>
                  <a:pt x="505382" y="236515"/>
                  <a:pt x="754743" y="174171"/>
                </a:cubicBezTo>
                <a:cubicBezTo>
                  <a:pt x="764419" y="154819"/>
                  <a:pt x="781087" y="137583"/>
                  <a:pt x="783771" y="116114"/>
                </a:cubicBezTo>
                <a:cubicBezTo>
                  <a:pt x="791102" y="57465"/>
                  <a:pt x="768581" y="53435"/>
                  <a:pt x="725714" y="43543"/>
                </a:cubicBezTo>
                <a:cubicBezTo>
                  <a:pt x="517529" y="-4500"/>
                  <a:pt x="642274" y="35082"/>
                  <a:pt x="537029" y="0"/>
                </a:cubicBezTo>
                <a:cubicBezTo>
                  <a:pt x="471293" y="98602"/>
                  <a:pt x="478827" y="68259"/>
                  <a:pt x="522514" y="275771"/>
                </a:cubicBezTo>
                <a:cubicBezTo>
                  <a:pt x="531503" y="318467"/>
                  <a:pt x="614243" y="336150"/>
                  <a:pt x="638629" y="348343"/>
                </a:cubicBezTo>
                <a:cubicBezTo>
                  <a:pt x="654231" y="356144"/>
                  <a:pt x="666569" y="369570"/>
                  <a:pt x="682171" y="377371"/>
                </a:cubicBezTo>
                <a:cubicBezTo>
                  <a:pt x="705475" y="389023"/>
                  <a:pt x="731439" y="394748"/>
                  <a:pt x="754743" y="406400"/>
                </a:cubicBezTo>
                <a:cubicBezTo>
                  <a:pt x="770345" y="414201"/>
                  <a:pt x="782684" y="427628"/>
                  <a:pt x="798286" y="435429"/>
                </a:cubicBezTo>
                <a:cubicBezTo>
                  <a:pt x="821589" y="447081"/>
                  <a:pt x="847049" y="453876"/>
                  <a:pt x="870857" y="464457"/>
                </a:cubicBezTo>
                <a:cubicBezTo>
                  <a:pt x="890629" y="473244"/>
                  <a:pt x="909027" y="484963"/>
                  <a:pt x="928914" y="493486"/>
                </a:cubicBezTo>
                <a:cubicBezTo>
                  <a:pt x="963713" y="508400"/>
                  <a:pt x="993689" y="511992"/>
                  <a:pt x="1030514" y="522514"/>
                </a:cubicBezTo>
                <a:cubicBezTo>
                  <a:pt x="1045225" y="526717"/>
                  <a:pt x="1059297" y="533003"/>
                  <a:pt x="1074057" y="537029"/>
                </a:cubicBezTo>
                <a:cubicBezTo>
                  <a:pt x="1184795" y="567230"/>
                  <a:pt x="1151496" y="566057"/>
                  <a:pt x="1204686" y="566057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  <a:prstDash val="lg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6836229" y="4296229"/>
            <a:ext cx="1117600" cy="116114"/>
          </a:xfrm>
          <a:custGeom>
            <a:avLst/>
            <a:gdLst>
              <a:gd name="connsiteX0" fmla="*/ 0 w 1117600"/>
              <a:gd name="connsiteY0" fmla="*/ 116114 h 116114"/>
              <a:gd name="connsiteX1" fmla="*/ 217714 w 1117600"/>
              <a:gd name="connsiteY1" fmla="*/ 43542 h 116114"/>
              <a:gd name="connsiteX2" fmla="*/ 319314 w 1117600"/>
              <a:gd name="connsiteY2" fmla="*/ 29028 h 116114"/>
              <a:gd name="connsiteX3" fmla="*/ 493485 w 1117600"/>
              <a:gd name="connsiteY3" fmla="*/ 0 h 116114"/>
              <a:gd name="connsiteX4" fmla="*/ 1117600 w 1117600"/>
              <a:gd name="connsiteY4" fmla="*/ 14514 h 11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7600" h="116114">
                <a:moveTo>
                  <a:pt x="0" y="116114"/>
                </a:moveTo>
                <a:lnTo>
                  <a:pt x="217714" y="43542"/>
                </a:lnTo>
                <a:cubicBezTo>
                  <a:pt x="250169" y="32723"/>
                  <a:pt x="285522" y="34363"/>
                  <a:pt x="319314" y="29028"/>
                </a:cubicBezTo>
                <a:lnTo>
                  <a:pt x="493485" y="0"/>
                </a:lnTo>
                <a:lnTo>
                  <a:pt x="1117600" y="14514"/>
                </a:ln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  <a:prstDash val="lg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219200" y="2798095"/>
            <a:ext cx="1378857" cy="293448"/>
          </a:xfrm>
          <a:custGeom>
            <a:avLst/>
            <a:gdLst>
              <a:gd name="connsiteX0" fmla="*/ 1378857 w 1378857"/>
              <a:gd name="connsiteY0" fmla="*/ 293448 h 293448"/>
              <a:gd name="connsiteX1" fmla="*/ 1320800 w 1378857"/>
              <a:gd name="connsiteY1" fmla="*/ 177334 h 293448"/>
              <a:gd name="connsiteX2" fmla="*/ 1248229 w 1378857"/>
              <a:gd name="connsiteY2" fmla="*/ 162819 h 293448"/>
              <a:gd name="connsiteX3" fmla="*/ 769257 w 1378857"/>
              <a:gd name="connsiteY3" fmla="*/ 133791 h 293448"/>
              <a:gd name="connsiteX4" fmla="*/ 667657 w 1378857"/>
              <a:gd name="connsiteY4" fmla="*/ 148305 h 293448"/>
              <a:gd name="connsiteX5" fmla="*/ 667657 w 1378857"/>
              <a:gd name="connsiteY5" fmla="*/ 264419 h 293448"/>
              <a:gd name="connsiteX6" fmla="*/ 812800 w 1378857"/>
              <a:gd name="connsiteY6" fmla="*/ 235391 h 293448"/>
              <a:gd name="connsiteX7" fmla="*/ 754743 w 1378857"/>
              <a:gd name="connsiteY7" fmla="*/ 61219 h 293448"/>
              <a:gd name="connsiteX8" fmla="*/ 711200 w 1378857"/>
              <a:gd name="connsiteY8" fmla="*/ 32191 h 293448"/>
              <a:gd name="connsiteX9" fmla="*/ 653143 w 1378857"/>
              <a:gd name="connsiteY9" fmla="*/ 17676 h 293448"/>
              <a:gd name="connsiteX10" fmla="*/ 0 w 1378857"/>
              <a:gd name="connsiteY10" fmla="*/ 3162 h 293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78857" h="293448">
                <a:moveTo>
                  <a:pt x="1378857" y="293448"/>
                </a:moveTo>
                <a:cubicBezTo>
                  <a:pt x="1368461" y="241468"/>
                  <a:pt x="1375011" y="204440"/>
                  <a:pt x="1320800" y="177334"/>
                </a:cubicBezTo>
                <a:cubicBezTo>
                  <a:pt x="1298735" y="166301"/>
                  <a:pt x="1272501" y="167232"/>
                  <a:pt x="1248229" y="162819"/>
                </a:cubicBezTo>
                <a:cubicBezTo>
                  <a:pt x="1054820" y="127653"/>
                  <a:pt x="1090093" y="145674"/>
                  <a:pt x="769257" y="133791"/>
                </a:cubicBezTo>
                <a:cubicBezTo>
                  <a:pt x="735390" y="138629"/>
                  <a:pt x="698256" y="133006"/>
                  <a:pt x="667657" y="148305"/>
                </a:cubicBezTo>
                <a:cubicBezTo>
                  <a:pt x="635199" y="164534"/>
                  <a:pt x="666498" y="258624"/>
                  <a:pt x="667657" y="264419"/>
                </a:cubicBezTo>
                <a:cubicBezTo>
                  <a:pt x="716038" y="254743"/>
                  <a:pt x="781557" y="273577"/>
                  <a:pt x="812800" y="235391"/>
                </a:cubicBezTo>
                <a:cubicBezTo>
                  <a:pt x="866574" y="169667"/>
                  <a:pt x="796209" y="95773"/>
                  <a:pt x="754743" y="61219"/>
                </a:cubicBezTo>
                <a:cubicBezTo>
                  <a:pt x="741342" y="50052"/>
                  <a:pt x="727233" y="39063"/>
                  <a:pt x="711200" y="32191"/>
                </a:cubicBezTo>
                <a:cubicBezTo>
                  <a:pt x="692865" y="24333"/>
                  <a:pt x="672937" y="20150"/>
                  <a:pt x="653143" y="17676"/>
                </a:cubicBezTo>
                <a:cubicBezTo>
                  <a:pt x="430966" y="-10096"/>
                  <a:pt x="232760" y="3162"/>
                  <a:pt x="0" y="3162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  <a:prstDash val="lg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1175657" y="4180103"/>
            <a:ext cx="1103086" cy="435440"/>
          </a:xfrm>
          <a:custGeom>
            <a:avLst/>
            <a:gdLst>
              <a:gd name="connsiteX0" fmla="*/ 1103086 w 1103086"/>
              <a:gd name="connsiteY0" fmla="*/ 435440 h 435440"/>
              <a:gd name="connsiteX1" fmla="*/ 986972 w 1103086"/>
              <a:gd name="connsiteY1" fmla="*/ 319326 h 435440"/>
              <a:gd name="connsiteX2" fmla="*/ 914400 w 1103086"/>
              <a:gd name="connsiteY2" fmla="*/ 290297 h 435440"/>
              <a:gd name="connsiteX3" fmla="*/ 856343 w 1103086"/>
              <a:gd name="connsiteY3" fmla="*/ 261268 h 435440"/>
              <a:gd name="connsiteX4" fmla="*/ 812800 w 1103086"/>
              <a:gd name="connsiteY4" fmla="*/ 232240 h 435440"/>
              <a:gd name="connsiteX5" fmla="*/ 711200 w 1103086"/>
              <a:gd name="connsiteY5" fmla="*/ 203211 h 435440"/>
              <a:gd name="connsiteX6" fmla="*/ 653143 w 1103086"/>
              <a:gd name="connsiteY6" fmla="*/ 174183 h 435440"/>
              <a:gd name="connsiteX7" fmla="*/ 609600 w 1103086"/>
              <a:gd name="connsiteY7" fmla="*/ 159668 h 435440"/>
              <a:gd name="connsiteX8" fmla="*/ 537029 w 1103086"/>
              <a:gd name="connsiteY8" fmla="*/ 130640 h 435440"/>
              <a:gd name="connsiteX9" fmla="*/ 449943 w 1103086"/>
              <a:gd name="connsiteY9" fmla="*/ 116126 h 435440"/>
              <a:gd name="connsiteX10" fmla="*/ 406400 w 1103086"/>
              <a:gd name="connsiteY10" fmla="*/ 101611 h 435440"/>
              <a:gd name="connsiteX11" fmla="*/ 275772 w 1103086"/>
              <a:gd name="connsiteY11" fmla="*/ 72583 h 435440"/>
              <a:gd name="connsiteX12" fmla="*/ 87086 w 1103086"/>
              <a:gd name="connsiteY12" fmla="*/ 14526 h 435440"/>
              <a:gd name="connsiteX13" fmla="*/ 0 w 1103086"/>
              <a:gd name="connsiteY13" fmla="*/ 11 h 43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03086" h="435440">
                <a:moveTo>
                  <a:pt x="1103086" y="435440"/>
                </a:moveTo>
                <a:lnTo>
                  <a:pt x="986972" y="319326"/>
                </a:lnTo>
                <a:cubicBezTo>
                  <a:pt x="968549" y="300903"/>
                  <a:pt x="938209" y="300879"/>
                  <a:pt x="914400" y="290297"/>
                </a:cubicBezTo>
                <a:cubicBezTo>
                  <a:pt x="894628" y="281509"/>
                  <a:pt x="875129" y="272003"/>
                  <a:pt x="856343" y="261268"/>
                </a:cubicBezTo>
                <a:cubicBezTo>
                  <a:pt x="841197" y="252613"/>
                  <a:pt x="828402" y="240041"/>
                  <a:pt x="812800" y="232240"/>
                </a:cubicBezTo>
                <a:cubicBezTo>
                  <a:pt x="777717" y="214699"/>
                  <a:pt x="748395" y="217159"/>
                  <a:pt x="711200" y="203211"/>
                </a:cubicBezTo>
                <a:cubicBezTo>
                  <a:pt x="690941" y="195614"/>
                  <a:pt x="673030" y="182706"/>
                  <a:pt x="653143" y="174183"/>
                </a:cubicBezTo>
                <a:cubicBezTo>
                  <a:pt x="639081" y="168156"/>
                  <a:pt x="623925" y="165040"/>
                  <a:pt x="609600" y="159668"/>
                </a:cubicBezTo>
                <a:cubicBezTo>
                  <a:pt x="585205" y="150520"/>
                  <a:pt x="562165" y="137495"/>
                  <a:pt x="537029" y="130640"/>
                </a:cubicBezTo>
                <a:cubicBezTo>
                  <a:pt x="508637" y="122897"/>
                  <a:pt x="478972" y="120964"/>
                  <a:pt x="449943" y="116126"/>
                </a:cubicBezTo>
                <a:cubicBezTo>
                  <a:pt x="435429" y="111288"/>
                  <a:pt x="421243" y="105322"/>
                  <a:pt x="406400" y="101611"/>
                </a:cubicBezTo>
                <a:cubicBezTo>
                  <a:pt x="323531" y="80893"/>
                  <a:pt x="350272" y="94933"/>
                  <a:pt x="275772" y="72583"/>
                </a:cubicBezTo>
                <a:cubicBezTo>
                  <a:pt x="156221" y="36718"/>
                  <a:pt x="217015" y="47008"/>
                  <a:pt x="87086" y="14526"/>
                </a:cubicBezTo>
                <a:cubicBezTo>
                  <a:pt x="25231" y="-938"/>
                  <a:pt x="36152" y="11"/>
                  <a:pt x="0" y="11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003824" y="2474447"/>
            <a:ext cx="1296144" cy="86028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95936" y="2666208"/>
            <a:ext cx="1296144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 smtClean="0"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电路板</a:t>
            </a:r>
            <a:endParaRPr lang="zh-CN" altLang="en-US" sz="2000" dirty="0" smtClean="0"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143327" y="5341257"/>
            <a:ext cx="1078844" cy="624114"/>
          </a:xfrm>
          <a:custGeom>
            <a:avLst/>
            <a:gdLst>
              <a:gd name="connsiteX0" fmla="*/ 1078844 w 1078844"/>
              <a:gd name="connsiteY0" fmla="*/ 0 h 624114"/>
              <a:gd name="connsiteX1" fmla="*/ 701473 w 1078844"/>
              <a:gd name="connsiteY1" fmla="*/ 14514 h 624114"/>
              <a:gd name="connsiteX2" fmla="*/ 643416 w 1078844"/>
              <a:gd name="connsiteY2" fmla="*/ 43543 h 624114"/>
              <a:gd name="connsiteX3" fmla="*/ 541816 w 1078844"/>
              <a:gd name="connsiteY3" fmla="*/ 72572 h 624114"/>
              <a:gd name="connsiteX4" fmla="*/ 498273 w 1078844"/>
              <a:gd name="connsiteY4" fmla="*/ 101600 h 624114"/>
              <a:gd name="connsiteX5" fmla="*/ 454730 w 1078844"/>
              <a:gd name="connsiteY5" fmla="*/ 116114 h 624114"/>
              <a:gd name="connsiteX6" fmla="*/ 396673 w 1078844"/>
              <a:gd name="connsiteY6" fmla="*/ 145143 h 624114"/>
              <a:gd name="connsiteX7" fmla="*/ 309587 w 1078844"/>
              <a:gd name="connsiteY7" fmla="*/ 188686 h 624114"/>
              <a:gd name="connsiteX8" fmla="*/ 251530 w 1078844"/>
              <a:gd name="connsiteY8" fmla="*/ 232229 h 624114"/>
              <a:gd name="connsiteX9" fmla="*/ 164444 w 1078844"/>
              <a:gd name="connsiteY9" fmla="*/ 290286 h 624114"/>
              <a:gd name="connsiteX10" fmla="*/ 62844 w 1078844"/>
              <a:gd name="connsiteY10" fmla="*/ 377372 h 624114"/>
              <a:gd name="connsiteX11" fmla="*/ 4787 w 1078844"/>
              <a:gd name="connsiteY11" fmla="*/ 624114 h 62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78844" h="624114">
                <a:moveTo>
                  <a:pt x="1078844" y="0"/>
                </a:moveTo>
                <a:cubicBezTo>
                  <a:pt x="953054" y="4838"/>
                  <a:pt x="826732" y="1988"/>
                  <a:pt x="701473" y="14514"/>
                </a:cubicBezTo>
                <a:cubicBezTo>
                  <a:pt x="679944" y="16667"/>
                  <a:pt x="663303" y="35020"/>
                  <a:pt x="643416" y="43543"/>
                </a:cubicBezTo>
                <a:cubicBezTo>
                  <a:pt x="614270" y="56034"/>
                  <a:pt x="571270" y="65208"/>
                  <a:pt x="541816" y="72572"/>
                </a:cubicBezTo>
                <a:cubicBezTo>
                  <a:pt x="527302" y="82248"/>
                  <a:pt x="513875" y="93799"/>
                  <a:pt x="498273" y="101600"/>
                </a:cubicBezTo>
                <a:cubicBezTo>
                  <a:pt x="484589" y="108442"/>
                  <a:pt x="468792" y="110087"/>
                  <a:pt x="454730" y="116114"/>
                </a:cubicBezTo>
                <a:cubicBezTo>
                  <a:pt x="434843" y="124637"/>
                  <a:pt x="415459" y="134408"/>
                  <a:pt x="396673" y="145143"/>
                </a:cubicBezTo>
                <a:cubicBezTo>
                  <a:pt x="317893" y="190161"/>
                  <a:pt x="389419" y="162076"/>
                  <a:pt x="309587" y="188686"/>
                </a:cubicBezTo>
                <a:cubicBezTo>
                  <a:pt x="290235" y="203200"/>
                  <a:pt x="271348" y="218357"/>
                  <a:pt x="251530" y="232229"/>
                </a:cubicBezTo>
                <a:cubicBezTo>
                  <a:pt x="222949" y="252236"/>
                  <a:pt x="189114" y="265616"/>
                  <a:pt x="164444" y="290286"/>
                </a:cubicBezTo>
                <a:cubicBezTo>
                  <a:pt x="94052" y="360678"/>
                  <a:pt x="129159" y="333162"/>
                  <a:pt x="62844" y="377372"/>
                </a:cubicBezTo>
                <a:cubicBezTo>
                  <a:pt x="-24734" y="508738"/>
                  <a:pt x="4787" y="429569"/>
                  <a:pt x="4787" y="624114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  <a:prstDash val="lg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6023429" y="5268686"/>
            <a:ext cx="856342" cy="1030514"/>
          </a:xfrm>
          <a:custGeom>
            <a:avLst/>
            <a:gdLst>
              <a:gd name="connsiteX0" fmla="*/ 0 w 856342"/>
              <a:gd name="connsiteY0" fmla="*/ 0 h 1030514"/>
              <a:gd name="connsiteX1" fmla="*/ 72571 w 856342"/>
              <a:gd name="connsiteY1" fmla="*/ 14514 h 1030514"/>
              <a:gd name="connsiteX2" fmla="*/ 188685 w 856342"/>
              <a:gd name="connsiteY2" fmla="*/ 72571 h 1030514"/>
              <a:gd name="connsiteX3" fmla="*/ 275771 w 856342"/>
              <a:gd name="connsiteY3" fmla="*/ 145143 h 1030514"/>
              <a:gd name="connsiteX4" fmla="*/ 333828 w 856342"/>
              <a:gd name="connsiteY4" fmla="*/ 203200 h 1030514"/>
              <a:gd name="connsiteX5" fmla="*/ 391885 w 856342"/>
              <a:gd name="connsiteY5" fmla="*/ 246743 h 1030514"/>
              <a:gd name="connsiteX6" fmla="*/ 478971 w 856342"/>
              <a:gd name="connsiteY6" fmla="*/ 333828 h 1030514"/>
              <a:gd name="connsiteX7" fmla="*/ 522514 w 856342"/>
              <a:gd name="connsiteY7" fmla="*/ 377371 h 1030514"/>
              <a:gd name="connsiteX8" fmla="*/ 580571 w 856342"/>
              <a:gd name="connsiteY8" fmla="*/ 464457 h 1030514"/>
              <a:gd name="connsiteX9" fmla="*/ 595085 w 856342"/>
              <a:gd name="connsiteY9" fmla="*/ 508000 h 1030514"/>
              <a:gd name="connsiteX10" fmla="*/ 638628 w 856342"/>
              <a:gd name="connsiteY10" fmla="*/ 566057 h 1030514"/>
              <a:gd name="connsiteX11" fmla="*/ 667657 w 856342"/>
              <a:gd name="connsiteY11" fmla="*/ 638628 h 1030514"/>
              <a:gd name="connsiteX12" fmla="*/ 696685 w 856342"/>
              <a:gd name="connsiteY12" fmla="*/ 682171 h 1030514"/>
              <a:gd name="connsiteX13" fmla="*/ 725714 w 856342"/>
              <a:gd name="connsiteY13" fmla="*/ 740228 h 1030514"/>
              <a:gd name="connsiteX14" fmla="*/ 783771 w 856342"/>
              <a:gd name="connsiteY14" fmla="*/ 841828 h 1030514"/>
              <a:gd name="connsiteX15" fmla="*/ 798285 w 856342"/>
              <a:gd name="connsiteY15" fmla="*/ 899885 h 1030514"/>
              <a:gd name="connsiteX16" fmla="*/ 827314 w 856342"/>
              <a:gd name="connsiteY16" fmla="*/ 986971 h 1030514"/>
              <a:gd name="connsiteX17" fmla="*/ 856342 w 856342"/>
              <a:gd name="connsiteY17" fmla="*/ 1030514 h 103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56342" h="1030514">
                <a:moveTo>
                  <a:pt x="0" y="0"/>
                </a:moveTo>
                <a:cubicBezTo>
                  <a:pt x="24190" y="4838"/>
                  <a:pt x="49546" y="5658"/>
                  <a:pt x="72571" y="14514"/>
                </a:cubicBezTo>
                <a:cubicBezTo>
                  <a:pt x="112960" y="30048"/>
                  <a:pt x="188685" y="72571"/>
                  <a:pt x="188685" y="72571"/>
                </a:cubicBezTo>
                <a:cubicBezTo>
                  <a:pt x="339673" y="223559"/>
                  <a:pt x="134320" y="23899"/>
                  <a:pt x="275771" y="145143"/>
                </a:cubicBezTo>
                <a:cubicBezTo>
                  <a:pt x="296551" y="162954"/>
                  <a:pt x="313231" y="185178"/>
                  <a:pt x="333828" y="203200"/>
                </a:cubicBezTo>
                <a:cubicBezTo>
                  <a:pt x="352033" y="219130"/>
                  <a:pt x="373904" y="230560"/>
                  <a:pt x="391885" y="246743"/>
                </a:cubicBezTo>
                <a:cubicBezTo>
                  <a:pt x="422399" y="274206"/>
                  <a:pt x="449942" y="304800"/>
                  <a:pt x="478971" y="333828"/>
                </a:cubicBezTo>
                <a:lnTo>
                  <a:pt x="522514" y="377371"/>
                </a:lnTo>
                <a:cubicBezTo>
                  <a:pt x="557025" y="480906"/>
                  <a:pt x="508090" y="355734"/>
                  <a:pt x="580571" y="464457"/>
                </a:cubicBezTo>
                <a:cubicBezTo>
                  <a:pt x="589058" y="477187"/>
                  <a:pt x="587494" y="494716"/>
                  <a:pt x="595085" y="508000"/>
                </a:cubicBezTo>
                <a:cubicBezTo>
                  <a:pt x="607087" y="529003"/>
                  <a:pt x="626880" y="544911"/>
                  <a:pt x="638628" y="566057"/>
                </a:cubicBezTo>
                <a:cubicBezTo>
                  <a:pt x="651281" y="588832"/>
                  <a:pt x="656005" y="615325"/>
                  <a:pt x="667657" y="638628"/>
                </a:cubicBezTo>
                <a:cubicBezTo>
                  <a:pt x="675458" y="654230"/>
                  <a:pt x="688030" y="667025"/>
                  <a:pt x="696685" y="682171"/>
                </a:cubicBezTo>
                <a:cubicBezTo>
                  <a:pt x="707420" y="700957"/>
                  <a:pt x="716038" y="720876"/>
                  <a:pt x="725714" y="740228"/>
                </a:cubicBezTo>
                <a:cubicBezTo>
                  <a:pt x="763880" y="892896"/>
                  <a:pt x="706907" y="707316"/>
                  <a:pt x="783771" y="841828"/>
                </a:cubicBezTo>
                <a:cubicBezTo>
                  <a:pt x="793668" y="859148"/>
                  <a:pt x="792553" y="880778"/>
                  <a:pt x="798285" y="899885"/>
                </a:cubicBezTo>
                <a:cubicBezTo>
                  <a:pt x="807078" y="929193"/>
                  <a:pt x="817638" y="957942"/>
                  <a:pt x="827314" y="986971"/>
                </a:cubicBezTo>
                <a:cubicBezTo>
                  <a:pt x="832830" y="1003520"/>
                  <a:pt x="856342" y="1030514"/>
                  <a:pt x="856342" y="1030514"/>
                </a:cubicBez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  <a:prstDash val="lgDash"/>
            <a:headEnd type="diamond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87824" y="283643"/>
            <a:ext cx="4719262" cy="689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 err="1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i</a:t>
            </a:r>
            <a:r>
              <a:rPr lang="en-US" altLang="zh-CN" sz="3200" dirty="0" err="1" smtClean="0">
                <a:solidFill>
                  <a:schemeClr val="accent1"/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Drums</a:t>
            </a:r>
            <a:endParaRPr lang="zh-CN" altLang="en-US" sz="3200" dirty="0" smtClean="0">
              <a:solidFill>
                <a:schemeClr val="accent1"/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12360" y="3331031"/>
            <a:ext cx="864096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吊镲</a:t>
            </a:r>
            <a:endParaRPr lang="zh-CN" altLang="en-US" sz="2400" dirty="0" smtClean="0"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6282" y="2525712"/>
            <a:ext cx="864096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吊镲</a:t>
            </a:r>
            <a:endParaRPr lang="zh-CN" altLang="en-US" sz="2400" dirty="0" smtClean="0"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53829" y="4180103"/>
            <a:ext cx="864096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镣</a:t>
            </a:r>
            <a:r>
              <a:rPr lang="zh-CN" altLang="en-US" sz="2400" dirty="0" smtClean="0"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镲</a:t>
            </a:r>
            <a:endParaRPr lang="zh-CN" altLang="en-US" sz="2400" dirty="0" smtClean="0"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30932" y="6224473"/>
            <a:ext cx="200150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落地通鼓</a:t>
            </a:r>
            <a:endParaRPr lang="zh-CN" altLang="en-US" sz="2400" dirty="0" smtClean="0"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11279" y="6026817"/>
            <a:ext cx="864096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军鼓</a:t>
            </a:r>
            <a:endParaRPr lang="zh-CN" altLang="en-US" sz="2400" dirty="0" smtClean="0"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1561" y="3907720"/>
            <a:ext cx="864096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踩镲</a:t>
            </a:r>
            <a:endParaRPr lang="zh-CN" altLang="en-US" sz="2400" dirty="0" smtClean="0"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11960" y="5709969"/>
            <a:ext cx="864096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底鼓</a:t>
            </a:r>
            <a:endParaRPr lang="zh-CN" altLang="en-US" sz="2400" dirty="0" smtClean="0">
              <a:latin typeface="新蒂小丸子小学版" panose="03000600000000000000" pitchFamily="66" charset="-122"/>
              <a:ea typeface="新蒂小丸子小学版" panose="03000600000000000000" pitchFamily="66" charset="-122"/>
            </a:endParaRPr>
          </a:p>
        </p:txBody>
      </p:sp>
      <p:sp>
        <p:nvSpPr>
          <p:cNvPr id="2048" name="TextBox 2047"/>
          <p:cNvSpPr txBox="1"/>
          <p:nvPr/>
        </p:nvSpPr>
        <p:spPr>
          <a:xfrm>
            <a:off x="466282" y="973640"/>
            <a:ext cx="8351643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叶根友圆趣卡通体" panose="02010601030101010101" pitchFamily="2" charset="-122"/>
                <a:ea typeface="叶根友圆趣卡通体" panose="02010601030101010101" pitchFamily="2" charset="-122"/>
              </a:rPr>
              <a:t>Read me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叶根友圆趣卡通体" panose="02010601030101010101" pitchFamily="2" charset="-122"/>
                <a:ea typeface="叶根友圆趣卡通体" panose="02010601030101010101" pitchFamily="2" charset="-122"/>
              </a:rPr>
              <a:t> </a:t>
            </a:r>
            <a:r>
              <a:rPr lang="zh-CN" altLang="en-US" b="1" dirty="0" smtClean="0">
                <a:latin typeface="新蒂小丸子小学版" panose="03000600000000000000" pitchFamily="66" charset="-122"/>
                <a:ea typeface="新蒂小丸子小学版" panose="03000600000000000000" pitchFamily="66" charset="-122"/>
              </a:rPr>
              <a:t>隔空演奏：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通电后按开关按钮开启</a:t>
            </a:r>
            <a:r>
              <a:rPr lang="en-US" altLang="zh-CN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iDrums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，听到</a:t>
            </a:r>
            <a:r>
              <a:rPr lang="en-US" altLang="zh-CN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do,re,mi</a:t>
            </a:r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…</a:t>
            </a:r>
            <a:r>
              <a:rPr lang="en-US" altLang="zh-CN" dirty="0" err="1" smtClean="0">
                <a:latin typeface="华文细黑" panose="02010600040101010101" pitchFamily="2" charset="-122"/>
                <a:ea typeface="华文细黑" panose="02010600040101010101" pitchFamily="2" charset="-122"/>
              </a:rPr>
              <a:t>si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一连串的音符后说明系统正常工作，即可开始徒手隔空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演奏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zh-CN" altLang="en-US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89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3131087" flipV="1">
            <a:off x="2712748" y="712298"/>
            <a:ext cx="3925887" cy="4937125"/>
          </a:xfrm>
          <a:custGeom>
            <a:avLst/>
            <a:gdLst>
              <a:gd name="connsiteX0" fmla="*/ 1588293 w 3925991"/>
              <a:gd name="connsiteY0" fmla="*/ 2290541 h 4937492"/>
              <a:gd name="connsiteX1" fmla="*/ 2063727 w 3925991"/>
              <a:gd name="connsiteY1" fmla="*/ 1821287 h 4937492"/>
              <a:gd name="connsiteX2" fmla="*/ 2189212 w 3925991"/>
              <a:gd name="connsiteY2" fmla="*/ 2081910 h 4937492"/>
              <a:gd name="connsiteX3" fmla="*/ 1526366 w 3925991"/>
              <a:gd name="connsiteY3" fmla="*/ 2351663 h 4937492"/>
              <a:gd name="connsiteX4" fmla="*/ 1573848 w 3925991"/>
              <a:gd name="connsiteY4" fmla="*/ 2304798 h 4937492"/>
              <a:gd name="connsiteX5" fmla="*/ 2654669 w 3925991"/>
              <a:gd name="connsiteY5" fmla="*/ 2121927 h 4937492"/>
              <a:gd name="connsiteX6" fmla="*/ 2607219 w 3925991"/>
              <a:gd name="connsiteY6" fmla="*/ 1936784 h 4937492"/>
              <a:gd name="connsiteX7" fmla="*/ 2413412 w 3925991"/>
              <a:gd name="connsiteY7" fmla="*/ 2004071 h 4937492"/>
              <a:gd name="connsiteX8" fmla="*/ 2124688 w 3925991"/>
              <a:gd name="connsiteY8" fmla="*/ 1761118 h 4937492"/>
              <a:gd name="connsiteX9" fmla="*/ 2347705 w 3925991"/>
              <a:gd name="connsiteY9" fmla="*/ 1540999 h 4937492"/>
              <a:gd name="connsiteX10" fmla="*/ 2119430 w 3925991"/>
              <a:gd name="connsiteY10" fmla="*/ 1361689 h 4937492"/>
              <a:gd name="connsiteX11" fmla="*/ 1556336 w 3925991"/>
              <a:gd name="connsiteY11" fmla="*/ 2301636 h 4937492"/>
              <a:gd name="connsiteX12" fmla="*/ 1521924 w 3925991"/>
              <a:gd name="connsiteY12" fmla="*/ 2313583 h 4937492"/>
              <a:gd name="connsiteX13" fmla="*/ 1552253 w 3925991"/>
              <a:gd name="connsiteY13" fmla="*/ 2308452 h 4937492"/>
              <a:gd name="connsiteX14" fmla="*/ 0 w 3925991"/>
              <a:gd name="connsiteY14" fmla="*/ 534139 h 4937492"/>
              <a:gd name="connsiteX15" fmla="*/ 748392 w 3925991"/>
              <a:gd name="connsiteY15" fmla="*/ 1253112 h 4937492"/>
              <a:gd name="connsiteX16" fmla="*/ 430781 w 3925991"/>
              <a:gd name="connsiteY16" fmla="*/ 691321 h 4937492"/>
              <a:gd name="connsiteX17" fmla="*/ 1327878 w 3925991"/>
              <a:gd name="connsiteY17" fmla="*/ 298905 h 4937492"/>
              <a:gd name="connsiteX18" fmla="*/ 1138066 w 3925991"/>
              <a:gd name="connsiteY18" fmla="*/ 0 h 4937492"/>
              <a:gd name="connsiteX19" fmla="*/ 403558 w 3925991"/>
              <a:gd name="connsiteY19" fmla="*/ 643170 h 4937492"/>
              <a:gd name="connsiteX20" fmla="*/ 237644 w 3925991"/>
              <a:gd name="connsiteY20" fmla="*/ 349702 h 4937492"/>
              <a:gd name="connsiteX21" fmla="*/ 3259808 w 3925991"/>
              <a:gd name="connsiteY21" fmla="*/ 4769533 h 4937492"/>
              <a:gd name="connsiteX22" fmla="*/ 3326451 w 3925991"/>
              <a:gd name="connsiteY22" fmla="*/ 4769533 h 4937492"/>
              <a:gd name="connsiteX23" fmla="*/ 3259808 w 3925991"/>
              <a:gd name="connsiteY23" fmla="*/ 4546311 h 4937492"/>
              <a:gd name="connsiteX24" fmla="*/ 715016 w 3925991"/>
              <a:gd name="connsiteY24" fmla="*/ 1545812 h 4937492"/>
              <a:gd name="connsiteX25" fmla="*/ 1224662 w 3925991"/>
              <a:gd name="connsiteY25" fmla="*/ 1228640 h 4937492"/>
              <a:gd name="connsiteX26" fmla="*/ 1553185 w 3925991"/>
              <a:gd name="connsiteY26" fmla="*/ 1505082 h 4937492"/>
              <a:gd name="connsiteX27" fmla="*/ 985860 w 3925991"/>
              <a:gd name="connsiteY27" fmla="*/ 1875541 h 4937492"/>
              <a:gd name="connsiteX28" fmla="*/ 1114162 w 3925991"/>
              <a:gd name="connsiteY28" fmla="*/ 2040856 h 4937492"/>
              <a:gd name="connsiteX29" fmla="*/ 1629252 w 3925991"/>
              <a:gd name="connsiteY29" fmla="*/ 1569091 h 4937492"/>
              <a:gd name="connsiteX30" fmla="*/ 1629945 w 3925991"/>
              <a:gd name="connsiteY30" fmla="*/ 1569674 h 4937492"/>
              <a:gd name="connsiteX31" fmla="*/ 1629538 w 3925991"/>
              <a:gd name="connsiteY31" fmla="*/ 1568829 h 4937492"/>
              <a:gd name="connsiteX32" fmla="*/ 2061669 w 3925991"/>
              <a:gd name="connsiteY32" fmla="*/ 1173046 h 4937492"/>
              <a:gd name="connsiteX33" fmla="*/ 1587923 w 3925991"/>
              <a:gd name="connsiteY33" fmla="*/ 1482398 h 4937492"/>
              <a:gd name="connsiteX34" fmla="*/ 1410160 w 3925991"/>
              <a:gd name="connsiteY34" fmla="*/ 1113198 h 4937492"/>
              <a:gd name="connsiteX35" fmla="*/ 1808084 w 3925991"/>
              <a:gd name="connsiteY35" fmla="*/ 865554 h 4937492"/>
              <a:gd name="connsiteX36" fmla="*/ 1645264 w 3925991"/>
              <a:gd name="connsiteY36" fmla="*/ 655764 h 4937492"/>
              <a:gd name="connsiteX37" fmla="*/ 2756171 w 3925991"/>
              <a:gd name="connsiteY37" fmla="*/ 4212531 h 4937492"/>
              <a:gd name="connsiteX38" fmla="*/ 3140506 w 3925991"/>
              <a:gd name="connsiteY38" fmla="*/ 3905777 h 4937492"/>
              <a:gd name="connsiteX39" fmla="*/ 3176620 w 3925991"/>
              <a:gd name="connsiteY39" fmla="*/ 4432247 h 4937492"/>
              <a:gd name="connsiteX40" fmla="*/ 3380443 w 3925991"/>
              <a:gd name="connsiteY40" fmla="*/ 3809456 h 4937492"/>
              <a:gd name="connsiteX41" fmla="*/ 3925991 w 3925991"/>
              <a:gd name="connsiteY41" fmla="*/ 3818061 h 4937492"/>
              <a:gd name="connsiteX42" fmla="*/ 3879334 w 3925991"/>
              <a:gd name="connsiteY42" fmla="*/ 3556633 h 4937492"/>
              <a:gd name="connsiteX43" fmla="*/ 3339029 w 3925991"/>
              <a:gd name="connsiteY43" fmla="*/ 3765576 h 4937492"/>
              <a:gd name="connsiteX44" fmla="*/ 3319251 w 3925991"/>
              <a:gd name="connsiteY44" fmla="*/ 3763113 h 4937492"/>
              <a:gd name="connsiteX45" fmla="*/ 3766016 w 3925991"/>
              <a:gd name="connsiteY45" fmla="*/ 3406530 h 4937492"/>
              <a:gd name="connsiteX46" fmla="*/ 3517889 w 3925991"/>
              <a:gd name="connsiteY46" fmla="*/ 3168879 h 4937492"/>
              <a:gd name="connsiteX47" fmla="*/ 1894465 w 3925991"/>
              <a:gd name="connsiteY47" fmla="*/ 3132813 h 4937492"/>
              <a:gd name="connsiteX48" fmla="*/ 1926278 w 3925991"/>
              <a:gd name="connsiteY48" fmla="*/ 3130130 h 4937492"/>
              <a:gd name="connsiteX49" fmla="*/ 1911336 w 3925991"/>
              <a:gd name="connsiteY49" fmla="*/ 3147018 h 4937492"/>
              <a:gd name="connsiteX50" fmla="*/ 1935017 w 3925991"/>
              <a:gd name="connsiteY50" fmla="*/ 3129393 h 4937492"/>
              <a:gd name="connsiteX51" fmla="*/ 2934976 w 3925991"/>
              <a:gd name="connsiteY51" fmla="*/ 3045067 h 4937492"/>
              <a:gd name="connsiteX52" fmla="*/ 2323478 w 3925991"/>
              <a:gd name="connsiteY52" fmla="*/ 3627121 h 4937492"/>
              <a:gd name="connsiteX53" fmla="*/ 3302960 w 3925991"/>
              <a:gd name="connsiteY53" fmla="*/ 3014035 h 4937492"/>
              <a:gd name="connsiteX54" fmla="*/ 3327171 w 3925991"/>
              <a:gd name="connsiteY54" fmla="*/ 3011993 h 4937492"/>
              <a:gd name="connsiteX55" fmla="*/ 3325066 w 3925991"/>
              <a:gd name="connsiteY55" fmla="*/ 3000198 h 4937492"/>
              <a:gd name="connsiteX56" fmla="*/ 3414494 w 3925991"/>
              <a:gd name="connsiteY56" fmla="*/ 2944223 h 4937492"/>
              <a:gd name="connsiteX57" fmla="*/ 3285386 w 3925991"/>
              <a:gd name="connsiteY57" fmla="*/ 2777869 h 4937492"/>
              <a:gd name="connsiteX58" fmla="*/ 3280513 w 3925991"/>
              <a:gd name="connsiteY58" fmla="*/ 2750563 h 4937492"/>
              <a:gd name="connsiteX59" fmla="*/ 3267071 w 3925991"/>
              <a:gd name="connsiteY59" fmla="*/ 2754270 h 4937492"/>
              <a:gd name="connsiteX60" fmla="*/ 3255775 w 3925991"/>
              <a:gd name="connsiteY60" fmla="*/ 2739715 h 4937492"/>
              <a:gd name="connsiteX61" fmla="*/ 3229637 w 3925991"/>
              <a:gd name="connsiteY61" fmla="*/ 2764594 h 4937492"/>
              <a:gd name="connsiteX62" fmla="*/ 1951589 w 3925991"/>
              <a:gd name="connsiteY62" fmla="*/ 3117059 h 4937492"/>
              <a:gd name="connsiteX63" fmla="*/ 2944142 w 3925991"/>
              <a:gd name="connsiteY63" fmla="*/ 2378348 h 4937492"/>
              <a:gd name="connsiteX64" fmla="*/ 2764465 w 3925991"/>
              <a:gd name="connsiteY64" fmla="*/ 2182801 h 4937492"/>
              <a:gd name="connsiteX65" fmla="*/ 1933406 w 3925991"/>
              <a:gd name="connsiteY65" fmla="*/ 3122074 h 4937492"/>
              <a:gd name="connsiteX66" fmla="*/ 3194103 w 3925991"/>
              <a:gd name="connsiteY66" fmla="*/ 4937492 h 4937492"/>
              <a:gd name="connsiteX67" fmla="*/ 3257914 w 3925991"/>
              <a:gd name="connsiteY67" fmla="*/ 4924012 h 4937492"/>
              <a:gd name="connsiteX68" fmla="*/ 3212759 w 3925991"/>
              <a:gd name="connsiteY68" fmla="*/ 4710275 h 4937492"/>
              <a:gd name="connsiteX69" fmla="*/ 3024632 w 3925991"/>
              <a:gd name="connsiteY69" fmla="*/ 4815933 h 4937492"/>
              <a:gd name="connsiteX70" fmla="*/ 3137795 w 3925991"/>
              <a:gd name="connsiteY70" fmla="*/ 4844962 h 4937492"/>
              <a:gd name="connsiteX71" fmla="*/ 3178445 w 3925991"/>
              <a:gd name="connsiteY71" fmla="*/ 4451404 h 493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25991" h="4937492">
                <a:moveTo>
                  <a:pt x="1588293" y="2290541"/>
                </a:moveTo>
                <a:lnTo>
                  <a:pt x="2063727" y="1821287"/>
                </a:lnTo>
                <a:lnTo>
                  <a:pt x="2189212" y="2081910"/>
                </a:lnTo>
                <a:close/>
                <a:moveTo>
                  <a:pt x="1526366" y="2351663"/>
                </a:moveTo>
                <a:lnTo>
                  <a:pt x="1573848" y="2304798"/>
                </a:lnTo>
                <a:lnTo>
                  <a:pt x="2654669" y="2121927"/>
                </a:lnTo>
                <a:lnTo>
                  <a:pt x="2607219" y="1936784"/>
                </a:lnTo>
                <a:lnTo>
                  <a:pt x="2413412" y="2004071"/>
                </a:lnTo>
                <a:lnTo>
                  <a:pt x="2124688" y="1761118"/>
                </a:lnTo>
                <a:lnTo>
                  <a:pt x="2347705" y="1540999"/>
                </a:lnTo>
                <a:lnTo>
                  <a:pt x="2119430" y="1361689"/>
                </a:lnTo>
                <a:lnTo>
                  <a:pt x="1556336" y="2301636"/>
                </a:lnTo>
                <a:lnTo>
                  <a:pt x="1521924" y="2313583"/>
                </a:lnTo>
                <a:lnTo>
                  <a:pt x="1552253" y="2308452"/>
                </a:lnTo>
                <a:close/>
                <a:moveTo>
                  <a:pt x="0" y="534139"/>
                </a:moveTo>
                <a:lnTo>
                  <a:pt x="748392" y="1253112"/>
                </a:lnTo>
                <a:lnTo>
                  <a:pt x="430781" y="691321"/>
                </a:lnTo>
                <a:lnTo>
                  <a:pt x="1327878" y="298905"/>
                </a:lnTo>
                <a:lnTo>
                  <a:pt x="1138066" y="0"/>
                </a:lnTo>
                <a:lnTo>
                  <a:pt x="403558" y="643170"/>
                </a:lnTo>
                <a:lnTo>
                  <a:pt x="237644" y="349702"/>
                </a:lnTo>
                <a:close/>
                <a:moveTo>
                  <a:pt x="3259808" y="4769533"/>
                </a:moveTo>
                <a:lnTo>
                  <a:pt x="3326451" y="4769533"/>
                </a:lnTo>
                <a:lnTo>
                  <a:pt x="3259808" y="4546311"/>
                </a:lnTo>
                <a:close/>
                <a:moveTo>
                  <a:pt x="715016" y="1545812"/>
                </a:moveTo>
                <a:lnTo>
                  <a:pt x="1224662" y="1228640"/>
                </a:lnTo>
                <a:lnTo>
                  <a:pt x="1553185" y="1505082"/>
                </a:lnTo>
                <a:lnTo>
                  <a:pt x="985860" y="1875541"/>
                </a:lnTo>
                <a:lnTo>
                  <a:pt x="1114162" y="2040856"/>
                </a:lnTo>
                <a:lnTo>
                  <a:pt x="1629252" y="1569091"/>
                </a:lnTo>
                <a:lnTo>
                  <a:pt x="1629945" y="1569674"/>
                </a:lnTo>
                <a:lnTo>
                  <a:pt x="1629538" y="1568829"/>
                </a:lnTo>
                <a:lnTo>
                  <a:pt x="2061669" y="1173046"/>
                </a:lnTo>
                <a:lnTo>
                  <a:pt x="1587923" y="1482398"/>
                </a:lnTo>
                <a:lnTo>
                  <a:pt x="1410160" y="1113198"/>
                </a:lnTo>
                <a:lnTo>
                  <a:pt x="1808084" y="865554"/>
                </a:lnTo>
                <a:lnTo>
                  <a:pt x="1645264" y="655764"/>
                </a:lnTo>
                <a:close/>
                <a:moveTo>
                  <a:pt x="2756171" y="4212531"/>
                </a:moveTo>
                <a:lnTo>
                  <a:pt x="3140506" y="3905777"/>
                </a:lnTo>
                <a:lnTo>
                  <a:pt x="3176620" y="4432247"/>
                </a:lnTo>
                <a:lnTo>
                  <a:pt x="3380443" y="3809456"/>
                </a:lnTo>
                <a:lnTo>
                  <a:pt x="3925991" y="3818061"/>
                </a:lnTo>
                <a:lnTo>
                  <a:pt x="3879334" y="3556633"/>
                </a:lnTo>
                <a:lnTo>
                  <a:pt x="3339029" y="3765576"/>
                </a:lnTo>
                <a:lnTo>
                  <a:pt x="3319251" y="3763113"/>
                </a:lnTo>
                <a:lnTo>
                  <a:pt x="3766016" y="3406530"/>
                </a:lnTo>
                <a:lnTo>
                  <a:pt x="3517889" y="3168879"/>
                </a:lnTo>
                <a:close/>
                <a:moveTo>
                  <a:pt x="1894465" y="3132813"/>
                </a:moveTo>
                <a:lnTo>
                  <a:pt x="1926278" y="3130130"/>
                </a:lnTo>
                <a:lnTo>
                  <a:pt x="1911336" y="3147018"/>
                </a:lnTo>
                <a:lnTo>
                  <a:pt x="1935017" y="3129393"/>
                </a:lnTo>
                <a:lnTo>
                  <a:pt x="2934976" y="3045067"/>
                </a:lnTo>
                <a:lnTo>
                  <a:pt x="2323478" y="3627121"/>
                </a:lnTo>
                <a:lnTo>
                  <a:pt x="3302960" y="3014035"/>
                </a:lnTo>
                <a:lnTo>
                  <a:pt x="3327171" y="3011993"/>
                </a:lnTo>
                <a:lnTo>
                  <a:pt x="3325066" y="3000198"/>
                </a:lnTo>
                <a:lnTo>
                  <a:pt x="3414494" y="2944223"/>
                </a:lnTo>
                <a:lnTo>
                  <a:pt x="3285386" y="2777869"/>
                </a:lnTo>
                <a:lnTo>
                  <a:pt x="3280513" y="2750563"/>
                </a:lnTo>
                <a:lnTo>
                  <a:pt x="3267071" y="2754270"/>
                </a:lnTo>
                <a:lnTo>
                  <a:pt x="3255775" y="2739715"/>
                </a:lnTo>
                <a:lnTo>
                  <a:pt x="3229637" y="2764594"/>
                </a:lnTo>
                <a:lnTo>
                  <a:pt x="1951589" y="3117059"/>
                </a:lnTo>
                <a:lnTo>
                  <a:pt x="2944142" y="2378348"/>
                </a:lnTo>
                <a:lnTo>
                  <a:pt x="2764465" y="2182801"/>
                </a:lnTo>
                <a:lnTo>
                  <a:pt x="1933406" y="3122074"/>
                </a:lnTo>
                <a:close/>
                <a:moveTo>
                  <a:pt x="3194103" y="4937492"/>
                </a:moveTo>
                <a:lnTo>
                  <a:pt x="3257914" y="4924012"/>
                </a:lnTo>
                <a:lnTo>
                  <a:pt x="3212759" y="4710275"/>
                </a:lnTo>
                <a:close/>
                <a:moveTo>
                  <a:pt x="3024632" y="4815933"/>
                </a:moveTo>
                <a:lnTo>
                  <a:pt x="3137795" y="4844962"/>
                </a:lnTo>
                <a:lnTo>
                  <a:pt x="3178445" y="445140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cxnSp>
        <p:nvCxnSpPr>
          <p:cNvPr id="10" name="直接连接符 9"/>
          <p:cNvCxnSpPr/>
          <p:nvPr/>
        </p:nvCxnSpPr>
        <p:spPr>
          <a:xfrm rot="5400000">
            <a:off x="4675691" y="1251446"/>
            <a:ext cx="0" cy="60833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>
            <a:off x="4787701" y="1827510"/>
            <a:ext cx="0" cy="608330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275" y="548680"/>
            <a:ext cx="2784832" cy="191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03483" y="4390437"/>
            <a:ext cx="3744416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    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反馈邮箱：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1094484926@qq.com</a:t>
            </a:r>
            <a:endParaRPr lang="zh-CN" altLang="en-US" sz="1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98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550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3BB7A8"/>
      </a:accent1>
      <a:accent2>
        <a:srgbClr val="3BBF6D"/>
      </a:accent2>
      <a:accent3>
        <a:srgbClr val="8EC45C"/>
      </a:accent3>
      <a:accent4>
        <a:srgbClr val="A17FC3"/>
      </a:accent4>
      <a:accent5>
        <a:srgbClr val="CB6849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36">
      <a:majorFont>
        <a:latin typeface="Arial"/>
        <a:ea typeface="华文中宋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A000120150407A05PPBG</Template>
  <TotalTime>134</TotalTime>
  <Words>219</Words>
  <Application>Microsoft Office PowerPoint</Application>
  <PresentationFormat>全屏显示(4:3)</PresentationFormat>
  <Paragraphs>44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A000120140530A99PPBG</vt:lpstr>
      <vt:lpstr>iPianos &amp; iDrums</vt:lpstr>
      <vt:lpstr>  iPianos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iPianos &amp; iDrums</dc:title>
  <dc:creator>admin</dc:creator>
  <cp:lastModifiedBy>admin</cp:lastModifiedBy>
  <cp:revision>14</cp:revision>
  <dcterms:created xsi:type="dcterms:W3CDTF">2015-05-03T05:42:46Z</dcterms:created>
  <dcterms:modified xsi:type="dcterms:W3CDTF">2015-05-03T07:57:45Z</dcterms:modified>
</cp:coreProperties>
</file>