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6" r:id="rId3"/>
    <p:sldId id="290" r:id="rId4"/>
    <p:sldId id="299" r:id="rId5"/>
    <p:sldId id="293" r:id="rId6"/>
    <p:sldId id="295" r:id="rId7"/>
    <p:sldId id="294" r:id="rId8"/>
    <p:sldId id="292" r:id="rId9"/>
    <p:sldId id="302" r:id="rId10"/>
    <p:sldId id="301" r:id="rId11"/>
    <p:sldId id="303" r:id="rId12"/>
    <p:sldId id="298" r:id="rId13"/>
    <p:sldId id="300" r:id="rId14"/>
    <p:sldId id="306" r:id="rId15"/>
    <p:sldId id="308" r:id="rId16"/>
    <p:sldId id="310" r:id="rId17"/>
    <p:sldId id="307" r:id="rId18"/>
    <p:sldId id="324" r:id="rId19"/>
    <p:sldId id="326" r:id="rId20"/>
    <p:sldId id="304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4F3"/>
    <a:srgbClr val="75C6EF"/>
    <a:srgbClr val="EFF4AA"/>
    <a:srgbClr val="F6A8CF"/>
    <a:srgbClr val="48B4EA"/>
    <a:srgbClr val="083348"/>
    <a:srgbClr val="0C4968"/>
    <a:srgbClr val="178CC7"/>
    <a:srgbClr val="0E577C"/>
    <a:srgbClr val="15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19702dec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19702dec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2345ea7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2345ea7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>
          <a:extLst>
            <a:ext uri="{FF2B5EF4-FFF2-40B4-BE49-F238E27FC236}">
              <a16:creationId xmlns:a16="http://schemas.microsoft.com/office/drawing/2014/main" id="{75443E17-40D0-D1ED-DEEC-2551B87F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2345ea75e_0_4:notes">
            <a:extLst>
              <a:ext uri="{FF2B5EF4-FFF2-40B4-BE49-F238E27FC236}">
                <a16:creationId xmlns:a16="http://schemas.microsoft.com/office/drawing/2014/main" id="{C57B0DFD-8691-7483-110D-48418C6BD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2345ea75e_0_4:notes">
            <a:extLst>
              <a:ext uri="{FF2B5EF4-FFF2-40B4-BE49-F238E27FC236}">
                <a16:creationId xmlns:a16="http://schemas.microsoft.com/office/drawing/2014/main" id="{D1BF93C8-4968-0244-6C63-DF7FEF1FA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2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data.census.gov/table?q=income%20by%20county%20in%20the%20united%20states%202019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hyperlink" Target="https://data.cdc.gov/Vaccinations/Vaccination-Coverage-among-Adults-18-Years-/aetd-68ew/about_data" TargetMode="External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36.png"/><Relationship Id="rId5" Type="http://schemas.openxmlformats.org/officeDocument/2006/relationships/image" Target="../media/image25.sv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621903" y="1624581"/>
            <a:ext cx="1868536" cy="1649514"/>
          </a:xfrm>
          <a:custGeom>
            <a:avLst/>
            <a:gdLst/>
            <a:ahLst/>
            <a:cxnLst/>
            <a:rect l="l" t="t" r="r" b="b"/>
            <a:pathLst>
              <a:path w="32805" h="26748" extrusionOk="0">
                <a:moveTo>
                  <a:pt x="17559" y="7088"/>
                </a:moveTo>
                <a:cubicBezTo>
                  <a:pt x="17722" y="7088"/>
                  <a:pt x="17862" y="7228"/>
                  <a:pt x="17862" y="7391"/>
                </a:cubicBezTo>
                <a:lnTo>
                  <a:pt x="17862" y="8862"/>
                </a:lnTo>
                <a:lnTo>
                  <a:pt x="17862" y="11804"/>
                </a:lnTo>
                <a:lnTo>
                  <a:pt x="18259" y="11804"/>
                </a:lnTo>
                <a:lnTo>
                  <a:pt x="22298" y="11828"/>
                </a:lnTo>
                <a:cubicBezTo>
                  <a:pt x="22462" y="11828"/>
                  <a:pt x="22578" y="11944"/>
                  <a:pt x="22602" y="12108"/>
                </a:cubicBezTo>
                <a:lnTo>
                  <a:pt x="22602" y="14606"/>
                </a:lnTo>
                <a:cubicBezTo>
                  <a:pt x="22578" y="14769"/>
                  <a:pt x="22462" y="14910"/>
                  <a:pt x="22298" y="14910"/>
                </a:cubicBezTo>
                <a:lnTo>
                  <a:pt x="17909" y="14910"/>
                </a:lnTo>
                <a:lnTo>
                  <a:pt x="17909" y="15283"/>
                </a:lnTo>
                <a:lnTo>
                  <a:pt x="17909" y="19322"/>
                </a:lnTo>
                <a:cubicBezTo>
                  <a:pt x="17909" y="19416"/>
                  <a:pt x="17862" y="19486"/>
                  <a:pt x="17815" y="19533"/>
                </a:cubicBezTo>
                <a:cubicBezTo>
                  <a:pt x="17745" y="19603"/>
                  <a:pt x="17675" y="19626"/>
                  <a:pt x="17605" y="19626"/>
                </a:cubicBezTo>
                <a:lnTo>
                  <a:pt x="15084" y="19626"/>
                </a:lnTo>
                <a:cubicBezTo>
                  <a:pt x="14944" y="19626"/>
                  <a:pt x="14803" y="19486"/>
                  <a:pt x="14803" y="19346"/>
                </a:cubicBezTo>
                <a:lnTo>
                  <a:pt x="14803" y="17851"/>
                </a:lnTo>
                <a:lnTo>
                  <a:pt x="14803" y="14933"/>
                </a:lnTo>
                <a:lnTo>
                  <a:pt x="10344" y="14933"/>
                </a:lnTo>
                <a:cubicBezTo>
                  <a:pt x="10181" y="14933"/>
                  <a:pt x="10064" y="14793"/>
                  <a:pt x="10064" y="14629"/>
                </a:cubicBezTo>
                <a:lnTo>
                  <a:pt x="10064" y="12084"/>
                </a:lnTo>
                <a:cubicBezTo>
                  <a:pt x="10064" y="11944"/>
                  <a:pt x="10204" y="11804"/>
                  <a:pt x="10367" y="11804"/>
                </a:cubicBezTo>
                <a:lnTo>
                  <a:pt x="14757" y="11804"/>
                </a:lnTo>
                <a:lnTo>
                  <a:pt x="14757" y="11431"/>
                </a:lnTo>
                <a:lnTo>
                  <a:pt x="14757" y="7391"/>
                </a:lnTo>
                <a:cubicBezTo>
                  <a:pt x="14757" y="7228"/>
                  <a:pt x="14897" y="7111"/>
                  <a:pt x="15060" y="7088"/>
                </a:cubicBezTo>
                <a:close/>
                <a:moveTo>
                  <a:pt x="9676" y="1"/>
                </a:moveTo>
                <a:cubicBezTo>
                  <a:pt x="9537" y="1"/>
                  <a:pt x="9402" y="5"/>
                  <a:pt x="9270" y="13"/>
                </a:cubicBezTo>
                <a:cubicBezTo>
                  <a:pt x="2452" y="434"/>
                  <a:pt x="1" y="8092"/>
                  <a:pt x="2756" y="13345"/>
                </a:cubicBezTo>
                <a:cubicBezTo>
                  <a:pt x="4273" y="16170"/>
                  <a:pt x="6445" y="18645"/>
                  <a:pt x="8826" y="20887"/>
                </a:cubicBezTo>
                <a:cubicBezTo>
                  <a:pt x="9503" y="21494"/>
                  <a:pt x="10484" y="22334"/>
                  <a:pt x="11535" y="23198"/>
                </a:cubicBezTo>
                <a:cubicBezTo>
                  <a:pt x="13659" y="24949"/>
                  <a:pt x="15994" y="26724"/>
                  <a:pt x="15994" y="26724"/>
                </a:cubicBezTo>
                <a:lnTo>
                  <a:pt x="16018" y="26747"/>
                </a:lnTo>
                <a:cubicBezTo>
                  <a:pt x="16018" y="26747"/>
                  <a:pt x="21388" y="22965"/>
                  <a:pt x="23442" y="21167"/>
                </a:cubicBezTo>
                <a:cubicBezTo>
                  <a:pt x="25941" y="19042"/>
                  <a:pt x="28205" y="16637"/>
                  <a:pt x="29816" y="13882"/>
                </a:cubicBezTo>
                <a:cubicBezTo>
                  <a:pt x="32805" y="8746"/>
                  <a:pt x="29956" y="971"/>
                  <a:pt x="23162" y="270"/>
                </a:cubicBezTo>
                <a:cubicBezTo>
                  <a:pt x="22951" y="249"/>
                  <a:pt x="22734" y="239"/>
                  <a:pt x="22515" y="239"/>
                </a:cubicBezTo>
                <a:cubicBezTo>
                  <a:pt x="20072" y="239"/>
                  <a:pt x="17258" y="1527"/>
                  <a:pt x="16508" y="3562"/>
                </a:cubicBezTo>
                <a:cubicBezTo>
                  <a:pt x="15799" y="1414"/>
                  <a:pt x="12233" y="1"/>
                  <a:pt x="9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210445" y="1558126"/>
            <a:ext cx="4886235" cy="11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Economic Determinants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of Healthcare Decisions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61550" y="182485"/>
            <a:ext cx="4410450" cy="4798393"/>
            <a:chOff x="176425" y="635025"/>
            <a:chExt cx="5601080" cy="5245368"/>
          </a:xfrm>
        </p:grpSpPr>
        <p:sp>
          <p:nvSpPr>
            <p:cNvPr id="56" name="Google Shape;56;p13"/>
            <p:cNvSpPr/>
            <p:nvPr/>
          </p:nvSpPr>
          <p:spPr>
            <a:xfrm>
              <a:off x="176425" y="635025"/>
              <a:ext cx="5601080" cy="5245368"/>
            </a:xfrm>
            <a:custGeom>
              <a:avLst/>
              <a:gdLst/>
              <a:ahLst/>
              <a:cxnLst/>
              <a:rect l="l" t="t" r="r" b="b"/>
              <a:pathLst>
                <a:path w="65866" h="61683" extrusionOk="0">
                  <a:moveTo>
                    <a:pt x="58447" y="5148"/>
                  </a:moveTo>
                  <a:cubicBezTo>
                    <a:pt x="61149" y="5148"/>
                    <a:pt x="63660" y="7364"/>
                    <a:pt x="63507" y="10460"/>
                  </a:cubicBezTo>
                  <a:cubicBezTo>
                    <a:pt x="63391" y="12865"/>
                    <a:pt x="61593" y="14849"/>
                    <a:pt x="59211" y="15200"/>
                  </a:cubicBezTo>
                  <a:lnTo>
                    <a:pt x="59305" y="13308"/>
                  </a:lnTo>
                  <a:lnTo>
                    <a:pt x="57343" y="13215"/>
                  </a:lnTo>
                  <a:lnTo>
                    <a:pt x="57250" y="15083"/>
                  </a:lnTo>
                  <a:cubicBezTo>
                    <a:pt x="53117" y="14056"/>
                    <a:pt x="52043" y="8686"/>
                    <a:pt x="55476" y="6141"/>
                  </a:cubicBezTo>
                  <a:cubicBezTo>
                    <a:pt x="56407" y="5456"/>
                    <a:pt x="57441" y="5148"/>
                    <a:pt x="58447" y="5148"/>
                  </a:cubicBezTo>
                  <a:close/>
                  <a:moveTo>
                    <a:pt x="5440" y="0"/>
                  </a:moveTo>
                  <a:lnTo>
                    <a:pt x="5440" y="957"/>
                  </a:lnTo>
                  <a:lnTo>
                    <a:pt x="1775" y="957"/>
                  </a:lnTo>
                  <a:cubicBezTo>
                    <a:pt x="1705" y="957"/>
                    <a:pt x="1611" y="981"/>
                    <a:pt x="1541" y="1004"/>
                  </a:cubicBezTo>
                  <a:cubicBezTo>
                    <a:pt x="654" y="1144"/>
                    <a:pt x="0" y="1938"/>
                    <a:pt x="47" y="2825"/>
                  </a:cubicBezTo>
                  <a:lnTo>
                    <a:pt x="47" y="17558"/>
                  </a:lnTo>
                  <a:cubicBezTo>
                    <a:pt x="47" y="25987"/>
                    <a:pt x="2312" y="34812"/>
                    <a:pt x="8242" y="41069"/>
                  </a:cubicBezTo>
                  <a:cubicBezTo>
                    <a:pt x="10881" y="43825"/>
                    <a:pt x="14219" y="45832"/>
                    <a:pt x="17978" y="46533"/>
                  </a:cubicBezTo>
                  <a:cubicBezTo>
                    <a:pt x="19076" y="50596"/>
                    <a:pt x="21014" y="54565"/>
                    <a:pt x="24726" y="57577"/>
                  </a:cubicBezTo>
                  <a:cubicBezTo>
                    <a:pt x="27986" y="60224"/>
                    <a:pt x="32695" y="61683"/>
                    <a:pt x="37355" y="61683"/>
                  </a:cubicBezTo>
                  <a:cubicBezTo>
                    <a:pt x="40340" y="61683"/>
                    <a:pt x="43304" y="61085"/>
                    <a:pt x="45856" y="59818"/>
                  </a:cubicBezTo>
                  <a:cubicBezTo>
                    <a:pt x="52113" y="56713"/>
                    <a:pt x="55149" y="50922"/>
                    <a:pt x="56876" y="45576"/>
                  </a:cubicBezTo>
                  <a:cubicBezTo>
                    <a:pt x="57647" y="43147"/>
                    <a:pt x="58231" y="40673"/>
                    <a:pt x="58581" y="38128"/>
                  </a:cubicBezTo>
                  <a:cubicBezTo>
                    <a:pt x="58814" y="36820"/>
                    <a:pt x="58931" y="35489"/>
                    <a:pt x="58978" y="34158"/>
                  </a:cubicBezTo>
                  <a:lnTo>
                    <a:pt x="58978" y="33972"/>
                  </a:lnTo>
                  <a:cubicBezTo>
                    <a:pt x="59001" y="33505"/>
                    <a:pt x="58721" y="33084"/>
                    <a:pt x="58301" y="32874"/>
                  </a:cubicBezTo>
                  <a:lnTo>
                    <a:pt x="59071" y="17488"/>
                  </a:lnTo>
                  <a:cubicBezTo>
                    <a:pt x="62924" y="17161"/>
                    <a:pt x="65866" y="13916"/>
                    <a:pt x="65795" y="10063"/>
                  </a:cubicBezTo>
                  <a:cubicBezTo>
                    <a:pt x="65725" y="6187"/>
                    <a:pt x="62690" y="3035"/>
                    <a:pt x="58838" y="2848"/>
                  </a:cubicBezTo>
                  <a:lnTo>
                    <a:pt x="58838" y="2872"/>
                  </a:lnTo>
                  <a:cubicBezTo>
                    <a:pt x="58704" y="2865"/>
                    <a:pt x="58570" y="2861"/>
                    <a:pt x="58438" y="2861"/>
                  </a:cubicBezTo>
                  <a:cubicBezTo>
                    <a:pt x="54755" y="2861"/>
                    <a:pt x="51608" y="5643"/>
                    <a:pt x="51180" y="9339"/>
                  </a:cubicBezTo>
                  <a:cubicBezTo>
                    <a:pt x="50736" y="13168"/>
                    <a:pt x="53328" y="16717"/>
                    <a:pt x="57133" y="17418"/>
                  </a:cubicBezTo>
                  <a:lnTo>
                    <a:pt x="56339" y="32804"/>
                  </a:lnTo>
                  <a:cubicBezTo>
                    <a:pt x="55849" y="32944"/>
                    <a:pt x="55499" y="33388"/>
                    <a:pt x="55476" y="33902"/>
                  </a:cubicBezTo>
                  <a:cubicBezTo>
                    <a:pt x="55452" y="34789"/>
                    <a:pt x="55359" y="35676"/>
                    <a:pt x="55265" y="36540"/>
                  </a:cubicBezTo>
                  <a:cubicBezTo>
                    <a:pt x="55149" y="37497"/>
                    <a:pt x="55009" y="38454"/>
                    <a:pt x="54845" y="39412"/>
                  </a:cubicBezTo>
                  <a:cubicBezTo>
                    <a:pt x="54798" y="39692"/>
                    <a:pt x="54752" y="39949"/>
                    <a:pt x="54682" y="40229"/>
                  </a:cubicBezTo>
                  <a:cubicBezTo>
                    <a:pt x="54682" y="40252"/>
                    <a:pt x="54682" y="40299"/>
                    <a:pt x="54682" y="40299"/>
                  </a:cubicBezTo>
                  <a:lnTo>
                    <a:pt x="54682" y="40346"/>
                  </a:lnTo>
                  <a:cubicBezTo>
                    <a:pt x="54635" y="40509"/>
                    <a:pt x="54612" y="40673"/>
                    <a:pt x="54565" y="40813"/>
                  </a:cubicBezTo>
                  <a:cubicBezTo>
                    <a:pt x="54448" y="41420"/>
                    <a:pt x="54285" y="42027"/>
                    <a:pt x="54145" y="42634"/>
                  </a:cubicBezTo>
                  <a:cubicBezTo>
                    <a:pt x="53468" y="45295"/>
                    <a:pt x="52464" y="47864"/>
                    <a:pt x="51156" y="50292"/>
                  </a:cubicBezTo>
                  <a:cubicBezTo>
                    <a:pt x="51109" y="50409"/>
                    <a:pt x="51039" y="50525"/>
                    <a:pt x="50969" y="50666"/>
                  </a:cubicBezTo>
                  <a:cubicBezTo>
                    <a:pt x="50972" y="50658"/>
                    <a:pt x="50972" y="50654"/>
                    <a:pt x="50971" y="50654"/>
                  </a:cubicBezTo>
                  <a:lnTo>
                    <a:pt x="50971" y="50654"/>
                  </a:lnTo>
                  <a:cubicBezTo>
                    <a:pt x="50958" y="50654"/>
                    <a:pt x="50824" y="50883"/>
                    <a:pt x="50783" y="50946"/>
                  </a:cubicBezTo>
                  <a:cubicBezTo>
                    <a:pt x="50596" y="51273"/>
                    <a:pt x="50386" y="51576"/>
                    <a:pt x="50176" y="51903"/>
                  </a:cubicBezTo>
                  <a:cubicBezTo>
                    <a:pt x="49779" y="52487"/>
                    <a:pt x="49335" y="53047"/>
                    <a:pt x="48868" y="53631"/>
                  </a:cubicBezTo>
                  <a:cubicBezTo>
                    <a:pt x="48658" y="53888"/>
                    <a:pt x="48424" y="54144"/>
                    <a:pt x="48191" y="54401"/>
                  </a:cubicBezTo>
                  <a:cubicBezTo>
                    <a:pt x="48074" y="54518"/>
                    <a:pt x="47981" y="54635"/>
                    <a:pt x="47864" y="54752"/>
                  </a:cubicBezTo>
                  <a:lnTo>
                    <a:pt x="47631" y="54985"/>
                  </a:lnTo>
                  <a:lnTo>
                    <a:pt x="47514" y="55078"/>
                  </a:lnTo>
                  <a:cubicBezTo>
                    <a:pt x="47000" y="55545"/>
                    <a:pt x="46463" y="55989"/>
                    <a:pt x="45903" y="56386"/>
                  </a:cubicBezTo>
                  <a:cubicBezTo>
                    <a:pt x="45599" y="56596"/>
                    <a:pt x="45319" y="56783"/>
                    <a:pt x="45016" y="56970"/>
                  </a:cubicBezTo>
                  <a:cubicBezTo>
                    <a:pt x="44876" y="57063"/>
                    <a:pt x="44735" y="57156"/>
                    <a:pt x="44595" y="57226"/>
                  </a:cubicBezTo>
                  <a:cubicBezTo>
                    <a:pt x="44683" y="57172"/>
                    <a:pt x="44717" y="57150"/>
                    <a:pt x="44715" y="57150"/>
                  </a:cubicBezTo>
                  <a:lnTo>
                    <a:pt x="44715" y="57150"/>
                  </a:lnTo>
                  <a:cubicBezTo>
                    <a:pt x="44711" y="57150"/>
                    <a:pt x="44334" y="57377"/>
                    <a:pt x="44245" y="57413"/>
                  </a:cubicBezTo>
                  <a:cubicBezTo>
                    <a:pt x="43568" y="57763"/>
                    <a:pt x="42844" y="58067"/>
                    <a:pt x="42097" y="58300"/>
                  </a:cubicBezTo>
                  <a:lnTo>
                    <a:pt x="41864" y="58370"/>
                  </a:lnTo>
                  <a:lnTo>
                    <a:pt x="41840" y="58370"/>
                  </a:lnTo>
                  <a:cubicBezTo>
                    <a:pt x="41677" y="58417"/>
                    <a:pt x="41490" y="58464"/>
                    <a:pt x="41303" y="58511"/>
                  </a:cubicBezTo>
                  <a:cubicBezTo>
                    <a:pt x="40883" y="58627"/>
                    <a:pt x="40463" y="58697"/>
                    <a:pt x="40019" y="58791"/>
                  </a:cubicBezTo>
                  <a:cubicBezTo>
                    <a:pt x="39575" y="58861"/>
                    <a:pt x="39202" y="58884"/>
                    <a:pt x="38782" y="58931"/>
                  </a:cubicBezTo>
                  <a:lnTo>
                    <a:pt x="38525" y="58931"/>
                  </a:lnTo>
                  <a:cubicBezTo>
                    <a:pt x="38245" y="58931"/>
                    <a:pt x="37964" y="58954"/>
                    <a:pt x="37708" y="58978"/>
                  </a:cubicBezTo>
                  <a:cubicBezTo>
                    <a:pt x="36727" y="58978"/>
                    <a:pt x="35770" y="58931"/>
                    <a:pt x="34812" y="58814"/>
                  </a:cubicBezTo>
                  <a:lnTo>
                    <a:pt x="34789" y="58814"/>
                  </a:lnTo>
                  <a:lnTo>
                    <a:pt x="34532" y="58791"/>
                  </a:lnTo>
                  <a:cubicBezTo>
                    <a:pt x="34322" y="58744"/>
                    <a:pt x="34135" y="58721"/>
                    <a:pt x="33925" y="58674"/>
                  </a:cubicBezTo>
                  <a:cubicBezTo>
                    <a:pt x="33458" y="58604"/>
                    <a:pt x="32991" y="58487"/>
                    <a:pt x="32524" y="58370"/>
                  </a:cubicBezTo>
                  <a:cubicBezTo>
                    <a:pt x="32151" y="58277"/>
                    <a:pt x="31801" y="58160"/>
                    <a:pt x="31427" y="58044"/>
                  </a:cubicBezTo>
                  <a:lnTo>
                    <a:pt x="31404" y="58044"/>
                  </a:lnTo>
                  <a:lnTo>
                    <a:pt x="31170" y="57950"/>
                  </a:lnTo>
                  <a:cubicBezTo>
                    <a:pt x="30937" y="57880"/>
                    <a:pt x="30727" y="57787"/>
                    <a:pt x="30493" y="57693"/>
                  </a:cubicBezTo>
                  <a:cubicBezTo>
                    <a:pt x="30166" y="57553"/>
                    <a:pt x="29863" y="57390"/>
                    <a:pt x="29559" y="57226"/>
                  </a:cubicBezTo>
                  <a:cubicBezTo>
                    <a:pt x="29372" y="57156"/>
                    <a:pt x="29209" y="57063"/>
                    <a:pt x="29045" y="56970"/>
                  </a:cubicBezTo>
                  <a:cubicBezTo>
                    <a:pt x="28964" y="56929"/>
                    <a:pt x="28619" y="56695"/>
                    <a:pt x="28606" y="56695"/>
                  </a:cubicBezTo>
                  <a:cubicBezTo>
                    <a:pt x="28604" y="56695"/>
                    <a:pt x="28610" y="56700"/>
                    <a:pt x="28625" y="56713"/>
                  </a:cubicBezTo>
                  <a:cubicBezTo>
                    <a:pt x="28041" y="56339"/>
                    <a:pt x="27481" y="55919"/>
                    <a:pt x="26967" y="55475"/>
                  </a:cubicBezTo>
                  <a:cubicBezTo>
                    <a:pt x="26711" y="55265"/>
                    <a:pt x="26477" y="55032"/>
                    <a:pt x="26244" y="54822"/>
                  </a:cubicBezTo>
                  <a:cubicBezTo>
                    <a:pt x="26186" y="54764"/>
                    <a:pt x="25968" y="54530"/>
                    <a:pt x="25961" y="54530"/>
                  </a:cubicBezTo>
                  <a:lnTo>
                    <a:pt x="25961" y="54530"/>
                  </a:lnTo>
                  <a:cubicBezTo>
                    <a:pt x="25959" y="54530"/>
                    <a:pt x="25967" y="54540"/>
                    <a:pt x="25987" y="54565"/>
                  </a:cubicBezTo>
                  <a:cubicBezTo>
                    <a:pt x="25870" y="54425"/>
                    <a:pt x="25753" y="54308"/>
                    <a:pt x="25637" y="54168"/>
                  </a:cubicBezTo>
                  <a:cubicBezTo>
                    <a:pt x="24726" y="53117"/>
                    <a:pt x="23932" y="51950"/>
                    <a:pt x="23255" y="50712"/>
                  </a:cubicBezTo>
                  <a:cubicBezTo>
                    <a:pt x="23255" y="50689"/>
                    <a:pt x="23232" y="50666"/>
                    <a:pt x="23232" y="50642"/>
                  </a:cubicBezTo>
                  <a:lnTo>
                    <a:pt x="23162" y="50525"/>
                  </a:lnTo>
                  <a:cubicBezTo>
                    <a:pt x="23115" y="50385"/>
                    <a:pt x="23045" y="50245"/>
                    <a:pt x="22975" y="50105"/>
                  </a:cubicBezTo>
                  <a:cubicBezTo>
                    <a:pt x="22811" y="49778"/>
                    <a:pt x="22671" y="49451"/>
                    <a:pt x="22531" y="49125"/>
                  </a:cubicBezTo>
                  <a:cubicBezTo>
                    <a:pt x="22251" y="48494"/>
                    <a:pt x="22018" y="47840"/>
                    <a:pt x="21808" y="47210"/>
                  </a:cubicBezTo>
                  <a:cubicBezTo>
                    <a:pt x="21761" y="47047"/>
                    <a:pt x="21714" y="46907"/>
                    <a:pt x="21667" y="46766"/>
                  </a:cubicBezTo>
                  <a:cubicBezTo>
                    <a:pt x="24843" y="46510"/>
                    <a:pt x="27878" y="45342"/>
                    <a:pt x="30400" y="43404"/>
                  </a:cubicBezTo>
                  <a:cubicBezTo>
                    <a:pt x="38011" y="37637"/>
                    <a:pt x="41210" y="27528"/>
                    <a:pt x="41257" y="18282"/>
                  </a:cubicBezTo>
                  <a:cubicBezTo>
                    <a:pt x="41280" y="13145"/>
                    <a:pt x="41257" y="7985"/>
                    <a:pt x="41257" y="2848"/>
                  </a:cubicBezTo>
                  <a:cubicBezTo>
                    <a:pt x="41280" y="1821"/>
                    <a:pt x="40463" y="981"/>
                    <a:pt x="39435" y="981"/>
                  </a:cubicBezTo>
                  <a:lnTo>
                    <a:pt x="35676" y="981"/>
                  </a:lnTo>
                  <a:lnTo>
                    <a:pt x="35676" y="0"/>
                  </a:lnTo>
                  <a:lnTo>
                    <a:pt x="30750" y="0"/>
                  </a:lnTo>
                  <a:cubicBezTo>
                    <a:pt x="30260" y="0"/>
                    <a:pt x="29863" y="420"/>
                    <a:pt x="29863" y="911"/>
                  </a:cubicBezTo>
                  <a:lnTo>
                    <a:pt x="29863" y="2732"/>
                  </a:lnTo>
                  <a:cubicBezTo>
                    <a:pt x="29863" y="3222"/>
                    <a:pt x="30260" y="3619"/>
                    <a:pt x="30750" y="3619"/>
                  </a:cubicBezTo>
                  <a:lnTo>
                    <a:pt x="35676" y="3619"/>
                  </a:lnTo>
                  <a:lnTo>
                    <a:pt x="35676" y="2778"/>
                  </a:lnTo>
                  <a:lnTo>
                    <a:pt x="37381" y="2778"/>
                  </a:lnTo>
                  <a:lnTo>
                    <a:pt x="37381" y="2848"/>
                  </a:lnTo>
                  <a:lnTo>
                    <a:pt x="37381" y="16951"/>
                  </a:lnTo>
                  <a:cubicBezTo>
                    <a:pt x="37381" y="24376"/>
                    <a:pt x="35863" y="32150"/>
                    <a:pt x="30750" y="37847"/>
                  </a:cubicBezTo>
                  <a:cubicBezTo>
                    <a:pt x="28438" y="40439"/>
                    <a:pt x="25356" y="42564"/>
                    <a:pt x="21808" y="42891"/>
                  </a:cubicBezTo>
                  <a:cubicBezTo>
                    <a:pt x="21441" y="42928"/>
                    <a:pt x="21076" y="42945"/>
                    <a:pt x="20712" y="42945"/>
                  </a:cubicBezTo>
                  <a:cubicBezTo>
                    <a:pt x="17624" y="42945"/>
                    <a:pt x="14670" y="41648"/>
                    <a:pt x="12351" y="39622"/>
                  </a:cubicBezTo>
                  <a:cubicBezTo>
                    <a:pt x="6258" y="34322"/>
                    <a:pt x="3923" y="25846"/>
                    <a:pt x="3923" y="18048"/>
                  </a:cubicBezTo>
                  <a:lnTo>
                    <a:pt x="3923" y="2872"/>
                  </a:lnTo>
                  <a:cubicBezTo>
                    <a:pt x="3923" y="2848"/>
                    <a:pt x="3923" y="2802"/>
                    <a:pt x="3923" y="2778"/>
                  </a:cubicBezTo>
                  <a:lnTo>
                    <a:pt x="5440" y="2778"/>
                  </a:lnTo>
                  <a:lnTo>
                    <a:pt x="5440" y="3619"/>
                  </a:lnTo>
                  <a:lnTo>
                    <a:pt x="10367" y="3619"/>
                  </a:lnTo>
                  <a:cubicBezTo>
                    <a:pt x="10881" y="3619"/>
                    <a:pt x="11254" y="3222"/>
                    <a:pt x="11254" y="2732"/>
                  </a:cubicBezTo>
                  <a:lnTo>
                    <a:pt x="11254" y="887"/>
                  </a:lnTo>
                  <a:cubicBezTo>
                    <a:pt x="11254" y="397"/>
                    <a:pt x="10857" y="0"/>
                    <a:pt x="10367" y="0"/>
                  </a:cubicBezTo>
                  <a:close/>
                </a:path>
              </a:pathLst>
            </a:custGeom>
            <a:solidFill>
              <a:srgbClr val="97D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660198" y="1124902"/>
              <a:ext cx="882071" cy="752999"/>
            </a:xfrm>
            <a:custGeom>
              <a:avLst/>
              <a:gdLst/>
              <a:ahLst/>
              <a:cxnLst/>
              <a:rect l="l" t="t" r="r" b="b"/>
              <a:pathLst>
                <a:path w="4067" h="3472" extrusionOk="0">
                  <a:moveTo>
                    <a:pt x="2300" y="1"/>
                  </a:moveTo>
                  <a:cubicBezTo>
                    <a:pt x="813" y="1"/>
                    <a:pt x="0" y="1775"/>
                    <a:pt x="1008" y="2898"/>
                  </a:cubicBezTo>
                  <a:cubicBezTo>
                    <a:pt x="1371" y="3293"/>
                    <a:pt x="1835" y="3471"/>
                    <a:pt x="2288" y="3471"/>
                  </a:cubicBezTo>
                  <a:cubicBezTo>
                    <a:pt x="3148" y="3471"/>
                    <a:pt x="3974" y="2833"/>
                    <a:pt x="4020" y="1824"/>
                  </a:cubicBezTo>
                  <a:cubicBezTo>
                    <a:pt x="4067" y="867"/>
                    <a:pt x="3343" y="50"/>
                    <a:pt x="2386" y="3"/>
                  </a:cubicBezTo>
                  <a:cubicBezTo>
                    <a:pt x="2357" y="2"/>
                    <a:pt x="2328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892370" y="1296375"/>
              <a:ext cx="461828" cy="394228"/>
            </a:xfrm>
            <a:custGeom>
              <a:avLst/>
              <a:gdLst/>
              <a:ahLst/>
              <a:cxnLst/>
              <a:rect l="l" t="t" r="r" b="b"/>
              <a:pathLst>
                <a:path w="4067" h="3472" extrusionOk="0">
                  <a:moveTo>
                    <a:pt x="2300" y="1"/>
                  </a:moveTo>
                  <a:cubicBezTo>
                    <a:pt x="813" y="1"/>
                    <a:pt x="0" y="1775"/>
                    <a:pt x="1008" y="2898"/>
                  </a:cubicBezTo>
                  <a:cubicBezTo>
                    <a:pt x="1371" y="3293"/>
                    <a:pt x="1835" y="3471"/>
                    <a:pt x="2288" y="3471"/>
                  </a:cubicBezTo>
                  <a:cubicBezTo>
                    <a:pt x="3148" y="3471"/>
                    <a:pt x="3974" y="2833"/>
                    <a:pt x="4020" y="1824"/>
                  </a:cubicBezTo>
                  <a:cubicBezTo>
                    <a:pt x="4067" y="867"/>
                    <a:pt x="3343" y="50"/>
                    <a:pt x="2386" y="3"/>
                  </a:cubicBezTo>
                  <a:cubicBezTo>
                    <a:pt x="2357" y="2"/>
                    <a:pt x="2328" y="1"/>
                    <a:pt x="230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E9278647-65D7-40B0-E262-B1E6BE44F959}"/>
              </a:ext>
            </a:extLst>
          </p:cNvPr>
          <p:cNvSpPr txBox="1"/>
          <p:nvPr/>
        </p:nvSpPr>
        <p:spPr>
          <a:xfrm>
            <a:off x="4334109" y="2635791"/>
            <a:ext cx="4410450" cy="10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"/>
                <a:ea typeface="Fira Sans"/>
                <a:cs typeface="Fira Sans"/>
                <a:sym typeface="Fira Sans"/>
              </a:rPr>
              <a:t>2019 CDC Vaccination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"/>
                <a:ea typeface="Fira Sans"/>
                <a:cs typeface="Fira Sans"/>
                <a:sym typeface="Fira Sans"/>
              </a:rPr>
              <a:t>2019 Census Income Data</a:t>
            </a:r>
            <a:endParaRPr sz="20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D20DE110-7E2B-8F8E-F3D5-3C4F407639E1}"/>
              </a:ext>
            </a:extLst>
          </p:cNvPr>
          <p:cNvSpPr txBox="1"/>
          <p:nvPr/>
        </p:nvSpPr>
        <p:spPr>
          <a:xfrm>
            <a:off x="4386769" y="4512882"/>
            <a:ext cx="4318616" cy="45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/>
                <a:ea typeface="Fira Sans"/>
                <a:cs typeface="Fira Sans"/>
                <a:sym typeface="Fira Sans"/>
              </a:rPr>
              <a:t>Brandy Larramore - DA 10</a:t>
            </a:r>
            <a:endParaRPr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0775D0-2BD5-3308-5AAA-EBDD57947955}"/>
              </a:ext>
            </a:extLst>
          </p:cNvPr>
          <p:cNvGrpSpPr/>
          <p:nvPr/>
        </p:nvGrpSpPr>
        <p:grpSpPr>
          <a:xfrm>
            <a:off x="196473" y="518400"/>
            <a:ext cx="8133927" cy="4104798"/>
            <a:chOff x="1341273" y="1094335"/>
            <a:chExt cx="7661995" cy="3852064"/>
          </a:xfrm>
        </p:grpSpPr>
        <p:pic>
          <p:nvPicPr>
            <p:cNvPr id="4" name="Picture 3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768FF895-EE3C-8A4B-F0E9-24297F4E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4000" y="1689679"/>
              <a:ext cx="5979268" cy="3256720"/>
            </a:xfrm>
            <a:prstGeom prst="rect">
              <a:avLst/>
            </a:prstGeom>
          </p:spPr>
        </p:pic>
        <p:pic>
          <p:nvPicPr>
            <p:cNvPr id="6" name="Picture 5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CB689520-E030-B48A-7379-84FE9F0AD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273" y="1094335"/>
              <a:ext cx="1682727" cy="1799000"/>
            </a:xfrm>
            <a:prstGeom prst="rect">
              <a:avLst/>
            </a:prstGeom>
          </p:spPr>
        </p:pic>
      </p:grpSp>
      <p:sp>
        <p:nvSpPr>
          <p:cNvPr id="7" name="Freeform 326">
            <a:extLst>
              <a:ext uri="{FF2B5EF4-FFF2-40B4-BE49-F238E27FC236}">
                <a16:creationId xmlns:a16="http://schemas.microsoft.com/office/drawing/2014/main" id="{C4127D97-8216-C64A-A449-40276B1F832C}"/>
              </a:ext>
            </a:extLst>
          </p:cNvPr>
          <p:cNvSpPr/>
          <p:nvPr/>
        </p:nvSpPr>
        <p:spPr>
          <a:xfrm>
            <a:off x="871200" y="2526213"/>
            <a:ext cx="1955536" cy="501225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5D49B7AC-A63A-D1E3-B6A5-0F2F1138C9DA}"/>
              </a:ext>
            </a:extLst>
          </p:cNvPr>
          <p:cNvSpPr txBox="1"/>
          <p:nvPr/>
        </p:nvSpPr>
        <p:spPr>
          <a:xfrm>
            <a:off x="2826736" y="225102"/>
            <a:ext cx="3490527" cy="6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Income by State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1B3324-85C7-55F8-7A7F-5A873CD6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4" y="4713979"/>
            <a:ext cx="8657070" cy="396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662BDB-26A4-79D5-8E78-25E1F049C832}"/>
              </a:ext>
            </a:extLst>
          </p:cNvPr>
          <p:cNvSpPr txBox="1"/>
          <p:nvPr/>
        </p:nvSpPr>
        <p:spPr>
          <a:xfrm>
            <a:off x="319646" y="4514700"/>
            <a:ext cx="83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D6D3D-A6F7-3288-72F3-23DE7CBD2E15}"/>
              </a:ext>
            </a:extLst>
          </p:cNvPr>
          <p:cNvSpPr txBox="1"/>
          <p:nvPr/>
        </p:nvSpPr>
        <p:spPr>
          <a:xfrm>
            <a:off x="8280000" y="4482351"/>
            <a:ext cx="78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463C7-39DE-C39C-FC8A-4F9065C0CF54}"/>
              </a:ext>
            </a:extLst>
          </p:cNvPr>
          <p:cNvSpPr txBox="1"/>
          <p:nvPr/>
        </p:nvSpPr>
        <p:spPr>
          <a:xfrm>
            <a:off x="113692" y="3014087"/>
            <a:ext cx="226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Nevada only included </a:t>
            </a:r>
          </a:p>
          <a:p>
            <a:r>
              <a:rPr lang="en-US" sz="1200" dirty="0"/>
              <a:t>two data points, </a:t>
            </a:r>
          </a:p>
          <a:p>
            <a:r>
              <a:rPr lang="en-US" sz="1200" dirty="0"/>
              <a:t>one including Las Vagas,</a:t>
            </a:r>
          </a:p>
          <a:p>
            <a:r>
              <a:rPr lang="en-US" sz="1200" dirty="0"/>
              <a:t>heavily skewing it’s </a:t>
            </a:r>
          </a:p>
          <a:p>
            <a:r>
              <a:rPr lang="en-US" sz="1200" dirty="0"/>
              <a:t>state outcome</a:t>
            </a:r>
          </a:p>
        </p:txBody>
      </p:sp>
    </p:spTree>
    <p:extLst>
      <p:ext uri="{BB962C8B-B14F-4D97-AF65-F5344CB8AC3E}">
        <p14:creationId xmlns:p14="http://schemas.microsoft.com/office/powerpoint/2010/main" val="388015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911CEF-0E7F-EF5F-8183-8F3AD6DD437F}"/>
              </a:ext>
            </a:extLst>
          </p:cNvPr>
          <p:cNvGrpSpPr/>
          <p:nvPr/>
        </p:nvGrpSpPr>
        <p:grpSpPr>
          <a:xfrm>
            <a:off x="226191" y="630005"/>
            <a:ext cx="8089809" cy="4074296"/>
            <a:chOff x="1579791" y="1692187"/>
            <a:chExt cx="6953219" cy="3326213"/>
          </a:xfrm>
        </p:grpSpPr>
        <p:pic>
          <p:nvPicPr>
            <p:cNvPr id="4" name="Picture 3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49460BED-38DD-DEAA-D843-16C8EB2B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399" y="2183942"/>
              <a:ext cx="5314611" cy="2834458"/>
            </a:xfrm>
            <a:prstGeom prst="rect">
              <a:avLst/>
            </a:prstGeom>
          </p:spPr>
        </p:pic>
        <p:pic>
          <p:nvPicPr>
            <p:cNvPr id="6" name="Picture 5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0697FAFD-BF53-44C3-A340-FC6887CE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9791" y="1692187"/>
              <a:ext cx="1638608" cy="1543125"/>
            </a:xfrm>
            <a:prstGeom prst="rect">
              <a:avLst/>
            </a:prstGeom>
          </p:spPr>
        </p:pic>
      </p:grp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6BE6CA90-CAA7-D303-057C-2B343EC51174}"/>
              </a:ext>
            </a:extLst>
          </p:cNvPr>
          <p:cNvSpPr txBox="1"/>
          <p:nvPr/>
        </p:nvSpPr>
        <p:spPr>
          <a:xfrm>
            <a:off x="2826736" y="95502"/>
            <a:ext cx="3490527" cy="6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Vaccination Percent By State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6467D-AC47-642D-EC0C-63925A0D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01" y="4727729"/>
            <a:ext cx="8481795" cy="358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48834-DF8E-E552-FAD3-853FE213B1C8}"/>
              </a:ext>
            </a:extLst>
          </p:cNvPr>
          <p:cNvSpPr txBox="1"/>
          <p:nvPr/>
        </p:nvSpPr>
        <p:spPr>
          <a:xfrm>
            <a:off x="433392" y="2771714"/>
            <a:ext cx="169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Data for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0EC2-365B-FB66-9EF0-BD9D1922726D}"/>
              </a:ext>
            </a:extLst>
          </p:cNvPr>
          <p:cNvSpPr txBox="1"/>
          <p:nvPr/>
        </p:nvSpPr>
        <p:spPr>
          <a:xfrm>
            <a:off x="8280000" y="4482351"/>
            <a:ext cx="78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</a:t>
            </a:r>
          </a:p>
        </p:txBody>
      </p:sp>
      <p:sp>
        <p:nvSpPr>
          <p:cNvPr id="15" name="Freeform 326">
            <a:extLst>
              <a:ext uri="{FF2B5EF4-FFF2-40B4-BE49-F238E27FC236}">
                <a16:creationId xmlns:a16="http://schemas.microsoft.com/office/drawing/2014/main" id="{484F8762-0F40-20A5-C00B-ABAF196DD5E3}"/>
              </a:ext>
            </a:extLst>
          </p:cNvPr>
          <p:cNvSpPr/>
          <p:nvPr/>
        </p:nvSpPr>
        <p:spPr>
          <a:xfrm>
            <a:off x="1179420" y="2321137"/>
            <a:ext cx="1475304" cy="427149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Freeform 326">
            <a:extLst>
              <a:ext uri="{FF2B5EF4-FFF2-40B4-BE49-F238E27FC236}">
                <a16:creationId xmlns:a16="http://schemas.microsoft.com/office/drawing/2014/main" id="{91EE4498-677A-E4F8-2900-43639F6E55EE}"/>
              </a:ext>
            </a:extLst>
          </p:cNvPr>
          <p:cNvSpPr/>
          <p:nvPr/>
        </p:nvSpPr>
        <p:spPr>
          <a:xfrm>
            <a:off x="1179420" y="3079491"/>
            <a:ext cx="3931704" cy="388025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  <a:gd name="connsiteX0" fmla="*/ 1381125 w 1381125"/>
              <a:gd name="connsiteY0" fmla="*/ 300882 h 300882"/>
              <a:gd name="connsiteX1" fmla="*/ 0 w 1381125"/>
              <a:gd name="connsiteY1" fmla="*/ 300882 h 300882"/>
              <a:gd name="connsiteX2" fmla="*/ 0 w 1381125"/>
              <a:gd name="connsiteY2" fmla="*/ 0 h 3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00882">
                <a:moveTo>
                  <a:pt x="1381125" y="300882"/>
                </a:moveTo>
                <a:lnTo>
                  <a:pt x="0" y="300882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49CA52-4911-8A34-F92F-C601B378849A}"/>
              </a:ext>
            </a:extLst>
          </p:cNvPr>
          <p:cNvSpPr txBox="1"/>
          <p:nvPr/>
        </p:nvSpPr>
        <p:spPr>
          <a:xfrm>
            <a:off x="443467" y="4513495"/>
            <a:ext cx="83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</a:t>
            </a:r>
          </a:p>
        </p:txBody>
      </p:sp>
    </p:spTree>
    <p:extLst>
      <p:ext uri="{BB962C8B-B14F-4D97-AF65-F5344CB8AC3E}">
        <p14:creationId xmlns:p14="http://schemas.microsoft.com/office/powerpoint/2010/main" val="1323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63CC91-BADC-B4E7-B982-8F01C23F2FFE}"/>
              </a:ext>
            </a:extLst>
          </p:cNvPr>
          <p:cNvGrpSpPr/>
          <p:nvPr/>
        </p:nvGrpSpPr>
        <p:grpSpPr>
          <a:xfrm>
            <a:off x="2702884" y="-88767"/>
            <a:ext cx="6441116" cy="2482073"/>
            <a:chOff x="2702884" y="89677"/>
            <a:chExt cx="6441116" cy="248207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865B53-6E20-95B7-F549-14C635497CA5}"/>
                </a:ext>
              </a:extLst>
            </p:cNvPr>
            <p:cNvGrpSpPr/>
            <p:nvPr/>
          </p:nvGrpSpPr>
          <p:grpSpPr>
            <a:xfrm>
              <a:off x="3717074" y="89677"/>
              <a:ext cx="5426926" cy="2482073"/>
              <a:chOff x="1330713" y="118946"/>
              <a:chExt cx="5426926" cy="2482073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6614B06C-A607-83F0-3772-1C77F2296D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713" y="118946"/>
                <a:ext cx="5234586" cy="2452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FCFBCD2-5397-468A-BFAF-BAFA4D434A7A}"/>
                  </a:ext>
                </a:extLst>
              </p:cNvPr>
              <p:cNvSpPr/>
              <p:nvPr/>
            </p:nvSpPr>
            <p:spPr>
              <a:xfrm>
                <a:off x="6244683" y="148215"/>
                <a:ext cx="512956" cy="24528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92709E-1827-9FBF-68B2-032299E80157}"/>
                </a:ext>
              </a:extLst>
            </p:cNvPr>
            <p:cNvSpPr txBox="1"/>
            <p:nvPr/>
          </p:nvSpPr>
          <p:spPr>
            <a:xfrm>
              <a:off x="2702884" y="159483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California</a:t>
              </a:r>
              <a:br>
                <a:rPr lang="en-US" sz="700" dirty="0"/>
              </a:br>
              <a:r>
                <a:rPr lang="en-US" sz="700" dirty="0"/>
                <a:t>DC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Arizonia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Massachusetts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Illinois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Texas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55FC29-AAF6-D188-E209-5E4F5F4E8A7C}"/>
              </a:ext>
            </a:extLst>
          </p:cNvPr>
          <p:cNvGrpSpPr/>
          <p:nvPr/>
        </p:nvGrpSpPr>
        <p:grpSpPr>
          <a:xfrm>
            <a:off x="2684872" y="2388530"/>
            <a:ext cx="6266788" cy="2542481"/>
            <a:chOff x="298511" y="2601019"/>
            <a:chExt cx="6266788" cy="25424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A01E7E3-C054-63AB-2451-59B6D06B0C5C}"/>
                </a:ext>
              </a:extLst>
            </p:cNvPr>
            <p:cNvGrpSpPr/>
            <p:nvPr/>
          </p:nvGrpSpPr>
          <p:grpSpPr>
            <a:xfrm>
              <a:off x="1330713" y="2601019"/>
              <a:ext cx="5234586" cy="2542481"/>
              <a:chOff x="1330713" y="2601019"/>
              <a:chExt cx="5234586" cy="254248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74485F-4145-C820-5371-A7017560986A}"/>
                  </a:ext>
                </a:extLst>
              </p:cNvPr>
              <p:cNvGrpSpPr/>
              <p:nvPr/>
            </p:nvGrpSpPr>
            <p:grpSpPr>
              <a:xfrm>
                <a:off x="1330713" y="2690696"/>
                <a:ext cx="5234586" cy="2452804"/>
                <a:chOff x="2489493" y="2645857"/>
                <a:chExt cx="5234586" cy="2452804"/>
              </a:xfrm>
            </p:grpSpPr>
            <p:pic>
              <p:nvPicPr>
                <p:cNvPr id="6" name="Picture 4">
                  <a:extLst>
                    <a:ext uri="{FF2B5EF4-FFF2-40B4-BE49-F238E27FC236}">
                      <a16:creationId xmlns:a16="http://schemas.microsoft.com/office/drawing/2014/main" id="{26D26ED7-63C7-FF31-73E6-061EA9721E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9493" y="2645857"/>
                  <a:ext cx="5234586" cy="24528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7506CB2-4CB0-704F-6F4A-9F63164DF99F}"/>
                    </a:ext>
                  </a:extLst>
                </p:cNvPr>
                <p:cNvSpPr/>
                <p:nvPr/>
              </p:nvSpPr>
              <p:spPr>
                <a:xfrm>
                  <a:off x="2489493" y="2691161"/>
                  <a:ext cx="5234586" cy="2151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12159DE-F596-FF10-6FD6-2D00DA8864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053" y="2601019"/>
                <a:ext cx="892098" cy="254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00D9C2F-6E25-CE7A-6C15-62559B9C1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921" y="2691161"/>
                <a:ext cx="0" cy="2151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88FAC88-9F2D-DC53-6D53-3D9332F60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15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DD7668-ED11-91C2-4F61-98DF908D97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92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72F73F6-2AA0-ED12-1506-D260136BE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15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3A5AAA4-9E27-AC82-70C0-E6FAF3A4A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74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52696C-09DC-32DF-E60C-65264D95E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93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29BA13-ECFB-DACC-1D1C-EE178C7C997A}"/>
                </a:ext>
              </a:extLst>
            </p:cNvPr>
            <p:cNvSpPr txBox="1"/>
            <p:nvPr/>
          </p:nvSpPr>
          <p:spPr>
            <a:xfrm>
              <a:off x="298511" y="2709657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Wyoming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North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Alaska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Arkansas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Mexico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Iowa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B7856E-40FC-BFC3-F422-DFB60682F058}"/>
              </a:ext>
            </a:extLst>
          </p:cNvPr>
          <p:cNvSpPr txBox="1"/>
          <p:nvPr/>
        </p:nvSpPr>
        <p:spPr>
          <a:xfrm>
            <a:off x="5486400" y="2222882"/>
            <a:ext cx="2468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Average Household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72B6C-75D1-3358-97E9-0FC0E8E24BB6}"/>
              </a:ext>
            </a:extLst>
          </p:cNvPr>
          <p:cNvSpPr txBox="1"/>
          <p:nvPr/>
        </p:nvSpPr>
        <p:spPr>
          <a:xfrm>
            <a:off x="5486400" y="4851510"/>
            <a:ext cx="2468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Average Household Income</a:t>
            </a:r>
          </a:p>
        </p:txBody>
      </p:sp>
      <p:sp>
        <p:nvSpPr>
          <p:cNvPr id="14" name="Google Shape;2430;p48">
            <a:extLst>
              <a:ext uri="{FF2B5EF4-FFF2-40B4-BE49-F238E27FC236}">
                <a16:creationId xmlns:a16="http://schemas.microsoft.com/office/drawing/2014/main" id="{AB63B883-862F-4D6A-B946-3BB8BDE68931}"/>
              </a:ext>
            </a:extLst>
          </p:cNvPr>
          <p:cNvSpPr/>
          <p:nvPr/>
        </p:nvSpPr>
        <p:spPr>
          <a:xfrm>
            <a:off x="277758" y="495259"/>
            <a:ext cx="31014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Ten Average Household Incomes by State</a:t>
            </a:r>
          </a:p>
        </p:txBody>
      </p:sp>
      <p:sp>
        <p:nvSpPr>
          <p:cNvPr id="22" name="Google Shape;2430;p48">
            <a:extLst>
              <a:ext uri="{FF2B5EF4-FFF2-40B4-BE49-F238E27FC236}">
                <a16:creationId xmlns:a16="http://schemas.microsoft.com/office/drawing/2014/main" id="{8D961F15-C5C8-A94A-AA86-E549B654BB3D}"/>
              </a:ext>
            </a:extLst>
          </p:cNvPr>
          <p:cNvSpPr/>
          <p:nvPr/>
        </p:nvSpPr>
        <p:spPr>
          <a:xfrm>
            <a:off x="310266" y="3452427"/>
            <a:ext cx="31014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Bottom Ten Average Household Incomes by State</a:t>
            </a:r>
          </a:p>
        </p:txBody>
      </p:sp>
    </p:spTree>
    <p:extLst>
      <p:ext uri="{BB962C8B-B14F-4D97-AF65-F5344CB8AC3E}">
        <p14:creationId xmlns:p14="http://schemas.microsoft.com/office/powerpoint/2010/main" val="169992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6E4981F-A739-A5D5-509F-64FC8A66A0D0}"/>
              </a:ext>
            </a:extLst>
          </p:cNvPr>
          <p:cNvGrpSpPr/>
          <p:nvPr/>
        </p:nvGrpSpPr>
        <p:grpSpPr>
          <a:xfrm>
            <a:off x="2714610" y="-103314"/>
            <a:ext cx="6612272" cy="2715261"/>
            <a:chOff x="2876387" y="-103313"/>
            <a:chExt cx="6612272" cy="2715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917CE1-45DD-C924-12E1-C88ABD72055A}"/>
                </a:ext>
              </a:extLst>
            </p:cNvPr>
            <p:cNvGrpSpPr/>
            <p:nvPr/>
          </p:nvGrpSpPr>
          <p:grpSpPr>
            <a:xfrm>
              <a:off x="2876387" y="-103313"/>
              <a:ext cx="6612272" cy="2626828"/>
              <a:chOff x="2876386" y="-55078"/>
              <a:chExt cx="6612272" cy="262682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403D7374-EADB-DDD7-18E8-0AAAE0B2E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684" y="-55078"/>
                <a:ext cx="5605974" cy="2626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71C667-7260-D1BD-FAE2-30A6167E54B5}"/>
                  </a:ext>
                </a:extLst>
              </p:cNvPr>
              <p:cNvSpPr txBox="1"/>
              <p:nvPr/>
            </p:nvSpPr>
            <p:spPr>
              <a:xfrm>
                <a:off x="2876386" y="33929"/>
                <a:ext cx="1183002" cy="223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Vermont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Maine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Montana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Wisconsin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Washington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New Hampshire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South Dakota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Minnesota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West Virginia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Utah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8FD34D-08E9-DC69-BE05-01BDEF97756C}"/>
                </a:ext>
              </a:extLst>
            </p:cNvPr>
            <p:cNvSpPr txBox="1"/>
            <p:nvPr/>
          </p:nvSpPr>
          <p:spPr>
            <a:xfrm>
              <a:off x="5845126" y="2381116"/>
              <a:ext cx="2468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Average Vaccination Rate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D248B9-95B0-26F0-CC0D-34F1ADF40244}"/>
              </a:ext>
            </a:extLst>
          </p:cNvPr>
          <p:cNvGrpSpPr/>
          <p:nvPr/>
        </p:nvGrpSpPr>
        <p:grpSpPr>
          <a:xfrm>
            <a:off x="2707575" y="2469548"/>
            <a:ext cx="6619307" cy="2715261"/>
            <a:chOff x="2869352" y="2469549"/>
            <a:chExt cx="6619307" cy="27152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5C4143-51A7-48A0-E470-D6BACF0404D0}"/>
                </a:ext>
              </a:extLst>
            </p:cNvPr>
            <p:cNvGrpSpPr/>
            <p:nvPr/>
          </p:nvGrpSpPr>
          <p:grpSpPr>
            <a:xfrm>
              <a:off x="2869352" y="2469549"/>
              <a:ext cx="6619307" cy="2626828"/>
              <a:chOff x="2869352" y="2571750"/>
              <a:chExt cx="6619307" cy="2626828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488CA60A-1E45-2BA7-DC4B-254768B5B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684" y="2571750"/>
                <a:ext cx="5605975" cy="2626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F62F8A-2C28-6983-C3E5-FA4C40AE0FE6}"/>
                  </a:ext>
                </a:extLst>
              </p:cNvPr>
              <p:cNvSpPr txBox="1"/>
              <p:nvPr/>
            </p:nvSpPr>
            <p:spPr>
              <a:xfrm>
                <a:off x="2869352" y="2668220"/>
                <a:ext cx="1183002" cy="2238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Mississippi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Georgia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Florida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Texas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New York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Connecticut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Nevada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Alabama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Indiana</a:t>
                </a:r>
              </a:p>
              <a:p>
                <a:pPr algn="r">
                  <a:lnSpc>
                    <a:spcPts val="1700"/>
                  </a:lnSpc>
                </a:pPr>
                <a:r>
                  <a:rPr lang="en-US" sz="700" dirty="0"/>
                  <a:t>Arkansas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5C56FA-98ED-74C9-5F54-E9F1F640FBF2}"/>
                </a:ext>
              </a:extLst>
            </p:cNvPr>
            <p:cNvSpPr txBox="1"/>
            <p:nvPr/>
          </p:nvSpPr>
          <p:spPr>
            <a:xfrm>
              <a:off x="5845126" y="4953978"/>
              <a:ext cx="2468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Average Vaccination Rate</a:t>
              </a:r>
            </a:p>
          </p:txBody>
        </p:sp>
      </p:grpSp>
      <p:sp>
        <p:nvSpPr>
          <p:cNvPr id="11" name="Google Shape;2430;p48">
            <a:extLst>
              <a:ext uri="{FF2B5EF4-FFF2-40B4-BE49-F238E27FC236}">
                <a16:creationId xmlns:a16="http://schemas.microsoft.com/office/drawing/2014/main" id="{EBD6057D-D72A-205C-0FEE-3966A26053DC}"/>
              </a:ext>
            </a:extLst>
          </p:cNvPr>
          <p:cNvSpPr/>
          <p:nvPr/>
        </p:nvSpPr>
        <p:spPr>
          <a:xfrm>
            <a:off x="277758" y="495259"/>
            <a:ext cx="31014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Top Ten Total Vaccination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Percent by State</a:t>
            </a:r>
          </a:p>
        </p:txBody>
      </p:sp>
      <p:sp>
        <p:nvSpPr>
          <p:cNvPr id="12" name="Google Shape;2430;p48">
            <a:extLst>
              <a:ext uri="{FF2B5EF4-FFF2-40B4-BE49-F238E27FC236}">
                <a16:creationId xmlns:a16="http://schemas.microsoft.com/office/drawing/2014/main" id="{165BF252-8D75-653A-DD30-E0F1A97501B4}"/>
              </a:ext>
            </a:extLst>
          </p:cNvPr>
          <p:cNvSpPr/>
          <p:nvPr/>
        </p:nvSpPr>
        <p:spPr>
          <a:xfrm>
            <a:off x="277758" y="3417262"/>
            <a:ext cx="31014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Bottom Ten Total Vaccination Percent by State</a:t>
            </a:r>
          </a:p>
        </p:txBody>
      </p:sp>
    </p:spTree>
    <p:extLst>
      <p:ext uri="{BB962C8B-B14F-4D97-AF65-F5344CB8AC3E}">
        <p14:creationId xmlns:p14="http://schemas.microsoft.com/office/powerpoint/2010/main" val="325140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0B49CC-ED26-A93A-B7E5-0FD33CC57863}"/>
              </a:ext>
            </a:extLst>
          </p:cNvPr>
          <p:cNvGrpSpPr/>
          <p:nvPr/>
        </p:nvGrpSpPr>
        <p:grpSpPr>
          <a:xfrm>
            <a:off x="-249116" y="84844"/>
            <a:ext cx="5663516" cy="2486906"/>
            <a:chOff x="2702884" y="89677"/>
            <a:chExt cx="6441116" cy="24820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07B5D5-3974-0599-69F2-B52537B84DCA}"/>
                </a:ext>
              </a:extLst>
            </p:cNvPr>
            <p:cNvGrpSpPr/>
            <p:nvPr/>
          </p:nvGrpSpPr>
          <p:grpSpPr>
            <a:xfrm>
              <a:off x="3717074" y="89677"/>
              <a:ext cx="5426926" cy="2482073"/>
              <a:chOff x="1330713" y="118946"/>
              <a:chExt cx="5426926" cy="2482073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E5B96BB5-BEC7-A45B-FABC-65E69C8A51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713" y="118946"/>
                <a:ext cx="5234586" cy="2452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0447C8D-68F8-2684-F1C8-247B86AA159F}"/>
                  </a:ext>
                </a:extLst>
              </p:cNvPr>
              <p:cNvSpPr/>
              <p:nvPr/>
            </p:nvSpPr>
            <p:spPr>
              <a:xfrm>
                <a:off x="6244683" y="148215"/>
                <a:ext cx="512956" cy="24528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9F92B8-B9B6-26CD-013B-0D85E45C7DE5}"/>
                </a:ext>
              </a:extLst>
            </p:cNvPr>
            <p:cNvSpPr txBox="1"/>
            <p:nvPr/>
          </p:nvSpPr>
          <p:spPr>
            <a:xfrm>
              <a:off x="2702884" y="159483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California</a:t>
              </a:r>
              <a:br>
                <a:rPr lang="en-US" sz="700" dirty="0"/>
              </a:br>
              <a:r>
                <a:rPr lang="en-US" sz="700" dirty="0"/>
                <a:t>DC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Arizonia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Massachusetts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Illinois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Texas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924895-8FB3-B380-76EE-3BCDFEC3DD1C}"/>
              </a:ext>
            </a:extLst>
          </p:cNvPr>
          <p:cNvGrpSpPr/>
          <p:nvPr/>
        </p:nvGrpSpPr>
        <p:grpSpPr>
          <a:xfrm>
            <a:off x="-331266" y="2554865"/>
            <a:ext cx="5510234" cy="2547432"/>
            <a:chOff x="298511" y="2601019"/>
            <a:chExt cx="6266788" cy="25424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528EDD-8064-2F00-C63C-00CA08356544}"/>
                </a:ext>
              </a:extLst>
            </p:cNvPr>
            <p:cNvGrpSpPr/>
            <p:nvPr/>
          </p:nvGrpSpPr>
          <p:grpSpPr>
            <a:xfrm>
              <a:off x="1330713" y="2601019"/>
              <a:ext cx="5234586" cy="2542481"/>
              <a:chOff x="1330713" y="2601019"/>
              <a:chExt cx="5234586" cy="25424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773B6D2-C784-7396-EC83-27FE9D5F4092}"/>
                  </a:ext>
                </a:extLst>
              </p:cNvPr>
              <p:cNvGrpSpPr/>
              <p:nvPr/>
            </p:nvGrpSpPr>
            <p:grpSpPr>
              <a:xfrm>
                <a:off x="1330713" y="2690696"/>
                <a:ext cx="5234586" cy="2452804"/>
                <a:chOff x="2489493" y="2645857"/>
                <a:chExt cx="5234586" cy="2452804"/>
              </a:xfrm>
            </p:grpSpPr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id="{EA712D3E-0261-4F79-693B-50A6F035DE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9493" y="2645857"/>
                  <a:ext cx="5234586" cy="24528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BDD827-411B-859C-7977-3971A74859A1}"/>
                    </a:ext>
                  </a:extLst>
                </p:cNvPr>
                <p:cNvSpPr/>
                <p:nvPr/>
              </p:nvSpPr>
              <p:spPr>
                <a:xfrm>
                  <a:off x="2489493" y="2691161"/>
                  <a:ext cx="5234586" cy="2151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6C2D7E2F-628E-5886-A40F-01F5A7604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053" y="2601019"/>
                <a:ext cx="892098" cy="254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A298E65-6403-B92B-7113-B46170DC4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921" y="2691161"/>
                <a:ext cx="0" cy="2151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24967C-1F15-6682-529C-A1C064848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15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74A8F27-E55D-ABAF-9F4C-727034E8C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92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6982E18-82B9-199C-CB75-5E4B4C8D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15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A201E1-06EF-856F-9EA0-209ED435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74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588778-FF13-42EA-04C5-778321E9B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93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262EE6-AB3D-56D7-A603-687CFE417104}"/>
                </a:ext>
              </a:extLst>
            </p:cNvPr>
            <p:cNvSpPr txBox="1"/>
            <p:nvPr/>
          </p:nvSpPr>
          <p:spPr>
            <a:xfrm>
              <a:off x="298511" y="2709657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Wyoming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North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Alaska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Arkansas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Mexico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Iowa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7B7BA3-45CB-CE44-2CBA-6474E61D15F4}"/>
              </a:ext>
            </a:extLst>
          </p:cNvPr>
          <p:cNvGrpSpPr/>
          <p:nvPr/>
        </p:nvGrpSpPr>
        <p:grpSpPr>
          <a:xfrm>
            <a:off x="4968670" y="0"/>
            <a:ext cx="4981874" cy="2626832"/>
            <a:chOff x="2876386" y="-55078"/>
            <a:chExt cx="6612273" cy="2626828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6EA6E858-3A96-6386-4A52-826D3A8728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5" y="-55078"/>
              <a:ext cx="5605974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342FD-692A-18A0-41AB-2B4D1C781847}"/>
                </a:ext>
              </a:extLst>
            </p:cNvPr>
            <p:cNvSpPr txBox="1"/>
            <p:nvPr/>
          </p:nvSpPr>
          <p:spPr>
            <a:xfrm>
              <a:off x="2876386" y="33929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Vermont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Maine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Wisconsin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Washington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Hampshire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Minnesota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Utah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6D65A8-EFB8-530C-231C-0E35DBEFA7DE}"/>
              </a:ext>
            </a:extLst>
          </p:cNvPr>
          <p:cNvGrpSpPr/>
          <p:nvPr/>
        </p:nvGrpSpPr>
        <p:grpSpPr>
          <a:xfrm>
            <a:off x="4963370" y="2596913"/>
            <a:ext cx="4987174" cy="2626827"/>
            <a:chOff x="2869352" y="2571750"/>
            <a:chExt cx="6619307" cy="2626828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229B9BA9-BF7C-B40F-AFCA-1EC3A95B4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4" y="2571750"/>
              <a:ext cx="5605975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07ED48-C926-A821-A0ED-C01C17C431FF}"/>
                </a:ext>
              </a:extLst>
            </p:cNvPr>
            <p:cNvSpPr txBox="1"/>
            <p:nvPr/>
          </p:nvSpPr>
          <p:spPr>
            <a:xfrm>
              <a:off x="2869352" y="2668220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Georgia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Texas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Alabama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Indiana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Arkansas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BFE81B-F7AA-1C45-5959-A6B426B4085C}"/>
              </a:ext>
            </a:extLst>
          </p:cNvPr>
          <p:cNvCxnSpPr/>
          <p:nvPr/>
        </p:nvCxnSpPr>
        <p:spPr>
          <a:xfrm>
            <a:off x="4449600" y="362335"/>
            <a:ext cx="959423" cy="3792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17FDA7-C3F8-C416-6DC8-455A597A5517}"/>
              </a:ext>
            </a:extLst>
          </p:cNvPr>
          <p:cNvCxnSpPr/>
          <p:nvPr/>
        </p:nvCxnSpPr>
        <p:spPr>
          <a:xfrm>
            <a:off x="2151657" y="1313416"/>
            <a:ext cx="3339755" cy="198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1C6107-D78F-A10F-DD1F-DBF464E49DF9}"/>
              </a:ext>
            </a:extLst>
          </p:cNvPr>
          <p:cNvCxnSpPr/>
          <p:nvPr/>
        </p:nvCxnSpPr>
        <p:spPr>
          <a:xfrm>
            <a:off x="2151657" y="1540800"/>
            <a:ext cx="3257366" cy="210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D10DA5-62F6-C420-0C9B-38FBE474C669}"/>
              </a:ext>
            </a:extLst>
          </p:cNvPr>
          <p:cNvCxnSpPr>
            <a:cxnSpLocks/>
          </p:cNvCxnSpPr>
          <p:nvPr/>
        </p:nvCxnSpPr>
        <p:spPr>
          <a:xfrm>
            <a:off x="2053304" y="1914597"/>
            <a:ext cx="3290329" cy="1992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329D88-C9E0-9B03-D7CE-D1FEA56C3CDB}"/>
              </a:ext>
            </a:extLst>
          </p:cNvPr>
          <p:cNvCxnSpPr/>
          <p:nvPr/>
        </p:nvCxnSpPr>
        <p:spPr>
          <a:xfrm>
            <a:off x="1970915" y="2116308"/>
            <a:ext cx="3471071" cy="1377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0256-DD78-B694-406F-1C9966A6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FF3A52-E04A-C90B-7966-A3456C934D66}"/>
              </a:ext>
            </a:extLst>
          </p:cNvPr>
          <p:cNvGrpSpPr/>
          <p:nvPr/>
        </p:nvGrpSpPr>
        <p:grpSpPr>
          <a:xfrm>
            <a:off x="-249116" y="84844"/>
            <a:ext cx="5663516" cy="2486906"/>
            <a:chOff x="2702884" y="89677"/>
            <a:chExt cx="6441116" cy="24820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E9D846-81D0-E635-43DD-6C23AF1E5155}"/>
                </a:ext>
              </a:extLst>
            </p:cNvPr>
            <p:cNvGrpSpPr/>
            <p:nvPr/>
          </p:nvGrpSpPr>
          <p:grpSpPr>
            <a:xfrm>
              <a:off x="3717074" y="89677"/>
              <a:ext cx="5426926" cy="2482073"/>
              <a:chOff x="1330713" y="118946"/>
              <a:chExt cx="5426926" cy="2482073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54222477-A385-B1D5-8967-7CB89B8A8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713" y="118946"/>
                <a:ext cx="5234586" cy="2452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33BF2EE-EFFD-8088-7F82-BC7D77BD853F}"/>
                  </a:ext>
                </a:extLst>
              </p:cNvPr>
              <p:cNvSpPr/>
              <p:nvPr/>
            </p:nvSpPr>
            <p:spPr>
              <a:xfrm>
                <a:off x="6244683" y="148215"/>
                <a:ext cx="512956" cy="24528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C38FF-593F-1E4D-40B2-55AFF14C4EC1}"/>
                </a:ext>
              </a:extLst>
            </p:cNvPr>
            <p:cNvSpPr txBox="1"/>
            <p:nvPr/>
          </p:nvSpPr>
          <p:spPr>
            <a:xfrm>
              <a:off x="2702884" y="159483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California</a:t>
              </a:r>
              <a:br>
                <a:rPr lang="en-US" sz="700" dirty="0"/>
              </a:br>
              <a:r>
                <a:rPr lang="en-US" sz="700" dirty="0"/>
                <a:t>DC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Arizonia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Massachusetts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Illinois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Texas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C98FA7-CCF8-51B6-0C2D-74801048BD3A}"/>
              </a:ext>
            </a:extLst>
          </p:cNvPr>
          <p:cNvGrpSpPr/>
          <p:nvPr/>
        </p:nvGrpSpPr>
        <p:grpSpPr>
          <a:xfrm>
            <a:off x="-331266" y="2554865"/>
            <a:ext cx="5510234" cy="2547432"/>
            <a:chOff x="298511" y="2601019"/>
            <a:chExt cx="6266788" cy="25424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741775-6AB7-A67B-83B7-B3E33588FF7E}"/>
                </a:ext>
              </a:extLst>
            </p:cNvPr>
            <p:cNvGrpSpPr/>
            <p:nvPr/>
          </p:nvGrpSpPr>
          <p:grpSpPr>
            <a:xfrm>
              <a:off x="1330713" y="2601019"/>
              <a:ext cx="5234586" cy="2542481"/>
              <a:chOff x="1330713" y="2601019"/>
              <a:chExt cx="5234586" cy="25424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C17A4A-E032-86B3-B078-E2B760BB753B}"/>
                  </a:ext>
                </a:extLst>
              </p:cNvPr>
              <p:cNvGrpSpPr/>
              <p:nvPr/>
            </p:nvGrpSpPr>
            <p:grpSpPr>
              <a:xfrm>
                <a:off x="1330713" y="2690696"/>
                <a:ext cx="5234586" cy="2452804"/>
                <a:chOff x="2489493" y="2645857"/>
                <a:chExt cx="5234586" cy="2452804"/>
              </a:xfrm>
            </p:grpSpPr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id="{29933308-346C-F0C8-9514-9F41FD6631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9493" y="2645857"/>
                  <a:ext cx="5234586" cy="24528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0A33295-A9EA-BF62-5CBC-8B0F3A138D53}"/>
                    </a:ext>
                  </a:extLst>
                </p:cNvPr>
                <p:cNvSpPr/>
                <p:nvPr/>
              </p:nvSpPr>
              <p:spPr>
                <a:xfrm>
                  <a:off x="2489493" y="2691161"/>
                  <a:ext cx="5234586" cy="2151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111F4ADC-44A3-50B2-30C4-E9299AA665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053" y="2601019"/>
                <a:ext cx="892098" cy="254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8EB41A-B35A-92AD-A6F0-F03766A23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921" y="2691161"/>
                <a:ext cx="0" cy="2151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E090C8-0D06-7A10-3DB3-5D43054B9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15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C7F0F1-95E5-F0E4-8ED3-8304F903E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92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48765B-3B04-BDB7-3836-D4FCA4BE2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15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AD82CF-11AA-4A65-6EC3-232868D09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74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51D05F-BA09-F2B1-2E89-E1C4D69B3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93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C271B0-27F1-1399-CAA6-27BE6430F963}"/>
                </a:ext>
              </a:extLst>
            </p:cNvPr>
            <p:cNvSpPr txBox="1"/>
            <p:nvPr/>
          </p:nvSpPr>
          <p:spPr>
            <a:xfrm>
              <a:off x="298511" y="2709657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Wyoming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North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Alaska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Arkansas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Mexico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Iowa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B1644B-65BC-568C-4FCF-87CDFA07C8F6}"/>
              </a:ext>
            </a:extLst>
          </p:cNvPr>
          <p:cNvGrpSpPr/>
          <p:nvPr/>
        </p:nvGrpSpPr>
        <p:grpSpPr>
          <a:xfrm>
            <a:off x="4968670" y="0"/>
            <a:ext cx="4981874" cy="2626832"/>
            <a:chOff x="2876386" y="-55078"/>
            <a:chExt cx="6612273" cy="2626828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FE386840-48BD-9F25-4A29-F11DB191C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5" y="-55078"/>
              <a:ext cx="5605974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37499F-28AF-305B-B388-A1C19CA6F494}"/>
                </a:ext>
              </a:extLst>
            </p:cNvPr>
            <p:cNvSpPr txBox="1"/>
            <p:nvPr/>
          </p:nvSpPr>
          <p:spPr>
            <a:xfrm>
              <a:off x="2876386" y="33929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Vermont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Maine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Wisconsin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Washington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Hampshire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Minnesota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Utah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4855D-3A6A-20D8-FAE3-428039BB1981}"/>
              </a:ext>
            </a:extLst>
          </p:cNvPr>
          <p:cNvGrpSpPr/>
          <p:nvPr/>
        </p:nvGrpSpPr>
        <p:grpSpPr>
          <a:xfrm>
            <a:off x="4963370" y="2596913"/>
            <a:ext cx="4987174" cy="2626827"/>
            <a:chOff x="2869352" y="2571750"/>
            <a:chExt cx="6619307" cy="2626828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4A441F7D-C1FD-B65F-10E3-468254853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4" y="2571750"/>
              <a:ext cx="5605975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E82ADB-6D4A-8910-9B31-1DE8C534545D}"/>
                </a:ext>
              </a:extLst>
            </p:cNvPr>
            <p:cNvSpPr txBox="1"/>
            <p:nvPr/>
          </p:nvSpPr>
          <p:spPr>
            <a:xfrm>
              <a:off x="2869352" y="2668220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Georgia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Texas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Alabama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Indiana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Arkansas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EFD07-7774-F738-122C-6B540C166EBA}"/>
              </a:ext>
            </a:extLst>
          </p:cNvPr>
          <p:cNvCxnSpPr/>
          <p:nvPr/>
        </p:nvCxnSpPr>
        <p:spPr>
          <a:xfrm flipV="1">
            <a:off x="1159200" y="2001600"/>
            <a:ext cx="4086080" cy="10152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AF8BF4-EDE1-0691-6757-7A1AE0A9452E}"/>
              </a:ext>
            </a:extLst>
          </p:cNvPr>
          <p:cNvCxnSpPr/>
          <p:nvPr/>
        </p:nvCxnSpPr>
        <p:spPr>
          <a:xfrm flipV="1">
            <a:off x="1159200" y="698400"/>
            <a:ext cx="4249823" cy="2736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DD3AD7-25FB-C502-A7DE-C0D9BB67049B}"/>
              </a:ext>
            </a:extLst>
          </p:cNvPr>
          <p:cNvCxnSpPr/>
          <p:nvPr/>
        </p:nvCxnSpPr>
        <p:spPr>
          <a:xfrm flipV="1">
            <a:off x="1008000" y="1540800"/>
            <a:ext cx="4237280" cy="29232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75FC-501A-4705-7798-DEFA9B6C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DE7558-E8A3-A7E5-A249-AC4BCD2916A8}"/>
              </a:ext>
            </a:extLst>
          </p:cNvPr>
          <p:cNvGrpSpPr/>
          <p:nvPr/>
        </p:nvGrpSpPr>
        <p:grpSpPr>
          <a:xfrm>
            <a:off x="-249116" y="84844"/>
            <a:ext cx="5663516" cy="2486906"/>
            <a:chOff x="2702884" y="89677"/>
            <a:chExt cx="6441116" cy="24820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00C9D9-274E-DF73-A446-D6CFD4A68E11}"/>
                </a:ext>
              </a:extLst>
            </p:cNvPr>
            <p:cNvGrpSpPr/>
            <p:nvPr/>
          </p:nvGrpSpPr>
          <p:grpSpPr>
            <a:xfrm>
              <a:off x="3717074" y="89677"/>
              <a:ext cx="5426926" cy="2482073"/>
              <a:chOff x="1330713" y="118946"/>
              <a:chExt cx="5426926" cy="2482073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F40647A0-9F34-2FED-71B8-53BDA51A2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713" y="118946"/>
                <a:ext cx="5234586" cy="2452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8F8E5E3-1F79-F24E-B4A6-C39727ECC0F8}"/>
                  </a:ext>
                </a:extLst>
              </p:cNvPr>
              <p:cNvSpPr/>
              <p:nvPr/>
            </p:nvSpPr>
            <p:spPr>
              <a:xfrm>
                <a:off x="6244683" y="148215"/>
                <a:ext cx="512956" cy="24528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D64857-680D-7479-DFA3-67A25C35BC53}"/>
                </a:ext>
              </a:extLst>
            </p:cNvPr>
            <p:cNvSpPr txBox="1"/>
            <p:nvPr/>
          </p:nvSpPr>
          <p:spPr>
            <a:xfrm>
              <a:off x="2702884" y="159483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California</a:t>
              </a:r>
              <a:br>
                <a:rPr lang="en-US" sz="700" dirty="0"/>
              </a:br>
              <a:r>
                <a:rPr lang="en-US" sz="700" dirty="0"/>
                <a:t>DC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Arizonia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Massachusetts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Illinois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Texas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406784-36F3-AC94-8426-9003E2A4E140}"/>
              </a:ext>
            </a:extLst>
          </p:cNvPr>
          <p:cNvGrpSpPr/>
          <p:nvPr/>
        </p:nvGrpSpPr>
        <p:grpSpPr>
          <a:xfrm>
            <a:off x="-331266" y="2554865"/>
            <a:ext cx="5510234" cy="2547432"/>
            <a:chOff x="298511" y="2601019"/>
            <a:chExt cx="6266788" cy="25424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290FD7-2463-33F0-F2EC-82EB2EBB6908}"/>
                </a:ext>
              </a:extLst>
            </p:cNvPr>
            <p:cNvGrpSpPr/>
            <p:nvPr/>
          </p:nvGrpSpPr>
          <p:grpSpPr>
            <a:xfrm>
              <a:off x="1330713" y="2601019"/>
              <a:ext cx="5234586" cy="2542481"/>
              <a:chOff x="1330713" y="2601019"/>
              <a:chExt cx="5234586" cy="25424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C9670D8-B013-5A11-4BCD-55176E03F5BE}"/>
                  </a:ext>
                </a:extLst>
              </p:cNvPr>
              <p:cNvGrpSpPr/>
              <p:nvPr/>
            </p:nvGrpSpPr>
            <p:grpSpPr>
              <a:xfrm>
                <a:off x="1330713" y="2690696"/>
                <a:ext cx="5234586" cy="2452804"/>
                <a:chOff x="2489493" y="2645857"/>
                <a:chExt cx="5234586" cy="2452804"/>
              </a:xfrm>
            </p:grpSpPr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id="{012896E6-5E79-85FD-6483-C86748E4B1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9493" y="2645857"/>
                  <a:ext cx="5234586" cy="24528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7B7D8F0-0135-F785-8443-96A561A60C95}"/>
                    </a:ext>
                  </a:extLst>
                </p:cNvPr>
                <p:cNvSpPr/>
                <p:nvPr/>
              </p:nvSpPr>
              <p:spPr>
                <a:xfrm>
                  <a:off x="2489493" y="2691161"/>
                  <a:ext cx="5234586" cy="2151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55ECF68B-A705-E036-F21C-1EE1383980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053" y="2601019"/>
                <a:ext cx="892098" cy="254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D414A2-6138-541A-7AA7-BE77904AA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921" y="2691161"/>
                <a:ext cx="0" cy="2151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128648-AE82-3E63-81A5-AF86D0974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15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4A50B4-8BFD-4E37-E84F-1CE82E759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92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1D7AC4-E38C-DF8E-C3FA-07549355D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15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E7FFA7-08EE-2616-75B9-4C1A844F5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74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31F0749-87AA-C2F2-8F7F-8D698BDD5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93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D9554-3602-CEA0-45D7-CA85649FEAB2}"/>
                </a:ext>
              </a:extLst>
            </p:cNvPr>
            <p:cNvSpPr txBox="1"/>
            <p:nvPr/>
          </p:nvSpPr>
          <p:spPr>
            <a:xfrm>
              <a:off x="298511" y="2709657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Wyoming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North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Alaska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Arkansas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Mexico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Iowa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9A5992-57AF-1AEF-B211-ED8B770BC06F}"/>
              </a:ext>
            </a:extLst>
          </p:cNvPr>
          <p:cNvGrpSpPr/>
          <p:nvPr/>
        </p:nvGrpSpPr>
        <p:grpSpPr>
          <a:xfrm>
            <a:off x="4968670" y="0"/>
            <a:ext cx="4981874" cy="2626832"/>
            <a:chOff x="2876386" y="-55078"/>
            <a:chExt cx="6612273" cy="2626828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D4FAE70B-341D-E1A7-8C51-62D1D2724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5" y="-55078"/>
              <a:ext cx="5605974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7693DC-DE71-30E5-CE64-2D13480708E3}"/>
                </a:ext>
              </a:extLst>
            </p:cNvPr>
            <p:cNvSpPr txBox="1"/>
            <p:nvPr/>
          </p:nvSpPr>
          <p:spPr>
            <a:xfrm>
              <a:off x="2876386" y="33929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Vermont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Maine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Wisconsin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Washington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Hampshire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Minnesota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Utah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04ED3D-CB0C-12A6-9E30-045CBAFA45B4}"/>
              </a:ext>
            </a:extLst>
          </p:cNvPr>
          <p:cNvGrpSpPr/>
          <p:nvPr/>
        </p:nvGrpSpPr>
        <p:grpSpPr>
          <a:xfrm>
            <a:off x="4963370" y="2596913"/>
            <a:ext cx="4987174" cy="2626827"/>
            <a:chOff x="2869352" y="2571750"/>
            <a:chExt cx="6619307" cy="2626828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95EEA0C8-8A45-6E4C-5CE0-621C52545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4" y="2571750"/>
              <a:ext cx="5605975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2DF69-585A-E4FB-F9CE-8BB44E0EB3DD}"/>
                </a:ext>
              </a:extLst>
            </p:cNvPr>
            <p:cNvSpPr txBox="1"/>
            <p:nvPr/>
          </p:nvSpPr>
          <p:spPr>
            <a:xfrm>
              <a:off x="2869352" y="2668220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Georgia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Texas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Alabama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Indiana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Arkansas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758FB0-61A9-2604-B095-7C67584694FE}"/>
              </a:ext>
            </a:extLst>
          </p:cNvPr>
          <p:cNvCxnSpPr/>
          <p:nvPr/>
        </p:nvCxnSpPr>
        <p:spPr>
          <a:xfrm>
            <a:off x="1008000" y="4046400"/>
            <a:ext cx="4335633" cy="73476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7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DE67-C288-4FFC-1774-CFB6DD4F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91E908-2C4F-8390-7246-90E2CB381A95}"/>
              </a:ext>
            </a:extLst>
          </p:cNvPr>
          <p:cNvGrpSpPr/>
          <p:nvPr/>
        </p:nvGrpSpPr>
        <p:grpSpPr>
          <a:xfrm>
            <a:off x="-249116" y="84844"/>
            <a:ext cx="5663516" cy="2486906"/>
            <a:chOff x="2702884" y="89677"/>
            <a:chExt cx="6441116" cy="24820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AE3B75-C077-AD50-0732-7B5D9003D346}"/>
                </a:ext>
              </a:extLst>
            </p:cNvPr>
            <p:cNvGrpSpPr/>
            <p:nvPr/>
          </p:nvGrpSpPr>
          <p:grpSpPr>
            <a:xfrm>
              <a:off x="3717074" y="89677"/>
              <a:ext cx="5426926" cy="2482073"/>
              <a:chOff x="1330713" y="118946"/>
              <a:chExt cx="5426926" cy="2482073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DD3F8C48-6C63-35FF-A9C6-11329CDBA6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0713" y="118946"/>
                <a:ext cx="5234586" cy="2452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1454A75-012A-DEA1-0ED0-ED99C72A7DFC}"/>
                  </a:ext>
                </a:extLst>
              </p:cNvPr>
              <p:cNvSpPr/>
              <p:nvPr/>
            </p:nvSpPr>
            <p:spPr>
              <a:xfrm>
                <a:off x="6244683" y="148215"/>
                <a:ext cx="512956" cy="24528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82C64-0D0F-5B20-7C47-1ACC7DD1D802}"/>
                </a:ext>
              </a:extLst>
            </p:cNvPr>
            <p:cNvSpPr txBox="1"/>
            <p:nvPr/>
          </p:nvSpPr>
          <p:spPr>
            <a:xfrm>
              <a:off x="2702884" y="159483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California</a:t>
              </a:r>
              <a:br>
                <a:rPr lang="en-US" sz="700" dirty="0"/>
              </a:br>
              <a:r>
                <a:rPr lang="en-US" sz="700" dirty="0"/>
                <a:t>DC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Arizonia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Massachusetts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Illinois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Texas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830BA-184D-D1EB-60CE-A1255C1F97CC}"/>
              </a:ext>
            </a:extLst>
          </p:cNvPr>
          <p:cNvGrpSpPr/>
          <p:nvPr/>
        </p:nvGrpSpPr>
        <p:grpSpPr>
          <a:xfrm>
            <a:off x="-331266" y="2554865"/>
            <a:ext cx="5510234" cy="2547432"/>
            <a:chOff x="298511" y="2601019"/>
            <a:chExt cx="6266788" cy="25424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E64125-75E0-2963-E34A-B575DC7630AA}"/>
                </a:ext>
              </a:extLst>
            </p:cNvPr>
            <p:cNvGrpSpPr/>
            <p:nvPr/>
          </p:nvGrpSpPr>
          <p:grpSpPr>
            <a:xfrm>
              <a:off x="1330713" y="2601019"/>
              <a:ext cx="5234586" cy="2542481"/>
              <a:chOff x="1330713" y="2601019"/>
              <a:chExt cx="5234586" cy="25424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6368161-C1AC-25AF-59EF-07184C7426A3}"/>
                  </a:ext>
                </a:extLst>
              </p:cNvPr>
              <p:cNvGrpSpPr/>
              <p:nvPr/>
            </p:nvGrpSpPr>
            <p:grpSpPr>
              <a:xfrm>
                <a:off x="1330713" y="2690696"/>
                <a:ext cx="5234586" cy="2452804"/>
                <a:chOff x="2489493" y="2645857"/>
                <a:chExt cx="5234586" cy="2452804"/>
              </a:xfrm>
            </p:grpSpPr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id="{19E8D010-F1CB-9A45-7920-82A944E0A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9493" y="2645857"/>
                  <a:ext cx="5234586" cy="24528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7012D1A-BC40-9C4D-0CCD-21050ABEF05E}"/>
                    </a:ext>
                  </a:extLst>
                </p:cNvPr>
                <p:cNvSpPr/>
                <p:nvPr/>
              </p:nvSpPr>
              <p:spPr>
                <a:xfrm>
                  <a:off x="2489493" y="2691161"/>
                  <a:ext cx="5234586" cy="2151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50FA8EFD-C0CD-BC99-3CB7-E5141BB378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053" y="2601019"/>
                <a:ext cx="892098" cy="254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90AC9A-1D01-904C-0EF7-ED84DC674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921" y="2691161"/>
                <a:ext cx="0" cy="2151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9641F94-A6F7-6EA6-CCAF-DDE67F1FD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715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1E9C1F1-B238-0C3A-BB74-72A39D554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92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888FD0-DD7B-63B2-F750-1684951D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9156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B647DC-8A7D-F7D0-B015-403AC3CBB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74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583AF08-AB3E-FB62-7AAC-08910CA2F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931" y="2690696"/>
                <a:ext cx="0" cy="215125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336087-B3AA-1CFC-C0F3-C79E45B1A169}"/>
                </a:ext>
              </a:extLst>
            </p:cNvPr>
            <p:cNvSpPr txBox="1"/>
            <p:nvPr/>
          </p:nvSpPr>
          <p:spPr>
            <a:xfrm>
              <a:off x="298511" y="2709657"/>
              <a:ext cx="1183002" cy="211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700" dirty="0"/>
                <a:t>Wyoming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North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Alaska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Arkansas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New Mexico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600"/>
                </a:lnSpc>
              </a:pPr>
              <a:r>
                <a:rPr lang="en-US" sz="700" dirty="0"/>
                <a:t>Iowa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2647B2-5FE3-62A3-4FA0-79FB7A76EE79}"/>
              </a:ext>
            </a:extLst>
          </p:cNvPr>
          <p:cNvGrpSpPr/>
          <p:nvPr/>
        </p:nvGrpSpPr>
        <p:grpSpPr>
          <a:xfrm>
            <a:off x="4968670" y="0"/>
            <a:ext cx="4981874" cy="2626832"/>
            <a:chOff x="2876386" y="-55078"/>
            <a:chExt cx="6612273" cy="2626828"/>
          </a:xfrm>
        </p:grpSpPr>
        <p:pic>
          <p:nvPicPr>
            <p:cNvPr id="24" name="Picture 4">
              <a:extLst>
                <a:ext uri="{FF2B5EF4-FFF2-40B4-BE49-F238E27FC236}">
                  <a16:creationId xmlns:a16="http://schemas.microsoft.com/office/drawing/2014/main" id="{A7BF1CED-EE66-EACC-DDB3-1B3C70677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5" y="-55078"/>
              <a:ext cx="5605974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D4F8E-78FB-742D-6C4B-DCFFE0D65F10}"/>
                </a:ext>
              </a:extLst>
            </p:cNvPr>
            <p:cNvSpPr txBox="1"/>
            <p:nvPr/>
          </p:nvSpPr>
          <p:spPr>
            <a:xfrm>
              <a:off x="2876386" y="33929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Vermont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Maine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Montana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Wisconsin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Washington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Hampshire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South Dakota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Minnesota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West Virginia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Utah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9B4376-2769-5495-AC13-3DED5C83D05C}"/>
              </a:ext>
            </a:extLst>
          </p:cNvPr>
          <p:cNvGrpSpPr/>
          <p:nvPr/>
        </p:nvGrpSpPr>
        <p:grpSpPr>
          <a:xfrm>
            <a:off x="4963370" y="2596913"/>
            <a:ext cx="4987174" cy="2626827"/>
            <a:chOff x="2869352" y="2571750"/>
            <a:chExt cx="6619307" cy="2626828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733943AC-E639-9DD0-5095-3A84BEF2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684" y="2571750"/>
              <a:ext cx="5605975" cy="262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016B04-090A-B480-DF41-4B1AE15BBA0E}"/>
                </a:ext>
              </a:extLst>
            </p:cNvPr>
            <p:cNvSpPr txBox="1"/>
            <p:nvPr/>
          </p:nvSpPr>
          <p:spPr>
            <a:xfrm>
              <a:off x="2869352" y="2668220"/>
              <a:ext cx="1183002" cy="22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700"/>
                </a:lnSpc>
              </a:pPr>
              <a:r>
                <a:rPr lang="en-US" sz="700" dirty="0"/>
                <a:t>Mississippi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Georgia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Florida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Texas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New York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Connecticut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Nevada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Alabama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Indiana</a:t>
              </a:r>
            </a:p>
            <a:p>
              <a:pPr algn="r">
                <a:lnSpc>
                  <a:spcPts val="1700"/>
                </a:lnSpc>
              </a:pPr>
              <a:r>
                <a:rPr lang="en-US" sz="700" dirty="0"/>
                <a:t>Arkansas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7A7E99-3EF4-0F95-3B3F-052DCC645403}"/>
              </a:ext>
            </a:extLst>
          </p:cNvPr>
          <p:cNvCxnSpPr/>
          <p:nvPr/>
        </p:nvCxnSpPr>
        <p:spPr>
          <a:xfrm>
            <a:off x="4449600" y="362335"/>
            <a:ext cx="959423" cy="3792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73B458-985E-6689-9CBB-5BFF53314D26}"/>
              </a:ext>
            </a:extLst>
          </p:cNvPr>
          <p:cNvCxnSpPr/>
          <p:nvPr/>
        </p:nvCxnSpPr>
        <p:spPr>
          <a:xfrm>
            <a:off x="2151657" y="1313416"/>
            <a:ext cx="3339755" cy="198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7A1A7A-FBFA-5409-AD9C-50090043E106}"/>
              </a:ext>
            </a:extLst>
          </p:cNvPr>
          <p:cNvCxnSpPr/>
          <p:nvPr/>
        </p:nvCxnSpPr>
        <p:spPr>
          <a:xfrm>
            <a:off x="2151657" y="1540800"/>
            <a:ext cx="3257366" cy="210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59A627-0454-A88C-8638-9D84748757D3}"/>
              </a:ext>
            </a:extLst>
          </p:cNvPr>
          <p:cNvCxnSpPr>
            <a:cxnSpLocks/>
          </p:cNvCxnSpPr>
          <p:nvPr/>
        </p:nvCxnSpPr>
        <p:spPr>
          <a:xfrm>
            <a:off x="2053304" y="1914597"/>
            <a:ext cx="3290329" cy="1992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2D3B9B-42CB-E75C-05EA-0AE72E0745E7}"/>
              </a:ext>
            </a:extLst>
          </p:cNvPr>
          <p:cNvCxnSpPr/>
          <p:nvPr/>
        </p:nvCxnSpPr>
        <p:spPr>
          <a:xfrm>
            <a:off x="1970915" y="2116308"/>
            <a:ext cx="3471071" cy="1377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E5DF6F-A8B3-4DB8-52D6-9A8EE6455656}"/>
              </a:ext>
            </a:extLst>
          </p:cNvPr>
          <p:cNvCxnSpPr/>
          <p:nvPr/>
        </p:nvCxnSpPr>
        <p:spPr>
          <a:xfrm flipV="1">
            <a:off x="1159200" y="2001600"/>
            <a:ext cx="4086080" cy="1015200"/>
          </a:xfrm>
          <a:prstGeom prst="line">
            <a:avLst/>
          </a:prstGeom>
          <a:ln>
            <a:solidFill>
              <a:srgbClr val="F6A8C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A98FDF-79A6-A77F-80C7-D719E0C1AB5F}"/>
              </a:ext>
            </a:extLst>
          </p:cNvPr>
          <p:cNvCxnSpPr/>
          <p:nvPr/>
        </p:nvCxnSpPr>
        <p:spPr>
          <a:xfrm flipV="1">
            <a:off x="1159200" y="698400"/>
            <a:ext cx="4249823" cy="2736000"/>
          </a:xfrm>
          <a:prstGeom prst="line">
            <a:avLst/>
          </a:prstGeom>
          <a:ln>
            <a:solidFill>
              <a:srgbClr val="F6A8C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838668-505B-C194-279C-874ACA17346A}"/>
              </a:ext>
            </a:extLst>
          </p:cNvPr>
          <p:cNvCxnSpPr/>
          <p:nvPr/>
        </p:nvCxnSpPr>
        <p:spPr>
          <a:xfrm flipV="1">
            <a:off x="1008000" y="1540800"/>
            <a:ext cx="4237280" cy="2923200"/>
          </a:xfrm>
          <a:prstGeom prst="line">
            <a:avLst/>
          </a:prstGeom>
          <a:ln>
            <a:solidFill>
              <a:srgbClr val="F6A8C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B4C95F-2444-CC75-F5A2-DC9E24306EAE}"/>
              </a:ext>
            </a:extLst>
          </p:cNvPr>
          <p:cNvCxnSpPr/>
          <p:nvPr/>
        </p:nvCxnSpPr>
        <p:spPr>
          <a:xfrm>
            <a:off x="1008000" y="4046400"/>
            <a:ext cx="4335633" cy="73476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7"/>
          <p:cNvGrpSpPr/>
          <p:nvPr/>
        </p:nvGrpSpPr>
        <p:grpSpPr>
          <a:xfrm>
            <a:off x="5137825" y="1330775"/>
            <a:ext cx="471300" cy="2833025"/>
            <a:chOff x="5137825" y="1330775"/>
            <a:chExt cx="471300" cy="2833025"/>
          </a:xfrm>
        </p:grpSpPr>
        <p:sp>
          <p:nvSpPr>
            <p:cNvPr id="1546" name="Google Shape;1546;p17"/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Grupo 17">
            <a:extLst>
              <a:ext uri="{FF2B5EF4-FFF2-40B4-BE49-F238E27FC236}">
                <a16:creationId xmlns:a16="http://schemas.microsoft.com/office/drawing/2014/main" id="{39C49E6F-CF56-9325-F7E5-7444CE2AC29A}"/>
              </a:ext>
            </a:extLst>
          </p:cNvPr>
          <p:cNvGrpSpPr/>
          <p:nvPr/>
        </p:nvGrpSpPr>
        <p:grpSpPr>
          <a:xfrm>
            <a:off x="109257" y="198661"/>
            <a:ext cx="8565746" cy="4426098"/>
            <a:chOff x="109257" y="198661"/>
            <a:chExt cx="8565746" cy="4426098"/>
          </a:xfrm>
        </p:grpSpPr>
        <p:pic>
          <p:nvPicPr>
            <p:cNvPr id="5" name="Gráfico 30">
              <a:extLst>
                <a:ext uri="{FF2B5EF4-FFF2-40B4-BE49-F238E27FC236}">
                  <a16:creationId xmlns:a16="http://schemas.microsoft.com/office/drawing/2014/main" id="{0786E5DB-4071-C1E3-060D-2D1990E6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4139859" y="3521604"/>
              <a:ext cx="846709" cy="998136"/>
            </a:xfrm>
            <a:prstGeom prst="rect">
              <a:avLst/>
            </a:prstGeom>
          </p:spPr>
        </p:pic>
        <p:pic>
          <p:nvPicPr>
            <p:cNvPr id="3" name="Gráfico 26">
              <a:extLst>
                <a:ext uri="{FF2B5EF4-FFF2-40B4-BE49-F238E27FC236}">
                  <a16:creationId xmlns:a16="http://schemas.microsoft.com/office/drawing/2014/main" id="{DD6E5FEF-D74E-E580-3CD1-39A3D531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257" y="241571"/>
              <a:ext cx="942715" cy="1021539"/>
            </a:xfrm>
            <a:prstGeom prst="rect">
              <a:avLst/>
            </a:prstGeom>
          </p:spPr>
        </p:pic>
        <p:pic>
          <p:nvPicPr>
            <p:cNvPr id="4" name="Gráfico 28">
              <a:extLst>
                <a:ext uri="{FF2B5EF4-FFF2-40B4-BE49-F238E27FC236}">
                  <a16:creationId xmlns:a16="http://schemas.microsoft.com/office/drawing/2014/main" id="{347105E9-5AED-0008-E2CF-E46E03A8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24016">
              <a:off x="7788289" y="198661"/>
              <a:ext cx="684043" cy="986860"/>
            </a:xfrm>
            <a:prstGeom prst="rect">
              <a:avLst/>
            </a:prstGeom>
          </p:spPr>
        </p:pic>
        <p:pic>
          <p:nvPicPr>
            <p:cNvPr id="6" name="Imagen 38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C238AA5D-FF27-45FC-0E5F-3C58A144F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676027" y="1436824"/>
              <a:ext cx="497096" cy="379081"/>
            </a:xfrm>
            <a:prstGeom prst="rect">
              <a:avLst/>
            </a:prstGeom>
          </p:spPr>
        </p:pic>
        <p:pic>
          <p:nvPicPr>
            <p:cNvPr id="7" name="Imagen 42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4F31A251-2AEF-2560-8539-0DEA5F09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4223" y="4168039"/>
              <a:ext cx="420780" cy="456720"/>
            </a:xfrm>
            <a:prstGeom prst="rect">
              <a:avLst/>
            </a:prstGeom>
          </p:spPr>
        </p:pic>
      </p:grpSp>
      <p:grpSp>
        <p:nvGrpSpPr>
          <p:cNvPr id="8" name="Grupo 16">
            <a:extLst>
              <a:ext uri="{FF2B5EF4-FFF2-40B4-BE49-F238E27FC236}">
                <a16:creationId xmlns:a16="http://schemas.microsoft.com/office/drawing/2014/main" id="{471340E0-A985-8327-05E6-5EE7ED76232E}"/>
              </a:ext>
            </a:extLst>
          </p:cNvPr>
          <p:cNvGrpSpPr/>
          <p:nvPr/>
        </p:nvGrpSpPr>
        <p:grpSpPr>
          <a:xfrm>
            <a:off x="364217" y="408013"/>
            <a:ext cx="8378590" cy="4500863"/>
            <a:chOff x="364217" y="408013"/>
            <a:chExt cx="8378590" cy="4500863"/>
          </a:xfrm>
        </p:grpSpPr>
        <p:pic>
          <p:nvPicPr>
            <p:cNvPr id="10" name="Imagen 40" descr="Icono&#10;&#10;Descripción generada automáticamente">
              <a:extLst>
                <a:ext uri="{FF2B5EF4-FFF2-40B4-BE49-F238E27FC236}">
                  <a16:creationId xmlns:a16="http://schemas.microsoft.com/office/drawing/2014/main" id="{31FF2473-3F4A-93E1-993E-E5904C9E9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5309" y="488305"/>
              <a:ext cx="506406" cy="528073"/>
            </a:xfrm>
            <a:prstGeom prst="rect">
              <a:avLst/>
            </a:prstGeom>
          </p:spPr>
        </p:pic>
        <p:pic>
          <p:nvPicPr>
            <p:cNvPr id="13" name="Imagen 56" descr="Logotipo, Icono&#10;&#10;Descripción generada automáticamente">
              <a:extLst>
                <a:ext uri="{FF2B5EF4-FFF2-40B4-BE49-F238E27FC236}">
                  <a16:creationId xmlns:a16="http://schemas.microsoft.com/office/drawing/2014/main" id="{750AEA91-3C2B-53C1-AE46-F71E98714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58000" y="408013"/>
              <a:ext cx="482291" cy="473072"/>
            </a:xfrm>
            <a:prstGeom prst="rect">
              <a:avLst/>
            </a:prstGeom>
          </p:spPr>
        </p:pic>
        <p:pic>
          <p:nvPicPr>
            <p:cNvPr id="9" name="Gráfico 29">
              <a:extLst>
                <a:ext uri="{FF2B5EF4-FFF2-40B4-BE49-F238E27FC236}">
                  <a16:creationId xmlns:a16="http://schemas.microsoft.com/office/drawing/2014/main" id="{40C659C3-030B-A3A9-52B4-D023C0F99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V="1">
              <a:off x="364217" y="3144448"/>
              <a:ext cx="822458" cy="891227"/>
            </a:xfrm>
            <a:prstGeom prst="rect">
              <a:avLst/>
            </a:prstGeom>
          </p:spPr>
        </p:pic>
        <p:pic>
          <p:nvPicPr>
            <p:cNvPr id="11" name="Imagen 48" descr="Imagen que contiene Patrón de fondo&#10;&#10;Descripción generada automáticamente">
              <a:extLst>
                <a:ext uri="{FF2B5EF4-FFF2-40B4-BE49-F238E27FC236}">
                  <a16:creationId xmlns:a16="http://schemas.microsoft.com/office/drawing/2014/main" id="{FD75623D-FD0A-31DE-29AC-2E2CC2E0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97" flipH="1">
              <a:off x="8187943" y="2743632"/>
              <a:ext cx="554864" cy="401322"/>
            </a:xfrm>
            <a:prstGeom prst="rect">
              <a:avLst/>
            </a:prstGeom>
          </p:spPr>
        </p:pic>
        <p:pic>
          <p:nvPicPr>
            <p:cNvPr id="12" name="Imagen 44" descr="Dibujo de la tierra desde el espacio&#10;&#10;Descripción generada automáticamente con confianza baja">
              <a:extLst>
                <a:ext uri="{FF2B5EF4-FFF2-40B4-BE49-F238E27FC236}">
                  <a16:creationId xmlns:a16="http://schemas.microsoft.com/office/drawing/2014/main" id="{5049FB66-DB9F-D2FA-8E55-FD31705F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1401" y="4523805"/>
              <a:ext cx="566410" cy="385071"/>
            </a:xfrm>
            <a:prstGeom prst="rect">
              <a:avLst/>
            </a:prstGeom>
          </p:spPr>
        </p:pic>
      </p:grpSp>
      <p:grpSp>
        <p:nvGrpSpPr>
          <p:cNvPr id="1446" name="Google Shape;1446;p17"/>
          <p:cNvGrpSpPr/>
          <p:nvPr/>
        </p:nvGrpSpPr>
        <p:grpSpPr>
          <a:xfrm>
            <a:off x="1312650" y="1518944"/>
            <a:ext cx="3740964" cy="2557193"/>
            <a:chOff x="1312650" y="1518944"/>
            <a:chExt cx="3740964" cy="2557193"/>
          </a:xfrm>
        </p:grpSpPr>
        <p:sp>
          <p:nvSpPr>
            <p:cNvPr id="1447" name="Google Shape;1447;p17"/>
            <p:cNvSpPr/>
            <p:nvPr/>
          </p:nvSpPr>
          <p:spPr>
            <a:xfrm>
              <a:off x="2404565" y="3692446"/>
              <a:ext cx="786293" cy="183519"/>
            </a:xfrm>
            <a:custGeom>
              <a:avLst/>
              <a:gdLst/>
              <a:ahLst/>
              <a:cxnLst/>
              <a:rect l="l" t="t" r="r" b="b"/>
              <a:pathLst>
                <a:path w="5210" h="1216" extrusionOk="0">
                  <a:moveTo>
                    <a:pt x="2605" y="1"/>
                  </a:moveTo>
                  <a:cubicBezTo>
                    <a:pt x="1154" y="1"/>
                    <a:pt x="1" y="258"/>
                    <a:pt x="1" y="605"/>
                  </a:cubicBezTo>
                  <a:cubicBezTo>
                    <a:pt x="1" y="952"/>
                    <a:pt x="1154" y="1216"/>
                    <a:pt x="2605" y="1216"/>
                  </a:cubicBezTo>
                  <a:cubicBezTo>
                    <a:pt x="4049" y="1216"/>
                    <a:pt x="5209" y="952"/>
                    <a:pt x="5209" y="605"/>
                  </a:cubicBezTo>
                  <a:cubicBezTo>
                    <a:pt x="5209" y="258"/>
                    <a:pt x="4049" y="1"/>
                    <a:pt x="2605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3059714" y="3692446"/>
              <a:ext cx="786142" cy="183519"/>
            </a:xfrm>
            <a:custGeom>
              <a:avLst/>
              <a:gdLst/>
              <a:ahLst/>
              <a:cxnLst/>
              <a:rect l="l" t="t" r="r" b="b"/>
              <a:pathLst>
                <a:path w="5209" h="1216" extrusionOk="0">
                  <a:moveTo>
                    <a:pt x="2604" y="1"/>
                  </a:moveTo>
                  <a:cubicBezTo>
                    <a:pt x="1153" y="1"/>
                    <a:pt x="0" y="258"/>
                    <a:pt x="0" y="605"/>
                  </a:cubicBezTo>
                  <a:cubicBezTo>
                    <a:pt x="0" y="952"/>
                    <a:pt x="1153" y="1216"/>
                    <a:pt x="2604" y="1216"/>
                  </a:cubicBezTo>
                  <a:cubicBezTo>
                    <a:pt x="4048" y="1216"/>
                    <a:pt x="5208" y="952"/>
                    <a:pt x="5208" y="605"/>
                  </a:cubicBezTo>
                  <a:cubicBezTo>
                    <a:pt x="5208" y="258"/>
                    <a:pt x="4048" y="1"/>
                    <a:pt x="2604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1312650" y="3692446"/>
              <a:ext cx="1392841" cy="332477"/>
            </a:xfrm>
            <a:custGeom>
              <a:avLst/>
              <a:gdLst/>
              <a:ahLst/>
              <a:cxnLst/>
              <a:rect l="l" t="t" r="r" b="b"/>
              <a:pathLst>
                <a:path w="9229" h="2203" extrusionOk="0">
                  <a:moveTo>
                    <a:pt x="4597" y="1"/>
                  </a:moveTo>
                  <a:cubicBezTo>
                    <a:pt x="2056" y="1"/>
                    <a:pt x="0" y="494"/>
                    <a:pt x="0" y="1098"/>
                  </a:cubicBezTo>
                  <a:cubicBezTo>
                    <a:pt x="0" y="1709"/>
                    <a:pt x="2056" y="2202"/>
                    <a:pt x="4597" y="2202"/>
                  </a:cubicBezTo>
                  <a:cubicBezTo>
                    <a:pt x="7146" y="2202"/>
                    <a:pt x="9229" y="1709"/>
                    <a:pt x="9229" y="1098"/>
                  </a:cubicBezTo>
                  <a:cubicBezTo>
                    <a:pt x="9229" y="494"/>
                    <a:pt x="7146" y="1"/>
                    <a:pt x="4597" y="1"/>
                  </a:cubicBez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1312650" y="2600534"/>
              <a:ext cx="554480" cy="485359"/>
            </a:xfrm>
            <a:custGeom>
              <a:avLst/>
              <a:gdLst/>
              <a:ahLst/>
              <a:cxnLst/>
              <a:rect l="l" t="t" r="r" b="b"/>
              <a:pathLst>
                <a:path w="3674" h="3216" extrusionOk="0">
                  <a:moveTo>
                    <a:pt x="896" y="0"/>
                  </a:moveTo>
                  <a:lnTo>
                    <a:pt x="0" y="1451"/>
                  </a:lnTo>
                  <a:lnTo>
                    <a:pt x="2778" y="3215"/>
                  </a:lnTo>
                  <a:lnTo>
                    <a:pt x="3674" y="173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1622793" y="2963046"/>
              <a:ext cx="87232" cy="66254"/>
            </a:xfrm>
            <a:custGeom>
              <a:avLst/>
              <a:gdLst/>
              <a:ahLst/>
              <a:cxnLst/>
              <a:rect l="l" t="t" r="r" b="b"/>
              <a:pathLst>
                <a:path w="578" h="439" extrusionOk="0">
                  <a:moveTo>
                    <a:pt x="56" y="1"/>
                  </a:moveTo>
                  <a:lnTo>
                    <a:pt x="1" y="119"/>
                  </a:lnTo>
                  <a:lnTo>
                    <a:pt x="521" y="438"/>
                  </a:lnTo>
                  <a:lnTo>
                    <a:pt x="577" y="3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1675163" y="2967272"/>
              <a:ext cx="43163" cy="35768"/>
            </a:xfrm>
            <a:custGeom>
              <a:avLst/>
              <a:gdLst/>
              <a:ahLst/>
              <a:cxnLst/>
              <a:rect l="l" t="t" r="r" b="b"/>
              <a:pathLst>
                <a:path w="286" h="237" extrusionOk="0">
                  <a:moveTo>
                    <a:pt x="29" y="0"/>
                  </a:moveTo>
                  <a:lnTo>
                    <a:pt x="1" y="63"/>
                  </a:lnTo>
                  <a:lnTo>
                    <a:pt x="258" y="237"/>
                  </a:lnTo>
                  <a:lnTo>
                    <a:pt x="286" y="17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1697197" y="2967272"/>
              <a:ext cx="30637" cy="22185"/>
            </a:xfrm>
            <a:custGeom>
              <a:avLst/>
              <a:gdLst/>
              <a:ahLst/>
              <a:cxnLst/>
              <a:rect l="l" t="t" r="r" b="b"/>
              <a:pathLst>
                <a:path w="203" h="147" extrusionOk="0">
                  <a:moveTo>
                    <a:pt x="1" y="0"/>
                  </a:moveTo>
                  <a:lnTo>
                    <a:pt x="1" y="63"/>
                  </a:lnTo>
                  <a:lnTo>
                    <a:pt x="174" y="146"/>
                  </a:lnTo>
                  <a:lnTo>
                    <a:pt x="202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1683614" y="2894528"/>
              <a:ext cx="74554" cy="57802"/>
            </a:xfrm>
            <a:custGeom>
              <a:avLst/>
              <a:gdLst/>
              <a:ahLst/>
              <a:cxnLst/>
              <a:rect l="l" t="t" r="r" b="b"/>
              <a:pathLst>
                <a:path w="494" h="383" extrusionOk="0">
                  <a:moveTo>
                    <a:pt x="85" y="1"/>
                  </a:moveTo>
                  <a:cubicBezTo>
                    <a:pt x="62" y="1"/>
                    <a:pt x="44" y="16"/>
                    <a:pt x="28" y="52"/>
                  </a:cubicBezTo>
                  <a:lnTo>
                    <a:pt x="0" y="80"/>
                  </a:lnTo>
                  <a:cubicBezTo>
                    <a:pt x="0" y="107"/>
                    <a:pt x="0" y="163"/>
                    <a:pt x="28" y="163"/>
                  </a:cubicBezTo>
                  <a:lnTo>
                    <a:pt x="348" y="371"/>
                  </a:lnTo>
                  <a:cubicBezTo>
                    <a:pt x="356" y="379"/>
                    <a:pt x="364" y="383"/>
                    <a:pt x="372" y="383"/>
                  </a:cubicBezTo>
                  <a:cubicBezTo>
                    <a:pt x="392" y="383"/>
                    <a:pt x="413" y="361"/>
                    <a:pt x="438" y="337"/>
                  </a:cubicBezTo>
                  <a:lnTo>
                    <a:pt x="466" y="309"/>
                  </a:lnTo>
                  <a:cubicBezTo>
                    <a:pt x="493" y="281"/>
                    <a:pt x="466" y="226"/>
                    <a:pt x="438" y="198"/>
                  </a:cubicBezTo>
                  <a:lnTo>
                    <a:pt x="146" y="24"/>
                  </a:lnTo>
                  <a:cubicBezTo>
                    <a:pt x="123" y="9"/>
                    <a:pt x="10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1473985" y="2666486"/>
              <a:ext cx="44220" cy="30486"/>
            </a:xfrm>
            <a:custGeom>
              <a:avLst/>
              <a:gdLst/>
              <a:ahLst/>
              <a:cxnLst/>
              <a:rect l="l" t="t" r="r" b="b"/>
              <a:pathLst>
                <a:path w="293" h="202" extrusionOk="0">
                  <a:moveTo>
                    <a:pt x="28" y="1"/>
                  </a:moveTo>
                  <a:lnTo>
                    <a:pt x="1" y="28"/>
                  </a:lnTo>
                  <a:lnTo>
                    <a:pt x="264" y="202"/>
                  </a:lnTo>
                  <a:lnTo>
                    <a:pt x="292" y="17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1465684" y="2674938"/>
              <a:ext cx="30486" cy="22034"/>
            </a:xfrm>
            <a:custGeom>
              <a:avLst/>
              <a:gdLst/>
              <a:ahLst/>
              <a:cxnLst/>
              <a:rect l="l" t="t" r="r" b="b"/>
              <a:pathLst>
                <a:path w="202" h="146" extrusionOk="0">
                  <a:moveTo>
                    <a:pt x="28" y="0"/>
                  </a:moveTo>
                  <a:lnTo>
                    <a:pt x="0" y="28"/>
                  </a:lnTo>
                  <a:lnTo>
                    <a:pt x="174" y="146"/>
                  </a:lnTo>
                  <a:lnTo>
                    <a:pt x="201" y="1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1342985" y="2630869"/>
              <a:ext cx="493810" cy="419407"/>
            </a:xfrm>
            <a:custGeom>
              <a:avLst/>
              <a:gdLst/>
              <a:ahLst/>
              <a:cxnLst/>
              <a:rect l="l" t="t" r="r" b="b"/>
              <a:pathLst>
                <a:path w="3272" h="2779" extrusionOk="0">
                  <a:moveTo>
                    <a:pt x="841" y="63"/>
                  </a:moveTo>
                  <a:lnTo>
                    <a:pt x="3181" y="1507"/>
                  </a:lnTo>
                  <a:cubicBezTo>
                    <a:pt x="3125" y="1563"/>
                    <a:pt x="3153" y="1681"/>
                    <a:pt x="3216" y="1736"/>
                  </a:cubicBezTo>
                  <a:lnTo>
                    <a:pt x="2632" y="2695"/>
                  </a:lnTo>
                  <a:cubicBezTo>
                    <a:pt x="2603" y="2675"/>
                    <a:pt x="2573" y="2666"/>
                    <a:pt x="2543" y="2666"/>
                  </a:cubicBezTo>
                  <a:cubicBezTo>
                    <a:pt x="2489" y="2666"/>
                    <a:pt x="2439" y="2696"/>
                    <a:pt x="2403" y="2750"/>
                  </a:cubicBezTo>
                  <a:lnTo>
                    <a:pt x="91" y="1278"/>
                  </a:lnTo>
                  <a:cubicBezTo>
                    <a:pt x="119" y="1216"/>
                    <a:pt x="91" y="1132"/>
                    <a:pt x="56" y="1105"/>
                  </a:cubicBezTo>
                  <a:lnTo>
                    <a:pt x="667" y="118"/>
                  </a:lnTo>
                  <a:cubicBezTo>
                    <a:pt x="723" y="118"/>
                    <a:pt x="813" y="118"/>
                    <a:pt x="841" y="63"/>
                  </a:cubicBezTo>
                  <a:close/>
                  <a:moveTo>
                    <a:pt x="841" y="0"/>
                  </a:moveTo>
                  <a:cubicBezTo>
                    <a:pt x="800" y="46"/>
                    <a:pt x="755" y="74"/>
                    <a:pt x="712" y="74"/>
                  </a:cubicBezTo>
                  <a:cubicBezTo>
                    <a:pt x="697" y="74"/>
                    <a:pt x="682" y="70"/>
                    <a:pt x="667" y="63"/>
                  </a:cubicBezTo>
                  <a:lnTo>
                    <a:pt x="639" y="63"/>
                  </a:lnTo>
                  <a:lnTo>
                    <a:pt x="1" y="1105"/>
                  </a:lnTo>
                  <a:lnTo>
                    <a:pt x="28" y="1105"/>
                  </a:lnTo>
                  <a:cubicBezTo>
                    <a:pt x="56" y="1160"/>
                    <a:pt x="56" y="1216"/>
                    <a:pt x="28" y="1278"/>
                  </a:cubicBezTo>
                  <a:lnTo>
                    <a:pt x="28" y="1306"/>
                  </a:lnTo>
                  <a:lnTo>
                    <a:pt x="2403" y="2778"/>
                  </a:lnTo>
                  <a:cubicBezTo>
                    <a:pt x="2438" y="2725"/>
                    <a:pt x="2488" y="2706"/>
                    <a:pt x="2533" y="2706"/>
                  </a:cubicBezTo>
                  <a:cubicBezTo>
                    <a:pt x="2559" y="2706"/>
                    <a:pt x="2584" y="2712"/>
                    <a:pt x="2605" y="2722"/>
                  </a:cubicBezTo>
                  <a:lnTo>
                    <a:pt x="2632" y="2722"/>
                  </a:lnTo>
                  <a:lnTo>
                    <a:pt x="3271" y="1709"/>
                  </a:lnTo>
                  <a:lnTo>
                    <a:pt x="3244" y="1709"/>
                  </a:lnTo>
                  <a:cubicBezTo>
                    <a:pt x="3181" y="1653"/>
                    <a:pt x="3153" y="1563"/>
                    <a:pt x="3216" y="1507"/>
                  </a:cubicBezTo>
                  <a:lnTo>
                    <a:pt x="3216" y="147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1526354" y="2785714"/>
              <a:ext cx="127075" cy="112586"/>
            </a:xfrm>
            <a:custGeom>
              <a:avLst/>
              <a:gdLst/>
              <a:ahLst/>
              <a:cxnLst/>
              <a:rect l="l" t="t" r="r" b="b"/>
              <a:pathLst>
                <a:path w="842" h="746" extrusionOk="0">
                  <a:moveTo>
                    <a:pt x="413" y="0"/>
                  </a:moveTo>
                  <a:cubicBezTo>
                    <a:pt x="286" y="0"/>
                    <a:pt x="172" y="52"/>
                    <a:pt x="119" y="162"/>
                  </a:cubicBezTo>
                  <a:cubicBezTo>
                    <a:pt x="1" y="363"/>
                    <a:pt x="56" y="599"/>
                    <a:pt x="230" y="683"/>
                  </a:cubicBezTo>
                  <a:cubicBezTo>
                    <a:pt x="293" y="725"/>
                    <a:pt x="363" y="745"/>
                    <a:pt x="434" y="745"/>
                  </a:cubicBezTo>
                  <a:cubicBezTo>
                    <a:pt x="558" y="745"/>
                    <a:pt x="680" y="683"/>
                    <a:pt x="751" y="572"/>
                  </a:cubicBezTo>
                  <a:cubicBezTo>
                    <a:pt x="841" y="398"/>
                    <a:pt x="813" y="162"/>
                    <a:pt x="640" y="51"/>
                  </a:cubicBezTo>
                  <a:cubicBezTo>
                    <a:pt x="566" y="18"/>
                    <a:pt x="487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1560915" y="2814238"/>
              <a:ext cx="57802" cy="62028"/>
            </a:xfrm>
            <a:custGeom>
              <a:avLst/>
              <a:gdLst/>
              <a:ahLst/>
              <a:cxnLst/>
              <a:rect l="l" t="t" r="r" b="b"/>
              <a:pathLst>
                <a:path w="383" h="411" extrusionOk="0">
                  <a:moveTo>
                    <a:pt x="237" y="91"/>
                  </a:moveTo>
                  <a:lnTo>
                    <a:pt x="209" y="146"/>
                  </a:lnTo>
                  <a:cubicBezTo>
                    <a:pt x="209" y="119"/>
                    <a:pt x="175" y="119"/>
                    <a:pt x="209" y="91"/>
                  </a:cubicBezTo>
                  <a:close/>
                  <a:moveTo>
                    <a:pt x="175" y="237"/>
                  </a:moveTo>
                  <a:cubicBezTo>
                    <a:pt x="209" y="264"/>
                    <a:pt x="209" y="292"/>
                    <a:pt x="209" y="292"/>
                  </a:cubicBezTo>
                  <a:cubicBezTo>
                    <a:pt x="175" y="320"/>
                    <a:pt x="175" y="320"/>
                    <a:pt x="147" y="320"/>
                  </a:cubicBezTo>
                  <a:lnTo>
                    <a:pt x="175" y="237"/>
                  </a:lnTo>
                  <a:close/>
                  <a:moveTo>
                    <a:pt x="293" y="1"/>
                  </a:moveTo>
                  <a:lnTo>
                    <a:pt x="293" y="35"/>
                  </a:lnTo>
                  <a:cubicBezTo>
                    <a:pt x="257" y="21"/>
                    <a:pt x="225" y="12"/>
                    <a:pt x="198" y="12"/>
                  </a:cubicBezTo>
                  <a:cubicBezTo>
                    <a:pt x="162" y="12"/>
                    <a:pt x="135" y="27"/>
                    <a:pt x="119" y="63"/>
                  </a:cubicBezTo>
                  <a:cubicBezTo>
                    <a:pt x="63" y="119"/>
                    <a:pt x="119" y="174"/>
                    <a:pt x="147" y="209"/>
                  </a:cubicBezTo>
                  <a:lnTo>
                    <a:pt x="119" y="292"/>
                  </a:lnTo>
                  <a:cubicBezTo>
                    <a:pt x="119" y="264"/>
                    <a:pt x="91" y="264"/>
                    <a:pt x="119" y="237"/>
                  </a:cubicBezTo>
                  <a:lnTo>
                    <a:pt x="36" y="174"/>
                  </a:lnTo>
                  <a:lnTo>
                    <a:pt x="36" y="174"/>
                  </a:lnTo>
                  <a:cubicBezTo>
                    <a:pt x="1" y="237"/>
                    <a:pt x="36" y="292"/>
                    <a:pt x="91" y="348"/>
                  </a:cubicBezTo>
                  <a:lnTo>
                    <a:pt x="63" y="383"/>
                  </a:lnTo>
                  <a:lnTo>
                    <a:pt x="91" y="410"/>
                  </a:lnTo>
                  <a:lnTo>
                    <a:pt x="119" y="383"/>
                  </a:lnTo>
                  <a:cubicBezTo>
                    <a:pt x="135" y="390"/>
                    <a:pt x="151" y="394"/>
                    <a:pt x="167" y="394"/>
                  </a:cubicBezTo>
                  <a:cubicBezTo>
                    <a:pt x="207" y="394"/>
                    <a:pt x="245" y="373"/>
                    <a:pt x="265" y="348"/>
                  </a:cubicBezTo>
                  <a:cubicBezTo>
                    <a:pt x="320" y="264"/>
                    <a:pt x="265" y="237"/>
                    <a:pt x="237" y="174"/>
                  </a:cubicBezTo>
                  <a:lnTo>
                    <a:pt x="265" y="119"/>
                  </a:lnTo>
                  <a:cubicBezTo>
                    <a:pt x="293" y="119"/>
                    <a:pt x="293" y="146"/>
                    <a:pt x="265" y="146"/>
                  </a:cubicBezTo>
                  <a:lnTo>
                    <a:pt x="348" y="209"/>
                  </a:lnTo>
                  <a:cubicBezTo>
                    <a:pt x="383" y="146"/>
                    <a:pt x="383" y="91"/>
                    <a:pt x="320" y="35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328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1461458" y="2394980"/>
              <a:ext cx="532446" cy="533653"/>
            </a:xfrm>
            <a:custGeom>
              <a:avLst/>
              <a:gdLst/>
              <a:ahLst/>
              <a:cxnLst/>
              <a:rect l="l" t="t" r="r" b="b"/>
              <a:pathLst>
                <a:path w="3528" h="3536" extrusionOk="0">
                  <a:moveTo>
                    <a:pt x="1216" y="1"/>
                  </a:moveTo>
                  <a:lnTo>
                    <a:pt x="0" y="1216"/>
                  </a:lnTo>
                  <a:lnTo>
                    <a:pt x="2313" y="3536"/>
                  </a:lnTo>
                  <a:lnTo>
                    <a:pt x="3528" y="232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54AE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1731758" y="2793260"/>
              <a:ext cx="74554" cy="73498"/>
            </a:xfrm>
            <a:custGeom>
              <a:avLst/>
              <a:gdLst/>
              <a:ahLst/>
              <a:cxnLst/>
              <a:rect l="l" t="t" r="r" b="b"/>
              <a:pathLst>
                <a:path w="494" h="487" extrusionOk="0">
                  <a:moveTo>
                    <a:pt x="56" y="1"/>
                  </a:moveTo>
                  <a:lnTo>
                    <a:pt x="1" y="56"/>
                  </a:lnTo>
                  <a:lnTo>
                    <a:pt x="404" y="487"/>
                  </a:lnTo>
                  <a:lnTo>
                    <a:pt x="494" y="40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1780053" y="2805937"/>
              <a:ext cx="38937" cy="39843"/>
            </a:xfrm>
            <a:custGeom>
              <a:avLst/>
              <a:gdLst/>
              <a:ahLst/>
              <a:cxnLst/>
              <a:rect l="l" t="t" r="r" b="b"/>
              <a:pathLst>
                <a:path w="258" h="264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1802088" y="2810012"/>
              <a:ext cx="26260" cy="2641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28" y="1"/>
                  </a:moveTo>
                  <a:lnTo>
                    <a:pt x="0" y="29"/>
                  </a:lnTo>
                  <a:lnTo>
                    <a:pt x="139" y="174"/>
                  </a:lnTo>
                  <a:lnTo>
                    <a:pt x="174" y="147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1802088" y="2736966"/>
              <a:ext cx="69272" cy="64896"/>
            </a:xfrm>
            <a:custGeom>
              <a:avLst/>
              <a:gdLst/>
              <a:ahLst/>
              <a:cxnLst/>
              <a:rect l="l" t="t" r="r" b="b"/>
              <a:pathLst>
                <a:path w="459" h="430" extrusionOk="0">
                  <a:moveTo>
                    <a:pt x="112" y="0"/>
                  </a:moveTo>
                  <a:cubicBezTo>
                    <a:pt x="90" y="0"/>
                    <a:pt x="70" y="9"/>
                    <a:pt x="56" y="27"/>
                  </a:cubicBezTo>
                  <a:lnTo>
                    <a:pt x="28" y="54"/>
                  </a:lnTo>
                  <a:cubicBezTo>
                    <a:pt x="0" y="82"/>
                    <a:pt x="0" y="138"/>
                    <a:pt x="28" y="165"/>
                  </a:cubicBezTo>
                  <a:lnTo>
                    <a:pt x="285" y="429"/>
                  </a:lnTo>
                  <a:lnTo>
                    <a:pt x="403" y="429"/>
                  </a:lnTo>
                  <a:lnTo>
                    <a:pt x="431" y="374"/>
                  </a:lnTo>
                  <a:cubicBezTo>
                    <a:pt x="458" y="339"/>
                    <a:pt x="458" y="311"/>
                    <a:pt x="431" y="283"/>
                  </a:cubicBezTo>
                  <a:lnTo>
                    <a:pt x="174" y="27"/>
                  </a:lnTo>
                  <a:cubicBezTo>
                    <a:pt x="156" y="9"/>
                    <a:pt x="134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1653279" y="2465309"/>
              <a:ext cx="38786" cy="39994"/>
            </a:xfrm>
            <a:custGeom>
              <a:avLst/>
              <a:gdLst/>
              <a:ahLst/>
              <a:cxnLst/>
              <a:rect l="l" t="t" r="r" b="b"/>
              <a:pathLst>
                <a:path w="257" h="265" extrusionOk="0">
                  <a:moveTo>
                    <a:pt x="28" y="0"/>
                  </a:moveTo>
                  <a:lnTo>
                    <a:pt x="0" y="28"/>
                  </a:lnTo>
                  <a:lnTo>
                    <a:pt x="229" y="264"/>
                  </a:lnTo>
                  <a:lnTo>
                    <a:pt x="257" y="2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7"/>
            <p:cNvSpPr/>
            <p:nvPr/>
          </p:nvSpPr>
          <p:spPr>
            <a:xfrm>
              <a:off x="1644828" y="2469535"/>
              <a:ext cx="26411" cy="30486"/>
            </a:xfrm>
            <a:custGeom>
              <a:avLst/>
              <a:gdLst/>
              <a:ahLst/>
              <a:cxnLst/>
              <a:rect l="l" t="t" r="r" b="b"/>
              <a:pathLst>
                <a:path w="175" h="202" extrusionOk="0">
                  <a:moveTo>
                    <a:pt x="28" y="0"/>
                  </a:moveTo>
                  <a:lnTo>
                    <a:pt x="1" y="63"/>
                  </a:lnTo>
                  <a:lnTo>
                    <a:pt x="139" y="201"/>
                  </a:lnTo>
                  <a:lnTo>
                    <a:pt x="174" y="17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7"/>
            <p:cNvSpPr/>
            <p:nvPr/>
          </p:nvSpPr>
          <p:spPr>
            <a:xfrm>
              <a:off x="1496019" y="2430748"/>
              <a:ext cx="463324" cy="462268"/>
            </a:xfrm>
            <a:custGeom>
              <a:avLst/>
              <a:gdLst/>
              <a:ahLst/>
              <a:cxnLst/>
              <a:rect l="l" t="t" r="r" b="b"/>
              <a:pathLst>
                <a:path w="3070" h="3063" extrusionOk="0">
                  <a:moveTo>
                    <a:pt x="1070" y="28"/>
                  </a:moveTo>
                  <a:lnTo>
                    <a:pt x="3007" y="1965"/>
                  </a:lnTo>
                  <a:cubicBezTo>
                    <a:pt x="2952" y="2056"/>
                    <a:pt x="2952" y="2139"/>
                    <a:pt x="3007" y="2194"/>
                  </a:cubicBezTo>
                  <a:lnTo>
                    <a:pt x="2202" y="3007"/>
                  </a:lnTo>
                  <a:cubicBezTo>
                    <a:pt x="2170" y="2979"/>
                    <a:pt x="2134" y="2965"/>
                    <a:pt x="2094" y="2965"/>
                  </a:cubicBezTo>
                  <a:cubicBezTo>
                    <a:pt x="2054" y="2965"/>
                    <a:pt x="2011" y="2979"/>
                    <a:pt x="1966" y="3007"/>
                  </a:cubicBezTo>
                  <a:lnTo>
                    <a:pt x="28" y="1069"/>
                  </a:lnTo>
                  <a:cubicBezTo>
                    <a:pt x="84" y="1014"/>
                    <a:pt x="84" y="924"/>
                    <a:pt x="56" y="868"/>
                  </a:cubicBezTo>
                  <a:lnTo>
                    <a:pt x="868" y="56"/>
                  </a:lnTo>
                  <a:cubicBezTo>
                    <a:pt x="903" y="67"/>
                    <a:pt x="934" y="74"/>
                    <a:pt x="962" y="74"/>
                  </a:cubicBezTo>
                  <a:cubicBezTo>
                    <a:pt x="1002" y="74"/>
                    <a:pt x="1037" y="60"/>
                    <a:pt x="1070" y="28"/>
                  </a:cubicBezTo>
                  <a:close/>
                  <a:moveTo>
                    <a:pt x="868" y="0"/>
                  </a:moveTo>
                  <a:lnTo>
                    <a:pt x="28" y="868"/>
                  </a:lnTo>
                  <a:cubicBezTo>
                    <a:pt x="56" y="924"/>
                    <a:pt x="56" y="1014"/>
                    <a:pt x="0" y="1042"/>
                  </a:cubicBezTo>
                  <a:lnTo>
                    <a:pt x="0" y="1069"/>
                  </a:lnTo>
                  <a:lnTo>
                    <a:pt x="1966" y="3062"/>
                  </a:lnTo>
                  <a:lnTo>
                    <a:pt x="1993" y="3035"/>
                  </a:lnTo>
                  <a:cubicBezTo>
                    <a:pt x="2025" y="3007"/>
                    <a:pt x="2061" y="2993"/>
                    <a:pt x="2098" y="2993"/>
                  </a:cubicBezTo>
                  <a:cubicBezTo>
                    <a:pt x="2134" y="2993"/>
                    <a:pt x="2170" y="3007"/>
                    <a:pt x="2202" y="3035"/>
                  </a:cubicBezTo>
                  <a:lnTo>
                    <a:pt x="2202" y="3062"/>
                  </a:lnTo>
                  <a:lnTo>
                    <a:pt x="3070" y="2194"/>
                  </a:lnTo>
                  <a:lnTo>
                    <a:pt x="3035" y="2194"/>
                  </a:lnTo>
                  <a:cubicBezTo>
                    <a:pt x="2979" y="2139"/>
                    <a:pt x="2979" y="2056"/>
                    <a:pt x="3035" y="1993"/>
                  </a:cubicBezTo>
                  <a:lnTo>
                    <a:pt x="3070" y="1965"/>
                  </a:lnTo>
                  <a:lnTo>
                    <a:pt x="1070" y="0"/>
                  </a:lnTo>
                  <a:cubicBezTo>
                    <a:pt x="1037" y="33"/>
                    <a:pt x="993" y="46"/>
                    <a:pt x="956" y="46"/>
                  </a:cubicBezTo>
                  <a:cubicBezTo>
                    <a:pt x="930" y="46"/>
                    <a:pt x="908" y="39"/>
                    <a:pt x="896" y="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1665806" y="2605967"/>
              <a:ext cx="126924" cy="111832"/>
            </a:xfrm>
            <a:custGeom>
              <a:avLst/>
              <a:gdLst/>
              <a:ahLst/>
              <a:cxnLst/>
              <a:rect l="l" t="t" r="r" b="b"/>
              <a:pathLst>
                <a:path w="841" h="741" extrusionOk="0">
                  <a:moveTo>
                    <a:pt x="407" y="0"/>
                  </a:moveTo>
                  <a:cubicBezTo>
                    <a:pt x="313" y="0"/>
                    <a:pt x="219" y="37"/>
                    <a:pt x="146" y="110"/>
                  </a:cubicBezTo>
                  <a:cubicBezTo>
                    <a:pt x="0" y="256"/>
                    <a:pt x="0" y="485"/>
                    <a:pt x="146" y="631"/>
                  </a:cubicBezTo>
                  <a:cubicBezTo>
                    <a:pt x="219" y="704"/>
                    <a:pt x="313" y="740"/>
                    <a:pt x="407" y="740"/>
                  </a:cubicBezTo>
                  <a:cubicBezTo>
                    <a:pt x="500" y="740"/>
                    <a:pt x="594" y="704"/>
                    <a:pt x="667" y="631"/>
                  </a:cubicBezTo>
                  <a:cubicBezTo>
                    <a:pt x="841" y="485"/>
                    <a:pt x="841" y="256"/>
                    <a:pt x="667" y="110"/>
                  </a:cubicBezTo>
                  <a:cubicBezTo>
                    <a:pt x="594" y="37"/>
                    <a:pt x="50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1697197" y="2634944"/>
              <a:ext cx="60972" cy="56444"/>
            </a:xfrm>
            <a:custGeom>
              <a:avLst/>
              <a:gdLst/>
              <a:ahLst/>
              <a:cxnLst/>
              <a:rect l="l" t="t" r="r" b="b"/>
              <a:pathLst>
                <a:path w="404" h="374" extrusionOk="0">
                  <a:moveTo>
                    <a:pt x="285" y="91"/>
                  </a:moveTo>
                  <a:lnTo>
                    <a:pt x="230" y="147"/>
                  </a:lnTo>
                  <a:lnTo>
                    <a:pt x="230" y="91"/>
                  </a:lnTo>
                  <a:close/>
                  <a:moveTo>
                    <a:pt x="202" y="237"/>
                  </a:moveTo>
                  <a:cubicBezTo>
                    <a:pt x="202" y="265"/>
                    <a:pt x="202" y="265"/>
                    <a:pt x="174" y="293"/>
                  </a:cubicBezTo>
                  <a:lnTo>
                    <a:pt x="140" y="293"/>
                  </a:lnTo>
                  <a:lnTo>
                    <a:pt x="202" y="237"/>
                  </a:lnTo>
                  <a:close/>
                  <a:moveTo>
                    <a:pt x="229" y="1"/>
                  </a:moveTo>
                  <a:cubicBezTo>
                    <a:pt x="207" y="1"/>
                    <a:pt x="186" y="10"/>
                    <a:pt x="174" y="36"/>
                  </a:cubicBezTo>
                  <a:cubicBezTo>
                    <a:pt x="112" y="91"/>
                    <a:pt x="140" y="147"/>
                    <a:pt x="174" y="210"/>
                  </a:cubicBezTo>
                  <a:lnTo>
                    <a:pt x="112" y="265"/>
                  </a:lnTo>
                  <a:lnTo>
                    <a:pt x="112" y="210"/>
                  </a:lnTo>
                  <a:lnTo>
                    <a:pt x="56" y="147"/>
                  </a:lnTo>
                  <a:cubicBezTo>
                    <a:pt x="1" y="182"/>
                    <a:pt x="1" y="265"/>
                    <a:pt x="56" y="321"/>
                  </a:cubicBezTo>
                  <a:lnTo>
                    <a:pt x="28" y="355"/>
                  </a:lnTo>
                  <a:lnTo>
                    <a:pt x="56" y="355"/>
                  </a:lnTo>
                  <a:lnTo>
                    <a:pt x="84" y="321"/>
                  </a:lnTo>
                  <a:cubicBezTo>
                    <a:pt x="117" y="358"/>
                    <a:pt x="153" y="373"/>
                    <a:pt x="189" y="373"/>
                  </a:cubicBezTo>
                  <a:cubicBezTo>
                    <a:pt x="212" y="373"/>
                    <a:pt x="235" y="366"/>
                    <a:pt x="258" y="355"/>
                  </a:cubicBezTo>
                  <a:cubicBezTo>
                    <a:pt x="313" y="293"/>
                    <a:pt x="258" y="237"/>
                    <a:pt x="230" y="182"/>
                  </a:cubicBezTo>
                  <a:lnTo>
                    <a:pt x="285" y="119"/>
                  </a:lnTo>
                  <a:cubicBezTo>
                    <a:pt x="313" y="119"/>
                    <a:pt x="313" y="147"/>
                    <a:pt x="285" y="147"/>
                  </a:cubicBezTo>
                  <a:lnTo>
                    <a:pt x="376" y="237"/>
                  </a:lnTo>
                  <a:cubicBezTo>
                    <a:pt x="403" y="182"/>
                    <a:pt x="403" y="119"/>
                    <a:pt x="348" y="64"/>
                  </a:cubicBezTo>
                  <a:lnTo>
                    <a:pt x="376" y="36"/>
                  </a:lnTo>
                  <a:lnTo>
                    <a:pt x="348" y="8"/>
                  </a:lnTo>
                  <a:lnTo>
                    <a:pt x="313" y="36"/>
                  </a:lnTo>
                  <a:cubicBezTo>
                    <a:pt x="297" y="20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33B3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7"/>
            <p:cNvSpPr/>
            <p:nvPr/>
          </p:nvSpPr>
          <p:spPr>
            <a:xfrm>
              <a:off x="1836649" y="2033524"/>
              <a:ext cx="340777" cy="340777"/>
            </a:xfrm>
            <a:custGeom>
              <a:avLst/>
              <a:gdLst/>
              <a:ahLst/>
              <a:cxnLst/>
              <a:rect l="l" t="t" r="r" b="b"/>
              <a:pathLst>
                <a:path w="2258" h="2258" extrusionOk="0">
                  <a:moveTo>
                    <a:pt x="1125" y="0"/>
                  </a:moveTo>
                  <a:cubicBezTo>
                    <a:pt x="521" y="0"/>
                    <a:pt x="0" y="521"/>
                    <a:pt x="0" y="1125"/>
                  </a:cubicBezTo>
                  <a:cubicBezTo>
                    <a:pt x="0" y="1764"/>
                    <a:pt x="521" y="2257"/>
                    <a:pt x="1125" y="2257"/>
                  </a:cubicBezTo>
                  <a:cubicBezTo>
                    <a:pt x="1764" y="2257"/>
                    <a:pt x="2257" y="1764"/>
                    <a:pt x="2257" y="1125"/>
                  </a:cubicBezTo>
                  <a:cubicBezTo>
                    <a:pt x="2257" y="521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7"/>
            <p:cNvSpPr/>
            <p:nvPr/>
          </p:nvSpPr>
          <p:spPr>
            <a:xfrm>
              <a:off x="1828197" y="2024016"/>
              <a:ext cx="357529" cy="358586"/>
            </a:xfrm>
            <a:custGeom>
              <a:avLst/>
              <a:gdLst/>
              <a:ahLst/>
              <a:cxnLst/>
              <a:rect l="l" t="t" r="r" b="b"/>
              <a:pathLst>
                <a:path w="2369" h="2376" extrusionOk="0">
                  <a:moveTo>
                    <a:pt x="1181" y="119"/>
                  </a:moveTo>
                  <a:cubicBezTo>
                    <a:pt x="1473" y="119"/>
                    <a:pt x="1765" y="237"/>
                    <a:pt x="1966" y="438"/>
                  </a:cubicBezTo>
                  <a:cubicBezTo>
                    <a:pt x="2140" y="640"/>
                    <a:pt x="2258" y="897"/>
                    <a:pt x="2258" y="1188"/>
                  </a:cubicBezTo>
                  <a:cubicBezTo>
                    <a:pt x="2258" y="1508"/>
                    <a:pt x="2140" y="1765"/>
                    <a:pt x="1966" y="1973"/>
                  </a:cubicBezTo>
                  <a:cubicBezTo>
                    <a:pt x="1765" y="2147"/>
                    <a:pt x="1473" y="2258"/>
                    <a:pt x="1181" y="2258"/>
                  </a:cubicBezTo>
                  <a:cubicBezTo>
                    <a:pt x="897" y="2258"/>
                    <a:pt x="633" y="2147"/>
                    <a:pt x="431" y="1973"/>
                  </a:cubicBezTo>
                  <a:cubicBezTo>
                    <a:pt x="230" y="1765"/>
                    <a:pt x="112" y="1508"/>
                    <a:pt x="112" y="1188"/>
                  </a:cubicBezTo>
                  <a:cubicBezTo>
                    <a:pt x="112" y="897"/>
                    <a:pt x="230" y="640"/>
                    <a:pt x="431" y="438"/>
                  </a:cubicBezTo>
                  <a:cubicBezTo>
                    <a:pt x="633" y="237"/>
                    <a:pt x="897" y="119"/>
                    <a:pt x="1181" y="119"/>
                  </a:cubicBezTo>
                  <a:close/>
                  <a:moveTo>
                    <a:pt x="1181" y="1"/>
                  </a:moveTo>
                  <a:cubicBezTo>
                    <a:pt x="522" y="1"/>
                    <a:pt x="1" y="522"/>
                    <a:pt x="1" y="1188"/>
                  </a:cubicBezTo>
                  <a:cubicBezTo>
                    <a:pt x="1" y="1855"/>
                    <a:pt x="522" y="2376"/>
                    <a:pt x="1181" y="2376"/>
                  </a:cubicBezTo>
                  <a:cubicBezTo>
                    <a:pt x="1848" y="2376"/>
                    <a:pt x="2369" y="1855"/>
                    <a:pt x="2369" y="1188"/>
                  </a:cubicBezTo>
                  <a:cubicBezTo>
                    <a:pt x="2369" y="522"/>
                    <a:pt x="1848" y="1"/>
                    <a:pt x="1181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7"/>
            <p:cNvSpPr/>
            <p:nvPr/>
          </p:nvSpPr>
          <p:spPr>
            <a:xfrm>
              <a:off x="1871210" y="2072311"/>
              <a:ext cx="271505" cy="266374"/>
            </a:xfrm>
            <a:custGeom>
              <a:avLst/>
              <a:gdLst/>
              <a:ahLst/>
              <a:cxnLst/>
              <a:rect l="l" t="t" r="r" b="b"/>
              <a:pathLst>
                <a:path w="1799" h="1765" extrusionOk="0">
                  <a:moveTo>
                    <a:pt x="896" y="0"/>
                  </a:moveTo>
                  <a:cubicBezTo>
                    <a:pt x="410" y="0"/>
                    <a:pt x="0" y="375"/>
                    <a:pt x="0" y="868"/>
                  </a:cubicBezTo>
                  <a:cubicBezTo>
                    <a:pt x="0" y="1361"/>
                    <a:pt x="410" y="1764"/>
                    <a:pt x="896" y="1764"/>
                  </a:cubicBezTo>
                  <a:cubicBezTo>
                    <a:pt x="1389" y="1764"/>
                    <a:pt x="1799" y="1361"/>
                    <a:pt x="1799" y="868"/>
                  </a:cubicBezTo>
                  <a:cubicBezTo>
                    <a:pt x="1799" y="375"/>
                    <a:pt x="1389" y="0"/>
                    <a:pt x="896" y="0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7"/>
            <p:cNvSpPr/>
            <p:nvPr/>
          </p:nvSpPr>
          <p:spPr>
            <a:xfrm>
              <a:off x="1884792" y="2080612"/>
              <a:ext cx="248565" cy="249622"/>
            </a:xfrm>
            <a:custGeom>
              <a:avLst/>
              <a:gdLst/>
              <a:ahLst/>
              <a:cxnLst/>
              <a:rect l="l" t="t" r="r" b="b"/>
              <a:pathLst>
                <a:path w="1647" h="1654" extrusionOk="0">
                  <a:moveTo>
                    <a:pt x="806" y="1"/>
                  </a:moveTo>
                  <a:cubicBezTo>
                    <a:pt x="348" y="1"/>
                    <a:pt x="1" y="348"/>
                    <a:pt x="1" y="813"/>
                  </a:cubicBezTo>
                  <a:cubicBezTo>
                    <a:pt x="1" y="1278"/>
                    <a:pt x="348" y="1653"/>
                    <a:pt x="806" y="1653"/>
                  </a:cubicBezTo>
                  <a:cubicBezTo>
                    <a:pt x="1271" y="1653"/>
                    <a:pt x="1646" y="1278"/>
                    <a:pt x="1646" y="813"/>
                  </a:cubicBezTo>
                  <a:cubicBezTo>
                    <a:pt x="1646" y="348"/>
                    <a:pt x="1271" y="1"/>
                    <a:pt x="806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7"/>
            <p:cNvSpPr/>
            <p:nvPr/>
          </p:nvSpPr>
          <p:spPr>
            <a:xfrm>
              <a:off x="1968705" y="2118342"/>
              <a:ext cx="92363" cy="154240"/>
            </a:xfrm>
            <a:custGeom>
              <a:avLst/>
              <a:gdLst/>
              <a:ahLst/>
              <a:cxnLst/>
              <a:rect l="l" t="t" r="r" b="b"/>
              <a:pathLst>
                <a:path w="612" h="1022" extrusionOk="0">
                  <a:moveTo>
                    <a:pt x="278" y="258"/>
                  </a:moveTo>
                  <a:lnTo>
                    <a:pt x="278" y="417"/>
                  </a:lnTo>
                  <a:cubicBezTo>
                    <a:pt x="229" y="397"/>
                    <a:pt x="209" y="369"/>
                    <a:pt x="209" y="327"/>
                  </a:cubicBezTo>
                  <a:cubicBezTo>
                    <a:pt x="209" y="285"/>
                    <a:pt x="229" y="265"/>
                    <a:pt x="278" y="258"/>
                  </a:cubicBezTo>
                  <a:close/>
                  <a:moveTo>
                    <a:pt x="347" y="612"/>
                  </a:moveTo>
                  <a:cubicBezTo>
                    <a:pt x="382" y="626"/>
                    <a:pt x="403" y="654"/>
                    <a:pt x="403" y="695"/>
                  </a:cubicBezTo>
                  <a:cubicBezTo>
                    <a:pt x="403" y="730"/>
                    <a:pt x="382" y="758"/>
                    <a:pt x="347" y="765"/>
                  </a:cubicBezTo>
                  <a:lnTo>
                    <a:pt x="347" y="612"/>
                  </a:lnTo>
                  <a:close/>
                  <a:moveTo>
                    <a:pt x="278" y="1"/>
                  </a:moveTo>
                  <a:lnTo>
                    <a:pt x="278" y="98"/>
                  </a:lnTo>
                  <a:cubicBezTo>
                    <a:pt x="195" y="105"/>
                    <a:pt x="132" y="133"/>
                    <a:pt x="77" y="174"/>
                  </a:cubicBezTo>
                  <a:cubicBezTo>
                    <a:pt x="28" y="216"/>
                    <a:pt x="0" y="272"/>
                    <a:pt x="0" y="348"/>
                  </a:cubicBezTo>
                  <a:cubicBezTo>
                    <a:pt x="0" y="390"/>
                    <a:pt x="7" y="417"/>
                    <a:pt x="21" y="445"/>
                  </a:cubicBezTo>
                  <a:cubicBezTo>
                    <a:pt x="28" y="459"/>
                    <a:pt x="35" y="466"/>
                    <a:pt x="42" y="480"/>
                  </a:cubicBezTo>
                  <a:cubicBezTo>
                    <a:pt x="56" y="487"/>
                    <a:pt x="63" y="501"/>
                    <a:pt x="77" y="508"/>
                  </a:cubicBezTo>
                  <a:cubicBezTo>
                    <a:pt x="91" y="515"/>
                    <a:pt x="104" y="522"/>
                    <a:pt x="111" y="529"/>
                  </a:cubicBezTo>
                  <a:cubicBezTo>
                    <a:pt x="118" y="535"/>
                    <a:pt x="139" y="542"/>
                    <a:pt x="174" y="556"/>
                  </a:cubicBezTo>
                  <a:cubicBezTo>
                    <a:pt x="209" y="563"/>
                    <a:pt x="243" y="577"/>
                    <a:pt x="278" y="584"/>
                  </a:cubicBezTo>
                  <a:lnTo>
                    <a:pt x="278" y="765"/>
                  </a:lnTo>
                  <a:cubicBezTo>
                    <a:pt x="236" y="758"/>
                    <a:pt x="216" y="723"/>
                    <a:pt x="209" y="674"/>
                  </a:cubicBezTo>
                  <a:lnTo>
                    <a:pt x="0" y="674"/>
                  </a:lnTo>
                  <a:cubicBezTo>
                    <a:pt x="0" y="751"/>
                    <a:pt x="28" y="806"/>
                    <a:pt x="77" y="855"/>
                  </a:cubicBezTo>
                  <a:cubicBezTo>
                    <a:pt x="125" y="897"/>
                    <a:pt x="195" y="917"/>
                    <a:pt x="278" y="924"/>
                  </a:cubicBezTo>
                  <a:lnTo>
                    <a:pt x="278" y="1022"/>
                  </a:lnTo>
                  <a:lnTo>
                    <a:pt x="347" y="1022"/>
                  </a:lnTo>
                  <a:lnTo>
                    <a:pt x="347" y="924"/>
                  </a:lnTo>
                  <a:cubicBezTo>
                    <a:pt x="424" y="917"/>
                    <a:pt x="486" y="890"/>
                    <a:pt x="535" y="841"/>
                  </a:cubicBezTo>
                  <a:cubicBezTo>
                    <a:pt x="584" y="799"/>
                    <a:pt x="611" y="744"/>
                    <a:pt x="611" y="674"/>
                  </a:cubicBezTo>
                  <a:cubicBezTo>
                    <a:pt x="611" y="591"/>
                    <a:pt x="570" y="529"/>
                    <a:pt x="493" y="487"/>
                  </a:cubicBezTo>
                  <a:cubicBezTo>
                    <a:pt x="472" y="480"/>
                    <a:pt x="424" y="459"/>
                    <a:pt x="347" y="438"/>
                  </a:cubicBezTo>
                  <a:lnTo>
                    <a:pt x="347" y="258"/>
                  </a:lnTo>
                  <a:cubicBezTo>
                    <a:pt x="382" y="272"/>
                    <a:pt x="403" y="299"/>
                    <a:pt x="410" y="341"/>
                  </a:cubicBezTo>
                  <a:lnTo>
                    <a:pt x="611" y="341"/>
                  </a:lnTo>
                  <a:cubicBezTo>
                    <a:pt x="604" y="265"/>
                    <a:pt x="584" y="202"/>
                    <a:pt x="535" y="160"/>
                  </a:cubicBezTo>
                  <a:cubicBezTo>
                    <a:pt x="486" y="126"/>
                    <a:pt x="424" y="98"/>
                    <a:pt x="347" y="9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259983" y="2330084"/>
              <a:ext cx="288408" cy="288408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9" y="0"/>
                  </a:moveTo>
                  <a:cubicBezTo>
                    <a:pt x="438" y="0"/>
                    <a:pt x="1" y="431"/>
                    <a:pt x="1" y="952"/>
                  </a:cubicBezTo>
                  <a:cubicBezTo>
                    <a:pt x="1" y="1507"/>
                    <a:pt x="438" y="1910"/>
                    <a:pt x="959" y="1910"/>
                  </a:cubicBezTo>
                  <a:cubicBezTo>
                    <a:pt x="1480" y="1910"/>
                    <a:pt x="1910" y="1507"/>
                    <a:pt x="1910" y="952"/>
                  </a:cubicBezTo>
                  <a:cubicBezTo>
                    <a:pt x="1910" y="431"/>
                    <a:pt x="1480" y="0"/>
                    <a:pt x="959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2251682" y="2321632"/>
              <a:ext cx="305009" cy="305160"/>
            </a:xfrm>
            <a:custGeom>
              <a:avLst/>
              <a:gdLst/>
              <a:ahLst/>
              <a:cxnLst/>
              <a:rect l="l" t="t" r="r" b="b"/>
              <a:pathLst>
                <a:path w="2021" h="2022" extrusionOk="0">
                  <a:moveTo>
                    <a:pt x="1014" y="112"/>
                  </a:moveTo>
                  <a:cubicBezTo>
                    <a:pt x="1271" y="112"/>
                    <a:pt x="1472" y="202"/>
                    <a:pt x="1646" y="376"/>
                  </a:cubicBezTo>
                  <a:cubicBezTo>
                    <a:pt x="1820" y="549"/>
                    <a:pt x="1910" y="751"/>
                    <a:pt x="1910" y="1008"/>
                  </a:cubicBezTo>
                  <a:cubicBezTo>
                    <a:pt x="1910" y="1272"/>
                    <a:pt x="1820" y="1501"/>
                    <a:pt x="1646" y="1647"/>
                  </a:cubicBezTo>
                  <a:cubicBezTo>
                    <a:pt x="1472" y="1820"/>
                    <a:pt x="1271" y="1911"/>
                    <a:pt x="1014" y="1911"/>
                  </a:cubicBezTo>
                  <a:cubicBezTo>
                    <a:pt x="750" y="1911"/>
                    <a:pt x="549" y="1820"/>
                    <a:pt x="375" y="1647"/>
                  </a:cubicBezTo>
                  <a:cubicBezTo>
                    <a:pt x="202" y="1501"/>
                    <a:pt x="111" y="1272"/>
                    <a:pt x="111" y="1008"/>
                  </a:cubicBezTo>
                  <a:cubicBezTo>
                    <a:pt x="111" y="751"/>
                    <a:pt x="202" y="549"/>
                    <a:pt x="375" y="376"/>
                  </a:cubicBezTo>
                  <a:cubicBezTo>
                    <a:pt x="549" y="202"/>
                    <a:pt x="750" y="112"/>
                    <a:pt x="1014" y="112"/>
                  </a:cubicBezTo>
                  <a:close/>
                  <a:moveTo>
                    <a:pt x="1014" y="1"/>
                  </a:moveTo>
                  <a:cubicBezTo>
                    <a:pt x="431" y="1"/>
                    <a:pt x="0" y="459"/>
                    <a:pt x="0" y="1008"/>
                  </a:cubicBezTo>
                  <a:cubicBezTo>
                    <a:pt x="0" y="1591"/>
                    <a:pt x="431" y="2022"/>
                    <a:pt x="1014" y="2022"/>
                  </a:cubicBezTo>
                  <a:cubicBezTo>
                    <a:pt x="1590" y="2022"/>
                    <a:pt x="2021" y="1591"/>
                    <a:pt x="2021" y="1008"/>
                  </a:cubicBezTo>
                  <a:cubicBezTo>
                    <a:pt x="2021" y="459"/>
                    <a:pt x="1590" y="1"/>
                    <a:pt x="101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2290469" y="2360419"/>
              <a:ext cx="227436" cy="227587"/>
            </a:xfrm>
            <a:custGeom>
              <a:avLst/>
              <a:gdLst/>
              <a:ahLst/>
              <a:cxnLst/>
              <a:rect l="l" t="t" r="r" b="b"/>
              <a:pathLst>
                <a:path w="1507" h="1508" extrusionOk="0">
                  <a:moveTo>
                    <a:pt x="757" y="1"/>
                  </a:moveTo>
                  <a:cubicBezTo>
                    <a:pt x="347" y="1"/>
                    <a:pt x="0" y="348"/>
                    <a:pt x="0" y="751"/>
                  </a:cubicBezTo>
                  <a:cubicBezTo>
                    <a:pt x="0" y="1188"/>
                    <a:pt x="347" y="1508"/>
                    <a:pt x="757" y="1508"/>
                  </a:cubicBezTo>
                  <a:cubicBezTo>
                    <a:pt x="1160" y="1508"/>
                    <a:pt x="1507" y="1188"/>
                    <a:pt x="1507" y="751"/>
                  </a:cubicBezTo>
                  <a:cubicBezTo>
                    <a:pt x="1507" y="348"/>
                    <a:pt x="1160" y="1"/>
                    <a:pt x="75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299826" y="2368870"/>
              <a:ext cx="209779" cy="209779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13" y="0"/>
                    <a:pt x="1" y="320"/>
                    <a:pt x="1" y="695"/>
                  </a:cubicBezTo>
                  <a:cubicBezTo>
                    <a:pt x="1" y="1105"/>
                    <a:pt x="313" y="1389"/>
                    <a:pt x="695" y="1389"/>
                  </a:cubicBezTo>
                  <a:cubicBezTo>
                    <a:pt x="1070" y="1389"/>
                    <a:pt x="1389" y="1105"/>
                    <a:pt x="1389" y="695"/>
                  </a:cubicBezTo>
                  <a:cubicBezTo>
                    <a:pt x="1389" y="320"/>
                    <a:pt x="1070" y="0"/>
                    <a:pt x="69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2371061" y="2408714"/>
              <a:ext cx="73498" cy="122698"/>
            </a:xfrm>
            <a:custGeom>
              <a:avLst/>
              <a:gdLst/>
              <a:ahLst/>
              <a:cxnLst/>
              <a:rect l="l" t="t" r="r" b="b"/>
              <a:pathLst>
                <a:path w="487" h="813" extrusionOk="0">
                  <a:moveTo>
                    <a:pt x="216" y="202"/>
                  </a:moveTo>
                  <a:lnTo>
                    <a:pt x="216" y="327"/>
                  </a:lnTo>
                  <a:cubicBezTo>
                    <a:pt x="181" y="313"/>
                    <a:pt x="167" y="292"/>
                    <a:pt x="167" y="257"/>
                  </a:cubicBezTo>
                  <a:cubicBezTo>
                    <a:pt x="167" y="229"/>
                    <a:pt x="181" y="209"/>
                    <a:pt x="216" y="202"/>
                  </a:cubicBezTo>
                  <a:close/>
                  <a:moveTo>
                    <a:pt x="272" y="486"/>
                  </a:moveTo>
                  <a:cubicBezTo>
                    <a:pt x="306" y="500"/>
                    <a:pt x="320" y="521"/>
                    <a:pt x="320" y="549"/>
                  </a:cubicBezTo>
                  <a:cubicBezTo>
                    <a:pt x="320" y="584"/>
                    <a:pt x="306" y="604"/>
                    <a:pt x="272" y="611"/>
                  </a:cubicBezTo>
                  <a:lnTo>
                    <a:pt x="272" y="486"/>
                  </a:lnTo>
                  <a:close/>
                  <a:moveTo>
                    <a:pt x="216" y="0"/>
                  </a:moveTo>
                  <a:lnTo>
                    <a:pt x="216" y="70"/>
                  </a:lnTo>
                  <a:cubicBezTo>
                    <a:pt x="154" y="77"/>
                    <a:pt x="105" y="97"/>
                    <a:pt x="63" y="132"/>
                  </a:cubicBezTo>
                  <a:cubicBezTo>
                    <a:pt x="22" y="167"/>
                    <a:pt x="1" y="216"/>
                    <a:pt x="1" y="271"/>
                  </a:cubicBezTo>
                  <a:cubicBezTo>
                    <a:pt x="1" y="306"/>
                    <a:pt x="1" y="334"/>
                    <a:pt x="15" y="347"/>
                  </a:cubicBezTo>
                  <a:cubicBezTo>
                    <a:pt x="22" y="361"/>
                    <a:pt x="29" y="368"/>
                    <a:pt x="35" y="382"/>
                  </a:cubicBezTo>
                  <a:cubicBezTo>
                    <a:pt x="42" y="389"/>
                    <a:pt x="49" y="396"/>
                    <a:pt x="56" y="403"/>
                  </a:cubicBezTo>
                  <a:cubicBezTo>
                    <a:pt x="70" y="410"/>
                    <a:pt x="77" y="417"/>
                    <a:pt x="84" y="417"/>
                  </a:cubicBezTo>
                  <a:cubicBezTo>
                    <a:pt x="91" y="424"/>
                    <a:pt x="112" y="431"/>
                    <a:pt x="133" y="438"/>
                  </a:cubicBezTo>
                  <a:cubicBezTo>
                    <a:pt x="160" y="452"/>
                    <a:pt x="188" y="459"/>
                    <a:pt x="216" y="466"/>
                  </a:cubicBezTo>
                  <a:lnTo>
                    <a:pt x="216" y="611"/>
                  </a:lnTo>
                  <a:cubicBezTo>
                    <a:pt x="188" y="604"/>
                    <a:pt x="167" y="577"/>
                    <a:pt x="167" y="535"/>
                  </a:cubicBezTo>
                  <a:lnTo>
                    <a:pt x="1" y="535"/>
                  </a:lnTo>
                  <a:cubicBezTo>
                    <a:pt x="1" y="597"/>
                    <a:pt x="15" y="646"/>
                    <a:pt x="56" y="681"/>
                  </a:cubicBezTo>
                  <a:cubicBezTo>
                    <a:pt x="98" y="716"/>
                    <a:pt x="154" y="736"/>
                    <a:pt x="216" y="736"/>
                  </a:cubicBezTo>
                  <a:lnTo>
                    <a:pt x="216" y="813"/>
                  </a:lnTo>
                  <a:lnTo>
                    <a:pt x="272" y="813"/>
                  </a:lnTo>
                  <a:lnTo>
                    <a:pt x="272" y="736"/>
                  </a:lnTo>
                  <a:cubicBezTo>
                    <a:pt x="334" y="729"/>
                    <a:pt x="390" y="709"/>
                    <a:pt x="424" y="674"/>
                  </a:cubicBezTo>
                  <a:cubicBezTo>
                    <a:pt x="466" y="632"/>
                    <a:pt x="487" y="591"/>
                    <a:pt x="487" y="535"/>
                  </a:cubicBezTo>
                  <a:cubicBezTo>
                    <a:pt x="487" y="472"/>
                    <a:pt x="459" y="417"/>
                    <a:pt x="397" y="389"/>
                  </a:cubicBezTo>
                  <a:cubicBezTo>
                    <a:pt x="376" y="382"/>
                    <a:pt x="334" y="368"/>
                    <a:pt x="272" y="347"/>
                  </a:cubicBezTo>
                  <a:lnTo>
                    <a:pt x="272" y="202"/>
                  </a:lnTo>
                  <a:cubicBezTo>
                    <a:pt x="306" y="216"/>
                    <a:pt x="320" y="236"/>
                    <a:pt x="320" y="271"/>
                  </a:cubicBezTo>
                  <a:lnTo>
                    <a:pt x="487" y="271"/>
                  </a:lnTo>
                  <a:cubicBezTo>
                    <a:pt x="487" y="209"/>
                    <a:pt x="466" y="160"/>
                    <a:pt x="424" y="125"/>
                  </a:cubicBezTo>
                  <a:cubicBezTo>
                    <a:pt x="390" y="97"/>
                    <a:pt x="341" y="77"/>
                    <a:pt x="272" y="70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2259983" y="1959120"/>
              <a:ext cx="218230" cy="222305"/>
            </a:xfrm>
            <a:custGeom>
              <a:avLst/>
              <a:gdLst/>
              <a:ahLst/>
              <a:cxnLst/>
              <a:rect l="l" t="t" r="r" b="b"/>
              <a:pathLst>
                <a:path w="1446" h="1473" extrusionOk="0">
                  <a:moveTo>
                    <a:pt x="723" y="0"/>
                  </a:moveTo>
                  <a:cubicBezTo>
                    <a:pt x="320" y="0"/>
                    <a:pt x="1" y="320"/>
                    <a:pt x="1" y="750"/>
                  </a:cubicBezTo>
                  <a:cubicBezTo>
                    <a:pt x="1" y="1153"/>
                    <a:pt x="320" y="1472"/>
                    <a:pt x="723" y="1472"/>
                  </a:cubicBezTo>
                  <a:cubicBezTo>
                    <a:pt x="1133" y="1472"/>
                    <a:pt x="1445" y="1153"/>
                    <a:pt x="1445" y="750"/>
                  </a:cubicBezTo>
                  <a:cubicBezTo>
                    <a:pt x="1445" y="320"/>
                    <a:pt x="1133" y="0"/>
                    <a:pt x="723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251682" y="1949612"/>
              <a:ext cx="235888" cy="241170"/>
            </a:xfrm>
            <a:custGeom>
              <a:avLst/>
              <a:gdLst/>
              <a:ahLst/>
              <a:cxnLst/>
              <a:rect l="l" t="t" r="r" b="b"/>
              <a:pathLst>
                <a:path w="1563" h="1598" extrusionOk="0">
                  <a:moveTo>
                    <a:pt x="778" y="119"/>
                  </a:moveTo>
                  <a:cubicBezTo>
                    <a:pt x="979" y="119"/>
                    <a:pt x="1125" y="209"/>
                    <a:pt x="1271" y="320"/>
                  </a:cubicBezTo>
                  <a:cubicBezTo>
                    <a:pt x="1389" y="438"/>
                    <a:pt x="1445" y="612"/>
                    <a:pt x="1445" y="813"/>
                  </a:cubicBezTo>
                  <a:cubicBezTo>
                    <a:pt x="1445" y="987"/>
                    <a:pt x="1389" y="1160"/>
                    <a:pt x="1271" y="1278"/>
                  </a:cubicBezTo>
                  <a:cubicBezTo>
                    <a:pt x="1125" y="1390"/>
                    <a:pt x="979" y="1480"/>
                    <a:pt x="778" y="1480"/>
                  </a:cubicBezTo>
                  <a:cubicBezTo>
                    <a:pt x="604" y="1480"/>
                    <a:pt x="431" y="1390"/>
                    <a:pt x="320" y="1278"/>
                  </a:cubicBezTo>
                  <a:cubicBezTo>
                    <a:pt x="174" y="1160"/>
                    <a:pt x="111" y="987"/>
                    <a:pt x="111" y="813"/>
                  </a:cubicBezTo>
                  <a:cubicBezTo>
                    <a:pt x="111" y="612"/>
                    <a:pt x="174" y="438"/>
                    <a:pt x="320" y="320"/>
                  </a:cubicBezTo>
                  <a:cubicBezTo>
                    <a:pt x="431" y="209"/>
                    <a:pt x="604" y="119"/>
                    <a:pt x="778" y="119"/>
                  </a:cubicBezTo>
                  <a:close/>
                  <a:moveTo>
                    <a:pt x="778" y="1"/>
                  </a:moveTo>
                  <a:cubicBezTo>
                    <a:pt x="347" y="1"/>
                    <a:pt x="0" y="348"/>
                    <a:pt x="0" y="813"/>
                  </a:cubicBezTo>
                  <a:cubicBezTo>
                    <a:pt x="0" y="1251"/>
                    <a:pt x="347" y="1598"/>
                    <a:pt x="778" y="1598"/>
                  </a:cubicBezTo>
                  <a:cubicBezTo>
                    <a:pt x="1215" y="1598"/>
                    <a:pt x="1563" y="1251"/>
                    <a:pt x="1563" y="813"/>
                  </a:cubicBezTo>
                  <a:cubicBezTo>
                    <a:pt x="1563" y="348"/>
                    <a:pt x="1215" y="1"/>
                    <a:pt x="778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7"/>
            <p:cNvSpPr/>
            <p:nvPr/>
          </p:nvSpPr>
          <p:spPr>
            <a:xfrm>
              <a:off x="2282017" y="1985230"/>
              <a:ext cx="175218" cy="169936"/>
            </a:xfrm>
            <a:custGeom>
              <a:avLst/>
              <a:gdLst/>
              <a:ahLst/>
              <a:cxnLst/>
              <a:rect l="l" t="t" r="r" b="b"/>
              <a:pathLst>
                <a:path w="1161" h="1126" extrusionOk="0">
                  <a:moveTo>
                    <a:pt x="577" y="1"/>
                  </a:moveTo>
                  <a:cubicBezTo>
                    <a:pt x="257" y="1"/>
                    <a:pt x="1" y="258"/>
                    <a:pt x="1" y="577"/>
                  </a:cubicBezTo>
                  <a:cubicBezTo>
                    <a:pt x="1" y="869"/>
                    <a:pt x="257" y="1126"/>
                    <a:pt x="577" y="1126"/>
                  </a:cubicBezTo>
                  <a:cubicBezTo>
                    <a:pt x="896" y="1126"/>
                    <a:pt x="1160" y="869"/>
                    <a:pt x="1160" y="577"/>
                  </a:cubicBezTo>
                  <a:cubicBezTo>
                    <a:pt x="1160" y="258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E18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7"/>
            <p:cNvSpPr/>
            <p:nvPr/>
          </p:nvSpPr>
          <p:spPr>
            <a:xfrm>
              <a:off x="2290469" y="1989455"/>
              <a:ext cx="161484" cy="161635"/>
            </a:xfrm>
            <a:custGeom>
              <a:avLst/>
              <a:gdLst/>
              <a:ahLst/>
              <a:cxnLst/>
              <a:rect l="l" t="t" r="r" b="b"/>
              <a:pathLst>
                <a:path w="1070" h="1071" extrusionOk="0">
                  <a:moveTo>
                    <a:pt x="521" y="1"/>
                  </a:moveTo>
                  <a:cubicBezTo>
                    <a:pt x="236" y="1"/>
                    <a:pt x="0" y="230"/>
                    <a:pt x="0" y="549"/>
                  </a:cubicBezTo>
                  <a:cubicBezTo>
                    <a:pt x="0" y="841"/>
                    <a:pt x="236" y="1070"/>
                    <a:pt x="521" y="1070"/>
                  </a:cubicBezTo>
                  <a:cubicBezTo>
                    <a:pt x="813" y="1070"/>
                    <a:pt x="1069" y="841"/>
                    <a:pt x="1069" y="549"/>
                  </a:cubicBezTo>
                  <a:cubicBezTo>
                    <a:pt x="1069" y="230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7"/>
            <p:cNvSpPr/>
            <p:nvPr/>
          </p:nvSpPr>
          <p:spPr>
            <a:xfrm>
              <a:off x="2343895" y="2020847"/>
              <a:ext cx="55689" cy="92514"/>
            </a:xfrm>
            <a:custGeom>
              <a:avLst/>
              <a:gdLst/>
              <a:ahLst/>
              <a:cxnLst/>
              <a:rect l="l" t="t" r="r" b="b"/>
              <a:pathLst>
                <a:path w="369" h="613" extrusionOk="0">
                  <a:moveTo>
                    <a:pt x="167" y="154"/>
                  </a:moveTo>
                  <a:lnTo>
                    <a:pt x="167" y="251"/>
                  </a:lnTo>
                  <a:cubicBezTo>
                    <a:pt x="139" y="237"/>
                    <a:pt x="125" y="223"/>
                    <a:pt x="125" y="195"/>
                  </a:cubicBezTo>
                  <a:cubicBezTo>
                    <a:pt x="125" y="175"/>
                    <a:pt x="139" y="161"/>
                    <a:pt x="167" y="154"/>
                  </a:cubicBezTo>
                  <a:close/>
                  <a:moveTo>
                    <a:pt x="209" y="369"/>
                  </a:moveTo>
                  <a:cubicBezTo>
                    <a:pt x="229" y="376"/>
                    <a:pt x="243" y="397"/>
                    <a:pt x="243" y="418"/>
                  </a:cubicBezTo>
                  <a:cubicBezTo>
                    <a:pt x="243" y="438"/>
                    <a:pt x="229" y="452"/>
                    <a:pt x="209" y="459"/>
                  </a:cubicBezTo>
                  <a:lnTo>
                    <a:pt x="209" y="369"/>
                  </a:lnTo>
                  <a:close/>
                  <a:moveTo>
                    <a:pt x="167" y="1"/>
                  </a:moveTo>
                  <a:lnTo>
                    <a:pt x="167" y="57"/>
                  </a:lnTo>
                  <a:cubicBezTo>
                    <a:pt x="118" y="63"/>
                    <a:pt x="77" y="77"/>
                    <a:pt x="49" y="105"/>
                  </a:cubicBezTo>
                  <a:cubicBezTo>
                    <a:pt x="14" y="133"/>
                    <a:pt x="0" y="168"/>
                    <a:pt x="0" y="209"/>
                  </a:cubicBezTo>
                  <a:cubicBezTo>
                    <a:pt x="0" y="230"/>
                    <a:pt x="7" y="251"/>
                    <a:pt x="14" y="265"/>
                  </a:cubicBezTo>
                  <a:cubicBezTo>
                    <a:pt x="14" y="272"/>
                    <a:pt x="21" y="279"/>
                    <a:pt x="28" y="286"/>
                  </a:cubicBezTo>
                  <a:cubicBezTo>
                    <a:pt x="28" y="293"/>
                    <a:pt x="35" y="300"/>
                    <a:pt x="49" y="307"/>
                  </a:cubicBezTo>
                  <a:cubicBezTo>
                    <a:pt x="56" y="313"/>
                    <a:pt x="63" y="313"/>
                    <a:pt x="70" y="320"/>
                  </a:cubicBezTo>
                  <a:cubicBezTo>
                    <a:pt x="70" y="320"/>
                    <a:pt x="84" y="327"/>
                    <a:pt x="104" y="334"/>
                  </a:cubicBezTo>
                  <a:cubicBezTo>
                    <a:pt x="125" y="341"/>
                    <a:pt x="146" y="348"/>
                    <a:pt x="167" y="348"/>
                  </a:cubicBezTo>
                  <a:lnTo>
                    <a:pt x="167" y="459"/>
                  </a:lnTo>
                  <a:cubicBezTo>
                    <a:pt x="139" y="452"/>
                    <a:pt x="132" y="438"/>
                    <a:pt x="125" y="404"/>
                  </a:cubicBezTo>
                  <a:lnTo>
                    <a:pt x="0" y="404"/>
                  </a:lnTo>
                  <a:cubicBezTo>
                    <a:pt x="0" y="452"/>
                    <a:pt x="14" y="487"/>
                    <a:pt x="42" y="515"/>
                  </a:cubicBezTo>
                  <a:cubicBezTo>
                    <a:pt x="77" y="536"/>
                    <a:pt x="111" y="556"/>
                    <a:pt x="167" y="556"/>
                  </a:cubicBezTo>
                  <a:lnTo>
                    <a:pt x="167" y="612"/>
                  </a:lnTo>
                  <a:lnTo>
                    <a:pt x="209" y="612"/>
                  </a:lnTo>
                  <a:lnTo>
                    <a:pt x="209" y="556"/>
                  </a:lnTo>
                  <a:cubicBezTo>
                    <a:pt x="250" y="550"/>
                    <a:pt x="292" y="536"/>
                    <a:pt x="320" y="508"/>
                  </a:cubicBezTo>
                  <a:cubicBezTo>
                    <a:pt x="354" y="480"/>
                    <a:pt x="368" y="445"/>
                    <a:pt x="368" y="404"/>
                  </a:cubicBezTo>
                  <a:cubicBezTo>
                    <a:pt x="368" y="355"/>
                    <a:pt x="340" y="320"/>
                    <a:pt x="299" y="293"/>
                  </a:cubicBezTo>
                  <a:cubicBezTo>
                    <a:pt x="285" y="286"/>
                    <a:pt x="250" y="279"/>
                    <a:pt x="209" y="265"/>
                  </a:cubicBezTo>
                  <a:lnTo>
                    <a:pt x="209" y="154"/>
                  </a:lnTo>
                  <a:cubicBezTo>
                    <a:pt x="229" y="161"/>
                    <a:pt x="243" y="182"/>
                    <a:pt x="243" y="209"/>
                  </a:cubicBezTo>
                  <a:lnTo>
                    <a:pt x="368" y="209"/>
                  </a:lnTo>
                  <a:cubicBezTo>
                    <a:pt x="361" y="161"/>
                    <a:pt x="347" y="119"/>
                    <a:pt x="320" y="98"/>
                  </a:cubicBezTo>
                  <a:cubicBezTo>
                    <a:pt x="292" y="77"/>
                    <a:pt x="257" y="63"/>
                    <a:pt x="209" y="57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7"/>
            <p:cNvSpPr/>
            <p:nvPr/>
          </p:nvSpPr>
          <p:spPr>
            <a:xfrm>
              <a:off x="1749567" y="2247228"/>
              <a:ext cx="519014" cy="383790"/>
            </a:xfrm>
            <a:custGeom>
              <a:avLst/>
              <a:gdLst/>
              <a:ahLst/>
              <a:cxnLst/>
              <a:rect l="l" t="t" r="r" b="b"/>
              <a:pathLst>
                <a:path w="3439" h="2543" extrusionOk="0">
                  <a:moveTo>
                    <a:pt x="1" y="1"/>
                  </a:moveTo>
                  <a:lnTo>
                    <a:pt x="1043" y="2542"/>
                  </a:lnTo>
                  <a:lnTo>
                    <a:pt x="2369" y="2542"/>
                  </a:lnTo>
                  <a:lnTo>
                    <a:pt x="3438" y="1"/>
                  </a:ln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7"/>
            <p:cNvSpPr/>
            <p:nvPr/>
          </p:nvSpPr>
          <p:spPr>
            <a:xfrm>
              <a:off x="1365020" y="2630869"/>
              <a:ext cx="1288102" cy="1245090"/>
            </a:xfrm>
            <a:custGeom>
              <a:avLst/>
              <a:gdLst/>
              <a:ahLst/>
              <a:cxnLst/>
              <a:rect l="l" t="t" r="r" b="b"/>
              <a:pathLst>
                <a:path w="8535" h="8250" extrusionOk="0">
                  <a:moveTo>
                    <a:pt x="3591" y="0"/>
                  </a:moveTo>
                  <a:cubicBezTo>
                    <a:pt x="3591" y="0"/>
                    <a:pt x="0" y="1854"/>
                    <a:pt x="0" y="5097"/>
                  </a:cubicBezTo>
                  <a:cubicBezTo>
                    <a:pt x="0" y="7931"/>
                    <a:pt x="3181" y="8250"/>
                    <a:pt x="4250" y="8250"/>
                  </a:cubicBezTo>
                  <a:cubicBezTo>
                    <a:pt x="5327" y="8250"/>
                    <a:pt x="8535" y="7931"/>
                    <a:pt x="8535" y="5097"/>
                  </a:cubicBezTo>
                  <a:cubicBezTo>
                    <a:pt x="8535" y="1854"/>
                    <a:pt x="4917" y="0"/>
                    <a:pt x="4917" y="0"/>
                  </a:cubicBezTo>
                  <a:close/>
                </a:path>
              </a:pathLst>
            </a:custGeom>
            <a:solidFill>
              <a:srgbClr val="0D3E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7"/>
            <p:cNvSpPr/>
            <p:nvPr/>
          </p:nvSpPr>
          <p:spPr>
            <a:xfrm>
              <a:off x="1762244" y="3037450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1618" y="1"/>
                  </a:moveTo>
                  <a:cubicBezTo>
                    <a:pt x="722" y="1"/>
                    <a:pt x="0" y="723"/>
                    <a:pt x="0" y="1619"/>
                  </a:cubicBezTo>
                  <a:cubicBezTo>
                    <a:pt x="0" y="2514"/>
                    <a:pt x="722" y="3244"/>
                    <a:pt x="1618" y="3244"/>
                  </a:cubicBezTo>
                  <a:cubicBezTo>
                    <a:pt x="2521" y="3244"/>
                    <a:pt x="3243" y="2514"/>
                    <a:pt x="3243" y="1619"/>
                  </a:cubicBezTo>
                  <a:cubicBezTo>
                    <a:pt x="3243" y="723"/>
                    <a:pt x="2521" y="1"/>
                    <a:pt x="1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7"/>
            <p:cNvSpPr/>
            <p:nvPr/>
          </p:nvSpPr>
          <p:spPr>
            <a:xfrm>
              <a:off x="1818840" y="2600534"/>
              <a:ext cx="380469" cy="61877"/>
            </a:xfrm>
            <a:custGeom>
              <a:avLst/>
              <a:gdLst/>
              <a:ahLst/>
              <a:cxnLst/>
              <a:rect l="l" t="t" r="r" b="b"/>
              <a:pathLst>
                <a:path w="2521" h="410" extrusionOk="0">
                  <a:moveTo>
                    <a:pt x="174" y="0"/>
                  </a:moveTo>
                  <a:cubicBezTo>
                    <a:pt x="91" y="0"/>
                    <a:pt x="0" y="90"/>
                    <a:pt x="0" y="201"/>
                  </a:cubicBezTo>
                  <a:cubicBezTo>
                    <a:pt x="0" y="319"/>
                    <a:pt x="91" y="410"/>
                    <a:pt x="174" y="410"/>
                  </a:cubicBezTo>
                  <a:lnTo>
                    <a:pt x="2320" y="410"/>
                  </a:lnTo>
                  <a:cubicBezTo>
                    <a:pt x="2431" y="410"/>
                    <a:pt x="2521" y="319"/>
                    <a:pt x="2521" y="201"/>
                  </a:cubicBezTo>
                  <a:cubicBezTo>
                    <a:pt x="2521" y="90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195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7"/>
            <p:cNvSpPr/>
            <p:nvPr/>
          </p:nvSpPr>
          <p:spPr>
            <a:xfrm>
              <a:off x="1818840" y="2539713"/>
              <a:ext cx="380469" cy="60972"/>
            </a:xfrm>
            <a:custGeom>
              <a:avLst/>
              <a:gdLst/>
              <a:ahLst/>
              <a:cxnLst/>
              <a:rect l="l" t="t" r="r" b="b"/>
              <a:pathLst>
                <a:path w="2521" h="404" extrusionOk="0">
                  <a:moveTo>
                    <a:pt x="174" y="0"/>
                  </a:moveTo>
                  <a:cubicBezTo>
                    <a:pt x="91" y="0"/>
                    <a:pt x="0" y="118"/>
                    <a:pt x="0" y="202"/>
                  </a:cubicBezTo>
                  <a:cubicBezTo>
                    <a:pt x="0" y="320"/>
                    <a:pt x="91" y="403"/>
                    <a:pt x="174" y="403"/>
                  </a:cubicBezTo>
                  <a:lnTo>
                    <a:pt x="2320" y="403"/>
                  </a:lnTo>
                  <a:cubicBezTo>
                    <a:pt x="2431" y="403"/>
                    <a:pt x="2521" y="320"/>
                    <a:pt x="2521" y="202"/>
                  </a:cubicBezTo>
                  <a:cubicBezTo>
                    <a:pt x="2521" y="118"/>
                    <a:pt x="2431" y="0"/>
                    <a:pt x="2320" y="0"/>
                  </a:cubicBezTo>
                  <a:close/>
                </a:path>
              </a:pathLst>
            </a:custGeom>
            <a:solidFill>
              <a:srgbClr val="246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7"/>
            <p:cNvSpPr/>
            <p:nvPr/>
          </p:nvSpPr>
          <p:spPr>
            <a:xfrm>
              <a:off x="1926749" y="3146415"/>
              <a:ext cx="165710" cy="275882"/>
            </a:xfrm>
            <a:custGeom>
              <a:avLst/>
              <a:gdLst/>
              <a:ahLst/>
              <a:cxnLst/>
              <a:rect l="l" t="t" r="r" b="b"/>
              <a:pathLst>
                <a:path w="1098" h="1828" extrusionOk="0">
                  <a:moveTo>
                    <a:pt x="494" y="452"/>
                  </a:moveTo>
                  <a:lnTo>
                    <a:pt x="494" y="744"/>
                  </a:lnTo>
                  <a:cubicBezTo>
                    <a:pt x="417" y="709"/>
                    <a:pt x="375" y="654"/>
                    <a:pt x="375" y="584"/>
                  </a:cubicBezTo>
                  <a:cubicBezTo>
                    <a:pt x="375" y="515"/>
                    <a:pt x="417" y="466"/>
                    <a:pt x="494" y="452"/>
                  </a:cubicBezTo>
                  <a:close/>
                  <a:moveTo>
                    <a:pt x="618" y="1091"/>
                  </a:moveTo>
                  <a:cubicBezTo>
                    <a:pt x="688" y="1126"/>
                    <a:pt x="723" y="1174"/>
                    <a:pt x="723" y="1244"/>
                  </a:cubicBezTo>
                  <a:cubicBezTo>
                    <a:pt x="723" y="1313"/>
                    <a:pt x="688" y="1355"/>
                    <a:pt x="618" y="1376"/>
                  </a:cubicBezTo>
                  <a:lnTo>
                    <a:pt x="618" y="1091"/>
                  </a:lnTo>
                  <a:close/>
                  <a:moveTo>
                    <a:pt x="494" y="1"/>
                  </a:moveTo>
                  <a:lnTo>
                    <a:pt x="494" y="168"/>
                  </a:lnTo>
                  <a:cubicBezTo>
                    <a:pt x="355" y="181"/>
                    <a:pt x="237" y="223"/>
                    <a:pt x="139" y="306"/>
                  </a:cubicBezTo>
                  <a:cubicBezTo>
                    <a:pt x="49" y="383"/>
                    <a:pt x="0" y="487"/>
                    <a:pt x="0" y="612"/>
                  </a:cubicBezTo>
                  <a:cubicBezTo>
                    <a:pt x="0" y="688"/>
                    <a:pt x="14" y="751"/>
                    <a:pt x="35" y="793"/>
                  </a:cubicBezTo>
                  <a:cubicBezTo>
                    <a:pt x="56" y="813"/>
                    <a:pt x="70" y="834"/>
                    <a:pt x="77" y="855"/>
                  </a:cubicBezTo>
                  <a:cubicBezTo>
                    <a:pt x="91" y="876"/>
                    <a:pt x="112" y="890"/>
                    <a:pt x="139" y="904"/>
                  </a:cubicBezTo>
                  <a:cubicBezTo>
                    <a:pt x="167" y="924"/>
                    <a:pt x="188" y="938"/>
                    <a:pt x="202" y="945"/>
                  </a:cubicBezTo>
                  <a:cubicBezTo>
                    <a:pt x="216" y="959"/>
                    <a:pt x="250" y="973"/>
                    <a:pt x="313" y="994"/>
                  </a:cubicBezTo>
                  <a:cubicBezTo>
                    <a:pt x="369" y="1015"/>
                    <a:pt x="431" y="1029"/>
                    <a:pt x="494" y="1049"/>
                  </a:cubicBezTo>
                  <a:lnTo>
                    <a:pt x="494" y="1376"/>
                  </a:lnTo>
                  <a:cubicBezTo>
                    <a:pt x="424" y="1355"/>
                    <a:pt x="389" y="1299"/>
                    <a:pt x="382" y="1209"/>
                  </a:cubicBezTo>
                  <a:lnTo>
                    <a:pt x="0" y="1209"/>
                  </a:lnTo>
                  <a:cubicBezTo>
                    <a:pt x="0" y="1341"/>
                    <a:pt x="42" y="1452"/>
                    <a:pt x="132" y="1529"/>
                  </a:cubicBezTo>
                  <a:cubicBezTo>
                    <a:pt x="223" y="1605"/>
                    <a:pt x="341" y="1654"/>
                    <a:pt x="494" y="1661"/>
                  </a:cubicBezTo>
                  <a:lnTo>
                    <a:pt x="494" y="1827"/>
                  </a:lnTo>
                  <a:lnTo>
                    <a:pt x="618" y="1827"/>
                  </a:lnTo>
                  <a:lnTo>
                    <a:pt x="618" y="1661"/>
                  </a:lnTo>
                  <a:cubicBezTo>
                    <a:pt x="757" y="1647"/>
                    <a:pt x="875" y="1598"/>
                    <a:pt x="966" y="1515"/>
                  </a:cubicBezTo>
                  <a:cubicBezTo>
                    <a:pt x="1056" y="1431"/>
                    <a:pt x="1098" y="1327"/>
                    <a:pt x="1098" y="1216"/>
                  </a:cubicBezTo>
                  <a:cubicBezTo>
                    <a:pt x="1098" y="1056"/>
                    <a:pt x="1028" y="945"/>
                    <a:pt x="889" y="876"/>
                  </a:cubicBezTo>
                  <a:cubicBezTo>
                    <a:pt x="848" y="855"/>
                    <a:pt x="757" y="827"/>
                    <a:pt x="618" y="786"/>
                  </a:cubicBezTo>
                  <a:lnTo>
                    <a:pt x="618" y="459"/>
                  </a:lnTo>
                  <a:cubicBezTo>
                    <a:pt x="688" y="480"/>
                    <a:pt x="723" y="536"/>
                    <a:pt x="730" y="612"/>
                  </a:cubicBezTo>
                  <a:lnTo>
                    <a:pt x="1098" y="612"/>
                  </a:lnTo>
                  <a:cubicBezTo>
                    <a:pt x="1091" y="466"/>
                    <a:pt x="1049" y="362"/>
                    <a:pt x="966" y="286"/>
                  </a:cubicBezTo>
                  <a:cubicBezTo>
                    <a:pt x="882" y="216"/>
                    <a:pt x="764" y="174"/>
                    <a:pt x="618" y="168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7"/>
            <p:cNvSpPr/>
            <p:nvPr/>
          </p:nvSpPr>
          <p:spPr>
            <a:xfrm>
              <a:off x="2483195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7"/>
            <p:cNvSpPr/>
            <p:nvPr/>
          </p:nvSpPr>
          <p:spPr>
            <a:xfrm>
              <a:off x="2483195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7"/>
            <p:cNvSpPr/>
            <p:nvPr/>
          </p:nvSpPr>
          <p:spPr>
            <a:xfrm>
              <a:off x="2483195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7"/>
            <p:cNvSpPr/>
            <p:nvPr/>
          </p:nvSpPr>
          <p:spPr>
            <a:xfrm>
              <a:off x="2473838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00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174" y="458"/>
                    <a:pt x="146" y="431"/>
                    <a:pt x="118" y="403"/>
                  </a:cubicBez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57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0" y="312"/>
                  </a:cubicBezTo>
                  <a:lnTo>
                    <a:pt x="0" y="403"/>
                  </a:lnTo>
                  <a:lnTo>
                    <a:pt x="0" y="458"/>
                  </a:ln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7"/>
            <p:cNvSpPr/>
            <p:nvPr/>
          </p:nvSpPr>
          <p:spPr>
            <a:xfrm>
              <a:off x="2566051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2483195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2483195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2483195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2473838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00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174" y="438"/>
                    <a:pt x="146" y="438"/>
                    <a:pt x="118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0" y="320"/>
                  </a:cubicBezTo>
                  <a:lnTo>
                    <a:pt x="0" y="375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>
              <a:off x="2566051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>
              <a:off x="2483195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2483195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2483195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2473838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00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174" y="431"/>
                    <a:pt x="146" y="403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57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0" y="313"/>
                  </a:cubicBezTo>
                  <a:lnTo>
                    <a:pt x="0" y="376"/>
                  </a:lnTo>
                  <a:lnTo>
                    <a:pt x="0" y="431"/>
                  </a:ln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2566051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>
              <a:off x="2483195" y="3334009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8"/>
                    <a:pt x="924" y="813"/>
                    <a:pt x="2084" y="813"/>
                  </a:cubicBezTo>
                  <a:cubicBezTo>
                    <a:pt x="3237" y="813"/>
                    <a:pt x="4167" y="668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>
              <a:off x="2483195" y="3334009"/>
              <a:ext cx="629035" cy="62028"/>
            </a:xfrm>
            <a:custGeom>
              <a:avLst/>
              <a:gdLst/>
              <a:ahLst/>
              <a:cxnLst/>
              <a:rect l="l" t="t" r="r" b="b"/>
              <a:pathLst>
                <a:path w="4168" h="411" extrusionOk="0">
                  <a:moveTo>
                    <a:pt x="1" y="1"/>
                  </a:moveTo>
                  <a:lnTo>
                    <a:pt x="1" y="91"/>
                  </a:lnTo>
                  <a:cubicBezTo>
                    <a:pt x="174" y="293"/>
                    <a:pt x="1042" y="411"/>
                    <a:pt x="2084" y="411"/>
                  </a:cubicBezTo>
                  <a:cubicBezTo>
                    <a:pt x="3126" y="411"/>
                    <a:pt x="3994" y="293"/>
                    <a:pt x="4167" y="91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2483195" y="3281640"/>
              <a:ext cx="629035" cy="105040"/>
            </a:xfrm>
            <a:custGeom>
              <a:avLst/>
              <a:gdLst/>
              <a:ahLst/>
              <a:cxnLst/>
              <a:rect l="l" t="t" r="r" b="b"/>
              <a:pathLst>
                <a:path w="4168" h="696" extrusionOk="0">
                  <a:moveTo>
                    <a:pt x="2084" y="1"/>
                  </a:moveTo>
                  <a:cubicBezTo>
                    <a:pt x="924" y="1"/>
                    <a:pt x="1" y="174"/>
                    <a:pt x="1" y="348"/>
                  </a:cubicBezTo>
                  <a:cubicBezTo>
                    <a:pt x="1" y="521"/>
                    <a:pt x="924" y="695"/>
                    <a:pt x="2084" y="695"/>
                  </a:cubicBezTo>
                  <a:cubicBezTo>
                    <a:pt x="3237" y="695"/>
                    <a:pt x="4167" y="521"/>
                    <a:pt x="4167" y="348"/>
                  </a:cubicBezTo>
                  <a:cubicBezTo>
                    <a:pt x="4167" y="174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2473838" y="3273339"/>
              <a:ext cx="646692" cy="122698"/>
            </a:xfrm>
            <a:custGeom>
              <a:avLst/>
              <a:gdLst/>
              <a:ahLst/>
              <a:cxnLst/>
              <a:rect l="l" t="t" r="r" b="b"/>
              <a:pathLst>
                <a:path w="4285" h="813" extrusionOk="0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2566051" y="329944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2483195" y="3216744"/>
              <a:ext cx="629035" cy="121642"/>
            </a:xfrm>
            <a:custGeom>
              <a:avLst/>
              <a:gdLst/>
              <a:ahLst/>
              <a:cxnLst/>
              <a:rect l="l" t="t" r="r" b="b"/>
              <a:pathLst>
                <a:path w="4168" h="806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67"/>
                    <a:pt x="924" y="806"/>
                    <a:pt x="2084" y="806"/>
                  </a:cubicBezTo>
                  <a:cubicBezTo>
                    <a:pt x="3237" y="806"/>
                    <a:pt x="4167" y="667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2483195" y="3216744"/>
              <a:ext cx="629035" cy="60821"/>
            </a:xfrm>
            <a:custGeom>
              <a:avLst/>
              <a:gdLst/>
              <a:ahLst/>
              <a:cxnLst/>
              <a:rect l="l" t="t" r="r" b="b"/>
              <a:pathLst>
                <a:path w="4168" h="403" extrusionOk="0">
                  <a:moveTo>
                    <a:pt x="1" y="0"/>
                  </a:moveTo>
                  <a:lnTo>
                    <a:pt x="1" y="83"/>
                  </a:lnTo>
                  <a:cubicBezTo>
                    <a:pt x="174" y="257"/>
                    <a:pt x="1042" y="403"/>
                    <a:pt x="2084" y="403"/>
                  </a:cubicBezTo>
                  <a:cubicBezTo>
                    <a:pt x="3126" y="403"/>
                    <a:pt x="3994" y="257"/>
                    <a:pt x="4167" y="8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2483195" y="3164223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2473838" y="3154866"/>
              <a:ext cx="646692" cy="118623"/>
            </a:xfrm>
            <a:custGeom>
              <a:avLst/>
              <a:gdLst/>
              <a:ahLst/>
              <a:cxnLst/>
              <a:rect l="l" t="t" r="r" b="b"/>
              <a:pathLst>
                <a:path w="4285" h="786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9"/>
                  </a:cubicBezTo>
                  <a:cubicBezTo>
                    <a:pt x="3792" y="264"/>
                    <a:pt x="3938" y="292"/>
                    <a:pt x="4056" y="320"/>
                  </a:cubicBezTo>
                  <a:cubicBezTo>
                    <a:pt x="4111" y="348"/>
                    <a:pt x="4139" y="348"/>
                    <a:pt x="4167" y="382"/>
                  </a:cubicBezTo>
                  <a:lnTo>
                    <a:pt x="4167" y="410"/>
                  </a:lnTo>
                  <a:lnTo>
                    <a:pt x="4139" y="438"/>
                  </a:lnTo>
                  <a:cubicBezTo>
                    <a:pt x="4083" y="466"/>
                    <a:pt x="3993" y="493"/>
                    <a:pt x="3882" y="521"/>
                  </a:cubicBezTo>
                  <a:cubicBezTo>
                    <a:pt x="3500" y="612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84"/>
                  </a:cubicBezTo>
                  <a:cubicBezTo>
                    <a:pt x="493" y="556"/>
                    <a:pt x="348" y="521"/>
                    <a:pt x="236" y="466"/>
                  </a:cubicBezTo>
                  <a:cubicBezTo>
                    <a:pt x="174" y="466"/>
                    <a:pt x="146" y="438"/>
                    <a:pt x="118" y="410"/>
                  </a:cubicBezTo>
                  <a:cubicBezTo>
                    <a:pt x="118" y="410"/>
                    <a:pt x="118" y="382"/>
                    <a:pt x="146" y="382"/>
                  </a:cubicBezTo>
                  <a:cubicBezTo>
                    <a:pt x="202" y="348"/>
                    <a:pt x="292" y="292"/>
                    <a:pt x="410" y="264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35"/>
                    <a:pt x="667" y="118"/>
                  </a:cubicBezTo>
                  <a:cubicBezTo>
                    <a:pt x="466" y="146"/>
                    <a:pt x="320" y="174"/>
                    <a:pt x="202" y="209"/>
                  </a:cubicBezTo>
                  <a:cubicBezTo>
                    <a:pt x="146" y="237"/>
                    <a:pt x="91" y="264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410"/>
                  </a:lnTo>
                  <a:lnTo>
                    <a:pt x="0" y="466"/>
                  </a:lnTo>
                  <a:cubicBezTo>
                    <a:pt x="28" y="493"/>
                    <a:pt x="63" y="521"/>
                    <a:pt x="118" y="556"/>
                  </a:cubicBezTo>
                  <a:cubicBezTo>
                    <a:pt x="174" y="584"/>
                    <a:pt x="292" y="612"/>
                    <a:pt x="410" y="639"/>
                  </a:cubicBezTo>
                  <a:cubicBezTo>
                    <a:pt x="813" y="730"/>
                    <a:pt x="1417" y="785"/>
                    <a:pt x="2146" y="785"/>
                  </a:cubicBezTo>
                  <a:cubicBezTo>
                    <a:pt x="2722" y="785"/>
                    <a:pt x="3243" y="757"/>
                    <a:pt x="3618" y="695"/>
                  </a:cubicBezTo>
                  <a:cubicBezTo>
                    <a:pt x="3820" y="667"/>
                    <a:pt x="3965" y="639"/>
                    <a:pt x="4083" y="584"/>
                  </a:cubicBezTo>
                  <a:cubicBezTo>
                    <a:pt x="4139" y="556"/>
                    <a:pt x="4195" y="556"/>
                    <a:pt x="4229" y="521"/>
                  </a:cubicBezTo>
                  <a:cubicBezTo>
                    <a:pt x="4257" y="493"/>
                    <a:pt x="4257" y="493"/>
                    <a:pt x="4285" y="466"/>
                  </a:cubicBezTo>
                  <a:lnTo>
                    <a:pt x="4285" y="410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64"/>
                  </a:cubicBezTo>
                  <a:cubicBezTo>
                    <a:pt x="4111" y="209"/>
                    <a:pt x="3993" y="174"/>
                    <a:pt x="3882" y="146"/>
                  </a:cubicBezTo>
                  <a:cubicBezTo>
                    <a:pt x="3472" y="63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>
              <a:off x="2566051" y="3181126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>
              <a:off x="2483195" y="3094045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2483195" y="3094045"/>
              <a:ext cx="629035" cy="66254"/>
            </a:xfrm>
            <a:custGeom>
              <a:avLst/>
              <a:gdLst/>
              <a:ahLst/>
              <a:cxnLst/>
              <a:rect l="l" t="t" r="r" b="b"/>
              <a:pathLst>
                <a:path w="4168" h="439" extrusionOk="0">
                  <a:moveTo>
                    <a:pt x="1" y="1"/>
                  </a:moveTo>
                  <a:lnTo>
                    <a:pt x="1" y="119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2483195" y="3045901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473838" y="3037450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2566051" y="3063710"/>
              <a:ext cx="462268" cy="65047"/>
            </a:xfrm>
            <a:custGeom>
              <a:avLst/>
              <a:gdLst/>
              <a:ahLst/>
              <a:cxnLst/>
              <a:rect l="l" t="t" r="r" b="b"/>
              <a:pathLst>
                <a:path w="3063" h="431" extrusionOk="0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>
              <a:off x="3138193" y="3692446"/>
              <a:ext cx="629035" cy="122849"/>
            </a:xfrm>
            <a:custGeom>
              <a:avLst/>
              <a:gdLst/>
              <a:ahLst/>
              <a:cxnLst/>
              <a:rect l="l" t="t" r="r" b="b"/>
              <a:pathLst>
                <a:path w="4168" h="814" extrusionOk="0">
                  <a:moveTo>
                    <a:pt x="1" y="1"/>
                  </a:moveTo>
                  <a:lnTo>
                    <a:pt x="1" y="466"/>
                  </a:lnTo>
                  <a:cubicBezTo>
                    <a:pt x="1" y="667"/>
                    <a:pt x="924" y="813"/>
                    <a:pt x="2084" y="813"/>
                  </a:cubicBezTo>
                  <a:cubicBezTo>
                    <a:pt x="3237" y="813"/>
                    <a:pt x="4167" y="667"/>
                    <a:pt x="4167" y="46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>
              <a:off x="3138193" y="3692446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84"/>
                  </a:lnTo>
                  <a:cubicBezTo>
                    <a:pt x="174" y="258"/>
                    <a:pt x="1042" y="404"/>
                    <a:pt x="2084" y="404"/>
                  </a:cubicBezTo>
                  <a:cubicBezTo>
                    <a:pt x="3126" y="404"/>
                    <a:pt x="3994" y="258"/>
                    <a:pt x="4167" y="8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3138193" y="3640077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6"/>
                    <a:pt x="1" y="348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48"/>
                  </a:cubicBezTo>
                  <a:cubicBezTo>
                    <a:pt x="4167" y="146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3128836" y="3631776"/>
              <a:ext cx="646692" cy="117416"/>
            </a:xfrm>
            <a:custGeom>
              <a:avLst/>
              <a:gdLst/>
              <a:ahLst/>
              <a:cxnLst/>
              <a:rect l="l" t="t" r="r" b="b"/>
              <a:pathLst>
                <a:path w="4285" h="778" extrusionOk="0">
                  <a:moveTo>
                    <a:pt x="2146" y="111"/>
                  </a:moveTo>
                  <a:cubicBezTo>
                    <a:pt x="2722" y="111"/>
                    <a:pt x="3243" y="139"/>
                    <a:pt x="3618" y="201"/>
                  </a:cubicBezTo>
                  <a:cubicBezTo>
                    <a:pt x="3792" y="229"/>
                    <a:pt x="3938" y="285"/>
                    <a:pt x="4056" y="312"/>
                  </a:cubicBezTo>
                  <a:cubicBezTo>
                    <a:pt x="4111" y="347"/>
                    <a:pt x="4139" y="347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58"/>
                    <a:pt x="3993" y="486"/>
                    <a:pt x="3882" y="521"/>
                  </a:cubicBezTo>
                  <a:cubicBezTo>
                    <a:pt x="3535" y="604"/>
                    <a:pt x="2868" y="660"/>
                    <a:pt x="2146" y="660"/>
                  </a:cubicBezTo>
                  <a:cubicBezTo>
                    <a:pt x="1563" y="660"/>
                    <a:pt x="1042" y="632"/>
                    <a:pt x="667" y="576"/>
                  </a:cubicBezTo>
                  <a:cubicBezTo>
                    <a:pt x="493" y="549"/>
                    <a:pt x="348" y="521"/>
                    <a:pt x="236" y="458"/>
                  </a:cubicBezTo>
                  <a:cubicBezTo>
                    <a:pt x="202" y="458"/>
                    <a:pt x="146" y="431"/>
                    <a:pt x="146" y="403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47"/>
                  </a:cubicBezTo>
                  <a:cubicBezTo>
                    <a:pt x="202" y="312"/>
                    <a:pt x="292" y="285"/>
                    <a:pt x="410" y="257"/>
                  </a:cubicBezTo>
                  <a:cubicBezTo>
                    <a:pt x="785" y="174"/>
                    <a:pt x="1417" y="111"/>
                    <a:pt x="2146" y="111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83"/>
                  </a:cubicBezTo>
                  <a:cubicBezTo>
                    <a:pt x="466" y="139"/>
                    <a:pt x="320" y="174"/>
                    <a:pt x="202" y="201"/>
                  </a:cubicBezTo>
                  <a:cubicBezTo>
                    <a:pt x="146" y="229"/>
                    <a:pt x="91" y="257"/>
                    <a:pt x="63" y="285"/>
                  </a:cubicBezTo>
                  <a:cubicBezTo>
                    <a:pt x="28" y="285"/>
                    <a:pt x="28" y="312"/>
                    <a:pt x="28" y="312"/>
                  </a:cubicBezTo>
                  <a:cubicBezTo>
                    <a:pt x="0" y="347"/>
                    <a:pt x="0" y="375"/>
                    <a:pt x="0" y="403"/>
                  </a:cubicBezTo>
                  <a:cubicBezTo>
                    <a:pt x="0" y="403"/>
                    <a:pt x="0" y="431"/>
                    <a:pt x="28" y="458"/>
                  </a:cubicBezTo>
                  <a:cubicBezTo>
                    <a:pt x="28" y="486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32"/>
                  </a:cubicBezTo>
                  <a:cubicBezTo>
                    <a:pt x="813" y="722"/>
                    <a:pt x="1417" y="778"/>
                    <a:pt x="2146" y="778"/>
                  </a:cubicBezTo>
                  <a:cubicBezTo>
                    <a:pt x="2722" y="778"/>
                    <a:pt x="3243" y="750"/>
                    <a:pt x="3618" y="694"/>
                  </a:cubicBezTo>
                  <a:cubicBezTo>
                    <a:pt x="3820" y="660"/>
                    <a:pt x="3965" y="604"/>
                    <a:pt x="4083" y="576"/>
                  </a:cubicBezTo>
                  <a:cubicBezTo>
                    <a:pt x="4139" y="549"/>
                    <a:pt x="4195" y="521"/>
                    <a:pt x="4229" y="521"/>
                  </a:cubicBezTo>
                  <a:lnTo>
                    <a:pt x="4285" y="458"/>
                  </a:lnTo>
                  <a:lnTo>
                    <a:pt x="4285" y="403"/>
                  </a:lnTo>
                  <a:lnTo>
                    <a:pt x="4285" y="312"/>
                  </a:lnTo>
                  <a:cubicBezTo>
                    <a:pt x="4257" y="285"/>
                    <a:pt x="4229" y="257"/>
                    <a:pt x="4167" y="257"/>
                  </a:cubicBezTo>
                  <a:cubicBezTo>
                    <a:pt x="4111" y="201"/>
                    <a:pt x="3993" y="174"/>
                    <a:pt x="3882" y="139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3221049" y="3657885"/>
              <a:ext cx="462268" cy="69272"/>
            </a:xfrm>
            <a:custGeom>
              <a:avLst/>
              <a:gdLst/>
              <a:ahLst/>
              <a:cxnLst/>
              <a:rect l="l" t="t" r="r" b="b"/>
              <a:pathLst>
                <a:path w="3063" h="459" extrusionOk="0">
                  <a:moveTo>
                    <a:pt x="1535" y="1"/>
                  </a:moveTo>
                  <a:cubicBezTo>
                    <a:pt x="695" y="1"/>
                    <a:pt x="0" y="84"/>
                    <a:pt x="0" y="230"/>
                  </a:cubicBezTo>
                  <a:cubicBezTo>
                    <a:pt x="0" y="348"/>
                    <a:pt x="695" y="459"/>
                    <a:pt x="1535" y="459"/>
                  </a:cubicBezTo>
                  <a:cubicBezTo>
                    <a:pt x="2368" y="459"/>
                    <a:pt x="3063" y="348"/>
                    <a:pt x="3063" y="230"/>
                  </a:cubicBezTo>
                  <a:cubicBezTo>
                    <a:pt x="3063" y="84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3138193" y="3569899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0"/>
                  </a:moveTo>
                  <a:lnTo>
                    <a:pt x="1" y="493"/>
                  </a:lnTo>
                  <a:cubicBezTo>
                    <a:pt x="1" y="695"/>
                    <a:pt x="924" y="841"/>
                    <a:pt x="2084" y="841"/>
                  </a:cubicBezTo>
                  <a:cubicBezTo>
                    <a:pt x="3237" y="841"/>
                    <a:pt x="4167" y="695"/>
                    <a:pt x="4167" y="493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3138193" y="3569899"/>
              <a:ext cx="629035" cy="66103"/>
            </a:xfrm>
            <a:custGeom>
              <a:avLst/>
              <a:gdLst/>
              <a:ahLst/>
              <a:cxnLst/>
              <a:rect l="l" t="t" r="r" b="b"/>
              <a:pathLst>
                <a:path w="4168" h="438" extrusionOk="0">
                  <a:moveTo>
                    <a:pt x="1" y="0"/>
                  </a:moveTo>
                  <a:lnTo>
                    <a:pt x="1" y="118"/>
                  </a:lnTo>
                  <a:cubicBezTo>
                    <a:pt x="174" y="292"/>
                    <a:pt x="1042" y="438"/>
                    <a:pt x="2084" y="438"/>
                  </a:cubicBezTo>
                  <a:cubicBezTo>
                    <a:pt x="3126" y="438"/>
                    <a:pt x="3994" y="292"/>
                    <a:pt x="4167" y="118"/>
                  </a:cubicBezTo>
                  <a:lnTo>
                    <a:pt x="4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3138193" y="3521604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20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20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128836" y="3513303"/>
              <a:ext cx="646692" cy="118472"/>
            </a:xfrm>
            <a:custGeom>
              <a:avLst/>
              <a:gdLst/>
              <a:ahLst/>
              <a:cxnLst/>
              <a:rect l="l" t="t" r="r" b="b"/>
              <a:pathLst>
                <a:path w="4285" h="785" extrusionOk="0">
                  <a:moveTo>
                    <a:pt x="2146" y="118"/>
                  </a:moveTo>
                  <a:cubicBezTo>
                    <a:pt x="2722" y="118"/>
                    <a:pt x="3243" y="146"/>
                    <a:pt x="3618" y="202"/>
                  </a:cubicBezTo>
                  <a:cubicBezTo>
                    <a:pt x="3792" y="229"/>
                    <a:pt x="3938" y="264"/>
                    <a:pt x="4056" y="320"/>
                  </a:cubicBezTo>
                  <a:cubicBezTo>
                    <a:pt x="4111" y="320"/>
                    <a:pt x="4139" y="348"/>
                    <a:pt x="4167" y="375"/>
                  </a:cubicBezTo>
                  <a:cubicBezTo>
                    <a:pt x="4167" y="375"/>
                    <a:pt x="4167" y="403"/>
                    <a:pt x="4139" y="438"/>
                  </a:cubicBezTo>
                  <a:cubicBezTo>
                    <a:pt x="4083" y="466"/>
                    <a:pt x="3993" y="493"/>
                    <a:pt x="3882" y="521"/>
                  </a:cubicBezTo>
                  <a:cubicBezTo>
                    <a:pt x="3535" y="611"/>
                    <a:pt x="2868" y="667"/>
                    <a:pt x="2146" y="667"/>
                  </a:cubicBezTo>
                  <a:cubicBezTo>
                    <a:pt x="1563" y="667"/>
                    <a:pt x="1042" y="639"/>
                    <a:pt x="667" y="577"/>
                  </a:cubicBezTo>
                  <a:cubicBezTo>
                    <a:pt x="493" y="549"/>
                    <a:pt x="348" y="493"/>
                    <a:pt x="236" y="466"/>
                  </a:cubicBezTo>
                  <a:cubicBezTo>
                    <a:pt x="202" y="438"/>
                    <a:pt x="146" y="438"/>
                    <a:pt x="146" y="403"/>
                  </a:cubicBezTo>
                  <a:lnTo>
                    <a:pt x="118" y="375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64"/>
                  </a:cubicBezTo>
                  <a:cubicBezTo>
                    <a:pt x="785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28"/>
                    <a:pt x="667" y="91"/>
                  </a:cubicBezTo>
                  <a:cubicBezTo>
                    <a:pt x="466" y="118"/>
                    <a:pt x="320" y="174"/>
                    <a:pt x="202" y="202"/>
                  </a:cubicBezTo>
                  <a:cubicBezTo>
                    <a:pt x="146" y="229"/>
                    <a:pt x="91" y="264"/>
                    <a:pt x="63" y="264"/>
                  </a:cubicBezTo>
                  <a:cubicBezTo>
                    <a:pt x="28" y="292"/>
                    <a:pt x="28" y="292"/>
                    <a:pt x="28" y="320"/>
                  </a:cubicBezTo>
                  <a:cubicBezTo>
                    <a:pt x="0" y="348"/>
                    <a:pt x="0" y="375"/>
                    <a:pt x="0" y="375"/>
                  </a:cubicBezTo>
                  <a:cubicBezTo>
                    <a:pt x="0" y="403"/>
                    <a:pt x="0" y="438"/>
                    <a:pt x="28" y="466"/>
                  </a:cubicBezTo>
                  <a:cubicBezTo>
                    <a:pt x="28" y="493"/>
                    <a:pt x="63" y="521"/>
                    <a:pt x="118" y="521"/>
                  </a:cubicBezTo>
                  <a:cubicBezTo>
                    <a:pt x="174" y="577"/>
                    <a:pt x="292" y="611"/>
                    <a:pt x="410" y="639"/>
                  </a:cubicBezTo>
                  <a:cubicBezTo>
                    <a:pt x="813" y="723"/>
                    <a:pt x="1417" y="785"/>
                    <a:pt x="2146" y="785"/>
                  </a:cubicBezTo>
                  <a:cubicBezTo>
                    <a:pt x="2722" y="785"/>
                    <a:pt x="3243" y="750"/>
                    <a:pt x="3618" y="695"/>
                  </a:cubicBezTo>
                  <a:cubicBezTo>
                    <a:pt x="3820" y="639"/>
                    <a:pt x="3965" y="611"/>
                    <a:pt x="4083" y="577"/>
                  </a:cubicBezTo>
                  <a:cubicBezTo>
                    <a:pt x="4139" y="549"/>
                    <a:pt x="4195" y="521"/>
                    <a:pt x="4229" y="493"/>
                  </a:cubicBezTo>
                  <a:cubicBezTo>
                    <a:pt x="4257" y="493"/>
                    <a:pt x="4257" y="466"/>
                    <a:pt x="4285" y="466"/>
                  </a:cubicBezTo>
                  <a:lnTo>
                    <a:pt x="4285" y="375"/>
                  </a:lnTo>
                  <a:lnTo>
                    <a:pt x="4285" y="320"/>
                  </a:lnTo>
                  <a:cubicBezTo>
                    <a:pt x="4257" y="292"/>
                    <a:pt x="4229" y="264"/>
                    <a:pt x="4167" y="229"/>
                  </a:cubicBezTo>
                  <a:cubicBezTo>
                    <a:pt x="4111" y="202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21049" y="353533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8"/>
                    <a:pt x="0" y="229"/>
                  </a:cubicBezTo>
                  <a:cubicBezTo>
                    <a:pt x="0" y="375"/>
                    <a:pt x="695" y="465"/>
                    <a:pt x="1535" y="465"/>
                  </a:cubicBezTo>
                  <a:cubicBezTo>
                    <a:pt x="2368" y="465"/>
                    <a:pt x="3063" y="375"/>
                    <a:pt x="3063" y="229"/>
                  </a:cubicBezTo>
                  <a:cubicBezTo>
                    <a:pt x="3063" y="118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138193" y="3452482"/>
              <a:ext cx="629035" cy="126924"/>
            </a:xfrm>
            <a:custGeom>
              <a:avLst/>
              <a:gdLst/>
              <a:ahLst/>
              <a:cxnLst/>
              <a:rect l="l" t="t" r="r" b="b"/>
              <a:pathLst>
                <a:path w="4168" h="841" extrusionOk="0">
                  <a:moveTo>
                    <a:pt x="1" y="1"/>
                  </a:moveTo>
                  <a:lnTo>
                    <a:pt x="1" y="494"/>
                  </a:lnTo>
                  <a:cubicBezTo>
                    <a:pt x="1" y="667"/>
                    <a:pt x="924" y="841"/>
                    <a:pt x="2084" y="841"/>
                  </a:cubicBezTo>
                  <a:cubicBezTo>
                    <a:pt x="3237" y="841"/>
                    <a:pt x="4167" y="667"/>
                    <a:pt x="4167" y="494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3138193" y="3452482"/>
              <a:ext cx="629035" cy="60972"/>
            </a:xfrm>
            <a:custGeom>
              <a:avLst/>
              <a:gdLst/>
              <a:ahLst/>
              <a:cxnLst/>
              <a:rect l="l" t="t" r="r" b="b"/>
              <a:pathLst>
                <a:path w="4168" h="404" extrusionOk="0">
                  <a:moveTo>
                    <a:pt x="1" y="1"/>
                  </a:moveTo>
                  <a:lnTo>
                    <a:pt x="1" y="112"/>
                  </a:lnTo>
                  <a:cubicBezTo>
                    <a:pt x="174" y="285"/>
                    <a:pt x="1042" y="403"/>
                    <a:pt x="2084" y="403"/>
                  </a:cubicBezTo>
                  <a:cubicBezTo>
                    <a:pt x="3126" y="403"/>
                    <a:pt x="3994" y="285"/>
                    <a:pt x="4167" y="112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138193" y="3404338"/>
              <a:ext cx="629035" cy="100664"/>
            </a:xfrm>
            <a:custGeom>
              <a:avLst/>
              <a:gdLst/>
              <a:ahLst/>
              <a:cxnLst/>
              <a:rect l="l" t="t" r="r" b="b"/>
              <a:pathLst>
                <a:path w="4168" h="667" extrusionOk="0">
                  <a:moveTo>
                    <a:pt x="2084" y="0"/>
                  </a:moveTo>
                  <a:cubicBezTo>
                    <a:pt x="924" y="0"/>
                    <a:pt x="1" y="146"/>
                    <a:pt x="1" y="320"/>
                  </a:cubicBezTo>
                  <a:cubicBezTo>
                    <a:pt x="1" y="521"/>
                    <a:pt x="924" y="667"/>
                    <a:pt x="2084" y="667"/>
                  </a:cubicBezTo>
                  <a:cubicBezTo>
                    <a:pt x="3237" y="667"/>
                    <a:pt x="4167" y="521"/>
                    <a:pt x="4167" y="320"/>
                  </a:cubicBezTo>
                  <a:cubicBezTo>
                    <a:pt x="4167" y="146"/>
                    <a:pt x="3237" y="0"/>
                    <a:pt x="2084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128836" y="3395887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2"/>
                  </a:moveTo>
                  <a:cubicBezTo>
                    <a:pt x="2722" y="112"/>
                    <a:pt x="3243" y="139"/>
                    <a:pt x="3618" y="202"/>
                  </a:cubicBezTo>
                  <a:cubicBezTo>
                    <a:pt x="3792" y="230"/>
                    <a:pt x="3938" y="258"/>
                    <a:pt x="4056" y="313"/>
                  </a:cubicBezTo>
                  <a:cubicBezTo>
                    <a:pt x="4111" y="313"/>
                    <a:pt x="4139" y="348"/>
                    <a:pt x="4167" y="348"/>
                  </a:cubicBezTo>
                  <a:lnTo>
                    <a:pt x="4167" y="376"/>
                  </a:lnTo>
                  <a:cubicBezTo>
                    <a:pt x="4167" y="376"/>
                    <a:pt x="4167" y="403"/>
                    <a:pt x="4139" y="403"/>
                  </a:cubicBezTo>
                  <a:cubicBezTo>
                    <a:pt x="4083" y="431"/>
                    <a:pt x="3993" y="487"/>
                    <a:pt x="3882" y="521"/>
                  </a:cubicBezTo>
                  <a:cubicBezTo>
                    <a:pt x="3535" y="605"/>
                    <a:pt x="2868" y="660"/>
                    <a:pt x="2146" y="660"/>
                  </a:cubicBezTo>
                  <a:cubicBezTo>
                    <a:pt x="1563" y="660"/>
                    <a:pt x="1042" y="605"/>
                    <a:pt x="667" y="549"/>
                  </a:cubicBezTo>
                  <a:cubicBezTo>
                    <a:pt x="493" y="521"/>
                    <a:pt x="348" y="487"/>
                    <a:pt x="236" y="459"/>
                  </a:cubicBezTo>
                  <a:cubicBezTo>
                    <a:pt x="202" y="431"/>
                    <a:pt x="146" y="403"/>
                    <a:pt x="146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13"/>
                    <a:pt x="292" y="285"/>
                    <a:pt x="410" y="258"/>
                  </a:cubicBezTo>
                  <a:cubicBezTo>
                    <a:pt x="785" y="174"/>
                    <a:pt x="1417" y="112"/>
                    <a:pt x="2146" y="112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2"/>
                    <a:pt x="320" y="139"/>
                    <a:pt x="202" y="202"/>
                  </a:cubicBezTo>
                  <a:cubicBezTo>
                    <a:pt x="146" y="230"/>
                    <a:pt x="91" y="230"/>
                    <a:pt x="63" y="258"/>
                  </a:cubicBezTo>
                  <a:cubicBezTo>
                    <a:pt x="28" y="285"/>
                    <a:pt x="28" y="285"/>
                    <a:pt x="28" y="313"/>
                  </a:cubicBezTo>
                  <a:cubicBezTo>
                    <a:pt x="0" y="348"/>
                    <a:pt x="0" y="348"/>
                    <a:pt x="0" y="376"/>
                  </a:cubicBezTo>
                  <a:cubicBezTo>
                    <a:pt x="0" y="403"/>
                    <a:pt x="0" y="431"/>
                    <a:pt x="28" y="431"/>
                  </a:cubicBezTo>
                  <a:cubicBezTo>
                    <a:pt x="28" y="487"/>
                    <a:pt x="63" y="487"/>
                    <a:pt x="118" y="521"/>
                  </a:cubicBezTo>
                  <a:cubicBezTo>
                    <a:pt x="174" y="577"/>
                    <a:pt x="292" y="605"/>
                    <a:pt x="410" y="632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23"/>
                    <a:pt x="3618" y="660"/>
                  </a:cubicBezTo>
                  <a:cubicBezTo>
                    <a:pt x="3820" y="632"/>
                    <a:pt x="3965" y="605"/>
                    <a:pt x="4083" y="577"/>
                  </a:cubicBezTo>
                  <a:cubicBezTo>
                    <a:pt x="4139" y="549"/>
                    <a:pt x="4195" y="521"/>
                    <a:pt x="4229" y="487"/>
                  </a:cubicBezTo>
                  <a:cubicBezTo>
                    <a:pt x="4257" y="487"/>
                    <a:pt x="4257" y="459"/>
                    <a:pt x="4285" y="431"/>
                  </a:cubicBezTo>
                  <a:lnTo>
                    <a:pt x="4285" y="376"/>
                  </a:lnTo>
                  <a:lnTo>
                    <a:pt x="4285" y="313"/>
                  </a:lnTo>
                  <a:cubicBezTo>
                    <a:pt x="4257" y="285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39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3221049" y="3416865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119"/>
                    <a:pt x="0" y="237"/>
                  </a:cubicBezTo>
                  <a:cubicBezTo>
                    <a:pt x="0" y="382"/>
                    <a:pt x="695" y="466"/>
                    <a:pt x="1535" y="466"/>
                  </a:cubicBezTo>
                  <a:cubicBezTo>
                    <a:pt x="2368" y="466"/>
                    <a:pt x="3063" y="382"/>
                    <a:pt x="3063" y="237"/>
                  </a:cubicBezTo>
                  <a:cubicBezTo>
                    <a:pt x="3063" y="119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17"/>
            <p:cNvGrpSpPr/>
            <p:nvPr/>
          </p:nvGrpSpPr>
          <p:grpSpPr>
            <a:xfrm>
              <a:off x="2864825" y="1518944"/>
              <a:ext cx="2188789" cy="2557193"/>
              <a:chOff x="2864825" y="1518944"/>
              <a:chExt cx="2188789" cy="2557193"/>
            </a:xfrm>
          </p:grpSpPr>
          <p:sp>
            <p:nvSpPr>
              <p:cNvPr id="1537" name="Google Shape;1537;p17"/>
              <p:cNvSpPr/>
              <p:nvPr/>
            </p:nvSpPr>
            <p:spPr>
              <a:xfrm>
                <a:off x="4805188" y="1518944"/>
                <a:ext cx="248427" cy="2557193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9029" extrusionOk="0">
                    <a:moveTo>
                      <a:pt x="0" y="1"/>
                    </a:moveTo>
                    <a:lnTo>
                      <a:pt x="0" y="9028"/>
                    </a:lnTo>
                    <a:lnTo>
                      <a:pt x="1646" y="9028"/>
                    </a:lnTo>
                    <a:lnTo>
                      <a:pt x="1646" y="8966"/>
                    </a:lnTo>
                    <a:lnTo>
                      <a:pt x="56" y="8966"/>
                    </a:lnTo>
                    <a:lnTo>
                      <a:pt x="56" y="56"/>
                    </a:lnTo>
                    <a:lnTo>
                      <a:pt x="1646" y="5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7"/>
              <p:cNvSpPr/>
              <p:nvPr/>
            </p:nvSpPr>
            <p:spPr>
              <a:xfrm>
                <a:off x="2864825" y="2793250"/>
                <a:ext cx="2188761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57" extrusionOk="0">
                    <a:moveTo>
                      <a:pt x="0" y="1"/>
                    </a:moveTo>
                    <a:lnTo>
                      <a:pt x="0" y="56"/>
                    </a:lnTo>
                    <a:lnTo>
                      <a:pt x="11576" y="56"/>
                    </a:lnTo>
                    <a:lnTo>
                      <a:pt x="11576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B806F22-1ACF-B8B9-D2F1-462E1221F5B6}"/>
              </a:ext>
            </a:extLst>
          </p:cNvPr>
          <p:cNvSpPr txBox="1"/>
          <p:nvPr/>
        </p:nvSpPr>
        <p:spPr>
          <a:xfrm>
            <a:off x="5659588" y="1305707"/>
            <a:ext cx="22461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Married Couple Families have the highest reported income</a:t>
            </a:r>
            <a:b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en-US" sz="14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AD1ED-42DB-21AD-D25E-17207FCB52D9}"/>
              </a:ext>
            </a:extLst>
          </p:cNvPr>
          <p:cNvSpPr txBox="1"/>
          <p:nvPr/>
        </p:nvSpPr>
        <p:spPr>
          <a:xfrm>
            <a:off x="5657137" y="3666540"/>
            <a:ext cx="264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most frequently earned income is between $50,000 to $75,000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70D80-549F-B340-F4CA-BBC5ED997264}"/>
              </a:ext>
            </a:extLst>
          </p:cNvPr>
          <p:cNvSpPr txBox="1"/>
          <p:nvPr/>
        </p:nvSpPr>
        <p:spPr>
          <a:xfrm>
            <a:off x="5624118" y="2125409"/>
            <a:ext cx="2474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Nevada has the highest average income as an outlier,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with California second.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Iowa has the lowest.</a:t>
            </a:r>
          </a:p>
        </p:txBody>
      </p:sp>
      <p:sp>
        <p:nvSpPr>
          <p:cNvPr id="26" name="Google Shape;54;p13">
            <a:extLst>
              <a:ext uri="{FF2B5EF4-FFF2-40B4-BE49-F238E27FC236}">
                <a16:creationId xmlns:a16="http://schemas.microsoft.com/office/drawing/2014/main" id="{C01FC8AD-CF8B-0E5B-3FA3-3CDF3BF48C85}"/>
              </a:ext>
            </a:extLst>
          </p:cNvPr>
          <p:cNvSpPr txBox="1"/>
          <p:nvPr/>
        </p:nvSpPr>
        <p:spPr>
          <a:xfrm>
            <a:off x="2826736" y="275502"/>
            <a:ext cx="3490527" cy="6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Income Findings: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D8E1D9A-612E-603E-0931-03A7939F1F5A}"/>
              </a:ext>
            </a:extLst>
          </p:cNvPr>
          <p:cNvSpPr txBox="1"/>
          <p:nvPr/>
        </p:nvSpPr>
        <p:spPr>
          <a:xfrm>
            <a:off x="2517905" y="4142051"/>
            <a:ext cx="2246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Fira Sans Extra Condensed" panose="020B0503050000020004" pitchFamily="34" charset="0"/>
                <a:hlinkClick r:id="rId13"/>
              </a:rPr>
              <a:t>Census Income Data</a:t>
            </a:r>
            <a:endParaRPr lang="en-US" b="1" dirty="0">
              <a:latin typeface="Fira Sans Extra Condensed" panose="020B05030500000200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>
          <a:extLst>
            <a:ext uri="{FF2B5EF4-FFF2-40B4-BE49-F238E27FC236}">
              <a16:creationId xmlns:a16="http://schemas.microsoft.com/office/drawing/2014/main" id="{1BC440C2-2BB8-FCDF-9448-A7AFEDBA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7">
            <a:extLst>
              <a:ext uri="{FF2B5EF4-FFF2-40B4-BE49-F238E27FC236}">
                <a16:creationId xmlns:a16="http://schemas.microsoft.com/office/drawing/2014/main" id="{E20D5F71-1B90-CA0E-B668-72B6EBD86D09}"/>
              </a:ext>
            </a:extLst>
          </p:cNvPr>
          <p:cNvGrpSpPr/>
          <p:nvPr/>
        </p:nvGrpSpPr>
        <p:grpSpPr>
          <a:xfrm>
            <a:off x="188011" y="-863961"/>
            <a:ext cx="8598535" cy="5895075"/>
            <a:chOff x="188011" y="-863961"/>
            <a:chExt cx="8598535" cy="5895075"/>
          </a:xfrm>
        </p:grpSpPr>
        <p:pic>
          <p:nvPicPr>
            <p:cNvPr id="5" name="Gráfico 30">
              <a:extLst>
                <a:ext uri="{FF2B5EF4-FFF2-40B4-BE49-F238E27FC236}">
                  <a16:creationId xmlns:a16="http://schemas.microsoft.com/office/drawing/2014/main" id="{D0598C12-4795-FCB2-9198-3A4AE457A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9609294">
              <a:off x="5773303" y="55579"/>
              <a:ext cx="846709" cy="846709"/>
            </a:xfrm>
            <a:prstGeom prst="rect">
              <a:avLst/>
            </a:prstGeom>
          </p:spPr>
        </p:pic>
        <p:pic>
          <p:nvPicPr>
            <p:cNvPr id="3" name="Gráfico 26">
              <a:extLst>
                <a:ext uri="{FF2B5EF4-FFF2-40B4-BE49-F238E27FC236}">
                  <a16:creationId xmlns:a16="http://schemas.microsoft.com/office/drawing/2014/main" id="{E80EE925-DB62-FA2D-EE9E-FC8547E7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 rot="1129656">
              <a:off x="188011" y="3857230"/>
              <a:ext cx="1358570" cy="1173884"/>
            </a:xfrm>
            <a:prstGeom prst="rect">
              <a:avLst/>
            </a:prstGeom>
          </p:spPr>
        </p:pic>
        <p:pic>
          <p:nvPicPr>
            <p:cNvPr id="4" name="Gráfico 28">
              <a:extLst>
                <a:ext uri="{FF2B5EF4-FFF2-40B4-BE49-F238E27FC236}">
                  <a16:creationId xmlns:a16="http://schemas.microsoft.com/office/drawing/2014/main" id="{48D8E07C-17FA-052D-844C-1B760EC2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 rot="1824016">
              <a:off x="7788289" y="401933"/>
              <a:ext cx="684043" cy="580315"/>
            </a:xfrm>
            <a:prstGeom prst="rect">
              <a:avLst/>
            </a:prstGeom>
          </p:spPr>
        </p:pic>
        <p:pic>
          <p:nvPicPr>
            <p:cNvPr id="6" name="Imagen 38">
              <a:extLst>
                <a:ext uri="{FF2B5EF4-FFF2-40B4-BE49-F238E27FC236}">
                  <a16:creationId xmlns:a16="http://schemas.microsoft.com/office/drawing/2014/main" id="{8DF1DF77-9748-9971-6827-460C7B79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 rot="3416481" flipH="1">
              <a:off x="-201865" y="-466914"/>
              <a:ext cx="2382277" cy="1588183"/>
            </a:xfrm>
            <a:prstGeom prst="rect">
              <a:avLst/>
            </a:prstGeom>
          </p:spPr>
        </p:pic>
        <p:pic>
          <p:nvPicPr>
            <p:cNvPr id="7" name="Imagen 42">
              <a:extLst>
                <a:ext uri="{FF2B5EF4-FFF2-40B4-BE49-F238E27FC236}">
                  <a16:creationId xmlns:a16="http://schemas.microsoft.com/office/drawing/2014/main" id="{6B02FE55-80D1-6B6A-6D97-6F736FC8C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 rot="4901015" flipH="1">
              <a:off x="7881704" y="3852516"/>
              <a:ext cx="904842" cy="904842"/>
            </a:xfrm>
            <a:prstGeom prst="rect">
              <a:avLst/>
            </a:prstGeom>
          </p:spPr>
        </p:pic>
      </p:grpSp>
      <p:grpSp>
        <p:nvGrpSpPr>
          <p:cNvPr id="8" name="Grupo 16">
            <a:extLst>
              <a:ext uri="{FF2B5EF4-FFF2-40B4-BE49-F238E27FC236}">
                <a16:creationId xmlns:a16="http://schemas.microsoft.com/office/drawing/2014/main" id="{26422EB8-5F49-A006-5307-B4BD597A48F4}"/>
              </a:ext>
            </a:extLst>
          </p:cNvPr>
          <p:cNvGrpSpPr/>
          <p:nvPr/>
        </p:nvGrpSpPr>
        <p:grpSpPr>
          <a:xfrm>
            <a:off x="190334" y="37892"/>
            <a:ext cx="8922746" cy="4973532"/>
            <a:chOff x="244749" y="-249563"/>
            <a:chExt cx="8922746" cy="4973532"/>
          </a:xfrm>
        </p:grpSpPr>
        <p:pic>
          <p:nvPicPr>
            <p:cNvPr id="10" name="Imagen 40">
              <a:extLst>
                <a:ext uri="{FF2B5EF4-FFF2-40B4-BE49-F238E27FC236}">
                  <a16:creationId xmlns:a16="http://schemas.microsoft.com/office/drawing/2014/main" id="{0E06E7ED-D27A-C04E-8490-B086B00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 flipH="1">
              <a:off x="3225211" y="420174"/>
              <a:ext cx="1056217" cy="1056217"/>
            </a:xfrm>
            <a:prstGeom prst="rect">
              <a:avLst/>
            </a:prstGeom>
          </p:spPr>
        </p:pic>
        <p:pic>
          <p:nvPicPr>
            <p:cNvPr id="13" name="Imagen 56">
              <a:extLst>
                <a:ext uri="{FF2B5EF4-FFF2-40B4-BE49-F238E27FC236}">
                  <a16:creationId xmlns:a16="http://schemas.microsoft.com/office/drawing/2014/main" id="{3DB45C29-9537-8CC2-91A4-E83615E52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 flipH="1">
              <a:off x="3485559" y="2935172"/>
              <a:ext cx="2683198" cy="1788797"/>
            </a:xfrm>
            <a:prstGeom prst="rect">
              <a:avLst/>
            </a:prstGeom>
          </p:spPr>
        </p:pic>
        <p:pic>
          <p:nvPicPr>
            <p:cNvPr id="9" name="Gráfico 29">
              <a:extLst>
                <a:ext uri="{FF2B5EF4-FFF2-40B4-BE49-F238E27FC236}">
                  <a16:creationId xmlns:a16="http://schemas.microsoft.com/office/drawing/2014/main" id="{6220AB32-7289-6F3E-1911-E510B7BEA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 rot="7802359" flipV="1">
              <a:off x="2178767" y="-187205"/>
              <a:ext cx="822458" cy="697741"/>
            </a:xfrm>
            <a:prstGeom prst="rect">
              <a:avLst/>
            </a:prstGeom>
          </p:spPr>
        </p:pic>
        <p:pic>
          <p:nvPicPr>
            <p:cNvPr id="11" name="Imagen 48">
              <a:extLst>
                <a:ext uri="{FF2B5EF4-FFF2-40B4-BE49-F238E27FC236}">
                  <a16:creationId xmlns:a16="http://schemas.microsoft.com/office/drawing/2014/main" id="{E2E9188E-B5DB-96D5-F071-ED36BE51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 rot="1440097" flipH="1">
              <a:off x="7566978" y="2253253"/>
              <a:ext cx="1600517" cy="1067010"/>
            </a:xfrm>
            <a:prstGeom prst="rect">
              <a:avLst/>
            </a:prstGeom>
          </p:spPr>
        </p:pic>
        <p:pic>
          <p:nvPicPr>
            <p:cNvPr id="12" name="Imagen 44">
              <a:extLst>
                <a:ext uri="{FF2B5EF4-FFF2-40B4-BE49-F238E27FC236}">
                  <a16:creationId xmlns:a16="http://schemas.microsoft.com/office/drawing/2014/main" id="{1EF4D741-C344-9308-3000-5BA465BD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583068" flipH="1">
              <a:off x="244749" y="1322698"/>
              <a:ext cx="1254838" cy="1254838"/>
            </a:xfrm>
            <a:prstGeom prst="rect">
              <a:avLst/>
            </a:prstGeom>
          </p:spPr>
        </p:pic>
      </p:grpSp>
      <p:grpSp>
        <p:nvGrpSpPr>
          <p:cNvPr id="1438" name="Google Shape;1545;p17">
            <a:extLst>
              <a:ext uri="{FF2B5EF4-FFF2-40B4-BE49-F238E27FC236}">
                <a16:creationId xmlns:a16="http://schemas.microsoft.com/office/drawing/2014/main" id="{9B92A136-A1C5-E2C2-1C2C-5FD31C712A39}"/>
              </a:ext>
            </a:extLst>
          </p:cNvPr>
          <p:cNvGrpSpPr/>
          <p:nvPr/>
        </p:nvGrpSpPr>
        <p:grpSpPr>
          <a:xfrm>
            <a:off x="5137825" y="1330775"/>
            <a:ext cx="471300" cy="2833025"/>
            <a:chOff x="5137825" y="1330775"/>
            <a:chExt cx="471300" cy="2833025"/>
          </a:xfrm>
        </p:grpSpPr>
        <p:sp>
          <p:nvSpPr>
            <p:cNvPr id="1439" name="Google Shape;1546;p17">
              <a:extLst>
                <a:ext uri="{FF2B5EF4-FFF2-40B4-BE49-F238E27FC236}">
                  <a16:creationId xmlns:a16="http://schemas.microsoft.com/office/drawing/2014/main" id="{51C3AEDA-7147-A401-0C38-21629AC6F7C2}"/>
                </a:ext>
              </a:extLst>
            </p:cNvPr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547;p17">
              <a:extLst>
                <a:ext uri="{FF2B5EF4-FFF2-40B4-BE49-F238E27FC236}">
                  <a16:creationId xmlns:a16="http://schemas.microsoft.com/office/drawing/2014/main" id="{60F0030A-0BA2-A3F8-CEEF-19823AF18887}"/>
                </a:ext>
              </a:extLst>
            </p:cNvPr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548;p17">
              <a:extLst>
                <a:ext uri="{FF2B5EF4-FFF2-40B4-BE49-F238E27FC236}">
                  <a16:creationId xmlns:a16="http://schemas.microsoft.com/office/drawing/2014/main" id="{4E54DC7D-A564-B036-D16E-DD60CD69C0DA}"/>
                </a:ext>
              </a:extLst>
            </p:cNvPr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549;p17">
              <a:extLst>
                <a:ext uri="{FF2B5EF4-FFF2-40B4-BE49-F238E27FC236}">
                  <a16:creationId xmlns:a16="http://schemas.microsoft.com/office/drawing/2014/main" id="{DE7F5951-F33F-C010-6EF5-C4FB4D2D1CA7}"/>
                </a:ext>
              </a:extLst>
            </p:cNvPr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3" name="Google Shape;1550;p17">
              <a:extLst>
                <a:ext uri="{FF2B5EF4-FFF2-40B4-BE49-F238E27FC236}">
                  <a16:creationId xmlns:a16="http://schemas.microsoft.com/office/drawing/2014/main" id="{9BE3A4FF-8695-A8B9-F5C7-09CB77DB5CE1}"/>
                </a:ext>
              </a:extLst>
            </p:cNvPr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44" name="Google Shape;1551;p17">
              <a:extLst>
                <a:ext uri="{FF2B5EF4-FFF2-40B4-BE49-F238E27FC236}">
                  <a16:creationId xmlns:a16="http://schemas.microsoft.com/office/drawing/2014/main" id="{BA465A4F-AC8C-1114-A726-11FB92DFD15D}"/>
                </a:ext>
              </a:extLst>
            </p:cNvPr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45" name="Google Shape;1536;p17">
            <a:extLst>
              <a:ext uri="{FF2B5EF4-FFF2-40B4-BE49-F238E27FC236}">
                <a16:creationId xmlns:a16="http://schemas.microsoft.com/office/drawing/2014/main" id="{0AD0B05E-18C6-F9D9-52A7-283C49E7C5CA}"/>
              </a:ext>
            </a:extLst>
          </p:cNvPr>
          <p:cNvGrpSpPr/>
          <p:nvPr/>
        </p:nvGrpSpPr>
        <p:grpSpPr>
          <a:xfrm>
            <a:off x="2864825" y="1518944"/>
            <a:ext cx="2188789" cy="2557193"/>
            <a:chOff x="2864825" y="1518944"/>
            <a:chExt cx="2188789" cy="2557193"/>
          </a:xfrm>
        </p:grpSpPr>
        <p:sp>
          <p:nvSpPr>
            <p:cNvPr id="1539" name="Google Shape;1537;p17">
              <a:extLst>
                <a:ext uri="{FF2B5EF4-FFF2-40B4-BE49-F238E27FC236}">
                  <a16:creationId xmlns:a16="http://schemas.microsoft.com/office/drawing/2014/main" id="{484A254F-5C82-B06C-7206-90861F8F201B}"/>
                </a:ext>
              </a:extLst>
            </p:cNvPr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38;p17">
              <a:extLst>
                <a:ext uri="{FF2B5EF4-FFF2-40B4-BE49-F238E27FC236}">
                  <a16:creationId xmlns:a16="http://schemas.microsoft.com/office/drawing/2014/main" id="{634328A7-01CB-A538-F974-49869224BB8D}"/>
                </a:ext>
              </a:extLst>
            </p:cNvPr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TextBox 1540">
            <a:extLst>
              <a:ext uri="{FF2B5EF4-FFF2-40B4-BE49-F238E27FC236}">
                <a16:creationId xmlns:a16="http://schemas.microsoft.com/office/drawing/2014/main" id="{E9D75F70-0741-4901-D043-EB7AAABD2A1A}"/>
              </a:ext>
            </a:extLst>
          </p:cNvPr>
          <p:cNvSpPr txBox="1"/>
          <p:nvPr/>
        </p:nvSpPr>
        <p:spPr>
          <a:xfrm>
            <a:off x="5659588" y="1305707"/>
            <a:ext cx="22461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TD vaccine is the most administered vaccine in this dataset</a:t>
            </a:r>
            <a:endParaRPr lang="en-US" dirty="0"/>
          </a:p>
        </p:txBody>
      </p:sp>
      <p:sp>
        <p:nvSpPr>
          <p:cNvPr id="1542" name="TextBox 1541">
            <a:extLst>
              <a:ext uri="{FF2B5EF4-FFF2-40B4-BE49-F238E27FC236}">
                <a16:creationId xmlns:a16="http://schemas.microsoft.com/office/drawing/2014/main" id="{08775465-AF19-0395-2343-5F4FB04B94CA}"/>
              </a:ext>
            </a:extLst>
          </p:cNvPr>
          <p:cNvSpPr txBox="1"/>
          <p:nvPr/>
        </p:nvSpPr>
        <p:spPr>
          <a:xfrm>
            <a:off x="5665379" y="3687794"/>
            <a:ext cx="264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The age group with the highest vaccination rate are 65 and older</a:t>
            </a:r>
            <a:endParaRPr lang="en-US" dirty="0"/>
          </a:p>
        </p:txBody>
      </p:sp>
      <p:sp>
        <p:nvSpPr>
          <p:cNvPr id="1543" name="TextBox 1542">
            <a:extLst>
              <a:ext uri="{FF2B5EF4-FFF2-40B4-BE49-F238E27FC236}">
                <a16:creationId xmlns:a16="http://schemas.microsoft.com/office/drawing/2014/main" id="{AFE7CA0C-8EB6-0CF8-3650-F3077B695AE0}"/>
              </a:ext>
            </a:extLst>
          </p:cNvPr>
          <p:cNvSpPr txBox="1"/>
          <p:nvPr/>
        </p:nvSpPr>
        <p:spPr>
          <a:xfrm>
            <a:off x="5659588" y="2203201"/>
            <a:ext cx="24746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Vermont is the state with the highest vaccination rate reported</a:t>
            </a:r>
          </a:p>
          <a:p>
            <a:pPr lvl="0">
              <a:buSzPts val="1100"/>
            </a:pPr>
            <a:endParaRPr lang="en-US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Arkansas in the state with the lowest vaccination rate</a:t>
            </a:r>
          </a:p>
        </p:txBody>
      </p:sp>
      <p:grpSp>
        <p:nvGrpSpPr>
          <p:cNvPr id="1544" name="Group 1543">
            <a:extLst>
              <a:ext uri="{FF2B5EF4-FFF2-40B4-BE49-F238E27FC236}">
                <a16:creationId xmlns:a16="http://schemas.microsoft.com/office/drawing/2014/main" id="{799CCC14-8DCF-47AC-FC26-7C92435EF72E}"/>
              </a:ext>
            </a:extLst>
          </p:cNvPr>
          <p:cNvGrpSpPr/>
          <p:nvPr/>
        </p:nvGrpSpPr>
        <p:grpSpPr>
          <a:xfrm>
            <a:off x="2360242" y="2103160"/>
            <a:ext cx="949307" cy="2106505"/>
            <a:chOff x="2009370" y="2117775"/>
            <a:chExt cx="949307" cy="2106505"/>
          </a:xfrm>
        </p:grpSpPr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FC11C265-E87B-AA8A-B7DA-A528B2F227FD}"/>
                </a:ext>
              </a:extLst>
            </p:cNvPr>
            <p:cNvGrpSpPr/>
            <p:nvPr/>
          </p:nvGrpSpPr>
          <p:grpSpPr>
            <a:xfrm>
              <a:off x="2009370" y="2117775"/>
              <a:ext cx="949307" cy="2106505"/>
              <a:chOff x="2009370" y="2117775"/>
              <a:chExt cx="949307" cy="2106505"/>
            </a:xfrm>
          </p:grpSpPr>
          <p:sp>
            <p:nvSpPr>
              <p:cNvPr id="1562" name="Freeform: Shape 1561">
                <a:extLst>
                  <a:ext uri="{FF2B5EF4-FFF2-40B4-BE49-F238E27FC236}">
                    <a16:creationId xmlns:a16="http://schemas.microsoft.com/office/drawing/2014/main" id="{5F3DEBFB-3698-A6EB-0B0A-5E2EDFBCE67A}"/>
                  </a:ext>
                </a:extLst>
              </p:cNvPr>
              <p:cNvSpPr/>
              <p:nvPr/>
            </p:nvSpPr>
            <p:spPr>
              <a:xfrm rot="19932313">
                <a:off x="2535954" y="2117775"/>
                <a:ext cx="422723" cy="2106505"/>
              </a:xfrm>
              <a:custGeom>
                <a:avLst/>
                <a:gdLst>
                  <a:gd name="connsiteX0" fmla="*/ 0 w 1442024"/>
                  <a:gd name="connsiteY0" fmla="*/ 0 h 5492991"/>
                  <a:gd name="connsiteX1" fmla="*/ 1442024 w 1442024"/>
                  <a:gd name="connsiteY1" fmla="*/ 0 h 5492991"/>
                  <a:gd name="connsiteX2" fmla="*/ 1442024 w 1442024"/>
                  <a:gd name="connsiteY2" fmla="*/ 4771979 h 5492991"/>
                  <a:gd name="connsiteX3" fmla="*/ 721012 w 1442024"/>
                  <a:gd name="connsiteY3" fmla="*/ 5492991 h 5492991"/>
                  <a:gd name="connsiteX4" fmla="*/ 0 w 1442024"/>
                  <a:gd name="connsiteY4" fmla="*/ 4771979 h 549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024" h="5492991">
                    <a:moveTo>
                      <a:pt x="0" y="0"/>
                    </a:moveTo>
                    <a:lnTo>
                      <a:pt x="1442024" y="0"/>
                    </a:lnTo>
                    <a:lnTo>
                      <a:pt x="1442024" y="4771979"/>
                    </a:lnTo>
                    <a:cubicBezTo>
                      <a:pt x="1442024" y="5170183"/>
                      <a:pt x="1119215" y="5492991"/>
                      <a:pt x="721012" y="5492991"/>
                    </a:cubicBezTo>
                    <a:cubicBezTo>
                      <a:pt x="322809" y="5492991"/>
                      <a:pt x="0" y="5170183"/>
                      <a:pt x="0" y="477197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3" name="Freeform: Shape 1562">
                <a:extLst>
                  <a:ext uri="{FF2B5EF4-FFF2-40B4-BE49-F238E27FC236}">
                    <a16:creationId xmlns:a16="http://schemas.microsoft.com/office/drawing/2014/main" id="{44C8EE69-81B1-4FBF-493B-86E3FA222008}"/>
                  </a:ext>
                </a:extLst>
              </p:cNvPr>
              <p:cNvSpPr/>
              <p:nvPr/>
            </p:nvSpPr>
            <p:spPr>
              <a:xfrm rot="19932313">
                <a:off x="2552421" y="2121265"/>
                <a:ext cx="370582" cy="2058476"/>
              </a:xfrm>
              <a:custGeom>
                <a:avLst/>
                <a:gdLst>
                  <a:gd name="connsiteX0" fmla="*/ 0 w 1264155"/>
                  <a:gd name="connsiteY0" fmla="*/ 0 h 5367748"/>
                  <a:gd name="connsiteX1" fmla="*/ 136213 w 1264155"/>
                  <a:gd name="connsiteY1" fmla="*/ 0 h 5367748"/>
                  <a:gd name="connsiteX2" fmla="*/ 136213 w 1264155"/>
                  <a:gd name="connsiteY2" fmla="*/ 4762572 h 5367748"/>
                  <a:gd name="connsiteX3" fmla="*/ 622471 w 1264155"/>
                  <a:gd name="connsiteY3" fmla="*/ 5248829 h 5367748"/>
                  <a:gd name="connsiteX4" fmla="*/ 1108728 w 1264155"/>
                  <a:gd name="connsiteY4" fmla="*/ 4762572 h 5367748"/>
                  <a:gd name="connsiteX5" fmla="*/ 1108728 w 1264155"/>
                  <a:gd name="connsiteY5" fmla="*/ 0 h 5367748"/>
                  <a:gd name="connsiteX6" fmla="*/ 1264155 w 1264155"/>
                  <a:gd name="connsiteY6" fmla="*/ 0 h 5367748"/>
                  <a:gd name="connsiteX7" fmla="*/ 1264155 w 1264155"/>
                  <a:gd name="connsiteY7" fmla="*/ 4735671 h 5367748"/>
                  <a:gd name="connsiteX8" fmla="*/ 632077 w 1264155"/>
                  <a:gd name="connsiteY8" fmla="*/ 5367748 h 5367748"/>
                  <a:gd name="connsiteX9" fmla="*/ 0 w 1264155"/>
                  <a:gd name="connsiteY9" fmla="*/ 4735671 h 53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155" h="5367748">
                    <a:moveTo>
                      <a:pt x="0" y="0"/>
                    </a:moveTo>
                    <a:lnTo>
                      <a:pt x="136213" y="0"/>
                    </a:lnTo>
                    <a:lnTo>
                      <a:pt x="136213" y="4762572"/>
                    </a:lnTo>
                    <a:cubicBezTo>
                      <a:pt x="136213" y="5031125"/>
                      <a:pt x="353917" y="5248829"/>
                      <a:pt x="622471" y="5248829"/>
                    </a:cubicBezTo>
                    <a:cubicBezTo>
                      <a:pt x="891024" y="5248829"/>
                      <a:pt x="1108728" y="5031125"/>
                      <a:pt x="1108728" y="4762572"/>
                    </a:cubicBezTo>
                    <a:lnTo>
                      <a:pt x="1108728" y="0"/>
                    </a:lnTo>
                    <a:lnTo>
                      <a:pt x="1264155" y="0"/>
                    </a:lnTo>
                    <a:lnTo>
                      <a:pt x="1264155" y="4735671"/>
                    </a:lnTo>
                    <a:cubicBezTo>
                      <a:pt x="1264155" y="5084756"/>
                      <a:pt x="981163" y="5367748"/>
                      <a:pt x="632077" y="5367748"/>
                    </a:cubicBezTo>
                    <a:cubicBezTo>
                      <a:pt x="282992" y="5367748"/>
                      <a:pt x="0" y="5084756"/>
                      <a:pt x="0" y="4735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564" name="Group 1563">
                <a:extLst>
                  <a:ext uri="{FF2B5EF4-FFF2-40B4-BE49-F238E27FC236}">
                    <a16:creationId xmlns:a16="http://schemas.microsoft.com/office/drawing/2014/main" id="{FB21547C-2D9E-1CDB-BF8F-3722413E8740}"/>
                  </a:ext>
                </a:extLst>
              </p:cNvPr>
              <p:cNvGrpSpPr/>
              <p:nvPr/>
            </p:nvGrpSpPr>
            <p:grpSpPr>
              <a:xfrm>
                <a:off x="2009370" y="2134027"/>
                <a:ext cx="473825" cy="182075"/>
                <a:chOff x="1921064" y="2018667"/>
                <a:chExt cx="473825" cy="182075"/>
              </a:xfrm>
            </p:grpSpPr>
            <p:sp>
              <p:nvSpPr>
                <p:cNvPr id="1566" name="Rectangle: Rounded Corners 1565">
                  <a:extLst>
                    <a:ext uri="{FF2B5EF4-FFF2-40B4-BE49-F238E27FC236}">
                      <a16:creationId xmlns:a16="http://schemas.microsoft.com/office/drawing/2014/main" id="{B2A33EAF-0236-773D-1632-274531152F74}"/>
                    </a:ext>
                  </a:extLst>
                </p:cNvPr>
                <p:cNvSpPr/>
                <p:nvPr/>
              </p:nvSpPr>
              <p:spPr>
                <a:xfrm rot="19932313">
                  <a:off x="1921064" y="2018667"/>
                  <a:ext cx="473825" cy="18207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67" name="Group 1566">
                  <a:extLst>
                    <a:ext uri="{FF2B5EF4-FFF2-40B4-BE49-F238E27FC236}">
                      <a16:creationId xmlns:a16="http://schemas.microsoft.com/office/drawing/2014/main" id="{9E475DC6-AC7A-4182-AAF6-16680AAAA878}"/>
                    </a:ext>
                  </a:extLst>
                </p:cNvPr>
                <p:cNvGrpSpPr/>
                <p:nvPr/>
              </p:nvGrpSpPr>
              <p:grpSpPr>
                <a:xfrm rot="19932313">
                  <a:off x="1934698" y="2043284"/>
                  <a:ext cx="446554" cy="140265"/>
                  <a:chOff x="1773058" y="851892"/>
                  <a:chExt cx="1523317" cy="365760"/>
                </a:xfrm>
              </p:grpSpPr>
              <p:sp>
                <p:nvSpPr>
                  <p:cNvPr id="1568" name="Rectangle 1567">
                    <a:extLst>
                      <a:ext uri="{FF2B5EF4-FFF2-40B4-BE49-F238E27FC236}">
                        <a16:creationId xmlns:a16="http://schemas.microsoft.com/office/drawing/2014/main" id="{4355A385-B35F-D1E3-2AF0-41EE5FFE23F4}"/>
                      </a:ext>
                    </a:extLst>
                  </p:cNvPr>
                  <p:cNvSpPr/>
                  <p:nvPr/>
                </p:nvSpPr>
                <p:spPr>
                  <a:xfrm>
                    <a:off x="1773058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9" name="Rectangle 1568">
                    <a:extLst>
                      <a:ext uri="{FF2B5EF4-FFF2-40B4-BE49-F238E27FC236}">
                        <a16:creationId xmlns:a16="http://schemas.microsoft.com/office/drawing/2014/main" id="{3F0A87D4-C42A-7555-3904-7F2E76DD2417}"/>
                      </a:ext>
                    </a:extLst>
                  </p:cNvPr>
                  <p:cNvSpPr/>
                  <p:nvPr/>
                </p:nvSpPr>
                <p:spPr>
                  <a:xfrm>
                    <a:off x="1878601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0" name="Rectangle 1569">
                    <a:extLst>
                      <a:ext uri="{FF2B5EF4-FFF2-40B4-BE49-F238E27FC236}">
                        <a16:creationId xmlns:a16="http://schemas.microsoft.com/office/drawing/2014/main" id="{285AFF3D-79BA-1EEF-919F-2E0EC2ABB2BD}"/>
                      </a:ext>
                    </a:extLst>
                  </p:cNvPr>
                  <p:cNvSpPr/>
                  <p:nvPr/>
                </p:nvSpPr>
                <p:spPr>
                  <a:xfrm>
                    <a:off x="1984144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1" name="Rectangle 1570">
                    <a:extLst>
                      <a:ext uri="{FF2B5EF4-FFF2-40B4-BE49-F238E27FC236}">
                        <a16:creationId xmlns:a16="http://schemas.microsoft.com/office/drawing/2014/main" id="{51D14794-356F-3814-CB40-85D8FC448468}"/>
                      </a:ext>
                    </a:extLst>
                  </p:cNvPr>
                  <p:cNvSpPr/>
                  <p:nvPr/>
                </p:nvSpPr>
                <p:spPr>
                  <a:xfrm>
                    <a:off x="2089687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2" name="Rectangle 1571">
                    <a:extLst>
                      <a:ext uri="{FF2B5EF4-FFF2-40B4-BE49-F238E27FC236}">
                        <a16:creationId xmlns:a16="http://schemas.microsoft.com/office/drawing/2014/main" id="{B7E11E49-6791-559C-39AD-05E4AE3967A0}"/>
                      </a:ext>
                    </a:extLst>
                  </p:cNvPr>
                  <p:cNvSpPr/>
                  <p:nvPr/>
                </p:nvSpPr>
                <p:spPr>
                  <a:xfrm>
                    <a:off x="2195230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3" name="Rectangle 1572">
                    <a:extLst>
                      <a:ext uri="{FF2B5EF4-FFF2-40B4-BE49-F238E27FC236}">
                        <a16:creationId xmlns:a16="http://schemas.microsoft.com/office/drawing/2014/main" id="{58D2BCCE-FA91-5E04-39D1-BEF38A1FBB24}"/>
                      </a:ext>
                    </a:extLst>
                  </p:cNvPr>
                  <p:cNvSpPr/>
                  <p:nvPr/>
                </p:nvSpPr>
                <p:spPr>
                  <a:xfrm>
                    <a:off x="2300773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4" name="Rectangle 1573">
                    <a:extLst>
                      <a:ext uri="{FF2B5EF4-FFF2-40B4-BE49-F238E27FC236}">
                        <a16:creationId xmlns:a16="http://schemas.microsoft.com/office/drawing/2014/main" id="{B8A49CEF-6FD6-63AA-00E0-59F5656E72DB}"/>
                      </a:ext>
                    </a:extLst>
                  </p:cNvPr>
                  <p:cNvSpPr/>
                  <p:nvPr/>
                </p:nvSpPr>
                <p:spPr>
                  <a:xfrm>
                    <a:off x="2406316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5" name="Rectangle 1574">
                    <a:extLst>
                      <a:ext uri="{FF2B5EF4-FFF2-40B4-BE49-F238E27FC236}">
                        <a16:creationId xmlns:a16="http://schemas.microsoft.com/office/drawing/2014/main" id="{B898684A-52F7-2398-6E03-84D60D5C2B74}"/>
                      </a:ext>
                    </a:extLst>
                  </p:cNvPr>
                  <p:cNvSpPr/>
                  <p:nvPr/>
                </p:nvSpPr>
                <p:spPr>
                  <a:xfrm>
                    <a:off x="2511859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6" name="Rectangle 1575">
                    <a:extLst>
                      <a:ext uri="{FF2B5EF4-FFF2-40B4-BE49-F238E27FC236}">
                        <a16:creationId xmlns:a16="http://schemas.microsoft.com/office/drawing/2014/main" id="{51ECB7E4-F281-65ED-9CE3-6D12BD9550C2}"/>
                      </a:ext>
                    </a:extLst>
                  </p:cNvPr>
                  <p:cNvSpPr/>
                  <p:nvPr/>
                </p:nvSpPr>
                <p:spPr>
                  <a:xfrm>
                    <a:off x="2617402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7" name="Rectangle 1576">
                    <a:extLst>
                      <a:ext uri="{FF2B5EF4-FFF2-40B4-BE49-F238E27FC236}">
                        <a16:creationId xmlns:a16="http://schemas.microsoft.com/office/drawing/2014/main" id="{DAAC80A3-34C1-6F34-4B56-57749BF3AE99}"/>
                      </a:ext>
                    </a:extLst>
                  </p:cNvPr>
                  <p:cNvSpPr/>
                  <p:nvPr/>
                </p:nvSpPr>
                <p:spPr>
                  <a:xfrm>
                    <a:off x="2722945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8" name="Rectangle 1577">
                    <a:extLst>
                      <a:ext uri="{FF2B5EF4-FFF2-40B4-BE49-F238E27FC236}">
                        <a16:creationId xmlns:a16="http://schemas.microsoft.com/office/drawing/2014/main" id="{B6F23AD5-A5B9-F5AA-84DD-4DE4C4239FC9}"/>
                      </a:ext>
                    </a:extLst>
                  </p:cNvPr>
                  <p:cNvSpPr/>
                  <p:nvPr/>
                </p:nvSpPr>
                <p:spPr>
                  <a:xfrm>
                    <a:off x="2828488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9" name="Rectangle 1578">
                    <a:extLst>
                      <a:ext uri="{FF2B5EF4-FFF2-40B4-BE49-F238E27FC236}">
                        <a16:creationId xmlns:a16="http://schemas.microsoft.com/office/drawing/2014/main" id="{6B070F6D-975F-E423-B874-277D0193A70E}"/>
                      </a:ext>
                    </a:extLst>
                  </p:cNvPr>
                  <p:cNvSpPr/>
                  <p:nvPr/>
                </p:nvSpPr>
                <p:spPr>
                  <a:xfrm>
                    <a:off x="2934031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0" name="Rectangle 1579">
                    <a:extLst>
                      <a:ext uri="{FF2B5EF4-FFF2-40B4-BE49-F238E27FC236}">
                        <a16:creationId xmlns:a16="http://schemas.microsoft.com/office/drawing/2014/main" id="{F2A6A582-0FB0-CAF6-6AFA-1C0F90555132}"/>
                      </a:ext>
                    </a:extLst>
                  </p:cNvPr>
                  <p:cNvSpPr/>
                  <p:nvPr/>
                </p:nvSpPr>
                <p:spPr>
                  <a:xfrm>
                    <a:off x="3039574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1" name="Rectangle 1580">
                    <a:extLst>
                      <a:ext uri="{FF2B5EF4-FFF2-40B4-BE49-F238E27FC236}">
                        <a16:creationId xmlns:a16="http://schemas.microsoft.com/office/drawing/2014/main" id="{2250D326-A988-A47E-6A15-DDE9AC0D7504}"/>
                      </a:ext>
                    </a:extLst>
                  </p:cNvPr>
                  <p:cNvSpPr/>
                  <p:nvPr/>
                </p:nvSpPr>
                <p:spPr>
                  <a:xfrm>
                    <a:off x="3145117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2" name="Rectangle 1581">
                    <a:extLst>
                      <a:ext uri="{FF2B5EF4-FFF2-40B4-BE49-F238E27FC236}">
                        <a16:creationId xmlns:a16="http://schemas.microsoft.com/office/drawing/2014/main" id="{6391B3F9-EB05-79E4-497F-DE201301684B}"/>
                      </a:ext>
                    </a:extLst>
                  </p:cNvPr>
                  <p:cNvSpPr/>
                  <p:nvPr/>
                </p:nvSpPr>
                <p:spPr>
                  <a:xfrm>
                    <a:off x="3250656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65" name="Freeform: Shape 1564">
                <a:extLst>
                  <a:ext uri="{FF2B5EF4-FFF2-40B4-BE49-F238E27FC236}">
                    <a16:creationId xmlns:a16="http://schemas.microsoft.com/office/drawing/2014/main" id="{06A77D7D-386C-82A0-BB29-3CCBEB4F1781}"/>
                  </a:ext>
                </a:extLst>
              </p:cNvPr>
              <p:cNvSpPr/>
              <p:nvPr/>
            </p:nvSpPr>
            <p:spPr>
              <a:xfrm rot="19932313">
                <a:off x="2666635" y="2467204"/>
                <a:ext cx="236371" cy="1616776"/>
              </a:xfrm>
              <a:custGeom>
                <a:avLst/>
                <a:gdLst>
                  <a:gd name="connsiteX0" fmla="*/ 0 w 701351"/>
                  <a:gd name="connsiteY0" fmla="*/ 0 h 3667084"/>
                  <a:gd name="connsiteX1" fmla="*/ 701351 w 701351"/>
                  <a:gd name="connsiteY1" fmla="*/ 369699 h 3667084"/>
                  <a:gd name="connsiteX2" fmla="*/ 701351 w 701351"/>
                  <a:gd name="connsiteY2" fmla="*/ 3316408 h 3667084"/>
                  <a:gd name="connsiteX3" fmla="*/ 350675 w 701351"/>
                  <a:gd name="connsiteY3" fmla="*/ 3667084 h 3667084"/>
                  <a:gd name="connsiteX4" fmla="*/ 350676 w 701351"/>
                  <a:gd name="connsiteY4" fmla="*/ 3667083 h 3667084"/>
                  <a:gd name="connsiteX5" fmla="*/ 0 w 701351"/>
                  <a:gd name="connsiteY5" fmla="*/ 3316407 h 3667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1351" h="3667084">
                    <a:moveTo>
                      <a:pt x="0" y="0"/>
                    </a:moveTo>
                    <a:lnTo>
                      <a:pt x="701351" y="369699"/>
                    </a:lnTo>
                    <a:lnTo>
                      <a:pt x="701351" y="3316408"/>
                    </a:lnTo>
                    <a:cubicBezTo>
                      <a:pt x="701351" y="3510081"/>
                      <a:pt x="544348" y="3667084"/>
                      <a:pt x="350675" y="3667084"/>
                    </a:cubicBezTo>
                    <a:lnTo>
                      <a:pt x="350676" y="3667083"/>
                    </a:lnTo>
                    <a:cubicBezTo>
                      <a:pt x="157003" y="3667083"/>
                      <a:pt x="0" y="3510080"/>
                      <a:pt x="0" y="3316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3" name="Group 1552">
              <a:extLst>
                <a:ext uri="{FF2B5EF4-FFF2-40B4-BE49-F238E27FC236}">
                  <a16:creationId xmlns:a16="http://schemas.microsoft.com/office/drawing/2014/main" id="{ED05A54D-34D0-BD4F-362F-EF7C99695CB0}"/>
                </a:ext>
              </a:extLst>
            </p:cNvPr>
            <p:cNvGrpSpPr/>
            <p:nvPr/>
          </p:nvGrpSpPr>
          <p:grpSpPr>
            <a:xfrm rot="3759289">
              <a:off x="2153206" y="3236223"/>
              <a:ext cx="1311021" cy="90325"/>
              <a:chOff x="8295572" y="3401217"/>
              <a:chExt cx="2607410" cy="235005"/>
            </a:xfrm>
          </p:grpSpPr>
          <p:sp>
            <p:nvSpPr>
              <p:cNvPr id="1554" name="Freeform: Shape 1553">
                <a:extLst>
                  <a:ext uri="{FF2B5EF4-FFF2-40B4-BE49-F238E27FC236}">
                    <a16:creationId xmlns:a16="http://schemas.microsoft.com/office/drawing/2014/main" id="{D93C71DF-7B28-C689-5D1E-A708DF6CE3F2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5" name="Freeform: Shape 1554">
                <a:extLst>
                  <a:ext uri="{FF2B5EF4-FFF2-40B4-BE49-F238E27FC236}">
                    <a16:creationId xmlns:a16="http://schemas.microsoft.com/office/drawing/2014/main" id="{1C896E77-E534-A0E2-DE40-66CD010D265F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6" name="Freeform: Shape 1555">
                <a:extLst>
                  <a:ext uri="{FF2B5EF4-FFF2-40B4-BE49-F238E27FC236}">
                    <a16:creationId xmlns:a16="http://schemas.microsoft.com/office/drawing/2014/main" id="{F7E6353E-2B93-A878-70DD-61D281ADC5A0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7" name="Frame 1556">
                <a:extLst>
                  <a:ext uri="{FF2B5EF4-FFF2-40B4-BE49-F238E27FC236}">
                    <a16:creationId xmlns:a16="http://schemas.microsoft.com/office/drawing/2014/main" id="{3FCF5675-EA6A-BBA6-49CB-EF03D7724864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8" name="Frame 1557">
                <a:extLst>
                  <a:ext uri="{FF2B5EF4-FFF2-40B4-BE49-F238E27FC236}">
                    <a16:creationId xmlns:a16="http://schemas.microsoft.com/office/drawing/2014/main" id="{37FC84E2-5815-69EA-EBE3-5C88C07A92A4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9" name="Plus Sign 1558">
                <a:extLst>
                  <a:ext uri="{FF2B5EF4-FFF2-40B4-BE49-F238E27FC236}">
                    <a16:creationId xmlns:a16="http://schemas.microsoft.com/office/drawing/2014/main" id="{1512A1E1-8E07-0D60-84E9-66F13BA488B0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0" name="Minus Sign 1559">
                <a:extLst>
                  <a:ext uri="{FF2B5EF4-FFF2-40B4-BE49-F238E27FC236}">
                    <a16:creationId xmlns:a16="http://schemas.microsoft.com/office/drawing/2014/main" id="{EB4EE366-7013-1A3B-30DC-7040C4EF21C3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1" name="Freeform: Shape 1560">
                <a:extLst>
                  <a:ext uri="{FF2B5EF4-FFF2-40B4-BE49-F238E27FC236}">
                    <a16:creationId xmlns:a16="http://schemas.microsoft.com/office/drawing/2014/main" id="{8BC24393-B372-A52E-C24A-F18A22E0AA3E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3" name="Group 1582">
            <a:extLst>
              <a:ext uri="{FF2B5EF4-FFF2-40B4-BE49-F238E27FC236}">
                <a16:creationId xmlns:a16="http://schemas.microsoft.com/office/drawing/2014/main" id="{95DD29A2-A078-1D62-A8C6-518559479134}"/>
              </a:ext>
            </a:extLst>
          </p:cNvPr>
          <p:cNvGrpSpPr/>
          <p:nvPr/>
        </p:nvGrpSpPr>
        <p:grpSpPr>
          <a:xfrm>
            <a:off x="1901899" y="2029999"/>
            <a:ext cx="455248" cy="2086807"/>
            <a:chOff x="1010193" y="1627872"/>
            <a:chExt cx="1232787" cy="4551617"/>
          </a:xfrm>
        </p:grpSpPr>
        <p:sp>
          <p:nvSpPr>
            <p:cNvPr id="1584" name="Rectangle: Rounded Corners 1583">
              <a:extLst>
                <a:ext uri="{FF2B5EF4-FFF2-40B4-BE49-F238E27FC236}">
                  <a16:creationId xmlns:a16="http://schemas.microsoft.com/office/drawing/2014/main" id="{1084F8BF-C6E1-F0B6-E44B-F3B0AA9542F8}"/>
                </a:ext>
              </a:extLst>
            </p:cNvPr>
            <p:cNvSpPr/>
            <p:nvPr/>
          </p:nvSpPr>
          <p:spPr>
            <a:xfrm>
              <a:off x="1010193" y="1627872"/>
              <a:ext cx="1232787" cy="36211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F4892E21-8031-A5E4-2BFD-48DD21B59F46}"/>
                </a:ext>
              </a:extLst>
            </p:cNvPr>
            <p:cNvSpPr/>
            <p:nvPr/>
          </p:nvSpPr>
          <p:spPr>
            <a:xfrm>
              <a:off x="1137472" y="1989989"/>
              <a:ext cx="1099832" cy="4189500"/>
            </a:xfrm>
            <a:custGeom>
              <a:avLst/>
              <a:gdLst>
                <a:gd name="connsiteX0" fmla="*/ 0 w 1442024"/>
                <a:gd name="connsiteY0" fmla="*/ 0 h 5492991"/>
                <a:gd name="connsiteX1" fmla="*/ 1442024 w 1442024"/>
                <a:gd name="connsiteY1" fmla="*/ 0 h 5492991"/>
                <a:gd name="connsiteX2" fmla="*/ 1442024 w 1442024"/>
                <a:gd name="connsiteY2" fmla="*/ 4771979 h 5492991"/>
                <a:gd name="connsiteX3" fmla="*/ 721012 w 1442024"/>
                <a:gd name="connsiteY3" fmla="*/ 5492991 h 5492991"/>
                <a:gd name="connsiteX4" fmla="*/ 0 w 1442024"/>
                <a:gd name="connsiteY4" fmla="*/ 4771979 h 549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024" h="5492991">
                  <a:moveTo>
                    <a:pt x="0" y="0"/>
                  </a:moveTo>
                  <a:lnTo>
                    <a:pt x="1442024" y="0"/>
                  </a:lnTo>
                  <a:lnTo>
                    <a:pt x="1442024" y="4771979"/>
                  </a:lnTo>
                  <a:cubicBezTo>
                    <a:pt x="1442024" y="5170183"/>
                    <a:pt x="1119215" y="5492991"/>
                    <a:pt x="721012" y="5492991"/>
                  </a:cubicBezTo>
                  <a:cubicBezTo>
                    <a:pt x="322809" y="5492991"/>
                    <a:pt x="0" y="5170183"/>
                    <a:pt x="0" y="47719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09157A18-B994-801E-F22E-38F699E5BF30}"/>
                </a:ext>
              </a:extLst>
            </p:cNvPr>
            <p:cNvSpPr/>
            <p:nvPr/>
          </p:nvSpPr>
          <p:spPr>
            <a:xfrm>
              <a:off x="1145854" y="1989990"/>
              <a:ext cx="964170" cy="4093977"/>
            </a:xfrm>
            <a:custGeom>
              <a:avLst/>
              <a:gdLst>
                <a:gd name="connsiteX0" fmla="*/ 0 w 1264155"/>
                <a:gd name="connsiteY0" fmla="*/ 0 h 5367748"/>
                <a:gd name="connsiteX1" fmla="*/ 136213 w 1264155"/>
                <a:gd name="connsiteY1" fmla="*/ 0 h 5367748"/>
                <a:gd name="connsiteX2" fmla="*/ 136213 w 1264155"/>
                <a:gd name="connsiteY2" fmla="*/ 4762572 h 5367748"/>
                <a:gd name="connsiteX3" fmla="*/ 622471 w 1264155"/>
                <a:gd name="connsiteY3" fmla="*/ 5248829 h 5367748"/>
                <a:gd name="connsiteX4" fmla="*/ 1108728 w 1264155"/>
                <a:gd name="connsiteY4" fmla="*/ 4762572 h 5367748"/>
                <a:gd name="connsiteX5" fmla="*/ 1108728 w 1264155"/>
                <a:gd name="connsiteY5" fmla="*/ 0 h 5367748"/>
                <a:gd name="connsiteX6" fmla="*/ 1264155 w 1264155"/>
                <a:gd name="connsiteY6" fmla="*/ 0 h 5367748"/>
                <a:gd name="connsiteX7" fmla="*/ 1264155 w 1264155"/>
                <a:gd name="connsiteY7" fmla="*/ 4735671 h 5367748"/>
                <a:gd name="connsiteX8" fmla="*/ 632077 w 1264155"/>
                <a:gd name="connsiteY8" fmla="*/ 5367748 h 5367748"/>
                <a:gd name="connsiteX9" fmla="*/ 0 w 1264155"/>
                <a:gd name="connsiteY9" fmla="*/ 4735671 h 53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155" h="5367748">
                  <a:moveTo>
                    <a:pt x="0" y="0"/>
                  </a:moveTo>
                  <a:lnTo>
                    <a:pt x="136213" y="0"/>
                  </a:lnTo>
                  <a:lnTo>
                    <a:pt x="136213" y="4762572"/>
                  </a:lnTo>
                  <a:cubicBezTo>
                    <a:pt x="136213" y="5031125"/>
                    <a:pt x="353917" y="5248829"/>
                    <a:pt x="622471" y="5248829"/>
                  </a:cubicBezTo>
                  <a:cubicBezTo>
                    <a:pt x="891024" y="5248829"/>
                    <a:pt x="1108728" y="5031125"/>
                    <a:pt x="1108728" y="4762572"/>
                  </a:cubicBezTo>
                  <a:lnTo>
                    <a:pt x="1108728" y="0"/>
                  </a:lnTo>
                  <a:lnTo>
                    <a:pt x="1264155" y="0"/>
                  </a:lnTo>
                  <a:lnTo>
                    <a:pt x="1264155" y="4735671"/>
                  </a:lnTo>
                  <a:cubicBezTo>
                    <a:pt x="1264155" y="5084756"/>
                    <a:pt x="981163" y="5367748"/>
                    <a:pt x="632077" y="5367748"/>
                  </a:cubicBezTo>
                  <a:cubicBezTo>
                    <a:pt x="282992" y="5367748"/>
                    <a:pt x="0" y="5084756"/>
                    <a:pt x="0" y="473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7" name="Rectangle: Top Corners Rounded 1586">
              <a:extLst>
                <a:ext uri="{FF2B5EF4-FFF2-40B4-BE49-F238E27FC236}">
                  <a16:creationId xmlns:a16="http://schemas.microsoft.com/office/drawing/2014/main" id="{FFD77873-995C-81E4-32D0-854D592A070C}"/>
                </a:ext>
              </a:extLst>
            </p:cNvPr>
            <p:cNvSpPr/>
            <p:nvPr/>
          </p:nvSpPr>
          <p:spPr>
            <a:xfrm>
              <a:off x="1312863" y="2680545"/>
              <a:ext cx="614984" cy="32414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Rectangle: Rounded Corners 1587">
              <a:extLst>
                <a:ext uri="{FF2B5EF4-FFF2-40B4-BE49-F238E27FC236}">
                  <a16:creationId xmlns:a16="http://schemas.microsoft.com/office/drawing/2014/main" id="{776EDD91-7C3E-2CD3-B937-51EE64735128}"/>
                </a:ext>
              </a:extLst>
            </p:cNvPr>
            <p:cNvSpPr/>
            <p:nvPr/>
          </p:nvSpPr>
          <p:spPr>
            <a:xfrm>
              <a:off x="1427089" y="2786957"/>
              <a:ext cx="46001" cy="1991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BCB74581-2192-3FFE-D100-34CA8CDC0200}"/>
                </a:ext>
              </a:extLst>
            </p:cNvPr>
            <p:cNvSpPr/>
            <p:nvPr/>
          </p:nvSpPr>
          <p:spPr>
            <a:xfrm>
              <a:off x="1308626" y="2680543"/>
              <a:ext cx="617068" cy="3232325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90" name="Group 1589">
              <a:extLst>
                <a:ext uri="{FF2B5EF4-FFF2-40B4-BE49-F238E27FC236}">
                  <a16:creationId xmlns:a16="http://schemas.microsoft.com/office/drawing/2014/main" id="{8CA1DE10-3EBF-4666-4245-89903BFA4F85}"/>
                </a:ext>
              </a:extLst>
            </p:cNvPr>
            <p:cNvGrpSpPr/>
            <p:nvPr/>
          </p:nvGrpSpPr>
          <p:grpSpPr>
            <a:xfrm>
              <a:off x="1047053" y="1667374"/>
              <a:ext cx="1161833" cy="278965"/>
              <a:chOff x="1773058" y="851892"/>
              <a:chExt cx="1523317" cy="365760"/>
            </a:xfrm>
          </p:grpSpPr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30479EFA-CAF8-2BBF-D71C-B2FB9BF24402}"/>
                  </a:ext>
                </a:extLst>
              </p:cNvPr>
              <p:cNvSpPr/>
              <p:nvPr/>
            </p:nvSpPr>
            <p:spPr>
              <a:xfrm>
                <a:off x="177305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16F13B11-195B-F533-A4AD-83B760605D23}"/>
                  </a:ext>
                </a:extLst>
              </p:cNvPr>
              <p:cNvSpPr/>
              <p:nvPr/>
            </p:nvSpPr>
            <p:spPr>
              <a:xfrm>
                <a:off x="187860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Rectangle 1601">
                <a:extLst>
                  <a:ext uri="{FF2B5EF4-FFF2-40B4-BE49-F238E27FC236}">
                    <a16:creationId xmlns:a16="http://schemas.microsoft.com/office/drawing/2014/main" id="{2EEC2220-6A43-D0C7-EABC-C84A446F84A1}"/>
                  </a:ext>
                </a:extLst>
              </p:cNvPr>
              <p:cNvSpPr/>
              <p:nvPr/>
            </p:nvSpPr>
            <p:spPr>
              <a:xfrm>
                <a:off x="198414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CAEB6C19-1243-A565-A741-100A32028D84}"/>
                  </a:ext>
                </a:extLst>
              </p:cNvPr>
              <p:cNvSpPr/>
              <p:nvPr/>
            </p:nvSpPr>
            <p:spPr>
              <a:xfrm>
                <a:off x="208968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Rectangle 1603">
                <a:extLst>
                  <a:ext uri="{FF2B5EF4-FFF2-40B4-BE49-F238E27FC236}">
                    <a16:creationId xmlns:a16="http://schemas.microsoft.com/office/drawing/2014/main" id="{17B0FFF6-E5F0-124C-5BF0-E7C09B07CBCB}"/>
                  </a:ext>
                </a:extLst>
              </p:cNvPr>
              <p:cNvSpPr/>
              <p:nvPr/>
            </p:nvSpPr>
            <p:spPr>
              <a:xfrm>
                <a:off x="2195230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A88EB7EC-44CA-841B-70D8-65077285B487}"/>
                  </a:ext>
                </a:extLst>
              </p:cNvPr>
              <p:cNvSpPr/>
              <p:nvPr/>
            </p:nvSpPr>
            <p:spPr>
              <a:xfrm>
                <a:off x="2300773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Rectangle 1605">
                <a:extLst>
                  <a:ext uri="{FF2B5EF4-FFF2-40B4-BE49-F238E27FC236}">
                    <a16:creationId xmlns:a16="http://schemas.microsoft.com/office/drawing/2014/main" id="{AB0ADC26-851D-1931-44B8-514DFC524254}"/>
                  </a:ext>
                </a:extLst>
              </p:cNvPr>
              <p:cNvSpPr/>
              <p:nvPr/>
            </p:nvSpPr>
            <p:spPr>
              <a:xfrm>
                <a:off x="240631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Rectangle 1606">
                <a:extLst>
                  <a:ext uri="{FF2B5EF4-FFF2-40B4-BE49-F238E27FC236}">
                    <a16:creationId xmlns:a16="http://schemas.microsoft.com/office/drawing/2014/main" id="{1F3208AA-5876-D3A7-345C-920B38461BE7}"/>
                  </a:ext>
                </a:extLst>
              </p:cNvPr>
              <p:cNvSpPr/>
              <p:nvPr/>
            </p:nvSpPr>
            <p:spPr>
              <a:xfrm>
                <a:off x="2511859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Rectangle 1607">
                <a:extLst>
                  <a:ext uri="{FF2B5EF4-FFF2-40B4-BE49-F238E27FC236}">
                    <a16:creationId xmlns:a16="http://schemas.microsoft.com/office/drawing/2014/main" id="{B45502BC-F17C-74E2-AC0D-51A297C824EA}"/>
                  </a:ext>
                </a:extLst>
              </p:cNvPr>
              <p:cNvSpPr/>
              <p:nvPr/>
            </p:nvSpPr>
            <p:spPr>
              <a:xfrm>
                <a:off x="2617402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E9D7CDFF-F3C8-9736-C365-FD81CB3B2825}"/>
                  </a:ext>
                </a:extLst>
              </p:cNvPr>
              <p:cNvSpPr/>
              <p:nvPr/>
            </p:nvSpPr>
            <p:spPr>
              <a:xfrm>
                <a:off x="2722945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42519B14-4C9F-03DC-CB9C-DD892F9CFB25}"/>
                  </a:ext>
                </a:extLst>
              </p:cNvPr>
              <p:cNvSpPr/>
              <p:nvPr/>
            </p:nvSpPr>
            <p:spPr>
              <a:xfrm>
                <a:off x="282848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Rectangle 1610">
                <a:extLst>
                  <a:ext uri="{FF2B5EF4-FFF2-40B4-BE49-F238E27FC236}">
                    <a16:creationId xmlns:a16="http://schemas.microsoft.com/office/drawing/2014/main" id="{7843587B-21F4-2D06-CF1F-34517AF21177}"/>
                  </a:ext>
                </a:extLst>
              </p:cNvPr>
              <p:cNvSpPr/>
              <p:nvPr/>
            </p:nvSpPr>
            <p:spPr>
              <a:xfrm>
                <a:off x="293403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Rectangle 1611">
                <a:extLst>
                  <a:ext uri="{FF2B5EF4-FFF2-40B4-BE49-F238E27FC236}">
                    <a16:creationId xmlns:a16="http://schemas.microsoft.com/office/drawing/2014/main" id="{43616977-89E3-CCB6-8779-E273D12B1479}"/>
                  </a:ext>
                </a:extLst>
              </p:cNvPr>
              <p:cNvSpPr/>
              <p:nvPr/>
            </p:nvSpPr>
            <p:spPr>
              <a:xfrm>
                <a:off x="303957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Rectangle 1612">
                <a:extLst>
                  <a:ext uri="{FF2B5EF4-FFF2-40B4-BE49-F238E27FC236}">
                    <a16:creationId xmlns:a16="http://schemas.microsoft.com/office/drawing/2014/main" id="{6516F57B-0906-B383-DB5E-3F9824205453}"/>
                  </a:ext>
                </a:extLst>
              </p:cNvPr>
              <p:cNvSpPr/>
              <p:nvPr/>
            </p:nvSpPr>
            <p:spPr>
              <a:xfrm>
                <a:off x="314511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Rectangle 1613">
                <a:extLst>
                  <a:ext uri="{FF2B5EF4-FFF2-40B4-BE49-F238E27FC236}">
                    <a16:creationId xmlns:a16="http://schemas.microsoft.com/office/drawing/2014/main" id="{2C3C5970-7EC4-AEEF-DD29-0BCB208F5751}"/>
                  </a:ext>
                </a:extLst>
              </p:cNvPr>
              <p:cNvSpPr/>
              <p:nvPr/>
            </p:nvSpPr>
            <p:spPr>
              <a:xfrm>
                <a:off x="325065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1" name="Group 1590">
              <a:extLst>
                <a:ext uri="{FF2B5EF4-FFF2-40B4-BE49-F238E27FC236}">
                  <a16:creationId xmlns:a16="http://schemas.microsoft.com/office/drawing/2014/main" id="{0AEA5BD6-4348-3D2C-DE40-F533D70393F2}"/>
                </a:ext>
              </a:extLst>
            </p:cNvPr>
            <p:cNvGrpSpPr/>
            <p:nvPr/>
          </p:nvGrpSpPr>
          <p:grpSpPr>
            <a:xfrm rot="5400000">
              <a:off x="360960" y="4152164"/>
              <a:ext cx="2607410" cy="235005"/>
              <a:chOff x="8295572" y="3401217"/>
              <a:chExt cx="2607410" cy="235005"/>
            </a:xfrm>
          </p:grpSpPr>
          <p:sp>
            <p:nvSpPr>
              <p:cNvPr id="1592" name="Freeform: Shape 1591">
                <a:extLst>
                  <a:ext uri="{FF2B5EF4-FFF2-40B4-BE49-F238E27FC236}">
                    <a16:creationId xmlns:a16="http://schemas.microsoft.com/office/drawing/2014/main" id="{C74EC781-CAC4-1211-507E-3765AC6E6899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93" name="Freeform: Shape 1592">
                <a:extLst>
                  <a:ext uri="{FF2B5EF4-FFF2-40B4-BE49-F238E27FC236}">
                    <a16:creationId xmlns:a16="http://schemas.microsoft.com/office/drawing/2014/main" id="{83C01809-00A6-43B0-53E9-DD75CB5084E0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4" name="Freeform: Shape 1593">
                <a:extLst>
                  <a:ext uri="{FF2B5EF4-FFF2-40B4-BE49-F238E27FC236}">
                    <a16:creationId xmlns:a16="http://schemas.microsoft.com/office/drawing/2014/main" id="{B00DFF68-6E2A-3A24-62CB-CE556472B4D8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5" name="Frame 1594">
                <a:extLst>
                  <a:ext uri="{FF2B5EF4-FFF2-40B4-BE49-F238E27FC236}">
                    <a16:creationId xmlns:a16="http://schemas.microsoft.com/office/drawing/2014/main" id="{91AD4D4D-9AAF-8370-232F-DC87A802F52E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6" name="Frame 1595">
                <a:extLst>
                  <a:ext uri="{FF2B5EF4-FFF2-40B4-BE49-F238E27FC236}">
                    <a16:creationId xmlns:a16="http://schemas.microsoft.com/office/drawing/2014/main" id="{83A1650E-18AF-C77F-8AFD-5457F14AD294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7" name="Plus Sign 1596">
                <a:extLst>
                  <a:ext uri="{FF2B5EF4-FFF2-40B4-BE49-F238E27FC236}">
                    <a16:creationId xmlns:a16="http://schemas.microsoft.com/office/drawing/2014/main" id="{3BBB3746-45CF-796A-EBB1-D9E903EDEF69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Minus Sign 1597">
                <a:extLst>
                  <a:ext uri="{FF2B5EF4-FFF2-40B4-BE49-F238E27FC236}">
                    <a16:creationId xmlns:a16="http://schemas.microsoft.com/office/drawing/2014/main" id="{639CA27A-737C-2D2F-3A40-556EBEDE3FD7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Freeform: Shape 1598">
                <a:extLst>
                  <a:ext uri="{FF2B5EF4-FFF2-40B4-BE49-F238E27FC236}">
                    <a16:creationId xmlns:a16="http://schemas.microsoft.com/office/drawing/2014/main" id="{370CCCBD-1CEF-5B36-FD2D-E691AB59A1D9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24" name="Google Shape;54;p13">
            <a:extLst>
              <a:ext uri="{FF2B5EF4-FFF2-40B4-BE49-F238E27FC236}">
                <a16:creationId xmlns:a16="http://schemas.microsoft.com/office/drawing/2014/main" id="{9AB4CEF0-5157-D92A-846B-EA6D5839262E}"/>
              </a:ext>
            </a:extLst>
          </p:cNvPr>
          <p:cNvSpPr txBox="1"/>
          <p:nvPr/>
        </p:nvSpPr>
        <p:spPr>
          <a:xfrm>
            <a:off x="2826736" y="275502"/>
            <a:ext cx="3490527" cy="6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Vaccine Findings: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C81D6221-880F-6940-36E3-C2E1E7CB1FB8}"/>
              </a:ext>
            </a:extLst>
          </p:cNvPr>
          <p:cNvSpPr txBox="1"/>
          <p:nvPr/>
        </p:nvSpPr>
        <p:spPr>
          <a:xfrm>
            <a:off x="1993043" y="4416996"/>
            <a:ext cx="2246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10"/>
              </a:rPr>
              <a:t>CDC Vaccination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2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29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9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6E538F-7434-5CF5-8737-D6B79F54BE17}"/>
              </a:ext>
            </a:extLst>
          </p:cNvPr>
          <p:cNvSpPr txBox="1"/>
          <p:nvPr/>
        </p:nvSpPr>
        <p:spPr>
          <a:xfrm>
            <a:off x="2286000" y="1108168"/>
            <a:ext cx="4572000" cy="2967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Downloaded CDC Vaccine Data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Downloaded Census Income Data 2019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Explored the data in Excel using pivot tables, find and replace to replace unconverted symbols, and sorting.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Created python notebooks to analyze income and vaccination parameters, outliers, and trends.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Created FIPS column in income from geography column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Joined income and vaccination data on FIPS column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Added location to analysis and analyzed further</a:t>
            </a:r>
          </a:p>
        </p:txBody>
      </p:sp>
      <p:sp>
        <p:nvSpPr>
          <p:cNvPr id="8" name="Google Shape;2430;p48">
            <a:extLst>
              <a:ext uri="{FF2B5EF4-FFF2-40B4-BE49-F238E27FC236}">
                <a16:creationId xmlns:a16="http://schemas.microsoft.com/office/drawing/2014/main" id="{20B8E284-1554-1EC9-B866-C97CB874BF86}"/>
              </a:ext>
            </a:extLst>
          </p:cNvPr>
          <p:cNvSpPr/>
          <p:nvPr/>
        </p:nvSpPr>
        <p:spPr>
          <a:xfrm>
            <a:off x="0" y="394743"/>
            <a:ext cx="914399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Process of Project Analysis</a:t>
            </a:r>
          </a:p>
        </p:txBody>
      </p:sp>
      <p:pic>
        <p:nvPicPr>
          <p:cNvPr id="9" name="Imagen 38" descr="Un globo de colores&#10;&#10;Descripción generada automáticamente con confianza baja">
            <a:extLst>
              <a:ext uri="{FF2B5EF4-FFF2-40B4-BE49-F238E27FC236}">
                <a16:creationId xmlns:a16="http://schemas.microsoft.com/office/drawing/2014/main" id="{D14C4A03-8529-52D2-1548-3E7FD01A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938" flipH="1">
            <a:off x="1834912" y="1509688"/>
            <a:ext cx="400163" cy="305161"/>
          </a:xfrm>
          <a:prstGeom prst="rect">
            <a:avLst/>
          </a:prstGeom>
        </p:spPr>
      </p:pic>
      <p:pic>
        <p:nvPicPr>
          <p:cNvPr id="11" name="Imagen 38" descr="Un globo de colores&#10;&#10;Descripción generada automáticamente con confianza baja">
            <a:extLst>
              <a:ext uri="{FF2B5EF4-FFF2-40B4-BE49-F238E27FC236}">
                <a16:creationId xmlns:a16="http://schemas.microsoft.com/office/drawing/2014/main" id="{8EE0DCE6-2473-E206-29A0-25DB07E94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938" flipH="1">
            <a:off x="1867248" y="2487748"/>
            <a:ext cx="400163" cy="305161"/>
          </a:xfrm>
          <a:prstGeom prst="rect">
            <a:avLst/>
          </a:prstGeom>
        </p:spPr>
      </p:pic>
      <p:pic>
        <p:nvPicPr>
          <p:cNvPr id="13" name="Imagen 38" descr="Un globo de colores&#10;&#10;Descripción generada automáticamente con confianza baja">
            <a:extLst>
              <a:ext uri="{FF2B5EF4-FFF2-40B4-BE49-F238E27FC236}">
                <a16:creationId xmlns:a16="http://schemas.microsoft.com/office/drawing/2014/main" id="{146E0FF3-5AA3-F031-44D1-5A87DDA91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938" flipH="1">
            <a:off x="1867250" y="3404665"/>
            <a:ext cx="400163" cy="305161"/>
          </a:xfrm>
          <a:prstGeom prst="rect">
            <a:avLst/>
          </a:prstGeom>
        </p:spPr>
      </p:pic>
      <p:pic>
        <p:nvPicPr>
          <p:cNvPr id="15" name="Gráfico 28">
            <a:extLst>
              <a:ext uri="{FF2B5EF4-FFF2-40B4-BE49-F238E27FC236}">
                <a16:creationId xmlns:a16="http://schemas.microsoft.com/office/drawing/2014/main" id="{92E58F20-12D8-2075-E2C9-55339396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9461" y="1777369"/>
            <a:ext cx="431067" cy="365700"/>
          </a:xfrm>
          <a:prstGeom prst="rect">
            <a:avLst/>
          </a:prstGeom>
        </p:spPr>
      </p:pic>
      <p:pic>
        <p:nvPicPr>
          <p:cNvPr id="17" name="Gráfico 28">
            <a:extLst>
              <a:ext uri="{FF2B5EF4-FFF2-40B4-BE49-F238E27FC236}">
                <a16:creationId xmlns:a16="http://schemas.microsoft.com/office/drawing/2014/main" id="{43BCBB2E-AE4C-F606-417C-78391CD7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54932" y="1108168"/>
            <a:ext cx="431067" cy="365700"/>
          </a:xfrm>
          <a:prstGeom prst="rect">
            <a:avLst/>
          </a:prstGeom>
        </p:spPr>
      </p:pic>
      <p:pic>
        <p:nvPicPr>
          <p:cNvPr id="18" name="Gráfico 28">
            <a:extLst>
              <a:ext uri="{FF2B5EF4-FFF2-40B4-BE49-F238E27FC236}">
                <a16:creationId xmlns:a16="http://schemas.microsoft.com/office/drawing/2014/main" id="{47B9C665-4A6F-DA4F-9BF4-25A9512F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51797" y="3042008"/>
            <a:ext cx="431067" cy="365700"/>
          </a:xfrm>
          <a:prstGeom prst="rect">
            <a:avLst/>
          </a:prstGeom>
        </p:spPr>
      </p:pic>
      <p:pic>
        <p:nvPicPr>
          <p:cNvPr id="19" name="Gráfico 28">
            <a:extLst>
              <a:ext uri="{FF2B5EF4-FFF2-40B4-BE49-F238E27FC236}">
                <a16:creationId xmlns:a16="http://schemas.microsoft.com/office/drawing/2014/main" id="{FBAE3CAF-9621-8255-753B-A660D820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3509" y="3679163"/>
            <a:ext cx="431067" cy="3657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1C84662-4266-0929-879B-307AD5163553}"/>
              </a:ext>
            </a:extLst>
          </p:cNvPr>
          <p:cNvGrpSpPr/>
          <p:nvPr/>
        </p:nvGrpSpPr>
        <p:grpSpPr>
          <a:xfrm>
            <a:off x="2422206" y="4264869"/>
            <a:ext cx="4299586" cy="523220"/>
            <a:chOff x="2408021" y="4045438"/>
            <a:chExt cx="4299586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420A90-33F1-B9E1-EC7E-B71D47FA0440}"/>
                </a:ext>
              </a:extLst>
            </p:cNvPr>
            <p:cNvSpPr txBox="1"/>
            <p:nvPr/>
          </p:nvSpPr>
          <p:spPr>
            <a:xfrm>
              <a:off x="2719801" y="4045438"/>
              <a:ext cx="3618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 this presentation visuals for income are blue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Visualizations for vaccinations are purple</a:t>
              </a:r>
              <a:endParaRPr lang="en-US" sz="14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20" name="Gráfico 28">
              <a:extLst>
                <a:ext uri="{FF2B5EF4-FFF2-40B4-BE49-F238E27FC236}">
                  <a16:creationId xmlns:a16="http://schemas.microsoft.com/office/drawing/2014/main" id="{85B60C8B-0477-F178-23C5-D4E970A3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1907396">
              <a:off x="6276540" y="4106738"/>
              <a:ext cx="431067" cy="365700"/>
            </a:xfrm>
            <a:prstGeom prst="rect">
              <a:avLst/>
            </a:prstGeom>
          </p:spPr>
        </p:pic>
        <p:pic>
          <p:nvPicPr>
            <p:cNvPr id="21" name="Imagen 38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AEF9FBA9-5D54-22FC-C2E6-4E8AC416E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113" flipH="1">
              <a:off x="2408021" y="4144013"/>
              <a:ext cx="400163" cy="305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38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453;p17">
            <a:extLst>
              <a:ext uri="{FF2B5EF4-FFF2-40B4-BE49-F238E27FC236}">
                <a16:creationId xmlns:a16="http://schemas.microsoft.com/office/drawing/2014/main" id="{A3719064-09C4-88E7-29F2-F94EDA55AD3B}"/>
              </a:ext>
            </a:extLst>
          </p:cNvPr>
          <p:cNvSpPr/>
          <p:nvPr/>
        </p:nvSpPr>
        <p:spPr>
          <a:xfrm>
            <a:off x="1697197" y="2967272"/>
            <a:ext cx="30637" cy="22185"/>
          </a:xfrm>
          <a:custGeom>
            <a:avLst/>
            <a:gdLst/>
            <a:ahLst/>
            <a:cxnLst/>
            <a:rect l="l" t="t" r="r" b="b"/>
            <a:pathLst>
              <a:path w="203" h="147" extrusionOk="0">
                <a:moveTo>
                  <a:pt x="1" y="0"/>
                </a:moveTo>
                <a:lnTo>
                  <a:pt x="1" y="63"/>
                </a:lnTo>
                <a:lnTo>
                  <a:pt x="174" y="146"/>
                </a:lnTo>
                <a:lnTo>
                  <a:pt x="202" y="119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455;p17">
            <a:extLst>
              <a:ext uri="{FF2B5EF4-FFF2-40B4-BE49-F238E27FC236}">
                <a16:creationId xmlns:a16="http://schemas.microsoft.com/office/drawing/2014/main" id="{169BCA55-15A8-1CB7-2C6C-8385D8605DC5}"/>
              </a:ext>
            </a:extLst>
          </p:cNvPr>
          <p:cNvSpPr/>
          <p:nvPr/>
        </p:nvSpPr>
        <p:spPr>
          <a:xfrm>
            <a:off x="1473985" y="2666486"/>
            <a:ext cx="44220" cy="30486"/>
          </a:xfrm>
          <a:custGeom>
            <a:avLst/>
            <a:gdLst/>
            <a:ahLst/>
            <a:cxnLst/>
            <a:rect l="l" t="t" r="r" b="b"/>
            <a:pathLst>
              <a:path w="293" h="202" extrusionOk="0">
                <a:moveTo>
                  <a:pt x="28" y="1"/>
                </a:moveTo>
                <a:lnTo>
                  <a:pt x="1" y="28"/>
                </a:lnTo>
                <a:lnTo>
                  <a:pt x="264" y="202"/>
                </a:lnTo>
                <a:lnTo>
                  <a:pt x="292" y="174"/>
                </a:lnTo>
                <a:lnTo>
                  <a:pt x="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456;p17">
            <a:extLst>
              <a:ext uri="{FF2B5EF4-FFF2-40B4-BE49-F238E27FC236}">
                <a16:creationId xmlns:a16="http://schemas.microsoft.com/office/drawing/2014/main" id="{BC2BB0A7-3A0F-7826-BDD5-A4C508EADB00}"/>
              </a:ext>
            </a:extLst>
          </p:cNvPr>
          <p:cNvSpPr/>
          <p:nvPr/>
        </p:nvSpPr>
        <p:spPr>
          <a:xfrm>
            <a:off x="1465684" y="2674938"/>
            <a:ext cx="30486" cy="22034"/>
          </a:xfrm>
          <a:custGeom>
            <a:avLst/>
            <a:gdLst/>
            <a:ahLst/>
            <a:cxnLst/>
            <a:rect l="l" t="t" r="r" b="b"/>
            <a:pathLst>
              <a:path w="202" h="146" extrusionOk="0">
                <a:moveTo>
                  <a:pt x="28" y="0"/>
                </a:moveTo>
                <a:lnTo>
                  <a:pt x="0" y="28"/>
                </a:lnTo>
                <a:lnTo>
                  <a:pt x="174" y="146"/>
                </a:lnTo>
                <a:lnTo>
                  <a:pt x="201" y="118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461;p17">
            <a:extLst>
              <a:ext uri="{FF2B5EF4-FFF2-40B4-BE49-F238E27FC236}">
                <a16:creationId xmlns:a16="http://schemas.microsoft.com/office/drawing/2014/main" id="{180C63B5-C660-46D9-2408-A7CB97C0D0C5}"/>
              </a:ext>
            </a:extLst>
          </p:cNvPr>
          <p:cNvSpPr/>
          <p:nvPr/>
        </p:nvSpPr>
        <p:spPr>
          <a:xfrm>
            <a:off x="1731758" y="2793260"/>
            <a:ext cx="74554" cy="73498"/>
          </a:xfrm>
          <a:custGeom>
            <a:avLst/>
            <a:gdLst/>
            <a:ahLst/>
            <a:cxnLst/>
            <a:rect l="l" t="t" r="r" b="b"/>
            <a:pathLst>
              <a:path w="494" h="487" extrusionOk="0">
                <a:moveTo>
                  <a:pt x="56" y="1"/>
                </a:moveTo>
                <a:lnTo>
                  <a:pt x="1" y="56"/>
                </a:lnTo>
                <a:lnTo>
                  <a:pt x="404" y="487"/>
                </a:lnTo>
                <a:lnTo>
                  <a:pt x="494" y="403"/>
                </a:lnTo>
                <a:lnTo>
                  <a:pt x="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462;p17">
            <a:extLst>
              <a:ext uri="{FF2B5EF4-FFF2-40B4-BE49-F238E27FC236}">
                <a16:creationId xmlns:a16="http://schemas.microsoft.com/office/drawing/2014/main" id="{750C3B08-EC80-C4E4-E35C-40C12553527B}"/>
              </a:ext>
            </a:extLst>
          </p:cNvPr>
          <p:cNvSpPr/>
          <p:nvPr/>
        </p:nvSpPr>
        <p:spPr>
          <a:xfrm>
            <a:off x="1780053" y="2805937"/>
            <a:ext cx="38937" cy="39843"/>
          </a:xfrm>
          <a:custGeom>
            <a:avLst/>
            <a:gdLst/>
            <a:ahLst/>
            <a:cxnLst/>
            <a:rect l="l" t="t" r="r" b="b"/>
            <a:pathLst>
              <a:path w="258" h="264" extrusionOk="0">
                <a:moveTo>
                  <a:pt x="28" y="0"/>
                </a:moveTo>
                <a:lnTo>
                  <a:pt x="0" y="28"/>
                </a:lnTo>
                <a:lnTo>
                  <a:pt x="229" y="264"/>
                </a:lnTo>
                <a:lnTo>
                  <a:pt x="257" y="229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463;p17">
            <a:extLst>
              <a:ext uri="{FF2B5EF4-FFF2-40B4-BE49-F238E27FC236}">
                <a16:creationId xmlns:a16="http://schemas.microsoft.com/office/drawing/2014/main" id="{39758BC9-06FF-90F9-0495-BB5E78E27E41}"/>
              </a:ext>
            </a:extLst>
          </p:cNvPr>
          <p:cNvSpPr/>
          <p:nvPr/>
        </p:nvSpPr>
        <p:spPr>
          <a:xfrm>
            <a:off x="1802088" y="2810012"/>
            <a:ext cx="26260" cy="26411"/>
          </a:xfrm>
          <a:custGeom>
            <a:avLst/>
            <a:gdLst/>
            <a:ahLst/>
            <a:cxnLst/>
            <a:rect l="l" t="t" r="r" b="b"/>
            <a:pathLst>
              <a:path w="174" h="175" extrusionOk="0">
                <a:moveTo>
                  <a:pt x="28" y="1"/>
                </a:moveTo>
                <a:lnTo>
                  <a:pt x="0" y="29"/>
                </a:lnTo>
                <a:lnTo>
                  <a:pt x="139" y="174"/>
                </a:lnTo>
                <a:lnTo>
                  <a:pt x="174" y="147"/>
                </a:lnTo>
                <a:lnTo>
                  <a:pt x="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465;p17">
            <a:extLst>
              <a:ext uri="{FF2B5EF4-FFF2-40B4-BE49-F238E27FC236}">
                <a16:creationId xmlns:a16="http://schemas.microsoft.com/office/drawing/2014/main" id="{7A13A496-AAE9-2029-B0E0-B3DF8E89DC0E}"/>
              </a:ext>
            </a:extLst>
          </p:cNvPr>
          <p:cNvSpPr/>
          <p:nvPr/>
        </p:nvSpPr>
        <p:spPr>
          <a:xfrm>
            <a:off x="1653279" y="2465309"/>
            <a:ext cx="38786" cy="39994"/>
          </a:xfrm>
          <a:custGeom>
            <a:avLst/>
            <a:gdLst/>
            <a:ahLst/>
            <a:cxnLst/>
            <a:rect l="l" t="t" r="r" b="b"/>
            <a:pathLst>
              <a:path w="257" h="265" extrusionOk="0">
                <a:moveTo>
                  <a:pt x="28" y="0"/>
                </a:moveTo>
                <a:lnTo>
                  <a:pt x="0" y="28"/>
                </a:lnTo>
                <a:lnTo>
                  <a:pt x="229" y="264"/>
                </a:lnTo>
                <a:lnTo>
                  <a:pt x="257" y="229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522;p17">
            <a:extLst>
              <a:ext uri="{FF2B5EF4-FFF2-40B4-BE49-F238E27FC236}">
                <a16:creationId xmlns:a16="http://schemas.microsoft.com/office/drawing/2014/main" id="{9F8608EC-2393-CB41-04C7-70445B051B17}"/>
              </a:ext>
            </a:extLst>
          </p:cNvPr>
          <p:cNvSpPr/>
          <p:nvPr/>
        </p:nvSpPr>
        <p:spPr>
          <a:xfrm>
            <a:off x="3138193" y="3692446"/>
            <a:ext cx="629035" cy="60972"/>
          </a:xfrm>
          <a:custGeom>
            <a:avLst/>
            <a:gdLst/>
            <a:ahLst/>
            <a:cxnLst/>
            <a:rect l="l" t="t" r="r" b="b"/>
            <a:pathLst>
              <a:path w="4168" h="404" extrusionOk="0">
                <a:moveTo>
                  <a:pt x="1" y="1"/>
                </a:moveTo>
                <a:lnTo>
                  <a:pt x="1" y="84"/>
                </a:lnTo>
                <a:cubicBezTo>
                  <a:pt x="174" y="258"/>
                  <a:pt x="1042" y="404"/>
                  <a:pt x="2084" y="404"/>
                </a:cubicBezTo>
                <a:cubicBezTo>
                  <a:pt x="3126" y="404"/>
                  <a:pt x="3994" y="258"/>
                  <a:pt x="4167" y="8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536;p17">
            <a:extLst>
              <a:ext uri="{FF2B5EF4-FFF2-40B4-BE49-F238E27FC236}">
                <a16:creationId xmlns:a16="http://schemas.microsoft.com/office/drawing/2014/main" id="{16FD96A4-3798-19BB-63C9-4F3DA86DDF57}"/>
              </a:ext>
            </a:extLst>
          </p:cNvPr>
          <p:cNvGrpSpPr/>
          <p:nvPr/>
        </p:nvGrpSpPr>
        <p:grpSpPr>
          <a:xfrm>
            <a:off x="2864825" y="1518944"/>
            <a:ext cx="2188789" cy="2557193"/>
            <a:chOff x="2864825" y="1518944"/>
            <a:chExt cx="2188789" cy="2557193"/>
          </a:xfrm>
        </p:grpSpPr>
        <p:sp>
          <p:nvSpPr>
            <p:cNvPr id="189" name="Google Shape;1537;p17">
              <a:extLst>
                <a:ext uri="{FF2B5EF4-FFF2-40B4-BE49-F238E27FC236}">
                  <a16:creationId xmlns:a16="http://schemas.microsoft.com/office/drawing/2014/main" id="{134EE9B2-5E18-DC22-3A23-4D00DCC5CF48}"/>
                </a:ext>
              </a:extLst>
            </p:cNvPr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38;p17">
              <a:extLst>
                <a:ext uri="{FF2B5EF4-FFF2-40B4-BE49-F238E27FC236}">
                  <a16:creationId xmlns:a16="http://schemas.microsoft.com/office/drawing/2014/main" id="{1389A08A-A96C-93DF-792C-5430A33F0408}"/>
                </a:ext>
              </a:extLst>
            </p:cNvPr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upo 17">
            <a:extLst>
              <a:ext uri="{FF2B5EF4-FFF2-40B4-BE49-F238E27FC236}">
                <a16:creationId xmlns:a16="http://schemas.microsoft.com/office/drawing/2014/main" id="{91EC8B17-14DC-F0DC-9587-11F24ACD429A}"/>
              </a:ext>
            </a:extLst>
          </p:cNvPr>
          <p:cNvGrpSpPr/>
          <p:nvPr/>
        </p:nvGrpSpPr>
        <p:grpSpPr>
          <a:xfrm>
            <a:off x="109257" y="198661"/>
            <a:ext cx="8565746" cy="4426098"/>
            <a:chOff x="109257" y="198661"/>
            <a:chExt cx="8565746" cy="4426098"/>
          </a:xfrm>
        </p:grpSpPr>
        <p:pic>
          <p:nvPicPr>
            <p:cNvPr id="10" name="Gráfico 30">
              <a:extLst>
                <a:ext uri="{FF2B5EF4-FFF2-40B4-BE49-F238E27FC236}">
                  <a16:creationId xmlns:a16="http://schemas.microsoft.com/office/drawing/2014/main" id="{61E16B25-ABE2-C01A-7EF9-BF8186A1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39859" y="3521604"/>
              <a:ext cx="846709" cy="998136"/>
            </a:xfrm>
            <a:prstGeom prst="rect">
              <a:avLst/>
            </a:prstGeom>
          </p:spPr>
        </p:pic>
        <p:pic>
          <p:nvPicPr>
            <p:cNvPr id="11" name="Gráfico 26">
              <a:extLst>
                <a:ext uri="{FF2B5EF4-FFF2-40B4-BE49-F238E27FC236}">
                  <a16:creationId xmlns:a16="http://schemas.microsoft.com/office/drawing/2014/main" id="{9186951C-E3BA-CDBA-2C4F-1C156D272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257" y="241571"/>
              <a:ext cx="942715" cy="1021539"/>
            </a:xfrm>
            <a:prstGeom prst="rect">
              <a:avLst/>
            </a:prstGeom>
          </p:spPr>
        </p:pic>
        <p:pic>
          <p:nvPicPr>
            <p:cNvPr id="12" name="Gráfico 28">
              <a:extLst>
                <a:ext uri="{FF2B5EF4-FFF2-40B4-BE49-F238E27FC236}">
                  <a16:creationId xmlns:a16="http://schemas.microsoft.com/office/drawing/2014/main" id="{556558FE-777B-E867-87DA-F6788B8E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24016">
              <a:off x="7788289" y="198661"/>
              <a:ext cx="684043" cy="986860"/>
            </a:xfrm>
            <a:prstGeom prst="rect">
              <a:avLst/>
            </a:prstGeom>
          </p:spPr>
        </p:pic>
        <p:pic>
          <p:nvPicPr>
            <p:cNvPr id="13" name="Imagen 38" descr="Un globo de colores&#10;&#10;Descripción generada automáticamente con confianza baja">
              <a:extLst>
                <a:ext uri="{FF2B5EF4-FFF2-40B4-BE49-F238E27FC236}">
                  <a16:creationId xmlns:a16="http://schemas.microsoft.com/office/drawing/2014/main" id="{661D3AFA-E677-BB1C-DB58-6E40F11E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4161" flipH="1">
              <a:off x="676027" y="1436824"/>
              <a:ext cx="497096" cy="379081"/>
            </a:xfrm>
            <a:prstGeom prst="rect">
              <a:avLst/>
            </a:prstGeom>
          </p:spPr>
        </p:pic>
        <p:pic>
          <p:nvPicPr>
            <p:cNvPr id="14" name="Imagen 42" descr="Un dibujo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E33B54D-58D4-3069-743C-BC73253AD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4223" y="4168039"/>
              <a:ext cx="420780" cy="456720"/>
            </a:xfrm>
            <a:prstGeom prst="rect">
              <a:avLst/>
            </a:prstGeom>
          </p:spPr>
        </p:pic>
      </p:grpSp>
      <p:grpSp>
        <p:nvGrpSpPr>
          <p:cNvPr id="15" name="Grupo 16">
            <a:extLst>
              <a:ext uri="{FF2B5EF4-FFF2-40B4-BE49-F238E27FC236}">
                <a16:creationId xmlns:a16="http://schemas.microsoft.com/office/drawing/2014/main" id="{15B8C592-9D54-9652-6CFE-D8DD6251EDE1}"/>
              </a:ext>
            </a:extLst>
          </p:cNvPr>
          <p:cNvGrpSpPr/>
          <p:nvPr/>
        </p:nvGrpSpPr>
        <p:grpSpPr>
          <a:xfrm>
            <a:off x="190334" y="-270639"/>
            <a:ext cx="8922746" cy="5146330"/>
            <a:chOff x="244749" y="-558094"/>
            <a:chExt cx="8922746" cy="5146330"/>
          </a:xfrm>
        </p:grpSpPr>
        <p:pic>
          <p:nvPicPr>
            <p:cNvPr id="16" name="Imagen 40">
              <a:extLst>
                <a:ext uri="{FF2B5EF4-FFF2-40B4-BE49-F238E27FC236}">
                  <a16:creationId xmlns:a16="http://schemas.microsoft.com/office/drawing/2014/main" id="{DA311386-B90E-E07B-6FB5-440929BCD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 flipH="1">
              <a:off x="4965661" y="3532019"/>
              <a:ext cx="1056217" cy="1056217"/>
            </a:xfrm>
            <a:prstGeom prst="rect">
              <a:avLst/>
            </a:prstGeom>
          </p:spPr>
        </p:pic>
        <p:pic>
          <p:nvPicPr>
            <p:cNvPr id="17" name="Imagen 56">
              <a:extLst>
                <a:ext uri="{FF2B5EF4-FFF2-40B4-BE49-F238E27FC236}">
                  <a16:creationId xmlns:a16="http://schemas.microsoft.com/office/drawing/2014/main" id="{B1B6F6D6-47AE-68D5-7DEC-CBE9C472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 flipH="1">
              <a:off x="3898867" y="-558094"/>
              <a:ext cx="2683198" cy="1788797"/>
            </a:xfrm>
            <a:prstGeom prst="rect">
              <a:avLst/>
            </a:prstGeom>
          </p:spPr>
        </p:pic>
        <p:pic>
          <p:nvPicPr>
            <p:cNvPr id="18" name="Gráfico 29">
              <a:extLst>
                <a:ext uri="{FF2B5EF4-FFF2-40B4-BE49-F238E27FC236}">
                  <a16:creationId xmlns:a16="http://schemas.microsoft.com/office/drawing/2014/main" id="{E737D118-A878-0DD7-D6C5-DADB0BD56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 rot="7802359" flipV="1">
              <a:off x="516116" y="3319810"/>
              <a:ext cx="822458" cy="697741"/>
            </a:xfrm>
            <a:prstGeom prst="rect">
              <a:avLst/>
            </a:prstGeom>
          </p:spPr>
        </p:pic>
        <p:pic>
          <p:nvPicPr>
            <p:cNvPr id="19" name="Imagen 48">
              <a:extLst>
                <a:ext uri="{FF2B5EF4-FFF2-40B4-BE49-F238E27FC236}">
                  <a16:creationId xmlns:a16="http://schemas.microsoft.com/office/drawing/2014/main" id="{34A8E227-F4C2-275C-D5ED-4DF1E206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 rot="1440097" flipH="1">
              <a:off x="7566978" y="2253253"/>
              <a:ext cx="1600517" cy="1067010"/>
            </a:xfrm>
            <a:prstGeom prst="rect">
              <a:avLst/>
            </a:prstGeom>
          </p:spPr>
        </p:pic>
        <p:pic>
          <p:nvPicPr>
            <p:cNvPr id="20" name="Imagen 44">
              <a:extLst>
                <a:ext uri="{FF2B5EF4-FFF2-40B4-BE49-F238E27FC236}">
                  <a16:creationId xmlns:a16="http://schemas.microsoft.com/office/drawing/2014/main" id="{EE2EF8E2-0208-8E63-2F7E-86AB9985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 rot="1583068" flipH="1">
              <a:off x="244749" y="1322698"/>
              <a:ext cx="1254838" cy="1254838"/>
            </a:xfrm>
            <a:prstGeom prst="rect">
              <a:avLst/>
            </a:prstGeom>
          </p:spPr>
        </p:pic>
      </p:grpSp>
      <p:grpSp>
        <p:nvGrpSpPr>
          <p:cNvPr id="21" name="Google Shape;1545;p17">
            <a:extLst>
              <a:ext uri="{FF2B5EF4-FFF2-40B4-BE49-F238E27FC236}">
                <a16:creationId xmlns:a16="http://schemas.microsoft.com/office/drawing/2014/main" id="{629F6799-73A0-AFD2-C80E-CA23EA7FC567}"/>
              </a:ext>
            </a:extLst>
          </p:cNvPr>
          <p:cNvGrpSpPr/>
          <p:nvPr/>
        </p:nvGrpSpPr>
        <p:grpSpPr>
          <a:xfrm>
            <a:off x="5137825" y="1330775"/>
            <a:ext cx="471300" cy="2833025"/>
            <a:chOff x="5137825" y="1330775"/>
            <a:chExt cx="471300" cy="2833025"/>
          </a:xfrm>
        </p:grpSpPr>
        <p:sp>
          <p:nvSpPr>
            <p:cNvPr id="22" name="Google Shape;1546;p17">
              <a:extLst>
                <a:ext uri="{FF2B5EF4-FFF2-40B4-BE49-F238E27FC236}">
                  <a16:creationId xmlns:a16="http://schemas.microsoft.com/office/drawing/2014/main" id="{8FBBF838-F29C-F91C-F3B9-1EEF33E870B6}"/>
                </a:ext>
              </a:extLst>
            </p:cNvPr>
            <p:cNvSpPr/>
            <p:nvPr/>
          </p:nvSpPr>
          <p:spPr>
            <a:xfrm>
              <a:off x="5137825" y="369250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47;p17">
              <a:extLst>
                <a:ext uri="{FF2B5EF4-FFF2-40B4-BE49-F238E27FC236}">
                  <a16:creationId xmlns:a16="http://schemas.microsoft.com/office/drawing/2014/main" id="{CF956933-B8C0-7F8B-4A3C-67F7D98BC2B4}"/>
                </a:ext>
              </a:extLst>
            </p:cNvPr>
            <p:cNvSpPr/>
            <p:nvPr/>
          </p:nvSpPr>
          <p:spPr>
            <a:xfrm>
              <a:off x="5137825" y="2518150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48;p17">
              <a:extLst>
                <a:ext uri="{FF2B5EF4-FFF2-40B4-BE49-F238E27FC236}">
                  <a16:creationId xmlns:a16="http://schemas.microsoft.com/office/drawing/2014/main" id="{AB4FB1F6-D08C-6029-8995-B1AC5D25F0FA}"/>
                </a:ext>
              </a:extLst>
            </p:cNvPr>
            <p:cNvSpPr/>
            <p:nvPr/>
          </p:nvSpPr>
          <p:spPr>
            <a:xfrm>
              <a:off x="5137825" y="1330775"/>
              <a:ext cx="471300" cy="47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49;p17">
              <a:extLst>
                <a:ext uri="{FF2B5EF4-FFF2-40B4-BE49-F238E27FC236}">
                  <a16:creationId xmlns:a16="http://schemas.microsoft.com/office/drawing/2014/main" id="{DCB10AD0-DA36-6D2D-AC7A-680DF3DD51F2}"/>
                </a:ext>
              </a:extLst>
            </p:cNvPr>
            <p:cNvSpPr/>
            <p:nvPr/>
          </p:nvSpPr>
          <p:spPr>
            <a:xfrm>
              <a:off x="5169313" y="3724000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1550;p17">
              <a:extLst>
                <a:ext uri="{FF2B5EF4-FFF2-40B4-BE49-F238E27FC236}">
                  <a16:creationId xmlns:a16="http://schemas.microsoft.com/office/drawing/2014/main" id="{49DF6B35-B3CD-09D8-F2C5-4A27DC3D8390}"/>
                </a:ext>
              </a:extLst>
            </p:cNvPr>
            <p:cNvSpPr/>
            <p:nvPr/>
          </p:nvSpPr>
          <p:spPr>
            <a:xfrm>
              <a:off x="5169313" y="1362263"/>
              <a:ext cx="408300" cy="408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1551;p17">
              <a:extLst>
                <a:ext uri="{FF2B5EF4-FFF2-40B4-BE49-F238E27FC236}">
                  <a16:creationId xmlns:a16="http://schemas.microsoft.com/office/drawing/2014/main" id="{329F617D-32B8-87D1-D821-AC0FCC830A77}"/>
                </a:ext>
              </a:extLst>
            </p:cNvPr>
            <p:cNvSpPr/>
            <p:nvPr/>
          </p:nvSpPr>
          <p:spPr>
            <a:xfrm>
              <a:off x="5169313" y="2545950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44A678-6918-6214-6793-2BA6F7AB6F67}"/>
              </a:ext>
            </a:extLst>
          </p:cNvPr>
          <p:cNvSpPr txBox="1"/>
          <p:nvPr/>
        </p:nvSpPr>
        <p:spPr>
          <a:xfrm>
            <a:off x="5667734" y="1246244"/>
            <a:ext cx="22461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There does not seem to be a correlation between income and vaccination status only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E8492-0488-39A5-BFE7-4878025655F6}"/>
              </a:ext>
            </a:extLst>
          </p:cNvPr>
          <p:cNvSpPr txBox="1"/>
          <p:nvPr/>
        </p:nvSpPr>
        <p:spPr>
          <a:xfrm>
            <a:off x="5665379" y="3442796"/>
            <a:ext cx="2647442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States with higher incomes tend to have lower vaccination rates</a:t>
            </a:r>
          </a:p>
          <a:p>
            <a:pPr lvl="0" algn="ctr">
              <a:buSzPts val="1100"/>
            </a:pPr>
            <a:r>
              <a:rPr lang="en-US" sz="105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</a:t>
            </a:r>
          </a:p>
          <a:p>
            <a:pPr lvl="0"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States with lower income tend to have higher vaccination rates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2BED9-7586-3AA7-3A5F-C60D661AF215}"/>
              </a:ext>
            </a:extLst>
          </p:cNvPr>
          <p:cNvSpPr txBox="1"/>
          <p:nvPr/>
        </p:nvSpPr>
        <p:spPr>
          <a:xfrm>
            <a:off x="5665379" y="2252473"/>
            <a:ext cx="2474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100"/>
            </a:pPr>
            <a:endParaRPr lang="en-US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>
              <a:buSzPts val="1100"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There seems to be an inverse correlation between income and vaccination rate per state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F90C0A-A82B-A31A-9BC9-79243035892B}"/>
              </a:ext>
            </a:extLst>
          </p:cNvPr>
          <p:cNvGrpSpPr/>
          <p:nvPr/>
        </p:nvGrpSpPr>
        <p:grpSpPr>
          <a:xfrm>
            <a:off x="2004809" y="1783170"/>
            <a:ext cx="949307" cy="2106505"/>
            <a:chOff x="2009370" y="2117775"/>
            <a:chExt cx="949307" cy="210650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D19E8E8-2094-2DA0-8CBF-25A3CB4FC9E5}"/>
                </a:ext>
              </a:extLst>
            </p:cNvPr>
            <p:cNvGrpSpPr/>
            <p:nvPr/>
          </p:nvGrpSpPr>
          <p:grpSpPr>
            <a:xfrm>
              <a:off x="2009370" y="2117775"/>
              <a:ext cx="949307" cy="2106505"/>
              <a:chOff x="2009370" y="2117775"/>
              <a:chExt cx="949307" cy="2106505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47B860-99E2-A5AA-6587-132C41F83D2C}"/>
                  </a:ext>
                </a:extLst>
              </p:cNvPr>
              <p:cNvSpPr/>
              <p:nvPr/>
            </p:nvSpPr>
            <p:spPr>
              <a:xfrm rot="19932313">
                <a:off x="2535954" y="2117775"/>
                <a:ext cx="422723" cy="2106505"/>
              </a:xfrm>
              <a:custGeom>
                <a:avLst/>
                <a:gdLst>
                  <a:gd name="connsiteX0" fmla="*/ 0 w 1442024"/>
                  <a:gd name="connsiteY0" fmla="*/ 0 h 5492991"/>
                  <a:gd name="connsiteX1" fmla="*/ 1442024 w 1442024"/>
                  <a:gd name="connsiteY1" fmla="*/ 0 h 5492991"/>
                  <a:gd name="connsiteX2" fmla="*/ 1442024 w 1442024"/>
                  <a:gd name="connsiteY2" fmla="*/ 4771979 h 5492991"/>
                  <a:gd name="connsiteX3" fmla="*/ 721012 w 1442024"/>
                  <a:gd name="connsiteY3" fmla="*/ 5492991 h 5492991"/>
                  <a:gd name="connsiteX4" fmla="*/ 0 w 1442024"/>
                  <a:gd name="connsiteY4" fmla="*/ 4771979 h 5492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024" h="5492991">
                    <a:moveTo>
                      <a:pt x="0" y="0"/>
                    </a:moveTo>
                    <a:lnTo>
                      <a:pt x="1442024" y="0"/>
                    </a:lnTo>
                    <a:lnTo>
                      <a:pt x="1442024" y="4771979"/>
                    </a:lnTo>
                    <a:cubicBezTo>
                      <a:pt x="1442024" y="5170183"/>
                      <a:pt x="1119215" y="5492991"/>
                      <a:pt x="721012" y="5492991"/>
                    </a:cubicBezTo>
                    <a:cubicBezTo>
                      <a:pt x="322809" y="5492991"/>
                      <a:pt x="0" y="5170183"/>
                      <a:pt x="0" y="477197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0143895-B569-AE5D-8E8B-ECFE9CE17992}"/>
                  </a:ext>
                </a:extLst>
              </p:cNvPr>
              <p:cNvSpPr/>
              <p:nvPr/>
            </p:nvSpPr>
            <p:spPr>
              <a:xfrm rot="19932313">
                <a:off x="2552421" y="2121265"/>
                <a:ext cx="370582" cy="2058476"/>
              </a:xfrm>
              <a:custGeom>
                <a:avLst/>
                <a:gdLst>
                  <a:gd name="connsiteX0" fmla="*/ 0 w 1264155"/>
                  <a:gd name="connsiteY0" fmla="*/ 0 h 5367748"/>
                  <a:gd name="connsiteX1" fmla="*/ 136213 w 1264155"/>
                  <a:gd name="connsiteY1" fmla="*/ 0 h 5367748"/>
                  <a:gd name="connsiteX2" fmla="*/ 136213 w 1264155"/>
                  <a:gd name="connsiteY2" fmla="*/ 4762572 h 5367748"/>
                  <a:gd name="connsiteX3" fmla="*/ 622471 w 1264155"/>
                  <a:gd name="connsiteY3" fmla="*/ 5248829 h 5367748"/>
                  <a:gd name="connsiteX4" fmla="*/ 1108728 w 1264155"/>
                  <a:gd name="connsiteY4" fmla="*/ 4762572 h 5367748"/>
                  <a:gd name="connsiteX5" fmla="*/ 1108728 w 1264155"/>
                  <a:gd name="connsiteY5" fmla="*/ 0 h 5367748"/>
                  <a:gd name="connsiteX6" fmla="*/ 1264155 w 1264155"/>
                  <a:gd name="connsiteY6" fmla="*/ 0 h 5367748"/>
                  <a:gd name="connsiteX7" fmla="*/ 1264155 w 1264155"/>
                  <a:gd name="connsiteY7" fmla="*/ 4735671 h 5367748"/>
                  <a:gd name="connsiteX8" fmla="*/ 632077 w 1264155"/>
                  <a:gd name="connsiteY8" fmla="*/ 5367748 h 5367748"/>
                  <a:gd name="connsiteX9" fmla="*/ 0 w 1264155"/>
                  <a:gd name="connsiteY9" fmla="*/ 4735671 h 53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155" h="5367748">
                    <a:moveTo>
                      <a:pt x="0" y="0"/>
                    </a:moveTo>
                    <a:lnTo>
                      <a:pt x="136213" y="0"/>
                    </a:lnTo>
                    <a:lnTo>
                      <a:pt x="136213" y="4762572"/>
                    </a:lnTo>
                    <a:cubicBezTo>
                      <a:pt x="136213" y="5031125"/>
                      <a:pt x="353917" y="5248829"/>
                      <a:pt x="622471" y="5248829"/>
                    </a:cubicBezTo>
                    <a:cubicBezTo>
                      <a:pt x="891024" y="5248829"/>
                      <a:pt x="1108728" y="5031125"/>
                      <a:pt x="1108728" y="4762572"/>
                    </a:cubicBezTo>
                    <a:lnTo>
                      <a:pt x="1108728" y="0"/>
                    </a:lnTo>
                    <a:lnTo>
                      <a:pt x="1264155" y="0"/>
                    </a:lnTo>
                    <a:lnTo>
                      <a:pt x="1264155" y="4735671"/>
                    </a:lnTo>
                    <a:cubicBezTo>
                      <a:pt x="1264155" y="5084756"/>
                      <a:pt x="981163" y="5367748"/>
                      <a:pt x="632077" y="5367748"/>
                    </a:cubicBezTo>
                    <a:cubicBezTo>
                      <a:pt x="282992" y="5367748"/>
                      <a:pt x="0" y="5084756"/>
                      <a:pt x="0" y="4735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0E4F102-58D2-FCF8-1AB6-6000B30E1A4B}"/>
                  </a:ext>
                </a:extLst>
              </p:cNvPr>
              <p:cNvGrpSpPr/>
              <p:nvPr/>
            </p:nvGrpSpPr>
            <p:grpSpPr>
              <a:xfrm>
                <a:off x="2009370" y="2134027"/>
                <a:ext cx="473825" cy="182075"/>
                <a:chOff x="1921064" y="2018667"/>
                <a:chExt cx="473825" cy="182075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FADA25D-140F-246F-DAFC-EA3AD9CC3B8C}"/>
                    </a:ext>
                  </a:extLst>
                </p:cNvPr>
                <p:cNvSpPr/>
                <p:nvPr/>
              </p:nvSpPr>
              <p:spPr>
                <a:xfrm rot="19932313">
                  <a:off x="1921064" y="2018667"/>
                  <a:ext cx="473825" cy="18207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EC80561-26E0-3028-F349-201A72835C5A}"/>
                    </a:ext>
                  </a:extLst>
                </p:cNvPr>
                <p:cNvGrpSpPr/>
                <p:nvPr/>
              </p:nvGrpSpPr>
              <p:grpSpPr>
                <a:xfrm rot="19932313">
                  <a:off x="1934698" y="2043284"/>
                  <a:ext cx="446554" cy="140265"/>
                  <a:chOff x="1773058" y="851892"/>
                  <a:chExt cx="1523317" cy="365760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DE96FF83-58A7-1B0D-1A42-B1C5B9D8340A}"/>
                      </a:ext>
                    </a:extLst>
                  </p:cNvPr>
                  <p:cNvSpPr/>
                  <p:nvPr/>
                </p:nvSpPr>
                <p:spPr>
                  <a:xfrm>
                    <a:off x="1773058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5732561-EA81-CD84-2031-62C49D1E1838}"/>
                      </a:ext>
                    </a:extLst>
                  </p:cNvPr>
                  <p:cNvSpPr/>
                  <p:nvPr/>
                </p:nvSpPr>
                <p:spPr>
                  <a:xfrm>
                    <a:off x="1878601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5D4CE26-77EB-B228-FE1B-31DBD737E1A3}"/>
                      </a:ext>
                    </a:extLst>
                  </p:cNvPr>
                  <p:cNvSpPr/>
                  <p:nvPr/>
                </p:nvSpPr>
                <p:spPr>
                  <a:xfrm>
                    <a:off x="1984144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BA812A3-A46F-7248-9D2A-DD73263FEE98}"/>
                      </a:ext>
                    </a:extLst>
                  </p:cNvPr>
                  <p:cNvSpPr/>
                  <p:nvPr/>
                </p:nvSpPr>
                <p:spPr>
                  <a:xfrm>
                    <a:off x="2089687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FF9287E-AB66-D4CF-2936-C3C91F2E1C78}"/>
                      </a:ext>
                    </a:extLst>
                  </p:cNvPr>
                  <p:cNvSpPr/>
                  <p:nvPr/>
                </p:nvSpPr>
                <p:spPr>
                  <a:xfrm>
                    <a:off x="2195230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F879C253-1554-E2F3-B18D-9331B830209B}"/>
                      </a:ext>
                    </a:extLst>
                  </p:cNvPr>
                  <p:cNvSpPr/>
                  <p:nvPr/>
                </p:nvSpPr>
                <p:spPr>
                  <a:xfrm>
                    <a:off x="2300773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31F84DE1-30D9-BEFD-A861-CFCB5B25B6AD}"/>
                      </a:ext>
                    </a:extLst>
                  </p:cNvPr>
                  <p:cNvSpPr/>
                  <p:nvPr/>
                </p:nvSpPr>
                <p:spPr>
                  <a:xfrm>
                    <a:off x="2406316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B255854-5395-B6E8-8240-9B4D5E940BE7}"/>
                      </a:ext>
                    </a:extLst>
                  </p:cNvPr>
                  <p:cNvSpPr/>
                  <p:nvPr/>
                </p:nvSpPr>
                <p:spPr>
                  <a:xfrm>
                    <a:off x="2511859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520F16F8-A27C-857C-A465-34697558CF4F}"/>
                      </a:ext>
                    </a:extLst>
                  </p:cNvPr>
                  <p:cNvSpPr/>
                  <p:nvPr/>
                </p:nvSpPr>
                <p:spPr>
                  <a:xfrm>
                    <a:off x="2617402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CCD609BD-92E2-202C-E70B-D4EDF9482A8E}"/>
                      </a:ext>
                    </a:extLst>
                  </p:cNvPr>
                  <p:cNvSpPr/>
                  <p:nvPr/>
                </p:nvSpPr>
                <p:spPr>
                  <a:xfrm>
                    <a:off x="2722945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1DD0DE7-F3B0-8B0C-CCA8-73566ADB484C}"/>
                      </a:ext>
                    </a:extLst>
                  </p:cNvPr>
                  <p:cNvSpPr/>
                  <p:nvPr/>
                </p:nvSpPr>
                <p:spPr>
                  <a:xfrm>
                    <a:off x="2828488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CA2E9CC-6B3A-C58B-F652-2780001FB819}"/>
                      </a:ext>
                    </a:extLst>
                  </p:cNvPr>
                  <p:cNvSpPr/>
                  <p:nvPr/>
                </p:nvSpPr>
                <p:spPr>
                  <a:xfrm>
                    <a:off x="2934031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02103D2-49EC-939A-3FB1-A8D6D0DDFB72}"/>
                      </a:ext>
                    </a:extLst>
                  </p:cNvPr>
                  <p:cNvSpPr/>
                  <p:nvPr/>
                </p:nvSpPr>
                <p:spPr>
                  <a:xfrm>
                    <a:off x="3039574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BA9D218-E5B4-56D8-712E-660165B61796}"/>
                      </a:ext>
                    </a:extLst>
                  </p:cNvPr>
                  <p:cNvSpPr/>
                  <p:nvPr/>
                </p:nvSpPr>
                <p:spPr>
                  <a:xfrm>
                    <a:off x="3145117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B7CAF32D-D9F7-8D4D-15AE-518B91A46BAB}"/>
                      </a:ext>
                    </a:extLst>
                  </p:cNvPr>
                  <p:cNvSpPr/>
                  <p:nvPr/>
                </p:nvSpPr>
                <p:spPr>
                  <a:xfrm>
                    <a:off x="3250656" y="851892"/>
                    <a:ext cx="45719" cy="36576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4C72544-6777-FCF8-C4E9-5816F2E0CB5F}"/>
                  </a:ext>
                </a:extLst>
              </p:cNvPr>
              <p:cNvSpPr/>
              <p:nvPr/>
            </p:nvSpPr>
            <p:spPr>
              <a:xfrm rot="19932313">
                <a:off x="2666635" y="2467204"/>
                <a:ext cx="236371" cy="1616776"/>
              </a:xfrm>
              <a:custGeom>
                <a:avLst/>
                <a:gdLst>
                  <a:gd name="connsiteX0" fmla="*/ 0 w 701351"/>
                  <a:gd name="connsiteY0" fmla="*/ 0 h 3667084"/>
                  <a:gd name="connsiteX1" fmla="*/ 701351 w 701351"/>
                  <a:gd name="connsiteY1" fmla="*/ 369699 h 3667084"/>
                  <a:gd name="connsiteX2" fmla="*/ 701351 w 701351"/>
                  <a:gd name="connsiteY2" fmla="*/ 3316408 h 3667084"/>
                  <a:gd name="connsiteX3" fmla="*/ 350675 w 701351"/>
                  <a:gd name="connsiteY3" fmla="*/ 3667084 h 3667084"/>
                  <a:gd name="connsiteX4" fmla="*/ 350676 w 701351"/>
                  <a:gd name="connsiteY4" fmla="*/ 3667083 h 3667084"/>
                  <a:gd name="connsiteX5" fmla="*/ 0 w 701351"/>
                  <a:gd name="connsiteY5" fmla="*/ 3316407 h 3667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1351" h="3667084">
                    <a:moveTo>
                      <a:pt x="0" y="0"/>
                    </a:moveTo>
                    <a:lnTo>
                      <a:pt x="701351" y="369699"/>
                    </a:lnTo>
                    <a:lnTo>
                      <a:pt x="701351" y="3316408"/>
                    </a:lnTo>
                    <a:cubicBezTo>
                      <a:pt x="701351" y="3510081"/>
                      <a:pt x="544348" y="3667084"/>
                      <a:pt x="350675" y="3667084"/>
                    </a:cubicBezTo>
                    <a:lnTo>
                      <a:pt x="350676" y="3667083"/>
                    </a:lnTo>
                    <a:cubicBezTo>
                      <a:pt x="157003" y="3667083"/>
                      <a:pt x="0" y="3510080"/>
                      <a:pt x="0" y="3316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75B486-F9BD-C74C-23AA-557AA2290CD6}"/>
                </a:ext>
              </a:extLst>
            </p:cNvPr>
            <p:cNvGrpSpPr/>
            <p:nvPr/>
          </p:nvGrpSpPr>
          <p:grpSpPr>
            <a:xfrm rot="3759289">
              <a:off x="2153206" y="3236223"/>
              <a:ext cx="1311021" cy="90325"/>
              <a:chOff x="8295572" y="3401217"/>
              <a:chExt cx="2607410" cy="23500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1A4E62B-E3D2-0A4D-A031-EF899D3BDF94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3CB5A2-66A9-D97B-D63C-58C20514DB0E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F4727CE-0D9E-354A-A200-EC54AD860A6C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ame 39">
                <a:extLst>
                  <a:ext uri="{FF2B5EF4-FFF2-40B4-BE49-F238E27FC236}">
                    <a16:creationId xmlns:a16="http://schemas.microsoft.com/office/drawing/2014/main" id="{DF949E4E-1D75-8DF9-E255-3D512AAA6FE3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rame 40">
                <a:extLst>
                  <a:ext uri="{FF2B5EF4-FFF2-40B4-BE49-F238E27FC236}">
                    <a16:creationId xmlns:a16="http://schemas.microsoft.com/office/drawing/2014/main" id="{F1361C4C-C11F-24FE-4FD7-86BA5E2B213F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Plus Sign 41">
                <a:extLst>
                  <a:ext uri="{FF2B5EF4-FFF2-40B4-BE49-F238E27FC236}">
                    <a16:creationId xmlns:a16="http://schemas.microsoft.com/office/drawing/2014/main" id="{695B3B8E-23FC-22AD-1244-70301586FB54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inus Sign 42">
                <a:extLst>
                  <a:ext uri="{FF2B5EF4-FFF2-40B4-BE49-F238E27FC236}">
                    <a16:creationId xmlns:a16="http://schemas.microsoft.com/office/drawing/2014/main" id="{6373BC23-9E0D-804B-4C66-79B6E48C361A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8BC4199-D5C9-130F-CBD5-90F2FFE26B7E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F0E121-D857-B386-0C6D-81B7A91394E9}"/>
              </a:ext>
            </a:extLst>
          </p:cNvPr>
          <p:cNvGrpSpPr/>
          <p:nvPr/>
        </p:nvGrpSpPr>
        <p:grpSpPr>
          <a:xfrm>
            <a:off x="2912670" y="1594868"/>
            <a:ext cx="455248" cy="2086808"/>
            <a:chOff x="1010193" y="1627872"/>
            <a:chExt cx="1232787" cy="455161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B6F03F2-EF3B-EE07-DFE0-9433A6014F6D}"/>
                </a:ext>
              </a:extLst>
            </p:cNvPr>
            <p:cNvSpPr/>
            <p:nvPr/>
          </p:nvSpPr>
          <p:spPr>
            <a:xfrm>
              <a:off x="1010193" y="1627872"/>
              <a:ext cx="1232787" cy="36211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BFF193-934B-8744-0DB7-03000BA13438}"/>
                </a:ext>
              </a:extLst>
            </p:cNvPr>
            <p:cNvSpPr/>
            <p:nvPr/>
          </p:nvSpPr>
          <p:spPr>
            <a:xfrm>
              <a:off x="1081093" y="1989991"/>
              <a:ext cx="1099831" cy="4189500"/>
            </a:xfrm>
            <a:custGeom>
              <a:avLst/>
              <a:gdLst>
                <a:gd name="connsiteX0" fmla="*/ 0 w 1442024"/>
                <a:gd name="connsiteY0" fmla="*/ 0 h 5492991"/>
                <a:gd name="connsiteX1" fmla="*/ 1442024 w 1442024"/>
                <a:gd name="connsiteY1" fmla="*/ 0 h 5492991"/>
                <a:gd name="connsiteX2" fmla="*/ 1442024 w 1442024"/>
                <a:gd name="connsiteY2" fmla="*/ 4771979 h 5492991"/>
                <a:gd name="connsiteX3" fmla="*/ 721012 w 1442024"/>
                <a:gd name="connsiteY3" fmla="*/ 5492991 h 5492991"/>
                <a:gd name="connsiteX4" fmla="*/ 0 w 1442024"/>
                <a:gd name="connsiteY4" fmla="*/ 4771979 h 549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024" h="5492991">
                  <a:moveTo>
                    <a:pt x="0" y="0"/>
                  </a:moveTo>
                  <a:lnTo>
                    <a:pt x="1442024" y="0"/>
                  </a:lnTo>
                  <a:lnTo>
                    <a:pt x="1442024" y="4771979"/>
                  </a:lnTo>
                  <a:cubicBezTo>
                    <a:pt x="1442024" y="5170183"/>
                    <a:pt x="1119215" y="5492991"/>
                    <a:pt x="721012" y="5492991"/>
                  </a:cubicBezTo>
                  <a:cubicBezTo>
                    <a:pt x="322809" y="5492991"/>
                    <a:pt x="0" y="5170183"/>
                    <a:pt x="0" y="47719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2C6830E-8C55-5095-F90D-2D44AAF26B12}"/>
                </a:ext>
              </a:extLst>
            </p:cNvPr>
            <p:cNvSpPr/>
            <p:nvPr/>
          </p:nvSpPr>
          <p:spPr>
            <a:xfrm>
              <a:off x="1145854" y="1989990"/>
              <a:ext cx="964170" cy="4093977"/>
            </a:xfrm>
            <a:custGeom>
              <a:avLst/>
              <a:gdLst>
                <a:gd name="connsiteX0" fmla="*/ 0 w 1264155"/>
                <a:gd name="connsiteY0" fmla="*/ 0 h 5367748"/>
                <a:gd name="connsiteX1" fmla="*/ 136213 w 1264155"/>
                <a:gd name="connsiteY1" fmla="*/ 0 h 5367748"/>
                <a:gd name="connsiteX2" fmla="*/ 136213 w 1264155"/>
                <a:gd name="connsiteY2" fmla="*/ 4762572 h 5367748"/>
                <a:gd name="connsiteX3" fmla="*/ 622471 w 1264155"/>
                <a:gd name="connsiteY3" fmla="*/ 5248829 h 5367748"/>
                <a:gd name="connsiteX4" fmla="*/ 1108728 w 1264155"/>
                <a:gd name="connsiteY4" fmla="*/ 4762572 h 5367748"/>
                <a:gd name="connsiteX5" fmla="*/ 1108728 w 1264155"/>
                <a:gd name="connsiteY5" fmla="*/ 0 h 5367748"/>
                <a:gd name="connsiteX6" fmla="*/ 1264155 w 1264155"/>
                <a:gd name="connsiteY6" fmla="*/ 0 h 5367748"/>
                <a:gd name="connsiteX7" fmla="*/ 1264155 w 1264155"/>
                <a:gd name="connsiteY7" fmla="*/ 4735671 h 5367748"/>
                <a:gd name="connsiteX8" fmla="*/ 632077 w 1264155"/>
                <a:gd name="connsiteY8" fmla="*/ 5367748 h 5367748"/>
                <a:gd name="connsiteX9" fmla="*/ 0 w 1264155"/>
                <a:gd name="connsiteY9" fmla="*/ 4735671 h 53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4155" h="5367748">
                  <a:moveTo>
                    <a:pt x="0" y="0"/>
                  </a:moveTo>
                  <a:lnTo>
                    <a:pt x="136213" y="0"/>
                  </a:lnTo>
                  <a:lnTo>
                    <a:pt x="136213" y="4762572"/>
                  </a:lnTo>
                  <a:cubicBezTo>
                    <a:pt x="136213" y="5031125"/>
                    <a:pt x="353917" y="5248829"/>
                    <a:pt x="622471" y="5248829"/>
                  </a:cubicBezTo>
                  <a:cubicBezTo>
                    <a:pt x="891024" y="5248829"/>
                    <a:pt x="1108728" y="5031125"/>
                    <a:pt x="1108728" y="4762572"/>
                  </a:cubicBezTo>
                  <a:lnTo>
                    <a:pt x="1108728" y="0"/>
                  </a:lnTo>
                  <a:lnTo>
                    <a:pt x="1264155" y="0"/>
                  </a:lnTo>
                  <a:lnTo>
                    <a:pt x="1264155" y="4735671"/>
                  </a:lnTo>
                  <a:cubicBezTo>
                    <a:pt x="1264155" y="5084756"/>
                    <a:pt x="981163" y="5367748"/>
                    <a:pt x="632077" y="5367748"/>
                  </a:cubicBezTo>
                  <a:cubicBezTo>
                    <a:pt x="282992" y="5367748"/>
                    <a:pt x="0" y="5084756"/>
                    <a:pt x="0" y="473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49E33DCC-726F-98A8-CE7C-ACFE10E82695}"/>
                </a:ext>
              </a:extLst>
            </p:cNvPr>
            <p:cNvSpPr/>
            <p:nvPr/>
          </p:nvSpPr>
          <p:spPr>
            <a:xfrm>
              <a:off x="1312863" y="2680544"/>
              <a:ext cx="614983" cy="3241417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00B421A-3667-9A70-BAAB-E29699CE621F}"/>
                </a:ext>
              </a:extLst>
            </p:cNvPr>
            <p:cNvSpPr/>
            <p:nvPr/>
          </p:nvSpPr>
          <p:spPr>
            <a:xfrm>
              <a:off x="1427089" y="2786957"/>
              <a:ext cx="46001" cy="19912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98EC02-9FF4-474F-9065-78393B30F217}"/>
                </a:ext>
              </a:extLst>
            </p:cNvPr>
            <p:cNvSpPr/>
            <p:nvPr/>
          </p:nvSpPr>
          <p:spPr>
            <a:xfrm>
              <a:off x="1308626" y="2680543"/>
              <a:ext cx="617068" cy="3232325"/>
            </a:xfrm>
            <a:custGeom>
              <a:avLst/>
              <a:gdLst>
                <a:gd name="connsiteX0" fmla="*/ 563880 w 561975"/>
                <a:gd name="connsiteY0" fmla="*/ 0 h 2914650"/>
                <a:gd name="connsiteX1" fmla="*/ 515302 w 561975"/>
                <a:gd name="connsiteY1" fmla="*/ 18098 h 2914650"/>
                <a:gd name="connsiteX2" fmla="*/ 129540 w 561975"/>
                <a:gd name="connsiteY2" fmla="*/ 18098 h 2914650"/>
                <a:gd name="connsiteX3" fmla="*/ 77152 w 561975"/>
                <a:gd name="connsiteY3" fmla="*/ 68580 h 2914650"/>
                <a:gd name="connsiteX4" fmla="*/ 78105 w 561975"/>
                <a:gd name="connsiteY4" fmla="*/ 2727960 h 2914650"/>
                <a:gd name="connsiteX5" fmla="*/ 160020 w 561975"/>
                <a:gd name="connsiteY5" fmla="*/ 2880360 h 2914650"/>
                <a:gd name="connsiteX6" fmla="*/ 201930 w 561975"/>
                <a:gd name="connsiteY6" fmla="*/ 2922270 h 2914650"/>
                <a:gd name="connsiteX7" fmla="*/ 10477 w 561975"/>
                <a:gd name="connsiteY7" fmla="*/ 2685098 h 2914650"/>
                <a:gd name="connsiteX8" fmla="*/ 10477 w 561975"/>
                <a:gd name="connsiteY8" fmla="*/ 79058 h 2914650"/>
                <a:gd name="connsiteX9" fmla="*/ 0 w 561975"/>
                <a:gd name="connsiteY9" fmla="*/ 953 h 2914650"/>
                <a:gd name="connsiteX10" fmla="*/ 563880 w 561975"/>
                <a:gd name="connsiteY10" fmla="*/ 0 h 2914650"/>
                <a:gd name="connsiteX0" fmla="*/ 563880 w 563881"/>
                <a:gd name="connsiteY0" fmla="*/ 0 h 2922269"/>
                <a:gd name="connsiteX1" fmla="*/ 515302 w 563881"/>
                <a:gd name="connsiteY1" fmla="*/ 18098 h 2922269"/>
                <a:gd name="connsiteX2" fmla="*/ 129540 w 563881"/>
                <a:gd name="connsiteY2" fmla="*/ 18098 h 2922269"/>
                <a:gd name="connsiteX3" fmla="*/ 77152 w 563881"/>
                <a:gd name="connsiteY3" fmla="*/ 68580 h 2922269"/>
                <a:gd name="connsiteX4" fmla="*/ 78105 w 563881"/>
                <a:gd name="connsiteY4" fmla="*/ 2727960 h 2922269"/>
                <a:gd name="connsiteX5" fmla="*/ 160020 w 563881"/>
                <a:gd name="connsiteY5" fmla="*/ 2880360 h 2922269"/>
                <a:gd name="connsiteX6" fmla="*/ 201930 w 563881"/>
                <a:gd name="connsiteY6" fmla="*/ 2922270 h 2922269"/>
                <a:gd name="connsiteX7" fmla="*/ 10477 w 563881"/>
                <a:gd name="connsiteY7" fmla="*/ 2685098 h 2922269"/>
                <a:gd name="connsiteX8" fmla="*/ 0 w 563881"/>
                <a:gd name="connsiteY8" fmla="*/ 953 h 2922269"/>
                <a:gd name="connsiteX9" fmla="*/ 563880 w 563881"/>
                <a:gd name="connsiteY9" fmla="*/ 0 h 2922269"/>
                <a:gd name="connsiteX0" fmla="*/ 570944 w 570943"/>
                <a:gd name="connsiteY0" fmla="*/ 0 h 2992706"/>
                <a:gd name="connsiteX1" fmla="*/ 522366 w 570943"/>
                <a:gd name="connsiteY1" fmla="*/ 18098 h 2992706"/>
                <a:gd name="connsiteX2" fmla="*/ 136604 w 570943"/>
                <a:gd name="connsiteY2" fmla="*/ 18098 h 2992706"/>
                <a:gd name="connsiteX3" fmla="*/ 84216 w 570943"/>
                <a:gd name="connsiteY3" fmla="*/ 68580 h 2992706"/>
                <a:gd name="connsiteX4" fmla="*/ 85169 w 570943"/>
                <a:gd name="connsiteY4" fmla="*/ 2727960 h 2992706"/>
                <a:gd name="connsiteX5" fmla="*/ 167084 w 570943"/>
                <a:gd name="connsiteY5" fmla="*/ 2880360 h 2992706"/>
                <a:gd name="connsiteX6" fmla="*/ 213429 w 570943"/>
                <a:gd name="connsiteY6" fmla="*/ 2953324 h 2992706"/>
                <a:gd name="connsiteX7" fmla="*/ 17541 w 570943"/>
                <a:gd name="connsiteY7" fmla="*/ 2685098 h 2992706"/>
                <a:gd name="connsiteX8" fmla="*/ 7064 w 570943"/>
                <a:gd name="connsiteY8" fmla="*/ 953 h 2992706"/>
                <a:gd name="connsiteX9" fmla="*/ 570944 w 570943"/>
                <a:gd name="connsiteY9" fmla="*/ 0 h 2992706"/>
                <a:gd name="connsiteX0" fmla="*/ 570944 w 570945"/>
                <a:gd name="connsiteY0" fmla="*/ 0 h 2986009"/>
                <a:gd name="connsiteX1" fmla="*/ 522366 w 570945"/>
                <a:gd name="connsiteY1" fmla="*/ 18098 h 2986009"/>
                <a:gd name="connsiteX2" fmla="*/ 136604 w 570945"/>
                <a:gd name="connsiteY2" fmla="*/ 18098 h 2986009"/>
                <a:gd name="connsiteX3" fmla="*/ 84216 w 570945"/>
                <a:gd name="connsiteY3" fmla="*/ 68580 h 2986009"/>
                <a:gd name="connsiteX4" fmla="*/ 85169 w 570945"/>
                <a:gd name="connsiteY4" fmla="*/ 2727960 h 2986009"/>
                <a:gd name="connsiteX5" fmla="*/ 167084 w 570945"/>
                <a:gd name="connsiteY5" fmla="*/ 2880360 h 2986009"/>
                <a:gd name="connsiteX6" fmla="*/ 213429 w 570945"/>
                <a:gd name="connsiteY6" fmla="*/ 2953324 h 2986009"/>
                <a:gd name="connsiteX7" fmla="*/ 17541 w 570945"/>
                <a:gd name="connsiteY7" fmla="*/ 2685098 h 2986009"/>
                <a:gd name="connsiteX8" fmla="*/ 7064 w 570945"/>
                <a:gd name="connsiteY8" fmla="*/ 953 h 2986009"/>
                <a:gd name="connsiteX9" fmla="*/ 570944 w 570945"/>
                <a:gd name="connsiteY9" fmla="*/ 0 h 2986009"/>
                <a:gd name="connsiteX0" fmla="*/ 563880 w 563880"/>
                <a:gd name="connsiteY0" fmla="*/ 0 h 2953325"/>
                <a:gd name="connsiteX1" fmla="*/ 515302 w 563880"/>
                <a:gd name="connsiteY1" fmla="*/ 18098 h 2953325"/>
                <a:gd name="connsiteX2" fmla="*/ 129540 w 563880"/>
                <a:gd name="connsiteY2" fmla="*/ 18098 h 2953325"/>
                <a:gd name="connsiteX3" fmla="*/ 77152 w 563880"/>
                <a:gd name="connsiteY3" fmla="*/ 68580 h 2953325"/>
                <a:gd name="connsiteX4" fmla="*/ 78105 w 563880"/>
                <a:gd name="connsiteY4" fmla="*/ 2727960 h 2953325"/>
                <a:gd name="connsiteX5" fmla="*/ 160020 w 563880"/>
                <a:gd name="connsiteY5" fmla="*/ 2880360 h 2953325"/>
                <a:gd name="connsiteX6" fmla="*/ 206365 w 563880"/>
                <a:gd name="connsiteY6" fmla="*/ 2953324 h 2953325"/>
                <a:gd name="connsiteX7" fmla="*/ 10477 w 563880"/>
                <a:gd name="connsiteY7" fmla="*/ 2685098 h 2953325"/>
                <a:gd name="connsiteX8" fmla="*/ 0 w 563880"/>
                <a:gd name="connsiteY8" fmla="*/ 953 h 2953325"/>
                <a:gd name="connsiteX9" fmla="*/ 563880 w 563880"/>
                <a:gd name="connsiteY9" fmla="*/ 0 h 2953325"/>
                <a:gd name="connsiteX0" fmla="*/ 563880 w 563880"/>
                <a:gd name="connsiteY0" fmla="*/ 0 h 3023716"/>
                <a:gd name="connsiteX1" fmla="*/ 515302 w 563880"/>
                <a:gd name="connsiteY1" fmla="*/ 18098 h 3023716"/>
                <a:gd name="connsiteX2" fmla="*/ 129540 w 563880"/>
                <a:gd name="connsiteY2" fmla="*/ 18098 h 3023716"/>
                <a:gd name="connsiteX3" fmla="*/ 77152 w 563880"/>
                <a:gd name="connsiteY3" fmla="*/ 68580 h 3023716"/>
                <a:gd name="connsiteX4" fmla="*/ 78105 w 563880"/>
                <a:gd name="connsiteY4" fmla="*/ 2727960 h 3023716"/>
                <a:gd name="connsiteX5" fmla="*/ 206365 w 563880"/>
                <a:gd name="connsiteY5" fmla="*/ 2953324 h 3023716"/>
                <a:gd name="connsiteX6" fmla="*/ 10477 w 563880"/>
                <a:gd name="connsiteY6" fmla="*/ 2685098 h 3023716"/>
                <a:gd name="connsiteX7" fmla="*/ 0 w 563880"/>
                <a:gd name="connsiteY7" fmla="*/ 953 h 3023716"/>
                <a:gd name="connsiteX8" fmla="*/ 563880 w 563880"/>
                <a:gd name="connsiteY8" fmla="*/ 0 h 3023716"/>
                <a:gd name="connsiteX0" fmla="*/ 563880 w 563880"/>
                <a:gd name="connsiteY0" fmla="*/ 0 h 2953707"/>
                <a:gd name="connsiteX1" fmla="*/ 515302 w 563880"/>
                <a:gd name="connsiteY1" fmla="*/ 18098 h 2953707"/>
                <a:gd name="connsiteX2" fmla="*/ 129540 w 563880"/>
                <a:gd name="connsiteY2" fmla="*/ 18098 h 2953707"/>
                <a:gd name="connsiteX3" fmla="*/ 77152 w 563880"/>
                <a:gd name="connsiteY3" fmla="*/ 68580 h 2953707"/>
                <a:gd name="connsiteX4" fmla="*/ 78105 w 563880"/>
                <a:gd name="connsiteY4" fmla="*/ 2727960 h 2953707"/>
                <a:gd name="connsiteX5" fmla="*/ 206365 w 563880"/>
                <a:gd name="connsiteY5" fmla="*/ 2953324 h 2953707"/>
                <a:gd name="connsiteX6" fmla="*/ 10477 w 563880"/>
                <a:gd name="connsiteY6" fmla="*/ 2685098 h 2953707"/>
                <a:gd name="connsiteX7" fmla="*/ 0 w 563880"/>
                <a:gd name="connsiteY7" fmla="*/ 953 h 2953707"/>
                <a:gd name="connsiteX8" fmla="*/ 563880 w 563880"/>
                <a:gd name="connsiteY8" fmla="*/ 0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" h="2953707">
                  <a:moveTo>
                    <a:pt x="563880" y="0"/>
                  </a:moveTo>
                  <a:cubicBezTo>
                    <a:pt x="555307" y="25718"/>
                    <a:pt x="532448" y="18098"/>
                    <a:pt x="515302" y="18098"/>
                  </a:cubicBezTo>
                  <a:lnTo>
                    <a:pt x="129540" y="18098"/>
                  </a:lnTo>
                  <a:cubicBezTo>
                    <a:pt x="91440" y="17145"/>
                    <a:pt x="77152" y="27623"/>
                    <a:pt x="77152" y="68580"/>
                  </a:cubicBezTo>
                  <a:cubicBezTo>
                    <a:pt x="78105" y="955358"/>
                    <a:pt x="65004" y="2246865"/>
                    <a:pt x="78105" y="2727960"/>
                  </a:cubicBezTo>
                  <a:cubicBezTo>
                    <a:pt x="81896" y="2867178"/>
                    <a:pt x="217636" y="2960468"/>
                    <a:pt x="206365" y="2953324"/>
                  </a:cubicBezTo>
                  <a:cubicBezTo>
                    <a:pt x="75247" y="2906053"/>
                    <a:pt x="13818" y="2853333"/>
                    <a:pt x="10477" y="2685098"/>
                  </a:cubicBezTo>
                  <a:cubicBezTo>
                    <a:pt x="683" y="2191933"/>
                    <a:pt x="3492" y="895668"/>
                    <a:pt x="0" y="953"/>
                  </a:cubicBezTo>
                  <a:lnTo>
                    <a:pt x="5638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057DF71-0401-4BE8-2FDF-3F908D117477}"/>
                </a:ext>
              </a:extLst>
            </p:cNvPr>
            <p:cNvGrpSpPr/>
            <p:nvPr/>
          </p:nvGrpSpPr>
          <p:grpSpPr>
            <a:xfrm>
              <a:off x="1047053" y="1667374"/>
              <a:ext cx="1161833" cy="278965"/>
              <a:chOff x="1773058" y="851892"/>
              <a:chExt cx="1523317" cy="3657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92EA411-825E-F327-54BC-6A3082F3CBB0}"/>
                  </a:ext>
                </a:extLst>
              </p:cNvPr>
              <p:cNvSpPr/>
              <p:nvPr/>
            </p:nvSpPr>
            <p:spPr>
              <a:xfrm>
                <a:off x="177305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C2EC1EC-D8A9-4FC6-CE09-00E81AD66A7D}"/>
                  </a:ext>
                </a:extLst>
              </p:cNvPr>
              <p:cNvSpPr/>
              <p:nvPr/>
            </p:nvSpPr>
            <p:spPr>
              <a:xfrm>
                <a:off x="187860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5DF771C-4EBE-8673-97A2-8CA5E151754E}"/>
                  </a:ext>
                </a:extLst>
              </p:cNvPr>
              <p:cNvSpPr/>
              <p:nvPr/>
            </p:nvSpPr>
            <p:spPr>
              <a:xfrm>
                <a:off x="198414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C7E03E4-4338-575F-9DDA-64B51065CBDC}"/>
                  </a:ext>
                </a:extLst>
              </p:cNvPr>
              <p:cNvSpPr/>
              <p:nvPr/>
            </p:nvSpPr>
            <p:spPr>
              <a:xfrm>
                <a:off x="208968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BF51D7D-9D46-C23A-2531-FED29C5CEC42}"/>
                  </a:ext>
                </a:extLst>
              </p:cNvPr>
              <p:cNvSpPr/>
              <p:nvPr/>
            </p:nvSpPr>
            <p:spPr>
              <a:xfrm>
                <a:off x="2195230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A32AE59-C752-2A1C-B8BC-44ECD42C8917}"/>
                  </a:ext>
                </a:extLst>
              </p:cNvPr>
              <p:cNvSpPr/>
              <p:nvPr/>
            </p:nvSpPr>
            <p:spPr>
              <a:xfrm>
                <a:off x="2300773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35AC6CF-47CE-C98F-97ED-8906516EB807}"/>
                  </a:ext>
                </a:extLst>
              </p:cNvPr>
              <p:cNvSpPr/>
              <p:nvPr/>
            </p:nvSpPr>
            <p:spPr>
              <a:xfrm>
                <a:off x="240631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354A107-6A98-21FB-8B35-7D94820C06B6}"/>
                  </a:ext>
                </a:extLst>
              </p:cNvPr>
              <p:cNvSpPr/>
              <p:nvPr/>
            </p:nvSpPr>
            <p:spPr>
              <a:xfrm>
                <a:off x="2511859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1FE0F76-B33A-1ACC-7627-53D003A7F676}"/>
                  </a:ext>
                </a:extLst>
              </p:cNvPr>
              <p:cNvSpPr/>
              <p:nvPr/>
            </p:nvSpPr>
            <p:spPr>
              <a:xfrm>
                <a:off x="2617402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44DC651-B660-F941-06F0-BC5ED44EE1B2}"/>
                  </a:ext>
                </a:extLst>
              </p:cNvPr>
              <p:cNvSpPr/>
              <p:nvPr/>
            </p:nvSpPr>
            <p:spPr>
              <a:xfrm>
                <a:off x="2722945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125FE0E-B5F1-1ACA-0411-0E28DEEB1F94}"/>
                  </a:ext>
                </a:extLst>
              </p:cNvPr>
              <p:cNvSpPr/>
              <p:nvPr/>
            </p:nvSpPr>
            <p:spPr>
              <a:xfrm>
                <a:off x="2828488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243F98D-EE88-94C8-23A1-16F0E9419590}"/>
                  </a:ext>
                </a:extLst>
              </p:cNvPr>
              <p:cNvSpPr/>
              <p:nvPr/>
            </p:nvSpPr>
            <p:spPr>
              <a:xfrm>
                <a:off x="2934031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E9077B3-32E6-F91A-140D-D5F5EEDACF4E}"/>
                  </a:ext>
                </a:extLst>
              </p:cNvPr>
              <p:cNvSpPr/>
              <p:nvPr/>
            </p:nvSpPr>
            <p:spPr>
              <a:xfrm>
                <a:off x="3039574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14301B-6F74-1B89-3625-A1B1BA8FB877}"/>
                  </a:ext>
                </a:extLst>
              </p:cNvPr>
              <p:cNvSpPr/>
              <p:nvPr/>
            </p:nvSpPr>
            <p:spPr>
              <a:xfrm>
                <a:off x="3145117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4C35B8-DAE3-E8AD-FDCF-F70B737A2C3B}"/>
                  </a:ext>
                </a:extLst>
              </p:cNvPr>
              <p:cNvSpPr/>
              <p:nvPr/>
            </p:nvSpPr>
            <p:spPr>
              <a:xfrm>
                <a:off x="3250656" y="851892"/>
                <a:ext cx="45719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0FC52A-A6ED-E0B3-B692-361097865D1C}"/>
                </a:ext>
              </a:extLst>
            </p:cNvPr>
            <p:cNvGrpSpPr/>
            <p:nvPr/>
          </p:nvGrpSpPr>
          <p:grpSpPr>
            <a:xfrm rot="5400000">
              <a:off x="360960" y="4152164"/>
              <a:ext cx="2607410" cy="235005"/>
              <a:chOff x="8295572" y="3401217"/>
              <a:chExt cx="2607410" cy="235005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5ADC9D1-2E4C-0771-D192-4FD97DBBCF10}"/>
                  </a:ext>
                </a:extLst>
              </p:cNvPr>
              <p:cNvSpPr/>
              <p:nvPr/>
            </p:nvSpPr>
            <p:spPr>
              <a:xfrm>
                <a:off x="8295572" y="3465853"/>
                <a:ext cx="1211009" cy="148066"/>
              </a:xfrm>
              <a:custGeom>
                <a:avLst/>
                <a:gdLst/>
                <a:ahLst/>
                <a:cxnLst/>
                <a:rect l="l" t="t" r="r" b="b"/>
                <a:pathLst>
                  <a:path w="1211009" h="148066">
                    <a:moveTo>
                      <a:pt x="258084" y="39556"/>
                    </a:moveTo>
                    <a:lnTo>
                      <a:pt x="242445" y="91027"/>
                    </a:lnTo>
                    <a:lnTo>
                      <a:pt x="273888" y="91027"/>
                    </a:lnTo>
                    <a:close/>
                    <a:moveTo>
                      <a:pt x="1090291" y="2442"/>
                    </a:moveTo>
                    <a:lnTo>
                      <a:pt x="1208860" y="2442"/>
                    </a:lnTo>
                    <a:lnTo>
                      <a:pt x="1208860" y="33012"/>
                    </a:lnTo>
                    <a:lnTo>
                      <a:pt x="1134632" y="33012"/>
                    </a:lnTo>
                    <a:lnTo>
                      <a:pt x="1134632" y="55769"/>
                    </a:lnTo>
                    <a:lnTo>
                      <a:pt x="1203489" y="55769"/>
                    </a:lnTo>
                    <a:lnTo>
                      <a:pt x="1203489" y="84972"/>
                    </a:lnTo>
                    <a:lnTo>
                      <a:pt x="1134632" y="84972"/>
                    </a:lnTo>
                    <a:lnTo>
                      <a:pt x="1134632" y="113198"/>
                    </a:lnTo>
                    <a:lnTo>
                      <a:pt x="1211009" y="113198"/>
                    </a:lnTo>
                    <a:lnTo>
                      <a:pt x="1211009" y="145624"/>
                    </a:lnTo>
                    <a:lnTo>
                      <a:pt x="1090291" y="145624"/>
                    </a:lnTo>
                    <a:close/>
                    <a:moveTo>
                      <a:pt x="881132" y="2442"/>
                    </a:moveTo>
                    <a:lnTo>
                      <a:pt x="922446" y="2442"/>
                    </a:lnTo>
                    <a:lnTo>
                      <a:pt x="976358" y="81657"/>
                    </a:lnTo>
                    <a:lnTo>
                      <a:pt x="976358" y="2442"/>
                    </a:lnTo>
                    <a:lnTo>
                      <a:pt x="1018063" y="2442"/>
                    </a:lnTo>
                    <a:lnTo>
                      <a:pt x="1018063" y="145624"/>
                    </a:lnTo>
                    <a:lnTo>
                      <a:pt x="976358" y="145624"/>
                    </a:lnTo>
                    <a:lnTo>
                      <a:pt x="922738" y="67007"/>
                    </a:lnTo>
                    <a:lnTo>
                      <a:pt x="922738" y="145624"/>
                    </a:lnTo>
                    <a:lnTo>
                      <a:pt x="881132" y="145624"/>
                    </a:lnTo>
                    <a:close/>
                    <a:moveTo>
                      <a:pt x="768297" y="2442"/>
                    </a:moveTo>
                    <a:lnTo>
                      <a:pt x="812638" y="2442"/>
                    </a:lnTo>
                    <a:lnTo>
                      <a:pt x="812638" y="145624"/>
                    </a:lnTo>
                    <a:lnTo>
                      <a:pt x="768297" y="145624"/>
                    </a:lnTo>
                    <a:close/>
                    <a:moveTo>
                      <a:pt x="234497" y="2442"/>
                    </a:moveTo>
                    <a:lnTo>
                      <a:pt x="282757" y="2442"/>
                    </a:lnTo>
                    <a:lnTo>
                      <a:pt x="336560" y="145624"/>
                    </a:lnTo>
                    <a:lnTo>
                      <a:pt x="290229" y="145624"/>
                    </a:lnTo>
                    <a:lnTo>
                      <a:pt x="283066" y="121988"/>
                    </a:lnTo>
                    <a:lnTo>
                      <a:pt x="232835" y="121988"/>
                    </a:lnTo>
                    <a:lnTo>
                      <a:pt x="225856" y="145624"/>
                    </a:lnTo>
                    <a:lnTo>
                      <a:pt x="180682" y="145624"/>
                    </a:lnTo>
                    <a:close/>
                    <a:moveTo>
                      <a:pt x="0" y="2442"/>
                    </a:moveTo>
                    <a:lnTo>
                      <a:pt x="46250" y="2442"/>
                    </a:lnTo>
                    <a:lnTo>
                      <a:pt x="78476" y="105482"/>
                    </a:lnTo>
                    <a:lnTo>
                      <a:pt x="110290" y="2442"/>
                    </a:lnTo>
                    <a:lnTo>
                      <a:pt x="155195" y="2442"/>
                    </a:lnTo>
                    <a:lnTo>
                      <a:pt x="102029" y="145624"/>
                    </a:lnTo>
                    <a:lnTo>
                      <a:pt x="54075" y="145624"/>
                    </a:lnTo>
                    <a:close/>
                    <a:moveTo>
                      <a:pt x="643235" y="0"/>
                    </a:moveTo>
                    <a:cubicBezTo>
                      <a:pt x="661271" y="0"/>
                      <a:pt x="675449" y="3647"/>
                      <a:pt x="685769" y="10939"/>
                    </a:cubicBezTo>
                    <a:cubicBezTo>
                      <a:pt x="696090" y="18232"/>
                      <a:pt x="703757" y="29431"/>
                      <a:pt x="708770" y="44537"/>
                    </a:cubicBezTo>
                    <a:lnTo>
                      <a:pt x="669703" y="53230"/>
                    </a:lnTo>
                    <a:cubicBezTo>
                      <a:pt x="668335" y="48867"/>
                      <a:pt x="666903" y="45677"/>
                      <a:pt x="665405" y="43658"/>
                    </a:cubicBezTo>
                    <a:cubicBezTo>
                      <a:pt x="662931" y="40272"/>
                      <a:pt x="659903" y="37668"/>
                      <a:pt x="656322" y="35845"/>
                    </a:cubicBezTo>
                    <a:cubicBezTo>
                      <a:pt x="652741" y="34022"/>
                      <a:pt x="648737" y="33110"/>
                      <a:pt x="644309" y="33110"/>
                    </a:cubicBezTo>
                    <a:cubicBezTo>
                      <a:pt x="634282" y="33110"/>
                      <a:pt x="626598" y="37142"/>
                      <a:pt x="621259" y="45207"/>
                    </a:cubicBezTo>
                    <a:cubicBezTo>
                      <a:pt x="617222" y="51190"/>
                      <a:pt x="615204" y="60587"/>
                      <a:pt x="615204" y="73398"/>
                    </a:cubicBezTo>
                    <a:cubicBezTo>
                      <a:pt x="615204" y="89267"/>
                      <a:pt x="617613" y="100145"/>
                      <a:pt x="622431" y="106030"/>
                    </a:cubicBezTo>
                    <a:cubicBezTo>
                      <a:pt x="627250" y="111916"/>
                      <a:pt x="634021" y="114859"/>
                      <a:pt x="642746" y="114859"/>
                    </a:cubicBezTo>
                    <a:cubicBezTo>
                      <a:pt x="651211" y="114859"/>
                      <a:pt x="657608" y="112482"/>
                      <a:pt x="661938" y="107729"/>
                    </a:cubicBezTo>
                    <a:cubicBezTo>
                      <a:pt x="666268" y="102976"/>
                      <a:pt x="669410" y="96074"/>
                      <a:pt x="671363" y="87023"/>
                    </a:cubicBezTo>
                    <a:lnTo>
                      <a:pt x="710138" y="98743"/>
                    </a:lnTo>
                    <a:cubicBezTo>
                      <a:pt x="707533" y="109617"/>
                      <a:pt x="703431" y="118700"/>
                      <a:pt x="697831" y="125993"/>
                    </a:cubicBezTo>
                    <a:cubicBezTo>
                      <a:pt x="692232" y="133285"/>
                      <a:pt x="685281" y="138787"/>
                      <a:pt x="676979" y="142499"/>
                    </a:cubicBezTo>
                    <a:cubicBezTo>
                      <a:pt x="668677" y="146210"/>
                      <a:pt x="658113" y="148066"/>
                      <a:pt x="645286" y="148066"/>
                    </a:cubicBezTo>
                    <a:cubicBezTo>
                      <a:pt x="629724" y="148066"/>
                      <a:pt x="617011" y="145805"/>
                      <a:pt x="607146" y="141282"/>
                    </a:cubicBezTo>
                    <a:cubicBezTo>
                      <a:pt x="597282" y="136760"/>
                      <a:pt x="588768" y="128806"/>
                      <a:pt x="581606" y="117419"/>
                    </a:cubicBezTo>
                    <a:cubicBezTo>
                      <a:pt x="574444" y="106032"/>
                      <a:pt x="570862" y="91456"/>
                      <a:pt x="570862" y="73691"/>
                    </a:cubicBezTo>
                    <a:cubicBezTo>
                      <a:pt x="570862" y="50007"/>
                      <a:pt x="577162" y="31804"/>
                      <a:pt x="589761" y="19082"/>
                    </a:cubicBezTo>
                    <a:cubicBezTo>
                      <a:pt x="602360" y="6361"/>
                      <a:pt x="620185" y="0"/>
                      <a:pt x="643235" y="0"/>
                    </a:cubicBezTo>
                    <a:close/>
                    <a:moveTo>
                      <a:pt x="452735" y="0"/>
                    </a:moveTo>
                    <a:cubicBezTo>
                      <a:pt x="470771" y="0"/>
                      <a:pt x="484949" y="3647"/>
                      <a:pt x="495269" y="10939"/>
                    </a:cubicBezTo>
                    <a:cubicBezTo>
                      <a:pt x="505590" y="18232"/>
                      <a:pt x="513257" y="29431"/>
                      <a:pt x="518270" y="44537"/>
                    </a:cubicBezTo>
                    <a:lnTo>
                      <a:pt x="479203" y="53230"/>
                    </a:lnTo>
                    <a:cubicBezTo>
                      <a:pt x="477835" y="48867"/>
                      <a:pt x="476403" y="45677"/>
                      <a:pt x="474905" y="43658"/>
                    </a:cubicBezTo>
                    <a:cubicBezTo>
                      <a:pt x="472431" y="40272"/>
                      <a:pt x="469403" y="37668"/>
                      <a:pt x="465822" y="35845"/>
                    </a:cubicBezTo>
                    <a:cubicBezTo>
                      <a:pt x="462241" y="34022"/>
                      <a:pt x="458237" y="33110"/>
                      <a:pt x="453809" y="33110"/>
                    </a:cubicBezTo>
                    <a:cubicBezTo>
                      <a:pt x="443782" y="33110"/>
                      <a:pt x="436098" y="37142"/>
                      <a:pt x="430759" y="45207"/>
                    </a:cubicBezTo>
                    <a:cubicBezTo>
                      <a:pt x="426722" y="51190"/>
                      <a:pt x="424704" y="60587"/>
                      <a:pt x="424704" y="73398"/>
                    </a:cubicBezTo>
                    <a:cubicBezTo>
                      <a:pt x="424704" y="89267"/>
                      <a:pt x="427113" y="100145"/>
                      <a:pt x="431931" y="106030"/>
                    </a:cubicBezTo>
                    <a:cubicBezTo>
                      <a:pt x="436750" y="111916"/>
                      <a:pt x="443521" y="114859"/>
                      <a:pt x="452246" y="114859"/>
                    </a:cubicBezTo>
                    <a:cubicBezTo>
                      <a:pt x="460711" y="114859"/>
                      <a:pt x="467108" y="112482"/>
                      <a:pt x="471438" y="107729"/>
                    </a:cubicBezTo>
                    <a:cubicBezTo>
                      <a:pt x="475768" y="102976"/>
                      <a:pt x="478910" y="96074"/>
                      <a:pt x="480863" y="87023"/>
                    </a:cubicBezTo>
                    <a:lnTo>
                      <a:pt x="519638" y="98743"/>
                    </a:lnTo>
                    <a:cubicBezTo>
                      <a:pt x="517033" y="109617"/>
                      <a:pt x="512931" y="118700"/>
                      <a:pt x="507331" y="125993"/>
                    </a:cubicBezTo>
                    <a:cubicBezTo>
                      <a:pt x="501732" y="133285"/>
                      <a:pt x="494781" y="138787"/>
                      <a:pt x="486479" y="142499"/>
                    </a:cubicBezTo>
                    <a:cubicBezTo>
                      <a:pt x="478177" y="146210"/>
                      <a:pt x="467613" y="148066"/>
                      <a:pt x="454786" y="148066"/>
                    </a:cubicBezTo>
                    <a:cubicBezTo>
                      <a:pt x="439224" y="148066"/>
                      <a:pt x="426511" y="145805"/>
                      <a:pt x="416646" y="141282"/>
                    </a:cubicBezTo>
                    <a:cubicBezTo>
                      <a:pt x="406782" y="136760"/>
                      <a:pt x="398268" y="128806"/>
                      <a:pt x="391106" y="117419"/>
                    </a:cubicBezTo>
                    <a:cubicBezTo>
                      <a:pt x="383944" y="106032"/>
                      <a:pt x="380362" y="91456"/>
                      <a:pt x="380362" y="73691"/>
                    </a:cubicBezTo>
                    <a:cubicBezTo>
                      <a:pt x="380362" y="50007"/>
                      <a:pt x="386662" y="31804"/>
                      <a:pt x="399261" y="19082"/>
                    </a:cubicBezTo>
                    <a:cubicBezTo>
                      <a:pt x="411860" y="6361"/>
                      <a:pt x="429685" y="0"/>
                      <a:pt x="4527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C7B159A-8CD2-B32F-41FE-0D8C482038DC}"/>
                  </a:ext>
                </a:extLst>
              </p:cNvPr>
              <p:cNvSpPr/>
              <p:nvPr/>
            </p:nvSpPr>
            <p:spPr>
              <a:xfrm>
                <a:off x="9697445" y="3558078"/>
                <a:ext cx="55995" cy="48749"/>
              </a:xfrm>
              <a:custGeom>
                <a:avLst/>
                <a:gdLst>
                  <a:gd name="connsiteX0" fmla="*/ 102227 w 107623"/>
                  <a:gd name="connsiteY0" fmla="*/ 26958 h 93697"/>
                  <a:gd name="connsiteX1" fmla="*/ 82601 w 107623"/>
                  <a:gd name="connsiteY1" fmla="*/ 86294 h 93697"/>
                  <a:gd name="connsiteX2" fmla="*/ 5009 w 107623"/>
                  <a:gd name="connsiteY2" fmla="*/ 67124 h 93697"/>
                  <a:gd name="connsiteX3" fmla="*/ 26461 w 107623"/>
                  <a:gd name="connsiteY3" fmla="*/ 5963 h 93697"/>
                  <a:gd name="connsiteX4" fmla="*/ 102227 w 107623"/>
                  <a:gd name="connsiteY4" fmla="*/ 26958 h 9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23" h="93697">
                    <a:moveTo>
                      <a:pt x="102227" y="26958"/>
                    </a:moveTo>
                    <a:cubicBezTo>
                      <a:pt x="114095" y="48867"/>
                      <a:pt x="105879" y="73970"/>
                      <a:pt x="82601" y="86294"/>
                    </a:cubicBezTo>
                    <a:cubicBezTo>
                      <a:pt x="54759" y="101356"/>
                      <a:pt x="18702" y="92684"/>
                      <a:pt x="5009" y="67124"/>
                    </a:cubicBezTo>
                    <a:cubicBezTo>
                      <a:pt x="-6858" y="45672"/>
                      <a:pt x="3183" y="17830"/>
                      <a:pt x="26461" y="5963"/>
                    </a:cubicBezTo>
                    <a:cubicBezTo>
                      <a:pt x="53390" y="-7274"/>
                      <a:pt x="88991" y="2311"/>
                      <a:pt x="102227" y="26958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9856037-0584-8E6B-4D64-AD76859EC3D7}"/>
                  </a:ext>
                </a:extLst>
              </p:cNvPr>
              <p:cNvSpPr/>
              <p:nvPr/>
            </p:nvSpPr>
            <p:spPr>
              <a:xfrm>
                <a:off x="9697620" y="3478559"/>
                <a:ext cx="55736" cy="48638"/>
              </a:xfrm>
              <a:custGeom>
                <a:avLst/>
                <a:gdLst>
                  <a:gd name="connsiteX0" fmla="*/ 80895 w 107126"/>
                  <a:gd name="connsiteY0" fmla="*/ 86684 h 93483"/>
                  <a:gd name="connsiteX1" fmla="*/ 5585 w 107126"/>
                  <a:gd name="connsiteY1" fmla="*/ 67514 h 93483"/>
                  <a:gd name="connsiteX2" fmla="*/ 25668 w 107126"/>
                  <a:gd name="connsiteY2" fmla="*/ 6353 h 93483"/>
                  <a:gd name="connsiteX3" fmla="*/ 102804 w 107126"/>
                  <a:gd name="connsiteY3" fmla="*/ 27805 h 93483"/>
                  <a:gd name="connsiteX4" fmla="*/ 80895 w 107126"/>
                  <a:gd name="connsiteY4" fmla="*/ 86684 h 93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26" h="93483">
                    <a:moveTo>
                      <a:pt x="80895" y="86684"/>
                    </a:moveTo>
                    <a:cubicBezTo>
                      <a:pt x="53510" y="100833"/>
                      <a:pt x="18822" y="92161"/>
                      <a:pt x="5585" y="67514"/>
                    </a:cubicBezTo>
                    <a:cubicBezTo>
                      <a:pt x="-6738" y="45149"/>
                      <a:pt x="1934" y="18677"/>
                      <a:pt x="25668" y="6353"/>
                    </a:cubicBezTo>
                    <a:cubicBezTo>
                      <a:pt x="52597" y="-7796"/>
                      <a:pt x="90480" y="2702"/>
                      <a:pt x="102804" y="27805"/>
                    </a:cubicBezTo>
                    <a:cubicBezTo>
                      <a:pt x="113302" y="48801"/>
                      <a:pt x="104173" y="74361"/>
                      <a:pt x="80895" y="8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45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ame 77">
                <a:extLst>
                  <a:ext uri="{FF2B5EF4-FFF2-40B4-BE49-F238E27FC236}">
                    <a16:creationId xmlns:a16="http://schemas.microsoft.com/office/drawing/2014/main" id="{3C5CE7FB-05A3-BA47-D3D9-4EC01B4E8DA9}"/>
                  </a:ext>
                </a:extLst>
              </p:cNvPr>
              <p:cNvSpPr/>
              <p:nvPr/>
            </p:nvSpPr>
            <p:spPr>
              <a:xfrm>
                <a:off x="10128422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ame 78">
                <a:extLst>
                  <a:ext uri="{FF2B5EF4-FFF2-40B4-BE49-F238E27FC236}">
                    <a16:creationId xmlns:a16="http://schemas.microsoft.com/office/drawing/2014/main" id="{D7D9E92E-01D8-1167-38C9-4ED7DADFD29A}"/>
                  </a:ext>
                </a:extLst>
              </p:cNvPr>
              <p:cNvSpPr/>
              <p:nvPr/>
            </p:nvSpPr>
            <p:spPr>
              <a:xfrm>
                <a:off x="10692601" y="3420803"/>
                <a:ext cx="199332" cy="199332"/>
              </a:xfrm>
              <a:prstGeom prst="frame">
                <a:avLst>
                  <a:gd name="adj1" fmla="val 149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Plus Sign 79">
                <a:extLst>
                  <a:ext uri="{FF2B5EF4-FFF2-40B4-BE49-F238E27FC236}">
                    <a16:creationId xmlns:a16="http://schemas.microsoft.com/office/drawing/2014/main" id="{288DC856-3F95-BAE4-247C-FBA663B6F92C}"/>
                  </a:ext>
                </a:extLst>
              </p:cNvPr>
              <p:cNvSpPr/>
              <p:nvPr/>
            </p:nvSpPr>
            <p:spPr>
              <a:xfrm>
                <a:off x="10469979" y="3418169"/>
                <a:ext cx="218053" cy="218053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Minus Sign 80">
                <a:extLst>
                  <a:ext uri="{FF2B5EF4-FFF2-40B4-BE49-F238E27FC236}">
                    <a16:creationId xmlns:a16="http://schemas.microsoft.com/office/drawing/2014/main" id="{F30E2F63-ECE9-21F3-B82E-BEE13652D5CA}"/>
                  </a:ext>
                </a:extLst>
              </p:cNvPr>
              <p:cNvSpPr/>
              <p:nvPr/>
            </p:nvSpPr>
            <p:spPr>
              <a:xfrm>
                <a:off x="9905801" y="3420807"/>
                <a:ext cx="199332" cy="199332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459D66B-B6A9-6C4E-FDFD-32D8AF02B707}"/>
                  </a:ext>
                </a:extLst>
              </p:cNvPr>
              <p:cNvSpPr/>
              <p:nvPr/>
            </p:nvSpPr>
            <p:spPr>
              <a:xfrm>
                <a:off x="10695953" y="3401217"/>
                <a:ext cx="207029" cy="195198"/>
              </a:xfrm>
              <a:custGeom>
                <a:avLst/>
                <a:gdLst>
                  <a:gd name="connsiteX0" fmla="*/ 281041 w 364817"/>
                  <a:gd name="connsiteY0" fmla="*/ 0 h 343969"/>
                  <a:gd name="connsiteX1" fmla="*/ 364817 w 364817"/>
                  <a:gd name="connsiteY1" fmla="*/ 0 h 343969"/>
                  <a:gd name="connsiteX2" fmla="*/ 364817 w 364817"/>
                  <a:gd name="connsiteY2" fmla="*/ 767 h 343969"/>
                  <a:gd name="connsiteX3" fmla="*/ 314290 w 364817"/>
                  <a:gd name="connsiteY3" fmla="*/ 80279 h 343969"/>
                  <a:gd name="connsiteX4" fmla="*/ 219632 w 364817"/>
                  <a:gd name="connsiteY4" fmla="*/ 263563 h 343969"/>
                  <a:gd name="connsiteX5" fmla="*/ 182970 w 364817"/>
                  <a:gd name="connsiteY5" fmla="*/ 343969 h 343969"/>
                  <a:gd name="connsiteX6" fmla="*/ 164804 w 364817"/>
                  <a:gd name="connsiteY6" fmla="*/ 343969 h 343969"/>
                  <a:gd name="connsiteX7" fmla="*/ 138845 w 364817"/>
                  <a:gd name="connsiteY7" fmla="*/ 298221 h 343969"/>
                  <a:gd name="connsiteX8" fmla="*/ 30110 w 364817"/>
                  <a:gd name="connsiteY8" fmla="*/ 176218 h 343969"/>
                  <a:gd name="connsiteX9" fmla="*/ 0 w 364817"/>
                  <a:gd name="connsiteY9" fmla="*/ 168968 h 343969"/>
                  <a:gd name="connsiteX10" fmla="*/ 0 w 364817"/>
                  <a:gd name="connsiteY10" fmla="*/ 166221 h 343969"/>
                  <a:gd name="connsiteX11" fmla="*/ 24900 w 364817"/>
                  <a:gd name="connsiteY11" fmla="*/ 92306 h 343969"/>
                  <a:gd name="connsiteX12" fmla="*/ 173032 w 364817"/>
                  <a:gd name="connsiteY12" fmla="*/ 208180 h 343969"/>
                  <a:gd name="connsiteX13" fmla="*/ 281041 w 364817"/>
                  <a:gd name="connsiteY13" fmla="*/ 0 h 34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4817" h="343969">
                    <a:moveTo>
                      <a:pt x="281041" y="0"/>
                    </a:moveTo>
                    <a:lnTo>
                      <a:pt x="364817" y="0"/>
                    </a:lnTo>
                    <a:lnTo>
                      <a:pt x="364817" y="767"/>
                    </a:lnTo>
                    <a:lnTo>
                      <a:pt x="314290" y="80279"/>
                    </a:lnTo>
                    <a:cubicBezTo>
                      <a:pt x="280839" y="137703"/>
                      <a:pt x="248768" y="201557"/>
                      <a:pt x="219632" y="263563"/>
                    </a:cubicBezTo>
                    <a:lnTo>
                      <a:pt x="182970" y="343969"/>
                    </a:lnTo>
                    <a:lnTo>
                      <a:pt x="164804" y="343969"/>
                    </a:lnTo>
                    <a:lnTo>
                      <a:pt x="138845" y="298221"/>
                    </a:lnTo>
                    <a:cubicBezTo>
                      <a:pt x="111049" y="248486"/>
                      <a:pt x="78433" y="195762"/>
                      <a:pt x="30110" y="176218"/>
                    </a:cubicBezTo>
                    <a:lnTo>
                      <a:pt x="0" y="168968"/>
                    </a:lnTo>
                    <a:lnTo>
                      <a:pt x="0" y="166221"/>
                    </a:lnTo>
                    <a:lnTo>
                      <a:pt x="24900" y="92306"/>
                    </a:lnTo>
                    <a:cubicBezTo>
                      <a:pt x="108424" y="119668"/>
                      <a:pt x="131327" y="149668"/>
                      <a:pt x="173032" y="208180"/>
                    </a:cubicBezTo>
                    <a:cubicBezTo>
                      <a:pt x="211413" y="122778"/>
                      <a:pt x="233000" y="77184"/>
                      <a:pt x="281041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7" name="Google Shape;1452;p17">
            <a:extLst>
              <a:ext uri="{FF2B5EF4-FFF2-40B4-BE49-F238E27FC236}">
                <a16:creationId xmlns:a16="http://schemas.microsoft.com/office/drawing/2014/main" id="{25CEBAF1-2161-AB39-784F-2BF6D421C551}"/>
              </a:ext>
            </a:extLst>
          </p:cNvPr>
          <p:cNvSpPr/>
          <p:nvPr/>
        </p:nvSpPr>
        <p:spPr>
          <a:xfrm>
            <a:off x="1675163" y="2967272"/>
            <a:ext cx="43163" cy="35768"/>
          </a:xfrm>
          <a:custGeom>
            <a:avLst/>
            <a:gdLst/>
            <a:ahLst/>
            <a:cxnLst/>
            <a:rect l="l" t="t" r="r" b="b"/>
            <a:pathLst>
              <a:path w="286" h="237" extrusionOk="0">
                <a:moveTo>
                  <a:pt x="29" y="0"/>
                </a:moveTo>
                <a:lnTo>
                  <a:pt x="1" y="63"/>
                </a:lnTo>
                <a:lnTo>
                  <a:pt x="258" y="237"/>
                </a:lnTo>
                <a:lnTo>
                  <a:pt x="286" y="174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453;p17">
            <a:extLst>
              <a:ext uri="{FF2B5EF4-FFF2-40B4-BE49-F238E27FC236}">
                <a16:creationId xmlns:a16="http://schemas.microsoft.com/office/drawing/2014/main" id="{3DE8D33A-A867-17C3-59A2-23F19CD4E916}"/>
              </a:ext>
            </a:extLst>
          </p:cNvPr>
          <p:cNvSpPr/>
          <p:nvPr/>
        </p:nvSpPr>
        <p:spPr>
          <a:xfrm>
            <a:off x="1697197" y="2967272"/>
            <a:ext cx="30637" cy="22185"/>
          </a:xfrm>
          <a:custGeom>
            <a:avLst/>
            <a:gdLst/>
            <a:ahLst/>
            <a:cxnLst/>
            <a:rect l="l" t="t" r="r" b="b"/>
            <a:pathLst>
              <a:path w="203" h="147" extrusionOk="0">
                <a:moveTo>
                  <a:pt x="1" y="0"/>
                </a:moveTo>
                <a:lnTo>
                  <a:pt x="1" y="63"/>
                </a:lnTo>
                <a:lnTo>
                  <a:pt x="174" y="146"/>
                </a:lnTo>
                <a:lnTo>
                  <a:pt x="202" y="119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455;p17">
            <a:extLst>
              <a:ext uri="{FF2B5EF4-FFF2-40B4-BE49-F238E27FC236}">
                <a16:creationId xmlns:a16="http://schemas.microsoft.com/office/drawing/2014/main" id="{60EDA9D9-24BB-B49C-1E1B-CFF8169D5A2F}"/>
              </a:ext>
            </a:extLst>
          </p:cNvPr>
          <p:cNvSpPr/>
          <p:nvPr/>
        </p:nvSpPr>
        <p:spPr>
          <a:xfrm>
            <a:off x="1473985" y="2666486"/>
            <a:ext cx="44220" cy="30486"/>
          </a:xfrm>
          <a:custGeom>
            <a:avLst/>
            <a:gdLst/>
            <a:ahLst/>
            <a:cxnLst/>
            <a:rect l="l" t="t" r="r" b="b"/>
            <a:pathLst>
              <a:path w="293" h="202" extrusionOk="0">
                <a:moveTo>
                  <a:pt x="28" y="1"/>
                </a:moveTo>
                <a:lnTo>
                  <a:pt x="1" y="28"/>
                </a:lnTo>
                <a:lnTo>
                  <a:pt x="264" y="202"/>
                </a:lnTo>
                <a:lnTo>
                  <a:pt x="292" y="174"/>
                </a:lnTo>
                <a:lnTo>
                  <a:pt x="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456;p17">
            <a:extLst>
              <a:ext uri="{FF2B5EF4-FFF2-40B4-BE49-F238E27FC236}">
                <a16:creationId xmlns:a16="http://schemas.microsoft.com/office/drawing/2014/main" id="{A759873B-B2DD-3B48-0A74-C1562504940E}"/>
              </a:ext>
            </a:extLst>
          </p:cNvPr>
          <p:cNvSpPr/>
          <p:nvPr/>
        </p:nvSpPr>
        <p:spPr>
          <a:xfrm>
            <a:off x="1465684" y="2674938"/>
            <a:ext cx="30486" cy="22034"/>
          </a:xfrm>
          <a:custGeom>
            <a:avLst/>
            <a:gdLst/>
            <a:ahLst/>
            <a:cxnLst/>
            <a:rect l="l" t="t" r="r" b="b"/>
            <a:pathLst>
              <a:path w="202" h="146" extrusionOk="0">
                <a:moveTo>
                  <a:pt x="28" y="0"/>
                </a:moveTo>
                <a:lnTo>
                  <a:pt x="0" y="28"/>
                </a:lnTo>
                <a:lnTo>
                  <a:pt x="174" y="146"/>
                </a:lnTo>
                <a:lnTo>
                  <a:pt x="201" y="118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462;p17">
            <a:extLst>
              <a:ext uri="{FF2B5EF4-FFF2-40B4-BE49-F238E27FC236}">
                <a16:creationId xmlns:a16="http://schemas.microsoft.com/office/drawing/2014/main" id="{B01F7BD3-52BA-7BF3-BD27-C2A6716FCCAD}"/>
              </a:ext>
            </a:extLst>
          </p:cNvPr>
          <p:cNvSpPr/>
          <p:nvPr/>
        </p:nvSpPr>
        <p:spPr>
          <a:xfrm>
            <a:off x="1780053" y="2805937"/>
            <a:ext cx="38937" cy="39843"/>
          </a:xfrm>
          <a:custGeom>
            <a:avLst/>
            <a:gdLst/>
            <a:ahLst/>
            <a:cxnLst/>
            <a:rect l="l" t="t" r="r" b="b"/>
            <a:pathLst>
              <a:path w="258" h="264" extrusionOk="0">
                <a:moveTo>
                  <a:pt x="28" y="0"/>
                </a:moveTo>
                <a:lnTo>
                  <a:pt x="0" y="28"/>
                </a:lnTo>
                <a:lnTo>
                  <a:pt x="229" y="264"/>
                </a:lnTo>
                <a:lnTo>
                  <a:pt x="257" y="229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463;p17">
            <a:extLst>
              <a:ext uri="{FF2B5EF4-FFF2-40B4-BE49-F238E27FC236}">
                <a16:creationId xmlns:a16="http://schemas.microsoft.com/office/drawing/2014/main" id="{78E4765A-04AE-570C-B6EC-1E82BC14E012}"/>
              </a:ext>
            </a:extLst>
          </p:cNvPr>
          <p:cNvSpPr/>
          <p:nvPr/>
        </p:nvSpPr>
        <p:spPr>
          <a:xfrm>
            <a:off x="1802088" y="2810012"/>
            <a:ext cx="26260" cy="26411"/>
          </a:xfrm>
          <a:custGeom>
            <a:avLst/>
            <a:gdLst/>
            <a:ahLst/>
            <a:cxnLst/>
            <a:rect l="l" t="t" r="r" b="b"/>
            <a:pathLst>
              <a:path w="174" h="175" extrusionOk="0">
                <a:moveTo>
                  <a:pt x="28" y="1"/>
                </a:moveTo>
                <a:lnTo>
                  <a:pt x="0" y="29"/>
                </a:lnTo>
                <a:lnTo>
                  <a:pt x="139" y="174"/>
                </a:lnTo>
                <a:lnTo>
                  <a:pt x="174" y="147"/>
                </a:lnTo>
                <a:lnTo>
                  <a:pt x="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1465;p17">
            <a:extLst>
              <a:ext uri="{FF2B5EF4-FFF2-40B4-BE49-F238E27FC236}">
                <a16:creationId xmlns:a16="http://schemas.microsoft.com/office/drawing/2014/main" id="{BF1B0610-9984-DEC5-EC9D-F7318ADB91D9}"/>
              </a:ext>
            </a:extLst>
          </p:cNvPr>
          <p:cNvSpPr/>
          <p:nvPr/>
        </p:nvSpPr>
        <p:spPr>
          <a:xfrm>
            <a:off x="1653279" y="2465309"/>
            <a:ext cx="38786" cy="39994"/>
          </a:xfrm>
          <a:custGeom>
            <a:avLst/>
            <a:gdLst/>
            <a:ahLst/>
            <a:cxnLst/>
            <a:rect l="l" t="t" r="r" b="b"/>
            <a:pathLst>
              <a:path w="257" h="265" extrusionOk="0">
                <a:moveTo>
                  <a:pt x="28" y="0"/>
                </a:moveTo>
                <a:lnTo>
                  <a:pt x="0" y="28"/>
                </a:lnTo>
                <a:lnTo>
                  <a:pt x="229" y="264"/>
                </a:lnTo>
                <a:lnTo>
                  <a:pt x="257" y="229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466;p17">
            <a:extLst>
              <a:ext uri="{FF2B5EF4-FFF2-40B4-BE49-F238E27FC236}">
                <a16:creationId xmlns:a16="http://schemas.microsoft.com/office/drawing/2014/main" id="{7FADE9B8-1DB8-D098-55B3-8BAC56D3783C}"/>
              </a:ext>
            </a:extLst>
          </p:cNvPr>
          <p:cNvSpPr/>
          <p:nvPr/>
        </p:nvSpPr>
        <p:spPr>
          <a:xfrm>
            <a:off x="1644828" y="2469535"/>
            <a:ext cx="26411" cy="30486"/>
          </a:xfrm>
          <a:custGeom>
            <a:avLst/>
            <a:gdLst/>
            <a:ahLst/>
            <a:cxnLst/>
            <a:rect l="l" t="t" r="r" b="b"/>
            <a:pathLst>
              <a:path w="175" h="202" extrusionOk="0">
                <a:moveTo>
                  <a:pt x="28" y="0"/>
                </a:moveTo>
                <a:lnTo>
                  <a:pt x="1" y="63"/>
                </a:lnTo>
                <a:lnTo>
                  <a:pt x="139" y="201"/>
                </a:lnTo>
                <a:lnTo>
                  <a:pt x="174" y="174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1491;p17">
            <a:extLst>
              <a:ext uri="{FF2B5EF4-FFF2-40B4-BE49-F238E27FC236}">
                <a16:creationId xmlns:a16="http://schemas.microsoft.com/office/drawing/2014/main" id="{42BD38C0-BE2B-8D4B-E8AA-86ED66A85D07}"/>
              </a:ext>
            </a:extLst>
          </p:cNvPr>
          <p:cNvSpPr/>
          <p:nvPr/>
        </p:nvSpPr>
        <p:spPr>
          <a:xfrm>
            <a:off x="2483195" y="3692446"/>
            <a:ext cx="629035" cy="122849"/>
          </a:xfrm>
          <a:custGeom>
            <a:avLst/>
            <a:gdLst/>
            <a:ahLst/>
            <a:cxnLst/>
            <a:rect l="l" t="t" r="r" b="b"/>
            <a:pathLst>
              <a:path w="4168" h="814" extrusionOk="0">
                <a:moveTo>
                  <a:pt x="1" y="1"/>
                </a:moveTo>
                <a:lnTo>
                  <a:pt x="1" y="466"/>
                </a:lnTo>
                <a:cubicBezTo>
                  <a:pt x="1" y="667"/>
                  <a:pt x="924" y="813"/>
                  <a:pt x="2084" y="813"/>
                </a:cubicBezTo>
                <a:cubicBezTo>
                  <a:pt x="3237" y="813"/>
                  <a:pt x="4167" y="667"/>
                  <a:pt x="4167" y="466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1492;p17">
            <a:extLst>
              <a:ext uri="{FF2B5EF4-FFF2-40B4-BE49-F238E27FC236}">
                <a16:creationId xmlns:a16="http://schemas.microsoft.com/office/drawing/2014/main" id="{6F10F484-DBDA-5A1F-421A-EDDBB1128DD6}"/>
              </a:ext>
            </a:extLst>
          </p:cNvPr>
          <p:cNvSpPr/>
          <p:nvPr/>
        </p:nvSpPr>
        <p:spPr>
          <a:xfrm>
            <a:off x="2483195" y="3692446"/>
            <a:ext cx="629035" cy="60972"/>
          </a:xfrm>
          <a:custGeom>
            <a:avLst/>
            <a:gdLst/>
            <a:ahLst/>
            <a:cxnLst/>
            <a:rect l="l" t="t" r="r" b="b"/>
            <a:pathLst>
              <a:path w="4168" h="404" extrusionOk="0">
                <a:moveTo>
                  <a:pt x="1" y="1"/>
                </a:moveTo>
                <a:lnTo>
                  <a:pt x="1" y="84"/>
                </a:lnTo>
                <a:cubicBezTo>
                  <a:pt x="174" y="258"/>
                  <a:pt x="1042" y="404"/>
                  <a:pt x="2084" y="404"/>
                </a:cubicBezTo>
                <a:cubicBezTo>
                  <a:pt x="3126" y="404"/>
                  <a:pt x="3994" y="258"/>
                  <a:pt x="4167" y="8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1493;p17">
            <a:extLst>
              <a:ext uri="{FF2B5EF4-FFF2-40B4-BE49-F238E27FC236}">
                <a16:creationId xmlns:a16="http://schemas.microsoft.com/office/drawing/2014/main" id="{CFEA7B6E-9EF3-5052-9055-CDFFE7577308}"/>
              </a:ext>
            </a:extLst>
          </p:cNvPr>
          <p:cNvSpPr/>
          <p:nvPr/>
        </p:nvSpPr>
        <p:spPr>
          <a:xfrm>
            <a:off x="2483195" y="3640077"/>
            <a:ext cx="629035" cy="100815"/>
          </a:xfrm>
          <a:custGeom>
            <a:avLst/>
            <a:gdLst/>
            <a:ahLst/>
            <a:cxnLst/>
            <a:rect l="l" t="t" r="r" b="b"/>
            <a:pathLst>
              <a:path w="4168" h="668" extrusionOk="0">
                <a:moveTo>
                  <a:pt x="2084" y="1"/>
                </a:moveTo>
                <a:cubicBezTo>
                  <a:pt x="924" y="1"/>
                  <a:pt x="1" y="146"/>
                  <a:pt x="1" y="348"/>
                </a:cubicBezTo>
                <a:cubicBezTo>
                  <a:pt x="1" y="521"/>
                  <a:pt x="924" y="667"/>
                  <a:pt x="2084" y="667"/>
                </a:cubicBezTo>
                <a:cubicBezTo>
                  <a:pt x="3237" y="667"/>
                  <a:pt x="4167" y="521"/>
                  <a:pt x="4167" y="348"/>
                </a:cubicBezTo>
                <a:cubicBezTo>
                  <a:pt x="4167" y="146"/>
                  <a:pt x="3237" y="1"/>
                  <a:pt x="20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1494;p17">
            <a:extLst>
              <a:ext uri="{FF2B5EF4-FFF2-40B4-BE49-F238E27FC236}">
                <a16:creationId xmlns:a16="http://schemas.microsoft.com/office/drawing/2014/main" id="{BB297BC8-DEBE-8C31-5FA9-0C4FA0E39D9B}"/>
              </a:ext>
            </a:extLst>
          </p:cNvPr>
          <p:cNvSpPr/>
          <p:nvPr/>
        </p:nvSpPr>
        <p:spPr>
          <a:xfrm>
            <a:off x="2473838" y="3631776"/>
            <a:ext cx="646692" cy="117416"/>
          </a:xfrm>
          <a:custGeom>
            <a:avLst/>
            <a:gdLst/>
            <a:ahLst/>
            <a:cxnLst/>
            <a:rect l="l" t="t" r="r" b="b"/>
            <a:pathLst>
              <a:path w="4285" h="778" extrusionOk="0">
                <a:moveTo>
                  <a:pt x="2146" y="111"/>
                </a:moveTo>
                <a:cubicBezTo>
                  <a:pt x="2722" y="111"/>
                  <a:pt x="3243" y="139"/>
                  <a:pt x="3618" y="201"/>
                </a:cubicBezTo>
                <a:cubicBezTo>
                  <a:pt x="3792" y="229"/>
                  <a:pt x="3938" y="285"/>
                  <a:pt x="4056" y="312"/>
                </a:cubicBezTo>
                <a:cubicBezTo>
                  <a:pt x="4111" y="347"/>
                  <a:pt x="4139" y="347"/>
                  <a:pt x="4167" y="375"/>
                </a:cubicBezTo>
                <a:lnTo>
                  <a:pt x="4167" y="403"/>
                </a:lnTo>
                <a:lnTo>
                  <a:pt x="4139" y="431"/>
                </a:lnTo>
                <a:cubicBezTo>
                  <a:pt x="4083" y="458"/>
                  <a:pt x="3993" y="486"/>
                  <a:pt x="3882" y="521"/>
                </a:cubicBezTo>
                <a:cubicBezTo>
                  <a:pt x="3500" y="604"/>
                  <a:pt x="2868" y="660"/>
                  <a:pt x="2146" y="660"/>
                </a:cubicBezTo>
                <a:cubicBezTo>
                  <a:pt x="1563" y="660"/>
                  <a:pt x="1042" y="632"/>
                  <a:pt x="667" y="576"/>
                </a:cubicBezTo>
                <a:cubicBezTo>
                  <a:pt x="493" y="549"/>
                  <a:pt x="348" y="521"/>
                  <a:pt x="236" y="458"/>
                </a:cubicBezTo>
                <a:cubicBezTo>
                  <a:pt x="174" y="458"/>
                  <a:pt x="146" y="431"/>
                  <a:pt x="118" y="403"/>
                </a:cubicBezTo>
                <a:cubicBezTo>
                  <a:pt x="118" y="403"/>
                  <a:pt x="118" y="375"/>
                  <a:pt x="146" y="347"/>
                </a:cubicBezTo>
                <a:cubicBezTo>
                  <a:pt x="202" y="312"/>
                  <a:pt x="292" y="285"/>
                  <a:pt x="410" y="257"/>
                </a:cubicBezTo>
                <a:cubicBezTo>
                  <a:pt x="757" y="174"/>
                  <a:pt x="1417" y="111"/>
                  <a:pt x="2146" y="111"/>
                </a:cubicBezTo>
                <a:close/>
                <a:moveTo>
                  <a:pt x="2146" y="0"/>
                </a:moveTo>
                <a:cubicBezTo>
                  <a:pt x="1563" y="0"/>
                  <a:pt x="1042" y="28"/>
                  <a:pt x="667" y="83"/>
                </a:cubicBezTo>
                <a:cubicBezTo>
                  <a:pt x="466" y="139"/>
                  <a:pt x="320" y="174"/>
                  <a:pt x="202" y="201"/>
                </a:cubicBezTo>
                <a:cubicBezTo>
                  <a:pt x="146" y="229"/>
                  <a:pt x="91" y="257"/>
                  <a:pt x="63" y="285"/>
                </a:cubicBezTo>
                <a:cubicBezTo>
                  <a:pt x="28" y="285"/>
                  <a:pt x="28" y="312"/>
                  <a:pt x="0" y="312"/>
                </a:cubicBezTo>
                <a:lnTo>
                  <a:pt x="0" y="403"/>
                </a:lnTo>
                <a:lnTo>
                  <a:pt x="0" y="458"/>
                </a:lnTo>
                <a:cubicBezTo>
                  <a:pt x="28" y="486"/>
                  <a:pt x="63" y="521"/>
                  <a:pt x="118" y="549"/>
                </a:cubicBezTo>
                <a:cubicBezTo>
                  <a:pt x="174" y="576"/>
                  <a:pt x="292" y="604"/>
                  <a:pt x="410" y="632"/>
                </a:cubicBezTo>
                <a:cubicBezTo>
                  <a:pt x="813" y="722"/>
                  <a:pt x="1417" y="778"/>
                  <a:pt x="2146" y="778"/>
                </a:cubicBezTo>
                <a:cubicBezTo>
                  <a:pt x="2722" y="778"/>
                  <a:pt x="3243" y="750"/>
                  <a:pt x="3618" y="694"/>
                </a:cubicBezTo>
                <a:cubicBezTo>
                  <a:pt x="3820" y="660"/>
                  <a:pt x="3965" y="604"/>
                  <a:pt x="4083" y="576"/>
                </a:cubicBezTo>
                <a:cubicBezTo>
                  <a:pt x="4139" y="549"/>
                  <a:pt x="4195" y="521"/>
                  <a:pt x="4229" y="521"/>
                </a:cubicBezTo>
                <a:lnTo>
                  <a:pt x="4285" y="458"/>
                </a:lnTo>
                <a:lnTo>
                  <a:pt x="4285" y="403"/>
                </a:lnTo>
                <a:lnTo>
                  <a:pt x="4285" y="312"/>
                </a:lnTo>
                <a:cubicBezTo>
                  <a:pt x="4257" y="285"/>
                  <a:pt x="4229" y="257"/>
                  <a:pt x="4167" y="257"/>
                </a:cubicBezTo>
                <a:cubicBezTo>
                  <a:pt x="4111" y="201"/>
                  <a:pt x="3993" y="174"/>
                  <a:pt x="3882" y="139"/>
                </a:cubicBezTo>
                <a:cubicBezTo>
                  <a:pt x="3472" y="56"/>
                  <a:pt x="2868" y="0"/>
                  <a:pt x="2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1495;p17">
            <a:extLst>
              <a:ext uri="{FF2B5EF4-FFF2-40B4-BE49-F238E27FC236}">
                <a16:creationId xmlns:a16="http://schemas.microsoft.com/office/drawing/2014/main" id="{9D03130F-8DFB-D1A8-69E0-7C3B49DE1850}"/>
              </a:ext>
            </a:extLst>
          </p:cNvPr>
          <p:cNvSpPr/>
          <p:nvPr/>
        </p:nvSpPr>
        <p:spPr>
          <a:xfrm>
            <a:off x="2566051" y="3657885"/>
            <a:ext cx="462268" cy="69272"/>
          </a:xfrm>
          <a:custGeom>
            <a:avLst/>
            <a:gdLst/>
            <a:ahLst/>
            <a:cxnLst/>
            <a:rect l="l" t="t" r="r" b="b"/>
            <a:pathLst>
              <a:path w="3063" h="459" extrusionOk="0">
                <a:moveTo>
                  <a:pt x="1535" y="1"/>
                </a:moveTo>
                <a:cubicBezTo>
                  <a:pt x="695" y="1"/>
                  <a:pt x="0" y="84"/>
                  <a:pt x="0" y="230"/>
                </a:cubicBezTo>
                <a:cubicBezTo>
                  <a:pt x="0" y="348"/>
                  <a:pt x="695" y="459"/>
                  <a:pt x="1535" y="459"/>
                </a:cubicBezTo>
                <a:cubicBezTo>
                  <a:pt x="2368" y="459"/>
                  <a:pt x="3063" y="348"/>
                  <a:pt x="3063" y="230"/>
                </a:cubicBezTo>
                <a:cubicBezTo>
                  <a:pt x="3063" y="84"/>
                  <a:pt x="2368" y="1"/>
                  <a:pt x="1535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496;p17">
            <a:extLst>
              <a:ext uri="{FF2B5EF4-FFF2-40B4-BE49-F238E27FC236}">
                <a16:creationId xmlns:a16="http://schemas.microsoft.com/office/drawing/2014/main" id="{B39290B1-39D4-2178-02D5-51F8EB301832}"/>
              </a:ext>
            </a:extLst>
          </p:cNvPr>
          <p:cNvSpPr/>
          <p:nvPr/>
        </p:nvSpPr>
        <p:spPr>
          <a:xfrm>
            <a:off x="2483195" y="3569899"/>
            <a:ext cx="629035" cy="126924"/>
          </a:xfrm>
          <a:custGeom>
            <a:avLst/>
            <a:gdLst/>
            <a:ahLst/>
            <a:cxnLst/>
            <a:rect l="l" t="t" r="r" b="b"/>
            <a:pathLst>
              <a:path w="4168" h="841" extrusionOk="0">
                <a:moveTo>
                  <a:pt x="1" y="0"/>
                </a:moveTo>
                <a:lnTo>
                  <a:pt x="1" y="493"/>
                </a:lnTo>
                <a:cubicBezTo>
                  <a:pt x="1" y="695"/>
                  <a:pt x="924" y="841"/>
                  <a:pt x="2084" y="841"/>
                </a:cubicBezTo>
                <a:cubicBezTo>
                  <a:pt x="3237" y="841"/>
                  <a:pt x="4167" y="695"/>
                  <a:pt x="4167" y="493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1497;p17">
            <a:extLst>
              <a:ext uri="{FF2B5EF4-FFF2-40B4-BE49-F238E27FC236}">
                <a16:creationId xmlns:a16="http://schemas.microsoft.com/office/drawing/2014/main" id="{D034CBBD-8F1C-3815-D1C8-3F2414825D0E}"/>
              </a:ext>
            </a:extLst>
          </p:cNvPr>
          <p:cNvSpPr/>
          <p:nvPr/>
        </p:nvSpPr>
        <p:spPr>
          <a:xfrm>
            <a:off x="2483195" y="3569899"/>
            <a:ext cx="629035" cy="66103"/>
          </a:xfrm>
          <a:custGeom>
            <a:avLst/>
            <a:gdLst/>
            <a:ahLst/>
            <a:cxnLst/>
            <a:rect l="l" t="t" r="r" b="b"/>
            <a:pathLst>
              <a:path w="4168" h="438" extrusionOk="0">
                <a:moveTo>
                  <a:pt x="1" y="0"/>
                </a:moveTo>
                <a:lnTo>
                  <a:pt x="1" y="118"/>
                </a:lnTo>
                <a:cubicBezTo>
                  <a:pt x="174" y="292"/>
                  <a:pt x="1042" y="438"/>
                  <a:pt x="2084" y="438"/>
                </a:cubicBezTo>
                <a:cubicBezTo>
                  <a:pt x="3126" y="438"/>
                  <a:pt x="3994" y="292"/>
                  <a:pt x="4167" y="118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1498;p17">
            <a:extLst>
              <a:ext uri="{FF2B5EF4-FFF2-40B4-BE49-F238E27FC236}">
                <a16:creationId xmlns:a16="http://schemas.microsoft.com/office/drawing/2014/main" id="{BE79EA13-AD78-0521-DB75-76E1E5D53BA6}"/>
              </a:ext>
            </a:extLst>
          </p:cNvPr>
          <p:cNvSpPr/>
          <p:nvPr/>
        </p:nvSpPr>
        <p:spPr>
          <a:xfrm>
            <a:off x="2483195" y="3521604"/>
            <a:ext cx="629035" cy="100815"/>
          </a:xfrm>
          <a:custGeom>
            <a:avLst/>
            <a:gdLst/>
            <a:ahLst/>
            <a:cxnLst/>
            <a:rect l="l" t="t" r="r" b="b"/>
            <a:pathLst>
              <a:path w="4168" h="668" extrusionOk="0">
                <a:moveTo>
                  <a:pt x="2084" y="1"/>
                </a:moveTo>
                <a:cubicBezTo>
                  <a:pt x="924" y="1"/>
                  <a:pt x="1" y="147"/>
                  <a:pt x="1" y="320"/>
                </a:cubicBezTo>
                <a:cubicBezTo>
                  <a:pt x="1" y="522"/>
                  <a:pt x="924" y="668"/>
                  <a:pt x="2084" y="668"/>
                </a:cubicBezTo>
                <a:cubicBezTo>
                  <a:pt x="3237" y="668"/>
                  <a:pt x="4167" y="522"/>
                  <a:pt x="4167" y="320"/>
                </a:cubicBezTo>
                <a:cubicBezTo>
                  <a:pt x="4167" y="147"/>
                  <a:pt x="3237" y="1"/>
                  <a:pt x="20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1499;p17">
            <a:extLst>
              <a:ext uri="{FF2B5EF4-FFF2-40B4-BE49-F238E27FC236}">
                <a16:creationId xmlns:a16="http://schemas.microsoft.com/office/drawing/2014/main" id="{FE2F3A84-892D-40B6-7EF5-43F8F8B76925}"/>
              </a:ext>
            </a:extLst>
          </p:cNvPr>
          <p:cNvSpPr/>
          <p:nvPr/>
        </p:nvSpPr>
        <p:spPr>
          <a:xfrm>
            <a:off x="2473838" y="3513303"/>
            <a:ext cx="646692" cy="118472"/>
          </a:xfrm>
          <a:custGeom>
            <a:avLst/>
            <a:gdLst/>
            <a:ahLst/>
            <a:cxnLst/>
            <a:rect l="l" t="t" r="r" b="b"/>
            <a:pathLst>
              <a:path w="4285" h="785" extrusionOk="0">
                <a:moveTo>
                  <a:pt x="2146" y="118"/>
                </a:moveTo>
                <a:cubicBezTo>
                  <a:pt x="2722" y="118"/>
                  <a:pt x="3243" y="146"/>
                  <a:pt x="3618" y="202"/>
                </a:cubicBezTo>
                <a:cubicBezTo>
                  <a:pt x="3792" y="229"/>
                  <a:pt x="3938" y="264"/>
                  <a:pt x="4056" y="320"/>
                </a:cubicBezTo>
                <a:cubicBezTo>
                  <a:pt x="4111" y="320"/>
                  <a:pt x="4139" y="348"/>
                  <a:pt x="4167" y="375"/>
                </a:cubicBezTo>
                <a:cubicBezTo>
                  <a:pt x="4167" y="375"/>
                  <a:pt x="4167" y="403"/>
                  <a:pt x="4139" y="438"/>
                </a:cubicBezTo>
                <a:cubicBezTo>
                  <a:pt x="4083" y="466"/>
                  <a:pt x="3993" y="493"/>
                  <a:pt x="3882" y="521"/>
                </a:cubicBezTo>
                <a:cubicBezTo>
                  <a:pt x="3500" y="611"/>
                  <a:pt x="2868" y="667"/>
                  <a:pt x="2146" y="667"/>
                </a:cubicBezTo>
                <a:cubicBezTo>
                  <a:pt x="1563" y="667"/>
                  <a:pt x="1042" y="639"/>
                  <a:pt x="667" y="577"/>
                </a:cubicBezTo>
                <a:cubicBezTo>
                  <a:pt x="493" y="549"/>
                  <a:pt x="348" y="493"/>
                  <a:pt x="236" y="466"/>
                </a:cubicBezTo>
                <a:cubicBezTo>
                  <a:pt x="174" y="438"/>
                  <a:pt x="146" y="438"/>
                  <a:pt x="118" y="403"/>
                </a:cubicBezTo>
                <a:lnTo>
                  <a:pt x="118" y="375"/>
                </a:lnTo>
                <a:lnTo>
                  <a:pt x="146" y="348"/>
                </a:lnTo>
                <a:cubicBezTo>
                  <a:pt x="202" y="320"/>
                  <a:pt x="292" y="292"/>
                  <a:pt x="410" y="264"/>
                </a:cubicBezTo>
                <a:cubicBezTo>
                  <a:pt x="757" y="174"/>
                  <a:pt x="1417" y="118"/>
                  <a:pt x="2146" y="118"/>
                </a:cubicBezTo>
                <a:close/>
                <a:moveTo>
                  <a:pt x="2146" y="0"/>
                </a:moveTo>
                <a:cubicBezTo>
                  <a:pt x="1563" y="0"/>
                  <a:pt x="1042" y="28"/>
                  <a:pt x="667" y="91"/>
                </a:cubicBezTo>
                <a:cubicBezTo>
                  <a:pt x="466" y="118"/>
                  <a:pt x="320" y="174"/>
                  <a:pt x="202" y="202"/>
                </a:cubicBezTo>
                <a:cubicBezTo>
                  <a:pt x="146" y="229"/>
                  <a:pt x="91" y="264"/>
                  <a:pt x="63" y="264"/>
                </a:cubicBezTo>
                <a:cubicBezTo>
                  <a:pt x="28" y="292"/>
                  <a:pt x="28" y="292"/>
                  <a:pt x="0" y="320"/>
                </a:cubicBezTo>
                <a:lnTo>
                  <a:pt x="0" y="375"/>
                </a:lnTo>
                <a:lnTo>
                  <a:pt x="0" y="466"/>
                </a:lnTo>
                <a:cubicBezTo>
                  <a:pt x="28" y="493"/>
                  <a:pt x="63" y="521"/>
                  <a:pt x="118" y="521"/>
                </a:cubicBezTo>
                <a:cubicBezTo>
                  <a:pt x="174" y="577"/>
                  <a:pt x="292" y="611"/>
                  <a:pt x="410" y="639"/>
                </a:cubicBezTo>
                <a:cubicBezTo>
                  <a:pt x="813" y="723"/>
                  <a:pt x="1417" y="785"/>
                  <a:pt x="2146" y="785"/>
                </a:cubicBezTo>
                <a:cubicBezTo>
                  <a:pt x="2722" y="785"/>
                  <a:pt x="3243" y="750"/>
                  <a:pt x="3618" y="695"/>
                </a:cubicBezTo>
                <a:cubicBezTo>
                  <a:pt x="3820" y="639"/>
                  <a:pt x="3965" y="611"/>
                  <a:pt x="4083" y="577"/>
                </a:cubicBezTo>
                <a:cubicBezTo>
                  <a:pt x="4139" y="549"/>
                  <a:pt x="4195" y="521"/>
                  <a:pt x="4229" y="493"/>
                </a:cubicBezTo>
                <a:cubicBezTo>
                  <a:pt x="4257" y="493"/>
                  <a:pt x="4257" y="466"/>
                  <a:pt x="4285" y="466"/>
                </a:cubicBezTo>
                <a:lnTo>
                  <a:pt x="4285" y="375"/>
                </a:lnTo>
                <a:lnTo>
                  <a:pt x="4285" y="320"/>
                </a:lnTo>
                <a:cubicBezTo>
                  <a:pt x="4257" y="292"/>
                  <a:pt x="4229" y="264"/>
                  <a:pt x="4167" y="229"/>
                </a:cubicBezTo>
                <a:cubicBezTo>
                  <a:pt x="4111" y="202"/>
                  <a:pt x="3993" y="174"/>
                  <a:pt x="3882" y="146"/>
                </a:cubicBezTo>
                <a:cubicBezTo>
                  <a:pt x="3472" y="56"/>
                  <a:pt x="2868" y="0"/>
                  <a:pt x="2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1500;p17">
            <a:extLst>
              <a:ext uri="{FF2B5EF4-FFF2-40B4-BE49-F238E27FC236}">
                <a16:creationId xmlns:a16="http://schemas.microsoft.com/office/drawing/2014/main" id="{62A4A98F-DFDF-5E63-017D-A68E46B097F9}"/>
              </a:ext>
            </a:extLst>
          </p:cNvPr>
          <p:cNvSpPr/>
          <p:nvPr/>
        </p:nvSpPr>
        <p:spPr>
          <a:xfrm>
            <a:off x="2566051" y="3535338"/>
            <a:ext cx="462268" cy="70329"/>
          </a:xfrm>
          <a:custGeom>
            <a:avLst/>
            <a:gdLst/>
            <a:ahLst/>
            <a:cxnLst/>
            <a:rect l="l" t="t" r="r" b="b"/>
            <a:pathLst>
              <a:path w="3063" h="466" extrusionOk="0">
                <a:moveTo>
                  <a:pt x="1535" y="0"/>
                </a:moveTo>
                <a:cubicBezTo>
                  <a:pt x="695" y="0"/>
                  <a:pt x="0" y="118"/>
                  <a:pt x="0" y="229"/>
                </a:cubicBezTo>
                <a:cubicBezTo>
                  <a:pt x="0" y="375"/>
                  <a:pt x="695" y="465"/>
                  <a:pt x="1535" y="465"/>
                </a:cubicBezTo>
                <a:cubicBezTo>
                  <a:pt x="2368" y="465"/>
                  <a:pt x="3063" y="375"/>
                  <a:pt x="3063" y="229"/>
                </a:cubicBezTo>
                <a:cubicBezTo>
                  <a:pt x="3063" y="118"/>
                  <a:pt x="2368" y="0"/>
                  <a:pt x="15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1501;p17">
            <a:extLst>
              <a:ext uri="{FF2B5EF4-FFF2-40B4-BE49-F238E27FC236}">
                <a16:creationId xmlns:a16="http://schemas.microsoft.com/office/drawing/2014/main" id="{25856AE4-2258-DDA4-DD98-EAEA2F855A55}"/>
              </a:ext>
            </a:extLst>
          </p:cNvPr>
          <p:cNvSpPr/>
          <p:nvPr/>
        </p:nvSpPr>
        <p:spPr>
          <a:xfrm>
            <a:off x="2483195" y="3452482"/>
            <a:ext cx="629035" cy="126924"/>
          </a:xfrm>
          <a:custGeom>
            <a:avLst/>
            <a:gdLst/>
            <a:ahLst/>
            <a:cxnLst/>
            <a:rect l="l" t="t" r="r" b="b"/>
            <a:pathLst>
              <a:path w="4168" h="841" extrusionOk="0">
                <a:moveTo>
                  <a:pt x="1" y="1"/>
                </a:moveTo>
                <a:lnTo>
                  <a:pt x="1" y="494"/>
                </a:lnTo>
                <a:cubicBezTo>
                  <a:pt x="1" y="667"/>
                  <a:pt x="924" y="841"/>
                  <a:pt x="2084" y="841"/>
                </a:cubicBezTo>
                <a:cubicBezTo>
                  <a:pt x="3237" y="841"/>
                  <a:pt x="4167" y="667"/>
                  <a:pt x="4167" y="49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1502;p17">
            <a:extLst>
              <a:ext uri="{FF2B5EF4-FFF2-40B4-BE49-F238E27FC236}">
                <a16:creationId xmlns:a16="http://schemas.microsoft.com/office/drawing/2014/main" id="{BD571004-5008-EFFB-08EB-0BA41F6037FA}"/>
              </a:ext>
            </a:extLst>
          </p:cNvPr>
          <p:cNvSpPr/>
          <p:nvPr/>
        </p:nvSpPr>
        <p:spPr>
          <a:xfrm>
            <a:off x="2483195" y="3452482"/>
            <a:ext cx="629035" cy="60972"/>
          </a:xfrm>
          <a:custGeom>
            <a:avLst/>
            <a:gdLst/>
            <a:ahLst/>
            <a:cxnLst/>
            <a:rect l="l" t="t" r="r" b="b"/>
            <a:pathLst>
              <a:path w="4168" h="404" extrusionOk="0">
                <a:moveTo>
                  <a:pt x="1" y="1"/>
                </a:moveTo>
                <a:lnTo>
                  <a:pt x="1" y="112"/>
                </a:lnTo>
                <a:cubicBezTo>
                  <a:pt x="174" y="285"/>
                  <a:pt x="1042" y="403"/>
                  <a:pt x="2084" y="403"/>
                </a:cubicBezTo>
                <a:cubicBezTo>
                  <a:pt x="3126" y="403"/>
                  <a:pt x="3994" y="285"/>
                  <a:pt x="4167" y="112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503;p17">
            <a:extLst>
              <a:ext uri="{FF2B5EF4-FFF2-40B4-BE49-F238E27FC236}">
                <a16:creationId xmlns:a16="http://schemas.microsoft.com/office/drawing/2014/main" id="{19B5D654-2939-BA46-CA61-01B77AEE76C3}"/>
              </a:ext>
            </a:extLst>
          </p:cNvPr>
          <p:cNvSpPr/>
          <p:nvPr/>
        </p:nvSpPr>
        <p:spPr>
          <a:xfrm>
            <a:off x="2483195" y="3404338"/>
            <a:ext cx="629035" cy="100664"/>
          </a:xfrm>
          <a:custGeom>
            <a:avLst/>
            <a:gdLst/>
            <a:ahLst/>
            <a:cxnLst/>
            <a:rect l="l" t="t" r="r" b="b"/>
            <a:pathLst>
              <a:path w="4168" h="667" extrusionOk="0">
                <a:moveTo>
                  <a:pt x="2084" y="0"/>
                </a:moveTo>
                <a:cubicBezTo>
                  <a:pt x="924" y="0"/>
                  <a:pt x="1" y="146"/>
                  <a:pt x="1" y="320"/>
                </a:cubicBezTo>
                <a:cubicBezTo>
                  <a:pt x="1" y="521"/>
                  <a:pt x="924" y="667"/>
                  <a:pt x="2084" y="667"/>
                </a:cubicBezTo>
                <a:cubicBezTo>
                  <a:pt x="3237" y="667"/>
                  <a:pt x="4167" y="521"/>
                  <a:pt x="4167" y="320"/>
                </a:cubicBezTo>
                <a:cubicBezTo>
                  <a:pt x="4167" y="146"/>
                  <a:pt x="3237" y="0"/>
                  <a:pt x="20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1504;p17">
            <a:extLst>
              <a:ext uri="{FF2B5EF4-FFF2-40B4-BE49-F238E27FC236}">
                <a16:creationId xmlns:a16="http://schemas.microsoft.com/office/drawing/2014/main" id="{6C23943F-5D41-A7AA-A900-4BAAA76995D2}"/>
              </a:ext>
            </a:extLst>
          </p:cNvPr>
          <p:cNvSpPr/>
          <p:nvPr/>
        </p:nvSpPr>
        <p:spPr>
          <a:xfrm>
            <a:off x="2473838" y="3395887"/>
            <a:ext cx="646692" cy="117567"/>
          </a:xfrm>
          <a:custGeom>
            <a:avLst/>
            <a:gdLst/>
            <a:ahLst/>
            <a:cxnLst/>
            <a:rect l="l" t="t" r="r" b="b"/>
            <a:pathLst>
              <a:path w="4285" h="779" extrusionOk="0">
                <a:moveTo>
                  <a:pt x="2146" y="112"/>
                </a:moveTo>
                <a:cubicBezTo>
                  <a:pt x="2722" y="112"/>
                  <a:pt x="3243" y="139"/>
                  <a:pt x="3618" y="202"/>
                </a:cubicBezTo>
                <a:cubicBezTo>
                  <a:pt x="3792" y="230"/>
                  <a:pt x="3938" y="258"/>
                  <a:pt x="4056" y="313"/>
                </a:cubicBezTo>
                <a:cubicBezTo>
                  <a:pt x="4111" y="313"/>
                  <a:pt x="4139" y="348"/>
                  <a:pt x="4167" y="348"/>
                </a:cubicBezTo>
                <a:lnTo>
                  <a:pt x="4167" y="376"/>
                </a:lnTo>
                <a:cubicBezTo>
                  <a:pt x="4167" y="376"/>
                  <a:pt x="4167" y="403"/>
                  <a:pt x="4139" y="403"/>
                </a:cubicBezTo>
                <a:cubicBezTo>
                  <a:pt x="4083" y="431"/>
                  <a:pt x="3993" y="487"/>
                  <a:pt x="3882" y="521"/>
                </a:cubicBezTo>
                <a:cubicBezTo>
                  <a:pt x="3500" y="605"/>
                  <a:pt x="2868" y="660"/>
                  <a:pt x="2146" y="660"/>
                </a:cubicBezTo>
                <a:cubicBezTo>
                  <a:pt x="1563" y="660"/>
                  <a:pt x="1042" y="605"/>
                  <a:pt x="667" y="549"/>
                </a:cubicBezTo>
                <a:cubicBezTo>
                  <a:pt x="493" y="521"/>
                  <a:pt x="348" y="487"/>
                  <a:pt x="236" y="459"/>
                </a:cubicBezTo>
                <a:cubicBezTo>
                  <a:pt x="174" y="431"/>
                  <a:pt x="146" y="403"/>
                  <a:pt x="118" y="403"/>
                </a:cubicBezTo>
                <a:lnTo>
                  <a:pt x="118" y="376"/>
                </a:lnTo>
                <a:lnTo>
                  <a:pt x="146" y="348"/>
                </a:lnTo>
                <a:cubicBezTo>
                  <a:pt x="202" y="313"/>
                  <a:pt x="292" y="285"/>
                  <a:pt x="410" y="258"/>
                </a:cubicBezTo>
                <a:cubicBezTo>
                  <a:pt x="757" y="174"/>
                  <a:pt x="1417" y="112"/>
                  <a:pt x="2146" y="112"/>
                </a:cubicBezTo>
                <a:close/>
                <a:moveTo>
                  <a:pt x="2146" y="1"/>
                </a:moveTo>
                <a:cubicBezTo>
                  <a:pt x="1563" y="1"/>
                  <a:pt x="1042" y="28"/>
                  <a:pt x="667" y="84"/>
                </a:cubicBezTo>
                <a:cubicBezTo>
                  <a:pt x="466" y="112"/>
                  <a:pt x="320" y="139"/>
                  <a:pt x="202" y="202"/>
                </a:cubicBezTo>
                <a:cubicBezTo>
                  <a:pt x="146" y="230"/>
                  <a:pt x="91" y="230"/>
                  <a:pt x="63" y="258"/>
                </a:cubicBezTo>
                <a:cubicBezTo>
                  <a:pt x="28" y="285"/>
                  <a:pt x="28" y="285"/>
                  <a:pt x="0" y="313"/>
                </a:cubicBezTo>
                <a:lnTo>
                  <a:pt x="0" y="376"/>
                </a:lnTo>
                <a:lnTo>
                  <a:pt x="0" y="431"/>
                </a:lnTo>
                <a:cubicBezTo>
                  <a:pt x="28" y="487"/>
                  <a:pt x="63" y="487"/>
                  <a:pt x="118" y="521"/>
                </a:cubicBezTo>
                <a:cubicBezTo>
                  <a:pt x="174" y="577"/>
                  <a:pt x="292" y="605"/>
                  <a:pt x="410" y="632"/>
                </a:cubicBezTo>
                <a:cubicBezTo>
                  <a:pt x="813" y="723"/>
                  <a:pt x="1417" y="778"/>
                  <a:pt x="2146" y="778"/>
                </a:cubicBezTo>
                <a:cubicBezTo>
                  <a:pt x="2722" y="778"/>
                  <a:pt x="3243" y="723"/>
                  <a:pt x="3618" y="660"/>
                </a:cubicBezTo>
                <a:cubicBezTo>
                  <a:pt x="3820" y="632"/>
                  <a:pt x="3965" y="605"/>
                  <a:pt x="4083" y="577"/>
                </a:cubicBezTo>
                <a:cubicBezTo>
                  <a:pt x="4139" y="549"/>
                  <a:pt x="4195" y="521"/>
                  <a:pt x="4229" y="487"/>
                </a:cubicBezTo>
                <a:cubicBezTo>
                  <a:pt x="4257" y="487"/>
                  <a:pt x="4257" y="459"/>
                  <a:pt x="4285" y="431"/>
                </a:cubicBezTo>
                <a:lnTo>
                  <a:pt x="4285" y="376"/>
                </a:lnTo>
                <a:lnTo>
                  <a:pt x="4285" y="313"/>
                </a:lnTo>
                <a:cubicBezTo>
                  <a:pt x="4257" y="285"/>
                  <a:pt x="4229" y="258"/>
                  <a:pt x="4167" y="230"/>
                </a:cubicBezTo>
                <a:cubicBezTo>
                  <a:pt x="4111" y="202"/>
                  <a:pt x="3993" y="174"/>
                  <a:pt x="3882" y="139"/>
                </a:cubicBezTo>
                <a:cubicBezTo>
                  <a:pt x="3472" y="56"/>
                  <a:pt x="2868" y="1"/>
                  <a:pt x="2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1505;p17">
            <a:extLst>
              <a:ext uri="{FF2B5EF4-FFF2-40B4-BE49-F238E27FC236}">
                <a16:creationId xmlns:a16="http://schemas.microsoft.com/office/drawing/2014/main" id="{6F2EFDAF-8D7A-80AA-FDF6-76E69741C238}"/>
              </a:ext>
            </a:extLst>
          </p:cNvPr>
          <p:cNvSpPr/>
          <p:nvPr/>
        </p:nvSpPr>
        <p:spPr>
          <a:xfrm>
            <a:off x="2566051" y="3416865"/>
            <a:ext cx="462268" cy="70329"/>
          </a:xfrm>
          <a:custGeom>
            <a:avLst/>
            <a:gdLst/>
            <a:ahLst/>
            <a:cxnLst/>
            <a:rect l="l" t="t" r="r" b="b"/>
            <a:pathLst>
              <a:path w="3063" h="466" extrusionOk="0">
                <a:moveTo>
                  <a:pt x="1535" y="0"/>
                </a:moveTo>
                <a:cubicBezTo>
                  <a:pt x="695" y="0"/>
                  <a:pt x="0" y="119"/>
                  <a:pt x="0" y="237"/>
                </a:cubicBezTo>
                <a:cubicBezTo>
                  <a:pt x="0" y="382"/>
                  <a:pt x="695" y="466"/>
                  <a:pt x="1535" y="466"/>
                </a:cubicBezTo>
                <a:cubicBezTo>
                  <a:pt x="2368" y="466"/>
                  <a:pt x="3063" y="382"/>
                  <a:pt x="3063" y="237"/>
                </a:cubicBezTo>
                <a:cubicBezTo>
                  <a:pt x="3063" y="119"/>
                  <a:pt x="2368" y="0"/>
                  <a:pt x="15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1506;p17">
            <a:extLst>
              <a:ext uri="{FF2B5EF4-FFF2-40B4-BE49-F238E27FC236}">
                <a16:creationId xmlns:a16="http://schemas.microsoft.com/office/drawing/2014/main" id="{8031D42E-AEA1-FBFE-13BB-395FF5454555}"/>
              </a:ext>
            </a:extLst>
          </p:cNvPr>
          <p:cNvSpPr/>
          <p:nvPr/>
        </p:nvSpPr>
        <p:spPr>
          <a:xfrm>
            <a:off x="2483195" y="3334009"/>
            <a:ext cx="629035" cy="122849"/>
          </a:xfrm>
          <a:custGeom>
            <a:avLst/>
            <a:gdLst/>
            <a:ahLst/>
            <a:cxnLst/>
            <a:rect l="l" t="t" r="r" b="b"/>
            <a:pathLst>
              <a:path w="4168" h="814" extrusionOk="0">
                <a:moveTo>
                  <a:pt x="1" y="1"/>
                </a:moveTo>
                <a:lnTo>
                  <a:pt x="1" y="494"/>
                </a:lnTo>
                <a:cubicBezTo>
                  <a:pt x="1" y="668"/>
                  <a:pt x="924" y="813"/>
                  <a:pt x="2084" y="813"/>
                </a:cubicBezTo>
                <a:cubicBezTo>
                  <a:pt x="3237" y="813"/>
                  <a:pt x="4167" y="668"/>
                  <a:pt x="4167" y="49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1507;p17">
            <a:extLst>
              <a:ext uri="{FF2B5EF4-FFF2-40B4-BE49-F238E27FC236}">
                <a16:creationId xmlns:a16="http://schemas.microsoft.com/office/drawing/2014/main" id="{16F38275-B259-8F1D-B00E-3E24484882C5}"/>
              </a:ext>
            </a:extLst>
          </p:cNvPr>
          <p:cNvSpPr/>
          <p:nvPr/>
        </p:nvSpPr>
        <p:spPr>
          <a:xfrm>
            <a:off x="2483195" y="3334009"/>
            <a:ext cx="629035" cy="62028"/>
          </a:xfrm>
          <a:custGeom>
            <a:avLst/>
            <a:gdLst/>
            <a:ahLst/>
            <a:cxnLst/>
            <a:rect l="l" t="t" r="r" b="b"/>
            <a:pathLst>
              <a:path w="4168" h="411" extrusionOk="0">
                <a:moveTo>
                  <a:pt x="1" y="1"/>
                </a:moveTo>
                <a:lnTo>
                  <a:pt x="1" y="91"/>
                </a:lnTo>
                <a:cubicBezTo>
                  <a:pt x="174" y="293"/>
                  <a:pt x="1042" y="411"/>
                  <a:pt x="2084" y="411"/>
                </a:cubicBezTo>
                <a:cubicBezTo>
                  <a:pt x="3126" y="411"/>
                  <a:pt x="3994" y="293"/>
                  <a:pt x="4167" y="91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1508;p17">
            <a:extLst>
              <a:ext uri="{FF2B5EF4-FFF2-40B4-BE49-F238E27FC236}">
                <a16:creationId xmlns:a16="http://schemas.microsoft.com/office/drawing/2014/main" id="{A693AA94-3082-B2B2-327B-CA70FFE73B49}"/>
              </a:ext>
            </a:extLst>
          </p:cNvPr>
          <p:cNvSpPr/>
          <p:nvPr/>
        </p:nvSpPr>
        <p:spPr>
          <a:xfrm>
            <a:off x="2483195" y="3281640"/>
            <a:ext cx="629035" cy="105040"/>
          </a:xfrm>
          <a:custGeom>
            <a:avLst/>
            <a:gdLst/>
            <a:ahLst/>
            <a:cxnLst/>
            <a:rect l="l" t="t" r="r" b="b"/>
            <a:pathLst>
              <a:path w="4168" h="696" extrusionOk="0">
                <a:moveTo>
                  <a:pt x="2084" y="1"/>
                </a:moveTo>
                <a:cubicBezTo>
                  <a:pt x="924" y="1"/>
                  <a:pt x="1" y="174"/>
                  <a:pt x="1" y="348"/>
                </a:cubicBezTo>
                <a:cubicBezTo>
                  <a:pt x="1" y="521"/>
                  <a:pt x="924" y="695"/>
                  <a:pt x="2084" y="695"/>
                </a:cubicBezTo>
                <a:cubicBezTo>
                  <a:pt x="3237" y="695"/>
                  <a:pt x="4167" y="521"/>
                  <a:pt x="4167" y="348"/>
                </a:cubicBezTo>
                <a:cubicBezTo>
                  <a:pt x="4167" y="174"/>
                  <a:pt x="3237" y="1"/>
                  <a:pt x="20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61A70D9-8506-7463-D95A-B9A946074DAA}"/>
              </a:ext>
            </a:extLst>
          </p:cNvPr>
          <p:cNvGrpSpPr/>
          <p:nvPr/>
        </p:nvGrpSpPr>
        <p:grpSpPr>
          <a:xfrm>
            <a:off x="2473838" y="3273339"/>
            <a:ext cx="646692" cy="122698"/>
            <a:chOff x="2473838" y="3273339"/>
            <a:chExt cx="646692" cy="122698"/>
          </a:xfrm>
        </p:grpSpPr>
        <p:sp>
          <p:nvSpPr>
            <p:cNvPr id="254" name="Google Shape;1509;p17">
              <a:extLst>
                <a:ext uri="{FF2B5EF4-FFF2-40B4-BE49-F238E27FC236}">
                  <a16:creationId xmlns:a16="http://schemas.microsoft.com/office/drawing/2014/main" id="{8860F964-5AED-3C5B-802B-77FE8E402C2F}"/>
                </a:ext>
              </a:extLst>
            </p:cNvPr>
            <p:cNvSpPr/>
            <p:nvPr/>
          </p:nvSpPr>
          <p:spPr>
            <a:xfrm>
              <a:off x="2473838" y="3273339"/>
              <a:ext cx="646692" cy="122698"/>
            </a:xfrm>
            <a:custGeom>
              <a:avLst/>
              <a:gdLst/>
              <a:ahLst/>
              <a:cxnLst/>
              <a:rect l="l" t="t" r="r" b="b"/>
              <a:pathLst>
                <a:path w="4285" h="813" extrusionOk="0">
                  <a:moveTo>
                    <a:pt x="2146" y="118"/>
                  </a:moveTo>
                  <a:cubicBezTo>
                    <a:pt x="2722" y="118"/>
                    <a:pt x="3243" y="174"/>
                    <a:pt x="3618" y="229"/>
                  </a:cubicBezTo>
                  <a:cubicBezTo>
                    <a:pt x="3792" y="257"/>
                    <a:pt x="3938" y="292"/>
                    <a:pt x="4056" y="320"/>
                  </a:cubicBezTo>
                  <a:cubicBezTo>
                    <a:pt x="4111" y="347"/>
                    <a:pt x="4139" y="375"/>
                    <a:pt x="4167" y="375"/>
                  </a:cubicBezTo>
                  <a:lnTo>
                    <a:pt x="4167" y="403"/>
                  </a:lnTo>
                  <a:lnTo>
                    <a:pt x="4139" y="431"/>
                  </a:lnTo>
                  <a:cubicBezTo>
                    <a:pt x="4083" y="465"/>
                    <a:pt x="3993" y="493"/>
                    <a:pt x="3882" y="521"/>
                  </a:cubicBezTo>
                  <a:cubicBezTo>
                    <a:pt x="3500" y="604"/>
                    <a:pt x="2868" y="695"/>
                    <a:pt x="2146" y="695"/>
                  </a:cubicBezTo>
                  <a:cubicBezTo>
                    <a:pt x="1563" y="695"/>
                    <a:pt x="1042" y="639"/>
                    <a:pt x="667" y="576"/>
                  </a:cubicBezTo>
                  <a:cubicBezTo>
                    <a:pt x="493" y="549"/>
                    <a:pt x="348" y="521"/>
                    <a:pt x="236" y="493"/>
                  </a:cubicBezTo>
                  <a:cubicBezTo>
                    <a:pt x="174" y="465"/>
                    <a:pt x="146" y="431"/>
                    <a:pt x="118" y="431"/>
                  </a:cubicBezTo>
                  <a:lnTo>
                    <a:pt x="118" y="403"/>
                  </a:lnTo>
                  <a:cubicBezTo>
                    <a:pt x="118" y="403"/>
                    <a:pt x="118" y="375"/>
                    <a:pt x="146" y="375"/>
                  </a:cubicBezTo>
                  <a:cubicBezTo>
                    <a:pt x="202" y="347"/>
                    <a:pt x="292" y="320"/>
                    <a:pt x="410" y="292"/>
                  </a:cubicBezTo>
                  <a:cubicBezTo>
                    <a:pt x="757" y="174"/>
                    <a:pt x="1417" y="118"/>
                    <a:pt x="2146" y="118"/>
                  </a:cubicBezTo>
                  <a:close/>
                  <a:moveTo>
                    <a:pt x="2146" y="0"/>
                  </a:moveTo>
                  <a:cubicBezTo>
                    <a:pt x="1563" y="0"/>
                    <a:pt x="1042" y="56"/>
                    <a:pt x="667" y="118"/>
                  </a:cubicBezTo>
                  <a:cubicBezTo>
                    <a:pt x="466" y="146"/>
                    <a:pt x="320" y="174"/>
                    <a:pt x="202" y="229"/>
                  </a:cubicBezTo>
                  <a:cubicBezTo>
                    <a:pt x="146" y="229"/>
                    <a:pt x="91" y="257"/>
                    <a:pt x="63" y="292"/>
                  </a:cubicBezTo>
                  <a:cubicBezTo>
                    <a:pt x="28" y="292"/>
                    <a:pt x="28" y="320"/>
                    <a:pt x="0" y="347"/>
                  </a:cubicBezTo>
                  <a:lnTo>
                    <a:pt x="0" y="403"/>
                  </a:lnTo>
                  <a:lnTo>
                    <a:pt x="0" y="465"/>
                  </a:lnTo>
                  <a:cubicBezTo>
                    <a:pt x="28" y="493"/>
                    <a:pt x="63" y="521"/>
                    <a:pt x="118" y="549"/>
                  </a:cubicBezTo>
                  <a:cubicBezTo>
                    <a:pt x="174" y="576"/>
                    <a:pt x="292" y="604"/>
                    <a:pt x="410" y="667"/>
                  </a:cubicBezTo>
                  <a:cubicBezTo>
                    <a:pt x="813" y="750"/>
                    <a:pt x="1417" y="813"/>
                    <a:pt x="2146" y="813"/>
                  </a:cubicBezTo>
                  <a:cubicBezTo>
                    <a:pt x="2722" y="813"/>
                    <a:pt x="3243" y="750"/>
                    <a:pt x="3618" y="695"/>
                  </a:cubicBezTo>
                  <a:cubicBezTo>
                    <a:pt x="3820" y="667"/>
                    <a:pt x="3965" y="639"/>
                    <a:pt x="4083" y="576"/>
                  </a:cubicBezTo>
                  <a:cubicBezTo>
                    <a:pt x="4139" y="576"/>
                    <a:pt x="4195" y="549"/>
                    <a:pt x="4229" y="521"/>
                  </a:cubicBezTo>
                  <a:cubicBezTo>
                    <a:pt x="4257" y="493"/>
                    <a:pt x="4257" y="493"/>
                    <a:pt x="4285" y="465"/>
                  </a:cubicBezTo>
                  <a:lnTo>
                    <a:pt x="4285" y="403"/>
                  </a:lnTo>
                  <a:lnTo>
                    <a:pt x="4285" y="347"/>
                  </a:lnTo>
                  <a:cubicBezTo>
                    <a:pt x="4257" y="292"/>
                    <a:pt x="4229" y="292"/>
                    <a:pt x="4167" y="257"/>
                  </a:cubicBezTo>
                  <a:cubicBezTo>
                    <a:pt x="4111" y="229"/>
                    <a:pt x="3993" y="174"/>
                    <a:pt x="3882" y="146"/>
                  </a:cubicBezTo>
                  <a:cubicBezTo>
                    <a:pt x="3472" y="56"/>
                    <a:pt x="2868" y="0"/>
                    <a:pt x="2146" y="0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10;p17">
              <a:extLst>
                <a:ext uri="{FF2B5EF4-FFF2-40B4-BE49-F238E27FC236}">
                  <a16:creationId xmlns:a16="http://schemas.microsoft.com/office/drawing/2014/main" id="{BC595D4D-D5C4-BB5A-B7D4-EC47A0700B06}"/>
                </a:ext>
              </a:extLst>
            </p:cNvPr>
            <p:cNvSpPr/>
            <p:nvPr/>
          </p:nvSpPr>
          <p:spPr>
            <a:xfrm>
              <a:off x="2566051" y="3299448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1"/>
                  </a:moveTo>
                  <a:cubicBezTo>
                    <a:pt x="695" y="1"/>
                    <a:pt x="0" y="119"/>
                    <a:pt x="0" y="230"/>
                  </a:cubicBezTo>
                  <a:cubicBezTo>
                    <a:pt x="0" y="348"/>
                    <a:pt x="695" y="466"/>
                    <a:pt x="1535" y="466"/>
                  </a:cubicBezTo>
                  <a:cubicBezTo>
                    <a:pt x="2368" y="466"/>
                    <a:pt x="3063" y="348"/>
                    <a:pt x="3063" y="230"/>
                  </a:cubicBezTo>
                  <a:cubicBezTo>
                    <a:pt x="3063" y="119"/>
                    <a:pt x="2368" y="1"/>
                    <a:pt x="1535" y="1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6" name="Google Shape;1511;p17">
            <a:extLst>
              <a:ext uri="{FF2B5EF4-FFF2-40B4-BE49-F238E27FC236}">
                <a16:creationId xmlns:a16="http://schemas.microsoft.com/office/drawing/2014/main" id="{8C3C31D5-9B31-DD01-C7FF-BFEEADFB110F}"/>
              </a:ext>
            </a:extLst>
          </p:cNvPr>
          <p:cNvSpPr/>
          <p:nvPr/>
        </p:nvSpPr>
        <p:spPr>
          <a:xfrm>
            <a:off x="2483195" y="3216744"/>
            <a:ext cx="629035" cy="121642"/>
          </a:xfrm>
          <a:custGeom>
            <a:avLst/>
            <a:gdLst/>
            <a:ahLst/>
            <a:cxnLst/>
            <a:rect l="l" t="t" r="r" b="b"/>
            <a:pathLst>
              <a:path w="4168" h="806" extrusionOk="0">
                <a:moveTo>
                  <a:pt x="1" y="0"/>
                </a:moveTo>
                <a:lnTo>
                  <a:pt x="1" y="493"/>
                </a:lnTo>
                <a:cubicBezTo>
                  <a:pt x="1" y="667"/>
                  <a:pt x="924" y="806"/>
                  <a:pt x="2084" y="806"/>
                </a:cubicBezTo>
                <a:cubicBezTo>
                  <a:pt x="3237" y="806"/>
                  <a:pt x="4167" y="667"/>
                  <a:pt x="4167" y="493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1512;p17">
            <a:extLst>
              <a:ext uri="{FF2B5EF4-FFF2-40B4-BE49-F238E27FC236}">
                <a16:creationId xmlns:a16="http://schemas.microsoft.com/office/drawing/2014/main" id="{2EBBAE83-9EF3-FAD1-7B6E-AFE03E4F68D4}"/>
              </a:ext>
            </a:extLst>
          </p:cNvPr>
          <p:cNvSpPr/>
          <p:nvPr/>
        </p:nvSpPr>
        <p:spPr>
          <a:xfrm>
            <a:off x="2483195" y="3216744"/>
            <a:ext cx="629035" cy="60821"/>
          </a:xfrm>
          <a:custGeom>
            <a:avLst/>
            <a:gdLst/>
            <a:ahLst/>
            <a:cxnLst/>
            <a:rect l="l" t="t" r="r" b="b"/>
            <a:pathLst>
              <a:path w="4168" h="403" extrusionOk="0">
                <a:moveTo>
                  <a:pt x="1" y="0"/>
                </a:moveTo>
                <a:lnTo>
                  <a:pt x="1" y="83"/>
                </a:lnTo>
                <a:cubicBezTo>
                  <a:pt x="174" y="257"/>
                  <a:pt x="1042" y="403"/>
                  <a:pt x="2084" y="403"/>
                </a:cubicBezTo>
                <a:cubicBezTo>
                  <a:pt x="3126" y="403"/>
                  <a:pt x="3994" y="257"/>
                  <a:pt x="4167" y="83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1514;p17">
            <a:extLst>
              <a:ext uri="{FF2B5EF4-FFF2-40B4-BE49-F238E27FC236}">
                <a16:creationId xmlns:a16="http://schemas.microsoft.com/office/drawing/2014/main" id="{B96EF81F-7D9D-4792-536D-796E0B198C60}"/>
              </a:ext>
            </a:extLst>
          </p:cNvPr>
          <p:cNvSpPr/>
          <p:nvPr/>
        </p:nvSpPr>
        <p:spPr>
          <a:xfrm>
            <a:off x="2473838" y="3154866"/>
            <a:ext cx="646692" cy="118623"/>
          </a:xfrm>
          <a:custGeom>
            <a:avLst/>
            <a:gdLst/>
            <a:ahLst/>
            <a:cxnLst/>
            <a:rect l="l" t="t" r="r" b="b"/>
            <a:pathLst>
              <a:path w="4285" h="786" extrusionOk="0">
                <a:moveTo>
                  <a:pt x="2146" y="118"/>
                </a:moveTo>
                <a:cubicBezTo>
                  <a:pt x="2722" y="118"/>
                  <a:pt x="3243" y="146"/>
                  <a:pt x="3618" y="209"/>
                </a:cubicBezTo>
                <a:cubicBezTo>
                  <a:pt x="3792" y="264"/>
                  <a:pt x="3938" y="292"/>
                  <a:pt x="4056" y="320"/>
                </a:cubicBezTo>
                <a:cubicBezTo>
                  <a:pt x="4111" y="348"/>
                  <a:pt x="4139" y="348"/>
                  <a:pt x="4167" y="382"/>
                </a:cubicBezTo>
                <a:lnTo>
                  <a:pt x="4167" y="410"/>
                </a:lnTo>
                <a:lnTo>
                  <a:pt x="4139" y="438"/>
                </a:lnTo>
                <a:cubicBezTo>
                  <a:pt x="4083" y="466"/>
                  <a:pt x="3993" y="493"/>
                  <a:pt x="3882" y="521"/>
                </a:cubicBezTo>
                <a:cubicBezTo>
                  <a:pt x="3500" y="612"/>
                  <a:pt x="2868" y="667"/>
                  <a:pt x="2146" y="667"/>
                </a:cubicBezTo>
                <a:cubicBezTo>
                  <a:pt x="1563" y="667"/>
                  <a:pt x="1042" y="639"/>
                  <a:pt x="667" y="584"/>
                </a:cubicBezTo>
                <a:cubicBezTo>
                  <a:pt x="493" y="556"/>
                  <a:pt x="348" y="521"/>
                  <a:pt x="236" y="466"/>
                </a:cubicBezTo>
                <a:cubicBezTo>
                  <a:pt x="174" y="466"/>
                  <a:pt x="146" y="438"/>
                  <a:pt x="118" y="410"/>
                </a:cubicBezTo>
                <a:cubicBezTo>
                  <a:pt x="118" y="410"/>
                  <a:pt x="118" y="382"/>
                  <a:pt x="146" y="382"/>
                </a:cubicBezTo>
                <a:cubicBezTo>
                  <a:pt x="202" y="348"/>
                  <a:pt x="292" y="292"/>
                  <a:pt x="410" y="264"/>
                </a:cubicBezTo>
                <a:cubicBezTo>
                  <a:pt x="757" y="174"/>
                  <a:pt x="1417" y="118"/>
                  <a:pt x="2146" y="118"/>
                </a:cubicBezTo>
                <a:close/>
                <a:moveTo>
                  <a:pt x="2146" y="0"/>
                </a:moveTo>
                <a:cubicBezTo>
                  <a:pt x="1563" y="0"/>
                  <a:pt x="1042" y="35"/>
                  <a:pt x="667" y="118"/>
                </a:cubicBezTo>
                <a:cubicBezTo>
                  <a:pt x="466" y="146"/>
                  <a:pt x="320" y="174"/>
                  <a:pt x="202" y="209"/>
                </a:cubicBezTo>
                <a:cubicBezTo>
                  <a:pt x="146" y="237"/>
                  <a:pt x="91" y="264"/>
                  <a:pt x="63" y="292"/>
                </a:cubicBezTo>
                <a:cubicBezTo>
                  <a:pt x="28" y="292"/>
                  <a:pt x="28" y="320"/>
                  <a:pt x="0" y="320"/>
                </a:cubicBezTo>
                <a:lnTo>
                  <a:pt x="0" y="410"/>
                </a:lnTo>
                <a:lnTo>
                  <a:pt x="0" y="466"/>
                </a:lnTo>
                <a:cubicBezTo>
                  <a:pt x="28" y="493"/>
                  <a:pt x="63" y="521"/>
                  <a:pt x="118" y="556"/>
                </a:cubicBezTo>
                <a:cubicBezTo>
                  <a:pt x="174" y="584"/>
                  <a:pt x="292" y="612"/>
                  <a:pt x="410" y="639"/>
                </a:cubicBezTo>
                <a:cubicBezTo>
                  <a:pt x="813" y="730"/>
                  <a:pt x="1417" y="785"/>
                  <a:pt x="2146" y="785"/>
                </a:cubicBezTo>
                <a:cubicBezTo>
                  <a:pt x="2722" y="785"/>
                  <a:pt x="3243" y="757"/>
                  <a:pt x="3618" y="695"/>
                </a:cubicBezTo>
                <a:cubicBezTo>
                  <a:pt x="3820" y="667"/>
                  <a:pt x="3965" y="639"/>
                  <a:pt x="4083" y="584"/>
                </a:cubicBezTo>
                <a:cubicBezTo>
                  <a:pt x="4139" y="556"/>
                  <a:pt x="4195" y="556"/>
                  <a:pt x="4229" y="521"/>
                </a:cubicBezTo>
                <a:cubicBezTo>
                  <a:pt x="4257" y="493"/>
                  <a:pt x="4257" y="493"/>
                  <a:pt x="4285" y="466"/>
                </a:cubicBezTo>
                <a:lnTo>
                  <a:pt x="4285" y="410"/>
                </a:lnTo>
                <a:lnTo>
                  <a:pt x="4285" y="320"/>
                </a:lnTo>
                <a:cubicBezTo>
                  <a:pt x="4257" y="292"/>
                  <a:pt x="4229" y="264"/>
                  <a:pt x="4167" y="264"/>
                </a:cubicBezTo>
                <a:cubicBezTo>
                  <a:pt x="4111" y="209"/>
                  <a:pt x="3993" y="174"/>
                  <a:pt x="3882" y="146"/>
                </a:cubicBezTo>
                <a:cubicBezTo>
                  <a:pt x="3472" y="63"/>
                  <a:pt x="2868" y="0"/>
                  <a:pt x="2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F9B3CFC-650D-6EB5-DCF5-7F3F07A11111}"/>
              </a:ext>
            </a:extLst>
          </p:cNvPr>
          <p:cNvGrpSpPr/>
          <p:nvPr/>
        </p:nvGrpSpPr>
        <p:grpSpPr>
          <a:xfrm>
            <a:off x="2483195" y="3164223"/>
            <a:ext cx="629035" cy="100815"/>
            <a:chOff x="2483195" y="3164223"/>
            <a:chExt cx="629035" cy="100815"/>
          </a:xfrm>
        </p:grpSpPr>
        <p:sp>
          <p:nvSpPr>
            <p:cNvPr id="258" name="Google Shape;1513;p17">
              <a:extLst>
                <a:ext uri="{FF2B5EF4-FFF2-40B4-BE49-F238E27FC236}">
                  <a16:creationId xmlns:a16="http://schemas.microsoft.com/office/drawing/2014/main" id="{4E8C37B5-A07C-D248-F9A3-AFE0365E35BE}"/>
                </a:ext>
              </a:extLst>
            </p:cNvPr>
            <p:cNvSpPr/>
            <p:nvPr/>
          </p:nvSpPr>
          <p:spPr>
            <a:xfrm>
              <a:off x="2483195" y="3164223"/>
              <a:ext cx="629035" cy="100815"/>
            </a:xfrm>
            <a:custGeom>
              <a:avLst/>
              <a:gdLst/>
              <a:ahLst/>
              <a:cxnLst/>
              <a:rect l="l" t="t" r="r" b="b"/>
              <a:pathLst>
                <a:path w="4168" h="668" extrusionOk="0">
                  <a:moveTo>
                    <a:pt x="2084" y="1"/>
                  </a:moveTo>
                  <a:cubicBezTo>
                    <a:pt x="924" y="1"/>
                    <a:pt x="1" y="147"/>
                    <a:pt x="1" y="348"/>
                  </a:cubicBezTo>
                  <a:cubicBezTo>
                    <a:pt x="1" y="522"/>
                    <a:pt x="924" y="668"/>
                    <a:pt x="2084" y="668"/>
                  </a:cubicBezTo>
                  <a:cubicBezTo>
                    <a:pt x="3237" y="668"/>
                    <a:pt x="4167" y="522"/>
                    <a:pt x="4167" y="348"/>
                  </a:cubicBezTo>
                  <a:cubicBezTo>
                    <a:pt x="4167" y="147"/>
                    <a:pt x="3237" y="1"/>
                    <a:pt x="2084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15;p17">
              <a:extLst>
                <a:ext uri="{FF2B5EF4-FFF2-40B4-BE49-F238E27FC236}">
                  <a16:creationId xmlns:a16="http://schemas.microsoft.com/office/drawing/2014/main" id="{5EB6DA6A-C659-4CDF-ADCA-DF9A6604DD93}"/>
                </a:ext>
              </a:extLst>
            </p:cNvPr>
            <p:cNvSpPr/>
            <p:nvPr/>
          </p:nvSpPr>
          <p:spPr>
            <a:xfrm>
              <a:off x="2566051" y="3181126"/>
              <a:ext cx="462268" cy="70329"/>
            </a:xfrm>
            <a:custGeom>
              <a:avLst/>
              <a:gdLst/>
              <a:ahLst/>
              <a:cxnLst/>
              <a:rect l="l" t="t" r="r" b="b"/>
              <a:pathLst>
                <a:path w="3063" h="466" extrusionOk="0">
                  <a:moveTo>
                    <a:pt x="1535" y="0"/>
                  </a:moveTo>
                  <a:cubicBezTo>
                    <a:pt x="695" y="0"/>
                    <a:pt x="0" y="90"/>
                    <a:pt x="0" y="236"/>
                  </a:cubicBezTo>
                  <a:cubicBezTo>
                    <a:pt x="0" y="347"/>
                    <a:pt x="695" y="465"/>
                    <a:pt x="1535" y="465"/>
                  </a:cubicBezTo>
                  <a:cubicBezTo>
                    <a:pt x="2368" y="465"/>
                    <a:pt x="3063" y="347"/>
                    <a:pt x="3063" y="236"/>
                  </a:cubicBezTo>
                  <a:cubicBezTo>
                    <a:pt x="3063" y="90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1" name="Google Shape;1516;p17">
            <a:extLst>
              <a:ext uri="{FF2B5EF4-FFF2-40B4-BE49-F238E27FC236}">
                <a16:creationId xmlns:a16="http://schemas.microsoft.com/office/drawing/2014/main" id="{945847AE-BA71-5173-3BBC-7BDE2E78E0F4}"/>
              </a:ext>
            </a:extLst>
          </p:cNvPr>
          <p:cNvSpPr/>
          <p:nvPr/>
        </p:nvSpPr>
        <p:spPr>
          <a:xfrm>
            <a:off x="2483195" y="3094045"/>
            <a:ext cx="629035" cy="126924"/>
          </a:xfrm>
          <a:custGeom>
            <a:avLst/>
            <a:gdLst/>
            <a:ahLst/>
            <a:cxnLst/>
            <a:rect l="l" t="t" r="r" b="b"/>
            <a:pathLst>
              <a:path w="4168" h="841" extrusionOk="0">
                <a:moveTo>
                  <a:pt x="1" y="1"/>
                </a:moveTo>
                <a:lnTo>
                  <a:pt x="1" y="494"/>
                </a:lnTo>
                <a:cubicBezTo>
                  <a:pt x="1" y="695"/>
                  <a:pt x="924" y="841"/>
                  <a:pt x="2084" y="841"/>
                </a:cubicBezTo>
                <a:cubicBezTo>
                  <a:pt x="3237" y="841"/>
                  <a:pt x="4167" y="695"/>
                  <a:pt x="4167" y="49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1517;p17">
            <a:extLst>
              <a:ext uri="{FF2B5EF4-FFF2-40B4-BE49-F238E27FC236}">
                <a16:creationId xmlns:a16="http://schemas.microsoft.com/office/drawing/2014/main" id="{9AEAD3C6-E941-76ED-C0EE-C460BAE512A9}"/>
              </a:ext>
            </a:extLst>
          </p:cNvPr>
          <p:cNvSpPr/>
          <p:nvPr/>
        </p:nvSpPr>
        <p:spPr>
          <a:xfrm>
            <a:off x="2483195" y="3094045"/>
            <a:ext cx="629035" cy="66254"/>
          </a:xfrm>
          <a:custGeom>
            <a:avLst/>
            <a:gdLst/>
            <a:ahLst/>
            <a:cxnLst/>
            <a:rect l="l" t="t" r="r" b="b"/>
            <a:pathLst>
              <a:path w="4168" h="439" extrusionOk="0">
                <a:moveTo>
                  <a:pt x="1" y="1"/>
                </a:moveTo>
                <a:lnTo>
                  <a:pt x="1" y="119"/>
                </a:lnTo>
                <a:cubicBezTo>
                  <a:pt x="174" y="292"/>
                  <a:pt x="1042" y="438"/>
                  <a:pt x="2084" y="438"/>
                </a:cubicBezTo>
                <a:cubicBezTo>
                  <a:pt x="3126" y="438"/>
                  <a:pt x="3994" y="292"/>
                  <a:pt x="4167" y="119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518;p17">
            <a:extLst>
              <a:ext uri="{FF2B5EF4-FFF2-40B4-BE49-F238E27FC236}">
                <a16:creationId xmlns:a16="http://schemas.microsoft.com/office/drawing/2014/main" id="{60527247-1B0A-7737-E331-84B0C01012AC}"/>
              </a:ext>
            </a:extLst>
          </p:cNvPr>
          <p:cNvSpPr/>
          <p:nvPr/>
        </p:nvSpPr>
        <p:spPr>
          <a:xfrm>
            <a:off x="2483195" y="3045901"/>
            <a:ext cx="629035" cy="100664"/>
          </a:xfrm>
          <a:custGeom>
            <a:avLst/>
            <a:gdLst/>
            <a:ahLst/>
            <a:cxnLst/>
            <a:rect l="l" t="t" r="r" b="b"/>
            <a:pathLst>
              <a:path w="4168" h="667" extrusionOk="0">
                <a:moveTo>
                  <a:pt x="2084" y="0"/>
                </a:moveTo>
                <a:cubicBezTo>
                  <a:pt x="924" y="0"/>
                  <a:pt x="1" y="146"/>
                  <a:pt x="1" y="320"/>
                </a:cubicBezTo>
                <a:cubicBezTo>
                  <a:pt x="1" y="521"/>
                  <a:pt x="924" y="667"/>
                  <a:pt x="2084" y="667"/>
                </a:cubicBezTo>
                <a:cubicBezTo>
                  <a:pt x="3237" y="667"/>
                  <a:pt x="4167" y="521"/>
                  <a:pt x="4167" y="320"/>
                </a:cubicBezTo>
                <a:cubicBezTo>
                  <a:pt x="4167" y="146"/>
                  <a:pt x="3237" y="0"/>
                  <a:pt x="20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586F0CB-EEF0-2EED-5B51-28E12EE9AFDA}"/>
              </a:ext>
            </a:extLst>
          </p:cNvPr>
          <p:cNvGrpSpPr/>
          <p:nvPr/>
        </p:nvGrpSpPr>
        <p:grpSpPr>
          <a:xfrm>
            <a:off x="2473838" y="3037450"/>
            <a:ext cx="646692" cy="117567"/>
            <a:chOff x="2473838" y="3037450"/>
            <a:chExt cx="646692" cy="117567"/>
          </a:xfrm>
        </p:grpSpPr>
        <p:sp>
          <p:nvSpPr>
            <p:cNvPr id="264" name="Google Shape;1519;p17">
              <a:extLst>
                <a:ext uri="{FF2B5EF4-FFF2-40B4-BE49-F238E27FC236}">
                  <a16:creationId xmlns:a16="http://schemas.microsoft.com/office/drawing/2014/main" id="{3FABF3C5-20C7-6702-F28A-8EEA45E7ECD8}"/>
                </a:ext>
              </a:extLst>
            </p:cNvPr>
            <p:cNvSpPr/>
            <p:nvPr/>
          </p:nvSpPr>
          <p:spPr>
            <a:xfrm>
              <a:off x="2473838" y="3037450"/>
              <a:ext cx="646692" cy="117567"/>
            </a:xfrm>
            <a:custGeom>
              <a:avLst/>
              <a:gdLst/>
              <a:ahLst/>
              <a:cxnLst/>
              <a:rect l="l" t="t" r="r" b="b"/>
              <a:pathLst>
                <a:path w="4285" h="779" extrusionOk="0">
                  <a:moveTo>
                    <a:pt x="2146" y="119"/>
                  </a:moveTo>
                  <a:cubicBezTo>
                    <a:pt x="2722" y="119"/>
                    <a:pt x="3243" y="147"/>
                    <a:pt x="3618" y="202"/>
                  </a:cubicBezTo>
                  <a:cubicBezTo>
                    <a:pt x="3792" y="230"/>
                    <a:pt x="3938" y="292"/>
                    <a:pt x="4056" y="320"/>
                  </a:cubicBezTo>
                  <a:cubicBezTo>
                    <a:pt x="4111" y="320"/>
                    <a:pt x="4139" y="348"/>
                    <a:pt x="4167" y="376"/>
                  </a:cubicBezTo>
                  <a:cubicBezTo>
                    <a:pt x="4167" y="403"/>
                    <a:pt x="4167" y="403"/>
                    <a:pt x="4139" y="431"/>
                  </a:cubicBezTo>
                  <a:cubicBezTo>
                    <a:pt x="4083" y="466"/>
                    <a:pt x="3993" y="494"/>
                    <a:pt x="3882" y="522"/>
                  </a:cubicBezTo>
                  <a:cubicBezTo>
                    <a:pt x="3500" y="605"/>
                    <a:pt x="2868" y="667"/>
                    <a:pt x="2146" y="667"/>
                  </a:cubicBezTo>
                  <a:cubicBezTo>
                    <a:pt x="1563" y="667"/>
                    <a:pt x="1042" y="640"/>
                    <a:pt x="667" y="577"/>
                  </a:cubicBezTo>
                  <a:cubicBezTo>
                    <a:pt x="493" y="549"/>
                    <a:pt x="348" y="494"/>
                    <a:pt x="236" y="466"/>
                  </a:cubicBezTo>
                  <a:cubicBezTo>
                    <a:pt x="174" y="431"/>
                    <a:pt x="146" y="431"/>
                    <a:pt x="118" y="403"/>
                  </a:cubicBezTo>
                  <a:lnTo>
                    <a:pt x="118" y="376"/>
                  </a:lnTo>
                  <a:lnTo>
                    <a:pt x="146" y="348"/>
                  </a:lnTo>
                  <a:cubicBezTo>
                    <a:pt x="202" y="320"/>
                    <a:pt x="292" y="292"/>
                    <a:pt x="410" y="258"/>
                  </a:cubicBezTo>
                  <a:cubicBezTo>
                    <a:pt x="757" y="174"/>
                    <a:pt x="1417" y="119"/>
                    <a:pt x="2146" y="119"/>
                  </a:cubicBezTo>
                  <a:close/>
                  <a:moveTo>
                    <a:pt x="2146" y="1"/>
                  </a:moveTo>
                  <a:cubicBezTo>
                    <a:pt x="1563" y="1"/>
                    <a:pt x="1042" y="28"/>
                    <a:pt x="667" y="84"/>
                  </a:cubicBezTo>
                  <a:cubicBezTo>
                    <a:pt x="466" y="119"/>
                    <a:pt x="320" y="174"/>
                    <a:pt x="202" y="202"/>
                  </a:cubicBezTo>
                  <a:cubicBezTo>
                    <a:pt x="146" y="230"/>
                    <a:pt x="91" y="258"/>
                    <a:pt x="63" y="292"/>
                  </a:cubicBezTo>
                  <a:cubicBezTo>
                    <a:pt x="28" y="292"/>
                    <a:pt x="28" y="320"/>
                    <a:pt x="0" y="320"/>
                  </a:cubicBezTo>
                  <a:lnTo>
                    <a:pt x="0" y="376"/>
                  </a:lnTo>
                  <a:lnTo>
                    <a:pt x="0" y="466"/>
                  </a:lnTo>
                  <a:cubicBezTo>
                    <a:pt x="28" y="494"/>
                    <a:pt x="63" y="522"/>
                    <a:pt x="118" y="549"/>
                  </a:cubicBezTo>
                  <a:cubicBezTo>
                    <a:pt x="174" y="577"/>
                    <a:pt x="292" y="605"/>
                    <a:pt x="410" y="640"/>
                  </a:cubicBezTo>
                  <a:cubicBezTo>
                    <a:pt x="813" y="723"/>
                    <a:pt x="1417" y="778"/>
                    <a:pt x="2146" y="778"/>
                  </a:cubicBezTo>
                  <a:cubicBezTo>
                    <a:pt x="2722" y="778"/>
                    <a:pt x="3243" y="751"/>
                    <a:pt x="3618" y="695"/>
                  </a:cubicBezTo>
                  <a:cubicBezTo>
                    <a:pt x="3820" y="667"/>
                    <a:pt x="3965" y="605"/>
                    <a:pt x="4083" y="577"/>
                  </a:cubicBezTo>
                  <a:cubicBezTo>
                    <a:pt x="4139" y="549"/>
                    <a:pt x="4195" y="522"/>
                    <a:pt x="4229" y="494"/>
                  </a:cubicBezTo>
                  <a:cubicBezTo>
                    <a:pt x="4257" y="494"/>
                    <a:pt x="4257" y="466"/>
                    <a:pt x="4285" y="466"/>
                  </a:cubicBezTo>
                  <a:lnTo>
                    <a:pt x="4285" y="376"/>
                  </a:lnTo>
                  <a:lnTo>
                    <a:pt x="4285" y="320"/>
                  </a:lnTo>
                  <a:cubicBezTo>
                    <a:pt x="4257" y="292"/>
                    <a:pt x="4229" y="258"/>
                    <a:pt x="4167" y="230"/>
                  </a:cubicBezTo>
                  <a:cubicBezTo>
                    <a:pt x="4111" y="202"/>
                    <a:pt x="3993" y="174"/>
                    <a:pt x="3882" y="147"/>
                  </a:cubicBezTo>
                  <a:cubicBezTo>
                    <a:pt x="3472" y="56"/>
                    <a:pt x="2868" y="1"/>
                    <a:pt x="2146" y="1"/>
                  </a:cubicBezTo>
                  <a:close/>
                </a:path>
              </a:pathLst>
            </a:custGeom>
            <a:solidFill>
              <a:srgbClr val="FED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20;p17">
              <a:extLst>
                <a:ext uri="{FF2B5EF4-FFF2-40B4-BE49-F238E27FC236}">
                  <a16:creationId xmlns:a16="http://schemas.microsoft.com/office/drawing/2014/main" id="{2C0318E8-D4D3-FEB4-1771-ED95CB7B455B}"/>
                </a:ext>
              </a:extLst>
            </p:cNvPr>
            <p:cNvSpPr/>
            <p:nvPr/>
          </p:nvSpPr>
          <p:spPr>
            <a:xfrm>
              <a:off x="2566051" y="3063710"/>
              <a:ext cx="462268" cy="65047"/>
            </a:xfrm>
            <a:custGeom>
              <a:avLst/>
              <a:gdLst/>
              <a:ahLst/>
              <a:cxnLst/>
              <a:rect l="l" t="t" r="r" b="b"/>
              <a:pathLst>
                <a:path w="3063" h="431" extrusionOk="0">
                  <a:moveTo>
                    <a:pt x="1535" y="0"/>
                  </a:moveTo>
                  <a:cubicBezTo>
                    <a:pt x="695" y="0"/>
                    <a:pt x="0" y="84"/>
                    <a:pt x="0" y="202"/>
                  </a:cubicBezTo>
                  <a:cubicBezTo>
                    <a:pt x="0" y="348"/>
                    <a:pt x="695" y="431"/>
                    <a:pt x="1535" y="431"/>
                  </a:cubicBezTo>
                  <a:cubicBezTo>
                    <a:pt x="2368" y="431"/>
                    <a:pt x="3063" y="348"/>
                    <a:pt x="3063" y="202"/>
                  </a:cubicBezTo>
                  <a:cubicBezTo>
                    <a:pt x="3063" y="84"/>
                    <a:pt x="2368" y="0"/>
                    <a:pt x="1535" y="0"/>
                  </a:cubicBezTo>
                  <a:close/>
                </a:path>
              </a:pathLst>
            </a:custGeom>
            <a:solidFill>
              <a:srgbClr val="F6A5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1521;p17">
            <a:extLst>
              <a:ext uri="{FF2B5EF4-FFF2-40B4-BE49-F238E27FC236}">
                <a16:creationId xmlns:a16="http://schemas.microsoft.com/office/drawing/2014/main" id="{93EF34B9-31D6-C1D0-6D12-29AC10F8E08A}"/>
              </a:ext>
            </a:extLst>
          </p:cNvPr>
          <p:cNvSpPr/>
          <p:nvPr/>
        </p:nvSpPr>
        <p:spPr>
          <a:xfrm>
            <a:off x="3138193" y="3692446"/>
            <a:ext cx="629035" cy="122849"/>
          </a:xfrm>
          <a:custGeom>
            <a:avLst/>
            <a:gdLst/>
            <a:ahLst/>
            <a:cxnLst/>
            <a:rect l="l" t="t" r="r" b="b"/>
            <a:pathLst>
              <a:path w="4168" h="814" extrusionOk="0">
                <a:moveTo>
                  <a:pt x="1" y="1"/>
                </a:moveTo>
                <a:lnTo>
                  <a:pt x="1" y="466"/>
                </a:lnTo>
                <a:cubicBezTo>
                  <a:pt x="1" y="667"/>
                  <a:pt x="924" y="813"/>
                  <a:pt x="2084" y="813"/>
                </a:cubicBezTo>
                <a:cubicBezTo>
                  <a:pt x="3237" y="813"/>
                  <a:pt x="4167" y="667"/>
                  <a:pt x="4167" y="466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522;p17">
            <a:extLst>
              <a:ext uri="{FF2B5EF4-FFF2-40B4-BE49-F238E27FC236}">
                <a16:creationId xmlns:a16="http://schemas.microsoft.com/office/drawing/2014/main" id="{BC828D86-C4AB-4AA8-0D78-F39E872A791E}"/>
              </a:ext>
            </a:extLst>
          </p:cNvPr>
          <p:cNvSpPr/>
          <p:nvPr/>
        </p:nvSpPr>
        <p:spPr>
          <a:xfrm>
            <a:off x="3138193" y="3692446"/>
            <a:ext cx="629035" cy="60972"/>
          </a:xfrm>
          <a:custGeom>
            <a:avLst/>
            <a:gdLst/>
            <a:ahLst/>
            <a:cxnLst/>
            <a:rect l="l" t="t" r="r" b="b"/>
            <a:pathLst>
              <a:path w="4168" h="404" extrusionOk="0">
                <a:moveTo>
                  <a:pt x="1" y="1"/>
                </a:moveTo>
                <a:lnTo>
                  <a:pt x="1" y="84"/>
                </a:lnTo>
                <a:cubicBezTo>
                  <a:pt x="174" y="258"/>
                  <a:pt x="1042" y="404"/>
                  <a:pt x="2084" y="404"/>
                </a:cubicBezTo>
                <a:cubicBezTo>
                  <a:pt x="3126" y="404"/>
                  <a:pt x="3994" y="258"/>
                  <a:pt x="4167" y="8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523;p17">
            <a:extLst>
              <a:ext uri="{FF2B5EF4-FFF2-40B4-BE49-F238E27FC236}">
                <a16:creationId xmlns:a16="http://schemas.microsoft.com/office/drawing/2014/main" id="{8F93A94B-9034-9C11-7675-B47595610479}"/>
              </a:ext>
            </a:extLst>
          </p:cNvPr>
          <p:cNvSpPr/>
          <p:nvPr/>
        </p:nvSpPr>
        <p:spPr>
          <a:xfrm>
            <a:off x="3138193" y="3640077"/>
            <a:ext cx="629035" cy="100815"/>
          </a:xfrm>
          <a:custGeom>
            <a:avLst/>
            <a:gdLst/>
            <a:ahLst/>
            <a:cxnLst/>
            <a:rect l="l" t="t" r="r" b="b"/>
            <a:pathLst>
              <a:path w="4168" h="668" extrusionOk="0">
                <a:moveTo>
                  <a:pt x="2084" y="1"/>
                </a:moveTo>
                <a:cubicBezTo>
                  <a:pt x="924" y="1"/>
                  <a:pt x="1" y="146"/>
                  <a:pt x="1" y="348"/>
                </a:cubicBezTo>
                <a:cubicBezTo>
                  <a:pt x="1" y="521"/>
                  <a:pt x="924" y="667"/>
                  <a:pt x="2084" y="667"/>
                </a:cubicBezTo>
                <a:cubicBezTo>
                  <a:pt x="3237" y="667"/>
                  <a:pt x="4167" y="521"/>
                  <a:pt x="4167" y="348"/>
                </a:cubicBezTo>
                <a:cubicBezTo>
                  <a:pt x="4167" y="146"/>
                  <a:pt x="3237" y="1"/>
                  <a:pt x="20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524;p17">
            <a:extLst>
              <a:ext uri="{FF2B5EF4-FFF2-40B4-BE49-F238E27FC236}">
                <a16:creationId xmlns:a16="http://schemas.microsoft.com/office/drawing/2014/main" id="{32206447-5CC3-0DAE-4655-47D022E7CD79}"/>
              </a:ext>
            </a:extLst>
          </p:cNvPr>
          <p:cNvSpPr/>
          <p:nvPr/>
        </p:nvSpPr>
        <p:spPr>
          <a:xfrm>
            <a:off x="3128836" y="3631776"/>
            <a:ext cx="646692" cy="117416"/>
          </a:xfrm>
          <a:custGeom>
            <a:avLst/>
            <a:gdLst/>
            <a:ahLst/>
            <a:cxnLst/>
            <a:rect l="l" t="t" r="r" b="b"/>
            <a:pathLst>
              <a:path w="4285" h="778" extrusionOk="0">
                <a:moveTo>
                  <a:pt x="2146" y="111"/>
                </a:moveTo>
                <a:cubicBezTo>
                  <a:pt x="2722" y="111"/>
                  <a:pt x="3243" y="139"/>
                  <a:pt x="3618" y="201"/>
                </a:cubicBezTo>
                <a:cubicBezTo>
                  <a:pt x="3792" y="229"/>
                  <a:pt x="3938" y="285"/>
                  <a:pt x="4056" y="312"/>
                </a:cubicBezTo>
                <a:cubicBezTo>
                  <a:pt x="4111" y="347"/>
                  <a:pt x="4139" y="347"/>
                  <a:pt x="4167" y="375"/>
                </a:cubicBezTo>
                <a:lnTo>
                  <a:pt x="4167" y="403"/>
                </a:lnTo>
                <a:lnTo>
                  <a:pt x="4139" y="431"/>
                </a:lnTo>
                <a:cubicBezTo>
                  <a:pt x="4083" y="458"/>
                  <a:pt x="3993" y="486"/>
                  <a:pt x="3882" y="521"/>
                </a:cubicBezTo>
                <a:cubicBezTo>
                  <a:pt x="3535" y="604"/>
                  <a:pt x="2868" y="660"/>
                  <a:pt x="2146" y="660"/>
                </a:cubicBezTo>
                <a:cubicBezTo>
                  <a:pt x="1563" y="660"/>
                  <a:pt x="1042" y="632"/>
                  <a:pt x="667" y="576"/>
                </a:cubicBezTo>
                <a:cubicBezTo>
                  <a:pt x="493" y="549"/>
                  <a:pt x="348" y="521"/>
                  <a:pt x="236" y="458"/>
                </a:cubicBezTo>
                <a:cubicBezTo>
                  <a:pt x="202" y="458"/>
                  <a:pt x="146" y="431"/>
                  <a:pt x="146" y="403"/>
                </a:cubicBezTo>
                <a:lnTo>
                  <a:pt x="118" y="403"/>
                </a:lnTo>
                <a:cubicBezTo>
                  <a:pt x="118" y="403"/>
                  <a:pt x="118" y="375"/>
                  <a:pt x="146" y="347"/>
                </a:cubicBezTo>
                <a:cubicBezTo>
                  <a:pt x="202" y="312"/>
                  <a:pt x="292" y="285"/>
                  <a:pt x="410" y="257"/>
                </a:cubicBezTo>
                <a:cubicBezTo>
                  <a:pt x="785" y="174"/>
                  <a:pt x="1417" y="111"/>
                  <a:pt x="2146" y="111"/>
                </a:cubicBezTo>
                <a:close/>
                <a:moveTo>
                  <a:pt x="2146" y="0"/>
                </a:moveTo>
                <a:cubicBezTo>
                  <a:pt x="1563" y="0"/>
                  <a:pt x="1042" y="28"/>
                  <a:pt x="667" y="83"/>
                </a:cubicBezTo>
                <a:cubicBezTo>
                  <a:pt x="466" y="139"/>
                  <a:pt x="320" y="174"/>
                  <a:pt x="202" y="201"/>
                </a:cubicBezTo>
                <a:cubicBezTo>
                  <a:pt x="146" y="229"/>
                  <a:pt x="91" y="257"/>
                  <a:pt x="63" y="285"/>
                </a:cubicBezTo>
                <a:cubicBezTo>
                  <a:pt x="28" y="285"/>
                  <a:pt x="28" y="312"/>
                  <a:pt x="28" y="312"/>
                </a:cubicBezTo>
                <a:cubicBezTo>
                  <a:pt x="0" y="347"/>
                  <a:pt x="0" y="375"/>
                  <a:pt x="0" y="403"/>
                </a:cubicBezTo>
                <a:cubicBezTo>
                  <a:pt x="0" y="403"/>
                  <a:pt x="0" y="431"/>
                  <a:pt x="28" y="458"/>
                </a:cubicBezTo>
                <a:cubicBezTo>
                  <a:pt x="28" y="486"/>
                  <a:pt x="63" y="521"/>
                  <a:pt x="118" y="549"/>
                </a:cubicBezTo>
                <a:cubicBezTo>
                  <a:pt x="174" y="576"/>
                  <a:pt x="292" y="604"/>
                  <a:pt x="410" y="632"/>
                </a:cubicBezTo>
                <a:cubicBezTo>
                  <a:pt x="813" y="722"/>
                  <a:pt x="1417" y="778"/>
                  <a:pt x="2146" y="778"/>
                </a:cubicBezTo>
                <a:cubicBezTo>
                  <a:pt x="2722" y="778"/>
                  <a:pt x="3243" y="750"/>
                  <a:pt x="3618" y="694"/>
                </a:cubicBezTo>
                <a:cubicBezTo>
                  <a:pt x="3820" y="660"/>
                  <a:pt x="3965" y="604"/>
                  <a:pt x="4083" y="576"/>
                </a:cubicBezTo>
                <a:cubicBezTo>
                  <a:pt x="4139" y="549"/>
                  <a:pt x="4195" y="521"/>
                  <a:pt x="4229" y="521"/>
                </a:cubicBezTo>
                <a:lnTo>
                  <a:pt x="4285" y="458"/>
                </a:lnTo>
                <a:lnTo>
                  <a:pt x="4285" y="403"/>
                </a:lnTo>
                <a:lnTo>
                  <a:pt x="4285" y="312"/>
                </a:lnTo>
                <a:cubicBezTo>
                  <a:pt x="4257" y="285"/>
                  <a:pt x="4229" y="257"/>
                  <a:pt x="4167" y="257"/>
                </a:cubicBezTo>
                <a:cubicBezTo>
                  <a:pt x="4111" y="201"/>
                  <a:pt x="3993" y="174"/>
                  <a:pt x="3882" y="139"/>
                </a:cubicBezTo>
                <a:cubicBezTo>
                  <a:pt x="3472" y="56"/>
                  <a:pt x="2868" y="0"/>
                  <a:pt x="2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525;p17">
            <a:extLst>
              <a:ext uri="{FF2B5EF4-FFF2-40B4-BE49-F238E27FC236}">
                <a16:creationId xmlns:a16="http://schemas.microsoft.com/office/drawing/2014/main" id="{5343E94A-ADF7-617C-B036-C9069610D0CA}"/>
              </a:ext>
            </a:extLst>
          </p:cNvPr>
          <p:cNvSpPr/>
          <p:nvPr/>
        </p:nvSpPr>
        <p:spPr>
          <a:xfrm>
            <a:off x="3221049" y="3657885"/>
            <a:ext cx="462268" cy="69272"/>
          </a:xfrm>
          <a:custGeom>
            <a:avLst/>
            <a:gdLst/>
            <a:ahLst/>
            <a:cxnLst/>
            <a:rect l="l" t="t" r="r" b="b"/>
            <a:pathLst>
              <a:path w="3063" h="459" extrusionOk="0">
                <a:moveTo>
                  <a:pt x="1535" y="1"/>
                </a:moveTo>
                <a:cubicBezTo>
                  <a:pt x="695" y="1"/>
                  <a:pt x="0" y="84"/>
                  <a:pt x="0" y="230"/>
                </a:cubicBezTo>
                <a:cubicBezTo>
                  <a:pt x="0" y="348"/>
                  <a:pt x="695" y="459"/>
                  <a:pt x="1535" y="459"/>
                </a:cubicBezTo>
                <a:cubicBezTo>
                  <a:pt x="2368" y="459"/>
                  <a:pt x="3063" y="348"/>
                  <a:pt x="3063" y="230"/>
                </a:cubicBezTo>
                <a:cubicBezTo>
                  <a:pt x="3063" y="84"/>
                  <a:pt x="2368" y="1"/>
                  <a:pt x="1535" y="1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526;p17">
            <a:extLst>
              <a:ext uri="{FF2B5EF4-FFF2-40B4-BE49-F238E27FC236}">
                <a16:creationId xmlns:a16="http://schemas.microsoft.com/office/drawing/2014/main" id="{09BBDD86-E8C6-7C46-5EA9-263A01F53614}"/>
              </a:ext>
            </a:extLst>
          </p:cNvPr>
          <p:cNvSpPr/>
          <p:nvPr/>
        </p:nvSpPr>
        <p:spPr>
          <a:xfrm>
            <a:off x="3138193" y="3569899"/>
            <a:ext cx="629035" cy="126924"/>
          </a:xfrm>
          <a:custGeom>
            <a:avLst/>
            <a:gdLst/>
            <a:ahLst/>
            <a:cxnLst/>
            <a:rect l="l" t="t" r="r" b="b"/>
            <a:pathLst>
              <a:path w="4168" h="841" extrusionOk="0">
                <a:moveTo>
                  <a:pt x="1" y="0"/>
                </a:moveTo>
                <a:lnTo>
                  <a:pt x="1" y="493"/>
                </a:lnTo>
                <a:cubicBezTo>
                  <a:pt x="1" y="695"/>
                  <a:pt x="924" y="841"/>
                  <a:pt x="2084" y="841"/>
                </a:cubicBezTo>
                <a:cubicBezTo>
                  <a:pt x="3237" y="841"/>
                  <a:pt x="4167" y="695"/>
                  <a:pt x="4167" y="493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527;p17">
            <a:extLst>
              <a:ext uri="{FF2B5EF4-FFF2-40B4-BE49-F238E27FC236}">
                <a16:creationId xmlns:a16="http://schemas.microsoft.com/office/drawing/2014/main" id="{3A4BB594-9669-27F4-55EE-A054454360BA}"/>
              </a:ext>
            </a:extLst>
          </p:cNvPr>
          <p:cNvSpPr/>
          <p:nvPr/>
        </p:nvSpPr>
        <p:spPr>
          <a:xfrm>
            <a:off x="3138193" y="3569899"/>
            <a:ext cx="629035" cy="66103"/>
          </a:xfrm>
          <a:custGeom>
            <a:avLst/>
            <a:gdLst/>
            <a:ahLst/>
            <a:cxnLst/>
            <a:rect l="l" t="t" r="r" b="b"/>
            <a:pathLst>
              <a:path w="4168" h="438" extrusionOk="0">
                <a:moveTo>
                  <a:pt x="1" y="0"/>
                </a:moveTo>
                <a:lnTo>
                  <a:pt x="1" y="118"/>
                </a:lnTo>
                <a:cubicBezTo>
                  <a:pt x="174" y="292"/>
                  <a:pt x="1042" y="438"/>
                  <a:pt x="2084" y="438"/>
                </a:cubicBezTo>
                <a:cubicBezTo>
                  <a:pt x="3126" y="438"/>
                  <a:pt x="3994" y="292"/>
                  <a:pt x="4167" y="118"/>
                </a:cubicBezTo>
                <a:lnTo>
                  <a:pt x="41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1528;p17">
            <a:extLst>
              <a:ext uri="{FF2B5EF4-FFF2-40B4-BE49-F238E27FC236}">
                <a16:creationId xmlns:a16="http://schemas.microsoft.com/office/drawing/2014/main" id="{D7661065-EF25-306B-5893-A921EAC73C70}"/>
              </a:ext>
            </a:extLst>
          </p:cNvPr>
          <p:cNvSpPr/>
          <p:nvPr/>
        </p:nvSpPr>
        <p:spPr>
          <a:xfrm>
            <a:off x="3138193" y="3521604"/>
            <a:ext cx="629035" cy="100815"/>
          </a:xfrm>
          <a:custGeom>
            <a:avLst/>
            <a:gdLst/>
            <a:ahLst/>
            <a:cxnLst/>
            <a:rect l="l" t="t" r="r" b="b"/>
            <a:pathLst>
              <a:path w="4168" h="668" extrusionOk="0">
                <a:moveTo>
                  <a:pt x="2084" y="1"/>
                </a:moveTo>
                <a:cubicBezTo>
                  <a:pt x="924" y="1"/>
                  <a:pt x="1" y="147"/>
                  <a:pt x="1" y="320"/>
                </a:cubicBezTo>
                <a:cubicBezTo>
                  <a:pt x="1" y="522"/>
                  <a:pt x="924" y="668"/>
                  <a:pt x="2084" y="668"/>
                </a:cubicBezTo>
                <a:cubicBezTo>
                  <a:pt x="3237" y="668"/>
                  <a:pt x="4167" y="522"/>
                  <a:pt x="4167" y="320"/>
                </a:cubicBezTo>
                <a:cubicBezTo>
                  <a:pt x="4167" y="147"/>
                  <a:pt x="3237" y="1"/>
                  <a:pt x="2084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1529;p17">
            <a:extLst>
              <a:ext uri="{FF2B5EF4-FFF2-40B4-BE49-F238E27FC236}">
                <a16:creationId xmlns:a16="http://schemas.microsoft.com/office/drawing/2014/main" id="{A2DE7505-8A36-C5C7-8C3C-0819B1340017}"/>
              </a:ext>
            </a:extLst>
          </p:cNvPr>
          <p:cNvSpPr/>
          <p:nvPr/>
        </p:nvSpPr>
        <p:spPr>
          <a:xfrm>
            <a:off x="3128836" y="3513303"/>
            <a:ext cx="646692" cy="118472"/>
          </a:xfrm>
          <a:custGeom>
            <a:avLst/>
            <a:gdLst/>
            <a:ahLst/>
            <a:cxnLst/>
            <a:rect l="l" t="t" r="r" b="b"/>
            <a:pathLst>
              <a:path w="4285" h="785" extrusionOk="0">
                <a:moveTo>
                  <a:pt x="2146" y="118"/>
                </a:moveTo>
                <a:cubicBezTo>
                  <a:pt x="2722" y="118"/>
                  <a:pt x="3243" y="146"/>
                  <a:pt x="3618" y="202"/>
                </a:cubicBezTo>
                <a:cubicBezTo>
                  <a:pt x="3792" y="229"/>
                  <a:pt x="3938" y="264"/>
                  <a:pt x="4056" y="320"/>
                </a:cubicBezTo>
                <a:cubicBezTo>
                  <a:pt x="4111" y="320"/>
                  <a:pt x="4139" y="348"/>
                  <a:pt x="4167" y="375"/>
                </a:cubicBezTo>
                <a:cubicBezTo>
                  <a:pt x="4167" y="375"/>
                  <a:pt x="4167" y="403"/>
                  <a:pt x="4139" y="438"/>
                </a:cubicBezTo>
                <a:cubicBezTo>
                  <a:pt x="4083" y="466"/>
                  <a:pt x="3993" y="493"/>
                  <a:pt x="3882" y="521"/>
                </a:cubicBezTo>
                <a:cubicBezTo>
                  <a:pt x="3535" y="611"/>
                  <a:pt x="2868" y="667"/>
                  <a:pt x="2146" y="667"/>
                </a:cubicBezTo>
                <a:cubicBezTo>
                  <a:pt x="1563" y="667"/>
                  <a:pt x="1042" y="639"/>
                  <a:pt x="667" y="577"/>
                </a:cubicBezTo>
                <a:cubicBezTo>
                  <a:pt x="493" y="549"/>
                  <a:pt x="348" y="493"/>
                  <a:pt x="236" y="466"/>
                </a:cubicBezTo>
                <a:cubicBezTo>
                  <a:pt x="202" y="438"/>
                  <a:pt x="146" y="438"/>
                  <a:pt x="146" y="403"/>
                </a:cubicBezTo>
                <a:lnTo>
                  <a:pt x="118" y="375"/>
                </a:lnTo>
                <a:lnTo>
                  <a:pt x="146" y="348"/>
                </a:lnTo>
                <a:cubicBezTo>
                  <a:pt x="202" y="320"/>
                  <a:pt x="292" y="292"/>
                  <a:pt x="410" y="264"/>
                </a:cubicBezTo>
                <a:cubicBezTo>
                  <a:pt x="785" y="174"/>
                  <a:pt x="1417" y="118"/>
                  <a:pt x="2146" y="118"/>
                </a:cubicBezTo>
                <a:close/>
                <a:moveTo>
                  <a:pt x="2146" y="0"/>
                </a:moveTo>
                <a:cubicBezTo>
                  <a:pt x="1563" y="0"/>
                  <a:pt x="1042" y="28"/>
                  <a:pt x="667" y="91"/>
                </a:cubicBezTo>
                <a:cubicBezTo>
                  <a:pt x="466" y="118"/>
                  <a:pt x="320" y="174"/>
                  <a:pt x="202" y="202"/>
                </a:cubicBezTo>
                <a:cubicBezTo>
                  <a:pt x="146" y="229"/>
                  <a:pt x="91" y="264"/>
                  <a:pt x="63" y="264"/>
                </a:cubicBezTo>
                <a:cubicBezTo>
                  <a:pt x="28" y="292"/>
                  <a:pt x="28" y="292"/>
                  <a:pt x="28" y="320"/>
                </a:cubicBezTo>
                <a:cubicBezTo>
                  <a:pt x="0" y="348"/>
                  <a:pt x="0" y="375"/>
                  <a:pt x="0" y="375"/>
                </a:cubicBezTo>
                <a:cubicBezTo>
                  <a:pt x="0" y="403"/>
                  <a:pt x="0" y="438"/>
                  <a:pt x="28" y="466"/>
                </a:cubicBezTo>
                <a:cubicBezTo>
                  <a:pt x="28" y="493"/>
                  <a:pt x="63" y="521"/>
                  <a:pt x="118" y="521"/>
                </a:cubicBezTo>
                <a:cubicBezTo>
                  <a:pt x="174" y="577"/>
                  <a:pt x="292" y="611"/>
                  <a:pt x="410" y="639"/>
                </a:cubicBezTo>
                <a:cubicBezTo>
                  <a:pt x="813" y="723"/>
                  <a:pt x="1417" y="785"/>
                  <a:pt x="2146" y="785"/>
                </a:cubicBezTo>
                <a:cubicBezTo>
                  <a:pt x="2722" y="785"/>
                  <a:pt x="3243" y="750"/>
                  <a:pt x="3618" y="695"/>
                </a:cubicBezTo>
                <a:cubicBezTo>
                  <a:pt x="3820" y="639"/>
                  <a:pt x="3965" y="611"/>
                  <a:pt x="4083" y="577"/>
                </a:cubicBezTo>
                <a:cubicBezTo>
                  <a:pt x="4139" y="549"/>
                  <a:pt x="4195" y="521"/>
                  <a:pt x="4229" y="493"/>
                </a:cubicBezTo>
                <a:cubicBezTo>
                  <a:pt x="4257" y="493"/>
                  <a:pt x="4257" y="466"/>
                  <a:pt x="4285" y="466"/>
                </a:cubicBezTo>
                <a:lnTo>
                  <a:pt x="4285" y="375"/>
                </a:lnTo>
                <a:lnTo>
                  <a:pt x="4285" y="320"/>
                </a:lnTo>
                <a:cubicBezTo>
                  <a:pt x="4257" y="292"/>
                  <a:pt x="4229" y="264"/>
                  <a:pt x="4167" y="229"/>
                </a:cubicBezTo>
                <a:cubicBezTo>
                  <a:pt x="4111" y="202"/>
                  <a:pt x="3993" y="174"/>
                  <a:pt x="3882" y="146"/>
                </a:cubicBezTo>
                <a:cubicBezTo>
                  <a:pt x="3472" y="56"/>
                  <a:pt x="2868" y="0"/>
                  <a:pt x="2146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1530;p17">
            <a:extLst>
              <a:ext uri="{FF2B5EF4-FFF2-40B4-BE49-F238E27FC236}">
                <a16:creationId xmlns:a16="http://schemas.microsoft.com/office/drawing/2014/main" id="{430CC1AB-D889-02DD-E0E9-556BECFC1E50}"/>
              </a:ext>
            </a:extLst>
          </p:cNvPr>
          <p:cNvSpPr/>
          <p:nvPr/>
        </p:nvSpPr>
        <p:spPr>
          <a:xfrm>
            <a:off x="3221049" y="3535338"/>
            <a:ext cx="462268" cy="70329"/>
          </a:xfrm>
          <a:custGeom>
            <a:avLst/>
            <a:gdLst/>
            <a:ahLst/>
            <a:cxnLst/>
            <a:rect l="l" t="t" r="r" b="b"/>
            <a:pathLst>
              <a:path w="3063" h="466" extrusionOk="0">
                <a:moveTo>
                  <a:pt x="1535" y="0"/>
                </a:moveTo>
                <a:cubicBezTo>
                  <a:pt x="695" y="0"/>
                  <a:pt x="0" y="118"/>
                  <a:pt x="0" y="229"/>
                </a:cubicBezTo>
                <a:cubicBezTo>
                  <a:pt x="0" y="375"/>
                  <a:pt x="695" y="465"/>
                  <a:pt x="1535" y="465"/>
                </a:cubicBezTo>
                <a:cubicBezTo>
                  <a:pt x="2368" y="465"/>
                  <a:pt x="3063" y="375"/>
                  <a:pt x="3063" y="229"/>
                </a:cubicBezTo>
                <a:cubicBezTo>
                  <a:pt x="3063" y="118"/>
                  <a:pt x="2368" y="0"/>
                  <a:pt x="15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1531;p17">
            <a:extLst>
              <a:ext uri="{FF2B5EF4-FFF2-40B4-BE49-F238E27FC236}">
                <a16:creationId xmlns:a16="http://schemas.microsoft.com/office/drawing/2014/main" id="{7AB28679-44DE-9A0D-2CAD-FFD2A654E802}"/>
              </a:ext>
            </a:extLst>
          </p:cNvPr>
          <p:cNvSpPr/>
          <p:nvPr/>
        </p:nvSpPr>
        <p:spPr>
          <a:xfrm>
            <a:off x="3138193" y="3452482"/>
            <a:ext cx="629035" cy="126924"/>
          </a:xfrm>
          <a:custGeom>
            <a:avLst/>
            <a:gdLst/>
            <a:ahLst/>
            <a:cxnLst/>
            <a:rect l="l" t="t" r="r" b="b"/>
            <a:pathLst>
              <a:path w="4168" h="841" extrusionOk="0">
                <a:moveTo>
                  <a:pt x="1" y="1"/>
                </a:moveTo>
                <a:lnTo>
                  <a:pt x="1" y="494"/>
                </a:lnTo>
                <a:cubicBezTo>
                  <a:pt x="1" y="667"/>
                  <a:pt x="924" y="841"/>
                  <a:pt x="2084" y="841"/>
                </a:cubicBezTo>
                <a:cubicBezTo>
                  <a:pt x="3237" y="841"/>
                  <a:pt x="4167" y="667"/>
                  <a:pt x="4167" y="494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1532;p17">
            <a:extLst>
              <a:ext uri="{FF2B5EF4-FFF2-40B4-BE49-F238E27FC236}">
                <a16:creationId xmlns:a16="http://schemas.microsoft.com/office/drawing/2014/main" id="{9B298BC3-6D69-B8D8-729C-F78F89C7CB2A}"/>
              </a:ext>
            </a:extLst>
          </p:cNvPr>
          <p:cNvSpPr/>
          <p:nvPr/>
        </p:nvSpPr>
        <p:spPr>
          <a:xfrm>
            <a:off x="3138193" y="3452482"/>
            <a:ext cx="629035" cy="60972"/>
          </a:xfrm>
          <a:custGeom>
            <a:avLst/>
            <a:gdLst/>
            <a:ahLst/>
            <a:cxnLst/>
            <a:rect l="l" t="t" r="r" b="b"/>
            <a:pathLst>
              <a:path w="4168" h="404" extrusionOk="0">
                <a:moveTo>
                  <a:pt x="1" y="1"/>
                </a:moveTo>
                <a:lnTo>
                  <a:pt x="1" y="112"/>
                </a:lnTo>
                <a:cubicBezTo>
                  <a:pt x="174" y="285"/>
                  <a:pt x="1042" y="403"/>
                  <a:pt x="2084" y="403"/>
                </a:cubicBezTo>
                <a:cubicBezTo>
                  <a:pt x="3126" y="403"/>
                  <a:pt x="3994" y="285"/>
                  <a:pt x="4167" y="112"/>
                </a:cubicBezTo>
                <a:lnTo>
                  <a:pt x="4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1533;p17">
            <a:extLst>
              <a:ext uri="{FF2B5EF4-FFF2-40B4-BE49-F238E27FC236}">
                <a16:creationId xmlns:a16="http://schemas.microsoft.com/office/drawing/2014/main" id="{6866C598-A7FA-D970-3C64-31CAAAD3EC42}"/>
              </a:ext>
            </a:extLst>
          </p:cNvPr>
          <p:cNvSpPr/>
          <p:nvPr/>
        </p:nvSpPr>
        <p:spPr>
          <a:xfrm>
            <a:off x="3138193" y="3404338"/>
            <a:ext cx="629035" cy="100664"/>
          </a:xfrm>
          <a:custGeom>
            <a:avLst/>
            <a:gdLst/>
            <a:ahLst/>
            <a:cxnLst/>
            <a:rect l="l" t="t" r="r" b="b"/>
            <a:pathLst>
              <a:path w="4168" h="667" extrusionOk="0">
                <a:moveTo>
                  <a:pt x="2084" y="0"/>
                </a:moveTo>
                <a:cubicBezTo>
                  <a:pt x="924" y="0"/>
                  <a:pt x="1" y="146"/>
                  <a:pt x="1" y="320"/>
                </a:cubicBezTo>
                <a:cubicBezTo>
                  <a:pt x="1" y="521"/>
                  <a:pt x="924" y="667"/>
                  <a:pt x="2084" y="667"/>
                </a:cubicBezTo>
                <a:cubicBezTo>
                  <a:pt x="3237" y="667"/>
                  <a:pt x="4167" y="521"/>
                  <a:pt x="4167" y="320"/>
                </a:cubicBezTo>
                <a:cubicBezTo>
                  <a:pt x="4167" y="146"/>
                  <a:pt x="3237" y="0"/>
                  <a:pt x="2084" y="0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1534;p17">
            <a:extLst>
              <a:ext uri="{FF2B5EF4-FFF2-40B4-BE49-F238E27FC236}">
                <a16:creationId xmlns:a16="http://schemas.microsoft.com/office/drawing/2014/main" id="{7F27EAEB-DD00-225F-CA50-2E7E4A0010AD}"/>
              </a:ext>
            </a:extLst>
          </p:cNvPr>
          <p:cNvSpPr/>
          <p:nvPr/>
        </p:nvSpPr>
        <p:spPr>
          <a:xfrm>
            <a:off x="3128836" y="3395887"/>
            <a:ext cx="646692" cy="117567"/>
          </a:xfrm>
          <a:custGeom>
            <a:avLst/>
            <a:gdLst/>
            <a:ahLst/>
            <a:cxnLst/>
            <a:rect l="l" t="t" r="r" b="b"/>
            <a:pathLst>
              <a:path w="4285" h="779" extrusionOk="0">
                <a:moveTo>
                  <a:pt x="2146" y="112"/>
                </a:moveTo>
                <a:cubicBezTo>
                  <a:pt x="2722" y="112"/>
                  <a:pt x="3243" y="139"/>
                  <a:pt x="3618" y="202"/>
                </a:cubicBezTo>
                <a:cubicBezTo>
                  <a:pt x="3792" y="230"/>
                  <a:pt x="3938" y="258"/>
                  <a:pt x="4056" y="313"/>
                </a:cubicBezTo>
                <a:cubicBezTo>
                  <a:pt x="4111" y="313"/>
                  <a:pt x="4139" y="348"/>
                  <a:pt x="4167" y="348"/>
                </a:cubicBezTo>
                <a:lnTo>
                  <a:pt x="4167" y="376"/>
                </a:lnTo>
                <a:cubicBezTo>
                  <a:pt x="4167" y="376"/>
                  <a:pt x="4167" y="403"/>
                  <a:pt x="4139" y="403"/>
                </a:cubicBezTo>
                <a:cubicBezTo>
                  <a:pt x="4083" y="431"/>
                  <a:pt x="3993" y="487"/>
                  <a:pt x="3882" y="521"/>
                </a:cubicBezTo>
                <a:cubicBezTo>
                  <a:pt x="3535" y="605"/>
                  <a:pt x="2868" y="660"/>
                  <a:pt x="2146" y="660"/>
                </a:cubicBezTo>
                <a:cubicBezTo>
                  <a:pt x="1563" y="660"/>
                  <a:pt x="1042" y="605"/>
                  <a:pt x="667" y="549"/>
                </a:cubicBezTo>
                <a:cubicBezTo>
                  <a:pt x="493" y="521"/>
                  <a:pt x="348" y="487"/>
                  <a:pt x="236" y="459"/>
                </a:cubicBezTo>
                <a:cubicBezTo>
                  <a:pt x="202" y="431"/>
                  <a:pt x="146" y="403"/>
                  <a:pt x="146" y="403"/>
                </a:cubicBezTo>
                <a:lnTo>
                  <a:pt x="118" y="376"/>
                </a:lnTo>
                <a:lnTo>
                  <a:pt x="146" y="348"/>
                </a:lnTo>
                <a:cubicBezTo>
                  <a:pt x="202" y="313"/>
                  <a:pt x="292" y="285"/>
                  <a:pt x="410" y="258"/>
                </a:cubicBezTo>
                <a:cubicBezTo>
                  <a:pt x="785" y="174"/>
                  <a:pt x="1417" y="112"/>
                  <a:pt x="2146" y="112"/>
                </a:cubicBezTo>
                <a:close/>
                <a:moveTo>
                  <a:pt x="2146" y="1"/>
                </a:moveTo>
                <a:cubicBezTo>
                  <a:pt x="1563" y="1"/>
                  <a:pt x="1042" y="28"/>
                  <a:pt x="667" y="84"/>
                </a:cubicBezTo>
                <a:cubicBezTo>
                  <a:pt x="466" y="112"/>
                  <a:pt x="320" y="139"/>
                  <a:pt x="202" y="202"/>
                </a:cubicBezTo>
                <a:cubicBezTo>
                  <a:pt x="146" y="230"/>
                  <a:pt x="91" y="230"/>
                  <a:pt x="63" y="258"/>
                </a:cubicBezTo>
                <a:cubicBezTo>
                  <a:pt x="28" y="285"/>
                  <a:pt x="28" y="285"/>
                  <a:pt x="28" y="313"/>
                </a:cubicBezTo>
                <a:cubicBezTo>
                  <a:pt x="0" y="348"/>
                  <a:pt x="0" y="348"/>
                  <a:pt x="0" y="376"/>
                </a:cubicBezTo>
                <a:cubicBezTo>
                  <a:pt x="0" y="403"/>
                  <a:pt x="0" y="431"/>
                  <a:pt x="28" y="431"/>
                </a:cubicBezTo>
                <a:cubicBezTo>
                  <a:pt x="28" y="487"/>
                  <a:pt x="63" y="487"/>
                  <a:pt x="118" y="521"/>
                </a:cubicBezTo>
                <a:cubicBezTo>
                  <a:pt x="174" y="577"/>
                  <a:pt x="292" y="605"/>
                  <a:pt x="410" y="632"/>
                </a:cubicBezTo>
                <a:cubicBezTo>
                  <a:pt x="813" y="723"/>
                  <a:pt x="1417" y="778"/>
                  <a:pt x="2146" y="778"/>
                </a:cubicBezTo>
                <a:cubicBezTo>
                  <a:pt x="2722" y="778"/>
                  <a:pt x="3243" y="723"/>
                  <a:pt x="3618" y="660"/>
                </a:cubicBezTo>
                <a:cubicBezTo>
                  <a:pt x="3820" y="632"/>
                  <a:pt x="3965" y="605"/>
                  <a:pt x="4083" y="577"/>
                </a:cubicBezTo>
                <a:cubicBezTo>
                  <a:pt x="4139" y="549"/>
                  <a:pt x="4195" y="521"/>
                  <a:pt x="4229" y="487"/>
                </a:cubicBezTo>
                <a:cubicBezTo>
                  <a:pt x="4257" y="487"/>
                  <a:pt x="4257" y="459"/>
                  <a:pt x="4285" y="431"/>
                </a:cubicBezTo>
                <a:lnTo>
                  <a:pt x="4285" y="376"/>
                </a:lnTo>
                <a:lnTo>
                  <a:pt x="4285" y="313"/>
                </a:lnTo>
                <a:cubicBezTo>
                  <a:pt x="4257" y="285"/>
                  <a:pt x="4229" y="258"/>
                  <a:pt x="4167" y="230"/>
                </a:cubicBezTo>
                <a:cubicBezTo>
                  <a:pt x="4111" y="202"/>
                  <a:pt x="3993" y="174"/>
                  <a:pt x="3882" y="139"/>
                </a:cubicBezTo>
                <a:cubicBezTo>
                  <a:pt x="3472" y="56"/>
                  <a:pt x="2868" y="1"/>
                  <a:pt x="2146" y="1"/>
                </a:cubicBezTo>
                <a:close/>
              </a:path>
            </a:pathLst>
          </a:custGeom>
          <a:solidFill>
            <a:srgbClr val="FED5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1535;p17">
            <a:extLst>
              <a:ext uri="{FF2B5EF4-FFF2-40B4-BE49-F238E27FC236}">
                <a16:creationId xmlns:a16="http://schemas.microsoft.com/office/drawing/2014/main" id="{97F33251-7FFB-6C26-912C-0DC50E2B6246}"/>
              </a:ext>
            </a:extLst>
          </p:cNvPr>
          <p:cNvSpPr/>
          <p:nvPr/>
        </p:nvSpPr>
        <p:spPr>
          <a:xfrm>
            <a:off x="3221049" y="3416865"/>
            <a:ext cx="462268" cy="70329"/>
          </a:xfrm>
          <a:custGeom>
            <a:avLst/>
            <a:gdLst/>
            <a:ahLst/>
            <a:cxnLst/>
            <a:rect l="l" t="t" r="r" b="b"/>
            <a:pathLst>
              <a:path w="3063" h="466" extrusionOk="0">
                <a:moveTo>
                  <a:pt x="1535" y="0"/>
                </a:moveTo>
                <a:cubicBezTo>
                  <a:pt x="695" y="0"/>
                  <a:pt x="0" y="119"/>
                  <a:pt x="0" y="237"/>
                </a:cubicBezTo>
                <a:cubicBezTo>
                  <a:pt x="0" y="382"/>
                  <a:pt x="695" y="466"/>
                  <a:pt x="1535" y="466"/>
                </a:cubicBezTo>
                <a:cubicBezTo>
                  <a:pt x="2368" y="466"/>
                  <a:pt x="3063" y="382"/>
                  <a:pt x="3063" y="237"/>
                </a:cubicBezTo>
                <a:cubicBezTo>
                  <a:pt x="3063" y="119"/>
                  <a:pt x="2368" y="0"/>
                  <a:pt x="1535" y="0"/>
                </a:cubicBezTo>
                <a:close/>
              </a:path>
            </a:pathLst>
          </a:custGeom>
          <a:solidFill>
            <a:srgbClr val="F6A5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1537;p17">
            <a:extLst>
              <a:ext uri="{FF2B5EF4-FFF2-40B4-BE49-F238E27FC236}">
                <a16:creationId xmlns:a16="http://schemas.microsoft.com/office/drawing/2014/main" id="{306B92E1-45D2-BF3D-6D3D-9F211BFF1301}"/>
              </a:ext>
            </a:extLst>
          </p:cNvPr>
          <p:cNvSpPr/>
          <p:nvPr/>
        </p:nvSpPr>
        <p:spPr>
          <a:xfrm>
            <a:off x="4805188" y="1518944"/>
            <a:ext cx="248427" cy="2557193"/>
          </a:xfrm>
          <a:custGeom>
            <a:avLst/>
            <a:gdLst/>
            <a:ahLst/>
            <a:cxnLst/>
            <a:rect l="l" t="t" r="r" b="b"/>
            <a:pathLst>
              <a:path w="1646" h="9029" extrusionOk="0">
                <a:moveTo>
                  <a:pt x="0" y="1"/>
                </a:moveTo>
                <a:lnTo>
                  <a:pt x="0" y="9028"/>
                </a:lnTo>
                <a:lnTo>
                  <a:pt x="1646" y="9028"/>
                </a:lnTo>
                <a:lnTo>
                  <a:pt x="1646" y="8966"/>
                </a:lnTo>
                <a:lnTo>
                  <a:pt x="56" y="8966"/>
                </a:lnTo>
                <a:lnTo>
                  <a:pt x="56" y="56"/>
                </a:lnTo>
                <a:lnTo>
                  <a:pt x="1646" y="56"/>
                </a:lnTo>
                <a:lnTo>
                  <a:pt x="1646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54;p13">
            <a:extLst>
              <a:ext uri="{FF2B5EF4-FFF2-40B4-BE49-F238E27FC236}">
                <a16:creationId xmlns:a16="http://schemas.microsoft.com/office/drawing/2014/main" id="{7B1D1D02-F87B-9263-5792-E24A7E46C903}"/>
              </a:ext>
            </a:extLst>
          </p:cNvPr>
          <p:cNvSpPr txBox="1"/>
          <p:nvPr/>
        </p:nvSpPr>
        <p:spPr>
          <a:xfrm>
            <a:off x="2826736" y="275502"/>
            <a:ext cx="3490527" cy="62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Correlations: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938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repeatCount="1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29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29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28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8" presetClass="exit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2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C7BE057-FB6B-4154-8224-8F03C4F94BE5}"/>
              </a:ext>
            </a:extLst>
          </p:cNvPr>
          <p:cNvGrpSpPr/>
          <p:nvPr/>
        </p:nvGrpSpPr>
        <p:grpSpPr>
          <a:xfrm>
            <a:off x="4507673" y="662754"/>
            <a:ext cx="4510868" cy="4410346"/>
            <a:chOff x="4460488" y="363171"/>
            <a:chExt cx="4510868" cy="441034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03ED5FA-D8D5-53DB-5F6E-A7E6033E0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488" y="363171"/>
              <a:ext cx="4371375" cy="4220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Google Shape;2555;p40">
              <a:extLst>
                <a:ext uri="{FF2B5EF4-FFF2-40B4-BE49-F238E27FC236}">
                  <a16:creationId xmlns:a16="http://schemas.microsoft.com/office/drawing/2014/main" id="{44463F37-8FB9-C60C-4830-3DBB733BFFDE}"/>
                </a:ext>
              </a:extLst>
            </p:cNvPr>
            <p:cNvSpPr txBox="1"/>
            <p:nvPr/>
          </p:nvSpPr>
          <p:spPr>
            <a:xfrm>
              <a:off x="5690654" y="4279814"/>
              <a:ext cx="756227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Families</a:t>
              </a:r>
              <a:endParaRPr sz="17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2560;p40">
              <a:extLst>
                <a:ext uri="{FF2B5EF4-FFF2-40B4-BE49-F238E27FC236}">
                  <a16:creationId xmlns:a16="http://schemas.microsoft.com/office/drawing/2014/main" id="{9DA7946A-E746-25A4-077C-88BDCB823438}"/>
                </a:ext>
              </a:extLst>
            </p:cNvPr>
            <p:cNvSpPr txBox="1"/>
            <p:nvPr/>
          </p:nvSpPr>
          <p:spPr>
            <a:xfrm>
              <a:off x="5100404" y="975724"/>
              <a:ext cx="1908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$80,944</a:t>
              </a:r>
              <a:endParaRPr sz="17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" name="Google Shape;2555;p40">
              <a:extLst>
                <a:ext uri="{FF2B5EF4-FFF2-40B4-BE49-F238E27FC236}">
                  <a16:creationId xmlns:a16="http://schemas.microsoft.com/office/drawing/2014/main" id="{91227B1C-5132-BC43-5353-04F1DD0689DE}"/>
                </a:ext>
              </a:extLst>
            </p:cNvPr>
            <p:cNvSpPr txBox="1"/>
            <p:nvPr/>
          </p:nvSpPr>
          <p:spPr>
            <a:xfrm>
              <a:off x="6512313" y="4343917"/>
              <a:ext cx="1162136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Married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CoupleFamilies</a:t>
              </a:r>
              <a:endParaRPr sz="11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2560;p40">
              <a:extLst>
                <a:ext uri="{FF2B5EF4-FFF2-40B4-BE49-F238E27FC236}">
                  <a16:creationId xmlns:a16="http://schemas.microsoft.com/office/drawing/2014/main" id="{46982452-BCFD-3EDA-9FA8-618215517221}"/>
                </a:ext>
              </a:extLst>
            </p:cNvPr>
            <p:cNvSpPr txBox="1"/>
            <p:nvPr/>
          </p:nvSpPr>
          <p:spPr>
            <a:xfrm>
              <a:off x="6076332" y="383974"/>
              <a:ext cx="1908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$96,571</a:t>
              </a:r>
              <a:endParaRPr sz="17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2555;p40">
              <a:extLst>
                <a:ext uri="{FF2B5EF4-FFF2-40B4-BE49-F238E27FC236}">
                  <a16:creationId xmlns:a16="http://schemas.microsoft.com/office/drawing/2014/main" id="{959C5DDA-0AAD-4BB7-2579-DA6052DBA650}"/>
                </a:ext>
              </a:extLst>
            </p:cNvPr>
            <p:cNvSpPr txBox="1"/>
            <p:nvPr/>
          </p:nvSpPr>
          <p:spPr>
            <a:xfrm>
              <a:off x="7551337" y="4283957"/>
              <a:ext cx="1006745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Non-familes</a:t>
              </a:r>
              <a:endParaRPr sz="12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2560;p40">
              <a:extLst>
                <a:ext uri="{FF2B5EF4-FFF2-40B4-BE49-F238E27FC236}">
                  <a16:creationId xmlns:a16="http://schemas.microsoft.com/office/drawing/2014/main" id="{BECF63ED-C5DF-D319-0FED-B9D82801B725}"/>
                </a:ext>
              </a:extLst>
            </p:cNvPr>
            <p:cNvSpPr txBox="1"/>
            <p:nvPr/>
          </p:nvSpPr>
          <p:spPr>
            <a:xfrm>
              <a:off x="7063356" y="2466074"/>
              <a:ext cx="1908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83348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$39,871</a:t>
              </a:r>
              <a:endParaRPr sz="1700" dirty="0">
                <a:solidFill>
                  <a:srgbClr val="0833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" name="Google Shape;64;p14">
            <a:extLst>
              <a:ext uri="{FF2B5EF4-FFF2-40B4-BE49-F238E27FC236}">
                <a16:creationId xmlns:a16="http://schemas.microsoft.com/office/drawing/2014/main" id="{ACE8C906-083E-2FA5-71A4-6EAFEA721303}"/>
              </a:ext>
            </a:extLst>
          </p:cNvPr>
          <p:cNvSpPr txBox="1"/>
          <p:nvPr/>
        </p:nvSpPr>
        <p:spPr>
          <a:xfrm>
            <a:off x="1445205" y="423291"/>
            <a:ext cx="2321368" cy="34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DABA8"/>
                </a:solidFill>
                <a:latin typeface="Fira Sans"/>
                <a:ea typeface="Fira Sans"/>
                <a:cs typeface="Fira Sans"/>
                <a:sym typeface="Fira Sans"/>
              </a:rPr>
              <a:t>Household Types</a:t>
            </a:r>
            <a:endParaRPr sz="1600" b="1" dirty="0">
              <a:solidFill>
                <a:srgbClr val="1DABA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65;p14">
            <a:extLst>
              <a:ext uri="{FF2B5EF4-FFF2-40B4-BE49-F238E27FC236}">
                <a16:creationId xmlns:a16="http://schemas.microsoft.com/office/drawing/2014/main" id="{44D5F434-70E8-2316-6CAF-AB829D59C8EF}"/>
              </a:ext>
            </a:extLst>
          </p:cNvPr>
          <p:cNvSpPr txBox="1"/>
          <p:nvPr/>
        </p:nvSpPr>
        <p:spPr>
          <a:xfrm>
            <a:off x="1454059" y="779571"/>
            <a:ext cx="2321368" cy="16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The Census divides households into three categories: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Families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Married Couple Families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Non-Families</a:t>
            </a:r>
            <a:endParaRPr sz="1200" dirty="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8" name="Google Shape;2441;p48">
            <a:extLst>
              <a:ext uri="{FF2B5EF4-FFF2-40B4-BE49-F238E27FC236}">
                <a16:creationId xmlns:a16="http://schemas.microsoft.com/office/drawing/2014/main" id="{25CF0D5D-B8F4-71A4-8D66-3C216A86A024}"/>
              </a:ext>
            </a:extLst>
          </p:cNvPr>
          <p:cNvGrpSpPr/>
          <p:nvPr/>
        </p:nvGrpSpPr>
        <p:grpSpPr>
          <a:xfrm>
            <a:off x="4707927" y="2808355"/>
            <a:ext cx="232796" cy="241182"/>
            <a:chOff x="2517500" y="1830777"/>
            <a:chExt cx="190500" cy="204050"/>
          </a:xfrm>
        </p:grpSpPr>
        <p:sp>
          <p:nvSpPr>
            <p:cNvPr id="39" name="Google Shape;2442;p48">
              <a:extLst>
                <a:ext uri="{FF2B5EF4-FFF2-40B4-BE49-F238E27FC236}">
                  <a16:creationId xmlns:a16="http://schemas.microsoft.com/office/drawing/2014/main" id="{32317C54-779A-7AF6-8BF2-6A5FD7E1B1A5}"/>
                </a:ext>
              </a:extLst>
            </p:cNvPr>
            <p:cNvSpPr/>
            <p:nvPr/>
          </p:nvSpPr>
          <p:spPr>
            <a:xfrm>
              <a:off x="2663375" y="1895227"/>
              <a:ext cx="14575" cy="62050"/>
            </a:xfrm>
            <a:custGeom>
              <a:avLst/>
              <a:gdLst/>
              <a:ahLst/>
              <a:cxnLst/>
              <a:rect l="l" t="t" r="r" b="b"/>
              <a:pathLst>
                <a:path w="583" h="2482" extrusionOk="0">
                  <a:moveTo>
                    <a:pt x="291" y="233"/>
                  </a:moveTo>
                  <a:lnTo>
                    <a:pt x="330" y="252"/>
                  </a:lnTo>
                  <a:lnTo>
                    <a:pt x="350" y="291"/>
                  </a:lnTo>
                  <a:lnTo>
                    <a:pt x="350" y="2191"/>
                  </a:lnTo>
                  <a:lnTo>
                    <a:pt x="330" y="2230"/>
                  </a:lnTo>
                  <a:lnTo>
                    <a:pt x="291" y="2249"/>
                  </a:lnTo>
                  <a:lnTo>
                    <a:pt x="253" y="2230"/>
                  </a:lnTo>
                  <a:lnTo>
                    <a:pt x="233" y="2191"/>
                  </a:lnTo>
                  <a:lnTo>
                    <a:pt x="233" y="291"/>
                  </a:lnTo>
                  <a:lnTo>
                    <a:pt x="253" y="252"/>
                  </a:lnTo>
                  <a:lnTo>
                    <a:pt x="291" y="233"/>
                  </a:lnTo>
                  <a:close/>
                  <a:moveTo>
                    <a:pt x="233" y="0"/>
                  </a:moveTo>
                  <a:lnTo>
                    <a:pt x="175" y="20"/>
                  </a:lnTo>
                  <a:lnTo>
                    <a:pt x="78" y="78"/>
                  </a:lnTo>
                  <a:lnTo>
                    <a:pt x="20" y="175"/>
                  </a:lnTo>
                  <a:lnTo>
                    <a:pt x="1" y="233"/>
                  </a:lnTo>
                  <a:lnTo>
                    <a:pt x="1" y="291"/>
                  </a:lnTo>
                  <a:lnTo>
                    <a:pt x="1" y="2191"/>
                  </a:lnTo>
                  <a:lnTo>
                    <a:pt x="1" y="2249"/>
                  </a:lnTo>
                  <a:lnTo>
                    <a:pt x="20" y="2307"/>
                  </a:lnTo>
                  <a:lnTo>
                    <a:pt x="78" y="2385"/>
                  </a:lnTo>
                  <a:lnTo>
                    <a:pt x="175" y="2462"/>
                  </a:lnTo>
                  <a:lnTo>
                    <a:pt x="233" y="2482"/>
                  </a:lnTo>
                  <a:lnTo>
                    <a:pt x="350" y="2482"/>
                  </a:lnTo>
                  <a:lnTo>
                    <a:pt x="408" y="2462"/>
                  </a:lnTo>
                  <a:lnTo>
                    <a:pt x="505" y="2385"/>
                  </a:lnTo>
                  <a:lnTo>
                    <a:pt x="563" y="2307"/>
                  </a:lnTo>
                  <a:lnTo>
                    <a:pt x="582" y="2249"/>
                  </a:lnTo>
                  <a:lnTo>
                    <a:pt x="582" y="2191"/>
                  </a:lnTo>
                  <a:lnTo>
                    <a:pt x="582" y="291"/>
                  </a:lnTo>
                  <a:lnTo>
                    <a:pt x="582" y="233"/>
                  </a:lnTo>
                  <a:lnTo>
                    <a:pt x="563" y="175"/>
                  </a:lnTo>
                  <a:lnTo>
                    <a:pt x="505" y="78"/>
                  </a:lnTo>
                  <a:lnTo>
                    <a:pt x="408" y="2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43;p48">
              <a:extLst>
                <a:ext uri="{FF2B5EF4-FFF2-40B4-BE49-F238E27FC236}">
                  <a16:creationId xmlns:a16="http://schemas.microsoft.com/office/drawing/2014/main" id="{8332C4C5-4DC9-D63F-0846-70BB0CE22058}"/>
                </a:ext>
              </a:extLst>
            </p:cNvPr>
            <p:cNvSpPr/>
            <p:nvPr/>
          </p:nvSpPr>
          <p:spPr>
            <a:xfrm>
              <a:off x="2517500" y="1830777"/>
              <a:ext cx="190500" cy="204050"/>
            </a:xfrm>
            <a:custGeom>
              <a:avLst/>
              <a:gdLst/>
              <a:ahLst/>
              <a:cxnLst/>
              <a:rect l="l" t="t" r="r" b="b"/>
              <a:pathLst>
                <a:path w="7620" h="8162" extrusionOk="0">
                  <a:moveTo>
                    <a:pt x="1513" y="7619"/>
                  </a:moveTo>
                  <a:lnTo>
                    <a:pt x="1455" y="7890"/>
                  </a:lnTo>
                  <a:lnTo>
                    <a:pt x="1455" y="7909"/>
                  </a:lnTo>
                  <a:lnTo>
                    <a:pt x="1455" y="7929"/>
                  </a:lnTo>
                  <a:lnTo>
                    <a:pt x="931" y="7929"/>
                  </a:lnTo>
                  <a:lnTo>
                    <a:pt x="931" y="7909"/>
                  </a:lnTo>
                  <a:lnTo>
                    <a:pt x="931" y="7890"/>
                  </a:lnTo>
                  <a:lnTo>
                    <a:pt x="873" y="7619"/>
                  </a:lnTo>
                  <a:close/>
                  <a:moveTo>
                    <a:pt x="6727" y="7619"/>
                  </a:moveTo>
                  <a:lnTo>
                    <a:pt x="6689" y="7890"/>
                  </a:lnTo>
                  <a:lnTo>
                    <a:pt x="6689" y="7909"/>
                  </a:lnTo>
                  <a:lnTo>
                    <a:pt x="6669" y="7929"/>
                  </a:lnTo>
                  <a:lnTo>
                    <a:pt x="6165" y="7929"/>
                  </a:lnTo>
                  <a:lnTo>
                    <a:pt x="6146" y="7909"/>
                  </a:lnTo>
                  <a:lnTo>
                    <a:pt x="6146" y="7890"/>
                  </a:lnTo>
                  <a:lnTo>
                    <a:pt x="6107" y="7619"/>
                  </a:lnTo>
                  <a:close/>
                  <a:moveTo>
                    <a:pt x="408" y="0"/>
                  </a:moveTo>
                  <a:lnTo>
                    <a:pt x="330" y="20"/>
                  </a:lnTo>
                  <a:lnTo>
                    <a:pt x="253" y="39"/>
                  </a:lnTo>
                  <a:lnTo>
                    <a:pt x="175" y="78"/>
                  </a:lnTo>
                  <a:lnTo>
                    <a:pt x="117" y="136"/>
                  </a:lnTo>
                  <a:lnTo>
                    <a:pt x="78" y="194"/>
                  </a:lnTo>
                  <a:lnTo>
                    <a:pt x="40" y="272"/>
                  </a:lnTo>
                  <a:lnTo>
                    <a:pt x="1" y="349"/>
                  </a:lnTo>
                  <a:lnTo>
                    <a:pt x="1" y="427"/>
                  </a:lnTo>
                  <a:lnTo>
                    <a:pt x="1" y="6029"/>
                  </a:lnTo>
                  <a:lnTo>
                    <a:pt x="1" y="6068"/>
                  </a:lnTo>
                  <a:lnTo>
                    <a:pt x="40" y="6106"/>
                  </a:lnTo>
                  <a:lnTo>
                    <a:pt x="78" y="6145"/>
                  </a:lnTo>
                  <a:lnTo>
                    <a:pt x="156" y="6145"/>
                  </a:lnTo>
                  <a:lnTo>
                    <a:pt x="195" y="6106"/>
                  </a:lnTo>
                  <a:lnTo>
                    <a:pt x="214" y="6068"/>
                  </a:lnTo>
                  <a:lnTo>
                    <a:pt x="234" y="6029"/>
                  </a:lnTo>
                  <a:lnTo>
                    <a:pt x="234" y="427"/>
                  </a:lnTo>
                  <a:lnTo>
                    <a:pt x="253" y="349"/>
                  </a:lnTo>
                  <a:lnTo>
                    <a:pt x="292" y="291"/>
                  </a:lnTo>
                  <a:lnTo>
                    <a:pt x="350" y="252"/>
                  </a:lnTo>
                  <a:lnTo>
                    <a:pt x="7270" y="252"/>
                  </a:lnTo>
                  <a:lnTo>
                    <a:pt x="7328" y="291"/>
                  </a:lnTo>
                  <a:lnTo>
                    <a:pt x="7367" y="349"/>
                  </a:lnTo>
                  <a:lnTo>
                    <a:pt x="7367" y="427"/>
                  </a:lnTo>
                  <a:lnTo>
                    <a:pt x="7367" y="7211"/>
                  </a:lnTo>
                  <a:lnTo>
                    <a:pt x="7367" y="7270"/>
                  </a:lnTo>
                  <a:lnTo>
                    <a:pt x="7328" y="7328"/>
                  </a:lnTo>
                  <a:lnTo>
                    <a:pt x="7270" y="7367"/>
                  </a:lnTo>
                  <a:lnTo>
                    <a:pt x="7193" y="7386"/>
                  </a:lnTo>
                  <a:lnTo>
                    <a:pt x="408" y="7386"/>
                  </a:lnTo>
                  <a:lnTo>
                    <a:pt x="350" y="7367"/>
                  </a:lnTo>
                  <a:lnTo>
                    <a:pt x="292" y="7328"/>
                  </a:lnTo>
                  <a:lnTo>
                    <a:pt x="253" y="7270"/>
                  </a:lnTo>
                  <a:lnTo>
                    <a:pt x="234" y="7211"/>
                  </a:lnTo>
                  <a:lnTo>
                    <a:pt x="234" y="6785"/>
                  </a:lnTo>
                  <a:lnTo>
                    <a:pt x="214" y="6727"/>
                  </a:lnTo>
                  <a:lnTo>
                    <a:pt x="195" y="6688"/>
                  </a:lnTo>
                  <a:lnTo>
                    <a:pt x="156" y="6669"/>
                  </a:lnTo>
                  <a:lnTo>
                    <a:pt x="78" y="6669"/>
                  </a:lnTo>
                  <a:lnTo>
                    <a:pt x="40" y="6688"/>
                  </a:lnTo>
                  <a:lnTo>
                    <a:pt x="1" y="6727"/>
                  </a:lnTo>
                  <a:lnTo>
                    <a:pt x="1" y="6785"/>
                  </a:lnTo>
                  <a:lnTo>
                    <a:pt x="1" y="7211"/>
                  </a:lnTo>
                  <a:lnTo>
                    <a:pt x="1" y="7289"/>
                  </a:lnTo>
                  <a:lnTo>
                    <a:pt x="40" y="7367"/>
                  </a:lnTo>
                  <a:lnTo>
                    <a:pt x="78" y="7444"/>
                  </a:lnTo>
                  <a:lnTo>
                    <a:pt x="117" y="7502"/>
                  </a:lnTo>
                  <a:lnTo>
                    <a:pt x="175" y="7541"/>
                  </a:lnTo>
                  <a:lnTo>
                    <a:pt x="253" y="7580"/>
                  </a:lnTo>
                  <a:lnTo>
                    <a:pt x="330" y="7619"/>
                  </a:lnTo>
                  <a:lnTo>
                    <a:pt x="641" y="7619"/>
                  </a:lnTo>
                  <a:lnTo>
                    <a:pt x="699" y="7929"/>
                  </a:lnTo>
                  <a:lnTo>
                    <a:pt x="718" y="8026"/>
                  </a:lnTo>
                  <a:lnTo>
                    <a:pt x="776" y="8103"/>
                  </a:lnTo>
                  <a:lnTo>
                    <a:pt x="854" y="8142"/>
                  </a:lnTo>
                  <a:lnTo>
                    <a:pt x="951" y="8161"/>
                  </a:lnTo>
                  <a:lnTo>
                    <a:pt x="1435" y="8161"/>
                  </a:lnTo>
                  <a:lnTo>
                    <a:pt x="1532" y="8142"/>
                  </a:lnTo>
                  <a:lnTo>
                    <a:pt x="1610" y="8103"/>
                  </a:lnTo>
                  <a:lnTo>
                    <a:pt x="1668" y="8026"/>
                  </a:lnTo>
                  <a:lnTo>
                    <a:pt x="1687" y="7929"/>
                  </a:lnTo>
                  <a:lnTo>
                    <a:pt x="1746" y="7619"/>
                  </a:lnTo>
                  <a:lnTo>
                    <a:pt x="5855" y="7619"/>
                  </a:lnTo>
                  <a:lnTo>
                    <a:pt x="5913" y="7929"/>
                  </a:lnTo>
                  <a:lnTo>
                    <a:pt x="5952" y="8026"/>
                  </a:lnTo>
                  <a:lnTo>
                    <a:pt x="6010" y="8103"/>
                  </a:lnTo>
                  <a:lnTo>
                    <a:pt x="6088" y="8142"/>
                  </a:lnTo>
                  <a:lnTo>
                    <a:pt x="6185" y="8161"/>
                  </a:lnTo>
                  <a:lnTo>
                    <a:pt x="6650" y="8161"/>
                  </a:lnTo>
                  <a:lnTo>
                    <a:pt x="6747" y="8142"/>
                  </a:lnTo>
                  <a:lnTo>
                    <a:pt x="6824" y="8103"/>
                  </a:lnTo>
                  <a:lnTo>
                    <a:pt x="6882" y="8026"/>
                  </a:lnTo>
                  <a:lnTo>
                    <a:pt x="6921" y="7929"/>
                  </a:lnTo>
                  <a:lnTo>
                    <a:pt x="6960" y="7619"/>
                  </a:lnTo>
                  <a:lnTo>
                    <a:pt x="7270" y="7619"/>
                  </a:lnTo>
                  <a:lnTo>
                    <a:pt x="7348" y="7580"/>
                  </a:lnTo>
                  <a:lnTo>
                    <a:pt x="7425" y="7541"/>
                  </a:lnTo>
                  <a:lnTo>
                    <a:pt x="7483" y="7502"/>
                  </a:lnTo>
                  <a:lnTo>
                    <a:pt x="7542" y="7444"/>
                  </a:lnTo>
                  <a:lnTo>
                    <a:pt x="7580" y="7367"/>
                  </a:lnTo>
                  <a:lnTo>
                    <a:pt x="7600" y="7289"/>
                  </a:lnTo>
                  <a:lnTo>
                    <a:pt x="7619" y="7211"/>
                  </a:lnTo>
                  <a:lnTo>
                    <a:pt x="7619" y="427"/>
                  </a:lnTo>
                  <a:lnTo>
                    <a:pt x="7600" y="349"/>
                  </a:lnTo>
                  <a:lnTo>
                    <a:pt x="7580" y="272"/>
                  </a:lnTo>
                  <a:lnTo>
                    <a:pt x="7542" y="194"/>
                  </a:lnTo>
                  <a:lnTo>
                    <a:pt x="7483" y="136"/>
                  </a:lnTo>
                  <a:lnTo>
                    <a:pt x="7425" y="78"/>
                  </a:lnTo>
                  <a:lnTo>
                    <a:pt x="7348" y="39"/>
                  </a:lnTo>
                  <a:lnTo>
                    <a:pt x="7270" y="20"/>
                  </a:lnTo>
                  <a:lnTo>
                    <a:pt x="7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4;p48">
              <a:extLst>
                <a:ext uri="{FF2B5EF4-FFF2-40B4-BE49-F238E27FC236}">
                  <a16:creationId xmlns:a16="http://schemas.microsoft.com/office/drawing/2014/main" id="{76673CF2-50B7-355F-E300-77ED6EBB884A}"/>
                </a:ext>
              </a:extLst>
            </p:cNvPr>
            <p:cNvSpPr/>
            <p:nvPr/>
          </p:nvSpPr>
          <p:spPr>
            <a:xfrm>
              <a:off x="2567425" y="1881177"/>
              <a:ext cx="90175" cy="90150"/>
            </a:xfrm>
            <a:custGeom>
              <a:avLst/>
              <a:gdLst/>
              <a:ahLst/>
              <a:cxnLst/>
              <a:rect l="l" t="t" r="r" b="b"/>
              <a:pathLst>
                <a:path w="3607" h="3606" extrusionOk="0">
                  <a:moveTo>
                    <a:pt x="1958" y="233"/>
                  </a:moveTo>
                  <a:lnTo>
                    <a:pt x="2133" y="252"/>
                  </a:lnTo>
                  <a:lnTo>
                    <a:pt x="2269" y="291"/>
                  </a:lnTo>
                  <a:lnTo>
                    <a:pt x="2424" y="349"/>
                  </a:lnTo>
                  <a:lnTo>
                    <a:pt x="2559" y="407"/>
                  </a:lnTo>
                  <a:lnTo>
                    <a:pt x="2695" y="504"/>
                  </a:lnTo>
                  <a:lnTo>
                    <a:pt x="2811" y="582"/>
                  </a:lnTo>
                  <a:lnTo>
                    <a:pt x="2928" y="679"/>
                  </a:lnTo>
                  <a:lnTo>
                    <a:pt x="3025" y="795"/>
                  </a:lnTo>
                  <a:lnTo>
                    <a:pt x="3102" y="911"/>
                  </a:lnTo>
                  <a:lnTo>
                    <a:pt x="3199" y="1047"/>
                  </a:lnTo>
                  <a:lnTo>
                    <a:pt x="3257" y="1183"/>
                  </a:lnTo>
                  <a:lnTo>
                    <a:pt x="3315" y="1338"/>
                  </a:lnTo>
                  <a:lnTo>
                    <a:pt x="3354" y="1474"/>
                  </a:lnTo>
                  <a:lnTo>
                    <a:pt x="3373" y="1648"/>
                  </a:lnTo>
                  <a:lnTo>
                    <a:pt x="3373" y="1803"/>
                  </a:lnTo>
                  <a:lnTo>
                    <a:pt x="3373" y="1958"/>
                  </a:lnTo>
                  <a:lnTo>
                    <a:pt x="3354" y="2113"/>
                  </a:lnTo>
                  <a:lnTo>
                    <a:pt x="3315" y="2268"/>
                  </a:lnTo>
                  <a:lnTo>
                    <a:pt x="3257" y="2404"/>
                  </a:lnTo>
                  <a:lnTo>
                    <a:pt x="3199" y="2540"/>
                  </a:lnTo>
                  <a:lnTo>
                    <a:pt x="3102" y="2675"/>
                  </a:lnTo>
                  <a:lnTo>
                    <a:pt x="3025" y="2792"/>
                  </a:lnTo>
                  <a:lnTo>
                    <a:pt x="2928" y="2908"/>
                  </a:lnTo>
                  <a:lnTo>
                    <a:pt x="2811" y="3005"/>
                  </a:lnTo>
                  <a:lnTo>
                    <a:pt x="2695" y="3102"/>
                  </a:lnTo>
                  <a:lnTo>
                    <a:pt x="2559" y="3179"/>
                  </a:lnTo>
                  <a:lnTo>
                    <a:pt x="2424" y="3257"/>
                  </a:lnTo>
                  <a:lnTo>
                    <a:pt x="2269" y="3296"/>
                  </a:lnTo>
                  <a:lnTo>
                    <a:pt x="2133" y="3334"/>
                  </a:lnTo>
                  <a:lnTo>
                    <a:pt x="1958" y="3373"/>
                  </a:lnTo>
                  <a:lnTo>
                    <a:pt x="1648" y="3373"/>
                  </a:lnTo>
                  <a:lnTo>
                    <a:pt x="1493" y="3334"/>
                  </a:lnTo>
                  <a:lnTo>
                    <a:pt x="1338" y="3296"/>
                  </a:lnTo>
                  <a:lnTo>
                    <a:pt x="1202" y="3257"/>
                  </a:lnTo>
                  <a:lnTo>
                    <a:pt x="1067" y="3179"/>
                  </a:lnTo>
                  <a:lnTo>
                    <a:pt x="931" y="3102"/>
                  </a:lnTo>
                  <a:lnTo>
                    <a:pt x="815" y="3005"/>
                  </a:lnTo>
                  <a:lnTo>
                    <a:pt x="698" y="2908"/>
                  </a:lnTo>
                  <a:lnTo>
                    <a:pt x="601" y="2792"/>
                  </a:lnTo>
                  <a:lnTo>
                    <a:pt x="505" y="2675"/>
                  </a:lnTo>
                  <a:lnTo>
                    <a:pt x="427" y="2540"/>
                  </a:lnTo>
                  <a:lnTo>
                    <a:pt x="349" y="2404"/>
                  </a:lnTo>
                  <a:lnTo>
                    <a:pt x="311" y="2268"/>
                  </a:lnTo>
                  <a:lnTo>
                    <a:pt x="272" y="2113"/>
                  </a:lnTo>
                  <a:lnTo>
                    <a:pt x="233" y="1958"/>
                  </a:lnTo>
                  <a:lnTo>
                    <a:pt x="233" y="1803"/>
                  </a:lnTo>
                  <a:lnTo>
                    <a:pt x="233" y="1648"/>
                  </a:lnTo>
                  <a:lnTo>
                    <a:pt x="272" y="1474"/>
                  </a:lnTo>
                  <a:lnTo>
                    <a:pt x="311" y="1338"/>
                  </a:lnTo>
                  <a:lnTo>
                    <a:pt x="349" y="1183"/>
                  </a:lnTo>
                  <a:lnTo>
                    <a:pt x="427" y="1047"/>
                  </a:lnTo>
                  <a:lnTo>
                    <a:pt x="505" y="911"/>
                  </a:lnTo>
                  <a:lnTo>
                    <a:pt x="601" y="795"/>
                  </a:lnTo>
                  <a:lnTo>
                    <a:pt x="698" y="679"/>
                  </a:lnTo>
                  <a:lnTo>
                    <a:pt x="815" y="582"/>
                  </a:lnTo>
                  <a:lnTo>
                    <a:pt x="931" y="504"/>
                  </a:lnTo>
                  <a:lnTo>
                    <a:pt x="1067" y="407"/>
                  </a:lnTo>
                  <a:lnTo>
                    <a:pt x="1202" y="349"/>
                  </a:lnTo>
                  <a:lnTo>
                    <a:pt x="1338" y="291"/>
                  </a:lnTo>
                  <a:lnTo>
                    <a:pt x="1493" y="252"/>
                  </a:lnTo>
                  <a:lnTo>
                    <a:pt x="1648" y="233"/>
                  </a:lnTo>
                  <a:close/>
                  <a:moveTo>
                    <a:pt x="1629" y="0"/>
                  </a:moveTo>
                  <a:lnTo>
                    <a:pt x="1435" y="20"/>
                  </a:lnTo>
                  <a:lnTo>
                    <a:pt x="1280" y="78"/>
                  </a:lnTo>
                  <a:lnTo>
                    <a:pt x="1105" y="136"/>
                  </a:lnTo>
                  <a:lnTo>
                    <a:pt x="950" y="214"/>
                  </a:lnTo>
                  <a:lnTo>
                    <a:pt x="795" y="310"/>
                  </a:lnTo>
                  <a:lnTo>
                    <a:pt x="660" y="407"/>
                  </a:lnTo>
                  <a:lnTo>
                    <a:pt x="524" y="524"/>
                  </a:lnTo>
                  <a:lnTo>
                    <a:pt x="408" y="659"/>
                  </a:lnTo>
                  <a:lnTo>
                    <a:pt x="311" y="795"/>
                  </a:lnTo>
                  <a:lnTo>
                    <a:pt x="214" y="931"/>
                  </a:lnTo>
                  <a:lnTo>
                    <a:pt x="136" y="1105"/>
                  </a:lnTo>
                  <a:lnTo>
                    <a:pt x="78" y="1260"/>
                  </a:lnTo>
                  <a:lnTo>
                    <a:pt x="39" y="1435"/>
                  </a:lnTo>
                  <a:lnTo>
                    <a:pt x="1" y="1609"/>
                  </a:lnTo>
                  <a:lnTo>
                    <a:pt x="1" y="1803"/>
                  </a:lnTo>
                  <a:lnTo>
                    <a:pt x="1" y="1978"/>
                  </a:lnTo>
                  <a:lnTo>
                    <a:pt x="39" y="2171"/>
                  </a:lnTo>
                  <a:lnTo>
                    <a:pt x="78" y="2326"/>
                  </a:lnTo>
                  <a:lnTo>
                    <a:pt x="136" y="2501"/>
                  </a:lnTo>
                  <a:lnTo>
                    <a:pt x="214" y="2656"/>
                  </a:lnTo>
                  <a:lnTo>
                    <a:pt x="311" y="2811"/>
                  </a:lnTo>
                  <a:lnTo>
                    <a:pt x="408" y="2947"/>
                  </a:lnTo>
                  <a:lnTo>
                    <a:pt x="524" y="3082"/>
                  </a:lnTo>
                  <a:lnTo>
                    <a:pt x="660" y="3199"/>
                  </a:lnTo>
                  <a:lnTo>
                    <a:pt x="795" y="3296"/>
                  </a:lnTo>
                  <a:lnTo>
                    <a:pt x="950" y="3393"/>
                  </a:lnTo>
                  <a:lnTo>
                    <a:pt x="1105" y="3470"/>
                  </a:lnTo>
                  <a:lnTo>
                    <a:pt x="1280" y="3528"/>
                  </a:lnTo>
                  <a:lnTo>
                    <a:pt x="1435" y="3567"/>
                  </a:lnTo>
                  <a:lnTo>
                    <a:pt x="1629" y="3606"/>
                  </a:lnTo>
                  <a:lnTo>
                    <a:pt x="1997" y="3606"/>
                  </a:lnTo>
                  <a:lnTo>
                    <a:pt x="2172" y="3567"/>
                  </a:lnTo>
                  <a:lnTo>
                    <a:pt x="2346" y="3528"/>
                  </a:lnTo>
                  <a:lnTo>
                    <a:pt x="2501" y="3470"/>
                  </a:lnTo>
                  <a:lnTo>
                    <a:pt x="2676" y="3393"/>
                  </a:lnTo>
                  <a:lnTo>
                    <a:pt x="2811" y="3296"/>
                  </a:lnTo>
                  <a:lnTo>
                    <a:pt x="2947" y="3199"/>
                  </a:lnTo>
                  <a:lnTo>
                    <a:pt x="3083" y="3082"/>
                  </a:lnTo>
                  <a:lnTo>
                    <a:pt x="3199" y="2947"/>
                  </a:lnTo>
                  <a:lnTo>
                    <a:pt x="3296" y="2811"/>
                  </a:lnTo>
                  <a:lnTo>
                    <a:pt x="3393" y="2656"/>
                  </a:lnTo>
                  <a:lnTo>
                    <a:pt x="3470" y="2501"/>
                  </a:lnTo>
                  <a:lnTo>
                    <a:pt x="3529" y="2326"/>
                  </a:lnTo>
                  <a:lnTo>
                    <a:pt x="3567" y="2171"/>
                  </a:lnTo>
                  <a:lnTo>
                    <a:pt x="3606" y="1978"/>
                  </a:lnTo>
                  <a:lnTo>
                    <a:pt x="3606" y="1803"/>
                  </a:lnTo>
                  <a:lnTo>
                    <a:pt x="3606" y="1609"/>
                  </a:lnTo>
                  <a:lnTo>
                    <a:pt x="3567" y="1435"/>
                  </a:lnTo>
                  <a:lnTo>
                    <a:pt x="3529" y="1260"/>
                  </a:lnTo>
                  <a:lnTo>
                    <a:pt x="3470" y="1105"/>
                  </a:lnTo>
                  <a:lnTo>
                    <a:pt x="3393" y="931"/>
                  </a:lnTo>
                  <a:lnTo>
                    <a:pt x="3296" y="795"/>
                  </a:lnTo>
                  <a:lnTo>
                    <a:pt x="3199" y="659"/>
                  </a:lnTo>
                  <a:lnTo>
                    <a:pt x="3083" y="524"/>
                  </a:lnTo>
                  <a:lnTo>
                    <a:pt x="2947" y="407"/>
                  </a:lnTo>
                  <a:lnTo>
                    <a:pt x="2811" y="310"/>
                  </a:lnTo>
                  <a:lnTo>
                    <a:pt x="2676" y="214"/>
                  </a:lnTo>
                  <a:lnTo>
                    <a:pt x="2501" y="136"/>
                  </a:lnTo>
                  <a:lnTo>
                    <a:pt x="2346" y="78"/>
                  </a:lnTo>
                  <a:lnTo>
                    <a:pt x="2172" y="20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5;p48">
              <a:extLst>
                <a:ext uri="{FF2B5EF4-FFF2-40B4-BE49-F238E27FC236}">
                  <a16:creationId xmlns:a16="http://schemas.microsoft.com/office/drawing/2014/main" id="{F10CC0FC-C0E6-321D-2043-05AA86D6D728}"/>
                </a:ext>
              </a:extLst>
            </p:cNvPr>
            <p:cNvSpPr/>
            <p:nvPr/>
          </p:nvSpPr>
          <p:spPr>
            <a:xfrm>
              <a:off x="2529150" y="1849177"/>
              <a:ext cx="160425" cy="154150"/>
            </a:xfrm>
            <a:custGeom>
              <a:avLst/>
              <a:gdLst/>
              <a:ahLst/>
              <a:cxnLst/>
              <a:rect l="l" t="t" r="r" b="b"/>
              <a:pathLst>
                <a:path w="6417" h="6166" extrusionOk="0">
                  <a:moveTo>
                    <a:pt x="524" y="1222"/>
                  </a:moveTo>
                  <a:lnTo>
                    <a:pt x="524" y="1649"/>
                  </a:lnTo>
                  <a:lnTo>
                    <a:pt x="233" y="1649"/>
                  </a:lnTo>
                  <a:lnTo>
                    <a:pt x="233" y="1222"/>
                  </a:lnTo>
                  <a:close/>
                  <a:moveTo>
                    <a:pt x="524" y="4498"/>
                  </a:moveTo>
                  <a:lnTo>
                    <a:pt x="524" y="4944"/>
                  </a:lnTo>
                  <a:lnTo>
                    <a:pt x="233" y="4944"/>
                  </a:lnTo>
                  <a:lnTo>
                    <a:pt x="233" y="4498"/>
                  </a:lnTo>
                  <a:close/>
                  <a:moveTo>
                    <a:pt x="562" y="1"/>
                  </a:moveTo>
                  <a:lnTo>
                    <a:pt x="485" y="20"/>
                  </a:lnTo>
                  <a:lnTo>
                    <a:pt x="427" y="59"/>
                  </a:lnTo>
                  <a:lnTo>
                    <a:pt x="368" y="117"/>
                  </a:lnTo>
                  <a:lnTo>
                    <a:pt x="310" y="156"/>
                  </a:lnTo>
                  <a:lnTo>
                    <a:pt x="291" y="234"/>
                  </a:lnTo>
                  <a:lnTo>
                    <a:pt x="252" y="292"/>
                  </a:lnTo>
                  <a:lnTo>
                    <a:pt x="252" y="369"/>
                  </a:lnTo>
                  <a:lnTo>
                    <a:pt x="252" y="990"/>
                  </a:lnTo>
                  <a:lnTo>
                    <a:pt x="213" y="990"/>
                  </a:lnTo>
                  <a:lnTo>
                    <a:pt x="136" y="1009"/>
                  </a:lnTo>
                  <a:lnTo>
                    <a:pt x="58" y="1048"/>
                  </a:lnTo>
                  <a:lnTo>
                    <a:pt x="20" y="1106"/>
                  </a:lnTo>
                  <a:lnTo>
                    <a:pt x="0" y="1183"/>
                  </a:lnTo>
                  <a:lnTo>
                    <a:pt x="0" y="1687"/>
                  </a:lnTo>
                  <a:lnTo>
                    <a:pt x="20" y="1765"/>
                  </a:lnTo>
                  <a:lnTo>
                    <a:pt x="58" y="1823"/>
                  </a:lnTo>
                  <a:lnTo>
                    <a:pt x="136" y="1881"/>
                  </a:lnTo>
                  <a:lnTo>
                    <a:pt x="252" y="1881"/>
                  </a:lnTo>
                  <a:lnTo>
                    <a:pt x="252" y="4266"/>
                  </a:lnTo>
                  <a:lnTo>
                    <a:pt x="213" y="4266"/>
                  </a:lnTo>
                  <a:lnTo>
                    <a:pt x="136" y="4285"/>
                  </a:lnTo>
                  <a:lnTo>
                    <a:pt x="58" y="4324"/>
                  </a:lnTo>
                  <a:lnTo>
                    <a:pt x="20" y="4401"/>
                  </a:lnTo>
                  <a:lnTo>
                    <a:pt x="0" y="4479"/>
                  </a:lnTo>
                  <a:lnTo>
                    <a:pt x="0" y="4963"/>
                  </a:lnTo>
                  <a:lnTo>
                    <a:pt x="20" y="5041"/>
                  </a:lnTo>
                  <a:lnTo>
                    <a:pt x="58" y="5118"/>
                  </a:lnTo>
                  <a:lnTo>
                    <a:pt x="136" y="5157"/>
                  </a:lnTo>
                  <a:lnTo>
                    <a:pt x="213" y="5177"/>
                  </a:lnTo>
                  <a:lnTo>
                    <a:pt x="252" y="5177"/>
                  </a:lnTo>
                  <a:lnTo>
                    <a:pt x="252" y="5778"/>
                  </a:lnTo>
                  <a:lnTo>
                    <a:pt x="252" y="5855"/>
                  </a:lnTo>
                  <a:lnTo>
                    <a:pt x="291" y="5933"/>
                  </a:lnTo>
                  <a:lnTo>
                    <a:pt x="310" y="5991"/>
                  </a:lnTo>
                  <a:lnTo>
                    <a:pt x="368" y="6049"/>
                  </a:lnTo>
                  <a:lnTo>
                    <a:pt x="427" y="6088"/>
                  </a:lnTo>
                  <a:lnTo>
                    <a:pt x="485" y="6126"/>
                  </a:lnTo>
                  <a:lnTo>
                    <a:pt x="562" y="6146"/>
                  </a:lnTo>
                  <a:lnTo>
                    <a:pt x="620" y="6165"/>
                  </a:lnTo>
                  <a:lnTo>
                    <a:pt x="6048" y="6165"/>
                  </a:lnTo>
                  <a:lnTo>
                    <a:pt x="6106" y="6146"/>
                  </a:lnTo>
                  <a:lnTo>
                    <a:pt x="6184" y="6126"/>
                  </a:lnTo>
                  <a:lnTo>
                    <a:pt x="6242" y="6088"/>
                  </a:lnTo>
                  <a:lnTo>
                    <a:pt x="6300" y="6049"/>
                  </a:lnTo>
                  <a:lnTo>
                    <a:pt x="6358" y="5991"/>
                  </a:lnTo>
                  <a:lnTo>
                    <a:pt x="6378" y="5933"/>
                  </a:lnTo>
                  <a:lnTo>
                    <a:pt x="6416" y="5855"/>
                  </a:lnTo>
                  <a:lnTo>
                    <a:pt x="6416" y="5778"/>
                  </a:lnTo>
                  <a:lnTo>
                    <a:pt x="6416" y="1416"/>
                  </a:lnTo>
                  <a:lnTo>
                    <a:pt x="6416" y="1377"/>
                  </a:lnTo>
                  <a:lnTo>
                    <a:pt x="6378" y="1338"/>
                  </a:lnTo>
                  <a:lnTo>
                    <a:pt x="6339" y="1300"/>
                  </a:lnTo>
                  <a:lnTo>
                    <a:pt x="6261" y="1300"/>
                  </a:lnTo>
                  <a:lnTo>
                    <a:pt x="6223" y="1338"/>
                  </a:lnTo>
                  <a:lnTo>
                    <a:pt x="6184" y="1377"/>
                  </a:lnTo>
                  <a:lnTo>
                    <a:pt x="6184" y="1416"/>
                  </a:lnTo>
                  <a:lnTo>
                    <a:pt x="6184" y="5778"/>
                  </a:lnTo>
                  <a:lnTo>
                    <a:pt x="6164" y="5836"/>
                  </a:lnTo>
                  <a:lnTo>
                    <a:pt x="6145" y="5894"/>
                  </a:lnTo>
                  <a:lnTo>
                    <a:pt x="6087" y="5913"/>
                  </a:lnTo>
                  <a:lnTo>
                    <a:pt x="6048" y="5933"/>
                  </a:lnTo>
                  <a:lnTo>
                    <a:pt x="620" y="5933"/>
                  </a:lnTo>
                  <a:lnTo>
                    <a:pt x="582" y="5913"/>
                  </a:lnTo>
                  <a:lnTo>
                    <a:pt x="524" y="5894"/>
                  </a:lnTo>
                  <a:lnTo>
                    <a:pt x="504" y="5836"/>
                  </a:lnTo>
                  <a:lnTo>
                    <a:pt x="485" y="5778"/>
                  </a:lnTo>
                  <a:lnTo>
                    <a:pt x="485" y="5177"/>
                  </a:lnTo>
                  <a:lnTo>
                    <a:pt x="543" y="5177"/>
                  </a:lnTo>
                  <a:lnTo>
                    <a:pt x="620" y="5157"/>
                  </a:lnTo>
                  <a:lnTo>
                    <a:pt x="698" y="5118"/>
                  </a:lnTo>
                  <a:lnTo>
                    <a:pt x="737" y="5041"/>
                  </a:lnTo>
                  <a:lnTo>
                    <a:pt x="756" y="4963"/>
                  </a:lnTo>
                  <a:lnTo>
                    <a:pt x="756" y="4479"/>
                  </a:lnTo>
                  <a:lnTo>
                    <a:pt x="737" y="4401"/>
                  </a:lnTo>
                  <a:lnTo>
                    <a:pt x="698" y="4324"/>
                  </a:lnTo>
                  <a:lnTo>
                    <a:pt x="620" y="4285"/>
                  </a:lnTo>
                  <a:lnTo>
                    <a:pt x="543" y="4266"/>
                  </a:lnTo>
                  <a:lnTo>
                    <a:pt x="485" y="4266"/>
                  </a:lnTo>
                  <a:lnTo>
                    <a:pt x="485" y="1881"/>
                  </a:lnTo>
                  <a:lnTo>
                    <a:pt x="620" y="1881"/>
                  </a:lnTo>
                  <a:lnTo>
                    <a:pt x="698" y="1823"/>
                  </a:lnTo>
                  <a:lnTo>
                    <a:pt x="737" y="1765"/>
                  </a:lnTo>
                  <a:lnTo>
                    <a:pt x="756" y="1687"/>
                  </a:lnTo>
                  <a:lnTo>
                    <a:pt x="756" y="1183"/>
                  </a:lnTo>
                  <a:lnTo>
                    <a:pt x="737" y="1106"/>
                  </a:lnTo>
                  <a:lnTo>
                    <a:pt x="698" y="1048"/>
                  </a:lnTo>
                  <a:lnTo>
                    <a:pt x="620" y="1009"/>
                  </a:lnTo>
                  <a:lnTo>
                    <a:pt x="543" y="990"/>
                  </a:lnTo>
                  <a:lnTo>
                    <a:pt x="485" y="990"/>
                  </a:lnTo>
                  <a:lnTo>
                    <a:pt x="485" y="369"/>
                  </a:lnTo>
                  <a:lnTo>
                    <a:pt x="504" y="311"/>
                  </a:lnTo>
                  <a:lnTo>
                    <a:pt x="524" y="272"/>
                  </a:lnTo>
                  <a:lnTo>
                    <a:pt x="582" y="234"/>
                  </a:lnTo>
                  <a:lnTo>
                    <a:pt x="6087" y="234"/>
                  </a:lnTo>
                  <a:lnTo>
                    <a:pt x="6145" y="272"/>
                  </a:lnTo>
                  <a:lnTo>
                    <a:pt x="6164" y="311"/>
                  </a:lnTo>
                  <a:lnTo>
                    <a:pt x="6184" y="369"/>
                  </a:lnTo>
                  <a:lnTo>
                    <a:pt x="6184" y="679"/>
                  </a:lnTo>
                  <a:lnTo>
                    <a:pt x="6184" y="718"/>
                  </a:lnTo>
                  <a:lnTo>
                    <a:pt x="6223" y="757"/>
                  </a:lnTo>
                  <a:lnTo>
                    <a:pt x="6261" y="776"/>
                  </a:lnTo>
                  <a:lnTo>
                    <a:pt x="6300" y="796"/>
                  </a:lnTo>
                  <a:lnTo>
                    <a:pt x="6339" y="776"/>
                  </a:lnTo>
                  <a:lnTo>
                    <a:pt x="6378" y="757"/>
                  </a:lnTo>
                  <a:lnTo>
                    <a:pt x="6416" y="718"/>
                  </a:lnTo>
                  <a:lnTo>
                    <a:pt x="6416" y="679"/>
                  </a:lnTo>
                  <a:lnTo>
                    <a:pt x="6416" y="369"/>
                  </a:lnTo>
                  <a:lnTo>
                    <a:pt x="6416" y="292"/>
                  </a:lnTo>
                  <a:lnTo>
                    <a:pt x="6378" y="234"/>
                  </a:lnTo>
                  <a:lnTo>
                    <a:pt x="6358" y="156"/>
                  </a:lnTo>
                  <a:lnTo>
                    <a:pt x="6300" y="117"/>
                  </a:lnTo>
                  <a:lnTo>
                    <a:pt x="6242" y="59"/>
                  </a:lnTo>
                  <a:lnTo>
                    <a:pt x="6184" y="2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6;p48">
              <a:extLst>
                <a:ext uri="{FF2B5EF4-FFF2-40B4-BE49-F238E27FC236}">
                  <a16:creationId xmlns:a16="http://schemas.microsoft.com/office/drawing/2014/main" id="{CFE42B96-D96C-6A95-B775-DA730B10A61E}"/>
                </a:ext>
              </a:extLst>
            </p:cNvPr>
            <p:cNvSpPr/>
            <p:nvPr/>
          </p:nvSpPr>
          <p:spPr>
            <a:xfrm>
              <a:off x="2579050" y="1892327"/>
              <a:ext cx="67400" cy="67375"/>
            </a:xfrm>
            <a:custGeom>
              <a:avLst/>
              <a:gdLst/>
              <a:ahLst/>
              <a:cxnLst/>
              <a:rect l="l" t="t" r="r" b="b"/>
              <a:pathLst>
                <a:path w="2696" h="2695" extrusionOk="0">
                  <a:moveTo>
                    <a:pt x="1222" y="252"/>
                  </a:moveTo>
                  <a:lnTo>
                    <a:pt x="1222" y="543"/>
                  </a:lnTo>
                  <a:lnTo>
                    <a:pt x="1125" y="562"/>
                  </a:lnTo>
                  <a:lnTo>
                    <a:pt x="1028" y="601"/>
                  </a:lnTo>
                  <a:lnTo>
                    <a:pt x="931" y="640"/>
                  </a:lnTo>
                  <a:lnTo>
                    <a:pt x="854" y="698"/>
                  </a:lnTo>
                  <a:lnTo>
                    <a:pt x="640" y="485"/>
                  </a:lnTo>
                  <a:lnTo>
                    <a:pt x="776" y="388"/>
                  </a:lnTo>
                  <a:lnTo>
                    <a:pt x="912" y="330"/>
                  </a:lnTo>
                  <a:lnTo>
                    <a:pt x="1067" y="272"/>
                  </a:lnTo>
                  <a:lnTo>
                    <a:pt x="1222" y="252"/>
                  </a:lnTo>
                  <a:close/>
                  <a:moveTo>
                    <a:pt x="1455" y="252"/>
                  </a:moveTo>
                  <a:lnTo>
                    <a:pt x="1629" y="272"/>
                  </a:lnTo>
                  <a:lnTo>
                    <a:pt x="1765" y="330"/>
                  </a:lnTo>
                  <a:lnTo>
                    <a:pt x="1920" y="388"/>
                  </a:lnTo>
                  <a:lnTo>
                    <a:pt x="2036" y="485"/>
                  </a:lnTo>
                  <a:lnTo>
                    <a:pt x="1823" y="698"/>
                  </a:lnTo>
                  <a:lnTo>
                    <a:pt x="1745" y="640"/>
                  </a:lnTo>
                  <a:lnTo>
                    <a:pt x="1648" y="601"/>
                  </a:lnTo>
                  <a:lnTo>
                    <a:pt x="1552" y="562"/>
                  </a:lnTo>
                  <a:lnTo>
                    <a:pt x="1455" y="543"/>
                  </a:lnTo>
                  <a:lnTo>
                    <a:pt x="1455" y="252"/>
                  </a:lnTo>
                  <a:close/>
                  <a:moveTo>
                    <a:pt x="485" y="659"/>
                  </a:moveTo>
                  <a:lnTo>
                    <a:pt x="699" y="872"/>
                  </a:lnTo>
                  <a:lnTo>
                    <a:pt x="640" y="950"/>
                  </a:lnTo>
                  <a:lnTo>
                    <a:pt x="582" y="1047"/>
                  </a:lnTo>
                  <a:lnTo>
                    <a:pt x="563" y="1144"/>
                  </a:lnTo>
                  <a:lnTo>
                    <a:pt x="544" y="1241"/>
                  </a:lnTo>
                  <a:lnTo>
                    <a:pt x="233" y="1241"/>
                  </a:lnTo>
                  <a:lnTo>
                    <a:pt x="272" y="1066"/>
                  </a:lnTo>
                  <a:lnTo>
                    <a:pt x="311" y="931"/>
                  </a:lnTo>
                  <a:lnTo>
                    <a:pt x="388" y="776"/>
                  </a:lnTo>
                  <a:lnTo>
                    <a:pt x="485" y="659"/>
                  </a:lnTo>
                  <a:close/>
                  <a:moveTo>
                    <a:pt x="2211" y="659"/>
                  </a:moveTo>
                  <a:lnTo>
                    <a:pt x="2308" y="776"/>
                  </a:lnTo>
                  <a:lnTo>
                    <a:pt x="2366" y="931"/>
                  </a:lnTo>
                  <a:lnTo>
                    <a:pt x="2424" y="1066"/>
                  </a:lnTo>
                  <a:lnTo>
                    <a:pt x="2443" y="1241"/>
                  </a:lnTo>
                  <a:lnTo>
                    <a:pt x="2152" y="1241"/>
                  </a:lnTo>
                  <a:lnTo>
                    <a:pt x="2133" y="1144"/>
                  </a:lnTo>
                  <a:lnTo>
                    <a:pt x="2094" y="1047"/>
                  </a:lnTo>
                  <a:lnTo>
                    <a:pt x="2056" y="950"/>
                  </a:lnTo>
                  <a:lnTo>
                    <a:pt x="1997" y="872"/>
                  </a:lnTo>
                  <a:lnTo>
                    <a:pt x="2211" y="659"/>
                  </a:lnTo>
                  <a:close/>
                  <a:moveTo>
                    <a:pt x="1455" y="776"/>
                  </a:moveTo>
                  <a:lnTo>
                    <a:pt x="1571" y="814"/>
                  </a:lnTo>
                  <a:lnTo>
                    <a:pt x="1668" y="872"/>
                  </a:lnTo>
                  <a:lnTo>
                    <a:pt x="1745" y="950"/>
                  </a:lnTo>
                  <a:lnTo>
                    <a:pt x="1823" y="1028"/>
                  </a:lnTo>
                  <a:lnTo>
                    <a:pt x="1881" y="1124"/>
                  </a:lnTo>
                  <a:lnTo>
                    <a:pt x="1920" y="1241"/>
                  </a:lnTo>
                  <a:lnTo>
                    <a:pt x="1920" y="1357"/>
                  </a:lnTo>
                  <a:lnTo>
                    <a:pt x="1920" y="1473"/>
                  </a:lnTo>
                  <a:lnTo>
                    <a:pt x="1881" y="1570"/>
                  </a:lnTo>
                  <a:lnTo>
                    <a:pt x="1823" y="1687"/>
                  </a:lnTo>
                  <a:lnTo>
                    <a:pt x="1745" y="1764"/>
                  </a:lnTo>
                  <a:lnTo>
                    <a:pt x="1668" y="1842"/>
                  </a:lnTo>
                  <a:lnTo>
                    <a:pt x="1571" y="1880"/>
                  </a:lnTo>
                  <a:lnTo>
                    <a:pt x="1455" y="1919"/>
                  </a:lnTo>
                  <a:lnTo>
                    <a:pt x="1338" y="1939"/>
                  </a:lnTo>
                  <a:lnTo>
                    <a:pt x="1222" y="1919"/>
                  </a:lnTo>
                  <a:lnTo>
                    <a:pt x="1125" y="1880"/>
                  </a:lnTo>
                  <a:lnTo>
                    <a:pt x="1009" y="1842"/>
                  </a:lnTo>
                  <a:lnTo>
                    <a:pt x="931" y="1764"/>
                  </a:lnTo>
                  <a:lnTo>
                    <a:pt x="854" y="1687"/>
                  </a:lnTo>
                  <a:lnTo>
                    <a:pt x="815" y="1570"/>
                  </a:lnTo>
                  <a:lnTo>
                    <a:pt x="776" y="1473"/>
                  </a:lnTo>
                  <a:lnTo>
                    <a:pt x="757" y="1357"/>
                  </a:lnTo>
                  <a:lnTo>
                    <a:pt x="776" y="1241"/>
                  </a:lnTo>
                  <a:lnTo>
                    <a:pt x="815" y="1124"/>
                  </a:lnTo>
                  <a:lnTo>
                    <a:pt x="854" y="1028"/>
                  </a:lnTo>
                  <a:lnTo>
                    <a:pt x="931" y="950"/>
                  </a:lnTo>
                  <a:lnTo>
                    <a:pt x="1009" y="872"/>
                  </a:lnTo>
                  <a:lnTo>
                    <a:pt x="1125" y="814"/>
                  </a:lnTo>
                  <a:lnTo>
                    <a:pt x="1222" y="776"/>
                  </a:lnTo>
                  <a:close/>
                  <a:moveTo>
                    <a:pt x="544" y="1473"/>
                  </a:moveTo>
                  <a:lnTo>
                    <a:pt x="563" y="1570"/>
                  </a:lnTo>
                  <a:lnTo>
                    <a:pt x="582" y="1667"/>
                  </a:lnTo>
                  <a:lnTo>
                    <a:pt x="640" y="1764"/>
                  </a:lnTo>
                  <a:lnTo>
                    <a:pt x="699" y="1842"/>
                  </a:lnTo>
                  <a:lnTo>
                    <a:pt x="485" y="2055"/>
                  </a:lnTo>
                  <a:lnTo>
                    <a:pt x="388" y="1919"/>
                  </a:lnTo>
                  <a:lnTo>
                    <a:pt x="311" y="1784"/>
                  </a:lnTo>
                  <a:lnTo>
                    <a:pt x="272" y="1628"/>
                  </a:lnTo>
                  <a:lnTo>
                    <a:pt x="233" y="1473"/>
                  </a:lnTo>
                  <a:close/>
                  <a:moveTo>
                    <a:pt x="2443" y="1473"/>
                  </a:moveTo>
                  <a:lnTo>
                    <a:pt x="2424" y="1628"/>
                  </a:lnTo>
                  <a:lnTo>
                    <a:pt x="2366" y="1784"/>
                  </a:lnTo>
                  <a:lnTo>
                    <a:pt x="2308" y="1919"/>
                  </a:lnTo>
                  <a:lnTo>
                    <a:pt x="2211" y="2055"/>
                  </a:lnTo>
                  <a:lnTo>
                    <a:pt x="1997" y="1842"/>
                  </a:lnTo>
                  <a:lnTo>
                    <a:pt x="2056" y="1764"/>
                  </a:lnTo>
                  <a:lnTo>
                    <a:pt x="2094" y="1667"/>
                  </a:lnTo>
                  <a:lnTo>
                    <a:pt x="2133" y="1570"/>
                  </a:lnTo>
                  <a:lnTo>
                    <a:pt x="2152" y="1473"/>
                  </a:lnTo>
                  <a:close/>
                  <a:moveTo>
                    <a:pt x="854" y="1997"/>
                  </a:moveTo>
                  <a:lnTo>
                    <a:pt x="931" y="2055"/>
                  </a:lnTo>
                  <a:lnTo>
                    <a:pt x="1028" y="2113"/>
                  </a:lnTo>
                  <a:lnTo>
                    <a:pt x="1125" y="2132"/>
                  </a:lnTo>
                  <a:lnTo>
                    <a:pt x="1222" y="2152"/>
                  </a:lnTo>
                  <a:lnTo>
                    <a:pt x="1222" y="2462"/>
                  </a:lnTo>
                  <a:lnTo>
                    <a:pt x="1067" y="2423"/>
                  </a:lnTo>
                  <a:lnTo>
                    <a:pt x="912" y="2384"/>
                  </a:lnTo>
                  <a:lnTo>
                    <a:pt x="776" y="2307"/>
                  </a:lnTo>
                  <a:lnTo>
                    <a:pt x="640" y="2210"/>
                  </a:lnTo>
                  <a:lnTo>
                    <a:pt x="854" y="1997"/>
                  </a:lnTo>
                  <a:close/>
                  <a:moveTo>
                    <a:pt x="1823" y="1997"/>
                  </a:moveTo>
                  <a:lnTo>
                    <a:pt x="2036" y="2210"/>
                  </a:lnTo>
                  <a:lnTo>
                    <a:pt x="1920" y="2307"/>
                  </a:lnTo>
                  <a:lnTo>
                    <a:pt x="1765" y="2384"/>
                  </a:lnTo>
                  <a:lnTo>
                    <a:pt x="1629" y="2423"/>
                  </a:lnTo>
                  <a:lnTo>
                    <a:pt x="1455" y="2462"/>
                  </a:lnTo>
                  <a:lnTo>
                    <a:pt x="1455" y="2152"/>
                  </a:lnTo>
                  <a:lnTo>
                    <a:pt x="1552" y="2132"/>
                  </a:lnTo>
                  <a:lnTo>
                    <a:pt x="1648" y="2113"/>
                  </a:lnTo>
                  <a:lnTo>
                    <a:pt x="1745" y="2055"/>
                  </a:lnTo>
                  <a:lnTo>
                    <a:pt x="1823" y="1997"/>
                  </a:lnTo>
                  <a:close/>
                  <a:moveTo>
                    <a:pt x="1338" y="0"/>
                  </a:moveTo>
                  <a:lnTo>
                    <a:pt x="1203" y="20"/>
                  </a:lnTo>
                  <a:lnTo>
                    <a:pt x="1067" y="39"/>
                  </a:lnTo>
                  <a:lnTo>
                    <a:pt x="951" y="58"/>
                  </a:lnTo>
                  <a:lnTo>
                    <a:pt x="815" y="116"/>
                  </a:lnTo>
                  <a:lnTo>
                    <a:pt x="699" y="175"/>
                  </a:lnTo>
                  <a:lnTo>
                    <a:pt x="582" y="233"/>
                  </a:lnTo>
                  <a:lnTo>
                    <a:pt x="485" y="310"/>
                  </a:lnTo>
                  <a:lnTo>
                    <a:pt x="388" y="407"/>
                  </a:lnTo>
                  <a:lnTo>
                    <a:pt x="311" y="504"/>
                  </a:lnTo>
                  <a:lnTo>
                    <a:pt x="233" y="601"/>
                  </a:lnTo>
                  <a:lnTo>
                    <a:pt x="156" y="717"/>
                  </a:lnTo>
                  <a:lnTo>
                    <a:pt x="98" y="834"/>
                  </a:lnTo>
                  <a:lnTo>
                    <a:pt x="59" y="950"/>
                  </a:lnTo>
                  <a:lnTo>
                    <a:pt x="20" y="1086"/>
                  </a:lnTo>
                  <a:lnTo>
                    <a:pt x="1" y="1221"/>
                  </a:lnTo>
                  <a:lnTo>
                    <a:pt x="1" y="1357"/>
                  </a:lnTo>
                  <a:lnTo>
                    <a:pt x="1" y="1493"/>
                  </a:lnTo>
                  <a:lnTo>
                    <a:pt x="20" y="1628"/>
                  </a:lnTo>
                  <a:lnTo>
                    <a:pt x="59" y="1745"/>
                  </a:lnTo>
                  <a:lnTo>
                    <a:pt x="98" y="1880"/>
                  </a:lnTo>
                  <a:lnTo>
                    <a:pt x="156" y="1997"/>
                  </a:lnTo>
                  <a:lnTo>
                    <a:pt x="233" y="2113"/>
                  </a:lnTo>
                  <a:lnTo>
                    <a:pt x="311" y="2210"/>
                  </a:lnTo>
                  <a:lnTo>
                    <a:pt x="388" y="2307"/>
                  </a:lnTo>
                  <a:lnTo>
                    <a:pt x="485" y="2384"/>
                  </a:lnTo>
                  <a:lnTo>
                    <a:pt x="582" y="2462"/>
                  </a:lnTo>
                  <a:lnTo>
                    <a:pt x="699" y="2540"/>
                  </a:lnTo>
                  <a:lnTo>
                    <a:pt x="815" y="2598"/>
                  </a:lnTo>
                  <a:lnTo>
                    <a:pt x="951" y="2636"/>
                  </a:lnTo>
                  <a:lnTo>
                    <a:pt x="1067" y="2675"/>
                  </a:lnTo>
                  <a:lnTo>
                    <a:pt x="1203" y="2695"/>
                  </a:lnTo>
                  <a:lnTo>
                    <a:pt x="1474" y="2695"/>
                  </a:lnTo>
                  <a:lnTo>
                    <a:pt x="1610" y="2675"/>
                  </a:lnTo>
                  <a:lnTo>
                    <a:pt x="1745" y="2636"/>
                  </a:lnTo>
                  <a:lnTo>
                    <a:pt x="1862" y="2598"/>
                  </a:lnTo>
                  <a:lnTo>
                    <a:pt x="1978" y="2540"/>
                  </a:lnTo>
                  <a:lnTo>
                    <a:pt x="2094" y="2462"/>
                  </a:lnTo>
                  <a:lnTo>
                    <a:pt x="2191" y="2384"/>
                  </a:lnTo>
                  <a:lnTo>
                    <a:pt x="2288" y="2307"/>
                  </a:lnTo>
                  <a:lnTo>
                    <a:pt x="2385" y="2210"/>
                  </a:lnTo>
                  <a:lnTo>
                    <a:pt x="2463" y="2113"/>
                  </a:lnTo>
                  <a:lnTo>
                    <a:pt x="2521" y="1997"/>
                  </a:lnTo>
                  <a:lnTo>
                    <a:pt x="2579" y="1880"/>
                  </a:lnTo>
                  <a:lnTo>
                    <a:pt x="2637" y="1745"/>
                  </a:lnTo>
                  <a:lnTo>
                    <a:pt x="2656" y="1628"/>
                  </a:lnTo>
                  <a:lnTo>
                    <a:pt x="2676" y="1493"/>
                  </a:lnTo>
                  <a:lnTo>
                    <a:pt x="2695" y="1357"/>
                  </a:lnTo>
                  <a:lnTo>
                    <a:pt x="2676" y="1221"/>
                  </a:lnTo>
                  <a:lnTo>
                    <a:pt x="2656" y="1086"/>
                  </a:lnTo>
                  <a:lnTo>
                    <a:pt x="2637" y="950"/>
                  </a:lnTo>
                  <a:lnTo>
                    <a:pt x="2579" y="834"/>
                  </a:lnTo>
                  <a:lnTo>
                    <a:pt x="2521" y="717"/>
                  </a:lnTo>
                  <a:lnTo>
                    <a:pt x="2463" y="601"/>
                  </a:lnTo>
                  <a:lnTo>
                    <a:pt x="2385" y="504"/>
                  </a:lnTo>
                  <a:lnTo>
                    <a:pt x="2288" y="407"/>
                  </a:lnTo>
                  <a:lnTo>
                    <a:pt x="2191" y="310"/>
                  </a:lnTo>
                  <a:lnTo>
                    <a:pt x="2094" y="233"/>
                  </a:lnTo>
                  <a:lnTo>
                    <a:pt x="1978" y="175"/>
                  </a:lnTo>
                  <a:lnTo>
                    <a:pt x="1862" y="116"/>
                  </a:lnTo>
                  <a:lnTo>
                    <a:pt x="1745" y="58"/>
                  </a:lnTo>
                  <a:lnTo>
                    <a:pt x="1610" y="39"/>
                  </a:lnTo>
                  <a:lnTo>
                    <a:pt x="1474" y="20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13;p19">
            <a:extLst>
              <a:ext uri="{FF2B5EF4-FFF2-40B4-BE49-F238E27FC236}">
                <a16:creationId xmlns:a16="http://schemas.microsoft.com/office/drawing/2014/main" id="{567ED4DF-A055-F06B-9BD9-896FCEDCFD29}"/>
              </a:ext>
            </a:extLst>
          </p:cNvPr>
          <p:cNvSpPr txBox="1"/>
          <p:nvPr/>
        </p:nvSpPr>
        <p:spPr>
          <a:xfrm>
            <a:off x="4382565" y="79811"/>
            <a:ext cx="4788557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  <a:latin typeface="Fira Sans"/>
                <a:ea typeface="Fira Sans"/>
                <a:cs typeface="Fira Sans"/>
                <a:sym typeface="Fira Sans"/>
              </a:rPr>
              <a:t>Median Income by Household Type</a:t>
            </a:r>
            <a:endParaRPr sz="2200" b="1" dirty="0">
              <a:solidFill>
                <a:srgbClr val="00206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D00EEA-540D-C177-6ABC-654A58AED1B5}"/>
              </a:ext>
            </a:extLst>
          </p:cNvPr>
          <p:cNvGrpSpPr/>
          <p:nvPr/>
        </p:nvGrpSpPr>
        <p:grpSpPr>
          <a:xfrm>
            <a:off x="1302672" y="2473423"/>
            <a:ext cx="2321368" cy="2264396"/>
            <a:chOff x="1302672" y="2473423"/>
            <a:chExt cx="2321368" cy="226439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9A984E4-2108-4EFF-BE04-5F9C594F807C}"/>
                </a:ext>
              </a:extLst>
            </p:cNvPr>
            <p:cNvGrpSpPr/>
            <p:nvPr/>
          </p:nvGrpSpPr>
          <p:grpSpPr>
            <a:xfrm>
              <a:off x="1302672" y="2473423"/>
              <a:ext cx="2321368" cy="2264396"/>
              <a:chOff x="2216886" y="1787387"/>
              <a:chExt cx="2321368" cy="2264396"/>
            </a:xfrm>
          </p:grpSpPr>
          <p:grpSp>
            <p:nvGrpSpPr>
              <p:cNvPr id="24" name="Google Shape;2384;p48">
                <a:extLst>
                  <a:ext uri="{FF2B5EF4-FFF2-40B4-BE49-F238E27FC236}">
                    <a16:creationId xmlns:a16="http://schemas.microsoft.com/office/drawing/2014/main" id="{38DFE383-6161-ACFB-DDBE-76E81894E415}"/>
                  </a:ext>
                </a:extLst>
              </p:cNvPr>
              <p:cNvGrpSpPr/>
              <p:nvPr/>
            </p:nvGrpSpPr>
            <p:grpSpPr>
              <a:xfrm>
                <a:off x="2216886" y="1787387"/>
                <a:ext cx="2321368" cy="2264396"/>
                <a:chOff x="5346993" y="1288097"/>
                <a:chExt cx="2992452" cy="3005271"/>
              </a:xfrm>
            </p:grpSpPr>
            <p:sp>
              <p:nvSpPr>
                <p:cNvPr id="25" name="Google Shape;2385;p48">
                  <a:extLst>
                    <a:ext uri="{FF2B5EF4-FFF2-40B4-BE49-F238E27FC236}">
                      <a16:creationId xmlns:a16="http://schemas.microsoft.com/office/drawing/2014/main" id="{1CDCF2F9-3DDC-0CD2-F32D-5CF2BDD9832F}"/>
                    </a:ext>
                  </a:extLst>
                </p:cNvPr>
                <p:cNvSpPr/>
                <p:nvPr/>
              </p:nvSpPr>
              <p:spPr>
                <a:xfrm>
                  <a:off x="5594377" y="1288097"/>
                  <a:ext cx="2497681" cy="98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228" extrusionOk="0">
                      <a:moveTo>
                        <a:pt x="288" y="140"/>
                      </a:moveTo>
                      <a:cubicBezTo>
                        <a:pt x="358" y="140"/>
                        <a:pt x="421" y="175"/>
                        <a:pt x="459" y="228"/>
                      </a:cubicBezTo>
                      <a:cubicBezTo>
                        <a:pt x="518" y="194"/>
                        <a:pt x="518" y="194"/>
                        <a:pt x="518" y="194"/>
                      </a:cubicBezTo>
                      <a:cubicBezTo>
                        <a:pt x="576" y="160"/>
                        <a:pt x="576" y="160"/>
                        <a:pt x="576" y="160"/>
                      </a:cubicBezTo>
                      <a:cubicBezTo>
                        <a:pt x="558" y="132"/>
                        <a:pt x="535" y="106"/>
                        <a:pt x="507" y="83"/>
                      </a:cubicBezTo>
                      <a:cubicBezTo>
                        <a:pt x="450" y="35"/>
                        <a:pt x="377" y="7"/>
                        <a:pt x="302" y="4"/>
                      </a:cubicBezTo>
                      <a:cubicBezTo>
                        <a:pt x="204" y="0"/>
                        <a:pt x="112" y="37"/>
                        <a:pt x="44" y="105"/>
                      </a:cubicBezTo>
                      <a:cubicBezTo>
                        <a:pt x="27" y="121"/>
                        <a:pt x="13" y="139"/>
                        <a:pt x="0" y="158"/>
                      </a:cubicBezTo>
                      <a:cubicBezTo>
                        <a:pt x="118" y="226"/>
                        <a:pt x="118" y="226"/>
                        <a:pt x="118" y="226"/>
                      </a:cubicBezTo>
                      <a:cubicBezTo>
                        <a:pt x="156" y="174"/>
                        <a:pt x="218" y="140"/>
                        <a:pt x="288" y="140"/>
                      </a:cubicBezTo>
                      <a:close/>
                    </a:path>
                  </a:pathLst>
                </a:custGeom>
                <a:solidFill>
                  <a:srgbClr val="75C6E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6" name="Google Shape;2386;p48">
                  <a:extLst>
                    <a:ext uri="{FF2B5EF4-FFF2-40B4-BE49-F238E27FC236}">
                      <a16:creationId xmlns:a16="http://schemas.microsoft.com/office/drawing/2014/main" id="{C91F0D73-DF03-440A-8ADE-22B6BB47DD9E}"/>
                    </a:ext>
                  </a:extLst>
                </p:cNvPr>
                <p:cNvSpPr/>
                <p:nvPr/>
              </p:nvSpPr>
              <p:spPr>
                <a:xfrm>
                  <a:off x="5346993" y="2138370"/>
                  <a:ext cx="1396355" cy="215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497" extrusionOk="0">
                      <a:moveTo>
                        <a:pt x="135" y="153"/>
                      </a:moveTo>
                      <a:cubicBezTo>
                        <a:pt x="135" y="123"/>
                        <a:pt x="142" y="94"/>
                        <a:pt x="153" y="69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12" y="47"/>
                        <a:pt x="0" y="99"/>
                        <a:pt x="0" y="153"/>
                      </a:cubicBezTo>
                      <a:cubicBezTo>
                        <a:pt x="0" y="245"/>
                        <a:pt x="36" y="332"/>
                        <a:pt x="101" y="397"/>
                      </a:cubicBezTo>
                      <a:cubicBezTo>
                        <a:pt x="161" y="457"/>
                        <a:pt x="239" y="492"/>
                        <a:pt x="322" y="497"/>
                      </a:cubicBezTo>
                      <a:cubicBezTo>
                        <a:pt x="322" y="361"/>
                        <a:pt x="322" y="361"/>
                        <a:pt x="322" y="361"/>
                      </a:cubicBezTo>
                      <a:cubicBezTo>
                        <a:pt x="217" y="350"/>
                        <a:pt x="135" y="261"/>
                        <a:pt x="135" y="153"/>
                      </a:cubicBezTo>
                      <a:close/>
                    </a:path>
                  </a:pathLst>
                </a:custGeom>
                <a:solidFill>
                  <a:srgbClr val="157EB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" name="Google Shape;2387;p48">
                  <a:extLst>
                    <a:ext uri="{FF2B5EF4-FFF2-40B4-BE49-F238E27FC236}">
                      <a16:creationId xmlns:a16="http://schemas.microsoft.com/office/drawing/2014/main" id="{D65E2604-9F9D-A342-0E09-A643CA546C00}"/>
                    </a:ext>
                  </a:extLst>
                </p:cNvPr>
                <p:cNvSpPr/>
                <p:nvPr/>
              </p:nvSpPr>
              <p:spPr>
                <a:xfrm>
                  <a:off x="6939424" y="2151196"/>
                  <a:ext cx="1400021" cy="2142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494" extrusionOk="0">
                      <a:moveTo>
                        <a:pt x="170" y="68"/>
                      </a:moveTo>
                      <a:cubicBezTo>
                        <a:pt x="181" y="93"/>
                        <a:pt x="187" y="121"/>
                        <a:pt x="187" y="150"/>
                      </a:cubicBezTo>
                      <a:cubicBezTo>
                        <a:pt x="187" y="258"/>
                        <a:pt x="105" y="347"/>
                        <a:pt x="0" y="358"/>
                      </a:cubicBezTo>
                      <a:cubicBezTo>
                        <a:pt x="0" y="494"/>
                        <a:pt x="0" y="494"/>
                        <a:pt x="0" y="494"/>
                      </a:cubicBezTo>
                      <a:cubicBezTo>
                        <a:pt x="84" y="489"/>
                        <a:pt x="162" y="454"/>
                        <a:pt x="222" y="394"/>
                      </a:cubicBezTo>
                      <a:cubicBezTo>
                        <a:pt x="287" y="329"/>
                        <a:pt x="323" y="242"/>
                        <a:pt x="323" y="150"/>
                      </a:cubicBezTo>
                      <a:cubicBezTo>
                        <a:pt x="323" y="97"/>
                        <a:pt x="311" y="46"/>
                        <a:pt x="288" y="0"/>
                      </a:cubicBezTo>
                      <a:lnTo>
                        <a:pt x="170" y="68"/>
                      </a:lnTo>
                      <a:close/>
                    </a:path>
                  </a:pathLst>
                </a:custGeom>
                <a:solidFill>
                  <a:srgbClr val="0E577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51" name="Graphic 50" descr="Home1 with solid fill">
                <a:extLst>
                  <a:ext uri="{FF2B5EF4-FFF2-40B4-BE49-F238E27FC236}">
                    <a16:creationId xmlns:a16="http://schemas.microsoft.com/office/drawing/2014/main" id="{55367DEF-CB95-3FB9-D736-92E07E8F8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9967" y="2219396"/>
                <a:ext cx="1194783" cy="1194783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4A49DB-D284-E272-00F8-353256D12A2C}"/>
                  </a:ext>
                </a:extLst>
              </p:cNvPr>
              <p:cNvSpPr txBox="1"/>
              <p:nvPr/>
            </p:nvSpPr>
            <p:spPr>
              <a:xfrm>
                <a:off x="2889366" y="1907284"/>
                <a:ext cx="9253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Family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07FA6B-250E-6C7A-C8CF-6482381410B4}"/>
                  </a:ext>
                </a:extLst>
              </p:cNvPr>
              <p:cNvSpPr txBox="1"/>
              <p:nvPr/>
            </p:nvSpPr>
            <p:spPr>
              <a:xfrm rot="3496926">
                <a:off x="2096611" y="3069070"/>
                <a:ext cx="9253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Married Couples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F9815B-FC63-66F6-5840-A88483F5D378}"/>
                  </a:ext>
                </a:extLst>
              </p:cNvPr>
              <p:cNvSpPr txBox="1"/>
              <p:nvPr/>
            </p:nvSpPr>
            <p:spPr>
              <a:xfrm rot="18522984">
                <a:off x="3692710" y="3102035"/>
                <a:ext cx="9253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400" dirty="0">
                    <a:solidFill>
                      <a:schemeClr val="bg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Non Family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DB54BB-D5B8-E164-8248-3C597B1470E2}"/>
                </a:ext>
              </a:extLst>
            </p:cNvPr>
            <p:cNvSpPr txBox="1"/>
            <p:nvPr/>
          </p:nvSpPr>
          <p:spPr>
            <a:xfrm>
              <a:off x="1998820" y="3925950"/>
              <a:ext cx="998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Sans Extra Condensed" panose="020B0503050000020004" pitchFamily="34" charset="0"/>
                </a:rPr>
                <a:t>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7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ACA5-84FE-5210-A44C-7DD4B1E23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30;p48">
            <a:extLst>
              <a:ext uri="{FF2B5EF4-FFF2-40B4-BE49-F238E27FC236}">
                <a16:creationId xmlns:a16="http://schemas.microsoft.com/office/drawing/2014/main" id="{545AAD14-0B80-61BB-54FC-978CE0C8D062}"/>
              </a:ext>
            </a:extLst>
          </p:cNvPr>
          <p:cNvSpPr/>
          <p:nvPr/>
        </p:nvSpPr>
        <p:spPr>
          <a:xfrm>
            <a:off x="3353678" y="47712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Household Incomes by Amount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0A2463-ED8C-76D0-251A-4D49A537879E}"/>
              </a:ext>
            </a:extLst>
          </p:cNvPr>
          <p:cNvGrpSpPr/>
          <p:nvPr/>
        </p:nvGrpSpPr>
        <p:grpSpPr>
          <a:xfrm>
            <a:off x="1387902" y="187958"/>
            <a:ext cx="6177776" cy="4657663"/>
            <a:chOff x="-282498" y="79958"/>
            <a:chExt cx="6177776" cy="4657663"/>
          </a:xfrm>
        </p:grpSpPr>
        <p:sp>
          <p:nvSpPr>
            <p:cNvPr id="4" name="Google Shape;684;p37">
              <a:extLst>
                <a:ext uri="{FF2B5EF4-FFF2-40B4-BE49-F238E27FC236}">
                  <a16:creationId xmlns:a16="http://schemas.microsoft.com/office/drawing/2014/main" id="{29C6FE7D-F19D-A550-C628-DE5B21996422}"/>
                </a:ext>
              </a:extLst>
            </p:cNvPr>
            <p:cNvSpPr txBox="1"/>
            <p:nvPr/>
          </p:nvSpPr>
          <p:spPr>
            <a:xfrm rot="19297536">
              <a:off x="796693" y="4274753"/>
              <a:ext cx="782452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97D4F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&lt;10k</a:t>
              </a:r>
              <a:endParaRPr sz="2000" dirty="0">
                <a:solidFill>
                  <a:srgbClr val="97D4F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684;p37">
              <a:extLst>
                <a:ext uri="{FF2B5EF4-FFF2-40B4-BE49-F238E27FC236}">
                  <a16:creationId xmlns:a16="http://schemas.microsoft.com/office/drawing/2014/main" id="{F567B170-2E59-60A1-73BD-CD5DC45741F9}"/>
                </a:ext>
              </a:extLst>
            </p:cNvPr>
            <p:cNvSpPr txBox="1"/>
            <p:nvPr/>
          </p:nvSpPr>
          <p:spPr>
            <a:xfrm rot="19297536">
              <a:off x="891222" y="4454113"/>
              <a:ext cx="1127243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75C6E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10k-14.9k</a:t>
              </a:r>
            </a:p>
          </p:txBody>
        </p:sp>
        <p:sp>
          <p:nvSpPr>
            <p:cNvPr id="6" name="Google Shape;684;p37">
              <a:extLst>
                <a:ext uri="{FF2B5EF4-FFF2-40B4-BE49-F238E27FC236}">
                  <a16:creationId xmlns:a16="http://schemas.microsoft.com/office/drawing/2014/main" id="{C89D805D-183A-BA97-0CF0-F2E357F96083}"/>
                </a:ext>
              </a:extLst>
            </p:cNvPr>
            <p:cNvSpPr txBox="1"/>
            <p:nvPr/>
          </p:nvSpPr>
          <p:spPr>
            <a:xfrm rot="19297536">
              <a:off x="1338449" y="4420248"/>
              <a:ext cx="112133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48B4EA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15k-24.9k</a:t>
              </a:r>
              <a:endParaRPr sz="2000" dirty="0">
                <a:solidFill>
                  <a:srgbClr val="48B4EA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684;p37">
              <a:extLst>
                <a:ext uri="{FF2B5EF4-FFF2-40B4-BE49-F238E27FC236}">
                  <a16:creationId xmlns:a16="http://schemas.microsoft.com/office/drawing/2014/main" id="{DA5B543A-EFEA-234E-97D4-BBD5AB8B8F4F}"/>
                </a:ext>
              </a:extLst>
            </p:cNvPr>
            <p:cNvSpPr txBox="1"/>
            <p:nvPr/>
          </p:nvSpPr>
          <p:spPr>
            <a:xfrm rot="19297536">
              <a:off x="1708755" y="4447522"/>
              <a:ext cx="1256127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1BA0E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25k – 34.9k</a:t>
              </a:r>
              <a:endParaRPr sz="2000" dirty="0">
                <a:solidFill>
                  <a:srgbClr val="1BA0E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684;p37">
              <a:extLst>
                <a:ext uri="{FF2B5EF4-FFF2-40B4-BE49-F238E27FC236}">
                  <a16:creationId xmlns:a16="http://schemas.microsoft.com/office/drawing/2014/main" id="{CF526771-B307-F37F-99E6-6142859D9B03}"/>
                </a:ext>
              </a:extLst>
            </p:cNvPr>
            <p:cNvSpPr txBox="1"/>
            <p:nvPr/>
          </p:nvSpPr>
          <p:spPr>
            <a:xfrm rot="19297536">
              <a:off x="2236386" y="4405680"/>
              <a:ext cx="1146876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178CC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35k-49.9k</a:t>
              </a:r>
              <a:endParaRPr sz="2000" dirty="0">
                <a:solidFill>
                  <a:srgbClr val="178CC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9" name="Google Shape;684;p37">
              <a:extLst>
                <a:ext uri="{FF2B5EF4-FFF2-40B4-BE49-F238E27FC236}">
                  <a16:creationId xmlns:a16="http://schemas.microsoft.com/office/drawing/2014/main" id="{998659E1-9119-95A4-95DD-7B80619EC766}"/>
                </a:ext>
              </a:extLst>
            </p:cNvPr>
            <p:cNvSpPr txBox="1"/>
            <p:nvPr/>
          </p:nvSpPr>
          <p:spPr>
            <a:xfrm rot="19297536">
              <a:off x="2675578" y="4413612"/>
              <a:ext cx="1156105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157EB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50k-74.9k</a:t>
              </a:r>
              <a:endParaRPr sz="2000" dirty="0">
                <a:solidFill>
                  <a:srgbClr val="157EB3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684;p37">
              <a:extLst>
                <a:ext uri="{FF2B5EF4-FFF2-40B4-BE49-F238E27FC236}">
                  <a16:creationId xmlns:a16="http://schemas.microsoft.com/office/drawing/2014/main" id="{32B34175-F3EA-8672-A3BB-55E152BD7F35}"/>
                </a:ext>
              </a:extLst>
            </p:cNvPr>
            <p:cNvSpPr txBox="1"/>
            <p:nvPr/>
          </p:nvSpPr>
          <p:spPr>
            <a:xfrm rot="19297536">
              <a:off x="3150859" y="4405681"/>
              <a:ext cx="1131429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126D9A"/>
                  </a:solidFill>
                  <a:latin typeface="Bebas Neue"/>
                  <a:ea typeface="Bebas Neue"/>
                  <a:cs typeface="Bebas Neue"/>
                  <a:sym typeface="Bebas Neue"/>
                </a:rPr>
                <a:t>75k-99.9k</a:t>
              </a:r>
              <a:endParaRPr sz="2000" dirty="0">
                <a:solidFill>
                  <a:srgbClr val="126D9A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1" name="Google Shape;684;p37">
              <a:extLst>
                <a:ext uri="{FF2B5EF4-FFF2-40B4-BE49-F238E27FC236}">
                  <a16:creationId xmlns:a16="http://schemas.microsoft.com/office/drawing/2014/main" id="{0482B6FF-9284-342D-F4C6-FA4EF84EE373}"/>
                </a:ext>
              </a:extLst>
            </p:cNvPr>
            <p:cNvSpPr txBox="1"/>
            <p:nvPr/>
          </p:nvSpPr>
          <p:spPr>
            <a:xfrm rot="19297536">
              <a:off x="3444739" y="4480935"/>
              <a:ext cx="1324308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E577C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100k-149.9k</a:t>
              </a:r>
              <a:endParaRPr sz="2000" dirty="0">
                <a:solidFill>
                  <a:srgbClr val="0E577C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" name="Google Shape;684;p37">
              <a:extLst>
                <a:ext uri="{FF2B5EF4-FFF2-40B4-BE49-F238E27FC236}">
                  <a16:creationId xmlns:a16="http://schemas.microsoft.com/office/drawing/2014/main" id="{E7015510-05E8-D4EA-3D23-95C8D32EFB57}"/>
                </a:ext>
              </a:extLst>
            </p:cNvPr>
            <p:cNvSpPr txBox="1"/>
            <p:nvPr/>
          </p:nvSpPr>
          <p:spPr>
            <a:xfrm rot="19297536">
              <a:off x="3904714" y="4484121"/>
              <a:ext cx="1334573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C496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150k-199.9k</a:t>
              </a:r>
              <a:endParaRPr sz="2000" dirty="0">
                <a:solidFill>
                  <a:srgbClr val="0C4968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684;p37">
              <a:extLst>
                <a:ext uri="{FF2B5EF4-FFF2-40B4-BE49-F238E27FC236}">
                  <a16:creationId xmlns:a16="http://schemas.microsoft.com/office/drawing/2014/main" id="{03A3BFC6-8548-5F61-90E4-0760614B8D53}"/>
                </a:ext>
              </a:extLst>
            </p:cNvPr>
            <p:cNvSpPr txBox="1"/>
            <p:nvPr/>
          </p:nvSpPr>
          <p:spPr>
            <a:xfrm rot="19297536">
              <a:off x="4771017" y="4321944"/>
              <a:ext cx="934486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0206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&gt;</a:t>
              </a:r>
              <a:r>
                <a:rPr lang="en" sz="2000" dirty="0">
                  <a:solidFill>
                    <a:schemeClr val="accent3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  <a:r>
                <a:rPr lang="en" sz="2000" dirty="0">
                  <a:solidFill>
                    <a:srgbClr val="083348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200k</a:t>
              </a:r>
              <a:endParaRPr sz="2000" dirty="0">
                <a:solidFill>
                  <a:srgbClr val="083348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396DBFC-7B54-810F-DF7B-1C9D4ADA0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2498" y="79958"/>
              <a:ext cx="6177776" cy="440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04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12F3D86F-E534-B7B0-8068-C06F72A2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7" y="631902"/>
            <a:ext cx="5075511" cy="451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430;p48">
            <a:extLst>
              <a:ext uri="{FF2B5EF4-FFF2-40B4-BE49-F238E27FC236}">
                <a16:creationId xmlns:a16="http://schemas.microsoft.com/office/drawing/2014/main" id="{23C32167-CBE3-0166-B43F-72F59A931C2D}"/>
              </a:ext>
            </a:extLst>
          </p:cNvPr>
          <p:cNvSpPr/>
          <p:nvPr/>
        </p:nvSpPr>
        <p:spPr>
          <a:xfrm>
            <a:off x="6658982" y="523394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Td</a:t>
            </a:r>
          </a:p>
        </p:txBody>
      </p:sp>
      <p:sp>
        <p:nvSpPr>
          <p:cNvPr id="7" name="Google Shape;2430;p48">
            <a:extLst>
              <a:ext uri="{FF2B5EF4-FFF2-40B4-BE49-F238E27FC236}">
                <a16:creationId xmlns:a16="http://schemas.microsoft.com/office/drawing/2014/main" id="{AC24C279-23FC-9F73-E959-BF8BF072B9B0}"/>
              </a:ext>
            </a:extLst>
          </p:cNvPr>
          <p:cNvSpPr/>
          <p:nvPr/>
        </p:nvSpPr>
        <p:spPr>
          <a:xfrm>
            <a:off x="6658979" y="801817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Pneumococcal</a:t>
            </a:r>
          </a:p>
        </p:txBody>
      </p:sp>
      <p:sp>
        <p:nvSpPr>
          <p:cNvPr id="8" name="Google Shape;2430;p48">
            <a:extLst>
              <a:ext uri="{FF2B5EF4-FFF2-40B4-BE49-F238E27FC236}">
                <a16:creationId xmlns:a16="http://schemas.microsoft.com/office/drawing/2014/main" id="{67CF7916-042B-4B2C-E946-86324387FB7C}"/>
              </a:ext>
            </a:extLst>
          </p:cNvPr>
          <p:cNvSpPr/>
          <p:nvPr/>
        </p:nvSpPr>
        <p:spPr>
          <a:xfrm>
            <a:off x="6658980" y="1063796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Tdap</a:t>
            </a:r>
          </a:p>
        </p:txBody>
      </p:sp>
      <p:sp>
        <p:nvSpPr>
          <p:cNvPr id="9" name="Google Shape;2430;p48">
            <a:extLst>
              <a:ext uri="{FF2B5EF4-FFF2-40B4-BE49-F238E27FC236}">
                <a16:creationId xmlns:a16="http://schemas.microsoft.com/office/drawing/2014/main" id="{979ED26E-9B3B-20DA-6526-A2B210847BC6}"/>
              </a:ext>
            </a:extLst>
          </p:cNvPr>
          <p:cNvSpPr/>
          <p:nvPr/>
        </p:nvSpPr>
        <p:spPr>
          <a:xfrm>
            <a:off x="6658981" y="1338860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Zoster (Shingles)</a:t>
            </a:r>
          </a:p>
        </p:txBody>
      </p:sp>
      <p:sp>
        <p:nvSpPr>
          <p:cNvPr id="10" name="Google Shape;2430;p48">
            <a:extLst>
              <a:ext uri="{FF2B5EF4-FFF2-40B4-BE49-F238E27FC236}">
                <a16:creationId xmlns:a16="http://schemas.microsoft.com/office/drawing/2014/main" id="{CAE48249-C19F-F912-D0A3-AFAD505F7426}"/>
              </a:ext>
            </a:extLst>
          </p:cNvPr>
          <p:cNvSpPr/>
          <p:nvPr/>
        </p:nvSpPr>
        <p:spPr>
          <a:xfrm>
            <a:off x="2485019" y="523394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Distribution of Vaccine by Type</a:t>
            </a:r>
          </a:p>
        </p:txBody>
      </p:sp>
    </p:spTree>
    <p:extLst>
      <p:ext uri="{BB962C8B-B14F-4D97-AF65-F5344CB8AC3E}">
        <p14:creationId xmlns:p14="http://schemas.microsoft.com/office/powerpoint/2010/main" val="39378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growth of the company&#10;&#10;Description automatically generated with medium confidence">
            <a:extLst>
              <a:ext uri="{FF2B5EF4-FFF2-40B4-BE49-F238E27FC236}">
                <a16:creationId xmlns:a16="http://schemas.microsoft.com/office/drawing/2014/main" id="{5B20C341-DD38-B164-8317-DE8F9FE1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129"/>
            <a:ext cx="9144000" cy="41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>
            <a:extLst>
              <a:ext uri="{FF2B5EF4-FFF2-40B4-BE49-F238E27FC236}">
                <a16:creationId xmlns:a16="http://schemas.microsoft.com/office/drawing/2014/main" id="{811CA4DC-DFE8-133C-A356-BE52E3A9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60" y="633404"/>
            <a:ext cx="5288227" cy="45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430;p48">
            <a:extLst>
              <a:ext uri="{FF2B5EF4-FFF2-40B4-BE49-F238E27FC236}">
                <a16:creationId xmlns:a16="http://schemas.microsoft.com/office/drawing/2014/main" id="{9C67D91F-8017-FB2F-B521-DF7FCD2ED212}"/>
              </a:ext>
            </a:extLst>
          </p:cNvPr>
          <p:cNvSpPr/>
          <p:nvPr/>
        </p:nvSpPr>
        <p:spPr>
          <a:xfrm>
            <a:off x="6658979" y="514460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 or Older</a:t>
            </a:r>
          </a:p>
        </p:txBody>
      </p:sp>
      <p:sp>
        <p:nvSpPr>
          <p:cNvPr id="5" name="Google Shape;2430;p48">
            <a:extLst>
              <a:ext uri="{FF2B5EF4-FFF2-40B4-BE49-F238E27FC236}">
                <a16:creationId xmlns:a16="http://schemas.microsoft.com/office/drawing/2014/main" id="{5F0E1F06-8EA5-208E-9320-F259FF78DD88}"/>
              </a:ext>
            </a:extLst>
          </p:cNvPr>
          <p:cNvSpPr/>
          <p:nvPr/>
        </p:nvSpPr>
        <p:spPr>
          <a:xfrm>
            <a:off x="6658980" y="770150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18-64</a:t>
            </a:r>
          </a:p>
        </p:txBody>
      </p:sp>
      <p:sp>
        <p:nvSpPr>
          <p:cNvPr id="6" name="Google Shape;2430;p48">
            <a:extLst>
              <a:ext uri="{FF2B5EF4-FFF2-40B4-BE49-F238E27FC236}">
                <a16:creationId xmlns:a16="http://schemas.microsoft.com/office/drawing/2014/main" id="{EBD6389C-AA67-42BB-0863-90F0810FB006}"/>
              </a:ext>
            </a:extLst>
          </p:cNvPr>
          <p:cNvSpPr/>
          <p:nvPr/>
        </p:nvSpPr>
        <p:spPr>
          <a:xfrm>
            <a:off x="6658981" y="1041494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 or Older at Increased Risk</a:t>
            </a:r>
          </a:p>
        </p:txBody>
      </p:sp>
      <p:sp>
        <p:nvSpPr>
          <p:cNvPr id="7" name="Google Shape;2430;p48">
            <a:extLst>
              <a:ext uri="{FF2B5EF4-FFF2-40B4-BE49-F238E27FC236}">
                <a16:creationId xmlns:a16="http://schemas.microsoft.com/office/drawing/2014/main" id="{15E9A239-22A7-C2A0-143A-7D20CE33FBAE}"/>
              </a:ext>
            </a:extLst>
          </p:cNvPr>
          <p:cNvSpPr/>
          <p:nvPr/>
        </p:nvSpPr>
        <p:spPr>
          <a:xfrm>
            <a:off x="2609386" y="523394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Vaccination Coverage by Race</a:t>
            </a:r>
          </a:p>
        </p:txBody>
      </p:sp>
    </p:spTree>
    <p:extLst>
      <p:ext uri="{BB962C8B-B14F-4D97-AF65-F5344CB8AC3E}">
        <p14:creationId xmlns:p14="http://schemas.microsoft.com/office/powerpoint/2010/main" val="20917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708E89A5-A5C8-B4BD-28AD-4E360E87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29" y="609600"/>
            <a:ext cx="5298705" cy="45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430;p48">
            <a:extLst>
              <a:ext uri="{FF2B5EF4-FFF2-40B4-BE49-F238E27FC236}">
                <a16:creationId xmlns:a16="http://schemas.microsoft.com/office/drawing/2014/main" id="{6E104266-935B-F975-03FE-3680360DA3C1}"/>
              </a:ext>
            </a:extLst>
          </p:cNvPr>
          <p:cNvSpPr/>
          <p:nvPr/>
        </p:nvSpPr>
        <p:spPr>
          <a:xfrm>
            <a:off x="6658982" y="523394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White</a:t>
            </a:r>
          </a:p>
        </p:txBody>
      </p:sp>
      <p:sp>
        <p:nvSpPr>
          <p:cNvPr id="4" name="Google Shape;2430;p48">
            <a:extLst>
              <a:ext uri="{FF2B5EF4-FFF2-40B4-BE49-F238E27FC236}">
                <a16:creationId xmlns:a16="http://schemas.microsoft.com/office/drawing/2014/main" id="{87986C0D-2D52-1F57-2AE8-2C6C29CFF9CF}"/>
              </a:ext>
            </a:extLst>
          </p:cNvPr>
          <p:cNvSpPr/>
          <p:nvPr/>
        </p:nvSpPr>
        <p:spPr>
          <a:xfrm>
            <a:off x="6658979" y="794383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Other or Multiple</a:t>
            </a:r>
          </a:p>
        </p:txBody>
      </p:sp>
      <p:sp>
        <p:nvSpPr>
          <p:cNvPr id="5" name="Google Shape;2430;p48">
            <a:extLst>
              <a:ext uri="{FF2B5EF4-FFF2-40B4-BE49-F238E27FC236}">
                <a16:creationId xmlns:a16="http://schemas.microsoft.com/office/drawing/2014/main" id="{DC6CD358-AA2E-4E2F-ED41-20AD354797E7}"/>
              </a:ext>
            </a:extLst>
          </p:cNvPr>
          <p:cNvSpPr/>
          <p:nvPr/>
        </p:nvSpPr>
        <p:spPr>
          <a:xfrm>
            <a:off x="6658980" y="1063796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Black</a:t>
            </a:r>
          </a:p>
        </p:txBody>
      </p:sp>
      <p:sp>
        <p:nvSpPr>
          <p:cNvPr id="6" name="Google Shape;2430;p48">
            <a:extLst>
              <a:ext uri="{FF2B5EF4-FFF2-40B4-BE49-F238E27FC236}">
                <a16:creationId xmlns:a16="http://schemas.microsoft.com/office/drawing/2014/main" id="{70DF2299-22D5-D585-1192-FBBB453C8814}"/>
              </a:ext>
            </a:extLst>
          </p:cNvPr>
          <p:cNvSpPr/>
          <p:nvPr/>
        </p:nvSpPr>
        <p:spPr>
          <a:xfrm>
            <a:off x="6658981" y="1338860"/>
            <a:ext cx="281964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Hispanic</a:t>
            </a:r>
          </a:p>
        </p:txBody>
      </p:sp>
      <p:sp>
        <p:nvSpPr>
          <p:cNvPr id="7" name="Google Shape;2430;p48">
            <a:extLst>
              <a:ext uri="{FF2B5EF4-FFF2-40B4-BE49-F238E27FC236}">
                <a16:creationId xmlns:a16="http://schemas.microsoft.com/office/drawing/2014/main" id="{A425199E-C98D-E652-3D39-E14C07679A0F}"/>
              </a:ext>
            </a:extLst>
          </p:cNvPr>
          <p:cNvSpPr/>
          <p:nvPr/>
        </p:nvSpPr>
        <p:spPr>
          <a:xfrm>
            <a:off x="2326889" y="523394"/>
            <a:ext cx="310143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Vaccination Coverage by Race</a:t>
            </a:r>
          </a:p>
        </p:txBody>
      </p:sp>
    </p:spTree>
    <p:extLst>
      <p:ext uri="{BB962C8B-B14F-4D97-AF65-F5344CB8AC3E}">
        <p14:creationId xmlns:p14="http://schemas.microsoft.com/office/powerpoint/2010/main" val="32912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a number of small pink dots&#10;&#10;Description automatically generated">
            <a:extLst>
              <a:ext uri="{FF2B5EF4-FFF2-40B4-BE49-F238E27FC236}">
                <a16:creationId xmlns:a16="http://schemas.microsoft.com/office/drawing/2014/main" id="{118E706D-ACD5-4A34-5C03-5D8EE69B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2" y="80005"/>
            <a:ext cx="7772415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4238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Infographics by Slidesgo">
  <a:themeElements>
    <a:clrScheme name="Simple Light">
      <a:dk1>
        <a:srgbClr val="000000"/>
      </a:dk1>
      <a:lt1>
        <a:srgbClr val="FFFFFF"/>
      </a:lt1>
      <a:dk2>
        <a:srgbClr val="1DABA8"/>
      </a:dk2>
      <a:lt2>
        <a:srgbClr val="5FCAAB"/>
      </a:lt2>
      <a:accent1>
        <a:srgbClr val="008F74"/>
      </a:accent1>
      <a:accent2>
        <a:srgbClr val="0F5980"/>
      </a:accent2>
      <a:accent3>
        <a:srgbClr val="1C7B83"/>
      </a:accent3>
      <a:accent4>
        <a:srgbClr val="115358"/>
      </a:accent4>
      <a:accent5>
        <a:srgbClr val="138C8A"/>
      </a:accent5>
      <a:accent6>
        <a:srgbClr val="1B8FAA"/>
      </a:accent6>
      <a:hlink>
        <a:srgbClr val="006D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3292</TotalTime>
  <Words>668</Words>
  <Application>Microsoft Office PowerPoint</Application>
  <PresentationFormat>On-screen Show (16:9)</PresentationFormat>
  <Paragraphs>305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Fira Sans Extra Condensed</vt:lpstr>
      <vt:lpstr>Roboto</vt:lpstr>
      <vt:lpstr>Fira Sans Extra Condensed Medium</vt:lpstr>
      <vt:lpstr>Fira Sans</vt:lpstr>
      <vt:lpstr>Bebas Neue</vt:lpstr>
      <vt:lpstr>Arial</vt:lpstr>
      <vt:lpstr>Healthcare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Larramore</dc:creator>
  <cp:lastModifiedBy>Brandy Larramore</cp:lastModifiedBy>
  <cp:revision>6</cp:revision>
  <dcterms:modified xsi:type="dcterms:W3CDTF">2024-03-05T23:14:57Z</dcterms:modified>
</cp:coreProperties>
</file>