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9EF37C4-77E6-4343-BBD4-62665215992B}">
  <a:tblStyle styleId="{E9EF37C4-77E6-4343-BBD4-6266521599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91b96943ca_5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91b96943ca_5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91b96943c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291b96943c1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91b96943ca_3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291b96943ca_3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91b96943c1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291b96943c1_0_1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91b96943c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291b96943c1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91b96943ca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291b96943ca_3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91b96943ca_1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291b96943ca_15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91b96943ca_2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291b96943ca_20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91b96943c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291b96943c1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1" y="0"/>
            <a:ext cx="9143998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5"/>
          <p:cNvSpPr/>
          <p:nvPr/>
        </p:nvSpPr>
        <p:spPr>
          <a:xfrm>
            <a:off x="0" y="0"/>
            <a:ext cx="6954691" cy="5143500"/>
          </a:xfrm>
          <a:custGeom>
            <a:rect b="b" l="l" r="r" t="t"/>
            <a:pathLst>
              <a:path extrusionOk="0" h="6858000" w="9272922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1" name="Google Shape;131;p25"/>
          <p:cNvGrpSpPr/>
          <p:nvPr/>
        </p:nvGrpSpPr>
        <p:grpSpPr>
          <a:xfrm>
            <a:off x="6870421" y="806391"/>
            <a:ext cx="1171700" cy="879730"/>
            <a:chOff x="9160561" y="1075188"/>
            <a:chExt cx="1562267" cy="1172973"/>
          </a:xfrm>
        </p:grpSpPr>
        <p:sp>
          <p:nvSpPr>
            <p:cNvPr id="132" name="Google Shape;132;p25"/>
            <p:cNvSpPr/>
            <p:nvPr/>
          </p:nvSpPr>
          <p:spPr>
            <a:xfrm>
              <a:off x="9160561" y="1423846"/>
              <a:ext cx="935037" cy="824315"/>
            </a:xfrm>
            <a:custGeom>
              <a:rect b="b" l="l" r="r" t="t"/>
              <a:pathLst>
                <a:path extrusionOk="0" h="692" w="785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25"/>
            <p:cNvSpPr/>
            <p:nvPr/>
          </p:nvSpPr>
          <p:spPr>
            <a:xfrm>
              <a:off x="9960661" y="1075188"/>
              <a:ext cx="762167" cy="671915"/>
            </a:xfrm>
            <a:custGeom>
              <a:rect b="b" l="l" r="r" t="t"/>
              <a:pathLst>
                <a:path extrusionOk="0" h="692" w="785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4" name="Google Shape;134;p25"/>
          <p:cNvSpPr txBox="1"/>
          <p:nvPr>
            <p:ph idx="1" type="subTitle"/>
          </p:nvPr>
        </p:nvSpPr>
        <p:spPr>
          <a:xfrm>
            <a:off x="6870421" y="3895658"/>
            <a:ext cx="1876223" cy="95715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Group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socks, sandals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FROM dads_closet;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descr="Ecommerce with solid fill" id="135" name="Google Shape;13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3795" y="1686121"/>
            <a:ext cx="1876223" cy="18762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ansfer1 with solid fill" id="136" name="Google Shape;136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43875" y="1686120"/>
            <a:ext cx="1876223" cy="1876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5"/>
          <p:cNvSpPr txBox="1"/>
          <p:nvPr/>
        </p:nvSpPr>
        <p:spPr>
          <a:xfrm>
            <a:off x="493427" y="374623"/>
            <a:ext cx="5363864" cy="5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 Trader Project</a:t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/>
          <p:nvPr/>
        </p:nvSpPr>
        <p:spPr>
          <a:xfrm>
            <a:off x="0" y="0"/>
            <a:ext cx="1510200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3" name="Google Shape;143;p26"/>
          <p:cNvGrpSpPr/>
          <p:nvPr/>
        </p:nvGrpSpPr>
        <p:grpSpPr>
          <a:xfrm>
            <a:off x="645047" y="1311231"/>
            <a:ext cx="7853924" cy="2521036"/>
            <a:chOff x="21779" y="495049"/>
            <a:chExt cx="10471898" cy="3361381"/>
          </a:xfrm>
        </p:grpSpPr>
        <p:sp>
          <p:nvSpPr>
            <p:cNvPr id="144" name="Google Shape;144;p26"/>
            <p:cNvSpPr/>
            <p:nvPr/>
          </p:nvSpPr>
          <p:spPr>
            <a:xfrm>
              <a:off x="136229" y="1212881"/>
              <a:ext cx="2014200" cy="66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6"/>
            <p:cNvSpPr txBox="1"/>
            <p:nvPr/>
          </p:nvSpPr>
          <p:spPr>
            <a:xfrm>
              <a:off x="136229" y="1212881"/>
              <a:ext cx="2014200" cy="66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None/>
              </a:pPr>
              <a:r>
                <a:rPr b="1" lang="en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100"/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136229" y="2612630"/>
              <a:ext cx="2014200" cy="12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6"/>
            <p:cNvSpPr txBox="1"/>
            <p:nvPr/>
          </p:nvSpPr>
          <p:spPr>
            <a:xfrm>
              <a:off x="136229" y="2612630"/>
              <a:ext cx="2014200" cy="12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900" lIns="21900" spcFirstLastPara="1" rIns="21900" wrap="square" tIns="2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b="1" lang="en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App in Both Stores</a:t>
              </a:r>
              <a:endParaRPr sz="1100"/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133940" y="1010991"/>
              <a:ext cx="160200" cy="1602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246101" y="786668"/>
              <a:ext cx="160200" cy="1602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515288" y="831533"/>
              <a:ext cx="251700" cy="2517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6"/>
            <p:cNvSpPr/>
            <p:nvPr/>
          </p:nvSpPr>
          <p:spPr>
            <a:xfrm>
              <a:off x="739610" y="584778"/>
              <a:ext cx="160200" cy="1602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1031229" y="495049"/>
              <a:ext cx="160200" cy="1602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1390145" y="652075"/>
              <a:ext cx="160200" cy="1602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1614467" y="764236"/>
              <a:ext cx="251700" cy="2517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6"/>
            <p:cNvSpPr/>
            <p:nvPr/>
          </p:nvSpPr>
          <p:spPr>
            <a:xfrm>
              <a:off x="1928519" y="1010991"/>
              <a:ext cx="160200" cy="1602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2063112" y="1257745"/>
              <a:ext cx="160200" cy="1602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6"/>
            <p:cNvSpPr/>
            <p:nvPr/>
          </p:nvSpPr>
          <p:spPr>
            <a:xfrm>
              <a:off x="896636" y="786668"/>
              <a:ext cx="411900" cy="4119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6"/>
            <p:cNvSpPr/>
            <p:nvPr/>
          </p:nvSpPr>
          <p:spPr>
            <a:xfrm>
              <a:off x="21779" y="1639093"/>
              <a:ext cx="160200" cy="1602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6"/>
            <p:cNvSpPr/>
            <p:nvPr/>
          </p:nvSpPr>
          <p:spPr>
            <a:xfrm>
              <a:off x="156372" y="1840983"/>
              <a:ext cx="251700" cy="2517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492856" y="2020441"/>
              <a:ext cx="366300" cy="3663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963932" y="2312060"/>
              <a:ext cx="160200" cy="1602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1053661" y="2020441"/>
              <a:ext cx="251700" cy="2517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6"/>
            <p:cNvSpPr/>
            <p:nvPr/>
          </p:nvSpPr>
          <p:spPr>
            <a:xfrm>
              <a:off x="1277984" y="2334492"/>
              <a:ext cx="160200" cy="1602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6"/>
            <p:cNvSpPr/>
            <p:nvPr/>
          </p:nvSpPr>
          <p:spPr>
            <a:xfrm>
              <a:off x="1479874" y="1975577"/>
              <a:ext cx="366300" cy="3663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6"/>
            <p:cNvSpPr/>
            <p:nvPr/>
          </p:nvSpPr>
          <p:spPr>
            <a:xfrm>
              <a:off x="1973383" y="1885848"/>
              <a:ext cx="251700" cy="2517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6"/>
            <p:cNvSpPr/>
            <p:nvPr/>
          </p:nvSpPr>
          <p:spPr>
            <a:xfrm>
              <a:off x="2225173" y="831160"/>
              <a:ext cx="739500" cy="1411800"/>
            </a:xfrm>
            <a:prstGeom prst="chevron">
              <a:avLst>
                <a:gd fmla="val 62310" name="adj"/>
              </a:avLst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6"/>
            <p:cNvSpPr/>
            <p:nvPr/>
          </p:nvSpPr>
          <p:spPr>
            <a:xfrm>
              <a:off x="2964646" y="831845"/>
              <a:ext cx="2016600" cy="141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6"/>
            <p:cNvSpPr txBox="1"/>
            <p:nvPr/>
          </p:nvSpPr>
          <p:spPr>
            <a:xfrm>
              <a:off x="2964646" y="831845"/>
              <a:ext cx="2016600" cy="141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None/>
              </a:pPr>
              <a:r>
                <a:rPr b="1" lang="en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100"/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2964646" y="2612630"/>
              <a:ext cx="2016600" cy="12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6"/>
            <p:cNvSpPr txBox="1"/>
            <p:nvPr/>
          </p:nvSpPr>
          <p:spPr>
            <a:xfrm>
              <a:off x="2964646" y="2612630"/>
              <a:ext cx="2016600" cy="12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900" lIns="21900" spcFirstLastPara="1" rIns="21900" wrap="square" tIns="2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b="1" lang="en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Purchase Price</a:t>
              </a:r>
              <a:endParaRPr sz="1100"/>
            </a:p>
          </p:txBody>
        </p:sp>
        <p:sp>
          <p:nvSpPr>
            <p:cNvPr id="171" name="Google Shape;171;p26"/>
            <p:cNvSpPr/>
            <p:nvPr/>
          </p:nvSpPr>
          <p:spPr>
            <a:xfrm>
              <a:off x="4981389" y="831160"/>
              <a:ext cx="739500" cy="1411800"/>
            </a:xfrm>
            <a:prstGeom prst="chevron">
              <a:avLst>
                <a:gd fmla="val 62310" name="adj"/>
              </a:avLst>
            </a:prstGeom>
            <a:solidFill>
              <a:srgbClr val="00B050"/>
            </a:solidFill>
            <a:ln cap="flat" cmpd="sng" w="9525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6"/>
            <p:cNvSpPr/>
            <p:nvPr/>
          </p:nvSpPr>
          <p:spPr>
            <a:xfrm>
              <a:off x="5720862" y="831845"/>
              <a:ext cx="2016600" cy="141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6"/>
            <p:cNvSpPr txBox="1"/>
            <p:nvPr/>
          </p:nvSpPr>
          <p:spPr>
            <a:xfrm>
              <a:off x="5720862" y="831845"/>
              <a:ext cx="2016600" cy="141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None/>
              </a:pPr>
              <a:r>
                <a:rPr b="1" lang="en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100"/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5720862" y="2612630"/>
              <a:ext cx="2016600" cy="12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6"/>
            <p:cNvSpPr txBox="1"/>
            <p:nvPr/>
          </p:nvSpPr>
          <p:spPr>
            <a:xfrm>
              <a:off x="5720862" y="2612630"/>
              <a:ext cx="2016600" cy="12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900" lIns="21900" spcFirstLastPara="1" rIns="21900" wrap="square" tIns="2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b="1" lang="en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Rating/Lifespan </a:t>
              </a:r>
              <a:endParaRPr sz="1100"/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7737605" y="831160"/>
              <a:ext cx="739500" cy="1411800"/>
            </a:xfrm>
            <a:prstGeom prst="chevron">
              <a:avLst>
                <a:gd fmla="val 62310" name="adj"/>
              </a:avLst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8628333" y="731008"/>
              <a:ext cx="1714200" cy="17142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6"/>
            <p:cNvSpPr txBox="1"/>
            <p:nvPr/>
          </p:nvSpPr>
          <p:spPr>
            <a:xfrm>
              <a:off x="8879376" y="982051"/>
              <a:ext cx="1212000" cy="121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Calibri"/>
                <a:buNone/>
              </a:pPr>
              <a:r>
                <a:rPr b="1" lang="en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100">
                <a:solidFill>
                  <a:schemeClr val="dk1"/>
                </a:solidFill>
              </a:endParaRPr>
            </a:p>
          </p:txBody>
        </p:sp>
        <p:sp>
          <p:nvSpPr>
            <p:cNvPr id="179" name="Google Shape;179;p26"/>
            <p:cNvSpPr/>
            <p:nvPr/>
          </p:nvSpPr>
          <p:spPr>
            <a:xfrm>
              <a:off x="8477077" y="2612630"/>
              <a:ext cx="2016600" cy="12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6"/>
            <p:cNvSpPr txBox="1"/>
            <p:nvPr/>
          </p:nvSpPr>
          <p:spPr>
            <a:xfrm>
              <a:off x="8477077" y="2612630"/>
              <a:ext cx="2016600" cy="12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900" lIns="21900" spcFirstLastPara="1" rIns="21900" wrap="square" tIns="2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b="1" lang="en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Review Count</a:t>
              </a:r>
              <a:endParaRPr sz="1100"/>
            </a:p>
          </p:txBody>
        </p:sp>
      </p:grpSp>
      <p:sp>
        <p:nvSpPr>
          <p:cNvPr id="181" name="Google Shape;181;p26"/>
          <p:cNvSpPr/>
          <p:nvPr/>
        </p:nvSpPr>
        <p:spPr>
          <a:xfrm>
            <a:off x="439650" y="367100"/>
            <a:ext cx="4353900" cy="693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557050" y="367100"/>
            <a:ext cx="6146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Considerations</a:t>
            </a:r>
            <a:endParaRPr b="1"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7"/>
          <p:cNvSpPr/>
          <p:nvPr/>
        </p:nvSpPr>
        <p:spPr>
          <a:xfrm>
            <a:off x="0" y="0"/>
            <a:ext cx="1510200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7"/>
          <p:cNvSpPr/>
          <p:nvPr>
            <p:ph type="title"/>
          </p:nvPr>
        </p:nvSpPr>
        <p:spPr>
          <a:xfrm>
            <a:off x="480060" y="1555772"/>
            <a:ext cx="2064300" cy="2031900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b="1" lang="en" sz="1600">
                <a:solidFill>
                  <a:schemeClr val="lt1"/>
                </a:solidFill>
              </a:rPr>
              <a:t>Recommended Top 10 Apps</a:t>
            </a:r>
            <a:endParaRPr b="1" sz="1600">
              <a:solidFill>
                <a:schemeClr val="lt1"/>
              </a:solidFill>
            </a:endParaRPr>
          </a:p>
        </p:txBody>
      </p:sp>
      <p:graphicFrame>
        <p:nvGraphicFramePr>
          <p:cNvPr id="190" name="Google Shape;190;p27"/>
          <p:cNvGraphicFramePr/>
          <p:nvPr/>
        </p:nvGraphicFramePr>
        <p:xfrm>
          <a:off x="3000775" y="50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{E9EF37C4-77E6-4343-BBD4-62665215992B}</a:tableStyleId>
              </a:tblPr>
              <a:tblGrid>
                <a:gridCol w="397750"/>
                <a:gridCol w="2316875"/>
                <a:gridCol w="898475"/>
                <a:gridCol w="1410675"/>
              </a:tblGrid>
              <a:tr h="28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</a:rPr>
                        <a:t>App Name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</a:rPr>
                        <a:t>Average Rating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</a:rPr>
                        <a:t>Review Count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1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</a:rPr>
                        <a:t>PewDiePie's Tuber Simulator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4.9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1590317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2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Domino's Pizza USA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4.9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1291559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3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Egg, Inc.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4.9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659234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4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The Guardian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4.9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256168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5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ASOS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4.9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191536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6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Geometry Dash Lite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4.8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6552010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7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Fernanfloo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4.7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529481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8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Clash of Clans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4.6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47020500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9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Clash Royale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4.6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23399496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10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Shadow Fight 2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4.6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11079662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/>
          <p:nvPr/>
        </p:nvSpPr>
        <p:spPr>
          <a:xfrm>
            <a:off x="64025" y="1440625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8"/>
          <p:cNvSpPr/>
          <p:nvPr/>
        </p:nvSpPr>
        <p:spPr>
          <a:xfrm>
            <a:off x="0" y="0"/>
            <a:ext cx="1510200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8"/>
          <p:cNvSpPr/>
          <p:nvPr>
            <p:ph type="title"/>
          </p:nvPr>
        </p:nvSpPr>
        <p:spPr>
          <a:xfrm>
            <a:off x="480060" y="1555772"/>
            <a:ext cx="2064300" cy="2031900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lang="en" sz="1700">
                <a:solidFill>
                  <a:srgbClr val="FFFFFF"/>
                </a:solidFill>
              </a:rPr>
              <a:t>Lowest Ranking Apps by Considerations</a:t>
            </a:r>
            <a:endParaRPr sz="1700">
              <a:solidFill>
                <a:srgbClr val="FFFFFF"/>
              </a:solidFill>
            </a:endParaRPr>
          </a:p>
        </p:txBody>
      </p:sp>
      <p:graphicFrame>
        <p:nvGraphicFramePr>
          <p:cNvPr id="198" name="Google Shape;198;p28"/>
          <p:cNvGraphicFramePr/>
          <p:nvPr/>
        </p:nvGraphicFramePr>
        <p:xfrm>
          <a:off x="2928675" y="709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{E9EF37C4-77E6-4343-BBD4-62665215992B}</a:tableStyleId>
              </a:tblPr>
              <a:tblGrid>
                <a:gridCol w="3029750"/>
                <a:gridCol w="1823650"/>
                <a:gridCol w="1155225"/>
              </a:tblGrid>
              <a:tr h="417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</a:rPr>
                        <a:t>App Name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</a:rPr>
                        <a:t>Net Profit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</a:rPr>
                        <a:t>Higher Price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687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AnatomyMapp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-69900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14.99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687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Baldur's Gate: Enhanced Edition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-9900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9.99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687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FINAL FANTASY V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-49900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14.99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769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Muscle Premium - Human Anatomy, Kinesiology, Bones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-159900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24.99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687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XCOMÂ®: Enemy Within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-9900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9.99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/>
          <p:nvPr/>
        </p:nvSpPr>
        <p:spPr>
          <a:xfrm>
            <a:off x="64025" y="1440625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9"/>
          <p:cNvSpPr/>
          <p:nvPr/>
        </p:nvSpPr>
        <p:spPr>
          <a:xfrm>
            <a:off x="0" y="0"/>
            <a:ext cx="1510200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9"/>
          <p:cNvSpPr/>
          <p:nvPr>
            <p:ph type="title"/>
          </p:nvPr>
        </p:nvSpPr>
        <p:spPr>
          <a:xfrm>
            <a:off x="480060" y="1555772"/>
            <a:ext cx="2064300" cy="2031900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lang="en" sz="1800">
                <a:solidFill>
                  <a:srgbClr val="FFFFFF"/>
                </a:solidFill>
              </a:rPr>
              <a:t>Range of Profits and Ratings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206" name="Google Shape;20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5325" y="2646475"/>
            <a:ext cx="4278671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2923" y="1"/>
            <a:ext cx="4279701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30"/>
          <p:cNvSpPr/>
          <p:nvPr/>
        </p:nvSpPr>
        <p:spPr>
          <a:xfrm>
            <a:off x="0" y="0"/>
            <a:ext cx="1510200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0"/>
          <p:cNvSpPr/>
          <p:nvPr>
            <p:ph type="title"/>
          </p:nvPr>
        </p:nvSpPr>
        <p:spPr>
          <a:xfrm>
            <a:off x="480060" y="1555772"/>
            <a:ext cx="2064300" cy="2031900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b="1" lang="en" sz="1800">
                <a:solidFill>
                  <a:schemeClr val="lt1"/>
                </a:solidFill>
              </a:rPr>
              <a:t>Tie Breaker</a:t>
            </a:r>
            <a:endParaRPr b="1" sz="1800">
              <a:solidFill>
                <a:schemeClr val="lt1"/>
              </a:solidFill>
            </a:endParaRPr>
          </a:p>
        </p:txBody>
      </p:sp>
      <p:pic>
        <p:nvPicPr>
          <p:cNvPr id="215" name="Google Shape;21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1350" y="781800"/>
            <a:ext cx="6442649" cy="387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1"/>
          <p:cNvSpPr/>
          <p:nvPr/>
        </p:nvSpPr>
        <p:spPr>
          <a:xfrm>
            <a:off x="0" y="0"/>
            <a:ext cx="1510200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1"/>
          <p:cNvSpPr/>
          <p:nvPr>
            <p:ph type="title"/>
          </p:nvPr>
        </p:nvSpPr>
        <p:spPr>
          <a:xfrm>
            <a:off x="480060" y="1555772"/>
            <a:ext cx="2064300" cy="2031900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b="1" lang="en" sz="2000">
                <a:solidFill>
                  <a:srgbClr val="FFFFFF"/>
                </a:solidFill>
              </a:rPr>
              <a:t>Games</a:t>
            </a:r>
            <a:r>
              <a:rPr lang="en" sz="2000">
                <a:solidFill>
                  <a:srgbClr val="FFFFFF"/>
                </a:solidFill>
              </a:rPr>
              <a:t> by and far outpaced any other </a:t>
            </a:r>
            <a:r>
              <a:rPr b="1" lang="en" sz="2000">
                <a:solidFill>
                  <a:srgbClr val="FFFFFF"/>
                </a:solidFill>
              </a:rPr>
              <a:t>genre </a:t>
            </a:r>
            <a:r>
              <a:rPr lang="en" sz="2000">
                <a:solidFill>
                  <a:srgbClr val="FFFFFF"/>
                </a:solidFill>
              </a:rPr>
              <a:t>of app</a:t>
            </a:r>
            <a:endParaRPr sz="1100"/>
          </a:p>
        </p:txBody>
      </p:sp>
      <p:pic>
        <p:nvPicPr>
          <p:cNvPr id="223" name="Google Shape;22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9550" y="740575"/>
            <a:ext cx="6264774" cy="349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32"/>
          <p:cNvSpPr/>
          <p:nvPr/>
        </p:nvSpPr>
        <p:spPr>
          <a:xfrm>
            <a:off x="0" y="0"/>
            <a:ext cx="1510168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2"/>
          <p:cNvSpPr/>
          <p:nvPr>
            <p:ph type="title"/>
          </p:nvPr>
        </p:nvSpPr>
        <p:spPr>
          <a:xfrm>
            <a:off x="480060" y="1555772"/>
            <a:ext cx="2064266" cy="2031956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lang="en" sz="1100">
                <a:solidFill>
                  <a:schemeClr val="lt1"/>
                </a:solidFill>
              </a:rPr>
              <a:t>People who leave reviews tend to have strong negative or positive opinions</a:t>
            </a:r>
            <a:endParaRPr sz="1100">
              <a:solidFill>
                <a:schemeClr val="lt1"/>
              </a:solidFill>
            </a:endParaRPr>
          </a:p>
        </p:txBody>
      </p:sp>
      <p:pic>
        <p:nvPicPr>
          <p:cNvPr id="231" name="Google Shape;23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4500" y="771162"/>
            <a:ext cx="6260100" cy="360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3"/>
          <p:cNvSpPr/>
          <p:nvPr/>
        </p:nvSpPr>
        <p:spPr>
          <a:xfrm>
            <a:off x="0" y="0"/>
            <a:ext cx="1510200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33"/>
          <p:cNvSpPr/>
          <p:nvPr>
            <p:ph type="title"/>
          </p:nvPr>
        </p:nvSpPr>
        <p:spPr>
          <a:xfrm>
            <a:off x="480060" y="1555772"/>
            <a:ext cx="2064300" cy="2031900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b="1" lang="en" sz="1600">
                <a:solidFill>
                  <a:schemeClr val="lt1"/>
                </a:solidFill>
              </a:rPr>
              <a:t>Recommended Top 10 Apps</a:t>
            </a:r>
            <a:endParaRPr b="1" sz="1600">
              <a:solidFill>
                <a:schemeClr val="lt1"/>
              </a:solidFill>
            </a:endParaRPr>
          </a:p>
        </p:txBody>
      </p:sp>
      <p:graphicFrame>
        <p:nvGraphicFramePr>
          <p:cNvPr id="239" name="Google Shape;239;p33"/>
          <p:cNvGraphicFramePr/>
          <p:nvPr/>
        </p:nvGraphicFramePr>
        <p:xfrm>
          <a:off x="3000775" y="50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{E9EF37C4-77E6-4343-BBD4-62665215992B}</a:tableStyleId>
              </a:tblPr>
              <a:tblGrid>
                <a:gridCol w="397750"/>
                <a:gridCol w="2316875"/>
                <a:gridCol w="898475"/>
                <a:gridCol w="1410675"/>
              </a:tblGrid>
              <a:tr h="289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App </a:t>
                      </a:r>
                      <a:r>
                        <a:rPr b="1" lang="en" sz="900"/>
                        <a:t>Name</a:t>
                      </a:r>
                      <a:endParaRPr b="1" sz="9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Average Rating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Review Count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PewDiePie's Tuber Simulator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4.9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1590317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Domino's Pizza USA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4.9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1291559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Egg, Inc.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4.9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659234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The Guardian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4.9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256168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ASOS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4.9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191536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Geometry Dash Lite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4.8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6552010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Fernanfloo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4.7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529481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Clash of Clans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4.6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47020500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Clash Royale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4.6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23399496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Shadow Fight 2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4.6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11079662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