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08C6C-1B18-4B13-9748-1F471830AFE9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592F4-1FC1-4B34-854F-01DF19BA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3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96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15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79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1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7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0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04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8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4E1A-67F5-435D-A67B-2C7500EE8960}" type="datetimeFigureOut">
              <a:rPr lang="ru-RU" smtClean="0"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3580-D1A6-4017-AE90-7AF04F93F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Почему ваш сайт не в </a:t>
            </a:r>
            <a:r>
              <a:rPr lang="ru-RU" sz="4800" b="1" dirty="0" err="1" smtClean="0"/>
              <a:t>ТОПе</a:t>
            </a:r>
            <a:r>
              <a:rPr lang="ru-RU" sz="4800" b="1" dirty="0" smtClean="0"/>
              <a:t>?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</a:rPr>
              <a:t>Ермошкин</a:t>
            </a:r>
            <a:r>
              <a:rPr lang="ru-RU" dirty="0" smtClean="0">
                <a:solidFill>
                  <a:schemeClr val="tx1"/>
                </a:solidFill>
              </a:rPr>
              <a:t> Дмитрий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www.uplab.ru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6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Какие причины мы рассмотрим?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Ошибки настройки индексации сайта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Ошибки в контенте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Ошибки внешней оптимизации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Использование чёрных методов продвижения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34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ru-RU" sz="4000" b="1" dirty="0" smtClean="0"/>
              <a:t>Ошибки настройки индексации сайта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не настроен </a:t>
            </a:r>
            <a:r>
              <a:rPr lang="en-US" dirty="0" smtClean="0"/>
              <a:t>robots.txt</a:t>
            </a:r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нет карты сайта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запрет на индексацию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сайт доступен по нескольким адресам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н</a:t>
            </a:r>
            <a:r>
              <a:rPr lang="ru-RU" dirty="0" smtClean="0"/>
              <a:t>а сайте много не работающих ссылок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с</a:t>
            </a:r>
            <a:r>
              <a:rPr lang="ru-RU" dirty="0" smtClean="0"/>
              <a:t>айт часто не доступен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сайт долго загружается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большая вложенность страниц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ссылки на основные разделы выполнены через скрипты, либо на флэше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71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/>
              <a:t>Ошибки в контенте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нет заголовка: либо вообще нет, либо написано Главная страница, либо ещё что-то не по теме сайта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заголовок дублируется на всех страницах полностью, либо частично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не прописаны </a:t>
            </a:r>
            <a:r>
              <a:rPr lang="ru-RU" dirty="0" err="1"/>
              <a:t>метатеги</a:t>
            </a:r>
            <a:r>
              <a:rPr lang="ru-RU" dirty="0"/>
              <a:t> </a:t>
            </a:r>
            <a:r>
              <a:rPr lang="en-US" dirty="0"/>
              <a:t>keywords </a:t>
            </a:r>
            <a:r>
              <a:rPr lang="ru-RU" dirty="0"/>
              <a:t>и </a:t>
            </a:r>
            <a:r>
              <a:rPr lang="en-US" dirty="0" smtClean="0"/>
              <a:t>description</a:t>
            </a:r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тексты на сайте не уникальны: вы скопировали тексты с других сайтов, либо другие сайты скопировали у вас текст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тексты не для людей: </a:t>
            </a:r>
            <a:r>
              <a:rPr lang="ru-RU" dirty="0" err="1" smtClean="0"/>
              <a:t>переспам</a:t>
            </a:r>
            <a:r>
              <a:rPr lang="ru-RU" dirty="0" smtClean="0"/>
              <a:t> ключевыми словами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редкое обновление контента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85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/>
              <a:t>Ошибки внешней оптимизации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/>
              <a:t>в</a:t>
            </a:r>
            <a:r>
              <a:rPr lang="ru-RU" dirty="0" smtClean="0"/>
              <a:t>ы продвигаете сайт прогоном по каталогам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на ваш сайт ссылаются плохие сайты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вы ссылаетесь на плохие сайты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сайт продаёт ссылки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ваш сайт под фильтром, либо </a:t>
            </a:r>
            <a:r>
              <a:rPr lang="ru-RU" dirty="0" err="1" smtClean="0"/>
              <a:t>забанен</a:t>
            </a:r>
            <a:r>
              <a:rPr lang="ru-RU" dirty="0" smtClean="0"/>
              <a:t> поисковыми системами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51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8092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Использование чёрных методов продвижения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err="1" smtClean="0"/>
              <a:t>Клоакинг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использование </a:t>
            </a:r>
            <a:r>
              <a:rPr lang="ru-RU" dirty="0" err="1" smtClean="0"/>
              <a:t>дорвеев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наличие </a:t>
            </a:r>
            <a:r>
              <a:rPr lang="ru-RU" dirty="0" smtClean="0"/>
              <a:t>на сайте </a:t>
            </a:r>
            <a:r>
              <a:rPr lang="ru-RU" dirty="0" err="1" smtClean="0"/>
              <a:t>попандеров</a:t>
            </a:r>
            <a:r>
              <a:rPr lang="ru-RU" dirty="0" smtClean="0"/>
              <a:t> и </a:t>
            </a:r>
            <a:r>
              <a:rPr lang="ru-RU" dirty="0" err="1" smtClean="0"/>
              <a:t>кликандеров</a:t>
            </a:r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использование на сайте невидимого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1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dirty="0" smtClean="0"/>
              <a:t>Спасибо за внимание!</a:t>
            </a:r>
          </a:p>
          <a:p>
            <a:pPr marL="0" indent="0" algn="ctr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000" dirty="0" err="1" smtClean="0"/>
              <a:t>Ермошкин</a:t>
            </a:r>
            <a:r>
              <a:rPr lang="ru-RU" sz="3000" dirty="0" smtClean="0"/>
              <a:t> Дмитрий, </a:t>
            </a:r>
            <a:r>
              <a:rPr lang="en-US" sz="3000" dirty="0" smtClean="0"/>
              <a:t>UPLAB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2"/>
                </a:solidFill>
              </a:rPr>
              <a:t>+7 (908) 304-91-73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2"/>
                </a:solidFill>
              </a:rPr>
              <a:t>karm@uplab.ru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2"/>
                </a:solidFill>
              </a:rPr>
              <a:t>www.uplab.ru</a:t>
            </a:r>
            <a:endParaRPr lang="ru-RU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77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208</Words>
  <Application>Microsoft Office PowerPoint</Application>
  <PresentationFormat>Экран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Почему ваш сайт не в ТОПе?</vt:lpstr>
      <vt:lpstr>Какие причины мы рассмотрим?</vt:lpstr>
      <vt:lpstr>Ошибки настройки индексации сайта</vt:lpstr>
      <vt:lpstr>Ошибки в контенте</vt:lpstr>
      <vt:lpstr>Ошибки внешней оптимизации</vt:lpstr>
      <vt:lpstr>Использование чёрных методов продвижения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ваш сайт не в ТОПе?</dc:title>
  <dc:creator>karm</dc:creator>
  <cp:lastModifiedBy>karm</cp:lastModifiedBy>
  <cp:revision>9</cp:revision>
  <dcterms:created xsi:type="dcterms:W3CDTF">2011-08-26T17:45:33Z</dcterms:created>
  <dcterms:modified xsi:type="dcterms:W3CDTF">2011-08-27T06:04:50Z</dcterms:modified>
</cp:coreProperties>
</file>