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EB8D03"/>
    <a:srgbClr val="F63D1E"/>
    <a:srgbClr val="C44B08"/>
  </p:clrMru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06" autoAdjust="0"/>
    <p:restoredTop sz="90929"/>
  </p:normalViewPr>
  <p:slideViewPr>
    <p:cSldViewPr>
      <p:cViewPr varScale="1">
        <p:scale>
          <a:sx n="98" d="100"/>
          <a:sy n="98" d="100"/>
        </p:scale>
        <p:origin x="-90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1EC7FE-23C8-4EF1-818E-66F7372B15B0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D07FA88-87F4-4452-BF5B-9C2B564F685C}">
      <dgm:prSet phldrT="[Текст]"/>
      <dgm:spPr>
        <a:solidFill>
          <a:srgbClr val="4F92C9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ru-RU" dirty="0" smtClean="0">
              <a:latin typeface="Calibri" pitchFamily="34" charset="0"/>
              <a:ea typeface="Arial Unicode MS" pitchFamily="34" charset="-128"/>
            </a:rPr>
            <a:t>Рассеивание целевой аудитории на площадках</a:t>
          </a:r>
          <a:endParaRPr lang="ru-RU" dirty="0"/>
        </a:p>
      </dgm:t>
    </dgm:pt>
    <dgm:pt modelId="{511CDE26-4366-48C6-BED9-4D19DD577F86}" type="parTrans" cxnId="{CDCD8016-5D0E-4028-85BC-530025E8D9B4}">
      <dgm:prSet/>
      <dgm:spPr/>
      <dgm:t>
        <a:bodyPr/>
        <a:lstStyle/>
        <a:p>
          <a:endParaRPr lang="ru-RU"/>
        </a:p>
      </dgm:t>
    </dgm:pt>
    <dgm:pt modelId="{586D0132-F59B-489A-8BB0-4D820AF356A4}" type="sibTrans" cxnId="{CDCD8016-5D0E-4028-85BC-530025E8D9B4}">
      <dgm:prSet/>
      <dgm:spPr/>
      <dgm:t>
        <a:bodyPr/>
        <a:lstStyle/>
        <a:p>
          <a:endParaRPr lang="ru-RU"/>
        </a:p>
      </dgm:t>
    </dgm:pt>
    <dgm:pt modelId="{695151D9-5B6B-4B7F-BEB6-105F979BE627}">
      <dgm:prSet phldrT="[Текст]"/>
      <dgm:spPr>
        <a:solidFill>
          <a:srgbClr val="EB8D03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ru-RU" dirty="0" smtClean="0">
              <a:latin typeface="Calibri" pitchFamily="34" charset="0"/>
              <a:ea typeface="Arial Unicode MS" pitchFamily="34" charset="-128"/>
            </a:rPr>
            <a:t>Усиление информационного шума в Сети</a:t>
          </a:r>
          <a:endParaRPr lang="ru-RU" dirty="0"/>
        </a:p>
      </dgm:t>
    </dgm:pt>
    <dgm:pt modelId="{217E8902-77FB-4918-BD91-65B9812D0FE3}" type="parTrans" cxnId="{125AAE03-F0AB-4F88-A27A-B797B211F9D1}">
      <dgm:prSet/>
      <dgm:spPr/>
      <dgm:t>
        <a:bodyPr/>
        <a:lstStyle/>
        <a:p>
          <a:endParaRPr lang="ru-RU"/>
        </a:p>
      </dgm:t>
    </dgm:pt>
    <dgm:pt modelId="{18878286-A6C0-4910-B023-92C17045E3C8}" type="sibTrans" cxnId="{125AAE03-F0AB-4F88-A27A-B797B211F9D1}">
      <dgm:prSet/>
      <dgm:spPr/>
      <dgm:t>
        <a:bodyPr/>
        <a:lstStyle/>
        <a:p>
          <a:endParaRPr lang="ru-RU"/>
        </a:p>
      </dgm:t>
    </dgm:pt>
    <dgm:pt modelId="{6F496B76-156B-4D49-B7C2-44F79D77D7EB}">
      <dgm:prSet phldrT="[Текст]"/>
      <dgm:spPr>
        <a:solidFill>
          <a:srgbClr val="2FB39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ru-RU" dirty="0" smtClean="0">
              <a:latin typeface="Calibri" pitchFamily="34" charset="0"/>
              <a:ea typeface="Arial Unicode MS" pitchFamily="34" charset="-128"/>
            </a:rPr>
            <a:t>Развитие поведенческих технологий размещения рекламы</a:t>
          </a:r>
          <a:endParaRPr lang="ru-RU" dirty="0"/>
        </a:p>
      </dgm:t>
    </dgm:pt>
    <dgm:pt modelId="{6AA035BA-628D-494B-9CB4-65E4F62B3970}" type="parTrans" cxnId="{E383AD87-8FB3-4B35-A737-6A165AC6B6D1}">
      <dgm:prSet/>
      <dgm:spPr/>
      <dgm:t>
        <a:bodyPr/>
        <a:lstStyle/>
        <a:p>
          <a:endParaRPr lang="ru-RU"/>
        </a:p>
      </dgm:t>
    </dgm:pt>
    <dgm:pt modelId="{580FDD24-B6FA-42B7-AF07-4A2E2BFD955D}" type="sibTrans" cxnId="{E383AD87-8FB3-4B35-A737-6A165AC6B6D1}">
      <dgm:prSet/>
      <dgm:spPr/>
      <dgm:t>
        <a:bodyPr/>
        <a:lstStyle/>
        <a:p>
          <a:endParaRPr lang="ru-RU"/>
        </a:p>
      </dgm:t>
    </dgm:pt>
    <dgm:pt modelId="{E27E36D7-31EC-450F-8CC5-2E178A39DBF1}">
      <dgm:prSet/>
      <dgm:spPr>
        <a:solidFill>
          <a:srgbClr val="1EB43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ru-RU" dirty="0" smtClean="0">
              <a:latin typeface="Calibri" pitchFamily="34" charset="0"/>
              <a:ea typeface="Arial Unicode MS" pitchFamily="34" charset="-128"/>
            </a:rPr>
            <a:t>Процесс покупки переходит из </a:t>
          </a:r>
          <a:r>
            <a:rPr lang="en-US" dirty="0" smtClean="0">
              <a:latin typeface="Calibri" pitchFamily="34" charset="0"/>
              <a:ea typeface="Arial Unicode MS" pitchFamily="34" charset="-128"/>
            </a:rPr>
            <a:t>offline </a:t>
          </a:r>
          <a:r>
            <a:rPr lang="ru-RU" dirty="0" smtClean="0">
              <a:latin typeface="Calibri" pitchFamily="34" charset="0"/>
              <a:ea typeface="Arial Unicode MS" pitchFamily="34" charset="-128"/>
            </a:rPr>
            <a:t>в Интернет</a:t>
          </a:r>
        </a:p>
      </dgm:t>
    </dgm:pt>
    <dgm:pt modelId="{521A41EC-0B75-46C9-96B9-90E14C20FDB4}" type="parTrans" cxnId="{8321F360-16B0-44FF-A541-401D624C5AA3}">
      <dgm:prSet/>
      <dgm:spPr/>
      <dgm:t>
        <a:bodyPr/>
        <a:lstStyle/>
        <a:p>
          <a:endParaRPr lang="ru-RU"/>
        </a:p>
      </dgm:t>
    </dgm:pt>
    <dgm:pt modelId="{E545F623-4118-44FD-8B22-456A19E70224}" type="sibTrans" cxnId="{8321F360-16B0-44FF-A541-401D624C5AA3}">
      <dgm:prSet/>
      <dgm:spPr/>
      <dgm:t>
        <a:bodyPr/>
        <a:lstStyle/>
        <a:p>
          <a:endParaRPr lang="ru-RU"/>
        </a:p>
      </dgm:t>
    </dgm:pt>
    <dgm:pt modelId="{A11181EF-E00F-4362-8F10-C328FF0E8362}">
      <dgm:prSet/>
      <dgm:spPr>
        <a:solidFill>
          <a:srgbClr val="FD314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ru-RU" dirty="0" smtClean="0">
              <a:latin typeface="Calibri" pitchFamily="34" charset="0"/>
              <a:ea typeface="Arial Unicode MS" pitchFamily="34" charset="-128"/>
            </a:rPr>
            <a:t>Снижение эффективности традиционных методов интернет-рекламы</a:t>
          </a:r>
          <a:endParaRPr lang="ru-RU" dirty="0">
            <a:latin typeface="Calibri" pitchFamily="34" charset="0"/>
            <a:ea typeface="Arial Unicode MS" pitchFamily="34" charset="-128"/>
          </a:endParaRPr>
        </a:p>
      </dgm:t>
    </dgm:pt>
    <dgm:pt modelId="{C0A309E6-8013-4D60-AF15-A1093D2B551F}" type="parTrans" cxnId="{B0765DA6-368E-4C43-9AFC-0492D41F8411}">
      <dgm:prSet/>
      <dgm:spPr/>
      <dgm:t>
        <a:bodyPr/>
        <a:lstStyle/>
        <a:p>
          <a:endParaRPr lang="ru-RU"/>
        </a:p>
      </dgm:t>
    </dgm:pt>
    <dgm:pt modelId="{19973E8F-623B-495D-AADD-FCE381663F17}" type="sibTrans" cxnId="{B0765DA6-368E-4C43-9AFC-0492D41F8411}">
      <dgm:prSet/>
      <dgm:spPr/>
      <dgm:t>
        <a:bodyPr/>
        <a:lstStyle/>
        <a:p>
          <a:endParaRPr lang="ru-RU"/>
        </a:p>
      </dgm:t>
    </dgm:pt>
    <dgm:pt modelId="{92B21CD5-B3E8-410F-AEE2-836713E7E52B}" type="pres">
      <dgm:prSet presAssocID="{4C1EC7FE-23C8-4EF1-818E-66F7372B15B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B28BA64-ED55-4F7E-94F3-F3FF109431DE}" type="pres">
      <dgm:prSet presAssocID="{7D07FA88-87F4-4452-BF5B-9C2B564F685C}" presName="node" presStyleLbl="node1" presStyleIdx="0" presStyleCnt="5" custLinFactNeighborX="-52079" custLinFactNeighborY="40131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1A5BD3F8-1212-4B6C-9C96-EEB5A1561EB5}" type="pres">
      <dgm:prSet presAssocID="{586D0132-F59B-489A-8BB0-4D820AF356A4}" presName="sibTrans" presStyleCnt="0"/>
      <dgm:spPr/>
    </dgm:pt>
    <dgm:pt modelId="{C4822818-1AA4-40E1-B0BE-7240061F107E}" type="pres">
      <dgm:prSet presAssocID="{695151D9-5B6B-4B7F-BEB6-105F979BE627}" presName="node" presStyleLbl="node1" presStyleIdx="1" presStyleCnt="5" custLinFactNeighborX="23955" custLinFactNeighborY="4052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01C9377D-AC29-4886-AFE0-60C481EF8082}" type="pres">
      <dgm:prSet presAssocID="{18878286-A6C0-4910-B023-92C17045E3C8}" presName="sibTrans" presStyleCnt="0"/>
      <dgm:spPr/>
    </dgm:pt>
    <dgm:pt modelId="{1B7C3248-83B1-4023-ADD4-F183293CA23E}" type="pres">
      <dgm:prSet presAssocID="{6F496B76-156B-4D49-B7C2-44F79D77D7EB}" presName="node" presStyleLbl="node1" presStyleIdx="2" presStyleCnt="5" custLinFactNeighborX="-30629" custLinFactNeighborY="7624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F454953B-115D-44DD-9024-0193BD3D2235}" type="pres">
      <dgm:prSet presAssocID="{580FDD24-B6FA-42B7-AF07-4A2E2BFD955D}" presName="sibTrans" presStyleCnt="0"/>
      <dgm:spPr/>
    </dgm:pt>
    <dgm:pt modelId="{E2A89ABD-128F-492A-B1F7-7A5DE46CD647}" type="pres">
      <dgm:prSet presAssocID="{E27E36D7-31EC-450F-8CC5-2E178A39DBF1}" presName="node" presStyleLbl="node1" presStyleIdx="3" presStyleCnt="5" custLinFactNeighborX="29557" custLinFactNeighborY="7530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FAF2B9D6-66BE-461C-8C57-BCD5140B880B}" type="pres">
      <dgm:prSet presAssocID="{E545F623-4118-44FD-8B22-456A19E70224}" presName="sibTrans" presStyleCnt="0"/>
      <dgm:spPr/>
    </dgm:pt>
    <dgm:pt modelId="{8608E46D-DBC9-44DB-9710-588BA5D77A46}" type="pres">
      <dgm:prSet presAssocID="{A11181EF-E00F-4362-8F10-C328FF0E8362}" presName="node" presStyleLbl="node1" presStyleIdx="4" presStyleCnt="5" custLinFactY="-21191" custLinFactNeighborX="-11574" custLinFactNeighborY="-10000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</dgm:ptLst>
  <dgm:cxnLst>
    <dgm:cxn modelId="{135DD272-07F7-42A0-BB6C-457FD7833CB1}" type="presOf" srcId="{4C1EC7FE-23C8-4EF1-818E-66F7372B15B0}" destId="{92B21CD5-B3E8-410F-AEE2-836713E7E52B}" srcOrd="0" destOrd="0" presId="urn:microsoft.com/office/officeart/2005/8/layout/default#1"/>
    <dgm:cxn modelId="{B0765DA6-368E-4C43-9AFC-0492D41F8411}" srcId="{4C1EC7FE-23C8-4EF1-818E-66F7372B15B0}" destId="{A11181EF-E00F-4362-8F10-C328FF0E8362}" srcOrd="4" destOrd="0" parTransId="{C0A309E6-8013-4D60-AF15-A1093D2B551F}" sibTransId="{19973E8F-623B-495D-AADD-FCE381663F17}"/>
    <dgm:cxn modelId="{E383AD87-8FB3-4B35-A737-6A165AC6B6D1}" srcId="{4C1EC7FE-23C8-4EF1-818E-66F7372B15B0}" destId="{6F496B76-156B-4D49-B7C2-44F79D77D7EB}" srcOrd="2" destOrd="0" parTransId="{6AA035BA-628D-494B-9CB4-65E4F62B3970}" sibTransId="{580FDD24-B6FA-42B7-AF07-4A2E2BFD955D}"/>
    <dgm:cxn modelId="{95B5E7BF-D7D1-43F9-9DA0-2F91088868A2}" type="presOf" srcId="{695151D9-5B6B-4B7F-BEB6-105F979BE627}" destId="{C4822818-1AA4-40E1-B0BE-7240061F107E}" srcOrd="0" destOrd="0" presId="urn:microsoft.com/office/officeart/2005/8/layout/default#1"/>
    <dgm:cxn modelId="{125AAE03-F0AB-4F88-A27A-B797B211F9D1}" srcId="{4C1EC7FE-23C8-4EF1-818E-66F7372B15B0}" destId="{695151D9-5B6B-4B7F-BEB6-105F979BE627}" srcOrd="1" destOrd="0" parTransId="{217E8902-77FB-4918-BD91-65B9812D0FE3}" sibTransId="{18878286-A6C0-4910-B023-92C17045E3C8}"/>
    <dgm:cxn modelId="{9B98F7F9-C70A-4C88-BE8D-1F54F06D1AD7}" type="presOf" srcId="{6F496B76-156B-4D49-B7C2-44F79D77D7EB}" destId="{1B7C3248-83B1-4023-ADD4-F183293CA23E}" srcOrd="0" destOrd="0" presId="urn:microsoft.com/office/officeart/2005/8/layout/default#1"/>
    <dgm:cxn modelId="{CDCD8016-5D0E-4028-85BC-530025E8D9B4}" srcId="{4C1EC7FE-23C8-4EF1-818E-66F7372B15B0}" destId="{7D07FA88-87F4-4452-BF5B-9C2B564F685C}" srcOrd="0" destOrd="0" parTransId="{511CDE26-4366-48C6-BED9-4D19DD577F86}" sibTransId="{586D0132-F59B-489A-8BB0-4D820AF356A4}"/>
    <dgm:cxn modelId="{8321F360-16B0-44FF-A541-401D624C5AA3}" srcId="{4C1EC7FE-23C8-4EF1-818E-66F7372B15B0}" destId="{E27E36D7-31EC-450F-8CC5-2E178A39DBF1}" srcOrd="3" destOrd="0" parTransId="{521A41EC-0B75-46C9-96B9-90E14C20FDB4}" sibTransId="{E545F623-4118-44FD-8B22-456A19E70224}"/>
    <dgm:cxn modelId="{F6D3959D-D873-4094-AF4E-2E45A291520A}" type="presOf" srcId="{E27E36D7-31EC-450F-8CC5-2E178A39DBF1}" destId="{E2A89ABD-128F-492A-B1F7-7A5DE46CD647}" srcOrd="0" destOrd="0" presId="urn:microsoft.com/office/officeart/2005/8/layout/default#1"/>
    <dgm:cxn modelId="{3F796F2B-0F8F-401F-A907-6177A48689F2}" type="presOf" srcId="{A11181EF-E00F-4362-8F10-C328FF0E8362}" destId="{8608E46D-DBC9-44DB-9710-588BA5D77A46}" srcOrd="0" destOrd="0" presId="urn:microsoft.com/office/officeart/2005/8/layout/default#1"/>
    <dgm:cxn modelId="{81747102-B3BE-4AD4-B741-8C43DC7D3056}" type="presOf" srcId="{7D07FA88-87F4-4452-BF5B-9C2B564F685C}" destId="{AB28BA64-ED55-4F7E-94F3-F3FF109431DE}" srcOrd="0" destOrd="0" presId="urn:microsoft.com/office/officeart/2005/8/layout/default#1"/>
    <dgm:cxn modelId="{0DEDF4F7-151D-44AA-84DF-5F4CAF0AEBB1}" type="presParOf" srcId="{92B21CD5-B3E8-410F-AEE2-836713E7E52B}" destId="{AB28BA64-ED55-4F7E-94F3-F3FF109431DE}" srcOrd="0" destOrd="0" presId="urn:microsoft.com/office/officeart/2005/8/layout/default#1"/>
    <dgm:cxn modelId="{7887DA1C-6158-4495-B02B-8FC311A20F53}" type="presParOf" srcId="{92B21CD5-B3E8-410F-AEE2-836713E7E52B}" destId="{1A5BD3F8-1212-4B6C-9C96-EEB5A1561EB5}" srcOrd="1" destOrd="0" presId="urn:microsoft.com/office/officeart/2005/8/layout/default#1"/>
    <dgm:cxn modelId="{2A6F2E74-A7A2-4A9B-BB6B-71B13A381907}" type="presParOf" srcId="{92B21CD5-B3E8-410F-AEE2-836713E7E52B}" destId="{C4822818-1AA4-40E1-B0BE-7240061F107E}" srcOrd="2" destOrd="0" presId="urn:microsoft.com/office/officeart/2005/8/layout/default#1"/>
    <dgm:cxn modelId="{3A84468E-DAA0-400C-A923-FF7D98A2781E}" type="presParOf" srcId="{92B21CD5-B3E8-410F-AEE2-836713E7E52B}" destId="{01C9377D-AC29-4886-AFE0-60C481EF8082}" srcOrd="3" destOrd="0" presId="urn:microsoft.com/office/officeart/2005/8/layout/default#1"/>
    <dgm:cxn modelId="{7DEA20E1-20A0-41E1-9681-5C0F3B1D108E}" type="presParOf" srcId="{92B21CD5-B3E8-410F-AEE2-836713E7E52B}" destId="{1B7C3248-83B1-4023-ADD4-F183293CA23E}" srcOrd="4" destOrd="0" presId="urn:microsoft.com/office/officeart/2005/8/layout/default#1"/>
    <dgm:cxn modelId="{4FA67112-8479-4BB0-81A7-1DEB7DDED83C}" type="presParOf" srcId="{92B21CD5-B3E8-410F-AEE2-836713E7E52B}" destId="{F454953B-115D-44DD-9024-0193BD3D2235}" srcOrd="5" destOrd="0" presId="urn:microsoft.com/office/officeart/2005/8/layout/default#1"/>
    <dgm:cxn modelId="{DA9A890E-2E9C-4A41-AC9B-5B0384C78D95}" type="presParOf" srcId="{92B21CD5-B3E8-410F-AEE2-836713E7E52B}" destId="{E2A89ABD-128F-492A-B1F7-7A5DE46CD647}" srcOrd="6" destOrd="0" presId="urn:microsoft.com/office/officeart/2005/8/layout/default#1"/>
    <dgm:cxn modelId="{E6B041DC-FD13-4DE8-9C58-CC4FE4B9EEF6}" type="presParOf" srcId="{92B21CD5-B3E8-410F-AEE2-836713E7E52B}" destId="{FAF2B9D6-66BE-461C-8C57-BCD5140B880B}" srcOrd="7" destOrd="0" presId="urn:microsoft.com/office/officeart/2005/8/layout/default#1"/>
    <dgm:cxn modelId="{8CCFBFD8-5519-43AA-BB30-DEC36FF81DB0}" type="presParOf" srcId="{92B21CD5-B3E8-410F-AEE2-836713E7E52B}" destId="{8608E46D-DBC9-44DB-9710-588BA5D77A46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764FC2-2FBB-409C-8B4C-8AE0E0A97973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8B21AFD8-A01E-495E-A7F3-D41E4E38C82D}">
      <dgm:prSet phldrT="[Текст]" custT="1"/>
      <dgm:spPr>
        <a:solidFill>
          <a:srgbClr val="99CCFF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ru-RU" sz="2400" dirty="0" smtClean="0">
              <a:solidFill>
                <a:schemeClr val="tx1"/>
              </a:solidFill>
            </a:rPr>
            <a:t>Несколько источников трафика</a:t>
          </a:r>
          <a:endParaRPr lang="ru-RU" sz="2400" dirty="0">
            <a:solidFill>
              <a:schemeClr val="tx1"/>
            </a:solidFill>
          </a:endParaRPr>
        </a:p>
      </dgm:t>
    </dgm:pt>
    <dgm:pt modelId="{D81F1C6D-D8A8-4E92-95AC-A43E1CCDE6F4}" type="parTrans" cxnId="{A96A35A2-D881-4152-B658-68C1DF4D38EA}">
      <dgm:prSet/>
      <dgm:spPr/>
      <dgm:t>
        <a:bodyPr/>
        <a:lstStyle/>
        <a:p>
          <a:endParaRPr lang="ru-RU"/>
        </a:p>
      </dgm:t>
    </dgm:pt>
    <dgm:pt modelId="{603F3078-4213-4371-BC3D-57D72E9750E5}" type="sibTrans" cxnId="{A96A35A2-D881-4152-B658-68C1DF4D38EA}">
      <dgm:prSet/>
      <dgm:spPr>
        <a:solidFill>
          <a:srgbClr val="00B050"/>
        </a:solidFill>
      </dgm:spPr>
      <dgm:t>
        <a:bodyPr/>
        <a:lstStyle/>
        <a:p>
          <a:endParaRPr lang="ru-RU"/>
        </a:p>
      </dgm:t>
    </dgm:pt>
    <dgm:pt modelId="{8D16CDDA-C078-4D4D-9B58-272888C7366B}">
      <dgm:prSet phldrT="[Текст]" custT="1"/>
      <dgm:spPr>
        <a:solidFill>
          <a:srgbClr val="99CCFF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ru-RU" sz="2400" dirty="0" smtClean="0">
              <a:solidFill>
                <a:schemeClr val="tx1"/>
              </a:solidFill>
            </a:rPr>
            <a:t>Одна или несколько целевых страниц </a:t>
          </a:r>
          <a:r>
            <a:rPr lang="en-US" sz="2400" dirty="0" smtClean="0">
              <a:solidFill>
                <a:schemeClr val="tx1"/>
              </a:solidFill>
            </a:rPr>
            <a:t>(landing pages)</a:t>
          </a:r>
          <a:endParaRPr lang="ru-RU" sz="2400" dirty="0">
            <a:solidFill>
              <a:schemeClr val="tx1"/>
            </a:solidFill>
          </a:endParaRPr>
        </a:p>
      </dgm:t>
    </dgm:pt>
    <dgm:pt modelId="{4178BF9E-CF2C-4B07-9045-AF91C5E143B5}" type="parTrans" cxnId="{B8555AAC-B36C-4622-968B-FCD490FA7BB5}">
      <dgm:prSet/>
      <dgm:spPr/>
      <dgm:t>
        <a:bodyPr/>
        <a:lstStyle/>
        <a:p>
          <a:endParaRPr lang="ru-RU"/>
        </a:p>
      </dgm:t>
    </dgm:pt>
    <dgm:pt modelId="{C7041E27-61B4-48EB-8F58-94FF8012D543}" type="sibTrans" cxnId="{B8555AAC-B36C-4622-968B-FCD490FA7BB5}">
      <dgm:prSet/>
      <dgm:spPr>
        <a:solidFill>
          <a:srgbClr val="00B050"/>
        </a:solidFill>
      </dgm:spPr>
      <dgm:t>
        <a:bodyPr/>
        <a:lstStyle/>
        <a:p>
          <a:endParaRPr lang="ru-RU"/>
        </a:p>
      </dgm:t>
    </dgm:pt>
    <dgm:pt modelId="{B3544CCF-19D2-4B5E-B5CE-6A25DEA3BAF1}">
      <dgm:prSet phldrT="[Текст]" custT="1"/>
      <dgm:spPr>
        <a:solidFill>
          <a:srgbClr val="99CCFF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ru-RU" sz="2400" dirty="0" smtClean="0">
              <a:solidFill>
                <a:schemeClr val="tx1"/>
              </a:solidFill>
            </a:rPr>
            <a:t>Обработка </a:t>
          </a:r>
          <a:r>
            <a:rPr lang="ru-RU" sz="2400" dirty="0" err="1" smtClean="0">
              <a:solidFill>
                <a:schemeClr val="tx1"/>
              </a:solidFill>
            </a:rPr>
            <a:t>лидов</a:t>
          </a:r>
          <a:r>
            <a:rPr lang="ru-RU" sz="2400" dirty="0" smtClean="0">
              <a:solidFill>
                <a:schemeClr val="tx1"/>
              </a:solidFill>
            </a:rPr>
            <a:t> и конвертация в потенциальных клиентов</a:t>
          </a:r>
          <a:endParaRPr lang="ru-RU" sz="2400" dirty="0">
            <a:solidFill>
              <a:schemeClr val="tx1"/>
            </a:solidFill>
          </a:endParaRPr>
        </a:p>
      </dgm:t>
    </dgm:pt>
    <dgm:pt modelId="{4F4B8477-7DD4-4FA0-97D2-CB9C0447CB80}" type="parTrans" cxnId="{C4A941BE-AF36-4801-890E-26001DB26C3D}">
      <dgm:prSet/>
      <dgm:spPr/>
      <dgm:t>
        <a:bodyPr/>
        <a:lstStyle/>
        <a:p>
          <a:endParaRPr lang="ru-RU"/>
        </a:p>
      </dgm:t>
    </dgm:pt>
    <dgm:pt modelId="{6BB3AD12-8E3A-47EB-9DA1-A2FDD454A127}" type="sibTrans" cxnId="{C4A941BE-AF36-4801-890E-26001DB26C3D}">
      <dgm:prSet/>
      <dgm:spPr>
        <a:solidFill>
          <a:srgbClr val="00B050"/>
        </a:solidFill>
      </dgm:spPr>
      <dgm:t>
        <a:bodyPr/>
        <a:lstStyle/>
        <a:p>
          <a:endParaRPr lang="ru-RU"/>
        </a:p>
      </dgm:t>
    </dgm:pt>
    <dgm:pt modelId="{9DC9282D-3522-4B19-8186-3AF8933733CA}">
      <dgm:prSet phldrT="[Текст]" custT="1"/>
      <dgm:spPr>
        <a:solidFill>
          <a:srgbClr val="99CCFF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ru-RU" sz="2400" dirty="0" smtClean="0">
              <a:solidFill>
                <a:schemeClr val="tx1"/>
              </a:solidFill>
            </a:rPr>
            <a:t>Оценка эффективности источников трафика и целевых страниц</a:t>
          </a:r>
          <a:endParaRPr lang="ru-RU" sz="2400" dirty="0">
            <a:solidFill>
              <a:schemeClr val="tx1"/>
            </a:solidFill>
          </a:endParaRPr>
        </a:p>
      </dgm:t>
    </dgm:pt>
    <dgm:pt modelId="{F55D2A21-3848-462D-BABD-457ABE76F6DE}" type="parTrans" cxnId="{BE8E99B7-1EA8-470D-BF5C-ABEEE33A3BD9}">
      <dgm:prSet/>
      <dgm:spPr/>
      <dgm:t>
        <a:bodyPr/>
        <a:lstStyle/>
        <a:p>
          <a:endParaRPr lang="ru-RU"/>
        </a:p>
      </dgm:t>
    </dgm:pt>
    <dgm:pt modelId="{B4EC8596-25DB-4048-B084-D1A72F7DE141}" type="sibTrans" cxnId="{BE8E99B7-1EA8-470D-BF5C-ABEEE33A3BD9}">
      <dgm:prSet/>
      <dgm:spPr>
        <a:solidFill>
          <a:srgbClr val="00B050"/>
        </a:solidFill>
      </dgm:spPr>
      <dgm:t>
        <a:bodyPr/>
        <a:lstStyle/>
        <a:p>
          <a:endParaRPr lang="ru-RU"/>
        </a:p>
      </dgm:t>
    </dgm:pt>
    <dgm:pt modelId="{2774A74A-97AE-418C-A215-36FCB485C5C5}">
      <dgm:prSet phldrT="[Текст]" custT="1"/>
      <dgm:spPr>
        <a:solidFill>
          <a:srgbClr val="99CCFF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ru-RU" sz="2400" dirty="0" smtClean="0">
              <a:solidFill>
                <a:schemeClr val="tx1"/>
              </a:solidFill>
            </a:rPr>
            <a:t>Выбор оптимальных параметров</a:t>
          </a:r>
          <a:endParaRPr lang="ru-RU" sz="2400" dirty="0">
            <a:solidFill>
              <a:schemeClr val="tx1"/>
            </a:solidFill>
          </a:endParaRPr>
        </a:p>
      </dgm:t>
    </dgm:pt>
    <dgm:pt modelId="{A9AAD617-55D0-4A52-9515-64744BF333A8}" type="parTrans" cxnId="{DC39C2F8-3542-490D-89E7-BC3E92B3E0AA}">
      <dgm:prSet/>
      <dgm:spPr/>
      <dgm:t>
        <a:bodyPr/>
        <a:lstStyle/>
        <a:p>
          <a:endParaRPr lang="ru-RU"/>
        </a:p>
      </dgm:t>
    </dgm:pt>
    <dgm:pt modelId="{CC40B59A-646D-4304-8309-A344F973A38C}" type="sibTrans" cxnId="{DC39C2F8-3542-490D-89E7-BC3E92B3E0AA}">
      <dgm:prSet/>
      <dgm:spPr/>
      <dgm:t>
        <a:bodyPr/>
        <a:lstStyle/>
        <a:p>
          <a:endParaRPr lang="ru-RU"/>
        </a:p>
      </dgm:t>
    </dgm:pt>
    <dgm:pt modelId="{3BBAF1CD-C492-4999-B3E5-DE53F0942B9B}" type="pres">
      <dgm:prSet presAssocID="{FF764FC2-2FBB-409C-8B4C-8AE0E0A97973}" presName="linearFlow" presStyleCnt="0">
        <dgm:presLayoutVars>
          <dgm:resizeHandles val="exact"/>
        </dgm:presLayoutVars>
      </dgm:prSet>
      <dgm:spPr/>
    </dgm:pt>
    <dgm:pt modelId="{D78264BC-10C1-41FB-8A62-703EE09A2FD6}" type="pres">
      <dgm:prSet presAssocID="{8B21AFD8-A01E-495E-A7F3-D41E4E38C82D}" presName="node" presStyleLbl="node1" presStyleIdx="0" presStyleCnt="5" custScaleX="277994" custScaleY="48777" custLinFactY="-100395" custLinFactNeighborX="1186" custLinFactNeighborY="-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56F6CA-E3BB-4053-B2BB-09F302E7F535}" type="pres">
      <dgm:prSet presAssocID="{603F3078-4213-4371-BC3D-57D72E9750E5}" presName="sibTrans" presStyleLbl="sibTrans2D1" presStyleIdx="0" presStyleCnt="4" custScaleX="119942" custScaleY="68922"/>
      <dgm:spPr/>
      <dgm:t>
        <a:bodyPr/>
        <a:lstStyle/>
        <a:p>
          <a:endParaRPr lang="ru-RU"/>
        </a:p>
      </dgm:t>
    </dgm:pt>
    <dgm:pt modelId="{444B2F0A-3368-4C4C-931F-E425AAD10F3D}" type="pres">
      <dgm:prSet presAssocID="{603F3078-4213-4371-BC3D-57D72E9750E5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10B6179D-D62D-4F05-8C62-1A53164B878C}" type="pres">
      <dgm:prSet presAssocID="{8D16CDDA-C078-4D4D-9B58-272888C7366B}" presName="node" presStyleLbl="node1" presStyleIdx="1" presStyleCnt="5" custScaleX="275621" custScaleY="54166" custLinFactNeighborX="-33109" custLinFactNeighborY="-570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3163F61-835B-4804-8BF1-986307996A1C}" type="pres">
      <dgm:prSet presAssocID="{C7041E27-61B4-48EB-8F58-94FF8012D543}" presName="sibTrans" presStyleLbl="sibTrans2D1" presStyleIdx="1" presStyleCnt="4"/>
      <dgm:spPr/>
      <dgm:t>
        <a:bodyPr/>
        <a:lstStyle/>
        <a:p>
          <a:endParaRPr lang="ru-RU"/>
        </a:p>
      </dgm:t>
    </dgm:pt>
    <dgm:pt modelId="{AC50CBC6-8F9E-4FDD-AF88-F5E87B3241E8}" type="pres">
      <dgm:prSet presAssocID="{C7041E27-61B4-48EB-8F58-94FF8012D543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4F51FACB-8072-4031-AEFB-660DCD677CE3}" type="pres">
      <dgm:prSet presAssocID="{B3544CCF-19D2-4B5E-B5CE-6A25DEA3BAF1}" presName="node" presStyleLbl="node1" presStyleIdx="2" presStyleCnt="5" custScaleX="275621" custScaleY="5586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25E33AC-F68A-4298-A080-41CD502AA4EC}" type="pres">
      <dgm:prSet presAssocID="{6BB3AD12-8E3A-47EB-9DA1-A2FDD454A127}" presName="sibTrans" presStyleLbl="sibTrans2D1" presStyleIdx="2" presStyleCnt="4"/>
      <dgm:spPr/>
      <dgm:t>
        <a:bodyPr/>
        <a:lstStyle/>
        <a:p>
          <a:endParaRPr lang="ru-RU"/>
        </a:p>
      </dgm:t>
    </dgm:pt>
    <dgm:pt modelId="{0A425579-2EE6-4F72-B3F9-87FECF7171DA}" type="pres">
      <dgm:prSet presAssocID="{6BB3AD12-8E3A-47EB-9DA1-A2FDD454A127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68F19702-3E5D-47D7-848A-A4923DC60683}" type="pres">
      <dgm:prSet presAssocID="{9DC9282D-3522-4B19-8186-3AF8933733CA}" presName="node" presStyleLbl="node1" presStyleIdx="3" presStyleCnt="5" custScaleX="27562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ABC7BA8-B2B4-4CF4-8803-C015558EF832}" type="pres">
      <dgm:prSet presAssocID="{B4EC8596-25DB-4048-B084-D1A72F7DE141}" presName="sibTrans" presStyleLbl="sibTrans2D1" presStyleIdx="3" presStyleCnt="4"/>
      <dgm:spPr/>
      <dgm:t>
        <a:bodyPr/>
        <a:lstStyle/>
        <a:p>
          <a:endParaRPr lang="ru-RU"/>
        </a:p>
      </dgm:t>
    </dgm:pt>
    <dgm:pt modelId="{4F8D1868-9B63-4F64-AEB9-F66AA34813C4}" type="pres">
      <dgm:prSet presAssocID="{B4EC8596-25DB-4048-B084-D1A72F7DE141}" presName="connectorText" presStyleLbl="sibTrans2D1" presStyleIdx="3" presStyleCnt="4"/>
      <dgm:spPr/>
      <dgm:t>
        <a:bodyPr/>
        <a:lstStyle/>
        <a:p>
          <a:endParaRPr lang="ru-RU"/>
        </a:p>
      </dgm:t>
    </dgm:pt>
    <dgm:pt modelId="{1700C28F-C77E-4977-8FAD-964001417FB9}" type="pres">
      <dgm:prSet presAssocID="{2774A74A-97AE-418C-A215-36FCB485C5C5}" presName="node" presStyleLbl="node1" presStyleIdx="4" presStyleCnt="5" custScaleX="275621" custScaleY="5792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5D87A71-B733-42AC-91DA-1FA0B1B78DFD}" type="presOf" srcId="{6BB3AD12-8E3A-47EB-9DA1-A2FDD454A127}" destId="{425E33AC-F68A-4298-A080-41CD502AA4EC}" srcOrd="0" destOrd="0" presId="urn:microsoft.com/office/officeart/2005/8/layout/process2"/>
    <dgm:cxn modelId="{9833D7CD-15A4-4D31-B7F6-D8DBAB019926}" type="presOf" srcId="{FF764FC2-2FBB-409C-8B4C-8AE0E0A97973}" destId="{3BBAF1CD-C492-4999-B3E5-DE53F0942B9B}" srcOrd="0" destOrd="0" presId="urn:microsoft.com/office/officeart/2005/8/layout/process2"/>
    <dgm:cxn modelId="{C4A941BE-AF36-4801-890E-26001DB26C3D}" srcId="{FF764FC2-2FBB-409C-8B4C-8AE0E0A97973}" destId="{B3544CCF-19D2-4B5E-B5CE-6A25DEA3BAF1}" srcOrd="2" destOrd="0" parTransId="{4F4B8477-7DD4-4FA0-97D2-CB9C0447CB80}" sibTransId="{6BB3AD12-8E3A-47EB-9DA1-A2FDD454A127}"/>
    <dgm:cxn modelId="{9CC0280B-7301-430F-A2D3-A0F77A0DFB85}" type="presOf" srcId="{B3544CCF-19D2-4B5E-B5CE-6A25DEA3BAF1}" destId="{4F51FACB-8072-4031-AEFB-660DCD677CE3}" srcOrd="0" destOrd="0" presId="urn:microsoft.com/office/officeart/2005/8/layout/process2"/>
    <dgm:cxn modelId="{DC39C2F8-3542-490D-89E7-BC3E92B3E0AA}" srcId="{FF764FC2-2FBB-409C-8B4C-8AE0E0A97973}" destId="{2774A74A-97AE-418C-A215-36FCB485C5C5}" srcOrd="4" destOrd="0" parTransId="{A9AAD617-55D0-4A52-9515-64744BF333A8}" sibTransId="{CC40B59A-646D-4304-8309-A344F973A38C}"/>
    <dgm:cxn modelId="{885B92E7-A0DF-499F-AE77-B47DF0D75FE6}" type="presOf" srcId="{8B21AFD8-A01E-495E-A7F3-D41E4E38C82D}" destId="{D78264BC-10C1-41FB-8A62-703EE09A2FD6}" srcOrd="0" destOrd="0" presId="urn:microsoft.com/office/officeart/2005/8/layout/process2"/>
    <dgm:cxn modelId="{BE8E99B7-1EA8-470D-BF5C-ABEEE33A3BD9}" srcId="{FF764FC2-2FBB-409C-8B4C-8AE0E0A97973}" destId="{9DC9282D-3522-4B19-8186-3AF8933733CA}" srcOrd="3" destOrd="0" parTransId="{F55D2A21-3848-462D-BABD-457ABE76F6DE}" sibTransId="{B4EC8596-25DB-4048-B084-D1A72F7DE141}"/>
    <dgm:cxn modelId="{B8555AAC-B36C-4622-968B-FCD490FA7BB5}" srcId="{FF764FC2-2FBB-409C-8B4C-8AE0E0A97973}" destId="{8D16CDDA-C078-4D4D-9B58-272888C7366B}" srcOrd="1" destOrd="0" parTransId="{4178BF9E-CF2C-4B07-9045-AF91C5E143B5}" sibTransId="{C7041E27-61B4-48EB-8F58-94FF8012D543}"/>
    <dgm:cxn modelId="{67A99540-69FC-4EC8-9BD3-2B4AC95CCB99}" type="presOf" srcId="{603F3078-4213-4371-BC3D-57D72E9750E5}" destId="{3656F6CA-E3BB-4053-B2BB-09F302E7F535}" srcOrd="0" destOrd="0" presId="urn:microsoft.com/office/officeart/2005/8/layout/process2"/>
    <dgm:cxn modelId="{A96A35A2-D881-4152-B658-68C1DF4D38EA}" srcId="{FF764FC2-2FBB-409C-8B4C-8AE0E0A97973}" destId="{8B21AFD8-A01E-495E-A7F3-D41E4E38C82D}" srcOrd="0" destOrd="0" parTransId="{D81F1C6D-D8A8-4E92-95AC-A43E1CCDE6F4}" sibTransId="{603F3078-4213-4371-BC3D-57D72E9750E5}"/>
    <dgm:cxn modelId="{42E326C5-1293-49C4-82A0-763B61759DA7}" type="presOf" srcId="{B4EC8596-25DB-4048-B084-D1A72F7DE141}" destId="{DABC7BA8-B2B4-4CF4-8803-C015558EF832}" srcOrd="0" destOrd="0" presId="urn:microsoft.com/office/officeart/2005/8/layout/process2"/>
    <dgm:cxn modelId="{2C25AB11-952F-48FA-B34C-126F7C4A8D5F}" type="presOf" srcId="{C7041E27-61B4-48EB-8F58-94FF8012D543}" destId="{AC50CBC6-8F9E-4FDD-AF88-F5E87B3241E8}" srcOrd="1" destOrd="0" presId="urn:microsoft.com/office/officeart/2005/8/layout/process2"/>
    <dgm:cxn modelId="{FCE04034-9A9F-49C4-9D12-EA1F1B95F4F7}" type="presOf" srcId="{6BB3AD12-8E3A-47EB-9DA1-A2FDD454A127}" destId="{0A425579-2EE6-4F72-B3F9-87FECF7171DA}" srcOrd="1" destOrd="0" presId="urn:microsoft.com/office/officeart/2005/8/layout/process2"/>
    <dgm:cxn modelId="{E0469906-2EAB-4BF9-A194-98B8B4659443}" type="presOf" srcId="{9DC9282D-3522-4B19-8186-3AF8933733CA}" destId="{68F19702-3E5D-47D7-848A-A4923DC60683}" srcOrd="0" destOrd="0" presId="urn:microsoft.com/office/officeart/2005/8/layout/process2"/>
    <dgm:cxn modelId="{FF631304-38D4-47BF-B8A0-F7A7C6A352EE}" type="presOf" srcId="{8D16CDDA-C078-4D4D-9B58-272888C7366B}" destId="{10B6179D-D62D-4F05-8C62-1A53164B878C}" srcOrd="0" destOrd="0" presId="urn:microsoft.com/office/officeart/2005/8/layout/process2"/>
    <dgm:cxn modelId="{7C168C16-C3FD-43A0-B6C7-E92633375CD4}" type="presOf" srcId="{603F3078-4213-4371-BC3D-57D72E9750E5}" destId="{444B2F0A-3368-4C4C-931F-E425AAD10F3D}" srcOrd="1" destOrd="0" presId="urn:microsoft.com/office/officeart/2005/8/layout/process2"/>
    <dgm:cxn modelId="{01374606-F4B8-4C4E-95BB-8FDE26A51425}" type="presOf" srcId="{C7041E27-61B4-48EB-8F58-94FF8012D543}" destId="{A3163F61-835B-4804-8BF1-986307996A1C}" srcOrd="0" destOrd="0" presId="urn:microsoft.com/office/officeart/2005/8/layout/process2"/>
    <dgm:cxn modelId="{4CCFA559-1485-43AC-830E-CE53F9C51F43}" type="presOf" srcId="{2774A74A-97AE-418C-A215-36FCB485C5C5}" destId="{1700C28F-C77E-4977-8FAD-964001417FB9}" srcOrd="0" destOrd="0" presId="urn:microsoft.com/office/officeart/2005/8/layout/process2"/>
    <dgm:cxn modelId="{064A0E1E-7719-46E7-A7E5-6D1BEC142885}" type="presOf" srcId="{B4EC8596-25DB-4048-B084-D1A72F7DE141}" destId="{4F8D1868-9B63-4F64-AEB9-F66AA34813C4}" srcOrd="1" destOrd="0" presId="urn:microsoft.com/office/officeart/2005/8/layout/process2"/>
    <dgm:cxn modelId="{85A03291-9A82-4321-B751-9B6A8C992843}" type="presParOf" srcId="{3BBAF1CD-C492-4999-B3E5-DE53F0942B9B}" destId="{D78264BC-10C1-41FB-8A62-703EE09A2FD6}" srcOrd="0" destOrd="0" presId="urn:microsoft.com/office/officeart/2005/8/layout/process2"/>
    <dgm:cxn modelId="{622E526F-A629-4093-842E-17F53AF544FC}" type="presParOf" srcId="{3BBAF1CD-C492-4999-B3E5-DE53F0942B9B}" destId="{3656F6CA-E3BB-4053-B2BB-09F302E7F535}" srcOrd="1" destOrd="0" presId="urn:microsoft.com/office/officeart/2005/8/layout/process2"/>
    <dgm:cxn modelId="{2A72B000-4B13-4255-BC50-4E16235DA8C2}" type="presParOf" srcId="{3656F6CA-E3BB-4053-B2BB-09F302E7F535}" destId="{444B2F0A-3368-4C4C-931F-E425AAD10F3D}" srcOrd="0" destOrd="0" presId="urn:microsoft.com/office/officeart/2005/8/layout/process2"/>
    <dgm:cxn modelId="{050FBADB-0F15-4707-8D50-CACF4E0C7D13}" type="presParOf" srcId="{3BBAF1CD-C492-4999-B3E5-DE53F0942B9B}" destId="{10B6179D-D62D-4F05-8C62-1A53164B878C}" srcOrd="2" destOrd="0" presId="urn:microsoft.com/office/officeart/2005/8/layout/process2"/>
    <dgm:cxn modelId="{F9EAA2B7-4330-4A0D-9E79-023B3BF76A5F}" type="presParOf" srcId="{3BBAF1CD-C492-4999-B3E5-DE53F0942B9B}" destId="{A3163F61-835B-4804-8BF1-986307996A1C}" srcOrd="3" destOrd="0" presId="urn:microsoft.com/office/officeart/2005/8/layout/process2"/>
    <dgm:cxn modelId="{C9C03DFB-34AA-4757-9411-EEE88C47A7C5}" type="presParOf" srcId="{A3163F61-835B-4804-8BF1-986307996A1C}" destId="{AC50CBC6-8F9E-4FDD-AF88-F5E87B3241E8}" srcOrd="0" destOrd="0" presId="urn:microsoft.com/office/officeart/2005/8/layout/process2"/>
    <dgm:cxn modelId="{A583F2D9-402E-4F91-8B48-9F41AE6CDB8C}" type="presParOf" srcId="{3BBAF1CD-C492-4999-B3E5-DE53F0942B9B}" destId="{4F51FACB-8072-4031-AEFB-660DCD677CE3}" srcOrd="4" destOrd="0" presId="urn:microsoft.com/office/officeart/2005/8/layout/process2"/>
    <dgm:cxn modelId="{A9802880-4AB1-4C5F-B746-DD8F71A47804}" type="presParOf" srcId="{3BBAF1CD-C492-4999-B3E5-DE53F0942B9B}" destId="{425E33AC-F68A-4298-A080-41CD502AA4EC}" srcOrd="5" destOrd="0" presId="urn:microsoft.com/office/officeart/2005/8/layout/process2"/>
    <dgm:cxn modelId="{4FCD3974-AEED-4681-A6EB-63B8B0E6E3C0}" type="presParOf" srcId="{425E33AC-F68A-4298-A080-41CD502AA4EC}" destId="{0A425579-2EE6-4F72-B3F9-87FECF7171DA}" srcOrd="0" destOrd="0" presId="urn:microsoft.com/office/officeart/2005/8/layout/process2"/>
    <dgm:cxn modelId="{3A023A18-7FD6-4384-BB98-3902262964C0}" type="presParOf" srcId="{3BBAF1CD-C492-4999-B3E5-DE53F0942B9B}" destId="{68F19702-3E5D-47D7-848A-A4923DC60683}" srcOrd="6" destOrd="0" presId="urn:microsoft.com/office/officeart/2005/8/layout/process2"/>
    <dgm:cxn modelId="{87B32A9A-7AF3-4194-B840-85186BAE1B01}" type="presParOf" srcId="{3BBAF1CD-C492-4999-B3E5-DE53F0942B9B}" destId="{DABC7BA8-B2B4-4CF4-8803-C015558EF832}" srcOrd="7" destOrd="0" presId="urn:microsoft.com/office/officeart/2005/8/layout/process2"/>
    <dgm:cxn modelId="{00843067-F722-4220-92D9-9BCA2F1E00B6}" type="presParOf" srcId="{DABC7BA8-B2B4-4CF4-8803-C015558EF832}" destId="{4F8D1868-9B63-4F64-AEB9-F66AA34813C4}" srcOrd="0" destOrd="0" presId="urn:microsoft.com/office/officeart/2005/8/layout/process2"/>
    <dgm:cxn modelId="{B57B93CD-4AFD-42FE-B6B9-03C1CD055EFD}" type="presParOf" srcId="{3BBAF1CD-C492-4999-B3E5-DE53F0942B9B}" destId="{1700C28F-C77E-4977-8FAD-964001417FB9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B28BA64-ED55-4F7E-94F3-F3FF109431DE}">
      <dsp:nvSpPr>
        <dsp:cNvPr id="0" name=""/>
        <dsp:cNvSpPr/>
      </dsp:nvSpPr>
      <dsp:spPr>
        <a:xfrm>
          <a:off x="4416" y="490576"/>
          <a:ext cx="2031104" cy="1218662"/>
        </a:xfrm>
        <a:prstGeom prst="roundRect">
          <a:avLst/>
        </a:prstGeom>
        <a:solidFill>
          <a:srgbClr val="4F92C9"/>
        </a:solidFill>
        <a:ln w="254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latin typeface="Calibri" pitchFamily="34" charset="0"/>
              <a:ea typeface="Arial Unicode MS" pitchFamily="34" charset="-128"/>
            </a:rPr>
            <a:t>Рассеивание целевой аудитории на площадках</a:t>
          </a:r>
          <a:endParaRPr lang="ru-RU" sz="1400" kern="1200" dirty="0"/>
        </a:p>
      </dsp:txBody>
      <dsp:txXfrm>
        <a:off x="4416" y="490576"/>
        <a:ext cx="2031104" cy="1218662"/>
      </dsp:txXfrm>
    </dsp:sp>
    <dsp:sp modelId="{C4822818-1AA4-40E1-B0BE-7240061F107E}">
      <dsp:nvSpPr>
        <dsp:cNvPr id="0" name=""/>
        <dsp:cNvSpPr/>
      </dsp:nvSpPr>
      <dsp:spPr>
        <a:xfrm>
          <a:off x="3782962" y="495317"/>
          <a:ext cx="2031104" cy="1218662"/>
        </a:xfrm>
        <a:prstGeom prst="roundRect">
          <a:avLst/>
        </a:prstGeom>
        <a:solidFill>
          <a:srgbClr val="EB8D03"/>
        </a:solidFill>
        <a:ln w="254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latin typeface="Calibri" pitchFamily="34" charset="0"/>
              <a:ea typeface="Arial Unicode MS" pitchFamily="34" charset="-128"/>
            </a:rPr>
            <a:t>Усиление информационного шума в Сети</a:t>
          </a:r>
          <a:endParaRPr lang="ru-RU" sz="1400" kern="1200" dirty="0"/>
        </a:p>
      </dsp:txBody>
      <dsp:txXfrm>
        <a:off x="3782962" y="495317"/>
        <a:ext cx="2031104" cy="1218662"/>
      </dsp:txXfrm>
    </dsp:sp>
    <dsp:sp modelId="{1B7C3248-83B1-4023-ADD4-F183293CA23E}">
      <dsp:nvSpPr>
        <dsp:cNvPr id="0" name=""/>
        <dsp:cNvSpPr/>
      </dsp:nvSpPr>
      <dsp:spPr>
        <a:xfrm>
          <a:off x="440088" y="2352458"/>
          <a:ext cx="2031104" cy="1218662"/>
        </a:xfrm>
        <a:prstGeom prst="roundRect">
          <a:avLst/>
        </a:prstGeom>
        <a:solidFill>
          <a:srgbClr val="2FB390"/>
        </a:solidFill>
        <a:ln w="254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latin typeface="Calibri" pitchFamily="34" charset="0"/>
              <a:ea typeface="Arial Unicode MS" pitchFamily="34" charset="-128"/>
            </a:rPr>
            <a:t>Развитие поведенческих технологий размещения рекламы</a:t>
          </a:r>
          <a:endParaRPr lang="ru-RU" sz="1400" kern="1200" dirty="0"/>
        </a:p>
      </dsp:txBody>
      <dsp:txXfrm>
        <a:off x="440088" y="2352458"/>
        <a:ext cx="2031104" cy="1218662"/>
      </dsp:txXfrm>
    </dsp:sp>
    <dsp:sp modelId="{E2A89ABD-128F-492A-B1F7-7A5DE46CD647}">
      <dsp:nvSpPr>
        <dsp:cNvPr id="0" name=""/>
        <dsp:cNvSpPr/>
      </dsp:nvSpPr>
      <dsp:spPr>
        <a:xfrm>
          <a:off x="3896744" y="2341027"/>
          <a:ext cx="2031104" cy="1218662"/>
        </a:xfrm>
        <a:prstGeom prst="roundRect">
          <a:avLst/>
        </a:prstGeom>
        <a:solidFill>
          <a:srgbClr val="1EB430"/>
        </a:solidFill>
        <a:ln w="254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latin typeface="Calibri" pitchFamily="34" charset="0"/>
              <a:ea typeface="Arial Unicode MS" pitchFamily="34" charset="-128"/>
            </a:rPr>
            <a:t>Процесс покупки переходит из </a:t>
          </a:r>
          <a:r>
            <a:rPr lang="en-US" sz="1400" kern="1200" dirty="0" smtClean="0">
              <a:latin typeface="Calibri" pitchFamily="34" charset="0"/>
              <a:ea typeface="Arial Unicode MS" pitchFamily="34" charset="-128"/>
            </a:rPr>
            <a:t>offline </a:t>
          </a:r>
          <a:r>
            <a:rPr lang="ru-RU" sz="1400" kern="1200" dirty="0" smtClean="0">
              <a:latin typeface="Calibri" pitchFamily="34" charset="0"/>
              <a:ea typeface="Arial Unicode MS" pitchFamily="34" charset="-128"/>
            </a:rPr>
            <a:t>в Интернет</a:t>
          </a:r>
        </a:p>
      </dsp:txBody>
      <dsp:txXfrm>
        <a:off x="3896744" y="2341027"/>
        <a:ext cx="2031104" cy="1218662"/>
      </dsp:txXfrm>
    </dsp:sp>
    <dsp:sp modelId="{8608E46D-DBC9-44DB-9710-588BA5D77A46}">
      <dsp:nvSpPr>
        <dsp:cNvPr id="0" name=""/>
        <dsp:cNvSpPr/>
      </dsp:nvSpPr>
      <dsp:spPr>
        <a:xfrm>
          <a:off x="1944223" y="1368152"/>
          <a:ext cx="2031104" cy="1218662"/>
        </a:xfrm>
        <a:prstGeom prst="roundRect">
          <a:avLst/>
        </a:prstGeom>
        <a:solidFill>
          <a:srgbClr val="FD3144"/>
        </a:solidFill>
        <a:ln w="254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latin typeface="Calibri" pitchFamily="34" charset="0"/>
              <a:ea typeface="Arial Unicode MS" pitchFamily="34" charset="-128"/>
            </a:rPr>
            <a:t>Снижение эффективности традиционных методов интернет-рекламы</a:t>
          </a:r>
          <a:endParaRPr lang="ru-RU" sz="1400" kern="1200" dirty="0">
            <a:latin typeface="Calibri" pitchFamily="34" charset="0"/>
            <a:ea typeface="Arial Unicode MS" pitchFamily="34" charset="-128"/>
          </a:endParaRPr>
        </a:p>
      </dsp:txBody>
      <dsp:txXfrm>
        <a:off x="1944223" y="1368152"/>
        <a:ext cx="2031104" cy="121866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78264BC-10C1-41FB-8A62-703EE09A2FD6}">
      <dsp:nvSpPr>
        <dsp:cNvPr id="0" name=""/>
        <dsp:cNvSpPr/>
      </dsp:nvSpPr>
      <dsp:spPr>
        <a:xfrm>
          <a:off x="-34717" y="0"/>
          <a:ext cx="8134331" cy="441011"/>
        </a:xfrm>
        <a:prstGeom prst="roundRect">
          <a:avLst>
            <a:gd name="adj" fmla="val 10000"/>
          </a:avLst>
        </a:prstGeom>
        <a:solidFill>
          <a:srgbClr val="99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chemeClr val="tx1"/>
              </a:solidFill>
            </a:rPr>
            <a:t>Несколько источников трафика</a:t>
          </a:r>
          <a:endParaRPr lang="ru-RU" sz="2400" kern="1200" dirty="0">
            <a:solidFill>
              <a:schemeClr val="tx1"/>
            </a:solidFill>
          </a:endParaRPr>
        </a:p>
      </dsp:txBody>
      <dsp:txXfrm>
        <a:off x="-34717" y="0"/>
        <a:ext cx="8134331" cy="441011"/>
      </dsp:txXfrm>
    </dsp:sp>
    <dsp:sp modelId="{3656F6CA-E3BB-4053-B2BB-09F302E7F535}">
      <dsp:nvSpPr>
        <dsp:cNvPr id="0" name=""/>
        <dsp:cNvSpPr/>
      </dsp:nvSpPr>
      <dsp:spPr>
        <a:xfrm rot="5400000">
          <a:off x="3838819" y="516049"/>
          <a:ext cx="387256" cy="280417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300" kern="1200"/>
        </a:p>
      </dsp:txBody>
      <dsp:txXfrm rot="5400000">
        <a:off x="3838819" y="516049"/>
        <a:ext cx="387256" cy="280417"/>
      </dsp:txXfrm>
    </dsp:sp>
    <dsp:sp modelId="{10B6179D-D62D-4F05-8C62-1A53164B878C}">
      <dsp:nvSpPr>
        <dsp:cNvPr id="0" name=""/>
        <dsp:cNvSpPr/>
      </dsp:nvSpPr>
      <dsp:spPr>
        <a:xfrm>
          <a:off x="0" y="871504"/>
          <a:ext cx="8064896" cy="489735"/>
        </a:xfrm>
        <a:prstGeom prst="roundRect">
          <a:avLst>
            <a:gd name="adj" fmla="val 10000"/>
          </a:avLst>
        </a:prstGeom>
        <a:solidFill>
          <a:srgbClr val="99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chemeClr val="tx1"/>
              </a:solidFill>
            </a:rPr>
            <a:t>Одна или несколько целевых страниц </a:t>
          </a:r>
          <a:r>
            <a:rPr lang="en-US" sz="2400" kern="1200" dirty="0" smtClean="0">
              <a:solidFill>
                <a:schemeClr val="tx1"/>
              </a:solidFill>
            </a:rPr>
            <a:t>(landing pages)</a:t>
          </a:r>
          <a:endParaRPr lang="ru-RU" sz="2400" kern="1200" dirty="0">
            <a:solidFill>
              <a:schemeClr val="tx1"/>
            </a:solidFill>
          </a:endParaRPr>
        </a:p>
      </dsp:txBody>
      <dsp:txXfrm>
        <a:off x="0" y="871504"/>
        <a:ext cx="8064896" cy="489735"/>
      </dsp:txXfrm>
    </dsp:sp>
    <dsp:sp modelId="{A3163F61-835B-4804-8BF1-986307996A1C}">
      <dsp:nvSpPr>
        <dsp:cNvPr id="0" name=""/>
        <dsp:cNvSpPr/>
      </dsp:nvSpPr>
      <dsp:spPr>
        <a:xfrm rot="5400000">
          <a:off x="3853243" y="1396748"/>
          <a:ext cx="358408" cy="406862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900" kern="1200"/>
        </a:p>
      </dsp:txBody>
      <dsp:txXfrm rot="5400000">
        <a:off x="3853243" y="1396748"/>
        <a:ext cx="358408" cy="406862"/>
      </dsp:txXfrm>
    </dsp:sp>
    <dsp:sp modelId="{4F51FACB-8072-4031-AEFB-660DCD677CE3}">
      <dsp:nvSpPr>
        <dsp:cNvPr id="0" name=""/>
        <dsp:cNvSpPr/>
      </dsp:nvSpPr>
      <dsp:spPr>
        <a:xfrm>
          <a:off x="0" y="1839118"/>
          <a:ext cx="8064896" cy="505133"/>
        </a:xfrm>
        <a:prstGeom prst="roundRect">
          <a:avLst>
            <a:gd name="adj" fmla="val 10000"/>
          </a:avLst>
        </a:prstGeom>
        <a:solidFill>
          <a:srgbClr val="99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chemeClr val="tx1"/>
              </a:solidFill>
            </a:rPr>
            <a:t>Обработка </a:t>
          </a:r>
          <a:r>
            <a:rPr lang="ru-RU" sz="2400" kern="1200" dirty="0" err="1" smtClean="0">
              <a:solidFill>
                <a:schemeClr val="tx1"/>
              </a:solidFill>
            </a:rPr>
            <a:t>лидов</a:t>
          </a:r>
          <a:r>
            <a:rPr lang="ru-RU" sz="2400" kern="1200" dirty="0" smtClean="0">
              <a:solidFill>
                <a:schemeClr val="tx1"/>
              </a:solidFill>
            </a:rPr>
            <a:t> и конвертация в потенциальных клиентов</a:t>
          </a:r>
          <a:endParaRPr lang="ru-RU" sz="2400" kern="1200" dirty="0">
            <a:solidFill>
              <a:schemeClr val="tx1"/>
            </a:solidFill>
          </a:endParaRPr>
        </a:p>
      </dsp:txBody>
      <dsp:txXfrm>
        <a:off x="0" y="1839118"/>
        <a:ext cx="8064896" cy="505133"/>
      </dsp:txXfrm>
    </dsp:sp>
    <dsp:sp modelId="{425E33AC-F68A-4298-A080-41CD502AA4EC}">
      <dsp:nvSpPr>
        <dsp:cNvPr id="0" name=""/>
        <dsp:cNvSpPr/>
      </dsp:nvSpPr>
      <dsp:spPr>
        <a:xfrm rot="5400000">
          <a:off x="3862922" y="2366855"/>
          <a:ext cx="339051" cy="406862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kern="1200"/>
        </a:p>
      </dsp:txBody>
      <dsp:txXfrm rot="5400000">
        <a:off x="3862922" y="2366855"/>
        <a:ext cx="339051" cy="406862"/>
      </dsp:txXfrm>
    </dsp:sp>
    <dsp:sp modelId="{68F19702-3E5D-47D7-848A-A4923DC60683}">
      <dsp:nvSpPr>
        <dsp:cNvPr id="0" name=""/>
        <dsp:cNvSpPr/>
      </dsp:nvSpPr>
      <dsp:spPr>
        <a:xfrm>
          <a:off x="0" y="2796321"/>
          <a:ext cx="8064896" cy="904138"/>
        </a:xfrm>
        <a:prstGeom prst="roundRect">
          <a:avLst>
            <a:gd name="adj" fmla="val 10000"/>
          </a:avLst>
        </a:prstGeom>
        <a:solidFill>
          <a:srgbClr val="99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chemeClr val="tx1"/>
              </a:solidFill>
            </a:rPr>
            <a:t>Оценка эффективности источников трафика и целевых страниц</a:t>
          </a:r>
          <a:endParaRPr lang="ru-RU" sz="2400" kern="1200" dirty="0">
            <a:solidFill>
              <a:schemeClr val="tx1"/>
            </a:solidFill>
          </a:endParaRPr>
        </a:p>
      </dsp:txBody>
      <dsp:txXfrm>
        <a:off x="0" y="2796321"/>
        <a:ext cx="8064896" cy="904138"/>
      </dsp:txXfrm>
    </dsp:sp>
    <dsp:sp modelId="{DABC7BA8-B2B4-4CF4-8803-C015558EF832}">
      <dsp:nvSpPr>
        <dsp:cNvPr id="0" name=""/>
        <dsp:cNvSpPr/>
      </dsp:nvSpPr>
      <dsp:spPr>
        <a:xfrm rot="5400000">
          <a:off x="3862922" y="3723063"/>
          <a:ext cx="339051" cy="406862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kern="1200"/>
        </a:p>
      </dsp:txBody>
      <dsp:txXfrm rot="5400000">
        <a:off x="3862922" y="3723063"/>
        <a:ext cx="339051" cy="406862"/>
      </dsp:txXfrm>
    </dsp:sp>
    <dsp:sp modelId="{1700C28F-C77E-4977-8FAD-964001417FB9}">
      <dsp:nvSpPr>
        <dsp:cNvPr id="0" name=""/>
        <dsp:cNvSpPr/>
      </dsp:nvSpPr>
      <dsp:spPr>
        <a:xfrm>
          <a:off x="0" y="4152528"/>
          <a:ext cx="8064896" cy="523758"/>
        </a:xfrm>
        <a:prstGeom prst="roundRect">
          <a:avLst>
            <a:gd name="adj" fmla="val 10000"/>
          </a:avLst>
        </a:prstGeom>
        <a:solidFill>
          <a:srgbClr val="99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chemeClr val="tx1"/>
              </a:solidFill>
            </a:rPr>
            <a:t>Выбор оптимальных параметров</a:t>
          </a:r>
          <a:endParaRPr lang="ru-RU" sz="2400" kern="1200" dirty="0">
            <a:solidFill>
              <a:schemeClr val="tx1"/>
            </a:solidFill>
          </a:endParaRPr>
        </a:p>
      </dsp:txBody>
      <dsp:txXfrm>
        <a:off x="0" y="4152528"/>
        <a:ext cx="8064896" cy="523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87270-26AD-4C54-82F4-5F90D39BB9D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782F9-C111-42B9-90AF-3A2C43428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4A6A8-5F81-49BF-A8E5-FEF6857022A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082FC-1B12-47A7-9F84-9526E6F6E5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8D262-B7AF-46FF-8494-D09DDB13C0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E0A3D-86B0-436C-BD99-27CE6F9329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53391-8CC3-4D6F-9D26-3DC27003BFC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38A3F-C5A6-4881-BB8D-E493993FB0A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A5E0A-D1D1-42E6-9743-AD7D3371BA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53585-182B-48EF-99FD-467E0DF227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68368-8252-4ED4-8C09-12CCB07901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EE3CD0D-6DB4-4C2B-9897-06F87D67BA1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ru-RU" b="1" smtClean="0"/>
              <a:t>Лидогенерация</a:t>
            </a:r>
            <a:endParaRPr lang="en-US" b="1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инструкция по применению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714348" y="142852"/>
            <a:ext cx="77724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Примеры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1773238"/>
            <a:ext cx="7418387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785786" y="142852"/>
            <a:ext cx="77724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Примеры</a:t>
            </a:r>
          </a:p>
        </p:txBody>
      </p:sp>
      <p:pic>
        <p:nvPicPr>
          <p:cNvPr id="12291" name="Рисунок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8175" y="1628775"/>
            <a:ext cx="5389563" cy="4437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ъект 2"/>
          <p:cNvSpPr>
            <a:spLocks noGrp="1"/>
          </p:cNvSpPr>
          <p:nvPr>
            <p:ph idx="1"/>
          </p:nvPr>
        </p:nvSpPr>
        <p:spPr>
          <a:xfrm>
            <a:off x="714348" y="1928802"/>
            <a:ext cx="77724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ru-RU" b="1" dirty="0" smtClean="0"/>
              <a:t>Ирина Быкина</a:t>
            </a:r>
            <a:endParaRPr lang="en-US" b="1" dirty="0" smtClean="0"/>
          </a:p>
          <a:p>
            <a:pPr marL="0" indent="0">
              <a:buFontTx/>
              <a:buNone/>
            </a:pPr>
            <a:r>
              <a:rPr lang="ru-RU" sz="2800" dirty="0" smtClean="0"/>
              <a:t>руководитель департамента </a:t>
            </a:r>
            <a:r>
              <a:rPr lang="ru-RU" sz="2800" dirty="0" err="1" smtClean="0"/>
              <a:t>интернет-маркетинга</a:t>
            </a:r>
            <a:r>
              <a:rPr lang="ru-RU" sz="2800" dirty="0" smtClean="0"/>
              <a:t> </a:t>
            </a:r>
            <a:r>
              <a:rPr lang="en-US" sz="2800" dirty="0" err="1" smtClean="0"/>
              <a:t>ITECH.group</a:t>
            </a:r>
            <a:endParaRPr lang="en-US" sz="2800" dirty="0" smtClean="0"/>
          </a:p>
          <a:p>
            <a:pPr marL="0" indent="0">
              <a:buFontTx/>
              <a:buNone/>
            </a:pPr>
            <a:endParaRPr lang="en-US" sz="2800" dirty="0" smtClean="0"/>
          </a:p>
          <a:p>
            <a:pPr marL="0" indent="0">
              <a:buFontTx/>
              <a:buNone/>
            </a:pPr>
            <a:r>
              <a:rPr lang="en-US" sz="2800" dirty="0" smtClean="0"/>
              <a:t>bykina@itech-group.ru</a:t>
            </a:r>
          </a:p>
          <a:p>
            <a:pPr marL="0" indent="0">
              <a:buFontTx/>
              <a:buNone/>
            </a:pPr>
            <a:r>
              <a:rPr lang="en-US" sz="2800" dirty="0" smtClean="0"/>
              <a:t>(495) </a:t>
            </a:r>
            <a:r>
              <a:rPr lang="en-US" sz="2800" dirty="0" smtClean="0"/>
              <a:t>665-03-55</a:t>
            </a:r>
            <a:endParaRPr lang="en-US" sz="2800" dirty="0" smtClean="0"/>
          </a:p>
          <a:p>
            <a:pPr marL="0" indent="0">
              <a:buFontTx/>
              <a:buNone/>
            </a:pPr>
            <a:r>
              <a:rPr lang="en-US" sz="2800" dirty="0" smtClean="0"/>
              <a:t>www.itech-group.ru</a:t>
            </a:r>
            <a:endParaRPr lang="ru-RU" sz="28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14" y="142852"/>
            <a:ext cx="7772400" cy="1143000"/>
          </a:xfrm>
        </p:spPr>
        <p:txBody>
          <a:bodyPr/>
          <a:lstStyle/>
          <a:p>
            <a:pPr eaLnBrk="1" hangingPunct="1"/>
            <a:r>
              <a:rPr lang="ru-RU" dirty="0" smtClean="0">
                <a:solidFill>
                  <a:schemeClr val="bg1"/>
                </a:solidFill>
              </a:rPr>
              <a:t>Тренды в </a:t>
            </a:r>
            <a:r>
              <a:rPr lang="ru-RU" dirty="0" err="1" smtClean="0">
                <a:solidFill>
                  <a:schemeClr val="bg1"/>
                </a:solidFill>
              </a:rPr>
              <a:t>интернет-маркетинге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ru-RU" dirty="0" smtClean="0"/>
          </a:p>
          <a:p>
            <a:pPr eaLnBrk="1" hangingPunct="1">
              <a:defRPr/>
            </a:pPr>
            <a:endParaRPr lang="ru-RU" dirty="0"/>
          </a:p>
          <a:p>
            <a:pPr eaLnBrk="1" hangingPunct="1">
              <a:defRPr/>
            </a:pPr>
            <a:endParaRPr lang="ru-RU" dirty="0" smtClean="0"/>
          </a:p>
          <a:p>
            <a:pPr eaLnBrk="1" hangingPunct="1">
              <a:defRPr/>
            </a:pPr>
            <a:endParaRPr lang="ru-RU" dirty="0"/>
          </a:p>
          <a:p>
            <a:pPr eaLnBrk="1" hangingPunct="1">
              <a:defRPr/>
            </a:pPr>
            <a:endParaRPr lang="ru-RU" dirty="0" smtClean="0"/>
          </a:p>
          <a:p>
            <a:pPr eaLnBrk="1" hangingPunct="1">
              <a:defRPr/>
            </a:pPr>
            <a:endParaRPr lang="ru-RU" dirty="0"/>
          </a:p>
          <a:p>
            <a:pPr marL="0" indent="0" eaLnBrk="1" hangingPunct="1">
              <a:buFontTx/>
              <a:buNone/>
              <a:defRPr/>
            </a:pPr>
            <a:r>
              <a:rPr lang="ru-RU" sz="2400" b="1" dirty="0" smtClean="0">
                <a:solidFill>
                  <a:srgbClr val="FF0000"/>
                </a:solidFill>
                <a:ea typeface="Arial Unicode MS" pitchFamily="34" charset="-128"/>
              </a:rPr>
              <a:t>!</a:t>
            </a:r>
            <a:r>
              <a:rPr lang="ru-RU" sz="2400" b="1" dirty="0" smtClean="0">
                <a:ea typeface="Arial Unicode MS" pitchFamily="34" charset="-128"/>
              </a:rPr>
              <a:t> Развитие </a:t>
            </a:r>
            <a:r>
              <a:rPr lang="ru-RU" sz="2400" b="1" dirty="0">
                <a:ea typeface="Arial Unicode MS" pitchFamily="34" charset="-128"/>
              </a:rPr>
              <a:t>более сложных комбинированных стратегий размещения рекламы</a:t>
            </a:r>
            <a:endParaRPr lang="ru-RU" sz="2400" dirty="0" smtClean="0"/>
          </a:p>
          <a:p>
            <a:pPr eaLnBrk="1" hangingPunct="1">
              <a:defRPr/>
            </a:pPr>
            <a:endParaRPr lang="ru-RU" dirty="0" smtClean="0"/>
          </a:p>
        </p:txBody>
      </p:sp>
      <p:graphicFrame>
        <p:nvGraphicFramePr>
          <p:cNvPr id="4" name="Схема 3"/>
          <p:cNvGraphicFramePr/>
          <p:nvPr/>
        </p:nvGraphicFramePr>
        <p:xfrm>
          <a:off x="1691680" y="1484784"/>
          <a:ext cx="6389712" cy="4065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142852"/>
            <a:ext cx="7772400" cy="1143000"/>
          </a:xfrm>
        </p:spPr>
        <p:txBody>
          <a:bodyPr/>
          <a:lstStyle/>
          <a:p>
            <a:pPr eaLnBrk="1" hangingPunct="1"/>
            <a:r>
              <a:rPr lang="ru-RU" dirty="0" smtClean="0">
                <a:solidFill>
                  <a:schemeClr val="bg1"/>
                </a:solidFill>
              </a:rPr>
              <a:t>Не слышали о </a:t>
            </a:r>
            <a:r>
              <a:rPr lang="ru-RU" dirty="0" err="1" smtClean="0">
                <a:solidFill>
                  <a:schemeClr val="bg1"/>
                </a:solidFill>
              </a:rPr>
              <a:t>лидах</a:t>
            </a:r>
            <a:r>
              <a:rPr lang="ru-RU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73238"/>
            <a:ext cx="7772400" cy="4114800"/>
          </a:xfrm>
        </p:spPr>
        <p:txBody>
          <a:bodyPr/>
          <a:lstStyle/>
          <a:p>
            <a:r>
              <a:rPr lang="ru-RU" sz="2400" b="1" smtClean="0"/>
              <a:t>Лид </a:t>
            </a:r>
            <a:r>
              <a:rPr lang="ru-RU" sz="2400" smtClean="0"/>
              <a:t>(от англ</a:t>
            </a:r>
            <a:r>
              <a:rPr lang="ru-RU" sz="2400" i="1" smtClean="0"/>
              <a:t>.lead –наводка</a:t>
            </a:r>
            <a:r>
              <a:rPr lang="ru-RU" sz="2400" smtClean="0"/>
              <a:t>) - </a:t>
            </a:r>
            <a:r>
              <a:rPr lang="ru-RU" sz="2400" smtClean="0">
                <a:ea typeface="Calibri" pitchFamily="34" charset="0"/>
                <a:cs typeface="Calibri" pitchFamily="34" charset="0"/>
              </a:rPr>
              <a:t>это контактная информация человека</a:t>
            </a:r>
            <a:r>
              <a:rPr lang="ru-RU" sz="2400" smtClean="0"/>
              <a:t>, проявившего интерес к товару или услуге или непосредственно звонок в компанию</a:t>
            </a:r>
          </a:p>
          <a:p>
            <a:r>
              <a:rPr lang="ru-RU" sz="2400" b="1" smtClean="0"/>
              <a:t>Лидогенерация - </a:t>
            </a:r>
            <a:r>
              <a:rPr lang="ru-RU" sz="2400" smtClean="0"/>
              <a:t>использование различных каналов коммуникации с потребителем и систем сопровождения клиента для создания, обработки, контроля, передачи заказчику прогнозируемого потока лидов.</a:t>
            </a:r>
          </a:p>
          <a:p>
            <a:r>
              <a:rPr lang="ru-RU" sz="2400" b="1" smtClean="0"/>
              <a:t>Целевая страница или страницы приземления </a:t>
            </a:r>
            <a:r>
              <a:rPr lang="ru-RU" sz="2400" smtClean="0"/>
              <a:t>(от </a:t>
            </a:r>
            <a:r>
              <a:rPr lang="ru-RU" sz="2400" i="1" smtClean="0"/>
              <a:t>англ</a:t>
            </a:r>
            <a:r>
              <a:rPr lang="ru-RU" sz="2400" smtClean="0"/>
              <a:t>. </a:t>
            </a:r>
            <a:r>
              <a:rPr lang="ru-RU" sz="2400" i="1" smtClean="0"/>
              <a:t>landing page</a:t>
            </a:r>
            <a:r>
              <a:rPr lang="ru-RU" sz="2400" smtClean="0"/>
              <a:t>) - одностраничный сайт или страница на сайте компании с информацией об услуге и функцией отправки контактной информации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142852"/>
            <a:ext cx="7772400" cy="1143000"/>
          </a:xfrm>
        </p:spPr>
        <p:txBody>
          <a:bodyPr/>
          <a:lstStyle/>
          <a:p>
            <a:pPr eaLnBrk="1" hangingPunct="1"/>
            <a:r>
              <a:rPr lang="ru-RU" dirty="0" smtClean="0">
                <a:solidFill>
                  <a:schemeClr val="bg1"/>
                </a:solidFill>
              </a:rPr>
              <a:t>Цель </a:t>
            </a:r>
            <a:r>
              <a:rPr lang="ru-RU" dirty="0" err="1" smtClean="0">
                <a:solidFill>
                  <a:schemeClr val="bg1"/>
                </a:solidFill>
              </a:rPr>
              <a:t>лидогенерации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ru-RU" sz="2400" b="1" dirty="0"/>
              <a:t>К</a:t>
            </a:r>
            <a:r>
              <a:rPr lang="ru-RU" sz="2400" b="1" dirty="0" smtClean="0"/>
              <a:t>онвертировать </a:t>
            </a:r>
            <a:r>
              <a:rPr lang="ru-RU" sz="2400" b="1" dirty="0"/>
              <a:t>заинтересованных посетителей в потенциальных клиентов</a:t>
            </a:r>
            <a:endParaRPr lang="en-US" sz="2400" b="1" dirty="0"/>
          </a:p>
          <a:p>
            <a:pPr marL="0" indent="0">
              <a:buFontTx/>
              <a:buNone/>
              <a:defRPr/>
            </a:pPr>
            <a:endParaRPr lang="ru-RU" sz="2400" dirty="0" smtClean="0"/>
          </a:p>
          <a:p>
            <a:pPr marL="0" indent="0">
              <a:buFontTx/>
              <a:buNone/>
              <a:defRPr/>
            </a:pPr>
            <a:r>
              <a:rPr lang="ru-RU" sz="2400" dirty="0" smtClean="0"/>
              <a:t>Посетитель станет </a:t>
            </a:r>
            <a:r>
              <a:rPr lang="ru-RU" sz="2400" dirty="0" err="1" smtClean="0"/>
              <a:t>лидом</a:t>
            </a:r>
            <a:r>
              <a:rPr lang="ru-RU" sz="2400" dirty="0" smtClean="0"/>
              <a:t>, если совершит целевое действие:</a:t>
            </a:r>
          </a:p>
          <a:p>
            <a:pPr>
              <a:defRPr/>
            </a:pPr>
            <a:r>
              <a:rPr lang="ru-RU" sz="2400" dirty="0" smtClean="0"/>
              <a:t>заполнит форму регистрации</a:t>
            </a:r>
          </a:p>
          <a:p>
            <a:pPr>
              <a:defRPr/>
            </a:pPr>
            <a:r>
              <a:rPr lang="ru-RU" sz="2400" dirty="0" smtClean="0"/>
              <a:t>подпишется на рассылку</a:t>
            </a:r>
          </a:p>
          <a:p>
            <a:pPr>
              <a:defRPr/>
            </a:pPr>
            <a:r>
              <a:rPr lang="ru-RU" sz="2400" dirty="0" smtClean="0"/>
              <a:t>заполнит форму запроса на услуги/товары</a:t>
            </a:r>
          </a:p>
          <a:p>
            <a:pPr>
              <a:defRPr/>
            </a:pPr>
            <a:r>
              <a:rPr lang="ru-RU" sz="2400" dirty="0"/>
              <a:t>п</a:t>
            </a:r>
            <a:r>
              <a:rPr lang="ru-RU" sz="2400" dirty="0" smtClean="0"/>
              <a:t>озвонит в компанию и т.п.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714348" y="142852"/>
            <a:ext cx="77724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Схема работы</a:t>
            </a:r>
          </a:p>
        </p:txBody>
      </p:sp>
      <p:graphicFrame>
        <p:nvGraphicFramePr>
          <p:cNvPr id="37" name="Схема 36"/>
          <p:cNvGraphicFramePr/>
          <p:nvPr/>
        </p:nvGraphicFramePr>
        <p:xfrm>
          <a:off x="611560" y="1628800"/>
          <a:ext cx="8064896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642910" y="142852"/>
            <a:ext cx="77724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Варианты работы</a:t>
            </a:r>
          </a:p>
        </p:txBody>
      </p:sp>
      <p:sp>
        <p:nvSpPr>
          <p:cNvPr id="7171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smtClean="0"/>
              <a:t>Покупка действия («трафик»)</a:t>
            </a:r>
          </a:p>
          <a:p>
            <a:r>
              <a:rPr lang="ru-RU" sz="2800" smtClean="0"/>
              <a:t>Покупка анкеты («трафик» + </a:t>
            </a:r>
            <a:r>
              <a:rPr lang="en-US" sz="2800" smtClean="0"/>
              <a:t>landing page)</a:t>
            </a:r>
            <a:endParaRPr lang="ru-RU" sz="2800" smtClean="0"/>
          </a:p>
          <a:p>
            <a:r>
              <a:rPr lang="ru-RU" sz="2800" smtClean="0"/>
              <a:t>Покупка потенциального клиента</a:t>
            </a:r>
            <a:r>
              <a:rPr lang="en-US" sz="2800" smtClean="0"/>
              <a:t> (</a:t>
            </a:r>
            <a:r>
              <a:rPr lang="ru-RU" sz="2800" smtClean="0"/>
              <a:t>«трафик» + </a:t>
            </a:r>
            <a:r>
              <a:rPr lang="en-US" sz="2800" smtClean="0"/>
              <a:t>landing page+call-</a:t>
            </a:r>
            <a:r>
              <a:rPr lang="ru-RU" sz="2800" smtClean="0"/>
              <a:t>центр</a:t>
            </a:r>
            <a:r>
              <a:rPr lang="en-US" sz="2800" smtClean="0"/>
              <a:t>)</a:t>
            </a:r>
            <a:endParaRPr lang="ru-RU" sz="2800" smtClean="0"/>
          </a:p>
          <a:p>
            <a:endParaRPr lang="ru-RU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>
          <a:xfrm>
            <a:off x="714348" y="142852"/>
            <a:ext cx="77724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Применимость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755650" y="1628775"/>
          <a:ext cx="7776864" cy="44644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6057"/>
                <a:gridCol w="4690807"/>
              </a:tblGrid>
              <a:tr h="602418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Тип</a:t>
                      </a:r>
                      <a:r>
                        <a:rPr lang="ru-RU" sz="2400" baseline="0" dirty="0" smtClean="0"/>
                        <a:t> товара</a:t>
                      </a:r>
                      <a:endParaRPr lang="ru-RU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М</a:t>
                      </a:r>
                      <a:r>
                        <a:rPr lang="ru-RU" sz="2400" dirty="0" err="1" smtClean="0"/>
                        <a:t>ассовый</a:t>
                      </a:r>
                      <a:r>
                        <a:rPr lang="ru-RU" sz="2400" baseline="0" dirty="0" smtClean="0"/>
                        <a:t> товар/услуга</a:t>
                      </a:r>
                      <a:endParaRPr lang="en-US" sz="2400" b="0" dirty="0"/>
                    </a:p>
                  </a:txBody>
                  <a:tcPr anchor="ctr"/>
                </a:tc>
              </a:tr>
              <a:tr h="103979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Длительность</a:t>
                      </a:r>
                      <a:r>
                        <a:rPr lang="ru-RU" sz="2400" baseline="0" dirty="0" smtClean="0"/>
                        <a:t> процесса продажи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Продажи «сегодня»</a:t>
                      </a:r>
                      <a:endParaRPr lang="ru-RU" sz="2400" dirty="0"/>
                    </a:p>
                  </a:txBody>
                  <a:tcPr anchor="ctr"/>
                </a:tc>
              </a:tr>
              <a:tr h="103979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Основной</a:t>
                      </a:r>
                      <a:r>
                        <a:rPr lang="ru-RU" sz="2400" baseline="0" dirty="0" smtClean="0"/>
                        <a:t> критерий при покупке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Цена</a:t>
                      </a:r>
                      <a:endParaRPr lang="ru-RU" sz="2400" dirty="0"/>
                    </a:p>
                  </a:txBody>
                  <a:tcPr anchor="ctr"/>
                </a:tc>
              </a:tr>
              <a:tr h="742707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Ценовой сегмент 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Низкий/средний</a:t>
                      </a:r>
                      <a:endParaRPr lang="ru-RU" sz="2400" dirty="0"/>
                    </a:p>
                  </a:txBody>
                  <a:tcPr anchor="ctr"/>
                </a:tc>
              </a:tr>
              <a:tr h="103979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Маркетинговые</a:t>
                      </a:r>
                      <a:r>
                        <a:rPr lang="ru-RU" sz="2400" baseline="0" dirty="0" smtClean="0"/>
                        <a:t> задачи</a:t>
                      </a:r>
                      <a:endParaRPr lang="ru-R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Стимулирование сбыта </a:t>
                      </a:r>
                      <a:endParaRPr lang="ru-RU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714348" y="142852"/>
            <a:ext cx="77724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Основные проблемы</a:t>
            </a:r>
          </a:p>
        </p:txBody>
      </p:sp>
      <p:sp>
        <p:nvSpPr>
          <p:cNvPr id="9219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u-RU" sz="2400" b="1" smtClean="0"/>
              <a:t>Проблема 1 -  «золотые» клиенты</a:t>
            </a:r>
          </a:p>
          <a:p>
            <a:pPr marL="0" indent="0">
              <a:buFontTx/>
              <a:buNone/>
            </a:pPr>
            <a:r>
              <a:rPr lang="ru-RU" sz="2400" b="1" smtClean="0"/>
              <a:t>Причины: </a:t>
            </a:r>
            <a:r>
              <a:rPr lang="ru-RU" sz="2400" smtClean="0"/>
              <a:t>мало лидов/низкое качество лидов, ошибки персонала при обработке лидов, отсутствие программы развития клиентов, лидогенерация вам не подходит</a:t>
            </a:r>
          </a:p>
          <a:p>
            <a:pPr marL="0" indent="0">
              <a:buFontTx/>
              <a:buNone/>
            </a:pPr>
            <a:endParaRPr lang="ru-RU" sz="2400" smtClean="0"/>
          </a:p>
          <a:p>
            <a:pPr marL="0" indent="0">
              <a:buFontTx/>
              <a:buNone/>
            </a:pPr>
            <a:r>
              <a:rPr lang="ru-RU" sz="2400" b="1" smtClean="0"/>
              <a:t>Проблема 2 </a:t>
            </a:r>
            <a:r>
              <a:rPr lang="ru-RU" sz="2400" smtClean="0"/>
              <a:t>- </a:t>
            </a:r>
            <a:r>
              <a:rPr lang="ru-RU" sz="2400" b="1" smtClean="0"/>
              <a:t>мало лидов/низкое качество лидов</a:t>
            </a:r>
          </a:p>
          <a:p>
            <a:pPr marL="0" indent="0">
              <a:buFontTx/>
              <a:buNone/>
            </a:pPr>
            <a:r>
              <a:rPr lang="ru-RU" sz="2400" b="1" smtClean="0"/>
              <a:t>Причины:  </a:t>
            </a:r>
            <a:r>
              <a:rPr lang="ru-RU" sz="2400" smtClean="0"/>
              <a:t>некачественный трафик, неоптимизированная </a:t>
            </a:r>
            <a:r>
              <a:rPr lang="en-US" sz="2400" smtClean="0"/>
              <a:t>landing page, </a:t>
            </a:r>
            <a:r>
              <a:rPr lang="ru-RU" sz="2400" smtClean="0"/>
              <a:t>неконкурентное предложение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714348" y="142852"/>
            <a:ext cx="77724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Как избежать?</a:t>
            </a:r>
          </a:p>
        </p:txBody>
      </p:sp>
      <p:sp>
        <p:nvSpPr>
          <p:cNvPr id="1024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smtClean="0"/>
              <a:t>Анализ рынка и конкурентов</a:t>
            </a:r>
          </a:p>
          <a:p>
            <a:r>
              <a:rPr lang="ru-RU" sz="2400" smtClean="0"/>
              <a:t>Тестирование каналов трафика на небольших объемах </a:t>
            </a:r>
          </a:p>
          <a:p>
            <a:r>
              <a:rPr lang="ru-RU" sz="2400" smtClean="0"/>
              <a:t>Тестирование </a:t>
            </a:r>
            <a:r>
              <a:rPr lang="en-US" sz="2400" smtClean="0"/>
              <a:t>landing pages (</a:t>
            </a:r>
            <a:r>
              <a:rPr lang="ru-RU" sz="2400" smtClean="0"/>
              <a:t>А/В)</a:t>
            </a:r>
          </a:p>
          <a:p>
            <a:r>
              <a:rPr lang="ru-RU" sz="2400" smtClean="0"/>
              <a:t>Контроль качества обработки лидов</a:t>
            </a:r>
          </a:p>
          <a:p>
            <a:r>
              <a:rPr lang="ru-RU" sz="2400" smtClean="0"/>
              <a:t>Программы удержания и развития клиентов</a:t>
            </a:r>
          </a:p>
          <a:p>
            <a:endParaRPr lang="ru-RU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334</Words>
  <Application>Microsoft Office PowerPoint</Application>
  <PresentationFormat>Экран (4:3)</PresentationFormat>
  <Paragraphs>68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Times New Roman</vt:lpstr>
      <vt:lpstr>Arial</vt:lpstr>
      <vt:lpstr>Calibri</vt:lpstr>
      <vt:lpstr>Arial Unicode MS</vt:lpstr>
      <vt:lpstr>Оформление по умолчанию</vt:lpstr>
      <vt:lpstr>Лидогенерация</vt:lpstr>
      <vt:lpstr>Тренды в интернет-маркетинге</vt:lpstr>
      <vt:lpstr>Не слышали о лидах?</vt:lpstr>
      <vt:lpstr>Цель лидогенерации</vt:lpstr>
      <vt:lpstr>Схема работы</vt:lpstr>
      <vt:lpstr>Варианты работы</vt:lpstr>
      <vt:lpstr>Применимость</vt:lpstr>
      <vt:lpstr>Основные проблемы</vt:lpstr>
      <vt:lpstr>Как избежать?</vt:lpstr>
      <vt:lpstr>Примеры</vt:lpstr>
      <vt:lpstr>Примеры</vt:lpstr>
      <vt:lpstr>Слайд 12</vt:lpstr>
    </vt:vector>
  </TitlesOfParts>
  <Company>SamForum.ws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SamLab.ws</dc:creator>
  <cp:lastModifiedBy>user</cp:lastModifiedBy>
  <cp:revision>22</cp:revision>
  <dcterms:created xsi:type="dcterms:W3CDTF">2011-07-04T13:55:13Z</dcterms:created>
  <dcterms:modified xsi:type="dcterms:W3CDTF">2011-08-26T09:30:45Z</dcterms:modified>
</cp:coreProperties>
</file>