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Fictional Dice Business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B59A90D-BBE3-4161-A3A5-4C0E9E9D0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CB97-E072-48E8-A5D4-432AEB37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F2C6E-5719-4194-8753-BCB253D65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236" y="2319317"/>
            <a:ext cx="6125430" cy="32675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6C326C-A3A0-4A27-80E5-BFB81BC0B378}"/>
              </a:ext>
            </a:extLst>
          </p:cNvPr>
          <p:cNvSpPr txBox="1"/>
          <p:nvPr/>
        </p:nvSpPr>
        <p:spPr>
          <a:xfrm>
            <a:off x="8815526" y="2796467"/>
            <a:ext cx="2414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the total amount every customer has spent, useful if you want to give back to your best customers.</a:t>
            </a:r>
          </a:p>
        </p:txBody>
      </p:sp>
    </p:spTree>
    <p:extLst>
      <p:ext uri="{BB962C8B-B14F-4D97-AF65-F5344CB8AC3E}">
        <p14:creationId xmlns:p14="http://schemas.microsoft.com/office/powerpoint/2010/main" val="1713123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B231-D7A9-4FA2-8FAD-E843AF29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83E4D-6048-402E-B5FD-7DB0E5C78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729" y="2450518"/>
            <a:ext cx="7487695" cy="29341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E40C09-E4F4-4410-8D6E-A321E51215D0}"/>
              </a:ext>
            </a:extLst>
          </p:cNvPr>
          <p:cNvSpPr txBox="1"/>
          <p:nvPr/>
        </p:nvSpPr>
        <p:spPr>
          <a:xfrm>
            <a:off x="9099612" y="2450518"/>
            <a:ext cx="17577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the countries your customers are from, with this information you may change how you advertise or market your product.</a:t>
            </a:r>
          </a:p>
        </p:txBody>
      </p:sp>
    </p:spTree>
    <p:extLst>
      <p:ext uri="{BB962C8B-B14F-4D97-AF65-F5344CB8AC3E}">
        <p14:creationId xmlns:p14="http://schemas.microsoft.com/office/powerpoint/2010/main" val="350735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D6B6-C52A-4DC8-95CD-1689B73E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85F08-C536-49B6-9DC3-1C942560E178}"/>
              </a:ext>
            </a:extLst>
          </p:cNvPr>
          <p:cNvSpPr txBox="1"/>
          <p:nvPr/>
        </p:nvSpPr>
        <p:spPr>
          <a:xfrm>
            <a:off x="8153400" y="2563456"/>
            <a:ext cx="1762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the products table with the full category name rather than just the abbreviation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1C2368D-13ED-472B-8FD7-6D4D530A5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523" y="2012950"/>
            <a:ext cx="6105477" cy="4182802"/>
          </a:xfrm>
        </p:spPr>
      </p:pic>
    </p:spTree>
    <p:extLst>
      <p:ext uri="{BB962C8B-B14F-4D97-AF65-F5344CB8AC3E}">
        <p14:creationId xmlns:p14="http://schemas.microsoft.com/office/powerpoint/2010/main" val="160086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F7AC-79B8-49B4-BD99-DC741379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83B69-C09A-49CD-ACC8-1F4FB5D21C91}"/>
              </a:ext>
            </a:extLst>
          </p:cNvPr>
          <p:cNvSpPr txBox="1"/>
          <p:nvPr/>
        </p:nvSpPr>
        <p:spPr>
          <a:xfrm>
            <a:off x="8772525" y="2619375"/>
            <a:ext cx="174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shows customers from the US.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55CF5E6-42D1-415D-A6E7-3453AC371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70100"/>
            <a:ext cx="7415639" cy="3760788"/>
          </a:xfrm>
        </p:spPr>
      </p:pic>
    </p:spTree>
    <p:extLst>
      <p:ext uri="{BB962C8B-B14F-4D97-AF65-F5344CB8AC3E}">
        <p14:creationId xmlns:p14="http://schemas.microsoft.com/office/powerpoint/2010/main" val="935674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F429-5815-433B-8E5C-295442FF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7035CB-DBF1-45E2-81EC-2B53C79F8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36750"/>
            <a:ext cx="6456962" cy="4521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3877B3-01A1-48E8-A95E-79AB2B17952D}"/>
              </a:ext>
            </a:extLst>
          </p:cNvPr>
          <p:cNvSpPr txBox="1"/>
          <p:nvPr/>
        </p:nvSpPr>
        <p:spPr>
          <a:xfrm>
            <a:off x="8305801" y="2352674"/>
            <a:ext cx="1790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customer ID to pull their name, total spent, and total number of orders.</a:t>
            </a:r>
          </a:p>
        </p:txBody>
      </p:sp>
    </p:spTree>
    <p:extLst>
      <p:ext uri="{BB962C8B-B14F-4D97-AF65-F5344CB8AC3E}">
        <p14:creationId xmlns:p14="http://schemas.microsoft.com/office/powerpoint/2010/main" val="313008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F2B7-E924-49D1-9E8B-AB1B1F02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E62E41-1C63-4799-831B-C9034A61E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89150"/>
            <a:ext cx="7489293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A17AAA-B3F1-4345-95F6-E013EF5336B6}"/>
              </a:ext>
            </a:extLst>
          </p:cNvPr>
          <p:cNvSpPr txBox="1"/>
          <p:nvPr/>
        </p:nvSpPr>
        <p:spPr>
          <a:xfrm>
            <a:off x="9258299" y="2809875"/>
            <a:ext cx="1533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Combines the </a:t>
            </a:r>
            <a:r>
              <a:rPr lang="en-US" dirty="0" err="1"/>
              <a:t>Zipcode</a:t>
            </a:r>
            <a:r>
              <a:rPr lang="en-US" dirty="0"/>
              <a:t> and Customer table. And adds up that customers order quantity.</a:t>
            </a:r>
          </a:p>
        </p:txBody>
      </p:sp>
    </p:spTree>
    <p:extLst>
      <p:ext uri="{BB962C8B-B14F-4D97-AF65-F5344CB8AC3E}">
        <p14:creationId xmlns:p14="http://schemas.microsoft.com/office/powerpoint/2010/main" val="1139911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8963-5524-4A92-B59A-9D6C0BC2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032C3-DED8-499E-AF21-83B162BD6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230" y="2154793"/>
            <a:ext cx="7306695" cy="34199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398229-58EC-47D4-8347-64C52CA74492}"/>
              </a:ext>
            </a:extLst>
          </p:cNvPr>
          <p:cNvSpPr txBox="1"/>
          <p:nvPr/>
        </p:nvSpPr>
        <p:spPr>
          <a:xfrm>
            <a:off x="9001125" y="2562225"/>
            <a:ext cx="1790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Finds the product ID based off partial product description.</a:t>
            </a:r>
          </a:p>
        </p:txBody>
      </p:sp>
    </p:spTree>
    <p:extLst>
      <p:ext uri="{BB962C8B-B14F-4D97-AF65-F5344CB8AC3E}">
        <p14:creationId xmlns:p14="http://schemas.microsoft.com/office/powerpoint/2010/main" val="2674773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DFDF-ADA2-45A8-B2E2-8FB52F69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AECC1-2D5C-4FB5-A6DA-19FCE5097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152" y="2146300"/>
            <a:ext cx="6709172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611C09-E394-490C-B25F-75DBD39B8FDD}"/>
              </a:ext>
            </a:extLst>
          </p:cNvPr>
          <p:cNvSpPr txBox="1"/>
          <p:nvPr/>
        </p:nvSpPr>
        <p:spPr>
          <a:xfrm>
            <a:off x="8543926" y="2505075"/>
            <a:ext cx="1657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function that gives all the </a:t>
            </a:r>
            <a:r>
              <a:rPr lang="en-US" dirty="0" err="1"/>
              <a:t>lineitems</a:t>
            </a:r>
            <a:r>
              <a:rPr lang="en-US" dirty="0"/>
              <a:t> for a specific </a:t>
            </a:r>
            <a:r>
              <a:rPr lang="en-US" dirty="0" err="1"/>
              <a:t>orderID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9820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A64F-65B4-44A7-A1BB-591CF28E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6FF107-310E-4469-8338-3B1EA3FFA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08200"/>
            <a:ext cx="8080109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9F1DD1-649B-441E-8B2E-7201B911DD6D}"/>
              </a:ext>
            </a:extLst>
          </p:cNvPr>
          <p:cNvSpPr txBox="1"/>
          <p:nvPr/>
        </p:nvSpPr>
        <p:spPr>
          <a:xfrm>
            <a:off x="9357065" y="2352582"/>
            <a:ext cx="2210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Customer table is updated, it sends a record into the </a:t>
            </a:r>
            <a:r>
              <a:rPr lang="en-US" dirty="0" err="1"/>
              <a:t>CustomerArchive</a:t>
            </a:r>
            <a:r>
              <a:rPr lang="en-US" dirty="0"/>
              <a:t> table so it is easy to track changes</a:t>
            </a:r>
          </a:p>
        </p:txBody>
      </p:sp>
    </p:spTree>
    <p:extLst>
      <p:ext uri="{BB962C8B-B14F-4D97-AF65-F5344CB8AC3E}">
        <p14:creationId xmlns:p14="http://schemas.microsoft.com/office/powerpoint/2010/main" val="1469795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A186-04C8-47F6-B613-59CBFDCD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AA514B-6F1F-4148-938D-3F3E890E6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83971"/>
            <a:ext cx="7556657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F71905-F44E-47E2-93E0-1DDABA613AD6}"/>
              </a:ext>
            </a:extLst>
          </p:cNvPr>
          <p:cNvSpPr txBox="1"/>
          <p:nvPr/>
        </p:nvSpPr>
        <p:spPr>
          <a:xfrm>
            <a:off x="9096374" y="2419349"/>
            <a:ext cx="20593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Customer table has a deletion a record is sent to the </a:t>
            </a:r>
            <a:r>
              <a:rPr lang="en-US" dirty="0" err="1"/>
              <a:t>CustomersArchive</a:t>
            </a:r>
            <a:r>
              <a:rPr lang="en-US" dirty="0"/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val="396229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D856-864A-4EA5-93BF-F4EA7B45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9" name="Content Placeholder 8" descr="Diagram, schematic&#10;&#10;Description automatically generated">
            <a:extLst>
              <a:ext uri="{FF2B5EF4-FFF2-40B4-BE49-F238E27FC236}">
                <a16:creationId xmlns:a16="http://schemas.microsoft.com/office/drawing/2014/main" id="{3BC0AB09-2696-45E6-B54C-7A7DD7718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737" y="1965325"/>
            <a:ext cx="8420525" cy="4216400"/>
          </a:xfrm>
        </p:spPr>
      </p:pic>
    </p:spTree>
    <p:extLst>
      <p:ext uri="{BB962C8B-B14F-4D97-AF65-F5344CB8AC3E}">
        <p14:creationId xmlns:p14="http://schemas.microsoft.com/office/powerpoint/2010/main" val="4111409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B3094-A70B-4542-AD9F-A69BF6738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745051"/>
            <a:ext cx="4639736" cy="1000218"/>
          </a:xfrm>
        </p:spPr>
        <p:txBody>
          <a:bodyPr>
            <a:normAutofit/>
          </a:bodyPr>
          <a:lstStyle/>
          <a:p>
            <a:r>
              <a:rPr lang="en-US" sz="3000" cap="none" dirty="0">
                <a:latin typeface="+mj-lt"/>
              </a:rPr>
              <a:t>What Went Well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A119B-5BBB-422E-8CE1-8864008BB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44436"/>
            <a:ext cx="4639736" cy="36246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a ton of fun ways to use summary queries!</a:t>
            </a:r>
          </a:p>
          <a:p>
            <a:pPr marL="0" indent="0">
              <a:buNone/>
            </a:pPr>
            <a:r>
              <a:rPr lang="en-US" dirty="0"/>
              <a:t>Creating stored procedures and functions was fun and I can see how useful they can be for people who might not know their way around the database or are limited in what they can view.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89FB6-8D19-468D-B602-A34AD31C6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745051"/>
            <a:ext cx="4639736" cy="1000217"/>
          </a:xfrm>
        </p:spPr>
        <p:txBody>
          <a:bodyPr>
            <a:normAutofit/>
          </a:bodyPr>
          <a:lstStyle/>
          <a:p>
            <a:r>
              <a:rPr lang="en-US" sz="3000" cap="none" dirty="0">
                <a:latin typeface="+mj-lt"/>
              </a:rPr>
              <a:t>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FE383-ACD9-4572-A883-61FF07601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244435"/>
            <a:ext cx="4639736" cy="3624659"/>
          </a:xfrm>
        </p:spPr>
        <p:txBody>
          <a:bodyPr/>
          <a:lstStyle/>
          <a:p>
            <a:r>
              <a:rPr lang="en-US" dirty="0"/>
              <a:t>Inputting data is very time consuming, in certain situations I felt like I could have put together more useful queries if I had more time to add fake data.</a:t>
            </a:r>
          </a:p>
        </p:txBody>
      </p:sp>
    </p:spTree>
    <p:extLst>
      <p:ext uri="{BB962C8B-B14F-4D97-AF65-F5344CB8AC3E}">
        <p14:creationId xmlns:p14="http://schemas.microsoft.com/office/powerpoint/2010/main" val="3964836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B3094-A70B-4542-AD9F-A69BF6738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745051"/>
            <a:ext cx="4639736" cy="1000218"/>
          </a:xfrm>
        </p:spPr>
        <p:txBody>
          <a:bodyPr>
            <a:normAutofit/>
          </a:bodyPr>
          <a:lstStyle/>
          <a:p>
            <a:r>
              <a:rPr lang="en-US" sz="3000" cap="none" dirty="0">
                <a:latin typeface="+mj-lt"/>
              </a:rPr>
              <a:t>What I Learned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A119B-5BBB-422E-8CE1-8864008BB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44436"/>
            <a:ext cx="4639736" cy="3624659"/>
          </a:xfrm>
        </p:spPr>
        <p:txBody>
          <a:bodyPr/>
          <a:lstStyle/>
          <a:p>
            <a:r>
              <a:rPr lang="en-US" dirty="0"/>
              <a:t>Learning about the structure of databases and how to navigate them really opened my eyes to the hidden side of the internet and how everything fits together. </a:t>
            </a:r>
          </a:p>
          <a:p>
            <a:r>
              <a:rPr lang="en-US" dirty="0"/>
              <a:t>I now realize how often databases need to updated and modified to accommodate changes or growth.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89FB6-8D19-468D-B602-A34AD31C6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745051"/>
            <a:ext cx="4639736" cy="1000217"/>
          </a:xfrm>
        </p:spPr>
        <p:txBody>
          <a:bodyPr>
            <a:normAutofit/>
          </a:bodyPr>
          <a:lstStyle/>
          <a:p>
            <a:r>
              <a:rPr lang="en-US" sz="3000" cap="none" dirty="0">
                <a:latin typeface="+mj-lt"/>
              </a:rPr>
              <a:t>What To Add Next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FE383-ACD9-4572-A883-61FF07601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244435"/>
            <a:ext cx="4639736" cy="3624659"/>
          </a:xfrm>
        </p:spPr>
        <p:txBody>
          <a:bodyPr/>
          <a:lstStyle/>
          <a:p>
            <a:r>
              <a:rPr lang="en-US" dirty="0"/>
              <a:t>I would want to add table for different sales outlets besides the company website, and maybe a table for a rewards system. </a:t>
            </a:r>
          </a:p>
        </p:txBody>
      </p:sp>
    </p:spTree>
    <p:extLst>
      <p:ext uri="{BB962C8B-B14F-4D97-AF65-F5344CB8AC3E}">
        <p14:creationId xmlns:p14="http://schemas.microsoft.com/office/powerpoint/2010/main" val="138132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643F-63E1-4378-8F72-431F70AF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Table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9814023-92D4-4C12-B8D9-C2D9B2A2B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485" y="2452300"/>
            <a:ext cx="10067029" cy="3090486"/>
          </a:xfrm>
        </p:spPr>
      </p:pic>
    </p:spTree>
    <p:extLst>
      <p:ext uri="{BB962C8B-B14F-4D97-AF65-F5344CB8AC3E}">
        <p14:creationId xmlns:p14="http://schemas.microsoft.com/office/powerpoint/2010/main" val="389514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F8BB-8306-4287-9844-B3E5A67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Categories Table</a:t>
            </a: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5787676-1DFA-417C-AA5A-88BAC888E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199" y="2659321"/>
            <a:ext cx="8129601" cy="2141279"/>
          </a:xfrm>
        </p:spPr>
      </p:pic>
    </p:spTree>
    <p:extLst>
      <p:ext uri="{BB962C8B-B14F-4D97-AF65-F5344CB8AC3E}">
        <p14:creationId xmlns:p14="http://schemas.microsoft.com/office/powerpoint/2010/main" val="26252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E9C4-5440-4B0A-BD9F-F4819662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Shippers Table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F7E521-1CC9-4C7E-85E0-ABD5D4627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767" y="2765503"/>
            <a:ext cx="9574466" cy="2463722"/>
          </a:xfrm>
        </p:spPr>
      </p:pic>
    </p:spTree>
    <p:extLst>
      <p:ext uri="{BB962C8B-B14F-4D97-AF65-F5344CB8AC3E}">
        <p14:creationId xmlns:p14="http://schemas.microsoft.com/office/powerpoint/2010/main" val="400930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BBE5-105F-42CB-B8E4-E544F22F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Table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8AFEFB-0235-4174-8462-98BBEE6DF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419" y="2720915"/>
            <a:ext cx="10357162" cy="2172255"/>
          </a:xfrm>
        </p:spPr>
      </p:pic>
    </p:spTree>
    <p:extLst>
      <p:ext uri="{BB962C8B-B14F-4D97-AF65-F5344CB8AC3E}">
        <p14:creationId xmlns:p14="http://schemas.microsoft.com/office/powerpoint/2010/main" val="46773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E4D7-BF30-41A5-87C6-CCA63BDC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Zipcodes</a:t>
            </a:r>
            <a:r>
              <a:rPr lang="en-US" dirty="0"/>
              <a:t> Table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EE139D4-73A0-4065-A95A-18C748482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850" y="2746465"/>
            <a:ext cx="7846299" cy="2149385"/>
          </a:xfrm>
        </p:spPr>
      </p:pic>
    </p:spTree>
    <p:extLst>
      <p:ext uri="{BB962C8B-B14F-4D97-AF65-F5344CB8AC3E}">
        <p14:creationId xmlns:p14="http://schemas.microsoft.com/office/powerpoint/2010/main" val="321595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993F-A50E-4F12-8C05-3F67DE11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Table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885705-1B61-4CE1-959A-4E1A86654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113" y="2722261"/>
            <a:ext cx="9409773" cy="2398380"/>
          </a:xfrm>
        </p:spPr>
      </p:pic>
    </p:spTree>
    <p:extLst>
      <p:ext uri="{BB962C8B-B14F-4D97-AF65-F5344CB8AC3E}">
        <p14:creationId xmlns:p14="http://schemas.microsoft.com/office/powerpoint/2010/main" val="421227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B198-3216-4F97-8CD8-5D7829A2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Details Table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1DCA23A-9E63-4136-82F9-F616A94D5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871" y="2539923"/>
            <a:ext cx="7296257" cy="2884334"/>
          </a:xfrm>
        </p:spPr>
      </p:pic>
    </p:spTree>
    <p:extLst>
      <p:ext uri="{BB962C8B-B14F-4D97-AF65-F5344CB8AC3E}">
        <p14:creationId xmlns:p14="http://schemas.microsoft.com/office/powerpoint/2010/main" val="400187955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16c05727-aa75-4e4a-9b5f-8a80a1165891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{E536AFCA-8C3F-4BE2-BCE0-6BA136C3A522}tf11429527_win32</Template>
  <TotalTime>149</TotalTime>
  <Words>350</Words>
  <Application>Microsoft Office PowerPoint</Application>
  <PresentationFormat>Widescreen</PresentationFormat>
  <Paragraphs>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Bookman Old Style</vt:lpstr>
      <vt:lpstr>Calibri</vt:lpstr>
      <vt:lpstr>Franklin Gothic Book</vt:lpstr>
      <vt:lpstr>1_RetrospectVTI</vt:lpstr>
      <vt:lpstr>Fictional Dice Business</vt:lpstr>
      <vt:lpstr>Database Diagram</vt:lpstr>
      <vt:lpstr>Products Table</vt:lpstr>
      <vt:lpstr>Product Categories Table</vt:lpstr>
      <vt:lpstr>Shippers Table</vt:lpstr>
      <vt:lpstr>Customers Table</vt:lpstr>
      <vt:lpstr>Zipcodes Table</vt:lpstr>
      <vt:lpstr>Orders Table</vt:lpstr>
      <vt:lpstr>Order Details Table</vt:lpstr>
      <vt:lpstr>Summary Query</vt:lpstr>
      <vt:lpstr>Summary Query</vt:lpstr>
      <vt:lpstr>View</vt:lpstr>
      <vt:lpstr>View</vt:lpstr>
      <vt:lpstr>Stored Proc</vt:lpstr>
      <vt:lpstr>Stored Proc</vt:lpstr>
      <vt:lpstr>Function</vt:lpstr>
      <vt:lpstr>Function</vt:lpstr>
      <vt:lpstr>Trigger</vt:lpstr>
      <vt:lpstr>Trigger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Fictional Dice Business</dc:title>
  <dc:creator>brandyn clark</dc:creator>
  <cp:lastModifiedBy>brandyn clark</cp:lastModifiedBy>
  <cp:revision>2</cp:revision>
  <dcterms:created xsi:type="dcterms:W3CDTF">2021-10-16T18:54:41Z</dcterms:created>
  <dcterms:modified xsi:type="dcterms:W3CDTF">2021-11-30T00:25:52Z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