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91" r:id="rId6"/>
    <p:sldId id="287" r:id="rId7"/>
    <p:sldId id="288" r:id="rId8"/>
    <p:sldId id="289" r:id="rId9"/>
    <p:sldId id="292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8" d="100"/>
          <a:sy n="58" d="100"/>
        </p:scale>
        <p:origin x="58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opinions/interactive/2021/conspiracy-theory-quiz/?itid=sf_opinions" TargetMode="External"/><Relationship Id="rId2" Type="http://schemas.openxmlformats.org/officeDocument/2006/relationships/hyperlink" Target="https://www.cnn.com/2021/09/23/opinions/hot-dog-peanuts-healthy-minutes-life-wellness-stylianou-jollie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ytimes.com/2021/10/13/insider/covering-art-acevedo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pexels.com/photo/brown-dessert-273935/?utm_content=attributionCopyText&amp;utm_medium=referral&amp;utm_source=pexels" TargetMode="External"/><Relationship Id="rId18" Type="http://schemas.openxmlformats.org/officeDocument/2006/relationships/hyperlink" Target="https://www.pexels.com/@nacho-juarez-386052?utm_content=attributionCopyText&amp;utm_medium=referral&amp;utm_source=pexels" TargetMode="External"/><Relationship Id="rId26" Type="http://schemas.openxmlformats.org/officeDocument/2006/relationships/hyperlink" Target="https://www.pexels.com/photo/time-for-change-sign-with-led-light-2277784/?utm_content=attributionCopyText&amp;utm_medium=referral&amp;utm_source=pexels" TargetMode="External"/><Relationship Id="rId21" Type="http://schemas.openxmlformats.org/officeDocument/2006/relationships/hyperlink" Target="https://www.pexels.com/photo/life-is-now-neon-signage-3811074/?utm_content=attributionCopyText&amp;utm_medium=referral&amp;utm_source=pexels" TargetMode="External"/><Relationship Id="rId34" Type="http://schemas.openxmlformats.org/officeDocument/2006/relationships/hyperlink" Target="https://www.pexels.com/photo/person-eye-865711/?utm_content=attributionCopyText&amp;utm_medium=referral&amp;utm_source=pexels" TargetMode="External"/><Relationship Id="rId7" Type="http://schemas.openxmlformats.org/officeDocument/2006/relationships/hyperlink" Target="https://www.pexels.com/photo/america-ancient-architecture-art-356844/?utm_content=attributionCopyText&amp;utm_medium=referral&amp;utm_source=pexels" TargetMode="External"/><Relationship Id="rId12" Type="http://schemas.openxmlformats.org/officeDocument/2006/relationships/hyperlink" Target="https://www.pexels.com/photo/close-up-photography-of-lighted-light-bulb-672111/?utm_content=attributionCopyText&amp;utm_medium=referral&amp;utm_source=pexels" TargetMode="External"/><Relationship Id="rId17" Type="http://schemas.openxmlformats.org/officeDocument/2006/relationships/hyperlink" Target="https://www.pexels.com/photo/person-holding-a-card-with-off-text-4140214/?utm_content=attributionCopyText&amp;utm_medium=referral&amp;utm_source=pexels" TargetMode="External"/><Relationship Id="rId25" Type="http://schemas.openxmlformats.org/officeDocument/2006/relationships/hyperlink" Target="https://www.pexels.com/@alexasfotos?utm_content=attributionCopyText&amp;utm_medium=referral&amp;utm_source=pexels" TargetMode="External"/><Relationship Id="rId33" Type="http://schemas.openxmlformats.org/officeDocument/2006/relationships/hyperlink" Target="https://www.pexels.com/@victorfreitas?utm_content=attributionCopyText&amp;utm_medium=referral&amp;utm_source=pexels" TargetMode="External"/><Relationship Id="rId2" Type="http://schemas.openxmlformats.org/officeDocument/2006/relationships/hyperlink" Target="https://www.pexels.com/@padrinan?utm_content=attributionCopyText&amp;utm_medium=referral&amp;utm_source=pexels" TargetMode="External"/><Relationship Id="rId16" Type="http://schemas.openxmlformats.org/officeDocument/2006/relationships/hyperlink" Target="https://www.pexels.com/@oleg-magni?utm_content=attributionCopyText&amp;utm_medium=referral&amp;utm_source=pexels" TargetMode="External"/><Relationship Id="rId20" Type="http://schemas.openxmlformats.org/officeDocument/2006/relationships/hyperlink" Target="https://www.pexels.com/@elly-fairytale?utm_content=attributionCopyText&amp;utm_medium=referral&amp;utm_source=pexels" TargetMode="External"/><Relationship Id="rId29" Type="http://schemas.openxmlformats.org/officeDocument/2006/relationships/hyperlink" Target="https://www.pexels.com/@polina-kovaleva?utm_content=attributionCopyText&amp;utm_medium=referral&amp;utm_source=pexe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xels.com/@pixabay?utm_content=attributionCopyText&amp;utm_medium=referral&amp;utm_source=pexels" TargetMode="External"/><Relationship Id="rId11" Type="http://schemas.openxmlformats.org/officeDocument/2006/relationships/hyperlink" Target="https://www.pexels.com/@arunodhai?utm_content=attributionCopyText&amp;utm_medium=referral&amp;utm_source=pexels" TargetMode="External"/><Relationship Id="rId24" Type="http://schemas.openxmlformats.org/officeDocument/2006/relationships/hyperlink" Target="https://www.pexels.com/photo/road-man-people-woman-6257699/?utm_content=attributionCopyText&amp;utm_medium=referral&amp;utm_source=pexels" TargetMode="External"/><Relationship Id="rId32" Type="http://schemas.openxmlformats.org/officeDocument/2006/relationships/hyperlink" Target="https://www.pexels.com/photo/brain-inscription-on-cardboard-box-under-flying-paper-pieces-7203692/?utm_content=attributionCopyText&amp;utm_medium=referral&amp;utm_source=pexels" TargetMode="External"/><Relationship Id="rId37" Type="http://schemas.openxmlformats.org/officeDocument/2006/relationships/hyperlink" Target="https://www.pexels.com/photo/medication-pills-on-yellow-background-3683098/?utm_content=attributionCopyText&amp;utm_medium=referral&amp;utm_source=pexels" TargetMode="External"/><Relationship Id="rId5" Type="http://schemas.openxmlformats.org/officeDocument/2006/relationships/hyperlink" Target="https://www.pexels.com/photo/shallow-photography-of-usa-flag-973049/?utm_content=attributionCopyText&amp;utm_medium=referral&amp;utm_source=pexels" TargetMode="External"/><Relationship Id="rId15" Type="http://schemas.openxmlformats.org/officeDocument/2006/relationships/hyperlink" Target="https://www.pexels.com/photo/light-art-earth-wall-7111170/?utm_content=attributionCopyText&amp;utm_medium=referral&amp;utm_source=pexels" TargetMode="External"/><Relationship Id="rId23" Type="http://schemas.openxmlformats.org/officeDocument/2006/relationships/hyperlink" Target="https://www.pexels.com/photo/street-graffiti-dirty-building-6257648/?utm_content=attributionCopyText&amp;utm_medium=referral&amp;utm_source=pexels" TargetMode="External"/><Relationship Id="rId28" Type="http://schemas.openxmlformats.org/officeDocument/2006/relationships/hyperlink" Target="https://www.pexels.com/photo/shallow-focus-photo-of-change-4502492/?utm_content=attributionCopyText&amp;utm_medium=referral&amp;utm_source=pexels" TargetMode="External"/><Relationship Id="rId36" Type="http://schemas.openxmlformats.org/officeDocument/2006/relationships/hyperlink" Target="https://www.pexels.com/photo/question-mark-on-yellow-background-3683107/?utm_content=attributionCopyText&amp;utm_medium=referral&amp;utm_source=pexels" TargetMode="External"/><Relationship Id="rId10" Type="http://schemas.openxmlformats.org/officeDocument/2006/relationships/hyperlink" Target="https://creativecommons.org/licenses/cc0/1.0/?ref=ccsearch&amp;atype=rich" TargetMode="External"/><Relationship Id="rId19" Type="http://schemas.openxmlformats.org/officeDocument/2006/relationships/hyperlink" Target="https://www.pexels.com/photo/two-yellow-flowers-surrounded-by-rocks-1028930/?utm_content=attributionCopyText&amp;utm_medium=referral&amp;utm_source=pexels" TargetMode="External"/><Relationship Id="rId31" Type="http://schemas.openxmlformats.org/officeDocument/2006/relationships/hyperlink" Target="https://www.pexels.com/@shvets-production?utm_content=attributionCopyText&amp;utm_medium=referral&amp;utm_source=pexels" TargetMode="External"/><Relationship Id="rId4" Type="http://schemas.openxmlformats.org/officeDocument/2006/relationships/hyperlink" Target="https://www.pexels.com/@sawyersutton?utm_content=attributionCopyText&amp;utm_medium=referral&amp;utm_source=pexels" TargetMode="External"/><Relationship Id="rId9" Type="http://schemas.openxmlformats.org/officeDocument/2006/relationships/hyperlink" Target="https://www.flickr.com/photos/35888947@N05" TargetMode="External"/><Relationship Id="rId14" Type="http://schemas.openxmlformats.org/officeDocument/2006/relationships/hyperlink" Target="https://www.pexels.com/@tara-winstead?utm_content=attributionCopyText&amp;utm_medium=referral&amp;utm_source=pexels" TargetMode="External"/><Relationship Id="rId22" Type="http://schemas.openxmlformats.org/officeDocument/2006/relationships/hyperlink" Target="https://www.pexels.com/@rodnae-prod?utm_content=attributionCopyText&amp;utm_medium=referral&amp;utm_source=pexels" TargetMode="External"/><Relationship Id="rId27" Type="http://schemas.openxmlformats.org/officeDocument/2006/relationships/hyperlink" Target="https://www.pexels.com/@ian-panelo?utm_content=attributionCopyText&amp;utm_medium=referral&amp;utm_source=pexels" TargetMode="External"/><Relationship Id="rId30" Type="http://schemas.openxmlformats.org/officeDocument/2006/relationships/hyperlink" Target="https://www.pexels.com/photo/use-your-voice-inscription-on-gray-background-6185245/?utm_content=attributionCopyText&amp;utm_medium=referral&amp;utm_source=pexels" TargetMode="External"/><Relationship Id="rId35" Type="http://schemas.openxmlformats.org/officeDocument/2006/relationships/hyperlink" Target="https://www.pexels.com/@shvetsa?utm_content=attributionCopyText&amp;utm_medium=referral&amp;utm_source=pexels" TargetMode="External"/><Relationship Id="rId8" Type="http://schemas.openxmlformats.org/officeDocument/2006/relationships/hyperlink" Target="https://www.flickr.com/photos/35888947@N05/3646673323" TargetMode="External"/><Relationship Id="rId3" Type="http://schemas.openxmlformats.org/officeDocument/2006/relationships/hyperlink" Target="https://www.pexels.com/photo/bike-chain-forming-1-and-0-1061133/?utm_content=attributionCopyText&amp;utm_medium=referral&amp;utm_source=pexe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Net.Art</a:t>
            </a:r>
            <a:r>
              <a:rPr lang="en-US" sz="4400" dirty="0">
                <a:solidFill>
                  <a:schemeClr val="tx1"/>
                </a:solidFill>
              </a:rPr>
              <a:t> Process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 Brandy white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2C7C9-3C43-4136-82D1-5787E483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/>
              <a:t>Word Game</a:t>
            </a:r>
          </a:p>
        </p:txBody>
      </p:sp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399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ADF9DF5-42D6-4EA8-BF07-BE9052CE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790855"/>
            <a:ext cx="3084844" cy="3311766"/>
          </a:xfrm>
        </p:spPr>
        <p:txBody>
          <a:bodyPr>
            <a:normAutofit/>
          </a:bodyPr>
          <a:lstStyle/>
          <a:p>
            <a:r>
              <a:rPr lang="en-US" sz="1600" dirty="0"/>
              <a:t>These are the Words that I placed into the Excel Sheet and used Random.org to create the Word list for my </a:t>
            </a:r>
            <a:r>
              <a:rPr lang="en-US" sz="1600" dirty="0" err="1"/>
              <a:t>Net.Art</a:t>
            </a:r>
            <a:r>
              <a:rPr lang="en-US" sz="1600" dirty="0"/>
              <a:t> Painting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552A7DB-3365-4591-81A3-69D265F4B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06"/>
          <a:stretch/>
        </p:blipFill>
        <p:spPr>
          <a:xfrm>
            <a:off x="4152830" y="643467"/>
            <a:ext cx="3397623" cy="262466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1DF3627-82BB-4BB9-B6C5-282686FFC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4179" r="62406" b="4179"/>
          <a:stretch/>
        </p:blipFill>
        <p:spPr>
          <a:xfrm>
            <a:off x="4137579" y="3566310"/>
            <a:ext cx="3428123" cy="2648223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D1E88B5-0522-4C30-BD30-B72A2C0BD3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406"/>
          <a:stretch/>
        </p:blipFill>
        <p:spPr>
          <a:xfrm>
            <a:off x="7965093" y="2047940"/>
            <a:ext cx="3583439" cy="2768206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880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1B80-8210-4A44-82B6-39E811F8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DB0B-711D-499E-B389-62783A76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CNN </a:t>
            </a:r>
          </a:p>
          <a:p>
            <a:r>
              <a:rPr lang="en-US" dirty="0"/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2"/>
              </a:rPr>
              <a:t>https://www.cnn.com/2021/09/23/opinions/hot-dog-peanuts-healthy-minutes-life-wellness-stylianou-jolliet/index.html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B0604020202020204" pitchFamily="2" charset="0"/>
              </a:rPr>
              <a:t>-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3"/>
              </a:rPr>
              <a:t>https://www.washingtonpost.com/opinions/interactive/2021/conspiracy-theory-quiz/?itid=sf_opinions</a:t>
            </a:r>
            <a:endParaRPr lang="en-US" u="none" strike="noStrike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en-US" b="0" i="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https://www.nytimes.com/2021/10/13/insider/covering-art-acevedo.html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F032-AB45-4F77-B17C-82607396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to Work with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FB50-20F5-4071-8B03-865808D2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- 10 Tense hot off Americans life conspiracy change.</a:t>
            </a:r>
          </a:p>
        </p:txBody>
      </p:sp>
    </p:spTree>
    <p:extLst>
      <p:ext uri="{BB962C8B-B14F-4D97-AF65-F5344CB8AC3E}">
        <p14:creationId xmlns:p14="http://schemas.microsoft.com/office/powerpoint/2010/main" val="295602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4DC3-5CD2-4436-B3B0-EFD431D4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Collage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17A90047-86ED-4A45-82DE-C2FFECEBB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777" y="2612853"/>
            <a:ext cx="1905000" cy="2857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87FE5-1F8B-43A1-B89D-02036C7E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639" y="2612853"/>
            <a:ext cx="1905000" cy="2857500"/>
          </a:xfrm>
          <a:prstGeom prst="rect">
            <a:avLst/>
          </a:prstGeom>
        </p:spPr>
      </p:pic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FA47E87-0F23-40C9-90E5-485A700C5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848" y="2612853"/>
            <a:ext cx="190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0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90A8-1BE8-4AFF-B236-574EFEDA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E13C8-E4CD-4D78-9537-C30A33F90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726" y="3102355"/>
            <a:ext cx="2857500" cy="1905000"/>
          </a:xfr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0CEB1B0-FF3A-4EA5-B4F4-2EC09B18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384" y="2626105"/>
            <a:ext cx="190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7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371D-2B95-459A-B42E-24000CDD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6829-D5A6-40F0-89D8-D7BA4E120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2174462"/>
            <a:ext cx="5486400" cy="376089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10 -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Miguel Á. </a:t>
            </a:r>
            <a:r>
              <a:rPr lang="en-US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Padriñán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Pexels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Waving flag -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Sawyer Sutton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Statue of Liberty -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Pixabay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Tense - </a:t>
            </a:r>
            <a:r>
              <a:rPr lang="en-US" sz="1800" u="sng" dirty="0">
                <a:solidFill>
                  <a:srgbClr val="E23600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"TENSE"</a:t>
            </a:r>
            <a:r>
              <a:rPr lang="en-US" sz="180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by </a:t>
            </a:r>
            <a:r>
              <a:rPr lang="en-US" sz="1800" u="sng" dirty="0">
                <a:solidFill>
                  <a:srgbClr val="E23600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JOHN19701970</a:t>
            </a:r>
            <a:r>
              <a:rPr lang="en-US" sz="1800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marked with </a:t>
            </a:r>
            <a:r>
              <a:rPr lang="en-US" sz="1800" u="sng" dirty="0">
                <a:solidFill>
                  <a:srgbClr val="E23600"/>
                </a:solidFill>
                <a:effectLst/>
                <a:latin typeface="Source Sans Pro" panose="020B0503030403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CC0 1.0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Lightbulb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ARUNODHAI VINOD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Desert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Pixabay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 Switch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Tara Winstead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Oleg </a:t>
            </a:r>
            <a:r>
              <a:rPr lang="en-US" sz="1800" b="1" u="sng" dirty="0" err="1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Magni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7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8"/>
              </a:rPr>
              <a:t>Nacho Juárez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9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 of Now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0"/>
              </a:rPr>
              <a:t>Elina Fairytale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1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648E2A-0A9D-426C-8C9B-E4629BC4B2B6}"/>
              </a:ext>
            </a:extLst>
          </p:cNvPr>
          <p:cNvSpPr txBox="1">
            <a:spLocks/>
          </p:cNvSpPr>
          <p:nvPr/>
        </p:nvSpPr>
        <p:spPr>
          <a:xfrm>
            <a:off x="6387548" y="2174462"/>
            <a:ext cx="5486400" cy="37608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Justice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2"/>
              </a:rPr>
              <a:t>RODNAE Productions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3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 to be heard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2"/>
              </a:rPr>
              <a:t>RODNAE Productions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4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for Change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5"/>
              </a:rPr>
              <a:t>Alexas</a:t>
            </a:r>
            <a:r>
              <a:rPr lang="en-US" sz="1800" b="1" u="sng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5"/>
              </a:rPr>
              <a:t> 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5"/>
              </a:rPr>
              <a:t>Fotos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6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 Change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5"/>
              </a:rPr>
              <a:t>Alexas</a:t>
            </a:r>
            <a:r>
              <a:rPr lang="en-US" sz="1800" b="1" u="sng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5"/>
              </a:rPr>
              <a:t> 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5"/>
              </a:rPr>
              <a:t>Fotos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6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7"/>
              </a:rPr>
              <a:t>Nothing Ahead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8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9"/>
              </a:rPr>
              <a:t>Polina </a:t>
            </a:r>
            <a:r>
              <a:rPr lang="en-US" sz="1800" b="1" u="sng" dirty="0" err="1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9"/>
              </a:rPr>
              <a:t>Kovaleva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0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Brain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1"/>
              </a:rPr>
              <a:t>SHVETS production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2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Eye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3"/>
              </a:rPr>
              <a:t>Victor Freitas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4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Mark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5"/>
              </a:rPr>
              <a:t>Anna Shvets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6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Pill Questions - 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by 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5"/>
              </a:rPr>
              <a:t>Anna Shvets</a:t>
            </a:r>
            <a:r>
              <a:rPr lang="en-US" sz="1800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from </a:t>
            </a:r>
            <a:r>
              <a:rPr lang="en-US" sz="1800" b="1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7"/>
              </a:rPr>
              <a:t>Pexels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927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{742E1FAC-63C9-4486-9E2D-370C8F671E1D}tf11429527_win32</Template>
  <TotalTime>64</TotalTime>
  <Words>293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Roboto</vt:lpstr>
      <vt:lpstr>Segoe UI</vt:lpstr>
      <vt:lpstr>Source Sans Pro</vt:lpstr>
      <vt:lpstr>Times New Roman</vt:lpstr>
      <vt:lpstr>Wingdings</vt:lpstr>
      <vt:lpstr>1_RetrospectVTI</vt:lpstr>
      <vt:lpstr>Net.Art Process Book</vt:lpstr>
      <vt:lpstr>Word Game</vt:lpstr>
      <vt:lpstr>News Articles</vt:lpstr>
      <vt:lpstr>Sentence to Work with </vt:lpstr>
      <vt:lpstr>Collage</vt:lpstr>
      <vt:lpstr>Collage</vt:lpstr>
      <vt:lpstr>Image 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Net.Art Process Book</dc:title>
  <dc:creator>Brandy White</dc:creator>
  <cp:lastModifiedBy>Brandy White</cp:lastModifiedBy>
  <cp:revision>4</cp:revision>
  <dcterms:created xsi:type="dcterms:W3CDTF">2021-10-14T01:24:55Z</dcterms:created>
  <dcterms:modified xsi:type="dcterms:W3CDTF">2021-10-19T02:34:50Z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