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69" r:id="rId6"/>
    <p:sldId id="262" r:id="rId7"/>
    <p:sldId id="273" r:id="rId8"/>
    <p:sldId id="274" r:id="rId9"/>
    <p:sldId id="275" r:id="rId10"/>
    <p:sldId id="270" r:id="rId11"/>
    <p:sldId id="271" r:id="rId12"/>
    <p:sldId id="272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8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283D-F39B-493F-A144-AD1055C9CE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7A52-B82B-4D87-8AAB-B95EB9398D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283D-F39B-493F-A144-AD1055C9CE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7A52-B82B-4D87-8AAB-B95EB9398D7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785938"/>
          </a:xfrm>
        </p:spPr>
        <p:txBody>
          <a:bodyPr>
            <a:normAutofit fontScale="90000"/>
          </a:bodyPr>
          <a:lstStyle/>
          <a:p>
            <a:r>
              <a:rPr lang="en-US" sz="6000" b="1" dirty="0" smtClean="0"/>
              <a:t>Challenge! </a:t>
            </a:r>
            <a:br>
              <a:rPr lang="en-US" sz="6000" b="1" dirty="0" smtClean="0"/>
            </a:b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will need to use the address table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will also need to use COUNT and DISTINCT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SELECT COUNT(DISTINCT(district))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FROM </a:t>
            </a:r>
            <a:r>
              <a:rPr lang="en-US" sz="2000" b="1" dirty="0"/>
              <a:t>address;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48200" y="1447165"/>
            <a:ext cx="4038600" cy="2900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Retrieve the list of names for those distinct districts from the previous question.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will again need to use the address table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will be very similar to the previous challenge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DISTINCT(district) FROM address;</a:t>
            </a:r>
            <a:endParaRPr lang="en-US" b="1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76545" y="1200150"/>
            <a:ext cx="2580640" cy="339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films have a rating of R and a replacement cost between $5 and $15?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will need to use the film table.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may also need to use BETWEEN and a WHERE statement with a comparison operator.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SELECT COUNT(*) FROM film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WHERE rating = 'R'</a:t>
            </a:r>
            <a:endParaRPr lang="en-US" sz="2000" b="1"/>
          </a:p>
          <a:p>
            <a:pPr marL="0" indent="0">
              <a:buNone/>
            </a:pPr>
            <a:r>
              <a:rPr lang="en-US" sz="2000" b="1"/>
              <a:t>AND replacement_cost BETWEEN 5 AND 15;</a:t>
            </a:r>
            <a:endParaRPr lang="en-US" sz="2000" b="1"/>
          </a:p>
          <a:p>
            <a:pPr marL="0" indent="0">
              <a:buNone/>
            </a:pPr>
            <a:endParaRPr lang="en-US" sz="2000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48200" y="1524000"/>
            <a:ext cx="4038600" cy="2746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films have the word Truman somewhere in the title?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will need to use the film table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You will also need to use LIKE with a wildcard operator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 Challenge Tasks utilizing all the skills you’ve learned so far!</a:t>
            </a:r>
            <a:endParaRPr lang="en-US" dirty="0" smtClean="0"/>
          </a:p>
          <a:p>
            <a:r>
              <a:rPr lang="en-US" dirty="0" smtClean="0"/>
              <a:t>Hints to the challenge</a:t>
            </a:r>
            <a:endParaRPr lang="en-US" dirty="0" smtClean="0"/>
          </a:p>
          <a:p>
            <a:r>
              <a:rPr lang="en-US" dirty="0" smtClean="0"/>
              <a:t>Solution to the challenge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Challenges are going to be difficult, so try breaking down the problem into individual tasks!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SELECT </a:t>
            </a:r>
            <a:r>
              <a:rPr lang="en-US" sz="1800" b="1" dirty="0" smtClean="0"/>
              <a:t>COUNT(*) </a:t>
            </a:r>
            <a:r>
              <a:rPr lang="en-US" sz="1800" b="1" dirty="0"/>
              <a:t>FROM film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WHERE title LIKE '%Truman%';</a:t>
            </a:r>
            <a:endParaRPr lang="en-US" sz="1800" b="1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76215" y="1200150"/>
            <a:ext cx="2781935" cy="3394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66950"/>
            <a:ext cx="2682240" cy="224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job!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go learn some more!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payment transactions were greater than $5.00?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Ans : count = 3618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will need to use the payment table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will also need to use COUNT and WHERE along with some comparison operator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5550535" cy="3394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SELECT COUNT(amount) FROM payment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WHERE amount &gt; 5;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86200" y="1564640"/>
            <a:ext cx="3974465" cy="3064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actors have a first name that starts with the letter P?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will need to use the actor table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will also need to use LIKE and a wildcard operator, such as % or _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SELECT COUNT(*) FROM actor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WHERE </a:t>
            </a:r>
            <a:r>
              <a:rPr lang="en-US" sz="2000" b="1" dirty="0" err="1"/>
              <a:t>first_name</a:t>
            </a:r>
            <a:r>
              <a:rPr lang="en-US" sz="2000" b="1" dirty="0"/>
              <a:t> LIKE 'P%';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191000" y="1428750"/>
            <a:ext cx="4104640" cy="3288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unique districts are our customers from?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1737</Words>
  <Application>WPS Presentation</Application>
  <PresentationFormat>On-screen Show (16:9)</PresentationFormat>
  <Paragraphs>105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Challenge!  </vt:lpstr>
      <vt:lpstr>Overview</vt:lpstr>
      <vt:lpstr>Challenge 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Challenge </vt:lpstr>
      <vt:lpstr>Hints</vt:lpstr>
      <vt:lpstr>SOLUTION</vt:lpstr>
      <vt:lpstr>Great job!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 PostgreSQL Installation</dc:title>
  <dc:creator>Marcial</dc:creator>
  <cp:lastModifiedBy>Lucifer</cp:lastModifiedBy>
  <cp:revision>39</cp:revision>
  <dcterms:created xsi:type="dcterms:W3CDTF">2016-02-28T02:09:00Z</dcterms:created>
  <dcterms:modified xsi:type="dcterms:W3CDTF">2022-01-16T06:41:50Z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37E7F364EAD543AC9334A59208D5970E</vt:lpwstr>
  </property>
  <property fmtid="{D5CDD505-2E9C-101B-9397-08002B2CF9AE}" pid="3" name="KSOProductBuildVer">
    <vt:lpwstr>1033-11.2.0.10307</vt:lpwstr>
  </property>
</Properties>
</file>