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1"/>
    <p:sldMasterId id="2147483732" r:id="rId2"/>
    <p:sldMasterId id="2147483735" r:id="rId3"/>
    <p:sldMasterId id="2147483738" r:id="rId4"/>
  </p:sldMasterIdLst>
  <p:notesMasterIdLst>
    <p:notesMasterId r:id="rId72"/>
  </p:notesMasterIdLst>
  <p:sldIdLst>
    <p:sldId id="925" r:id="rId5"/>
    <p:sldId id="1247" r:id="rId6"/>
    <p:sldId id="835" r:id="rId7"/>
    <p:sldId id="1258" r:id="rId8"/>
    <p:sldId id="1251" r:id="rId9"/>
    <p:sldId id="820" r:id="rId10"/>
    <p:sldId id="531" r:id="rId11"/>
    <p:sldId id="532" r:id="rId12"/>
    <p:sldId id="802" r:id="rId13"/>
    <p:sldId id="838" r:id="rId14"/>
    <p:sldId id="839" r:id="rId15"/>
    <p:sldId id="858" r:id="rId16"/>
    <p:sldId id="859" r:id="rId17"/>
    <p:sldId id="860" r:id="rId18"/>
    <p:sldId id="861" r:id="rId19"/>
    <p:sldId id="862" r:id="rId20"/>
    <p:sldId id="830" r:id="rId21"/>
    <p:sldId id="554" r:id="rId22"/>
    <p:sldId id="840" r:id="rId23"/>
    <p:sldId id="709" r:id="rId24"/>
    <p:sldId id="843" r:id="rId25"/>
    <p:sldId id="560" r:id="rId26"/>
    <p:sldId id="842" r:id="rId27"/>
    <p:sldId id="807" r:id="rId28"/>
    <p:sldId id="1259" r:id="rId29"/>
    <p:sldId id="1248" r:id="rId30"/>
    <p:sldId id="914" r:id="rId31"/>
    <p:sldId id="1081" r:id="rId32"/>
    <p:sldId id="879" r:id="rId33"/>
    <p:sldId id="880" r:id="rId34"/>
    <p:sldId id="881" r:id="rId35"/>
    <p:sldId id="882" r:id="rId36"/>
    <p:sldId id="883" r:id="rId37"/>
    <p:sldId id="885" r:id="rId38"/>
    <p:sldId id="886" r:id="rId39"/>
    <p:sldId id="1252" r:id="rId40"/>
    <p:sldId id="1076" r:id="rId41"/>
    <p:sldId id="1255" r:id="rId42"/>
    <p:sldId id="1066" r:id="rId43"/>
    <p:sldId id="1067" r:id="rId44"/>
    <p:sldId id="1068" r:id="rId45"/>
    <p:sldId id="1070" r:id="rId46"/>
    <p:sldId id="1072" r:id="rId47"/>
    <p:sldId id="1071" r:id="rId48"/>
    <p:sldId id="1069" r:id="rId49"/>
    <p:sldId id="1073" r:id="rId50"/>
    <p:sldId id="1074" r:id="rId51"/>
    <p:sldId id="1078" r:id="rId52"/>
    <p:sldId id="898" r:id="rId53"/>
    <p:sldId id="976" r:id="rId54"/>
    <p:sldId id="1012" r:id="rId55"/>
    <p:sldId id="1015" r:id="rId56"/>
    <p:sldId id="1016" r:id="rId57"/>
    <p:sldId id="1265" r:id="rId58"/>
    <p:sldId id="1250" r:id="rId59"/>
    <p:sldId id="1256" r:id="rId60"/>
    <p:sldId id="905" r:id="rId61"/>
    <p:sldId id="906" r:id="rId62"/>
    <p:sldId id="921" r:id="rId63"/>
    <p:sldId id="1257" r:id="rId64"/>
    <p:sldId id="1266" r:id="rId65"/>
    <p:sldId id="1267" r:id="rId66"/>
    <p:sldId id="1260" r:id="rId67"/>
    <p:sldId id="1261" r:id="rId68"/>
    <p:sldId id="1062" r:id="rId69"/>
    <p:sldId id="928" r:id="rId70"/>
    <p:sldId id="926" r:id="rId7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nyin_hit@outlook.com" initials="c" lastIdx="1" clrIdx="0">
    <p:extLst>
      <p:ext uri="{19B8F6BF-5375-455C-9EA6-DF929625EA0E}">
        <p15:presenceInfo xmlns:p15="http://schemas.microsoft.com/office/powerpoint/2012/main" userId="38a608ee96028f9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644" autoAdjust="0"/>
    <p:restoredTop sz="84329" autoAdjust="0"/>
  </p:normalViewPr>
  <p:slideViewPr>
    <p:cSldViewPr snapToGrid="0">
      <p:cViewPr varScale="1">
        <p:scale>
          <a:sx n="104" d="100"/>
          <a:sy n="104" d="100"/>
        </p:scale>
        <p:origin x="85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29"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985576-4A6D-465D-9214-88948257096B}" type="datetimeFigureOut">
              <a:rPr lang="zh-CN" altLang="en-US" smtClean="0"/>
              <a:t>2024/5/28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9CF866-13C9-458A-AB47-F918D686346D}" type="slidenum">
              <a:rPr lang="zh-CN" altLang="en-US" smtClean="0"/>
              <a:t>‹#›</a:t>
            </a:fld>
            <a:endParaRPr lang="zh-CN" altLang="en-US"/>
          </a:p>
        </p:txBody>
      </p:sp>
    </p:spTree>
    <p:extLst>
      <p:ext uri="{BB962C8B-B14F-4D97-AF65-F5344CB8AC3E}">
        <p14:creationId xmlns:p14="http://schemas.microsoft.com/office/powerpoint/2010/main" val="2520122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ln/>
        </p:spPr>
      </p:sp>
      <p:sp>
        <p:nvSpPr>
          <p:cNvPr id="245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245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60220">
              <a:defRPr sz="1100" b="1">
                <a:solidFill>
                  <a:schemeClr val="tx1"/>
                </a:solidFill>
                <a:latin typeface="Times New Roman" panose="02020603050405020304" pitchFamily="18" charset="0"/>
                <a:ea typeface="楷体_GB2312" pitchFamily="49" charset="-122"/>
              </a:defRPr>
            </a:lvl1pPr>
            <a:lvl2pPr marL="826908" indent="-317431" defTabSz="1060220">
              <a:defRPr sz="1100" b="1">
                <a:solidFill>
                  <a:schemeClr val="tx1"/>
                </a:solidFill>
                <a:latin typeface="Times New Roman" panose="02020603050405020304" pitchFamily="18" charset="0"/>
                <a:ea typeface="楷体_GB2312" pitchFamily="49" charset="-122"/>
              </a:defRPr>
            </a:lvl2pPr>
            <a:lvl3pPr marL="1276074" indent="-252358" defTabSz="1060220">
              <a:defRPr sz="1100" b="1">
                <a:solidFill>
                  <a:schemeClr val="tx1"/>
                </a:solidFill>
                <a:latin typeface="Times New Roman" panose="02020603050405020304" pitchFamily="18" charset="0"/>
                <a:ea typeface="楷体_GB2312" pitchFamily="49" charset="-122"/>
              </a:defRPr>
            </a:lvl3pPr>
            <a:lvl4pPr marL="1783963" indent="-252358" defTabSz="1060220">
              <a:defRPr sz="1100" b="1">
                <a:solidFill>
                  <a:schemeClr val="tx1"/>
                </a:solidFill>
                <a:latin typeface="Times New Roman" panose="02020603050405020304" pitchFamily="18" charset="0"/>
                <a:ea typeface="楷体_GB2312" pitchFamily="49" charset="-122"/>
              </a:defRPr>
            </a:lvl4pPr>
            <a:lvl5pPr marL="2295027" indent="-252358" defTabSz="1060220">
              <a:defRPr sz="1100" b="1">
                <a:solidFill>
                  <a:schemeClr val="tx1"/>
                </a:solidFill>
                <a:latin typeface="Times New Roman" panose="02020603050405020304" pitchFamily="18" charset="0"/>
                <a:ea typeface="楷体_GB2312" pitchFamily="49" charset="-122"/>
              </a:defRPr>
            </a:lvl5pPr>
            <a:lvl6pPr marL="2752128" indent="-252358" defTabSz="106022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3209229" indent="-252358" defTabSz="106022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666330" indent="-252358" defTabSz="106022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4123430" indent="-252358" defTabSz="106022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marL="0" marR="0" lvl="0" indent="0" algn="r" defTabSz="1060220" rtl="0" eaLnBrk="1" fontAlgn="base" latinLnBrk="0" hangingPunct="1">
              <a:lnSpc>
                <a:spcPct val="100000"/>
              </a:lnSpc>
              <a:spcBef>
                <a:spcPct val="0"/>
              </a:spcBef>
              <a:spcAft>
                <a:spcPct val="0"/>
              </a:spcAft>
              <a:buClrTx/>
              <a:buSzTx/>
              <a:buFontTx/>
              <a:buNone/>
              <a:tabLst/>
              <a:defRPr/>
            </a:pPr>
            <a:fld id="{8E70F05F-B421-4EEC-A43E-675C7C4F757B}" type="slidenum">
              <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pPr marL="0" marR="0" lvl="0" indent="0" algn="r" defTabSz="1060220" rtl="0" eaLnBrk="1" fontAlgn="base" latinLnBrk="0" hangingPunct="1">
                <a:lnSpc>
                  <a:spcPct val="100000"/>
                </a:lnSpc>
                <a:spcBef>
                  <a:spcPct val="0"/>
                </a:spcBef>
                <a:spcAft>
                  <a:spcPct val="0"/>
                </a:spcAft>
                <a:buClrTx/>
                <a:buSzTx/>
                <a:buFontTx/>
                <a:buNone/>
                <a:tabLst/>
                <a:defRPr/>
              </a:pPr>
              <a:t>1</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endParaRPr>
          </a:p>
        </p:txBody>
      </p:sp>
    </p:spTree>
    <p:extLst>
      <p:ext uri="{BB962C8B-B14F-4D97-AF65-F5344CB8AC3E}">
        <p14:creationId xmlns:p14="http://schemas.microsoft.com/office/powerpoint/2010/main" val="31099077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b="1">
                <a:solidFill>
                  <a:schemeClr val="tx1"/>
                </a:solidFill>
                <a:latin typeface="Times New Roman" panose="02020603050405020304" pitchFamily="18" charset="0"/>
                <a:ea typeface="楷体_GB2312" pitchFamily="49" charset="-122"/>
              </a:defRPr>
            </a:lvl1pPr>
            <a:lvl2pPr marL="769770" indent="-295212">
              <a:defRPr sz="1100" b="1">
                <a:solidFill>
                  <a:schemeClr val="tx1"/>
                </a:solidFill>
                <a:latin typeface="Times New Roman" panose="02020603050405020304" pitchFamily="18" charset="0"/>
                <a:ea typeface="楷体_GB2312" pitchFamily="49" charset="-122"/>
              </a:defRPr>
            </a:lvl2pPr>
            <a:lvl3pPr marL="1185608" indent="-236487">
              <a:defRPr sz="1100" b="1">
                <a:solidFill>
                  <a:schemeClr val="tx1"/>
                </a:solidFill>
                <a:latin typeface="Times New Roman" panose="02020603050405020304" pitchFamily="18" charset="0"/>
                <a:ea typeface="楷体_GB2312" pitchFamily="49" charset="-122"/>
              </a:defRPr>
            </a:lvl3pPr>
            <a:lvl4pPr marL="1660165" indent="-236487">
              <a:defRPr sz="1100" b="1">
                <a:solidFill>
                  <a:schemeClr val="tx1"/>
                </a:solidFill>
                <a:latin typeface="Times New Roman" panose="02020603050405020304" pitchFamily="18" charset="0"/>
                <a:ea typeface="楷体_GB2312" pitchFamily="49" charset="-122"/>
              </a:defRPr>
            </a:lvl4pPr>
            <a:lvl5pPr marL="2133138" indent="-236487">
              <a:defRPr sz="1100" b="1">
                <a:solidFill>
                  <a:schemeClr val="tx1"/>
                </a:solidFill>
                <a:latin typeface="Times New Roman" panose="02020603050405020304" pitchFamily="18" charset="0"/>
                <a:ea typeface="楷体_GB2312" pitchFamily="49" charset="-122"/>
              </a:defRPr>
            </a:lvl5pPr>
            <a:lvl6pPr marL="2590238"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3047340"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504441"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961541"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ADEBC9C-3C78-43C5-80BF-023C17021FFD}" type="slidenum">
              <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xfrm>
            <a:off x="1364006" y="3371809"/>
            <a:ext cx="7506604" cy="319452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楷体_GB2312" pitchFamily="49" charset="-122"/>
                <a:ea typeface="楷体_GB2312" pitchFamily="49" charset="-122"/>
              </a:rPr>
              <a:t>为了便于说明，先引入活动树的概念</a:t>
            </a:r>
            <a:endParaRPr lang="en-US" altLang="zh-CN">
              <a:latin typeface="楷体_GB2312" pitchFamily="49" charset="-122"/>
              <a:ea typeface="楷体_GB2312" pitchFamily="49" charset="-122"/>
            </a:endParaRPr>
          </a:p>
          <a:p>
            <a:pPr eaLnBrk="1" hangingPunct="1"/>
            <a:r>
              <a:rPr lang="zh-CN" altLang="en-US">
                <a:latin typeface="楷体_GB2312" pitchFamily="49" charset="-122"/>
                <a:ea typeface="楷体_GB2312" pitchFamily="49" charset="-122"/>
              </a:rPr>
              <a:t>活动（龙</a:t>
            </a:r>
            <a:r>
              <a:rPr lang="en-US" altLang="zh-CN">
                <a:latin typeface="楷体_GB2312" pitchFamily="49" charset="-122"/>
                <a:ea typeface="楷体_GB2312" pitchFamily="49" charset="-122"/>
              </a:rPr>
              <a:t>1p254</a:t>
            </a:r>
            <a:r>
              <a:rPr lang="zh-CN" altLang="en-US">
                <a:latin typeface="楷体_GB2312" pitchFamily="49" charset="-122"/>
                <a:ea typeface="楷体_GB2312" pitchFamily="49" charset="-122"/>
              </a:rPr>
              <a:t>）</a:t>
            </a:r>
          </a:p>
        </p:txBody>
      </p:sp>
    </p:spTree>
    <p:extLst>
      <p:ext uri="{BB962C8B-B14F-4D97-AF65-F5344CB8AC3E}">
        <p14:creationId xmlns:p14="http://schemas.microsoft.com/office/powerpoint/2010/main" val="37154372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b="1">
                <a:solidFill>
                  <a:schemeClr val="tx1"/>
                </a:solidFill>
                <a:latin typeface="Times New Roman" panose="02020603050405020304" pitchFamily="18" charset="0"/>
                <a:ea typeface="楷体_GB2312" pitchFamily="49" charset="-122"/>
              </a:defRPr>
            </a:lvl1pPr>
            <a:lvl2pPr marL="769770" indent="-295212">
              <a:defRPr sz="1100" b="1">
                <a:solidFill>
                  <a:schemeClr val="tx1"/>
                </a:solidFill>
                <a:latin typeface="Times New Roman" panose="02020603050405020304" pitchFamily="18" charset="0"/>
                <a:ea typeface="楷体_GB2312" pitchFamily="49" charset="-122"/>
              </a:defRPr>
            </a:lvl2pPr>
            <a:lvl3pPr marL="1185608" indent="-236487">
              <a:defRPr sz="1100" b="1">
                <a:solidFill>
                  <a:schemeClr val="tx1"/>
                </a:solidFill>
                <a:latin typeface="Times New Roman" panose="02020603050405020304" pitchFamily="18" charset="0"/>
                <a:ea typeface="楷体_GB2312" pitchFamily="49" charset="-122"/>
              </a:defRPr>
            </a:lvl3pPr>
            <a:lvl4pPr marL="1660165" indent="-236487">
              <a:defRPr sz="1100" b="1">
                <a:solidFill>
                  <a:schemeClr val="tx1"/>
                </a:solidFill>
                <a:latin typeface="Times New Roman" panose="02020603050405020304" pitchFamily="18" charset="0"/>
                <a:ea typeface="楷体_GB2312" pitchFamily="49" charset="-122"/>
              </a:defRPr>
            </a:lvl4pPr>
            <a:lvl5pPr marL="2133138" indent="-236487">
              <a:defRPr sz="1100" b="1">
                <a:solidFill>
                  <a:schemeClr val="tx1"/>
                </a:solidFill>
                <a:latin typeface="Times New Roman" panose="02020603050405020304" pitchFamily="18" charset="0"/>
                <a:ea typeface="楷体_GB2312" pitchFamily="49" charset="-122"/>
              </a:defRPr>
            </a:lvl5pPr>
            <a:lvl6pPr marL="2590238"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3047340"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504441"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961541"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B71C9DA-C864-4DA4-88B2-2E21794D3657}" type="slidenum">
              <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xfrm>
            <a:off x="1364006" y="3371809"/>
            <a:ext cx="7506604" cy="319452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solidFill>
                  <a:schemeClr val="hlink"/>
                </a:solidFill>
                <a:latin typeface="Arial" panose="020B0604020202020204" pitchFamily="34" charset="0"/>
              </a:rPr>
              <a:t>该程序将</a:t>
            </a:r>
            <a:r>
              <a:rPr lang="en-US" altLang="zh-CN" dirty="0">
                <a:solidFill>
                  <a:schemeClr val="hlink"/>
                </a:solidFill>
                <a:latin typeface="Arial" panose="020B0604020202020204" pitchFamily="34" charset="0"/>
              </a:rPr>
              <a:t>9</a:t>
            </a:r>
            <a:r>
              <a:rPr lang="zh-CN" altLang="en-US" dirty="0">
                <a:solidFill>
                  <a:schemeClr val="hlink"/>
                </a:solidFill>
                <a:latin typeface="Arial" panose="020B0604020202020204" pitchFamily="34" charset="0"/>
              </a:rPr>
              <a:t>个整数读入到一个数组</a:t>
            </a:r>
            <a:r>
              <a:rPr lang="en-US" altLang="zh-CN" dirty="0">
                <a:solidFill>
                  <a:schemeClr val="hlink"/>
                </a:solidFill>
                <a:latin typeface="Arial" panose="020B0604020202020204" pitchFamily="34" charset="0"/>
              </a:rPr>
              <a:t>a</a:t>
            </a:r>
            <a:r>
              <a:rPr lang="zh-CN" altLang="en-US" dirty="0">
                <a:solidFill>
                  <a:schemeClr val="hlink"/>
                </a:solidFill>
                <a:latin typeface="Arial" panose="020B0604020202020204" pitchFamily="34" charset="0"/>
              </a:rPr>
              <a:t>，并使用</a:t>
            </a:r>
            <a:r>
              <a:rPr lang="zh-CN" altLang="en-US" b="1" dirty="0">
                <a:solidFill>
                  <a:schemeClr val="hlink"/>
                </a:solidFill>
                <a:latin typeface="Arial" panose="020B0604020202020204" pitchFamily="34" charset="0"/>
              </a:rPr>
              <a:t>递归的快速排序算法</a:t>
            </a:r>
            <a:r>
              <a:rPr lang="zh-CN" altLang="en-US" dirty="0">
                <a:solidFill>
                  <a:schemeClr val="hlink"/>
                </a:solidFill>
                <a:latin typeface="Arial" panose="020B0604020202020204" pitchFamily="34" charset="0"/>
              </a:rPr>
              <a:t>将这些整数排序</a:t>
            </a:r>
            <a:endParaRPr lang="en-US" altLang="zh-CN" dirty="0">
              <a:solidFill>
                <a:schemeClr val="hlink"/>
              </a:solidFill>
              <a:latin typeface="Arial" panose="020B0604020202020204" pitchFamily="34" charset="0"/>
            </a:endParaRPr>
          </a:p>
          <a:p>
            <a:pPr eaLnBrk="1" hangingPunct="1"/>
            <a:r>
              <a:rPr lang="zh-CN" altLang="en-US" dirty="0">
                <a:solidFill>
                  <a:schemeClr val="hlink"/>
                </a:solidFill>
                <a:latin typeface="Arial" panose="020B0604020202020204" pitchFamily="34" charset="0"/>
              </a:rPr>
              <a:t>主函数首先调用</a:t>
            </a:r>
            <a:r>
              <a:rPr lang="en-US" altLang="zh-CN" dirty="0">
                <a:solidFill>
                  <a:schemeClr val="hlink"/>
                </a:solidFill>
                <a:latin typeface="Arial" panose="020B0604020202020204" pitchFamily="34" charset="0"/>
              </a:rPr>
              <a:t>r</a:t>
            </a:r>
            <a:r>
              <a:rPr lang="zh-CN" altLang="en-US" dirty="0">
                <a:solidFill>
                  <a:schemeClr val="hlink"/>
                </a:solidFill>
                <a:latin typeface="Arial" panose="020B0604020202020204" pitchFamily="34" charset="0"/>
              </a:rPr>
              <a:t>，设定上下限值，然后在整个数组上调用</a:t>
            </a:r>
            <a:r>
              <a:rPr lang="en-US" altLang="zh-CN" dirty="0">
                <a:solidFill>
                  <a:schemeClr val="hlink"/>
                </a:solidFill>
                <a:latin typeface="Arial" panose="020B0604020202020204" pitchFamily="34" charset="0"/>
              </a:rPr>
              <a:t>q</a:t>
            </a:r>
          </a:p>
          <a:p>
            <a:pPr eaLnBrk="1" hangingPunct="1"/>
            <a:r>
              <a:rPr lang="en-US" altLang="zh-CN" dirty="0">
                <a:solidFill>
                  <a:schemeClr val="hlink"/>
                </a:solidFill>
                <a:latin typeface="Arial" panose="020B0604020202020204" pitchFamily="34" charset="0"/>
              </a:rPr>
              <a:t>p</a:t>
            </a:r>
            <a:r>
              <a:rPr lang="zh-CN" altLang="en-US" dirty="0">
                <a:solidFill>
                  <a:schemeClr val="hlink"/>
                </a:solidFill>
                <a:latin typeface="Arial" panose="020B0604020202020204" pitchFamily="34" charset="0"/>
              </a:rPr>
              <a:t>：分割位置</a:t>
            </a:r>
            <a:endParaRPr lang="en-US" altLang="zh-CN" dirty="0">
              <a:solidFill>
                <a:schemeClr val="hlink"/>
              </a:solidFill>
              <a:latin typeface="Arial" panose="020B0604020202020204" pitchFamily="34" charset="0"/>
            </a:endParaRPr>
          </a:p>
          <a:p>
            <a:pPr eaLnBrk="1" hangingPunct="1"/>
            <a:r>
              <a:rPr lang="zh-CN" altLang="en-US" dirty="0">
                <a:solidFill>
                  <a:schemeClr val="hlink"/>
                </a:solidFill>
                <a:latin typeface="Arial" panose="020B0604020202020204" pitchFamily="34" charset="0"/>
              </a:rPr>
              <a:t>该图显示了</a:t>
            </a:r>
            <a:r>
              <a:rPr lang="zh-CN" altLang="en-US" b="1" dirty="0">
                <a:solidFill>
                  <a:schemeClr val="hlink"/>
                </a:solidFill>
                <a:latin typeface="Arial" panose="020B0604020202020204" pitchFamily="34" charset="0"/>
              </a:rPr>
              <a:t>可能在</a:t>
            </a:r>
            <a:r>
              <a:rPr lang="zh-CN" altLang="en-US" dirty="0">
                <a:solidFill>
                  <a:schemeClr val="hlink"/>
                </a:solidFill>
                <a:latin typeface="Arial" panose="020B0604020202020204" pitchFamily="34" charset="0"/>
              </a:rPr>
              <a:t>该程序的</a:t>
            </a:r>
            <a:r>
              <a:rPr lang="zh-CN" altLang="en-US" b="1" dirty="0">
                <a:solidFill>
                  <a:schemeClr val="hlink"/>
                </a:solidFill>
                <a:latin typeface="Arial" panose="020B0604020202020204" pitchFamily="34" charset="0"/>
              </a:rPr>
              <a:t>某次执行中</a:t>
            </a:r>
            <a:r>
              <a:rPr lang="zh-CN" altLang="en-US" dirty="0">
                <a:solidFill>
                  <a:schemeClr val="hlink"/>
                </a:solidFill>
                <a:latin typeface="Arial" panose="020B0604020202020204" pitchFamily="34" charset="0"/>
              </a:rPr>
              <a:t>得到的活动树</a:t>
            </a:r>
            <a:endParaRPr lang="en-US" altLang="zh-CN" dirty="0">
              <a:solidFill>
                <a:schemeClr val="hlink"/>
              </a:solidFill>
              <a:latin typeface="Arial" panose="020B0604020202020204" pitchFamily="34" charset="0"/>
            </a:endParaRPr>
          </a:p>
          <a:p>
            <a:pPr eaLnBrk="1" hangingPunct="1"/>
            <a:r>
              <a:rPr lang="zh-CN" altLang="en-US" dirty="0">
                <a:solidFill>
                  <a:schemeClr val="hlink"/>
                </a:solidFill>
                <a:latin typeface="Arial" panose="020B0604020202020204" pitchFamily="34" charset="0"/>
              </a:rPr>
              <a:t>在这次执行中，对</a:t>
            </a:r>
            <a:r>
              <a:rPr lang="en-US" altLang="zh-CN" dirty="0">
                <a:solidFill>
                  <a:schemeClr val="hlink"/>
                </a:solidFill>
                <a:latin typeface="Arial" panose="020B0604020202020204" pitchFamily="34" charset="0"/>
              </a:rPr>
              <a:t>p(1,9)</a:t>
            </a:r>
            <a:r>
              <a:rPr lang="zh-CN" altLang="en-US" dirty="0">
                <a:solidFill>
                  <a:schemeClr val="hlink"/>
                </a:solidFill>
                <a:latin typeface="Arial" panose="020B0604020202020204" pitchFamily="34" charset="0"/>
              </a:rPr>
              <a:t>调用</a:t>
            </a:r>
            <a:r>
              <a:rPr lang="zh-CN" altLang="en-US" b="1" dirty="0">
                <a:solidFill>
                  <a:schemeClr val="hlink"/>
                </a:solidFill>
                <a:latin typeface="Arial" panose="020B0604020202020204" pitchFamily="34" charset="0"/>
              </a:rPr>
              <a:t>返回</a:t>
            </a:r>
            <a:r>
              <a:rPr lang="en-US" altLang="zh-CN" b="1" dirty="0">
                <a:solidFill>
                  <a:schemeClr val="hlink"/>
                </a:solidFill>
                <a:latin typeface="Arial" panose="020B0604020202020204" pitchFamily="34" charset="0"/>
              </a:rPr>
              <a:t>4</a:t>
            </a:r>
            <a:r>
              <a:rPr lang="zh-CN" altLang="en-US" dirty="0">
                <a:solidFill>
                  <a:schemeClr val="hlink"/>
                </a:solidFill>
                <a:latin typeface="Arial" panose="020B0604020202020204" pitchFamily="34" charset="0"/>
              </a:rPr>
              <a:t>，因此，</a:t>
            </a:r>
            <a:r>
              <a:rPr lang="en-US" altLang="zh-CN" dirty="0">
                <a:solidFill>
                  <a:schemeClr val="hlink"/>
                </a:solidFill>
                <a:latin typeface="Arial" panose="020B0604020202020204" pitchFamily="34" charset="0"/>
              </a:rPr>
              <a:t>a[1]</a:t>
            </a:r>
            <a:r>
              <a:rPr lang="zh-CN" altLang="en-US" dirty="0">
                <a:solidFill>
                  <a:schemeClr val="hlink"/>
                </a:solidFill>
                <a:latin typeface="Arial" panose="020B0604020202020204" pitchFamily="34" charset="0"/>
              </a:rPr>
              <a:t>到</a:t>
            </a:r>
            <a:r>
              <a:rPr lang="en-US" altLang="zh-CN" dirty="0">
                <a:solidFill>
                  <a:schemeClr val="hlink"/>
                </a:solidFill>
                <a:latin typeface="Arial" panose="020B0604020202020204" pitchFamily="34" charset="0"/>
              </a:rPr>
              <a:t>a[3]</a:t>
            </a:r>
            <a:r>
              <a:rPr lang="zh-CN" altLang="en-US" dirty="0">
                <a:solidFill>
                  <a:schemeClr val="hlink"/>
                </a:solidFill>
                <a:latin typeface="Arial" panose="020B0604020202020204" pitchFamily="34" charset="0"/>
              </a:rPr>
              <a:t>存放了小于被选定的</a:t>
            </a:r>
            <a:r>
              <a:rPr lang="zh-CN" altLang="en-US" b="1" dirty="0">
                <a:solidFill>
                  <a:schemeClr val="hlink"/>
                </a:solidFill>
                <a:latin typeface="Arial" panose="020B0604020202020204" pitchFamily="34" charset="0"/>
              </a:rPr>
              <a:t>分割值</a:t>
            </a:r>
            <a:r>
              <a:rPr lang="en-US" altLang="zh-CN" b="1" dirty="0">
                <a:solidFill>
                  <a:schemeClr val="hlink"/>
                </a:solidFill>
                <a:latin typeface="Arial" panose="020B0604020202020204" pitchFamily="34" charset="0"/>
              </a:rPr>
              <a:t>a[4]</a:t>
            </a:r>
            <a:r>
              <a:rPr lang="zh-CN" altLang="en-US" dirty="0">
                <a:solidFill>
                  <a:schemeClr val="hlink"/>
                </a:solidFill>
                <a:latin typeface="Arial" panose="020B0604020202020204" pitchFamily="34" charset="0"/>
              </a:rPr>
              <a:t>的元素，而较大的元素被存放在</a:t>
            </a:r>
            <a:r>
              <a:rPr lang="en-US" altLang="zh-CN" dirty="0">
                <a:solidFill>
                  <a:schemeClr val="hlink"/>
                </a:solidFill>
                <a:latin typeface="Arial" panose="020B0604020202020204" pitchFamily="34" charset="0"/>
              </a:rPr>
              <a:t>a[5]</a:t>
            </a:r>
            <a:r>
              <a:rPr lang="zh-CN" altLang="en-US" dirty="0">
                <a:solidFill>
                  <a:schemeClr val="hlink"/>
                </a:solidFill>
                <a:latin typeface="Arial" panose="020B0604020202020204" pitchFamily="34" charset="0"/>
              </a:rPr>
              <a:t>到</a:t>
            </a:r>
            <a:r>
              <a:rPr lang="en-US" altLang="zh-CN" dirty="0">
                <a:solidFill>
                  <a:schemeClr val="hlink"/>
                </a:solidFill>
                <a:latin typeface="Arial" panose="020B0604020202020204" pitchFamily="34" charset="0"/>
              </a:rPr>
              <a:t>a[9]</a:t>
            </a:r>
            <a:r>
              <a:rPr lang="zh-CN" altLang="en-US" dirty="0">
                <a:solidFill>
                  <a:schemeClr val="hlink"/>
                </a:solidFill>
                <a:latin typeface="Arial" panose="020B0604020202020204" pitchFamily="34" charset="0"/>
              </a:rPr>
              <a:t>中</a:t>
            </a:r>
            <a:endParaRPr lang="en-US" altLang="zh-CN" dirty="0">
              <a:solidFill>
                <a:schemeClr val="hlink"/>
              </a:solidFill>
              <a:latin typeface="Arial" panose="020B0604020202020204" pitchFamily="34" charset="0"/>
            </a:endParaRPr>
          </a:p>
          <a:p>
            <a:pPr eaLnBrk="1" hangingPunct="1"/>
            <a:r>
              <a:rPr lang="zh-CN" altLang="en-US" dirty="0">
                <a:solidFill>
                  <a:schemeClr val="hlink"/>
                </a:solidFill>
                <a:latin typeface="Arial" panose="020B0604020202020204" pitchFamily="34" charset="0"/>
              </a:rPr>
              <a:t>接下来，</a:t>
            </a:r>
            <a:r>
              <a:rPr lang="zh-CN" altLang="en-US" b="1" dirty="0">
                <a:solidFill>
                  <a:schemeClr val="hlink"/>
                </a:solidFill>
                <a:latin typeface="Arial" panose="020B0604020202020204" pitchFamily="34" charset="0"/>
              </a:rPr>
              <a:t>递归调用</a:t>
            </a:r>
            <a:r>
              <a:rPr lang="en-US" altLang="zh-CN" dirty="0">
                <a:solidFill>
                  <a:schemeClr val="hlink"/>
                </a:solidFill>
                <a:latin typeface="Arial" panose="020B0604020202020204" pitchFamily="34" charset="0"/>
              </a:rPr>
              <a:t>q(1,3)</a:t>
            </a:r>
            <a:r>
              <a:rPr lang="zh-CN" altLang="en-US" dirty="0">
                <a:solidFill>
                  <a:schemeClr val="hlink"/>
                </a:solidFill>
                <a:latin typeface="Arial" panose="020B0604020202020204" pitchFamily="34" charset="0"/>
              </a:rPr>
              <a:t>和</a:t>
            </a:r>
            <a:r>
              <a:rPr lang="en-US" altLang="zh-CN" dirty="0">
                <a:solidFill>
                  <a:schemeClr val="hlink"/>
                </a:solidFill>
                <a:latin typeface="Arial" panose="020B0604020202020204" pitchFamily="34" charset="0"/>
              </a:rPr>
              <a:t>q(5,9)</a:t>
            </a:r>
          </a:p>
          <a:p>
            <a:pPr eaLnBrk="1" hangingPunct="1"/>
            <a:r>
              <a:rPr lang="en-US" altLang="zh-CN" dirty="0">
                <a:solidFill>
                  <a:schemeClr val="hlink"/>
                </a:solidFill>
                <a:latin typeface="Arial" panose="020B0604020202020204" pitchFamily="34" charset="0"/>
              </a:rPr>
              <a:t>q(1,3)</a:t>
            </a:r>
            <a:r>
              <a:rPr lang="zh-CN" altLang="en-US" dirty="0">
                <a:solidFill>
                  <a:schemeClr val="hlink"/>
                </a:solidFill>
                <a:latin typeface="Arial" panose="020B0604020202020204" pitchFamily="34" charset="0"/>
              </a:rPr>
              <a:t>中对</a:t>
            </a:r>
            <a:r>
              <a:rPr lang="en-US" altLang="zh-CN" dirty="0">
                <a:solidFill>
                  <a:schemeClr val="hlink"/>
                </a:solidFill>
                <a:latin typeface="Arial" panose="020B0604020202020204" pitchFamily="34" charset="0"/>
              </a:rPr>
              <a:t>p(1,3)</a:t>
            </a:r>
            <a:r>
              <a:rPr lang="zh-CN" altLang="en-US" dirty="0">
                <a:solidFill>
                  <a:schemeClr val="hlink"/>
                </a:solidFill>
                <a:latin typeface="Arial" panose="020B0604020202020204" pitchFamily="34" charset="0"/>
              </a:rPr>
              <a:t>调用返回</a:t>
            </a:r>
            <a:r>
              <a:rPr lang="en-US" altLang="zh-CN" dirty="0">
                <a:solidFill>
                  <a:schemeClr val="hlink"/>
                </a:solidFill>
                <a:latin typeface="Arial" panose="020B0604020202020204" pitchFamily="34" charset="0"/>
              </a:rPr>
              <a:t>1</a:t>
            </a:r>
            <a:r>
              <a:rPr lang="zh-CN" altLang="en-US" dirty="0">
                <a:solidFill>
                  <a:schemeClr val="hlink"/>
                </a:solidFill>
                <a:latin typeface="Arial" panose="020B0604020202020204" pitchFamily="34" charset="0"/>
              </a:rPr>
              <a:t>，因此，</a:t>
            </a:r>
            <a:r>
              <a:rPr lang="en-US" altLang="zh-CN" dirty="0">
                <a:solidFill>
                  <a:schemeClr val="hlink"/>
                </a:solidFill>
                <a:latin typeface="Arial" panose="020B0604020202020204" pitchFamily="34" charset="0"/>
              </a:rPr>
              <a:t>a[1]</a:t>
            </a:r>
            <a:r>
              <a:rPr lang="zh-CN" altLang="en-US" dirty="0">
                <a:solidFill>
                  <a:schemeClr val="hlink"/>
                </a:solidFill>
                <a:latin typeface="Arial" panose="020B0604020202020204" pitchFamily="34" charset="0"/>
              </a:rPr>
              <a:t> 存放了小于被选定的分割值</a:t>
            </a:r>
            <a:r>
              <a:rPr lang="en-US" altLang="zh-CN" dirty="0">
                <a:solidFill>
                  <a:schemeClr val="hlink"/>
                </a:solidFill>
                <a:latin typeface="Arial" panose="020B0604020202020204" pitchFamily="34" charset="0"/>
              </a:rPr>
              <a:t>a[2]</a:t>
            </a:r>
            <a:r>
              <a:rPr lang="zh-CN" altLang="en-US" dirty="0">
                <a:solidFill>
                  <a:schemeClr val="hlink"/>
                </a:solidFill>
                <a:latin typeface="Arial" panose="020B0604020202020204" pitchFamily="34" charset="0"/>
              </a:rPr>
              <a:t>的元素，而较大的元素被存放在</a:t>
            </a:r>
            <a:r>
              <a:rPr lang="en-US" altLang="zh-CN" dirty="0">
                <a:solidFill>
                  <a:schemeClr val="hlink"/>
                </a:solidFill>
                <a:latin typeface="Arial" panose="020B0604020202020204" pitchFamily="34" charset="0"/>
              </a:rPr>
              <a:t>a[2]</a:t>
            </a:r>
            <a:r>
              <a:rPr lang="zh-CN" altLang="en-US" dirty="0">
                <a:solidFill>
                  <a:schemeClr val="hlink"/>
                </a:solidFill>
                <a:latin typeface="Arial" panose="020B0604020202020204" pitchFamily="34" charset="0"/>
              </a:rPr>
              <a:t>到</a:t>
            </a:r>
            <a:r>
              <a:rPr lang="en-US" altLang="zh-CN" dirty="0">
                <a:solidFill>
                  <a:schemeClr val="hlink"/>
                </a:solidFill>
                <a:latin typeface="Arial" panose="020B0604020202020204" pitchFamily="34" charset="0"/>
              </a:rPr>
              <a:t>a[3]</a:t>
            </a:r>
            <a:r>
              <a:rPr lang="zh-CN" altLang="en-US" dirty="0">
                <a:solidFill>
                  <a:schemeClr val="hlink"/>
                </a:solidFill>
                <a:latin typeface="Arial" panose="020B0604020202020204" pitchFamily="34" charset="0"/>
              </a:rPr>
              <a:t>中</a:t>
            </a:r>
            <a:endParaRPr lang="en-US" altLang="zh-CN" dirty="0">
              <a:solidFill>
                <a:schemeClr val="hlink"/>
              </a:solidFill>
              <a:latin typeface="Arial" panose="020B0604020202020204" pitchFamily="34" charset="0"/>
            </a:endParaRPr>
          </a:p>
          <a:p>
            <a:pPr eaLnBrk="1" hangingPunct="1"/>
            <a:r>
              <a:rPr lang="zh-CN" altLang="en-US" dirty="0">
                <a:solidFill>
                  <a:schemeClr val="hlink"/>
                </a:solidFill>
                <a:latin typeface="Arial" panose="020B0604020202020204" pitchFamily="34" charset="0"/>
              </a:rPr>
              <a:t>接下来，递归调用</a:t>
            </a:r>
            <a:r>
              <a:rPr lang="en-US" altLang="zh-CN" dirty="0">
                <a:solidFill>
                  <a:schemeClr val="hlink"/>
                </a:solidFill>
                <a:latin typeface="Arial" panose="020B0604020202020204" pitchFamily="34" charset="0"/>
              </a:rPr>
              <a:t>q(1,0)</a:t>
            </a:r>
            <a:r>
              <a:rPr lang="zh-CN" altLang="en-US" dirty="0">
                <a:solidFill>
                  <a:schemeClr val="hlink"/>
                </a:solidFill>
                <a:latin typeface="Arial" panose="020B0604020202020204" pitchFamily="34" charset="0"/>
              </a:rPr>
              <a:t>和</a:t>
            </a:r>
            <a:r>
              <a:rPr lang="en-US" altLang="zh-CN" dirty="0">
                <a:solidFill>
                  <a:schemeClr val="hlink"/>
                </a:solidFill>
                <a:latin typeface="Arial" panose="020B0604020202020204" pitchFamily="34" charset="0"/>
              </a:rPr>
              <a:t>q(2,3)</a:t>
            </a:r>
          </a:p>
          <a:p>
            <a:pPr eaLnBrk="1" hangingPunct="1"/>
            <a:r>
              <a:rPr lang="zh-CN" altLang="en-US" dirty="0">
                <a:solidFill>
                  <a:schemeClr val="hlink"/>
                </a:solidFill>
                <a:latin typeface="Arial" panose="020B0604020202020204" pitchFamily="34" charset="0"/>
              </a:rPr>
              <a:t>如此执行下去</a:t>
            </a:r>
            <a:endParaRPr lang="en-US" altLang="zh-CN" dirty="0">
              <a:solidFill>
                <a:schemeClr val="hlink"/>
              </a:solidFill>
              <a:latin typeface="Arial" panose="020B0604020202020204" pitchFamily="34" charset="0"/>
            </a:endParaRPr>
          </a:p>
          <a:p>
            <a:pPr eaLnBrk="1" hangingPunct="1"/>
            <a:endParaRPr lang="en-US" altLang="zh-CN" dirty="0">
              <a:solidFill>
                <a:schemeClr val="hlink"/>
              </a:solidFill>
              <a:latin typeface="Arial" panose="020B0604020202020204" pitchFamily="34" charset="0"/>
            </a:endParaRPr>
          </a:p>
          <a:p>
            <a:pPr eaLnBrk="1" hangingPunct="1"/>
            <a:r>
              <a:rPr lang="zh-CN" altLang="en-US" dirty="0">
                <a:solidFill>
                  <a:srgbClr val="000000"/>
                </a:solidFill>
                <a:latin typeface="楷体" panose="02010609060101010101" pitchFamily="49" charset="-122"/>
                <a:ea typeface="楷体" panose="02010609060101010101" pitchFamily="49" charset="-122"/>
                <a:cs typeface="Times New Roman" panose="02020603050405020304" pitchFamily="18" charset="0"/>
              </a:rPr>
              <a:t>每个</a:t>
            </a:r>
            <a:r>
              <a:rPr lang="zh-CN" altLang="en-US" dirty="0">
                <a:solidFill>
                  <a:srgbClr val="2D83F4"/>
                </a:solidFill>
                <a:latin typeface="楷体" panose="02010609060101010101" pitchFamily="49" charset="-122"/>
                <a:ea typeface="楷体" panose="02010609060101010101" pitchFamily="49" charset="-122"/>
                <a:cs typeface="Times New Roman" panose="02020603050405020304" pitchFamily="18" charset="0"/>
              </a:rPr>
              <a:t>活跃的活动</a:t>
            </a:r>
            <a:r>
              <a:rPr lang="zh-CN" altLang="en-US" dirty="0">
                <a:solidFill>
                  <a:srgbClr val="000000"/>
                </a:solidFill>
                <a:latin typeface="楷体" panose="02010609060101010101" pitchFamily="49" charset="-122"/>
                <a:ea typeface="楷体" panose="02010609060101010101" pitchFamily="49" charset="-122"/>
                <a:cs typeface="Times New Roman" panose="02020603050405020304" pitchFamily="18" charset="0"/>
              </a:rPr>
              <a:t>都有一个位于</a:t>
            </a:r>
            <a:r>
              <a:rPr lang="zh-CN" altLang="en-US" dirty="0">
                <a:solidFill>
                  <a:srgbClr val="2D83F4"/>
                </a:solidFill>
                <a:latin typeface="楷体" panose="02010609060101010101" pitchFamily="49" charset="-122"/>
                <a:ea typeface="楷体" panose="02010609060101010101" pitchFamily="49" charset="-122"/>
                <a:cs typeface="Times New Roman" panose="02020603050405020304" pitchFamily="18" charset="0"/>
              </a:rPr>
              <a:t>控制栈</a:t>
            </a:r>
            <a:r>
              <a:rPr lang="zh-CN" altLang="en-US" dirty="0">
                <a:solidFill>
                  <a:srgbClr val="000000"/>
                </a:solidFill>
                <a:latin typeface="楷体" panose="02010609060101010101" pitchFamily="49" charset="-122"/>
                <a:ea typeface="楷体" panose="02010609060101010101" pitchFamily="49" charset="-122"/>
                <a:cs typeface="Times New Roman" panose="02020603050405020304" pitchFamily="18" charset="0"/>
              </a:rPr>
              <a:t>中的</a:t>
            </a:r>
            <a:r>
              <a:rPr lang="zh-CN" altLang="en-US" dirty="0">
                <a:solidFill>
                  <a:srgbClr val="2D83F4"/>
                </a:solidFill>
                <a:latin typeface="楷体" panose="02010609060101010101" pitchFamily="49" charset="-122"/>
                <a:ea typeface="楷体" panose="02010609060101010101" pitchFamily="49" charset="-122"/>
                <a:cs typeface="Times New Roman" panose="02020603050405020304" pitchFamily="18" charset="0"/>
              </a:rPr>
              <a:t>活动记录（龙</a:t>
            </a:r>
            <a:r>
              <a:rPr lang="en-US" altLang="zh-CN" dirty="0">
                <a:solidFill>
                  <a:srgbClr val="2D83F4"/>
                </a:solidFill>
                <a:latin typeface="楷体" panose="02010609060101010101" pitchFamily="49" charset="-122"/>
                <a:ea typeface="楷体" panose="02010609060101010101" pitchFamily="49" charset="-122"/>
                <a:cs typeface="Times New Roman" panose="02020603050405020304" pitchFamily="18" charset="0"/>
              </a:rPr>
              <a:t>2p262</a:t>
            </a:r>
            <a:r>
              <a:rPr lang="zh-CN" altLang="en-US" dirty="0">
                <a:solidFill>
                  <a:srgbClr val="2D83F4"/>
                </a:solidFill>
                <a:latin typeface="楷体" panose="02010609060101010101" pitchFamily="49" charset="-122"/>
                <a:ea typeface="楷体" panose="02010609060101010101" pitchFamily="49" charset="-122"/>
                <a:cs typeface="Times New Roman" panose="02020603050405020304" pitchFamily="18" charset="0"/>
              </a:rPr>
              <a:t>）</a:t>
            </a:r>
            <a:endParaRPr lang="en-US" altLang="zh-CN" dirty="0">
              <a:solidFill>
                <a:srgbClr val="2D83F4"/>
              </a:solidFill>
              <a:latin typeface="楷体" panose="02010609060101010101" pitchFamily="49" charset="-122"/>
              <a:ea typeface="楷体" panose="02010609060101010101" pitchFamily="49" charset="-122"/>
              <a:cs typeface="Times New Roman" panose="02020603050405020304" pitchFamily="18" charset="0"/>
            </a:endParaRPr>
          </a:p>
          <a:p>
            <a:pPr eaLnBrk="1" hangingPunct="1"/>
            <a:endParaRPr lang="en-US" altLang="zh-CN" dirty="0">
              <a:solidFill>
                <a:schemeClr val="hlink"/>
              </a:solidFill>
              <a:latin typeface="Arial" panose="020B0604020202020204" pitchFamily="34" charset="0"/>
            </a:endParaRPr>
          </a:p>
          <a:p>
            <a:pPr eaLnBrk="1" hangingPunct="1"/>
            <a:r>
              <a:rPr lang="en-US" altLang="zh-CN" dirty="0">
                <a:solidFill>
                  <a:schemeClr val="hlink"/>
                </a:solidFill>
                <a:latin typeface="Arial" panose="020B0604020202020204" pitchFamily="34" charset="0"/>
              </a:rPr>
              <a:t>---------------------</a:t>
            </a:r>
          </a:p>
          <a:p>
            <a:pPr eaLnBrk="1" hangingPunct="1"/>
            <a:r>
              <a:rPr lang="zh-CN" altLang="en-US" dirty="0">
                <a:solidFill>
                  <a:schemeClr val="hlink"/>
                </a:solidFill>
                <a:latin typeface="Arial" panose="020B0604020202020204" pitchFamily="34" charset="0"/>
              </a:rPr>
              <a:t>龙</a:t>
            </a:r>
            <a:r>
              <a:rPr lang="en-US" altLang="zh-CN" dirty="0">
                <a:solidFill>
                  <a:schemeClr val="hlink"/>
                </a:solidFill>
                <a:latin typeface="Arial" panose="020B0604020202020204" pitchFamily="34" charset="0"/>
              </a:rPr>
              <a:t>2p260</a:t>
            </a:r>
            <a:r>
              <a:rPr lang="zh-CN" altLang="en-US" dirty="0">
                <a:solidFill>
                  <a:schemeClr val="hlink"/>
                </a:solidFill>
                <a:latin typeface="Arial" panose="020B0604020202020204" pitchFamily="34" charset="0"/>
              </a:rPr>
              <a:t>图</a:t>
            </a:r>
            <a:r>
              <a:rPr lang="en-US" altLang="zh-CN" dirty="0">
                <a:solidFill>
                  <a:schemeClr val="hlink"/>
                </a:solidFill>
                <a:latin typeface="Arial" panose="020B0604020202020204" pitchFamily="34" charset="0"/>
              </a:rPr>
              <a:t>7-2</a:t>
            </a:r>
          </a:p>
          <a:p>
            <a:pPr eaLnBrk="1" hangingPunct="1"/>
            <a:r>
              <a:rPr lang="zh-CN" altLang="en-US" dirty="0">
                <a:latin typeface="Arial" panose="020B0604020202020204" pitchFamily="34" charset="0"/>
              </a:rPr>
              <a:t>一个快速排序程序</a:t>
            </a:r>
          </a:p>
          <a:p>
            <a:pPr eaLnBrk="1" hangingPunct="1"/>
            <a:r>
              <a:rPr lang="zh-CN" altLang="en-US" dirty="0">
                <a:latin typeface="Arial" panose="020B0604020202020204" pitchFamily="34" charset="0"/>
              </a:rPr>
              <a:t>在黑板上画出其活动树</a:t>
            </a:r>
          </a:p>
        </p:txBody>
      </p:sp>
    </p:spTree>
    <p:extLst>
      <p:ext uri="{BB962C8B-B14F-4D97-AF65-F5344CB8AC3E}">
        <p14:creationId xmlns:p14="http://schemas.microsoft.com/office/powerpoint/2010/main" val="22822943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b="1">
                <a:solidFill>
                  <a:schemeClr val="tx1"/>
                </a:solidFill>
                <a:latin typeface="Times New Roman" panose="02020603050405020304" pitchFamily="18" charset="0"/>
                <a:ea typeface="楷体_GB2312" pitchFamily="49" charset="-122"/>
              </a:defRPr>
            </a:lvl1pPr>
            <a:lvl2pPr marL="769770" indent="-295212">
              <a:defRPr sz="1100" b="1">
                <a:solidFill>
                  <a:schemeClr val="tx1"/>
                </a:solidFill>
                <a:latin typeface="Times New Roman" panose="02020603050405020304" pitchFamily="18" charset="0"/>
                <a:ea typeface="楷体_GB2312" pitchFamily="49" charset="-122"/>
              </a:defRPr>
            </a:lvl2pPr>
            <a:lvl3pPr marL="1185608" indent="-236487">
              <a:defRPr sz="1100" b="1">
                <a:solidFill>
                  <a:schemeClr val="tx1"/>
                </a:solidFill>
                <a:latin typeface="Times New Roman" panose="02020603050405020304" pitchFamily="18" charset="0"/>
                <a:ea typeface="楷体_GB2312" pitchFamily="49" charset="-122"/>
              </a:defRPr>
            </a:lvl3pPr>
            <a:lvl4pPr marL="1660165" indent="-236487">
              <a:defRPr sz="1100" b="1">
                <a:solidFill>
                  <a:schemeClr val="tx1"/>
                </a:solidFill>
                <a:latin typeface="Times New Roman" panose="02020603050405020304" pitchFamily="18" charset="0"/>
                <a:ea typeface="楷体_GB2312" pitchFamily="49" charset="-122"/>
              </a:defRPr>
            </a:lvl4pPr>
            <a:lvl5pPr marL="2133138" indent="-236487">
              <a:defRPr sz="1100" b="1">
                <a:solidFill>
                  <a:schemeClr val="tx1"/>
                </a:solidFill>
                <a:latin typeface="Times New Roman" panose="02020603050405020304" pitchFamily="18" charset="0"/>
                <a:ea typeface="楷体_GB2312" pitchFamily="49" charset="-122"/>
              </a:defRPr>
            </a:lvl5pPr>
            <a:lvl6pPr marL="2590238"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3047340"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504441"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961541"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BCB4124-F0A2-4F60-9769-453894B31125}" type="slidenum">
              <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1364006" y="3371809"/>
            <a:ext cx="7506604" cy="319452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zh-CN" altLang="en-US" dirty="0">
                <a:latin typeface="Arial" panose="020B0604020202020204" pitchFamily="34" charset="0"/>
              </a:rPr>
              <a:t>程序的</a:t>
            </a:r>
            <a:r>
              <a:rPr lang="zh-CN" altLang="en-US" b="1" dirty="0">
                <a:latin typeface="Arial" panose="020B0604020202020204" pitchFamily="34" charset="0"/>
              </a:rPr>
              <a:t>执行</a:t>
            </a:r>
            <a:r>
              <a:rPr lang="zh-CN" altLang="en-US" dirty="0">
                <a:latin typeface="Arial" panose="020B0604020202020204" pitchFamily="34" charset="0"/>
              </a:rPr>
              <a:t>随着过程</a:t>
            </a:r>
            <a:r>
              <a:rPr lang="en-US" altLang="zh-CN" dirty="0">
                <a:latin typeface="Arial" panose="020B0604020202020204" pitchFamily="34" charset="0"/>
              </a:rPr>
              <a:t>s</a:t>
            </a:r>
            <a:r>
              <a:rPr lang="zh-CN" altLang="en-US" dirty="0">
                <a:latin typeface="Arial" panose="020B0604020202020204" pitchFamily="34" charset="0"/>
              </a:rPr>
              <a:t>的一次活动开始</a:t>
            </a:r>
            <a:endParaRPr lang="en-US" altLang="zh-CN" dirty="0">
              <a:latin typeface="Arial" panose="020B0604020202020204" pitchFamily="34" charset="0"/>
            </a:endParaRPr>
          </a:p>
          <a:p>
            <a:pPr algn="just" eaLnBrk="1" hangingPunct="1"/>
            <a:r>
              <a:rPr lang="zh-CN" altLang="en-US" dirty="0">
                <a:latin typeface="Arial" panose="020B0604020202020204" pitchFamily="34" charset="0"/>
              </a:rPr>
              <a:t>这时，控制栈中只有</a:t>
            </a:r>
            <a:r>
              <a:rPr lang="en-US" altLang="zh-CN" dirty="0">
                <a:latin typeface="Arial" panose="020B0604020202020204" pitchFamily="34" charset="0"/>
              </a:rPr>
              <a:t>s</a:t>
            </a:r>
            <a:r>
              <a:rPr lang="zh-CN" altLang="en-US" dirty="0">
                <a:latin typeface="Arial" panose="020B0604020202020204" pitchFamily="34" charset="0"/>
              </a:rPr>
              <a:t>的活动记录</a:t>
            </a:r>
            <a:endParaRPr lang="en-US" altLang="zh-CN" dirty="0">
              <a:latin typeface="Arial" panose="020B0604020202020204" pitchFamily="34" charset="0"/>
            </a:endParaRPr>
          </a:p>
          <a:p>
            <a:pPr algn="just" eaLnBrk="1" hangingPunct="1"/>
            <a:endParaRPr lang="en-US" altLang="zh-CN" dirty="0">
              <a:latin typeface="Arial" panose="020B0604020202020204" pitchFamily="34" charset="0"/>
            </a:endParaRPr>
          </a:p>
          <a:p>
            <a:pPr algn="just" eaLnBrk="1" hangingPunct="1"/>
            <a:endParaRPr lang="zh-CN" altLang="en-US" dirty="0">
              <a:latin typeface="Arial" panose="020B0604020202020204" pitchFamily="34" charset="0"/>
            </a:endParaRPr>
          </a:p>
          <a:p>
            <a:pPr algn="just" eaLnBrk="1" hangingPunct="1"/>
            <a:r>
              <a:rPr lang="zh-CN" altLang="en-US" dirty="0">
                <a:latin typeface="Arial" panose="020B0604020202020204" pitchFamily="34" charset="0"/>
              </a:rPr>
              <a:t>当控制从这次活动中返回时，</a:t>
            </a:r>
            <a:r>
              <a:rPr lang="en-US" altLang="zh-CN" dirty="0">
                <a:latin typeface="Arial" panose="020B0604020202020204" pitchFamily="34" charset="0"/>
              </a:rPr>
              <a:t>r</a:t>
            </a:r>
            <a:r>
              <a:rPr lang="zh-CN" altLang="en-US" dirty="0">
                <a:latin typeface="Arial" panose="020B0604020202020204" pitchFamily="34" charset="0"/>
              </a:rPr>
              <a:t>的记录被弹出栈，栈中只留下</a:t>
            </a:r>
            <a:r>
              <a:rPr lang="en-US" altLang="zh-CN" dirty="0">
                <a:latin typeface="Arial" panose="020B0604020202020204" pitchFamily="34" charset="0"/>
              </a:rPr>
              <a:t>main</a:t>
            </a:r>
            <a:r>
              <a:rPr lang="zh-CN" altLang="en-US" dirty="0">
                <a:latin typeface="Arial" panose="020B0604020202020204" pitchFamily="34" charset="0"/>
              </a:rPr>
              <a:t>的记录</a:t>
            </a:r>
          </a:p>
        </p:txBody>
      </p:sp>
    </p:spTree>
    <p:extLst>
      <p:ext uri="{BB962C8B-B14F-4D97-AF65-F5344CB8AC3E}">
        <p14:creationId xmlns:p14="http://schemas.microsoft.com/office/powerpoint/2010/main" val="32915351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b="1">
                <a:solidFill>
                  <a:schemeClr val="tx1"/>
                </a:solidFill>
                <a:latin typeface="Times New Roman" panose="02020603050405020304" pitchFamily="18" charset="0"/>
                <a:ea typeface="楷体_GB2312" pitchFamily="49" charset="-122"/>
              </a:defRPr>
            </a:lvl1pPr>
            <a:lvl2pPr marL="769770" indent="-295212">
              <a:defRPr sz="1100" b="1">
                <a:solidFill>
                  <a:schemeClr val="tx1"/>
                </a:solidFill>
                <a:latin typeface="Times New Roman" panose="02020603050405020304" pitchFamily="18" charset="0"/>
                <a:ea typeface="楷体_GB2312" pitchFamily="49" charset="-122"/>
              </a:defRPr>
            </a:lvl2pPr>
            <a:lvl3pPr marL="1185608" indent="-236487">
              <a:defRPr sz="1100" b="1">
                <a:solidFill>
                  <a:schemeClr val="tx1"/>
                </a:solidFill>
                <a:latin typeface="Times New Roman" panose="02020603050405020304" pitchFamily="18" charset="0"/>
                <a:ea typeface="楷体_GB2312" pitchFamily="49" charset="-122"/>
              </a:defRPr>
            </a:lvl3pPr>
            <a:lvl4pPr marL="1660165" indent="-236487">
              <a:defRPr sz="1100" b="1">
                <a:solidFill>
                  <a:schemeClr val="tx1"/>
                </a:solidFill>
                <a:latin typeface="Times New Roman" panose="02020603050405020304" pitchFamily="18" charset="0"/>
                <a:ea typeface="楷体_GB2312" pitchFamily="49" charset="-122"/>
              </a:defRPr>
            </a:lvl4pPr>
            <a:lvl5pPr marL="2133138" indent="-236487">
              <a:defRPr sz="1100" b="1">
                <a:solidFill>
                  <a:schemeClr val="tx1"/>
                </a:solidFill>
                <a:latin typeface="Times New Roman" panose="02020603050405020304" pitchFamily="18" charset="0"/>
                <a:ea typeface="楷体_GB2312" pitchFamily="49" charset="-122"/>
              </a:defRPr>
            </a:lvl5pPr>
            <a:lvl6pPr marL="2590238"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3047340"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504441"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961541"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6176999-7F8E-4592-83AA-0D74A298E907}" type="slidenum">
              <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xfrm>
            <a:off x="1364006" y="3371809"/>
            <a:ext cx="7506604" cy="319452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zh-CN" altLang="en-US">
                <a:latin typeface="Arial" panose="020B0604020202020204" pitchFamily="34" charset="0"/>
              </a:rPr>
              <a:t> 接下来，</a:t>
            </a:r>
            <a:r>
              <a:rPr lang="en-US" altLang="zh-CN">
                <a:latin typeface="Arial" panose="020B0604020202020204" pitchFamily="34" charset="0"/>
              </a:rPr>
              <a:t>main</a:t>
            </a:r>
            <a:r>
              <a:rPr lang="zh-CN" altLang="en-US">
                <a:latin typeface="Arial" panose="020B0604020202020204" pitchFamily="34" charset="0"/>
              </a:rPr>
              <a:t>函数调用</a:t>
            </a:r>
            <a:r>
              <a:rPr lang="en-US" altLang="zh-CN">
                <a:latin typeface="Arial" panose="020B0604020202020204" pitchFamily="34" charset="0"/>
              </a:rPr>
              <a:t>q(1,9)</a:t>
            </a:r>
            <a:r>
              <a:rPr lang="zh-CN" altLang="en-US">
                <a:latin typeface="Arial" panose="020B0604020202020204" pitchFamily="34" charset="0"/>
              </a:rPr>
              <a:t>，</a:t>
            </a:r>
            <a:r>
              <a:rPr lang="en-US" altLang="zh-CN">
                <a:latin typeface="Arial" panose="020B0604020202020204" pitchFamily="34" charset="0"/>
              </a:rPr>
              <a:t>q(1,9)</a:t>
            </a:r>
            <a:r>
              <a:rPr lang="zh-CN" altLang="en-US">
                <a:latin typeface="Arial" panose="020B0604020202020204" pitchFamily="34" charset="0"/>
              </a:rPr>
              <a:t>的活动记录进栈</a:t>
            </a:r>
            <a:endParaRPr lang="en-US" altLang="zh-CN">
              <a:latin typeface="Arial" panose="020B0604020202020204" pitchFamily="34" charset="0"/>
            </a:endParaRPr>
          </a:p>
          <a:p>
            <a:pPr algn="just" eaLnBrk="1" hangingPunct="1"/>
            <a:r>
              <a:rPr lang="zh-CN" altLang="en-US">
                <a:latin typeface="Arial" panose="020B0604020202020204" pitchFamily="34" charset="0"/>
              </a:rPr>
              <a:t>注意：曾经被</a:t>
            </a:r>
            <a:r>
              <a:rPr lang="en-US" altLang="zh-CN">
                <a:latin typeface="Arial" panose="020B0604020202020204" pitchFamily="34" charset="0"/>
              </a:rPr>
              <a:t>r</a:t>
            </a:r>
            <a:r>
              <a:rPr lang="zh-CN" altLang="en-US">
                <a:latin typeface="Arial" panose="020B0604020202020204" pitchFamily="34" charset="0"/>
              </a:rPr>
              <a:t>的调用使用的空间被复用了</a:t>
            </a:r>
            <a:endParaRPr lang="en-US" altLang="zh-CN">
              <a:latin typeface="Arial" panose="020B0604020202020204" pitchFamily="34" charset="0"/>
            </a:endParaRPr>
          </a:p>
          <a:p>
            <a:pPr algn="just" eaLnBrk="1" hangingPunct="1"/>
            <a:r>
              <a:rPr lang="zh-CN" altLang="en-US">
                <a:latin typeface="Arial" panose="020B0604020202020204" pitchFamily="34" charset="0"/>
              </a:rPr>
              <a:t>过程</a:t>
            </a:r>
            <a:r>
              <a:rPr lang="en-US" altLang="zh-CN">
                <a:latin typeface="Arial" panose="020B0604020202020204" pitchFamily="34" charset="0"/>
              </a:rPr>
              <a:t>q(1,9)</a:t>
            </a:r>
            <a:r>
              <a:rPr lang="zh-CN" altLang="en-US">
                <a:latin typeface="Arial" panose="020B0604020202020204" pitchFamily="34" charset="0"/>
              </a:rPr>
              <a:t>无法访问</a:t>
            </a:r>
            <a:r>
              <a:rPr lang="en-US" altLang="zh-CN">
                <a:latin typeface="Arial" panose="020B0604020202020204" pitchFamily="34" charset="0"/>
              </a:rPr>
              <a:t>r</a:t>
            </a:r>
            <a:r>
              <a:rPr lang="zh-CN" altLang="en-US">
                <a:latin typeface="Arial" panose="020B0604020202020204" pitchFamily="34" charset="0"/>
              </a:rPr>
              <a:t>的局部数据</a:t>
            </a:r>
            <a:endParaRPr lang="en-US" altLang="zh-CN">
              <a:latin typeface="Arial" panose="020B0604020202020204" pitchFamily="34" charset="0"/>
            </a:endParaRPr>
          </a:p>
          <a:p>
            <a:pPr algn="just" eaLnBrk="1" hangingPunct="1"/>
            <a:r>
              <a:rPr lang="zh-CN" altLang="en-US">
                <a:latin typeface="Arial" panose="020B0604020202020204" pitchFamily="34" charset="0"/>
              </a:rPr>
              <a:t>当控制从</a:t>
            </a:r>
            <a:r>
              <a:rPr lang="en-US" altLang="zh-CN">
                <a:latin typeface="Arial" panose="020B0604020202020204" pitchFamily="34" charset="0"/>
              </a:rPr>
              <a:t>q(1,9)</a:t>
            </a:r>
            <a:r>
              <a:rPr lang="zh-CN" altLang="en-US">
                <a:latin typeface="Arial" panose="020B0604020202020204" pitchFamily="34" charset="0"/>
              </a:rPr>
              <a:t>返回时，</a:t>
            </a:r>
            <a:r>
              <a:rPr lang="en-US" altLang="zh-CN">
                <a:latin typeface="Arial" panose="020B0604020202020204" pitchFamily="34" charset="0"/>
              </a:rPr>
              <a:t>q(1,9)</a:t>
            </a:r>
            <a:r>
              <a:rPr lang="zh-CN" altLang="en-US">
                <a:latin typeface="Arial" panose="020B0604020202020204" pitchFamily="34" charset="0"/>
              </a:rPr>
              <a:t>的记录被弹出栈，栈中再次只留下</a:t>
            </a:r>
            <a:r>
              <a:rPr lang="en-US" altLang="zh-CN">
                <a:latin typeface="Arial" panose="020B0604020202020204" pitchFamily="34" charset="0"/>
              </a:rPr>
              <a:t>main</a:t>
            </a:r>
            <a:r>
              <a:rPr lang="zh-CN" altLang="en-US">
                <a:latin typeface="Arial" panose="020B0604020202020204" pitchFamily="34" charset="0"/>
              </a:rPr>
              <a:t>的记录</a:t>
            </a:r>
          </a:p>
        </p:txBody>
      </p:sp>
    </p:spTree>
    <p:extLst>
      <p:ext uri="{BB962C8B-B14F-4D97-AF65-F5344CB8AC3E}">
        <p14:creationId xmlns:p14="http://schemas.microsoft.com/office/powerpoint/2010/main" val="23962185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b="1">
                <a:solidFill>
                  <a:schemeClr val="tx1"/>
                </a:solidFill>
                <a:latin typeface="Times New Roman" panose="02020603050405020304" pitchFamily="18" charset="0"/>
                <a:ea typeface="楷体_GB2312" pitchFamily="49" charset="-122"/>
              </a:defRPr>
            </a:lvl1pPr>
            <a:lvl2pPr marL="769770" indent="-295212">
              <a:defRPr sz="1100" b="1">
                <a:solidFill>
                  <a:schemeClr val="tx1"/>
                </a:solidFill>
                <a:latin typeface="Times New Roman" panose="02020603050405020304" pitchFamily="18" charset="0"/>
                <a:ea typeface="楷体_GB2312" pitchFamily="49" charset="-122"/>
              </a:defRPr>
            </a:lvl2pPr>
            <a:lvl3pPr marL="1185608" indent="-236487">
              <a:defRPr sz="1100" b="1">
                <a:solidFill>
                  <a:schemeClr val="tx1"/>
                </a:solidFill>
                <a:latin typeface="Times New Roman" panose="02020603050405020304" pitchFamily="18" charset="0"/>
                <a:ea typeface="楷体_GB2312" pitchFamily="49" charset="-122"/>
              </a:defRPr>
            </a:lvl3pPr>
            <a:lvl4pPr marL="1660165" indent="-236487">
              <a:defRPr sz="1100" b="1">
                <a:solidFill>
                  <a:schemeClr val="tx1"/>
                </a:solidFill>
                <a:latin typeface="Times New Roman" panose="02020603050405020304" pitchFamily="18" charset="0"/>
                <a:ea typeface="楷体_GB2312" pitchFamily="49" charset="-122"/>
              </a:defRPr>
            </a:lvl4pPr>
            <a:lvl5pPr marL="2133138" indent="-236487">
              <a:defRPr sz="1100" b="1">
                <a:solidFill>
                  <a:schemeClr val="tx1"/>
                </a:solidFill>
                <a:latin typeface="Times New Roman" panose="02020603050405020304" pitchFamily="18" charset="0"/>
                <a:ea typeface="楷体_GB2312" pitchFamily="49" charset="-122"/>
              </a:defRPr>
            </a:lvl5pPr>
            <a:lvl6pPr marL="2590238"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3047340"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504441"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961541"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86962DF-4216-42A0-A252-9111378FDF1C}" type="slidenum">
              <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xfrm>
            <a:off x="1364006" y="3371809"/>
            <a:ext cx="7506604" cy="319452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zh-CN" altLang="en-US">
                <a:latin typeface="Arial" panose="020B0604020202020204" pitchFamily="34" charset="0"/>
              </a:rPr>
              <a:t>接下来，</a:t>
            </a:r>
            <a:r>
              <a:rPr lang="en-US" altLang="zh-CN">
                <a:latin typeface="Arial" panose="020B0604020202020204" pitchFamily="34" charset="0"/>
              </a:rPr>
              <a:t>q(1,9)</a:t>
            </a:r>
            <a:r>
              <a:rPr lang="zh-CN" altLang="en-US">
                <a:latin typeface="Arial" panose="020B0604020202020204" pitchFamily="34" charset="0"/>
              </a:rPr>
              <a:t>递归地调用</a:t>
            </a:r>
            <a:r>
              <a:rPr lang="en-US" altLang="zh-CN">
                <a:latin typeface="Arial" panose="020B0604020202020204" pitchFamily="34" charset="0"/>
              </a:rPr>
              <a:t>q(1,3)</a:t>
            </a:r>
            <a:r>
              <a:rPr lang="zh-CN" altLang="en-US">
                <a:latin typeface="Arial" panose="020B0604020202020204" pitchFamily="34" charset="0"/>
              </a:rPr>
              <a:t>，</a:t>
            </a:r>
            <a:r>
              <a:rPr lang="en-US" altLang="zh-CN">
                <a:latin typeface="Arial" panose="020B0604020202020204" pitchFamily="34" charset="0"/>
              </a:rPr>
              <a:t>q(1,3)</a:t>
            </a:r>
            <a:r>
              <a:rPr lang="zh-CN" altLang="en-US">
                <a:latin typeface="Arial" panose="020B0604020202020204" pitchFamily="34" charset="0"/>
              </a:rPr>
              <a:t>的活动记录进栈</a:t>
            </a:r>
            <a:endParaRPr lang="en-US" altLang="zh-CN">
              <a:latin typeface="Arial" panose="020B0604020202020204" pitchFamily="34" charset="0"/>
            </a:endParaRPr>
          </a:p>
          <a:p>
            <a:pPr algn="just" eaLnBrk="1" hangingPunct="1"/>
            <a:r>
              <a:rPr lang="zh-CN" altLang="en-US">
                <a:latin typeface="Arial" panose="020B0604020202020204" pitchFamily="34" charset="0"/>
              </a:rPr>
              <a:t>当一个过程是递归的时，常常会有该过程的多个活动记录同时出现在栈中</a:t>
            </a:r>
          </a:p>
          <a:p>
            <a:pPr algn="just" eaLnBrk="1" hangingPunct="1"/>
            <a:endParaRPr lang="en-US" altLang="zh-CN">
              <a:latin typeface="Arial" panose="020B0604020202020204" pitchFamily="34" charset="0"/>
            </a:endParaRPr>
          </a:p>
        </p:txBody>
      </p:sp>
    </p:spTree>
    <p:extLst>
      <p:ext uri="{BB962C8B-B14F-4D97-AF65-F5344CB8AC3E}">
        <p14:creationId xmlns:p14="http://schemas.microsoft.com/office/powerpoint/2010/main" val="28405033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b="1">
                <a:solidFill>
                  <a:schemeClr val="tx1"/>
                </a:solidFill>
                <a:latin typeface="Times New Roman" panose="02020603050405020304" pitchFamily="18" charset="0"/>
                <a:ea typeface="楷体_GB2312" pitchFamily="49" charset="-122"/>
              </a:defRPr>
            </a:lvl1pPr>
            <a:lvl2pPr marL="769770" indent="-295212">
              <a:defRPr sz="1100" b="1">
                <a:solidFill>
                  <a:schemeClr val="tx1"/>
                </a:solidFill>
                <a:latin typeface="Times New Roman" panose="02020603050405020304" pitchFamily="18" charset="0"/>
                <a:ea typeface="楷体_GB2312" pitchFamily="49" charset="-122"/>
              </a:defRPr>
            </a:lvl2pPr>
            <a:lvl3pPr marL="1185608" indent="-236487">
              <a:defRPr sz="1100" b="1">
                <a:solidFill>
                  <a:schemeClr val="tx1"/>
                </a:solidFill>
                <a:latin typeface="Times New Roman" panose="02020603050405020304" pitchFamily="18" charset="0"/>
                <a:ea typeface="楷体_GB2312" pitchFamily="49" charset="-122"/>
              </a:defRPr>
            </a:lvl3pPr>
            <a:lvl4pPr marL="1660165" indent="-236487">
              <a:defRPr sz="1100" b="1">
                <a:solidFill>
                  <a:schemeClr val="tx1"/>
                </a:solidFill>
                <a:latin typeface="Times New Roman" panose="02020603050405020304" pitchFamily="18" charset="0"/>
                <a:ea typeface="楷体_GB2312" pitchFamily="49" charset="-122"/>
              </a:defRPr>
            </a:lvl4pPr>
            <a:lvl5pPr marL="2133138" indent="-236487">
              <a:defRPr sz="1100" b="1">
                <a:solidFill>
                  <a:schemeClr val="tx1"/>
                </a:solidFill>
                <a:latin typeface="Times New Roman" panose="02020603050405020304" pitchFamily="18" charset="0"/>
                <a:ea typeface="楷体_GB2312" pitchFamily="49" charset="-122"/>
              </a:defRPr>
            </a:lvl5pPr>
            <a:lvl6pPr marL="2590238"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3047340"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504441"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961541"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7827455-CF55-4A54-B795-15EB6D2F54E3}" type="slidenum">
              <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xfrm>
            <a:off x="1364006" y="3371809"/>
            <a:ext cx="7506604" cy="319452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zh-CN" altLang="en-US">
                <a:latin typeface="Arial" panose="020B0604020202020204" pitchFamily="34" charset="0"/>
              </a:rPr>
              <a:t>接下来，</a:t>
            </a:r>
            <a:r>
              <a:rPr lang="en-US" altLang="zh-CN">
                <a:latin typeface="Arial" panose="020B0604020202020204" pitchFamily="34" charset="0"/>
              </a:rPr>
              <a:t>q(1,3)</a:t>
            </a:r>
            <a:r>
              <a:rPr lang="zh-CN" altLang="en-US">
                <a:latin typeface="Arial" panose="020B0604020202020204" pitchFamily="34" charset="0"/>
              </a:rPr>
              <a:t>递归地调用</a:t>
            </a:r>
            <a:r>
              <a:rPr lang="en-US" altLang="zh-CN">
                <a:latin typeface="Arial" panose="020B0604020202020204" pitchFamily="34" charset="0"/>
              </a:rPr>
              <a:t>q(1,0)</a:t>
            </a:r>
            <a:r>
              <a:rPr lang="zh-CN" altLang="en-US">
                <a:latin typeface="Arial" panose="020B0604020202020204" pitchFamily="34" charset="0"/>
              </a:rPr>
              <a:t>，</a:t>
            </a:r>
            <a:r>
              <a:rPr lang="en-US" altLang="zh-CN">
                <a:latin typeface="Arial" panose="020B0604020202020204" pitchFamily="34" charset="0"/>
              </a:rPr>
              <a:t>q(1,0)</a:t>
            </a:r>
            <a:r>
              <a:rPr lang="zh-CN" altLang="en-US">
                <a:latin typeface="Arial" panose="020B0604020202020204" pitchFamily="34" charset="0"/>
              </a:rPr>
              <a:t>的活动记录进栈</a:t>
            </a:r>
            <a:endParaRPr lang="en-US" altLang="zh-CN">
              <a:latin typeface="Arial" panose="020B0604020202020204" pitchFamily="34" charset="0"/>
            </a:endParaRPr>
          </a:p>
        </p:txBody>
      </p:sp>
    </p:spTree>
    <p:extLst>
      <p:ext uri="{BB962C8B-B14F-4D97-AF65-F5344CB8AC3E}">
        <p14:creationId xmlns:p14="http://schemas.microsoft.com/office/powerpoint/2010/main" val="32813597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b="1">
                <a:solidFill>
                  <a:schemeClr val="tx1"/>
                </a:solidFill>
                <a:latin typeface="Times New Roman" panose="02020603050405020304" pitchFamily="18" charset="0"/>
                <a:ea typeface="楷体_GB2312" pitchFamily="49" charset="-122"/>
              </a:defRPr>
            </a:lvl1pPr>
            <a:lvl2pPr marL="769770" indent="-295212">
              <a:defRPr sz="1100" b="1">
                <a:solidFill>
                  <a:schemeClr val="tx1"/>
                </a:solidFill>
                <a:latin typeface="Times New Roman" panose="02020603050405020304" pitchFamily="18" charset="0"/>
                <a:ea typeface="楷体_GB2312" pitchFamily="49" charset="-122"/>
              </a:defRPr>
            </a:lvl2pPr>
            <a:lvl3pPr marL="1185608" indent="-236487">
              <a:defRPr sz="1100" b="1">
                <a:solidFill>
                  <a:schemeClr val="tx1"/>
                </a:solidFill>
                <a:latin typeface="Times New Roman" panose="02020603050405020304" pitchFamily="18" charset="0"/>
                <a:ea typeface="楷体_GB2312" pitchFamily="49" charset="-122"/>
              </a:defRPr>
            </a:lvl3pPr>
            <a:lvl4pPr marL="1660165" indent="-236487">
              <a:defRPr sz="1100" b="1">
                <a:solidFill>
                  <a:schemeClr val="tx1"/>
                </a:solidFill>
                <a:latin typeface="Times New Roman" panose="02020603050405020304" pitchFamily="18" charset="0"/>
                <a:ea typeface="楷体_GB2312" pitchFamily="49" charset="-122"/>
              </a:defRPr>
            </a:lvl4pPr>
            <a:lvl5pPr marL="2133138" indent="-236487">
              <a:defRPr sz="1100" b="1">
                <a:solidFill>
                  <a:schemeClr val="tx1"/>
                </a:solidFill>
                <a:latin typeface="Times New Roman" panose="02020603050405020304" pitchFamily="18" charset="0"/>
                <a:ea typeface="楷体_GB2312" pitchFamily="49" charset="-122"/>
              </a:defRPr>
            </a:lvl5pPr>
            <a:lvl6pPr marL="2590238"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3047340"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504441"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961541"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CBFC2BF-F51D-4292-B9A2-CE4717F5223B}" type="slidenum">
              <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endParaRPr>
          </a:p>
        </p:txBody>
      </p:sp>
      <p:sp>
        <p:nvSpPr>
          <p:cNvPr id="71683"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xfrm>
            <a:off x="1364006" y="3371809"/>
            <a:ext cx="7506604" cy="3194520"/>
          </a:xfrm>
          <a:ln/>
        </p:spPr>
        <p:txBody>
          <a:bodyPr/>
          <a:lstStyle/>
          <a:p>
            <a:pPr algn="just" eaLnBrk="1" hangingPunct="1">
              <a:defRPr/>
            </a:pPr>
            <a:r>
              <a:rPr lang="zh-CN" altLang="en-US" b="1" dirty="0">
                <a:latin typeface="楷体_GB2312"/>
                <a:ea typeface="楷体_GB2312"/>
                <a:cs typeface="楷体_GB2312"/>
              </a:rPr>
              <a:t>蓝线指向已经结束的活动</a:t>
            </a:r>
            <a:endParaRPr lang="en-US" altLang="zh-CN" b="1" dirty="0">
              <a:latin typeface="楷体_GB2312"/>
              <a:ea typeface="楷体_GB2312"/>
              <a:cs typeface="楷体_GB2312"/>
            </a:endParaRPr>
          </a:p>
          <a:p>
            <a:pPr algn="just" eaLnBrk="1" hangingPunct="1">
              <a:defRPr/>
            </a:pPr>
            <a:r>
              <a:rPr lang="zh-CN" altLang="en-US" b="1" dirty="0">
                <a:latin typeface="楷体_GB2312"/>
                <a:ea typeface="楷体_GB2312"/>
                <a:cs typeface="楷体_GB2312"/>
              </a:rPr>
              <a:t>红线指向活跃的活动</a:t>
            </a:r>
            <a:endParaRPr lang="en-US" altLang="zh-CN" b="1" dirty="0">
              <a:latin typeface="楷体_GB2312"/>
              <a:ea typeface="楷体_GB2312"/>
              <a:cs typeface="楷体_GB2312"/>
            </a:endParaRPr>
          </a:p>
          <a:p>
            <a:pPr algn="just" eaLnBrk="1" hangingPunct="1">
              <a:defRPr/>
            </a:pPr>
            <a:r>
              <a:rPr lang="zh-CN" altLang="en-US" b="1" dirty="0">
                <a:latin typeface="楷体_GB2312"/>
                <a:ea typeface="楷体_GB2312"/>
                <a:cs typeface="楷体_GB2312"/>
              </a:rPr>
              <a:t>黑线指向尚未执行的活动</a:t>
            </a:r>
            <a:endParaRPr lang="en-US" altLang="zh-CN" b="1" dirty="0">
              <a:latin typeface="楷体_GB2312"/>
              <a:ea typeface="楷体_GB2312"/>
              <a:cs typeface="楷体_GB2312"/>
            </a:endParaRPr>
          </a:p>
          <a:p>
            <a:pPr algn="just" eaLnBrk="1" hangingPunct="1">
              <a:defRPr/>
            </a:pPr>
            <a:endParaRPr lang="en-US" altLang="zh-CN" b="1" dirty="0">
              <a:latin typeface="楷体_GB2312"/>
              <a:ea typeface="楷体_GB2312"/>
              <a:cs typeface="楷体_GB2312"/>
            </a:endParaRPr>
          </a:p>
          <a:p>
            <a:pPr algn="just" eaLnBrk="1" hangingPunct="1">
              <a:lnSpc>
                <a:spcPts val="3113"/>
              </a:lnSpc>
              <a:defRPr/>
            </a:pPr>
            <a:r>
              <a:rPr lang="zh-CN" altLang="en-US" dirty="0">
                <a:latin typeface="楷体" pitchFamily="49" charset="-122"/>
                <a:ea typeface="楷体" pitchFamily="49" charset="-122"/>
                <a:cs typeface="Times New Roman" pitchFamily="18" charset="0"/>
              </a:rPr>
              <a:t>每个</a:t>
            </a:r>
            <a:r>
              <a:rPr lang="zh-CN" altLang="en-US" dirty="0">
                <a:solidFill>
                  <a:schemeClr val="tx2">
                    <a:lumMod val="60000"/>
                    <a:lumOff val="40000"/>
                  </a:schemeClr>
                </a:solidFill>
                <a:latin typeface="楷体" pitchFamily="49" charset="-122"/>
                <a:ea typeface="楷体" pitchFamily="49" charset="-122"/>
                <a:cs typeface="Times New Roman" pitchFamily="18" charset="0"/>
              </a:rPr>
              <a:t>活跃的活动</a:t>
            </a:r>
            <a:r>
              <a:rPr lang="zh-CN" altLang="en-US" dirty="0">
                <a:latin typeface="楷体" pitchFamily="49" charset="-122"/>
                <a:ea typeface="楷体" pitchFamily="49" charset="-122"/>
                <a:cs typeface="Times New Roman" pitchFamily="18" charset="0"/>
              </a:rPr>
              <a:t>都有一个位于</a:t>
            </a:r>
            <a:r>
              <a:rPr lang="zh-CN" altLang="en-US" dirty="0">
                <a:solidFill>
                  <a:schemeClr val="tx2">
                    <a:lumMod val="60000"/>
                    <a:lumOff val="40000"/>
                  </a:schemeClr>
                </a:solidFill>
                <a:latin typeface="楷体" pitchFamily="49" charset="-122"/>
                <a:ea typeface="楷体" pitchFamily="49" charset="-122"/>
                <a:cs typeface="Times New Roman" pitchFamily="18" charset="0"/>
              </a:rPr>
              <a:t>控制栈</a:t>
            </a:r>
            <a:r>
              <a:rPr lang="zh-CN" altLang="en-US" dirty="0">
                <a:latin typeface="楷体" pitchFamily="49" charset="-122"/>
                <a:ea typeface="楷体" pitchFamily="49" charset="-122"/>
                <a:cs typeface="Times New Roman" pitchFamily="18" charset="0"/>
              </a:rPr>
              <a:t>中的</a:t>
            </a:r>
            <a:r>
              <a:rPr lang="zh-CN" altLang="en-US" dirty="0">
                <a:solidFill>
                  <a:schemeClr val="tx2">
                    <a:lumMod val="60000"/>
                    <a:lumOff val="40000"/>
                  </a:schemeClr>
                </a:solidFill>
                <a:latin typeface="楷体" pitchFamily="49" charset="-122"/>
                <a:ea typeface="楷体" pitchFamily="49" charset="-122"/>
                <a:cs typeface="Times New Roman" pitchFamily="18" charset="0"/>
              </a:rPr>
              <a:t>活动记录</a:t>
            </a:r>
            <a:endParaRPr lang="en-US" altLang="zh-CN" dirty="0">
              <a:solidFill>
                <a:schemeClr val="tx2">
                  <a:lumMod val="60000"/>
                  <a:lumOff val="40000"/>
                </a:schemeClr>
              </a:solidFill>
              <a:latin typeface="楷体" pitchFamily="49" charset="-122"/>
              <a:ea typeface="楷体" pitchFamily="49" charset="-122"/>
              <a:cs typeface="Times New Roman" pitchFamily="18" charset="0"/>
            </a:endParaRPr>
          </a:p>
          <a:p>
            <a:pPr algn="just" eaLnBrk="1" hangingPunct="1">
              <a:lnSpc>
                <a:spcPts val="3113"/>
              </a:lnSpc>
              <a:defRPr/>
            </a:pPr>
            <a:r>
              <a:rPr lang="en-US" altLang="zh-CN" dirty="0">
                <a:latin typeface="楷体" pitchFamily="49" charset="-122"/>
                <a:ea typeface="楷体" pitchFamily="49" charset="-122"/>
                <a:cs typeface="Times New Roman" pitchFamily="18" charset="0"/>
              </a:rPr>
              <a:t> </a:t>
            </a:r>
            <a:r>
              <a:rPr lang="zh-CN" altLang="en-US" dirty="0">
                <a:latin typeface="楷体" pitchFamily="49" charset="-122"/>
                <a:ea typeface="楷体" pitchFamily="49" charset="-122"/>
                <a:cs typeface="Times New Roman" pitchFamily="18" charset="0"/>
              </a:rPr>
              <a:t>活动树的</a:t>
            </a:r>
            <a:r>
              <a:rPr lang="zh-CN" altLang="en-US" dirty="0">
                <a:solidFill>
                  <a:schemeClr val="tx2">
                    <a:lumMod val="60000"/>
                    <a:lumOff val="40000"/>
                  </a:schemeClr>
                </a:solidFill>
                <a:latin typeface="楷体" pitchFamily="49" charset="-122"/>
                <a:ea typeface="楷体" pitchFamily="49" charset="-122"/>
                <a:cs typeface="Times New Roman" pitchFamily="18" charset="0"/>
              </a:rPr>
              <a:t>根</a:t>
            </a:r>
            <a:r>
              <a:rPr lang="zh-CN" altLang="en-US" dirty="0">
                <a:latin typeface="楷体" pitchFamily="49" charset="-122"/>
                <a:ea typeface="楷体" pitchFamily="49" charset="-122"/>
                <a:cs typeface="Times New Roman" pitchFamily="18" charset="0"/>
              </a:rPr>
              <a:t>位于</a:t>
            </a:r>
            <a:r>
              <a:rPr lang="zh-CN" altLang="en-US" dirty="0">
                <a:solidFill>
                  <a:schemeClr val="tx2">
                    <a:lumMod val="60000"/>
                    <a:lumOff val="40000"/>
                  </a:schemeClr>
                </a:solidFill>
                <a:latin typeface="楷体" pitchFamily="49" charset="-122"/>
                <a:ea typeface="楷体" pitchFamily="49" charset="-122"/>
                <a:cs typeface="Times New Roman" pitchFamily="18" charset="0"/>
              </a:rPr>
              <a:t>栈底</a:t>
            </a:r>
            <a:endParaRPr lang="en-US" altLang="zh-CN" dirty="0">
              <a:solidFill>
                <a:schemeClr val="tx2">
                  <a:lumMod val="60000"/>
                  <a:lumOff val="40000"/>
                </a:schemeClr>
              </a:solidFill>
              <a:latin typeface="楷体" pitchFamily="49" charset="-122"/>
              <a:ea typeface="楷体" pitchFamily="49" charset="-122"/>
              <a:cs typeface="Times New Roman" pitchFamily="18" charset="0"/>
            </a:endParaRPr>
          </a:p>
          <a:p>
            <a:pPr algn="just" eaLnBrk="1" hangingPunct="1">
              <a:lnSpc>
                <a:spcPts val="3113"/>
              </a:lnSpc>
              <a:defRPr/>
            </a:pPr>
            <a:r>
              <a:rPr lang="en-US" altLang="zh-CN" dirty="0">
                <a:latin typeface="楷体" pitchFamily="49" charset="-122"/>
                <a:ea typeface="楷体" pitchFamily="49" charset="-122"/>
                <a:cs typeface="Times New Roman" pitchFamily="18" charset="0"/>
              </a:rPr>
              <a:t> </a:t>
            </a:r>
            <a:r>
              <a:rPr lang="zh-CN" altLang="en-US" dirty="0">
                <a:solidFill>
                  <a:schemeClr val="tx2">
                    <a:lumMod val="60000"/>
                    <a:lumOff val="40000"/>
                  </a:schemeClr>
                </a:solidFill>
                <a:latin typeface="楷体" pitchFamily="49" charset="-122"/>
                <a:ea typeface="楷体" pitchFamily="49" charset="-122"/>
                <a:cs typeface="Times New Roman" pitchFamily="18" charset="0"/>
              </a:rPr>
              <a:t>程序控制所在的活动的记录</a:t>
            </a:r>
            <a:r>
              <a:rPr lang="zh-CN" altLang="en-US" dirty="0">
                <a:latin typeface="楷体" pitchFamily="49" charset="-122"/>
                <a:ea typeface="楷体" pitchFamily="49" charset="-122"/>
                <a:cs typeface="Times New Roman" pitchFamily="18" charset="0"/>
              </a:rPr>
              <a:t>位于</a:t>
            </a:r>
            <a:r>
              <a:rPr lang="zh-CN" altLang="en-US" dirty="0">
                <a:solidFill>
                  <a:schemeClr val="tx2">
                    <a:lumMod val="60000"/>
                    <a:lumOff val="40000"/>
                  </a:schemeClr>
                </a:solidFill>
                <a:latin typeface="楷体" pitchFamily="49" charset="-122"/>
                <a:ea typeface="楷体" pitchFamily="49" charset="-122"/>
                <a:cs typeface="Times New Roman" pitchFamily="18" charset="0"/>
              </a:rPr>
              <a:t>栈顶</a:t>
            </a:r>
            <a:endParaRPr lang="en-US" altLang="zh-CN" dirty="0">
              <a:solidFill>
                <a:schemeClr val="tx2">
                  <a:lumMod val="60000"/>
                  <a:lumOff val="40000"/>
                </a:schemeClr>
              </a:solidFill>
              <a:latin typeface="楷体" pitchFamily="49" charset="-122"/>
              <a:ea typeface="楷体" pitchFamily="49" charset="-122"/>
              <a:cs typeface="Times New Roman" pitchFamily="18" charset="0"/>
            </a:endParaRPr>
          </a:p>
          <a:p>
            <a:pPr algn="just" eaLnBrk="1" hangingPunct="1">
              <a:lnSpc>
                <a:spcPts val="3113"/>
              </a:lnSpc>
              <a:defRPr/>
            </a:pPr>
            <a:r>
              <a:rPr lang="en-US" altLang="zh-CN" dirty="0">
                <a:latin typeface="楷体" pitchFamily="49" charset="-122"/>
                <a:ea typeface="楷体" pitchFamily="49" charset="-122"/>
                <a:cs typeface="Times New Roman" pitchFamily="18" charset="0"/>
              </a:rPr>
              <a:t> </a:t>
            </a:r>
            <a:r>
              <a:rPr lang="zh-CN" altLang="en-US" dirty="0">
                <a:latin typeface="楷体" pitchFamily="49" charset="-122"/>
                <a:ea typeface="楷体" pitchFamily="49" charset="-122"/>
                <a:cs typeface="Times New Roman" pitchFamily="18" charset="0"/>
              </a:rPr>
              <a:t>栈中</a:t>
            </a:r>
            <a:r>
              <a:rPr lang="zh-CN" altLang="en-US" dirty="0">
                <a:solidFill>
                  <a:schemeClr val="tx2">
                    <a:lumMod val="60000"/>
                    <a:lumOff val="40000"/>
                  </a:schemeClr>
                </a:solidFill>
                <a:latin typeface="楷体" pitchFamily="49" charset="-122"/>
                <a:ea typeface="楷体" pitchFamily="49" charset="-122"/>
                <a:cs typeface="Times New Roman" pitchFamily="18" charset="0"/>
              </a:rPr>
              <a:t>全部活动记录的序列</a:t>
            </a:r>
            <a:r>
              <a:rPr lang="zh-CN" altLang="en-US" dirty="0">
                <a:latin typeface="楷体" pitchFamily="49" charset="-122"/>
                <a:ea typeface="楷体" pitchFamily="49" charset="-122"/>
                <a:cs typeface="Times New Roman" pitchFamily="18" charset="0"/>
              </a:rPr>
              <a:t>对应于在活动树中</a:t>
            </a:r>
            <a:r>
              <a:rPr lang="zh-CN" altLang="en-US" dirty="0">
                <a:solidFill>
                  <a:schemeClr val="tx2">
                    <a:lumMod val="60000"/>
                    <a:lumOff val="40000"/>
                  </a:schemeClr>
                </a:solidFill>
                <a:latin typeface="楷体" pitchFamily="49" charset="-122"/>
                <a:ea typeface="楷体" pitchFamily="49" charset="-122"/>
                <a:cs typeface="Times New Roman" pitchFamily="18" charset="0"/>
              </a:rPr>
              <a:t>到达当前控制所在的活动结点的路径（龙</a:t>
            </a:r>
            <a:r>
              <a:rPr lang="en-US" altLang="zh-CN" dirty="0">
                <a:solidFill>
                  <a:schemeClr val="tx2">
                    <a:lumMod val="60000"/>
                    <a:lumOff val="40000"/>
                  </a:schemeClr>
                </a:solidFill>
                <a:latin typeface="楷体" pitchFamily="49" charset="-122"/>
                <a:ea typeface="楷体" pitchFamily="49" charset="-122"/>
                <a:cs typeface="Times New Roman" pitchFamily="18" charset="0"/>
              </a:rPr>
              <a:t>2p262</a:t>
            </a:r>
            <a:r>
              <a:rPr lang="zh-CN" altLang="en-US" dirty="0">
                <a:solidFill>
                  <a:schemeClr val="tx2">
                    <a:lumMod val="60000"/>
                    <a:lumOff val="40000"/>
                  </a:schemeClr>
                </a:solidFill>
                <a:latin typeface="楷体" pitchFamily="49" charset="-122"/>
                <a:ea typeface="楷体" pitchFamily="49" charset="-122"/>
                <a:cs typeface="Times New Roman" pitchFamily="18" charset="0"/>
              </a:rPr>
              <a:t>）</a:t>
            </a:r>
          </a:p>
          <a:p>
            <a:pPr algn="just" eaLnBrk="1" hangingPunct="1">
              <a:defRPr/>
            </a:pPr>
            <a:endParaRPr lang="en-US" altLang="zh-CN" b="1" dirty="0">
              <a:latin typeface="楷体_GB2312"/>
              <a:ea typeface="楷体_GB2312"/>
              <a:cs typeface="楷体_GB2312"/>
            </a:endParaRPr>
          </a:p>
          <a:p>
            <a:pPr algn="just" eaLnBrk="1" hangingPunct="1">
              <a:defRPr/>
            </a:pPr>
            <a:r>
              <a:rPr lang="zh-CN" altLang="en-US" b="1" dirty="0">
                <a:latin typeface="楷体_GB2312"/>
                <a:ea typeface="楷体_GB2312"/>
                <a:cs typeface="楷体_GB2312"/>
              </a:rPr>
              <a:t>控制栈的内容：</a:t>
            </a:r>
            <a:r>
              <a:rPr lang="en-US" altLang="zh-CN" b="1" dirty="0">
                <a:latin typeface="楷体_GB2312"/>
                <a:ea typeface="楷体_GB2312"/>
                <a:cs typeface="楷体_GB2312"/>
              </a:rPr>
              <a:t>s, q (1, 9), q (1, 3), q (2, 3) </a:t>
            </a:r>
          </a:p>
          <a:p>
            <a:pPr algn="just" eaLnBrk="1" hangingPunct="1">
              <a:defRPr/>
            </a:pPr>
            <a:endParaRPr lang="zh-CN" altLang="en-US" dirty="0">
              <a:latin typeface="Arial" panose="020B0604020202020204" pitchFamily="34" charset="0"/>
            </a:endParaRPr>
          </a:p>
        </p:txBody>
      </p:sp>
    </p:spTree>
    <p:extLst>
      <p:ext uri="{BB962C8B-B14F-4D97-AF65-F5344CB8AC3E}">
        <p14:creationId xmlns:p14="http://schemas.microsoft.com/office/powerpoint/2010/main" val="41735048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b="1">
                <a:solidFill>
                  <a:schemeClr val="tx1"/>
                </a:solidFill>
                <a:latin typeface="Times New Roman" panose="02020603050405020304" pitchFamily="18" charset="0"/>
                <a:ea typeface="楷体_GB2312" pitchFamily="49" charset="-122"/>
              </a:defRPr>
            </a:lvl1pPr>
            <a:lvl2pPr marL="769770" indent="-295212">
              <a:defRPr sz="1100" b="1">
                <a:solidFill>
                  <a:schemeClr val="tx1"/>
                </a:solidFill>
                <a:latin typeface="Times New Roman" panose="02020603050405020304" pitchFamily="18" charset="0"/>
                <a:ea typeface="楷体_GB2312" pitchFamily="49" charset="-122"/>
              </a:defRPr>
            </a:lvl2pPr>
            <a:lvl3pPr marL="1185608" indent="-236487">
              <a:defRPr sz="1100" b="1">
                <a:solidFill>
                  <a:schemeClr val="tx1"/>
                </a:solidFill>
                <a:latin typeface="Times New Roman" panose="02020603050405020304" pitchFamily="18" charset="0"/>
                <a:ea typeface="楷体_GB2312" pitchFamily="49" charset="-122"/>
              </a:defRPr>
            </a:lvl3pPr>
            <a:lvl4pPr marL="1660165" indent="-236487">
              <a:defRPr sz="1100" b="1">
                <a:solidFill>
                  <a:schemeClr val="tx1"/>
                </a:solidFill>
                <a:latin typeface="Times New Roman" panose="02020603050405020304" pitchFamily="18" charset="0"/>
                <a:ea typeface="楷体_GB2312" pitchFamily="49" charset="-122"/>
              </a:defRPr>
            </a:lvl4pPr>
            <a:lvl5pPr marL="2133138" indent="-236487">
              <a:defRPr sz="1100" b="1">
                <a:solidFill>
                  <a:schemeClr val="tx1"/>
                </a:solidFill>
                <a:latin typeface="Times New Roman" panose="02020603050405020304" pitchFamily="18" charset="0"/>
                <a:ea typeface="楷体_GB2312" pitchFamily="49" charset="-122"/>
              </a:defRPr>
            </a:lvl5pPr>
            <a:lvl6pPr marL="2590238"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3047340"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504441"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961541"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D1AB9CA-F117-4408-9D70-517A113710AF}" type="slidenum">
              <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活动记录的设计过程中可以遵循以下一些原则（布局）</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r>
              <a:rPr lang="zh-CN" altLang="en-US" dirty="0">
                <a:latin typeface="楷体_GB2312" pitchFamily="49" charset="-122"/>
                <a:ea typeface="微软雅黑" panose="020B0503020204020204" pitchFamily="34" charset="-122"/>
                <a:cs typeface="Times New Roman" panose="02020603050405020304" pitchFamily="18" charset="0"/>
              </a:rPr>
              <a:t>考虑到地址的变化是从上到下逐渐加大的情况，按照惯例，把栈底画在上方，把栈顶画在下方</a:t>
            </a:r>
            <a:endParaRPr lang="en-US" altLang="zh-CN" dirty="0">
              <a:latin typeface="楷体_GB2312" pitchFamily="49" charset="-122"/>
              <a:ea typeface="微软雅黑" panose="020B0503020204020204" pitchFamily="34" charset="-122"/>
              <a:cs typeface="Times New Roman" panose="02020603050405020304" pitchFamily="18" charset="0"/>
            </a:endParaRPr>
          </a:p>
          <a:p>
            <a:pPr eaLnBrk="1" hangingPunct="1"/>
            <a:r>
              <a:rPr lang="zh-CN" altLang="en-US" dirty="0">
                <a:latin typeface="楷体_GB2312" pitchFamily="49" charset="-122"/>
                <a:ea typeface="微软雅黑" panose="020B0503020204020204" pitchFamily="34" charset="-122"/>
                <a:cs typeface="Times New Roman" panose="02020603050405020304" pitchFamily="18" charset="0"/>
              </a:rPr>
              <a:t>大部分局部变量具有固定的长度，然而，有些局部变量的大小只有在程序运行时才能确定</a:t>
            </a:r>
            <a:endParaRPr lang="en-US" altLang="zh-CN" dirty="0">
              <a:latin typeface="楷体_GB2312" pitchFamily="49" charset="-122"/>
              <a:ea typeface="微软雅黑" panose="020B0503020204020204" pitchFamily="34" charset="-122"/>
              <a:cs typeface="Times New Roman" panose="02020603050405020304" pitchFamily="18" charset="0"/>
            </a:endParaRPr>
          </a:p>
          <a:p>
            <a:pPr eaLnBrk="1" hangingPunct="1"/>
            <a:r>
              <a:rPr lang="zh-CN" altLang="en-US" dirty="0">
                <a:latin typeface="楷体_GB2312" pitchFamily="49" charset="-122"/>
                <a:ea typeface="微软雅黑" panose="020B0503020204020204" pitchFamily="34" charset="-122"/>
                <a:cs typeface="Times New Roman" panose="02020603050405020304" pitchFamily="18" charset="0"/>
              </a:rPr>
              <a:t>最常见的例子是动态数组</a:t>
            </a:r>
            <a:endParaRPr lang="en-US" altLang="zh-CN" dirty="0">
              <a:latin typeface="楷体_GB2312" pitchFamily="49" charset="-122"/>
              <a:ea typeface="微软雅黑" panose="020B0503020204020204" pitchFamily="34" charset="-122"/>
              <a:cs typeface="Times New Roman" panose="02020603050405020304" pitchFamily="18" charset="0"/>
            </a:endParaRPr>
          </a:p>
          <a:p>
            <a:pPr eaLnBrk="1" hangingPunct="1"/>
            <a:endParaRPr lang="en-US" altLang="zh-CN" dirty="0">
              <a:latin typeface="楷体_GB2312" pitchFamily="49" charset="-122"/>
              <a:ea typeface="微软雅黑" panose="020B0503020204020204" pitchFamily="34" charset="-122"/>
              <a:cs typeface="Times New Roman" panose="02020603050405020304" pitchFamily="18" charset="0"/>
            </a:endParaRPr>
          </a:p>
          <a:p>
            <a:pPr eaLnBrk="1" hangingPunct="1"/>
            <a:r>
              <a:rPr lang="zh-CN" altLang="en-US" dirty="0">
                <a:latin typeface="楷体_GB2312" pitchFamily="49" charset="-122"/>
                <a:ea typeface="微软雅黑" panose="020B0503020204020204" pitchFamily="34" charset="-122"/>
                <a:cs typeface="Times New Roman" panose="02020603050405020304" pitchFamily="18" charset="0"/>
              </a:rPr>
              <a:t>静态</a:t>
            </a:r>
            <a:r>
              <a:rPr lang="zh-CN" altLang="en-US" b="1" dirty="0">
                <a:latin typeface="楷体_GB2312" pitchFamily="49" charset="-122"/>
                <a:ea typeface="微软雅黑" panose="020B0503020204020204" pitchFamily="34" charset="-122"/>
                <a:cs typeface="Times New Roman" panose="02020603050405020304" pitchFamily="18" charset="0"/>
              </a:rPr>
              <a:t>局部数据</a:t>
            </a:r>
            <a:r>
              <a:rPr lang="zh-CN" altLang="en-US" dirty="0">
                <a:latin typeface="楷体_GB2312" pitchFamily="49" charset="-122"/>
                <a:ea typeface="微软雅黑" panose="020B0503020204020204" pitchFamily="34" charset="-122"/>
                <a:cs typeface="Times New Roman" panose="02020603050405020304" pitchFamily="18" charset="0"/>
              </a:rPr>
              <a:t>、动态</a:t>
            </a:r>
            <a:r>
              <a:rPr lang="zh-CN" altLang="en-US" b="1" dirty="0">
                <a:latin typeface="楷体_GB2312" pitchFamily="49" charset="-122"/>
                <a:ea typeface="微软雅黑" panose="020B0503020204020204" pitchFamily="34" charset="-122"/>
                <a:cs typeface="Times New Roman" panose="02020603050405020304" pitchFamily="18" charset="0"/>
              </a:rPr>
              <a:t>局部数据</a:t>
            </a:r>
            <a:r>
              <a:rPr lang="zh-CN" altLang="en-US" dirty="0">
                <a:latin typeface="楷体_GB2312" pitchFamily="49" charset="-122"/>
                <a:ea typeface="微软雅黑" panose="020B0503020204020204" pitchFamily="34" charset="-122"/>
                <a:cs typeface="Times New Roman" panose="02020603050405020304" pitchFamily="18" charset="0"/>
              </a:rPr>
              <a:t>、</a:t>
            </a:r>
            <a:r>
              <a:rPr lang="zh-CN" altLang="en-US" b="1" dirty="0">
                <a:latin typeface="楷体_GB2312" pitchFamily="49" charset="-122"/>
                <a:ea typeface="微软雅黑" panose="020B0503020204020204" pitchFamily="34" charset="-122"/>
                <a:cs typeface="Times New Roman" panose="02020603050405020304" pitchFamily="18" charset="0"/>
              </a:rPr>
              <a:t>临时量</a:t>
            </a:r>
          </a:p>
          <a:p>
            <a:pPr eaLnBrk="1" hangingPunct="1"/>
            <a:r>
              <a:rPr lang="zh-CN" altLang="en-US" dirty="0">
                <a:latin typeface="楷体_GB2312" pitchFamily="49" charset="-122"/>
                <a:ea typeface="微软雅黑" panose="020B0503020204020204" pitchFamily="34" charset="-122"/>
                <a:cs typeface="Times New Roman" panose="02020603050405020304" pitchFamily="18" charset="0"/>
              </a:rPr>
              <a:t>原则：龙</a:t>
            </a:r>
            <a:r>
              <a:rPr lang="en-US" altLang="zh-CN" dirty="0">
                <a:latin typeface="楷体_GB2312" pitchFamily="49" charset="-122"/>
                <a:ea typeface="微软雅黑" panose="020B0503020204020204" pitchFamily="34" charset="-122"/>
                <a:cs typeface="Times New Roman" panose="02020603050405020304" pitchFamily="18" charset="0"/>
              </a:rPr>
              <a:t>2p263</a:t>
            </a:r>
          </a:p>
          <a:p>
            <a:pPr eaLnBrk="1" hangingPunct="1"/>
            <a:r>
              <a:rPr lang="zh-CN" altLang="en-US" b="1" dirty="0">
                <a:solidFill>
                  <a:srgbClr val="666666"/>
                </a:solidFill>
                <a:latin typeface="Arial" panose="020B0604020202020204" pitchFamily="34" charset="0"/>
                <a:ea typeface="楷体" panose="02010609060101010101" pitchFamily="49" charset="-122"/>
                <a:cs typeface="Times New Roman" panose="02020603050405020304" pitchFamily="18" charset="0"/>
              </a:rPr>
              <a:t>寄存器</a:t>
            </a:r>
            <a:r>
              <a:rPr lang="en-US" altLang="zh-CN" b="1" i="1" dirty="0">
                <a:solidFill>
                  <a:srgbClr val="666666"/>
                </a:solidFill>
                <a:latin typeface="Arial" panose="020B0604020202020204" pitchFamily="34" charset="0"/>
                <a:ea typeface="楷体" panose="02010609060101010101" pitchFamily="49" charset="-122"/>
                <a:cs typeface="Times New Roman" panose="02020603050405020304" pitchFamily="18" charset="0"/>
              </a:rPr>
              <a:t>top-</a:t>
            </a:r>
            <a:r>
              <a:rPr lang="en-US" altLang="zh-CN" b="1" i="1" dirty="0" err="1">
                <a:solidFill>
                  <a:srgbClr val="666666"/>
                </a:solidFill>
                <a:latin typeface="Arial" panose="020B0604020202020204" pitchFamily="34" charset="0"/>
                <a:ea typeface="楷体" panose="02010609060101010101" pitchFamily="49" charset="-122"/>
                <a:cs typeface="Times New Roman" panose="02020603050405020304" pitchFamily="18" charset="0"/>
              </a:rPr>
              <a:t>sp</a:t>
            </a:r>
            <a:r>
              <a:rPr lang="zh-CN" altLang="en-US" b="1" dirty="0">
                <a:latin typeface="Arial" panose="020B0604020202020204" pitchFamily="34" charset="0"/>
              </a:rPr>
              <a:t>：指向当前栈顶活动记录中机器状态字的末端</a:t>
            </a:r>
            <a:endParaRPr lang="en-US" altLang="zh-CN" b="1" dirty="0">
              <a:latin typeface="Arial" panose="020B0604020202020204" pitchFamily="34" charset="0"/>
            </a:endParaRPr>
          </a:p>
          <a:p>
            <a:pPr eaLnBrk="1" hangingPunct="1"/>
            <a:endParaRPr lang="en-US" altLang="zh-CN" dirty="0">
              <a:latin typeface="楷体_GB2312" pitchFamily="49" charset="-122"/>
              <a:ea typeface="楷体_GB2312" pitchFamily="49" charset="-122"/>
            </a:endParaRPr>
          </a:p>
        </p:txBody>
      </p:sp>
    </p:spTree>
    <p:extLst>
      <p:ext uri="{BB962C8B-B14F-4D97-AF65-F5344CB8AC3E}">
        <p14:creationId xmlns:p14="http://schemas.microsoft.com/office/powerpoint/2010/main" val="35044830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b="1">
                <a:solidFill>
                  <a:schemeClr val="tx1"/>
                </a:solidFill>
                <a:latin typeface="Times New Roman" panose="02020603050405020304" pitchFamily="18" charset="0"/>
                <a:ea typeface="楷体_GB2312" pitchFamily="49" charset="-122"/>
              </a:defRPr>
            </a:lvl1pPr>
            <a:lvl2pPr marL="769770" indent="-295212">
              <a:defRPr sz="1100" b="1">
                <a:solidFill>
                  <a:schemeClr val="tx1"/>
                </a:solidFill>
                <a:latin typeface="Times New Roman" panose="02020603050405020304" pitchFamily="18" charset="0"/>
                <a:ea typeface="楷体_GB2312" pitchFamily="49" charset="-122"/>
              </a:defRPr>
            </a:lvl2pPr>
            <a:lvl3pPr marL="1185608" indent="-236487">
              <a:defRPr sz="1100" b="1">
                <a:solidFill>
                  <a:schemeClr val="tx1"/>
                </a:solidFill>
                <a:latin typeface="Times New Roman" panose="02020603050405020304" pitchFamily="18" charset="0"/>
                <a:ea typeface="楷体_GB2312" pitchFamily="49" charset="-122"/>
              </a:defRPr>
            </a:lvl3pPr>
            <a:lvl4pPr marL="1660165" indent="-236487">
              <a:defRPr sz="1100" b="1">
                <a:solidFill>
                  <a:schemeClr val="tx1"/>
                </a:solidFill>
                <a:latin typeface="Times New Roman" panose="02020603050405020304" pitchFamily="18" charset="0"/>
                <a:ea typeface="楷体_GB2312" pitchFamily="49" charset="-122"/>
              </a:defRPr>
            </a:lvl4pPr>
            <a:lvl5pPr marL="2133138" indent="-236487">
              <a:defRPr sz="1100" b="1">
                <a:solidFill>
                  <a:schemeClr val="tx1"/>
                </a:solidFill>
                <a:latin typeface="Times New Roman" panose="02020603050405020304" pitchFamily="18" charset="0"/>
                <a:ea typeface="楷体_GB2312" pitchFamily="49" charset="-122"/>
              </a:defRPr>
            </a:lvl5pPr>
            <a:lvl6pPr marL="2590238"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3047340"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504441"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961541"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DEEAEBF-F79D-4661-8A8D-68C5955CCA28}" type="slidenum">
              <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xfrm>
            <a:off x="1364006" y="3371809"/>
            <a:ext cx="7506604" cy="319452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zh-CN" altLang="en-US" b="1">
                <a:latin typeface="楷体_GB2312" pitchFamily="49" charset="-122"/>
                <a:ea typeface="楷体_GB2312" pitchFamily="49" charset="-122"/>
              </a:rPr>
              <a:t>龙</a:t>
            </a:r>
            <a:r>
              <a:rPr lang="en-US" altLang="zh-CN" b="1">
                <a:latin typeface="楷体_GB2312" pitchFamily="49" charset="-122"/>
                <a:ea typeface="楷体_GB2312" pitchFamily="49" charset="-122"/>
              </a:rPr>
              <a:t>2p263</a:t>
            </a:r>
          </a:p>
          <a:p>
            <a:pPr algn="just" eaLnBrk="1" hangingPunct="1"/>
            <a:r>
              <a:rPr lang="zh-CN" altLang="en-US" b="1">
                <a:latin typeface="楷体_GB2312" pitchFamily="49" charset="-122"/>
                <a:ea typeface="楷体_GB2312" pitchFamily="49" charset="-122"/>
              </a:rPr>
              <a:t>即使是同一种语言，过程调用序列、返回序列和活动记录中各域的排放次序，也会因实现而异</a:t>
            </a:r>
          </a:p>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18289147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b="1">
                <a:solidFill>
                  <a:schemeClr val="tx1"/>
                </a:solidFill>
                <a:latin typeface="Times New Roman" panose="02020603050405020304" pitchFamily="18" charset="0"/>
                <a:ea typeface="楷体_GB2312" pitchFamily="49" charset="-122"/>
              </a:defRPr>
            </a:lvl1pPr>
            <a:lvl2pPr marL="769770" indent="-295212">
              <a:defRPr sz="1100" b="1">
                <a:solidFill>
                  <a:schemeClr val="tx1"/>
                </a:solidFill>
                <a:latin typeface="Times New Roman" panose="02020603050405020304" pitchFamily="18" charset="0"/>
                <a:ea typeface="楷体_GB2312" pitchFamily="49" charset="-122"/>
              </a:defRPr>
            </a:lvl2pPr>
            <a:lvl3pPr marL="1185608" indent="-236487">
              <a:defRPr sz="1100" b="1">
                <a:solidFill>
                  <a:schemeClr val="tx1"/>
                </a:solidFill>
                <a:latin typeface="Times New Roman" panose="02020603050405020304" pitchFamily="18" charset="0"/>
                <a:ea typeface="楷体_GB2312" pitchFamily="49" charset="-122"/>
              </a:defRPr>
            </a:lvl3pPr>
            <a:lvl4pPr marL="1660165" indent="-236487">
              <a:defRPr sz="1100" b="1">
                <a:solidFill>
                  <a:schemeClr val="tx1"/>
                </a:solidFill>
                <a:latin typeface="Times New Roman" panose="02020603050405020304" pitchFamily="18" charset="0"/>
                <a:ea typeface="楷体_GB2312" pitchFamily="49" charset="-122"/>
              </a:defRPr>
            </a:lvl4pPr>
            <a:lvl5pPr marL="2133138" indent="-236487">
              <a:defRPr sz="1100" b="1">
                <a:solidFill>
                  <a:schemeClr val="tx1"/>
                </a:solidFill>
                <a:latin typeface="Times New Roman" panose="02020603050405020304" pitchFamily="18" charset="0"/>
                <a:ea typeface="楷体_GB2312" pitchFamily="49" charset="-122"/>
              </a:defRPr>
            </a:lvl5pPr>
            <a:lvl6pPr marL="2590238"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3047340"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504441"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961541"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B6EE0E2-9BFA-4454-9D58-BAB71E385048}" type="slidenum">
              <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b="1" dirty="0">
                <a:solidFill>
                  <a:srgbClr val="666666"/>
                </a:solidFill>
                <a:latin typeface="Arial" panose="020B0604020202020204" pitchFamily="34" charset="0"/>
                <a:ea typeface="楷体" panose="02010609060101010101" pitchFamily="49" charset="-122"/>
                <a:cs typeface="Times New Roman" panose="02020603050405020304" pitchFamily="18" charset="0"/>
              </a:rPr>
              <a:t>这里给出调用者和被调用者合作管理控制栈的一个例子</a:t>
            </a:r>
            <a:endParaRPr lang="en-US" altLang="zh-CN" b="1" dirty="0">
              <a:solidFill>
                <a:srgbClr val="666666"/>
              </a:solidFill>
              <a:latin typeface="Arial" panose="020B0604020202020204" pitchFamily="34" charset="0"/>
              <a:ea typeface="楷体" panose="02010609060101010101" pitchFamily="49" charset="-122"/>
              <a:cs typeface="Times New Roman" panose="02020603050405020304" pitchFamily="18" charset="0"/>
            </a:endParaRPr>
          </a:p>
          <a:p>
            <a:pPr eaLnBrk="1" hangingPunct="1"/>
            <a:r>
              <a:rPr lang="zh-CN" altLang="en-US" b="1" dirty="0">
                <a:solidFill>
                  <a:srgbClr val="666666"/>
                </a:solidFill>
                <a:latin typeface="Arial" panose="020B0604020202020204" pitchFamily="34" charset="0"/>
                <a:ea typeface="楷体" panose="02010609060101010101" pitchFamily="49" charset="-122"/>
                <a:cs typeface="Times New Roman" panose="02020603050405020304" pitchFamily="18" charset="0"/>
              </a:rPr>
              <a:t>寄存器</a:t>
            </a:r>
            <a:r>
              <a:rPr lang="en-US" altLang="zh-CN" b="1" i="1" dirty="0">
                <a:solidFill>
                  <a:srgbClr val="666666"/>
                </a:solidFill>
                <a:latin typeface="Arial" panose="020B0604020202020204" pitchFamily="34" charset="0"/>
                <a:ea typeface="楷体" panose="02010609060101010101" pitchFamily="49" charset="-122"/>
                <a:cs typeface="Times New Roman" panose="02020603050405020304" pitchFamily="18" charset="0"/>
              </a:rPr>
              <a:t>top-</a:t>
            </a:r>
            <a:r>
              <a:rPr lang="en-US" altLang="zh-CN" b="1" i="1" dirty="0" err="1">
                <a:solidFill>
                  <a:srgbClr val="666666"/>
                </a:solidFill>
                <a:latin typeface="Arial" panose="020B0604020202020204" pitchFamily="34" charset="0"/>
                <a:ea typeface="楷体" panose="02010609060101010101" pitchFamily="49" charset="-122"/>
                <a:cs typeface="Times New Roman" panose="02020603050405020304" pitchFamily="18" charset="0"/>
              </a:rPr>
              <a:t>sp</a:t>
            </a:r>
            <a:r>
              <a:rPr lang="zh-CN" altLang="en-US" b="1" dirty="0">
                <a:latin typeface="Arial" panose="020B0604020202020204" pitchFamily="34" charset="0"/>
                <a:ea typeface="楷体" panose="02010609060101010101" pitchFamily="49" charset="-122"/>
                <a:cs typeface="Times New Roman" panose="02020603050405020304" pitchFamily="18" charset="0"/>
              </a:rPr>
              <a:t>：指向当前栈顶活动记录中机器状态字的末端</a:t>
            </a:r>
            <a:endParaRPr lang="en-US" altLang="zh-CN" b="1" dirty="0">
              <a:latin typeface="Arial" panose="020B0604020202020204" pitchFamily="34" charset="0"/>
              <a:ea typeface="楷体" panose="02010609060101010101" pitchFamily="49" charset="-122"/>
              <a:cs typeface="Times New Roman" panose="02020603050405020304" pitchFamily="18" charset="0"/>
            </a:endParaRPr>
          </a:p>
          <a:p>
            <a:pPr eaLnBrk="1" hangingPunct="1"/>
            <a:endParaRPr lang="en-US" altLang="zh-CN" b="1" dirty="0">
              <a:latin typeface="Arial" panose="020B0604020202020204" pitchFamily="34" charset="0"/>
              <a:ea typeface="楷体" panose="02010609060101010101" pitchFamily="49" charset="-122"/>
              <a:cs typeface="Times New Roman" panose="02020603050405020304" pitchFamily="18" charset="0"/>
            </a:endParaRPr>
          </a:p>
          <a:p>
            <a:pPr eaLnBrk="1" hangingPunct="1"/>
            <a:r>
              <a:rPr lang="zh-CN" altLang="en-US" b="1" dirty="0">
                <a:latin typeface="Arial" panose="020B0604020202020204" pitchFamily="34" charset="0"/>
                <a:ea typeface="楷体" panose="02010609060101010101" pitchFamily="49" charset="-122"/>
                <a:cs typeface="Times New Roman" panose="02020603050405020304" pitchFamily="18" charset="0"/>
              </a:rPr>
              <a:t>在执行</a:t>
            </a:r>
            <a:r>
              <a:rPr lang="zh-CN" altLang="en-US" b="1" dirty="0">
                <a:latin typeface="楷体_GB2312" pitchFamily="49" charset="-122"/>
                <a:ea typeface="楷体" panose="02010609060101010101" pitchFamily="49" charset="-122"/>
                <a:cs typeface="Times New Roman" panose="02020603050405020304" pitchFamily="18" charset="0"/>
              </a:rPr>
              <a:t>到调用语句中间代码时进行（</a:t>
            </a:r>
            <a:r>
              <a:rPr lang="en-US" altLang="zh-CN" b="1" dirty="0">
                <a:latin typeface="楷体_GB2312" pitchFamily="49" charset="-122"/>
                <a:ea typeface="楷体" panose="02010609060101010101" pitchFamily="49" charset="-122"/>
                <a:cs typeface="Times New Roman" panose="02020603050405020304" pitchFamily="18" charset="0"/>
              </a:rPr>
              <a:t>cy</a:t>
            </a:r>
            <a:r>
              <a:rPr lang="zh-CN" altLang="en-US" b="1" dirty="0">
                <a:latin typeface="楷体_GB2312" pitchFamily="49" charset="-122"/>
                <a:ea typeface="楷体" panose="02010609060101010101" pitchFamily="49" charset="-122"/>
                <a:cs typeface="Times New Roman" panose="02020603050405020304" pitchFamily="18" charset="0"/>
              </a:rPr>
              <a:t>）</a:t>
            </a:r>
          </a:p>
          <a:p>
            <a:pPr eaLnBrk="1" hangingPunct="1"/>
            <a:endParaRPr lang="zh-CN" altLang="en-US" b="1" dirty="0">
              <a:latin typeface="楷体_GB2312" pitchFamily="49" charset="-122"/>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647044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b="1">
                <a:solidFill>
                  <a:schemeClr val="tx1"/>
                </a:solidFill>
                <a:latin typeface="Times New Roman" panose="02020603050405020304" pitchFamily="18" charset="0"/>
                <a:ea typeface="楷体_GB2312" pitchFamily="49" charset="-122"/>
              </a:defRPr>
            </a:lvl1pPr>
            <a:lvl2pPr marL="769770" indent="-295212">
              <a:defRPr sz="1100" b="1">
                <a:solidFill>
                  <a:schemeClr val="tx1"/>
                </a:solidFill>
                <a:latin typeface="Times New Roman" panose="02020603050405020304" pitchFamily="18" charset="0"/>
                <a:ea typeface="楷体_GB2312" pitchFamily="49" charset="-122"/>
              </a:defRPr>
            </a:lvl2pPr>
            <a:lvl3pPr marL="1185608" indent="-236487">
              <a:defRPr sz="1100" b="1">
                <a:solidFill>
                  <a:schemeClr val="tx1"/>
                </a:solidFill>
                <a:latin typeface="Times New Roman" panose="02020603050405020304" pitchFamily="18" charset="0"/>
                <a:ea typeface="楷体_GB2312" pitchFamily="49" charset="-122"/>
              </a:defRPr>
            </a:lvl3pPr>
            <a:lvl4pPr marL="1660165" indent="-236487">
              <a:defRPr sz="1100" b="1">
                <a:solidFill>
                  <a:schemeClr val="tx1"/>
                </a:solidFill>
                <a:latin typeface="Times New Roman" panose="02020603050405020304" pitchFamily="18" charset="0"/>
                <a:ea typeface="楷体_GB2312" pitchFamily="49" charset="-122"/>
              </a:defRPr>
            </a:lvl4pPr>
            <a:lvl5pPr marL="2133138" indent="-236487">
              <a:defRPr sz="1100" b="1">
                <a:solidFill>
                  <a:schemeClr val="tx1"/>
                </a:solidFill>
                <a:latin typeface="Times New Roman" panose="02020603050405020304" pitchFamily="18" charset="0"/>
                <a:ea typeface="楷体_GB2312" pitchFamily="49" charset="-122"/>
              </a:defRPr>
            </a:lvl5pPr>
            <a:lvl6pPr marL="2590238"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3047340"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504441"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961541"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D13AA36-BB1E-4090-AB44-27B03CF5D1F3}" type="slidenum">
              <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xfrm>
            <a:off x="1364006" y="3371809"/>
            <a:ext cx="7506604" cy="319452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latin typeface="Arial" panose="020B0604020202020204" pitchFamily="34" charset="0"/>
              </a:rPr>
              <a:t>主要再强调一下这三部分内容</a:t>
            </a:r>
          </a:p>
        </p:txBody>
      </p:sp>
    </p:spTree>
    <p:extLst>
      <p:ext uri="{BB962C8B-B14F-4D97-AF65-F5344CB8AC3E}">
        <p14:creationId xmlns:p14="http://schemas.microsoft.com/office/powerpoint/2010/main" val="18388561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txBox="1">
            <a:spLocks noGrp="1" noChangeArrowheads="1"/>
          </p:cNvSpPr>
          <p:nvPr/>
        </p:nvSpPr>
        <p:spPr bwMode="auto">
          <a:xfrm>
            <a:off x="5797023" y="6743622"/>
            <a:ext cx="4435304" cy="354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8" tIns="45704" rIns="91408" bIns="45704" anchor="b"/>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7A67AD3-53FD-4079-A4EF-659B6C22381B}" type="slidenum">
              <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dirty="0">
              <a:latin typeface="楷体_GB2312" pitchFamily="49" charset="-122"/>
              <a:ea typeface="楷体_GB2312" pitchFamily="49" charset="-122"/>
            </a:endParaRPr>
          </a:p>
        </p:txBody>
      </p:sp>
    </p:spTree>
    <p:extLst>
      <p:ext uri="{BB962C8B-B14F-4D97-AF65-F5344CB8AC3E}">
        <p14:creationId xmlns:p14="http://schemas.microsoft.com/office/powerpoint/2010/main" val="40579330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txBox="1">
            <a:spLocks noGrp="1" noChangeArrowheads="1"/>
          </p:cNvSpPr>
          <p:nvPr/>
        </p:nvSpPr>
        <p:spPr bwMode="auto">
          <a:xfrm>
            <a:off x="5797023" y="6743622"/>
            <a:ext cx="4435304" cy="354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4" tIns="45708" rIns="91414" bIns="45708" anchor="b"/>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599083A-7ABC-42E0-9645-BBB37B7B0028}" type="slidenum">
              <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b="1">
                <a:latin typeface="楷体_GB2312" pitchFamily="49" charset="-122"/>
                <a:ea typeface="楷体_GB2312" pitchFamily="49" charset="-122"/>
              </a:rPr>
              <a:t>示意图</a:t>
            </a:r>
          </a:p>
        </p:txBody>
      </p:sp>
    </p:spTree>
    <p:extLst>
      <p:ext uri="{BB962C8B-B14F-4D97-AF65-F5344CB8AC3E}">
        <p14:creationId xmlns:p14="http://schemas.microsoft.com/office/powerpoint/2010/main" val="22543806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Arial" panose="020B0604020202020204" pitchFamily="34" charset="0"/>
            </a:endParaRPr>
          </a:p>
        </p:txBody>
      </p:sp>
    </p:spTree>
    <p:extLst>
      <p:ext uri="{BB962C8B-B14F-4D97-AF65-F5344CB8AC3E}">
        <p14:creationId xmlns:p14="http://schemas.microsoft.com/office/powerpoint/2010/main" val="14204854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lstStyle/>
          <a:p>
            <a:pPr>
              <a:lnSpc>
                <a:spcPts val="3632"/>
              </a:lnSpc>
              <a:defRPr/>
            </a:pPr>
            <a:r>
              <a:rPr lang="zh-CN" altLang="en-US" b="0" dirty="0">
                <a:cs typeface="Times New Roman" pitchFamily="18" charset="0"/>
              </a:rPr>
              <a:t>这里给出为变长数组分配空间的一个常用策略</a:t>
            </a:r>
            <a:endParaRPr lang="en-US" altLang="zh-CN" b="0" dirty="0">
              <a:cs typeface="Times New Roman" pitchFamily="18" charset="0"/>
            </a:endParaRPr>
          </a:p>
          <a:p>
            <a:pPr>
              <a:lnSpc>
                <a:spcPts val="3632"/>
              </a:lnSpc>
              <a:defRPr/>
            </a:pPr>
            <a:r>
              <a:rPr lang="zh-CN" altLang="en-US" b="0" dirty="0">
                <a:cs typeface="Times New Roman" pitchFamily="18" charset="0"/>
              </a:rPr>
              <a:t>假设过程</a:t>
            </a:r>
            <a:r>
              <a:rPr lang="en-US" altLang="zh-CN" b="0" dirty="0">
                <a:cs typeface="Times New Roman" pitchFamily="18" charset="0"/>
              </a:rPr>
              <a:t>p</a:t>
            </a:r>
            <a:r>
              <a:rPr lang="zh-CN" altLang="en-US" b="0" dirty="0">
                <a:cs typeface="Times New Roman" pitchFamily="18" charset="0"/>
              </a:rPr>
              <a:t>中声明了三个</a:t>
            </a:r>
            <a:r>
              <a:rPr lang="zh-CN" altLang="en-US" b="1" dirty="0">
                <a:cs typeface="Times New Roman" pitchFamily="18" charset="0"/>
              </a:rPr>
              <a:t>动态数组</a:t>
            </a:r>
            <a:r>
              <a:rPr lang="zh-CN" altLang="en-US" b="0" dirty="0">
                <a:cs typeface="Times New Roman" pitchFamily="18" charset="0"/>
              </a:rPr>
              <a:t>，因为在</a:t>
            </a:r>
            <a:r>
              <a:rPr lang="zh-CN" altLang="en-US" b="1" dirty="0">
                <a:cs typeface="Times New Roman" pitchFamily="18" charset="0"/>
              </a:rPr>
              <a:t>编译时刻</a:t>
            </a:r>
            <a:r>
              <a:rPr lang="zh-CN" altLang="en-US" b="0" dirty="0">
                <a:cs typeface="Times New Roman" pitchFamily="18" charset="0"/>
              </a:rPr>
              <a:t>无法确定它们的大小，因此无法为它们分配存储空间</a:t>
            </a:r>
            <a:endParaRPr lang="en-US" altLang="zh-CN" b="0" dirty="0">
              <a:cs typeface="Times New Roman" pitchFamily="18" charset="0"/>
            </a:endParaRPr>
          </a:p>
          <a:p>
            <a:pPr>
              <a:lnSpc>
                <a:spcPts val="3632"/>
              </a:lnSpc>
              <a:defRPr/>
            </a:pPr>
            <a:r>
              <a:rPr lang="zh-CN" altLang="en-US" b="0" dirty="0">
                <a:cs typeface="Times New Roman" pitchFamily="18" charset="0"/>
              </a:rPr>
              <a:t>但是在</a:t>
            </a:r>
            <a:r>
              <a:rPr lang="zh-CN" altLang="en-US" b="1" dirty="0">
                <a:cs typeface="Times New Roman" pitchFamily="18" charset="0"/>
              </a:rPr>
              <a:t>运行时</a:t>
            </a:r>
            <a:r>
              <a:rPr lang="zh-CN" altLang="en-US" b="0" dirty="0">
                <a:cs typeface="Times New Roman" pitchFamily="18" charset="0"/>
              </a:rPr>
              <a:t>能够确定这三个动态数组的大小以后，可以在</a:t>
            </a:r>
            <a:r>
              <a:rPr lang="zh-CN" altLang="en-US" b="1" dirty="0">
                <a:cs typeface="Times New Roman" pitchFamily="18" charset="0"/>
              </a:rPr>
              <a:t>栈</a:t>
            </a:r>
            <a:r>
              <a:rPr lang="zh-CN" altLang="en-US" b="0" dirty="0">
                <a:cs typeface="Times New Roman" pitchFamily="18" charset="0"/>
              </a:rPr>
              <a:t>中为它们分配存储空间</a:t>
            </a:r>
            <a:endParaRPr lang="en-US" altLang="zh-CN" b="0" dirty="0">
              <a:cs typeface="Times New Roman" pitchFamily="18" charset="0"/>
            </a:endParaRPr>
          </a:p>
          <a:p>
            <a:pPr>
              <a:lnSpc>
                <a:spcPts val="3632"/>
              </a:lnSpc>
              <a:defRPr/>
            </a:pPr>
            <a:r>
              <a:rPr lang="zh-CN" altLang="en-US" b="1" dirty="0">
                <a:cs typeface="Times New Roman" pitchFamily="18" charset="0"/>
              </a:rPr>
              <a:t>尽管</a:t>
            </a:r>
            <a:r>
              <a:rPr lang="zh-CN" altLang="en-US" b="0" dirty="0">
                <a:cs typeface="Times New Roman" pitchFamily="18" charset="0"/>
              </a:rPr>
              <a:t>这些数组的存储</a:t>
            </a:r>
            <a:r>
              <a:rPr lang="zh-CN" altLang="en-US" b="1" dirty="0">
                <a:cs typeface="Times New Roman" pitchFamily="18" charset="0"/>
              </a:rPr>
              <a:t>出现在栈中</a:t>
            </a:r>
            <a:r>
              <a:rPr lang="zh-CN" altLang="en-US" b="0" dirty="0">
                <a:cs typeface="Times New Roman" pitchFamily="18" charset="0"/>
              </a:rPr>
              <a:t>，它们</a:t>
            </a:r>
            <a:r>
              <a:rPr lang="zh-CN" altLang="en-US" b="1" dirty="0">
                <a:solidFill>
                  <a:schemeClr val="tx2">
                    <a:lumMod val="60000"/>
                    <a:lumOff val="40000"/>
                  </a:schemeClr>
                </a:solidFill>
                <a:cs typeface="Times New Roman" pitchFamily="18" charset="0"/>
              </a:rPr>
              <a:t>并不是 </a:t>
            </a:r>
            <a:r>
              <a:rPr lang="en-US" altLang="zh-CN" b="1" i="1" dirty="0">
                <a:solidFill>
                  <a:schemeClr val="tx2">
                    <a:lumMod val="60000"/>
                    <a:lumOff val="40000"/>
                  </a:schemeClr>
                </a:solidFill>
                <a:cs typeface="Times New Roman" pitchFamily="18" charset="0"/>
              </a:rPr>
              <a:t>p</a:t>
            </a:r>
            <a:r>
              <a:rPr lang="zh-CN" altLang="en-US" b="1" dirty="0">
                <a:solidFill>
                  <a:schemeClr val="tx2">
                    <a:lumMod val="60000"/>
                    <a:lumOff val="40000"/>
                  </a:schemeClr>
                </a:solidFill>
                <a:cs typeface="Times New Roman" pitchFamily="18" charset="0"/>
              </a:rPr>
              <a:t>的活动记录的一部分</a:t>
            </a:r>
            <a:endParaRPr lang="en-US" altLang="zh-CN" b="1" dirty="0">
              <a:solidFill>
                <a:schemeClr val="tx2">
                  <a:lumMod val="60000"/>
                  <a:lumOff val="40000"/>
                </a:schemeClr>
              </a:solidFill>
              <a:cs typeface="Times New Roman" pitchFamily="18" charset="0"/>
            </a:endParaRPr>
          </a:p>
          <a:p>
            <a:pPr>
              <a:lnSpc>
                <a:spcPts val="3632"/>
              </a:lnSpc>
              <a:defRPr/>
            </a:pPr>
            <a:r>
              <a:rPr lang="en-US" altLang="zh-CN" b="0" dirty="0">
                <a:solidFill>
                  <a:schemeClr val="tx2">
                    <a:lumMod val="60000"/>
                    <a:lumOff val="40000"/>
                  </a:schemeClr>
                </a:solidFill>
                <a:cs typeface="Times New Roman" pitchFamily="18" charset="0"/>
              </a:rPr>
              <a:t>P</a:t>
            </a:r>
            <a:r>
              <a:rPr lang="zh-CN" altLang="en-US" b="0" dirty="0">
                <a:solidFill>
                  <a:schemeClr val="tx2">
                    <a:lumMod val="60000"/>
                    <a:lumOff val="40000"/>
                  </a:schemeClr>
                </a:solidFill>
                <a:cs typeface="Times New Roman" pitchFamily="18" charset="0"/>
              </a:rPr>
              <a:t>的活动记录</a:t>
            </a:r>
            <a:r>
              <a:rPr lang="zh-CN" altLang="en-US" b="0" dirty="0">
                <a:cs typeface="Times New Roman" pitchFamily="18" charset="0"/>
              </a:rPr>
              <a:t>中只是存放了</a:t>
            </a:r>
            <a:r>
              <a:rPr lang="zh-CN" altLang="en-US" b="1" dirty="0">
                <a:cs typeface="Times New Roman" pitchFamily="18" charset="0"/>
              </a:rPr>
              <a:t>指向</a:t>
            </a:r>
            <a:r>
              <a:rPr lang="zh-CN" altLang="en-US" b="0" dirty="0">
                <a:cs typeface="Times New Roman" pitchFamily="18" charset="0"/>
              </a:rPr>
              <a:t>各个数组的</a:t>
            </a:r>
            <a:r>
              <a:rPr lang="zh-CN" altLang="en-US" b="1" dirty="0">
                <a:cs typeface="Times New Roman" pitchFamily="18" charset="0"/>
              </a:rPr>
              <a:t>开始位置的</a:t>
            </a:r>
            <a:r>
              <a:rPr lang="zh-CN" altLang="en-US" b="1" dirty="0">
                <a:solidFill>
                  <a:schemeClr val="tx2">
                    <a:lumMod val="60000"/>
                    <a:lumOff val="40000"/>
                  </a:schemeClr>
                </a:solidFill>
                <a:cs typeface="Times New Roman" pitchFamily="18" charset="0"/>
              </a:rPr>
              <a:t>指针</a:t>
            </a:r>
            <a:endParaRPr lang="en-US" altLang="zh-CN" b="0" dirty="0">
              <a:cs typeface="Times New Roman" pitchFamily="18" charset="0"/>
            </a:endParaRPr>
          </a:p>
          <a:p>
            <a:pPr>
              <a:lnSpc>
                <a:spcPts val="3632"/>
              </a:lnSpc>
              <a:defRPr/>
            </a:pPr>
            <a:r>
              <a:rPr lang="zh-CN" altLang="en-US" b="0" dirty="0">
                <a:cs typeface="Times New Roman" pitchFamily="18" charset="0"/>
              </a:rPr>
              <a:t>当</a:t>
            </a:r>
            <a:r>
              <a:rPr lang="en-US" altLang="zh-CN" b="0" dirty="0">
                <a:cs typeface="Times New Roman" pitchFamily="18" charset="0"/>
              </a:rPr>
              <a:t> </a:t>
            </a:r>
            <a:r>
              <a:rPr lang="en-US" altLang="zh-CN" b="0" i="1" dirty="0">
                <a:cs typeface="Times New Roman" pitchFamily="18" charset="0"/>
              </a:rPr>
              <a:t>p</a:t>
            </a:r>
            <a:r>
              <a:rPr lang="en-US" altLang="zh-CN" b="0" dirty="0">
                <a:cs typeface="Times New Roman" pitchFamily="18" charset="0"/>
              </a:rPr>
              <a:t> </a:t>
            </a:r>
            <a:r>
              <a:rPr lang="zh-CN" altLang="en-US" b="0" dirty="0">
                <a:cs typeface="Times New Roman" pitchFamily="18" charset="0"/>
              </a:rPr>
              <a:t>执行时，这些指针的位置</a:t>
            </a:r>
            <a:r>
              <a:rPr lang="zh-CN" altLang="en-US" b="0" dirty="0">
                <a:solidFill>
                  <a:schemeClr val="tx2">
                    <a:lumMod val="60000"/>
                    <a:lumOff val="40000"/>
                  </a:schemeClr>
                </a:solidFill>
                <a:cs typeface="Times New Roman" pitchFamily="18" charset="0"/>
              </a:rPr>
              <a:t>相对于</a:t>
            </a:r>
            <a:r>
              <a:rPr lang="zh-CN" altLang="en-US" b="1" dirty="0">
                <a:solidFill>
                  <a:schemeClr val="tx2">
                    <a:lumMod val="60000"/>
                    <a:lumOff val="40000"/>
                  </a:schemeClr>
                </a:solidFill>
                <a:cs typeface="Times New Roman" pitchFamily="18" charset="0"/>
              </a:rPr>
              <a:t>栈顶指针</a:t>
            </a:r>
            <a:r>
              <a:rPr lang="zh-CN" altLang="en-US" b="0" dirty="0">
                <a:solidFill>
                  <a:schemeClr val="tx2">
                    <a:lumMod val="60000"/>
                    <a:lumOff val="40000"/>
                  </a:schemeClr>
                </a:solidFill>
                <a:cs typeface="Times New Roman" pitchFamily="18" charset="0"/>
              </a:rPr>
              <a:t>的</a:t>
            </a:r>
            <a:r>
              <a:rPr lang="zh-CN" altLang="en-US" b="1" dirty="0">
                <a:solidFill>
                  <a:schemeClr val="tx2">
                    <a:lumMod val="60000"/>
                    <a:lumOff val="40000"/>
                  </a:schemeClr>
                </a:solidFill>
                <a:cs typeface="Times New Roman" pitchFamily="18" charset="0"/>
              </a:rPr>
              <a:t>偏移量</a:t>
            </a:r>
            <a:r>
              <a:rPr lang="zh-CN" altLang="en-US" b="0" dirty="0">
                <a:solidFill>
                  <a:schemeClr val="tx2">
                    <a:lumMod val="60000"/>
                    <a:lumOff val="40000"/>
                  </a:schemeClr>
                </a:solidFill>
                <a:cs typeface="Times New Roman" pitchFamily="18" charset="0"/>
              </a:rPr>
              <a:t>是</a:t>
            </a:r>
            <a:r>
              <a:rPr lang="zh-CN" altLang="en-US" b="1" dirty="0">
                <a:solidFill>
                  <a:schemeClr val="tx2">
                    <a:lumMod val="60000"/>
                    <a:lumOff val="40000"/>
                  </a:schemeClr>
                </a:solidFill>
                <a:cs typeface="Times New Roman" pitchFamily="18" charset="0"/>
              </a:rPr>
              <a:t>已知</a:t>
            </a:r>
            <a:r>
              <a:rPr lang="zh-CN" altLang="en-US" b="0" dirty="0">
                <a:solidFill>
                  <a:schemeClr val="tx2">
                    <a:lumMod val="60000"/>
                    <a:lumOff val="40000"/>
                  </a:schemeClr>
                </a:solidFill>
                <a:cs typeface="Times New Roman" pitchFamily="18" charset="0"/>
              </a:rPr>
              <a:t>的</a:t>
            </a:r>
            <a:r>
              <a:rPr lang="zh-CN" altLang="en-US" b="0" dirty="0">
                <a:cs typeface="Times New Roman" pitchFamily="18" charset="0"/>
              </a:rPr>
              <a:t>，因而目标代码可以通过这些指针访问数组元素</a:t>
            </a:r>
            <a:endParaRPr lang="en-US" altLang="zh-CN" b="0" dirty="0">
              <a:cs typeface="Times New Roman" pitchFamily="18" charset="0"/>
            </a:endParaRPr>
          </a:p>
          <a:p>
            <a:pPr>
              <a:defRPr/>
            </a:pPr>
            <a:endParaRPr lang="en-US" altLang="zh-CN" dirty="0"/>
          </a:p>
          <a:p>
            <a:pPr>
              <a:defRPr/>
            </a:pPr>
            <a:r>
              <a:rPr lang="zh-CN" altLang="en-US" dirty="0"/>
              <a:t>图中还给出了一个被</a:t>
            </a:r>
            <a:r>
              <a:rPr lang="en-US" altLang="zh-CN" dirty="0"/>
              <a:t>p</a:t>
            </a:r>
            <a:r>
              <a:rPr lang="zh-CN" altLang="en-US" dirty="0"/>
              <a:t>调用的过程</a:t>
            </a:r>
            <a:r>
              <a:rPr lang="en-US" altLang="zh-CN" dirty="0"/>
              <a:t>q</a:t>
            </a:r>
            <a:r>
              <a:rPr lang="zh-CN" altLang="en-US" dirty="0"/>
              <a:t>的活动记录</a:t>
            </a:r>
            <a:endParaRPr lang="en-US" altLang="zh-CN" dirty="0"/>
          </a:p>
          <a:p>
            <a:pPr>
              <a:defRPr/>
            </a:pPr>
            <a:r>
              <a:rPr lang="en-US" altLang="zh-CN" dirty="0"/>
              <a:t>Q</a:t>
            </a:r>
            <a:r>
              <a:rPr lang="zh-CN" altLang="en-US" dirty="0"/>
              <a:t>的这个活动记录从</a:t>
            </a:r>
            <a:r>
              <a:rPr lang="en-US" altLang="zh-CN" dirty="0"/>
              <a:t>p</a:t>
            </a:r>
            <a:r>
              <a:rPr lang="zh-CN" altLang="en-US" dirty="0"/>
              <a:t>的数组之后开始，</a:t>
            </a:r>
            <a:endParaRPr lang="en-US" altLang="zh-CN" dirty="0"/>
          </a:p>
          <a:p>
            <a:pPr>
              <a:defRPr/>
            </a:pPr>
            <a:r>
              <a:rPr lang="en-US" altLang="zh-CN" dirty="0"/>
              <a:t>q</a:t>
            </a:r>
            <a:r>
              <a:rPr lang="zh-CN" altLang="en-US" dirty="0"/>
              <a:t>的所有变长数组被分配在</a:t>
            </a:r>
            <a:r>
              <a:rPr lang="en-US" altLang="zh-CN" dirty="0"/>
              <a:t>q</a:t>
            </a:r>
            <a:r>
              <a:rPr lang="zh-CN" altLang="en-US" dirty="0"/>
              <a:t>的活动记录之外</a:t>
            </a:r>
          </a:p>
          <a:p>
            <a:pPr>
              <a:defRPr/>
            </a:pPr>
            <a:endParaRPr lang="zh-CN" altLang="en-US" dirty="0"/>
          </a:p>
        </p:txBody>
      </p:sp>
      <p:sp>
        <p:nvSpPr>
          <p:cNvPr id="8602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b="1">
                <a:solidFill>
                  <a:schemeClr val="tx1"/>
                </a:solidFill>
                <a:latin typeface="Times New Roman" panose="02020603050405020304" pitchFamily="18" charset="0"/>
                <a:ea typeface="楷体_GB2312" pitchFamily="49" charset="-122"/>
              </a:defRPr>
            </a:lvl1pPr>
            <a:lvl2pPr marL="769770" indent="-295212">
              <a:defRPr sz="1100" b="1">
                <a:solidFill>
                  <a:schemeClr val="tx1"/>
                </a:solidFill>
                <a:latin typeface="Times New Roman" panose="02020603050405020304" pitchFamily="18" charset="0"/>
                <a:ea typeface="楷体_GB2312" pitchFamily="49" charset="-122"/>
              </a:defRPr>
            </a:lvl2pPr>
            <a:lvl3pPr marL="1185608" indent="-236487">
              <a:defRPr sz="1100" b="1">
                <a:solidFill>
                  <a:schemeClr val="tx1"/>
                </a:solidFill>
                <a:latin typeface="Times New Roman" panose="02020603050405020304" pitchFamily="18" charset="0"/>
                <a:ea typeface="楷体_GB2312" pitchFamily="49" charset="-122"/>
              </a:defRPr>
            </a:lvl3pPr>
            <a:lvl4pPr marL="1660165" indent="-236487">
              <a:defRPr sz="1100" b="1">
                <a:solidFill>
                  <a:schemeClr val="tx1"/>
                </a:solidFill>
                <a:latin typeface="Times New Roman" panose="02020603050405020304" pitchFamily="18" charset="0"/>
                <a:ea typeface="楷体_GB2312" pitchFamily="49" charset="-122"/>
              </a:defRPr>
            </a:lvl4pPr>
            <a:lvl5pPr marL="2133138" indent="-236487">
              <a:defRPr sz="1100" b="1">
                <a:solidFill>
                  <a:schemeClr val="tx1"/>
                </a:solidFill>
                <a:latin typeface="Times New Roman" panose="02020603050405020304" pitchFamily="18" charset="0"/>
                <a:ea typeface="楷体_GB2312" pitchFamily="49" charset="-122"/>
              </a:defRPr>
            </a:lvl5pPr>
            <a:lvl6pPr marL="2590238"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3047340"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504441"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961541"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DD3D44E-44DA-4C17-9C42-735FB0FCDB6E}" type="slidenum">
              <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endParaRPr>
          </a:p>
        </p:txBody>
      </p:sp>
    </p:spTree>
    <p:extLst>
      <p:ext uri="{BB962C8B-B14F-4D97-AF65-F5344CB8AC3E}">
        <p14:creationId xmlns:p14="http://schemas.microsoft.com/office/powerpoint/2010/main" val="15238767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p:cNvSpPr>
            <a:spLocks noGrp="1" noRot="1" noChangeAspect="1" noTextEdit="1"/>
          </p:cNvSpPr>
          <p:nvPr>
            <p:ph type="sldImg"/>
          </p:nvPr>
        </p:nvSpPr>
        <p:spPr>
          <a:ln/>
        </p:spPr>
      </p:sp>
      <p:sp>
        <p:nvSpPr>
          <p:cNvPr id="8806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8806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b="1">
                <a:solidFill>
                  <a:schemeClr val="tx1"/>
                </a:solidFill>
                <a:latin typeface="Times New Roman" panose="02020603050405020304" pitchFamily="18" charset="0"/>
                <a:ea typeface="楷体_GB2312" pitchFamily="49" charset="-122"/>
              </a:defRPr>
            </a:lvl1pPr>
            <a:lvl2pPr marL="769770" indent="-295212">
              <a:defRPr sz="1100" b="1">
                <a:solidFill>
                  <a:schemeClr val="tx1"/>
                </a:solidFill>
                <a:latin typeface="Times New Roman" panose="02020603050405020304" pitchFamily="18" charset="0"/>
                <a:ea typeface="楷体_GB2312" pitchFamily="49" charset="-122"/>
              </a:defRPr>
            </a:lvl2pPr>
            <a:lvl3pPr marL="1185608" indent="-236487">
              <a:defRPr sz="1100" b="1">
                <a:solidFill>
                  <a:schemeClr val="tx1"/>
                </a:solidFill>
                <a:latin typeface="Times New Roman" panose="02020603050405020304" pitchFamily="18" charset="0"/>
                <a:ea typeface="楷体_GB2312" pitchFamily="49" charset="-122"/>
              </a:defRPr>
            </a:lvl3pPr>
            <a:lvl4pPr marL="1660165" indent="-236487">
              <a:defRPr sz="1100" b="1">
                <a:solidFill>
                  <a:schemeClr val="tx1"/>
                </a:solidFill>
                <a:latin typeface="Times New Roman" panose="02020603050405020304" pitchFamily="18" charset="0"/>
                <a:ea typeface="楷体_GB2312" pitchFamily="49" charset="-122"/>
              </a:defRPr>
            </a:lvl4pPr>
            <a:lvl5pPr marL="2133138" indent="-236487">
              <a:defRPr sz="1100" b="1">
                <a:solidFill>
                  <a:schemeClr val="tx1"/>
                </a:solidFill>
                <a:latin typeface="Times New Roman" panose="02020603050405020304" pitchFamily="18" charset="0"/>
                <a:ea typeface="楷体_GB2312" pitchFamily="49" charset="-122"/>
              </a:defRPr>
            </a:lvl5pPr>
            <a:lvl6pPr marL="2590238"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3047340"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504441"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961541"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950DDFA-1DE6-43FE-9F6B-C5D6A7928F8F}" type="slidenum">
              <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endParaRPr>
          </a:p>
        </p:txBody>
      </p:sp>
    </p:spTree>
    <p:extLst>
      <p:ext uri="{BB962C8B-B14F-4D97-AF65-F5344CB8AC3E}">
        <p14:creationId xmlns:p14="http://schemas.microsoft.com/office/powerpoint/2010/main" val="41256827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p:cNvSpPr>
            <a:spLocks noGrp="1" noRot="1" noChangeAspect="1" noTextEdit="1"/>
          </p:cNvSpPr>
          <p:nvPr>
            <p:ph type="sldImg"/>
          </p:nvPr>
        </p:nvSpPr>
        <p:spPr>
          <a:ln/>
        </p:spPr>
      </p:sp>
      <p:sp>
        <p:nvSpPr>
          <p:cNvPr id="8806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8806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b="1">
                <a:solidFill>
                  <a:schemeClr val="tx1"/>
                </a:solidFill>
                <a:latin typeface="Times New Roman" panose="02020603050405020304" pitchFamily="18" charset="0"/>
                <a:ea typeface="楷体_GB2312" pitchFamily="49" charset="-122"/>
              </a:defRPr>
            </a:lvl1pPr>
            <a:lvl2pPr marL="769770" indent="-295212">
              <a:defRPr sz="1100" b="1">
                <a:solidFill>
                  <a:schemeClr val="tx1"/>
                </a:solidFill>
                <a:latin typeface="Times New Roman" panose="02020603050405020304" pitchFamily="18" charset="0"/>
                <a:ea typeface="楷体_GB2312" pitchFamily="49" charset="-122"/>
              </a:defRPr>
            </a:lvl2pPr>
            <a:lvl3pPr marL="1185608" indent="-236487">
              <a:defRPr sz="1100" b="1">
                <a:solidFill>
                  <a:schemeClr val="tx1"/>
                </a:solidFill>
                <a:latin typeface="Times New Roman" panose="02020603050405020304" pitchFamily="18" charset="0"/>
                <a:ea typeface="楷体_GB2312" pitchFamily="49" charset="-122"/>
              </a:defRPr>
            </a:lvl3pPr>
            <a:lvl4pPr marL="1660165" indent="-236487">
              <a:defRPr sz="1100" b="1">
                <a:solidFill>
                  <a:schemeClr val="tx1"/>
                </a:solidFill>
                <a:latin typeface="Times New Roman" panose="02020603050405020304" pitchFamily="18" charset="0"/>
                <a:ea typeface="楷体_GB2312" pitchFamily="49" charset="-122"/>
              </a:defRPr>
            </a:lvl4pPr>
            <a:lvl5pPr marL="2133138" indent="-236487">
              <a:defRPr sz="1100" b="1">
                <a:solidFill>
                  <a:schemeClr val="tx1"/>
                </a:solidFill>
                <a:latin typeface="Times New Roman" panose="02020603050405020304" pitchFamily="18" charset="0"/>
                <a:ea typeface="楷体_GB2312" pitchFamily="49" charset="-122"/>
              </a:defRPr>
            </a:lvl5pPr>
            <a:lvl6pPr marL="2590238"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3047340"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504441"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961541"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950DDFA-1DE6-43FE-9F6B-C5D6A7928F8F}" type="slidenum">
              <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endParaRPr>
          </a:p>
        </p:txBody>
      </p:sp>
    </p:spTree>
    <p:extLst>
      <p:ext uri="{BB962C8B-B14F-4D97-AF65-F5344CB8AC3E}">
        <p14:creationId xmlns:p14="http://schemas.microsoft.com/office/powerpoint/2010/main" val="30984437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1"/>
          <p:cNvSpPr>
            <a:spLocks noGrp="1" noRot="1" noChangeAspect="1" noTextEdit="1"/>
          </p:cNvSpPr>
          <p:nvPr>
            <p:ph type="sldImg"/>
          </p:nvPr>
        </p:nvSpPr>
        <p:spPr>
          <a:ln/>
        </p:spPr>
      </p:sp>
      <p:sp>
        <p:nvSpPr>
          <p:cNvPr id="98307" name="备注占位符 2"/>
          <p:cNvSpPr>
            <a:spLocks noGrp="1"/>
          </p:cNvSpPr>
          <p:nvPr>
            <p:ph type="body" idx="1"/>
          </p:nvPr>
        </p:nvSpPr>
        <p:spPr>
          <a:ln/>
        </p:spPr>
        <p:txBody>
          <a:bodyPr/>
          <a:lstStyle/>
          <a:p>
            <a:pPr eaLnBrk="1" hangingPunct="1">
              <a:defRPr/>
            </a:pPr>
            <a:endParaRPr lang="zh-CN" altLang="en-US" dirty="0"/>
          </a:p>
        </p:txBody>
      </p:sp>
      <p:sp>
        <p:nvSpPr>
          <p:cNvPr id="9011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b="1">
                <a:solidFill>
                  <a:schemeClr val="tx1"/>
                </a:solidFill>
                <a:latin typeface="Times New Roman" panose="02020603050405020304" pitchFamily="18" charset="0"/>
                <a:ea typeface="楷体_GB2312" pitchFamily="49" charset="-122"/>
              </a:defRPr>
            </a:lvl1pPr>
            <a:lvl2pPr marL="769770" indent="-295212">
              <a:defRPr sz="1100" b="1">
                <a:solidFill>
                  <a:schemeClr val="tx1"/>
                </a:solidFill>
                <a:latin typeface="Times New Roman" panose="02020603050405020304" pitchFamily="18" charset="0"/>
                <a:ea typeface="楷体_GB2312" pitchFamily="49" charset="-122"/>
              </a:defRPr>
            </a:lvl2pPr>
            <a:lvl3pPr marL="1185608" indent="-236487">
              <a:defRPr sz="1100" b="1">
                <a:solidFill>
                  <a:schemeClr val="tx1"/>
                </a:solidFill>
                <a:latin typeface="Times New Roman" panose="02020603050405020304" pitchFamily="18" charset="0"/>
                <a:ea typeface="楷体_GB2312" pitchFamily="49" charset="-122"/>
              </a:defRPr>
            </a:lvl3pPr>
            <a:lvl4pPr marL="1660165" indent="-236487">
              <a:defRPr sz="1100" b="1">
                <a:solidFill>
                  <a:schemeClr val="tx1"/>
                </a:solidFill>
                <a:latin typeface="Times New Roman" panose="02020603050405020304" pitchFamily="18" charset="0"/>
                <a:ea typeface="楷体_GB2312" pitchFamily="49" charset="-122"/>
              </a:defRPr>
            </a:lvl4pPr>
            <a:lvl5pPr marL="2133138" indent="-236487">
              <a:defRPr sz="1100" b="1">
                <a:solidFill>
                  <a:schemeClr val="tx1"/>
                </a:solidFill>
                <a:latin typeface="Times New Roman" panose="02020603050405020304" pitchFamily="18" charset="0"/>
                <a:ea typeface="楷体_GB2312" pitchFamily="49" charset="-122"/>
              </a:defRPr>
            </a:lvl5pPr>
            <a:lvl6pPr marL="2590238"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3047340"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504441"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961541"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0BB7FD1-B0D1-49B5-96F0-5FFCAEF1C883}" type="slidenum">
              <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endParaRPr>
          </a:p>
        </p:txBody>
      </p:sp>
    </p:spTree>
    <p:extLst>
      <p:ext uri="{BB962C8B-B14F-4D97-AF65-F5344CB8AC3E}">
        <p14:creationId xmlns:p14="http://schemas.microsoft.com/office/powerpoint/2010/main" val="36043633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a:ln/>
        </p:spPr>
      </p:sp>
      <p:sp>
        <p:nvSpPr>
          <p:cNvPr id="100355" name="备注占位符 2"/>
          <p:cNvSpPr>
            <a:spLocks noGrp="1"/>
          </p:cNvSpPr>
          <p:nvPr>
            <p:ph type="body" idx="1"/>
          </p:nvPr>
        </p:nvSpPr>
        <p:spPr>
          <a:ln/>
        </p:spPr>
        <p:txBody>
          <a:bodyPr/>
          <a:lstStyle/>
          <a:p>
            <a:pPr eaLnBrk="1" hangingPunct="1">
              <a:defRPr/>
            </a:pPr>
            <a:endParaRPr lang="zh-CN" altLang="en-US" dirty="0"/>
          </a:p>
        </p:txBody>
      </p:sp>
      <p:sp>
        <p:nvSpPr>
          <p:cNvPr id="9216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b="1">
                <a:solidFill>
                  <a:schemeClr val="tx1"/>
                </a:solidFill>
                <a:latin typeface="Times New Roman" panose="02020603050405020304" pitchFamily="18" charset="0"/>
                <a:ea typeface="楷体_GB2312" pitchFamily="49" charset="-122"/>
              </a:defRPr>
            </a:lvl1pPr>
            <a:lvl2pPr marL="769770" indent="-295212">
              <a:defRPr sz="1100" b="1">
                <a:solidFill>
                  <a:schemeClr val="tx1"/>
                </a:solidFill>
                <a:latin typeface="Times New Roman" panose="02020603050405020304" pitchFamily="18" charset="0"/>
                <a:ea typeface="楷体_GB2312" pitchFamily="49" charset="-122"/>
              </a:defRPr>
            </a:lvl2pPr>
            <a:lvl3pPr marL="1185608" indent="-236487">
              <a:defRPr sz="1100" b="1">
                <a:solidFill>
                  <a:schemeClr val="tx1"/>
                </a:solidFill>
                <a:latin typeface="Times New Roman" panose="02020603050405020304" pitchFamily="18" charset="0"/>
                <a:ea typeface="楷体_GB2312" pitchFamily="49" charset="-122"/>
              </a:defRPr>
            </a:lvl3pPr>
            <a:lvl4pPr marL="1660165" indent="-236487">
              <a:defRPr sz="1100" b="1">
                <a:solidFill>
                  <a:schemeClr val="tx1"/>
                </a:solidFill>
                <a:latin typeface="Times New Roman" panose="02020603050405020304" pitchFamily="18" charset="0"/>
                <a:ea typeface="楷体_GB2312" pitchFamily="49" charset="-122"/>
              </a:defRPr>
            </a:lvl4pPr>
            <a:lvl5pPr marL="2133138" indent="-236487">
              <a:defRPr sz="1100" b="1">
                <a:solidFill>
                  <a:schemeClr val="tx1"/>
                </a:solidFill>
                <a:latin typeface="Times New Roman" panose="02020603050405020304" pitchFamily="18" charset="0"/>
                <a:ea typeface="楷体_GB2312" pitchFamily="49" charset="-122"/>
              </a:defRPr>
            </a:lvl5pPr>
            <a:lvl6pPr marL="2590238"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3047340"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504441"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961541"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B6DBFF0-ED21-493C-A1CB-C4505ADE9C95}" type="slidenum">
              <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endParaRPr>
          </a:p>
        </p:txBody>
      </p:sp>
    </p:spTree>
    <p:extLst>
      <p:ext uri="{BB962C8B-B14F-4D97-AF65-F5344CB8AC3E}">
        <p14:creationId xmlns:p14="http://schemas.microsoft.com/office/powerpoint/2010/main" val="5442828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1"/>
          <p:cNvSpPr>
            <a:spLocks noGrp="1" noRot="1" noChangeAspect="1" noTextEdit="1"/>
          </p:cNvSpPr>
          <p:nvPr>
            <p:ph type="sldImg"/>
          </p:nvPr>
        </p:nvSpPr>
        <p:spPr>
          <a:ln/>
        </p:spPr>
      </p:sp>
      <p:sp>
        <p:nvSpPr>
          <p:cNvPr id="98307" name="备注占位符 2"/>
          <p:cNvSpPr>
            <a:spLocks noGrp="1"/>
          </p:cNvSpPr>
          <p:nvPr>
            <p:ph type="body" idx="1"/>
          </p:nvPr>
        </p:nvSpPr>
        <p:spPr>
          <a:ln/>
        </p:spPr>
        <p:txBody>
          <a:bodyPr/>
          <a:lstStyle/>
          <a:p>
            <a:pPr eaLnBrk="1" hangingPunct="1">
              <a:defRPr/>
            </a:pPr>
            <a:endParaRPr lang="zh-CN" altLang="en-US" dirty="0"/>
          </a:p>
        </p:txBody>
      </p:sp>
      <p:sp>
        <p:nvSpPr>
          <p:cNvPr id="9011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b="1">
                <a:solidFill>
                  <a:schemeClr val="tx1"/>
                </a:solidFill>
                <a:latin typeface="Times New Roman" panose="02020603050405020304" pitchFamily="18" charset="0"/>
                <a:ea typeface="楷体_GB2312" pitchFamily="49" charset="-122"/>
              </a:defRPr>
            </a:lvl1pPr>
            <a:lvl2pPr marL="769770" indent="-295212">
              <a:defRPr sz="1100" b="1">
                <a:solidFill>
                  <a:schemeClr val="tx1"/>
                </a:solidFill>
                <a:latin typeface="Times New Roman" panose="02020603050405020304" pitchFamily="18" charset="0"/>
                <a:ea typeface="楷体_GB2312" pitchFamily="49" charset="-122"/>
              </a:defRPr>
            </a:lvl2pPr>
            <a:lvl3pPr marL="1185608" indent="-236487">
              <a:defRPr sz="1100" b="1">
                <a:solidFill>
                  <a:schemeClr val="tx1"/>
                </a:solidFill>
                <a:latin typeface="Times New Roman" panose="02020603050405020304" pitchFamily="18" charset="0"/>
                <a:ea typeface="楷体_GB2312" pitchFamily="49" charset="-122"/>
              </a:defRPr>
            </a:lvl3pPr>
            <a:lvl4pPr marL="1660165" indent="-236487">
              <a:defRPr sz="1100" b="1">
                <a:solidFill>
                  <a:schemeClr val="tx1"/>
                </a:solidFill>
                <a:latin typeface="Times New Roman" panose="02020603050405020304" pitchFamily="18" charset="0"/>
                <a:ea typeface="楷体_GB2312" pitchFamily="49" charset="-122"/>
              </a:defRPr>
            </a:lvl4pPr>
            <a:lvl5pPr marL="2133138" indent="-236487">
              <a:defRPr sz="1100" b="1">
                <a:solidFill>
                  <a:schemeClr val="tx1"/>
                </a:solidFill>
                <a:latin typeface="Times New Roman" panose="02020603050405020304" pitchFamily="18" charset="0"/>
                <a:ea typeface="楷体_GB2312" pitchFamily="49" charset="-122"/>
              </a:defRPr>
            </a:lvl5pPr>
            <a:lvl6pPr marL="2590238"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3047340"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504441"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961541"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0BB7FD1-B0D1-49B5-96F0-5FFCAEF1C883}" type="slidenum">
              <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endParaRPr>
          </a:p>
        </p:txBody>
      </p:sp>
    </p:spTree>
    <p:extLst>
      <p:ext uri="{BB962C8B-B14F-4D97-AF65-F5344CB8AC3E}">
        <p14:creationId xmlns:p14="http://schemas.microsoft.com/office/powerpoint/2010/main" val="37901203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b="1">
                <a:solidFill>
                  <a:schemeClr val="tx1"/>
                </a:solidFill>
                <a:latin typeface="Times New Roman" panose="02020603050405020304" pitchFamily="18" charset="0"/>
                <a:ea typeface="楷体_GB2312" pitchFamily="49" charset="-122"/>
              </a:defRPr>
            </a:lvl1pPr>
            <a:lvl2pPr marL="769770" indent="-295212">
              <a:defRPr sz="1100" b="1">
                <a:solidFill>
                  <a:schemeClr val="tx1"/>
                </a:solidFill>
                <a:latin typeface="Times New Roman" panose="02020603050405020304" pitchFamily="18" charset="0"/>
                <a:ea typeface="楷体_GB2312" pitchFamily="49" charset="-122"/>
              </a:defRPr>
            </a:lvl2pPr>
            <a:lvl3pPr marL="1185608" indent="-236487">
              <a:defRPr sz="1100" b="1">
                <a:solidFill>
                  <a:schemeClr val="tx1"/>
                </a:solidFill>
                <a:latin typeface="Times New Roman" panose="02020603050405020304" pitchFamily="18" charset="0"/>
                <a:ea typeface="楷体_GB2312" pitchFamily="49" charset="-122"/>
              </a:defRPr>
            </a:lvl3pPr>
            <a:lvl4pPr marL="1660165" indent="-236487">
              <a:defRPr sz="1100" b="1">
                <a:solidFill>
                  <a:schemeClr val="tx1"/>
                </a:solidFill>
                <a:latin typeface="Times New Roman" panose="02020603050405020304" pitchFamily="18" charset="0"/>
                <a:ea typeface="楷体_GB2312" pitchFamily="49" charset="-122"/>
              </a:defRPr>
            </a:lvl4pPr>
            <a:lvl5pPr marL="2133138" indent="-236487">
              <a:defRPr sz="1100" b="1">
                <a:solidFill>
                  <a:schemeClr val="tx1"/>
                </a:solidFill>
                <a:latin typeface="Times New Roman" panose="02020603050405020304" pitchFamily="18" charset="0"/>
                <a:ea typeface="楷体_GB2312" pitchFamily="49" charset="-122"/>
              </a:defRPr>
            </a:lvl5pPr>
            <a:lvl6pPr marL="2590238"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3047340"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504441"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961541"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E8DEE80-724C-4DDB-B706-15F348D841B8}" type="slidenum">
              <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xfrm>
            <a:off x="1364006" y="3371809"/>
            <a:ext cx="7506604" cy="319452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1243964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b="1">
                <a:solidFill>
                  <a:schemeClr val="tx1"/>
                </a:solidFill>
                <a:latin typeface="Times New Roman" panose="02020603050405020304" pitchFamily="18" charset="0"/>
                <a:ea typeface="楷体_GB2312" pitchFamily="49" charset="-122"/>
              </a:defRPr>
            </a:lvl1pPr>
            <a:lvl2pPr marL="769770" indent="-295212">
              <a:defRPr sz="1100" b="1">
                <a:solidFill>
                  <a:schemeClr val="tx1"/>
                </a:solidFill>
                <a:latin typeface="Times New Roman" panose="02020603050405020304" pitchFamily="18" charset="0"/>
                <a:ea typeface="楷体_GB2312" pitchFamily="49" charset="-122"/>
              </a:defRPr>
            </a:lvl2pPr>
            <a:lvl3pPr marL="1185608" indent="-236487">
              <a:defRPr sz="1100" b="1">
                <a:solidFill>
                  <a:schemeClr val="tx1"/>
                </a:solidFill>
                <a:latin typeface="Times New Roman" panose="02020603050405020304" pitchFamily="18" charset="0"/>
                <a:ea typeface="楷体_GB2312" pitchFamily="49" charset="-122"/>
              </a:defRPr>
            </a:lvl3pPr>
            <a:lvl4pPr marL="1660165" indent="-236487">
              <a:defRPr sz="1100" b="1">
                <a:solidFill>
                  <a:schemeClr val="tx1"/>
                </a:solidFill>
                <a:latin typeface="Times New Roman" panose="02020603050405020304" pitchFamily="18" charset="0"/>
                <a:ea typeface="楷体_GB2312" pitchFamily="49" charset="-122"/>
              </a:defRPr>
            </a:lvl4pPr>
            <a:lvl5pPr marL="2133138" indent="-236487">
              <a:defRPr sz="1100" b="1">
                <a:solidFill>
                  <a:schemeClr val="tx1"/>
                </a:solidFill>
                <a:latin typeface="Times New Roman" panose="02020603050405020304" pitchFamily="18" charset="0"/>
                <a:ea typeface="楷体_GB2312" pitchFamily="49" charset="-122"/>
              </a:defRPr>
            </a:lvl5pPr>
            <a:lvl6pPr marL="2590238"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3047340"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504441"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961541"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5F3B715-E9C3-425B-AB75-D5B3CBAE94E6}" type="slidenum">
              <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latin typeface="Arial" panose="020B0604020202020204" pitchFamily="34" charset="0"/>
                <a:ea typeface="楷体_GB2312" pitchFamily="49" charset="-122"/>
              </a:rPr>
              <a:t>使用</a:t>
            </a:r>
            <a:r>
              <a:rPr lang="zh-CN" altLang="en-US" dirty="0">
                <a:solidFill>
                  <a:schemeClr val="hlink"/>
                </a:solidFill>
                <a:latin typeface="Arial" panose="020B0604020202020204" pitchFamily="34" charset="0"/>
                <a:ea typeface="楷体_GB2312" pitchFamily="49" charset="-122"/>
              </a:rPr>
              <a:t>过程</a:t>
            </a:r>
            <a:r>
              <a:rPr lang="zh-CN" altLang="en-US" dirty="0">
                <a:latin typeface="Arial" panose="020B0604020202020204" pitchFamily="34" charset="0"/>
                <a:ea typeface="楷体_GB2312" pitchFamily="49" charset="-122"/>
              </a:rPr>
              <a:t>、</a:t>
            </a:r>
            <a:r>
              <a:rPr lang="zh-CN" altLang="en-US" dirty="0">
                <a:solidFill>
                  <a:schemeClr val="hlink"/>
                </a:solidFill>
                <a:latin typeface="Arial" panose="020B0604020202020204" pitchFamily="34" charset="0"/>
                <a:ea typeface="楷体_GB2312" pitchFamily="49" charset="-122"/>
              </a:rPr>
              <a:t>函数</a:t>
            </a:r>
            <a:r>
              <a:rPr lang="zh-CN" altLang="en-US" dirty="0">
                <a:latin typeface="Arial" panose="020B0604020202020204" pitchFamily="34" charset="0"/>
                <a:ea typeface="楷体_GB2312" pitchFamily="49" charset="-122"/>
              </a:rPr>
              <a:t>或</a:t>
            </a:r>
            <a:r>
              <a:rPr lang="zh-CN" altLang="en-US" dirty="0">
                <a:solidFill>
                  <a:schemeClr val="hlink"/>
                </a:solidFill>
                <a:latin typeface="Arial" panose="020B0604020202020204" pitchFamily="34" charset="0"/>
                <a:ea typeface="楷体_GB2312" pitchFamily="49" charset="-122"/>
              </a:rPr>
              <a:t>方法</a:t>
            </a:r>
            <a:r>
              <a:rPr lang="zh-CN" altLang="en-US" dirty="0">
                <a:latin typeface="Arial" panose="020B0604020202020204" pitchFamily="34" charset="0"/>
                <a:ea typeface="楷体_GB2312" pitchFamily="49" charset="-122"/>
              </a:rPr>
              <a:t>作为</a:t>
            </a:r>
            <a:r>
              <a:rPr lang="zh-CN" altLang="en-US" dirty="0">
                <a:solidFill>
                  <a:schemeClr val="folHlink"/>
                </a:solidFill>
                <a:latin typeface="Arial" panose="020B0604020202020204" pitchFamily="34" charset="0"/>
                <a:ea typeface="楷体_GB2312" pitchFamily="49" charset="-122"/>
              </a:rPr>
              <a:t>用户自定义动作的单元</a:t>
            </a:r>
            <a:r>
              <a:rPr lang="zh-CN" altLang="en-US" dirty="0">
                <a:latin typeface="Arial" panose="020B0604020202020204" pitchFamily="34" charset="0"/>
                <a:ea typeface="楷体_GB2312" pitchFamily="49" charset="-122"/>
              </a:rPr>
              <a:t>的语言，其编译器通常</a:t>
            </a:r>
            <a:r>
              <a:rPr lang="zh-CN" altLang="en-US" b="1" dirty="0">
                <a:latin typeface="Arial" panose="020B0604020202020204" pitchFamily="34" charset="0"/>
                <a:ea typeface="楷体_GB2312" pitchFamily="49" charset="-122"/>
              </a:rPr>
              <a:t>以过程为单位分配存储空间</a:t>
            </a:r>
            <a:r>
              <a:rPr lang="zh-CN" altLang="en-US" dirty="0">
                <a:latin typeface="Arial" panose="020B0604020202020204" pitchFamily="34" charset="0"/>
                <a:ea typeface="楷体_GB2312" pitchFamily="49" charset="-122"/>
              </a:rPr>
              <a:t>（这里我们统称为“过程”）（</a:t>
            </a:r>
            <a:r>
              <a:rPr lang="en-US" altLang="zh-CN" dirty="0">
                <a:latin typeface="Arial" panose="020B0604020202020204" pitchFamily="34" charset="0"/>
                <a:ea typeface="楷体_GB2312" pitchFamily="49" charset="-122"/>
              </a:rPr>
              <a:t>cy</a:t>
            </a:r>
            <a:r>
              <a:rPr lang="zh-CN" altLang="en-US" dirty="0">
                <a:latin typeface="Arial" panose="020B0604020202020204" pitchFamily="34" charset="0"/>
                <a:ea typeface="楷体_GB2312" pitchFamily="49" charset="-122"/>
              </a:rPr>
              <a:t>整理）</a:t>
            </a:r>
            <a:endParaRPr lang="zh-CN" altLang="en-US" dirty="0">
              <a:latin typeface="楷体_GB2312" pitchFamily="49" charset="-122"/>
              <a:ea typeface="楷体_GB2312" pitchFamily="49" charset="-122"/>
            </a:endParaRPr>
          </a:p>
          <a:p>
            <a:pPr eaLnBrk="1" hangingPunct="1"/>
            <a:r>
              <a:rPr lang="zh-CN" altLang="en-US" dirty="0">
                <a:latin typeface="楷体_GB2312" pitchFamily="49" charset="-122"/>
                <a:ea typeface="楷体_GB2312" pitchFamily="49" charset="-122"/>
              </a:rPr>
              <a:t>过程体的每次执行称为该过程的一个</a:t>
            </a:r>
            <a:r>
              <a:rPr lang="zh-CN" altLang="en-US" b="1" dirty="0">
                <a:latin typeface="楷体_GB2312" pitchFamily="49" charset="-122"/>
                <a:ea typeface="楷体_GB2312" pitchFamily="49" charset="-122"/>
              </a:rPr>
              <a:t>活动</a:t>
            </a:r>
            <a:r>
              <a:rPr lang="zh-CN" altLang="en-US" dirty="0">
                <a:latin typeface="楷体_GB2312" pitchFamily="49" charset="-122"/>
                <a:ea typeface="楷体_GB2312" pitchFamily="49" charset="-122"/>
              </a:rPr>
              <a:t>（龙</a:t>
            </a:r>
            <a:r>
              <a:rPr lang="en-US" altLang="zh-CN" dirty="0">
                <a:latin typeface="楷体_GB2312" pitchFamily="49" charset="-122"/>
                <a:ea typeface="楷体_GB2312" pitchFamily="49" charset="-122"/>
              </a:rPr>
              <a:t>1p254</a:t>
            </a:r>
            <a:r>
              <a:rPr lang="zh-CN" altLang="en-US" dirty="0">
                <a:latin typeface="楷体_GB2312" pitchFamily="49" charset="-122"/>
                <a:ea typeface="楷体_GB2312" pitchFamily="49" charset="-122"/>
              </a:rPr>
              <a:t>）</a:t>
            </a:r>
          </a:p>
          <a:p>
            <a:pPr eaLnBrk="1" hangingPunct="1"/>
            <a:r>
              <a:rPr lang="zh-CN" altLang="en-US" dirty="0">
                <a:latin typeface="楷体_GB2312" pitchFamily="49" charset="-122"/>
                <a:ea typeface="楷体_GB2312" pitchFamily="49" charset="-122"/>
              </a:rPr>
              <a:t>过程每执行一次，就为它分配一块连续存储区，用来管理过程一次执行所需的信息，这块连续存储区称为</a:t>
            </a:r>
            <a:r>
              <a:rPr lang="zh-CN" altLang="en-US" b="1" dirty="0">
                <a:latin typeface="楷体_GB2312" pitchFamily="49" charset="-122"/>
                <a:ea typeface="楷体_GB2312" pitchFamily="49" charset="-122"/>
              </a:rPr>
              <a:t>活动记录</a:t>
            </a:r>
            <a:r>
              <a:rPr lang="zh-CN" altLang="en-US" dirty="0">
                <a:latin typeface="楷体_GB2312" pitchFamily="49" charset="-122"/>
                <a:ea typeface="楷体_GB2312" pitchFamily="49" charset="-122"/>
              </a:rPr>
              <a:t>（ </a:t>
            </a:r>
            <a:r>
              <a:rPr lang="en-US" altLang="zh-CN" dirty="0">
                <a:latin typeface="Arial" panose="020B0604020202020204" pitchFamily="34" charset="0"/>
                <a:ea typeface="楷体_GB2312" pitchFamily="49" charset="-122"/>
              </a:rPr>
              <a:t>cy</a:t>
            </a:r>
            <a:r>
              <a:rPr lang="zh-CN" altLang="en-US" dirty="0">
                <a:latin typeface="Arial" panose="020B0604020202020204" pitchFamily="34" charset="0"/>
                <a:ea typeface="楷体_GB2312" pitchFamily="49" charset="-122"/>
              </a:rPr>
              <a:t>整理</a:t>
            </a:r>
            <a:r>
              <a:rPr lang="en-US" altLang="zh-CN" dirty="0">
                <a:latin typeface="Arial" panose="020B0604020202020204" pitchFamily="34" charset="0"/>
                <a:ea typeface="楷体_GB2312" pitchFamily="49" charset="-122"/>
              </a:rPr>
              <a:t>,</a:t>
            </a:r>
            <a:r>
              <a:rPr lang="zh-CN" altLang="en-US" dirty="0">
                <a:latin typeface="Arial" panose="020B0604020202020204" pitchFamily="34" charset="0"/>
                <a:ea typeface="楷体_GB2312" pitchFamily="49" charset="-122"/>
              </a:rPr>
              <a:t>龙</a:t>
            </a:r>
            <a:r>
              <a:rPr lang="en-US" altLang="zh-CN" dirty="0">
                <a:latin typeface="Arial" panose="020B0604020202020204" pitchFamily="34" charset="0"/>
                <a:ea typeface="楷体_GB2312" pitchFamily="49" charset="-122"/>
              </a:rPr>
              <a:t>1p258</a:t>
            </a:r>
            <a:r>
              <a:rPr lang="zh-CN" altLang="en-US" dirty="0">
                <a:latin typeface="楷体_GB2312" pitchFamily="49" charset="-122"/>
                <a:ea typeface="楷体_GB2312" pitchFamily="49" charset="-122"/>
              </a:rPr>
              <a:t>）</a:t>
            </a:r>
          </a:p>
          <a:p>
            <a:pPr eaLnBrk="1" hangingPunct="1"/>
            <a:r>
              <a:rPr lang="en-US" altLang="zh-CN" dirty="0">
                <a:latin typeface="楷体_GB2312" pitchFamily="49" charset="-122"/>
                <a:ea typeface="楷体_GB2312" pitchFamily="49" charset="-122"/>
              </a:rPr>
              <a:t>-------------------------</a:t>
            </a:r>
          </a:p>
          <a:p>
            <a:pPr eaLnBrk="1" hangingPunct="1"/>
            <a:r>
              <a:rPr lang="zh-CN" altLang="en-US" dirty="0">
                <a:latin typeface="楷体_GB2312" pitchFamily="49" charset="-122"/>
                <a:ea typeface="楷体_GB2312" pitchFamily="49" charset="-122"/>
              </a:rPr>
              <a:t>调用时进栈（生成），返回时出栈（释放）（</a:t>
            </a:r>
            <a:r>
              <a:rPr lang="en-US" altLang="zh-CN" dirty="0">
                <a:latin typeface="楷体_GB2312" pitchFamily="49" charset="-122"/>
                <a:ea typeface="楷体_GB2312" pitchFamily="49" charset="-122"/>
              </a:rPr>
              <a:t>cy</a:t>
            </a:r>
            <a:r>
              <a:rPr lang="zh-CN" altLang="en-US" dirty="0">
                <a:latin typeface="楷体_GB2312" pitchFamily="49" charset="-122"/>
                <a:ea typeface="楷体_GB2312" pitchFamily="49" charset="-122"/>
              </a:rPr>
              <a:t>）</a:t>
            </a:r>
            <a:endParaRPr lang="zh-CN" altLang="en-US" dirty="0">
              <a:latin typeface="Arial" panose="020B0604020202020204" pitchFamily="34" charset="0"/>
            </a:endParaRPr>
          </a:p>
          <a:p>
            <a:pPr eaLnBrk="1" hangingPunct="1"/>
            <a:endParaRPr lang="zh-CN" altLang="en-US" dirty="0">
              <a:latin typeface="Arial" panose="020B0604020202020204" pitchFamily="34" charset="0"/>
            </a:endParaRPr>
          </a:p>
        </p:txBody>
      </p:sp>
    </p:spTree>
    <p:extLst>
      <p:ext uri="{BB962C8B-B14F-4D97-AF65-F5344CB8AC3E}">
        <p14:creationId xmlns:p14="http://schemas.microsoft.com/office/powerpoint/2010/main" val="26021579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txBox="1">
            <a:spLocks noGrp="1" noChangeArrowheads="1"/>
          </p:cNvSpPr>
          <p:nvPr/>
        </p:nvSpPr>
        <p:spPr bwMode="auto">
          <a:xfrm>
            <a:off x="5797023" y="6743622"/>
            <a:ext cx="4435304" cy="354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8" tIns="45704" rIns="91408" bIns="45704" anchor="b"/>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5042A41-2D7F-400D-93DB-161D52F48961}" type="slidenum">
              <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xfrm>
            <a:off x="1364006" y="3371809"/>
            <a:ext cx="7506604" cy="319452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endParaRPr lang="zh-CN" altLang="en-US" dirty="0"/>
          </a:p>
        </p:txBody>
      </p:sp>
    </p:spTree>
    <p:extLst>
      <p:ext uri="{BB962C8B-B14F-4D97-AF65-F5344CB8AC3E}">
        <p14:creationId xmlns:p14="http://schemas.microsoft.com/office/powerpoint/2010/main" val="13438106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txBox="1">
            <a:spLocks noGrp="1" noChangeArrowheads="1"/>
          </p:cNvSpPr>
          <p:nvPr/>
        </p:nvSpPr>
        <p:spPr bwMode="auto">
          <a:xfrm>
            <a:off x="5797023" y="6743622"/>
            <a:ext cx="4435304" cy="354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8" tIns="45704" rIns="91408" bIns="45704" anchor="b"/>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13AAE4E-79AF-4110-9CE3-ED168A4785AC}" type="slidenum">
              <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endParaRPr>
          </a:p>
        </p:txBody>
      </p:sp>
      <p:sp>
        <p:nvSpPr>
          <p:cNvPr id="108547"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xfrm>
            <a:off x="1364006" y="3371809"/>
            <a:ext cx="7506604" cy="3194520"/>
          </a:xfrm>
          <a:ln/>
        </p:spPr>
        <p:txBody>
          <a:bodyPr/>
          <a:lstStyle/>
          <a:p>
            <a:pPr algn="just" eaLnBrk="1" hangingPunct="1">
              <a:defRPr/>
            </a:pPr>
            <a:endParaRPr lang="zh-CN" altLang="en-US" dirty="0"/>
          </a:p>
        </p:txBody>
      </p:sp>
    </p:spTree>
    <p:extLst>
      <p:ext uri="{BB962C8B-B14F-4D97-AF65-F5344CB8AC3E}">
        <p14:creationId xmlns:p14="http://schemas.microsoft.com/office/powerpoint/2010/main" val="40689434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txBox="1">
            <a:spLocks noGrp="1" noChangeArrowheads="1"/>
          </p:cNvSpPr>
          <p:nvPr/>
        </p:nvSpPr>
        <p:spPr bwMode="auto">
          <a:xfrm>
            <a:off x="5797023" y="6743622"/>
            <a:ext cx="4435304" cy="354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8" tIns="45704" rIns="91408" bIns="45704" anchor="b"/>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DA0B588-DFBC-4002-A6B3-60D39C99BFC5}" type="slidenum">
              <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endParaRPr>
          </a:p>
        </p:txBody>
      </p:sp>
      <p:sp>
        <p:nvSpPr>
          <p:cNvPr id="110595"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xfrm>
            <a:off x="1364006" y="3371809"/>
            <a:ext cx="7506604" cy="3194520"/>
          </a:xfrm>
          <a:ln/>
        </p:spPr>
        <p:txBody>
          <a:bodyPr/>
          <a:lstStyle/>
          <a:p>
            <a:pPr algn="just" eaLnBrk="1" hangingPunct="1">
              <a:defRPr/>
            </a:pPr>
            <a:endParaRPr lang="zh-CN" altLang="en-US" dirty="0"/>
          </a:p>
        </p:txBody>
      </p:sp>
    </p:spTree>
    <p:extLst>
      <p:ext uri="{BB962C8B-B14F-4D97-AF65-F5344CB8AC3E}">
        <p14:creationId xmlns:p14="http://schemas.microsoft.com/office/powerpoint/2010/main" val="21657974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txBox="1">
            <a:spLocks noGrp="1" noChangeArrowheads="1"/>
          </p:cNvSpPr>
          <p:nvPr/>
        </p:nvSpPr>
        <p:spPr bwMode="auto">
          <a:xfrm>
            <a:off x="5797023" y="6743622"/>
            <a:ext cx="4435304" cy="354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8" tIns="45704" rIns="91408" bIns="45704" anchor="b"/>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B8D7A25-884A-4DE8-9057-2C7976F00BD4}" type="slidenum">
              <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endParaRPr>
          </a:p>
        </p:txBody>
      </p:sp>
      <p:sp>
        <p:nvSpPr>
          <p:cNvPr id="112643"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xfrm>
            <a:off x="1364006" y="3371809"/>
            <a:ext cx="7506604" cy="3194520"/>
          </a:xfrm>
          <a:ln/>
        </p:spPr>
        <p:txBody>
          <a:bodyPr/>
          <a:lstStyle/>
          <a:p>
            <a:pPr algn="just" eaLnBrk="1" hangingPunct="1">
              <a:defRPr/>
            </a:pPr>
            <a:endParaRPr lang="zh-CN" altLang="en-US" dirty="0"/>
          </a:p>
        </p:txBody>
      </p:sp>
    </p:spTree>
    <p:extLst>
      <p:ext uri="{BB962C8B-B14F-4D97-AF65-F5344CB8AC3E}">
        <p14:creationId xmlns:p14="http://schemas.microsoft.com/office/powerpoint/2010/main" val="22995407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b="1">
                <a:solidFill>
                  <a:schemeClr val="tx1"/>
                </a:solidFill>
                <a:latin typeface="Times New Roman" panose="02020603050405020304" pitchFamily="18" charset="0"/>
                <a:ea typeface="楷体_GB2312" pitchFamily="49" charset="-122"/>
              </a:defRPr>
            </a:lvl1pPr>
            <a:lvl2pPr marL="769770" indent="-295212">
              <a:defRPr sz="1100" b="1">
                <a:solidFill>
                  <a:schemeClr val="tx1"/>
                </a:solidFill>
                <a:latin typeface="Times New Roman" panose="02020603050405020304" pitchFamily="18" charset="0"/>
                <a:ea typeface="楷体_GB2312" pitchFamily="49" charset="-122"/>
              </a:defRPr>
            </a:lvl2pPr>
            <a:lvl3pPr marL="1185608" indent="-236487">
              <a:defRPr sz="1100" b="1">
                <a:solidFill>
                  <a:schemeClr val="tx1"/>
                </a:solidFill>
                <a:latin typeface="Times New Roman" panose="02020603050405020304" pitchFamily="18" charset="0"/>
                <a:ea typeface="楷体_GB2312" pitchFamily="49" charset="-122"/>
              </a:defRPr>
            </a:lvl3pPr>
            <a:lvl4pPr marL="1660165" indent="-236487">
              <a:defRPr sz="1100" b="1">
                <a:solidFill>
                  <a:schemeClr val="tx1"/>
                </a:solidFill>
                <a:latin typeface="Times New Roman" panose="02020603050405020304" pitchFamily="18" charset="0"/>
                <a:ea typeface="楷体_GB2312" pitchFamily="49" charset="-122"/>
              </a:defRPr>
            </a:lvl4pPr>
            <a:lvl5pPr marL="2133138" indent="-236487">
              <a:defRPr sz="1100" b="1">
                <a:solidFill>
                  <a:schemeClr val="tx1"/>
                </a:solidFill>
                <a:latin typeface="Times New Roman" panose="02020603050405020304" pitchFamily="18" charset="0"/>
                <a:ea typeface="楷体_GB2312" pitchFamily="49" charset="-122"/>
              </a:defRPr>
            </a:lvl5pPr>
            <a:lvl6pPr marL="2590238"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3047340"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504441"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961541"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4DD1A40-1983-444D-ACB5-0761EA68748A}" type="slidenum">
              <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xfrm>
            <a:off x="1364006" y="3371809"/>
            <a:ext cx="7506604" cy="319452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p>
        </p:txBody>
      </p:sp>
    </p:spTree>
    <p:extLst>
      <p:ext uri="{BB962C8B-B14F-4D97-AF65-F5344CB8AC3E}">
        <p14:creationId xmlns:p14="http://schemas.microsoft.com/office/powerpoint/2010/main" val="39980287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b="1">
                <a:solidFill>
                  <a:schemeClr val="tx1"/>
                </a:solidFill>
                <a:latin typeface="Times New Roman" panose="02020603050405020304" pitchFamily="18" charset="0"/>
                <a:ea typeface="楷体_GB2312" pitchFamily="49" charset="-122"/>
              </a:defRPr>
            </a:lvl1pPr>
            <a:lvl2pPr marL="769770" indent="-295212">
              <a:defRPr sz="1100" b="1">
                <a:solidFill>
                  <a:schemeClr val="tx1"/>
                </a:solidFill>
                <a:latin typeface="Times New Roman" panose="02020603050405020304" pitchFamily="18" charset="0"/>
                <a:ea typeface="楷体_GB2312" pitchFamily="49" charset="-122"/>
              </a:defRPr>
            </a:lvl2pPr>
            <a:lvl3pPr marL="1185608" indent="-236487">
              <a:defRPr sz="1100" b="1">
                <a:solidFill>
                  <a:schemeClr val="tx1"/>
                </a:solidFill>
                <a:latin typeface="Times New Roman" panose="02020603050405020304" pitchFamily="18" charset="0"/>
                <a:ea typeface="楷体_GB2312" pitchFamily="49" charset="-122"/>
              </a:defRPr>
            </a:lvl3pPr>
            <a:lvl4pPr marL="1660165" indent="-236487">
              <a:defRPr sz="1100" b="1">
                <a:solidFill>
                  <a:schemeClr val="tx1"/>
                </a:solidFill>
                <a:latin typeface="Times New Roman" panose="02020603050405020304" pitchFamily="18" charset="0"/>
                <a:ea typeface="楷体_GB2312" pitchFamily="49" charset="-122"/>
              </a:defRPr>
            </a:lvl4pPr>
            <a:lvl5pPr marL="2133138" indent="-236487">
              <a:defRPr sz="1100" b="1">
                <a:solidFill>
                  <a:schemeClr val="tx1"/>
                </a:solidFill>
                <a:latin typeface="Times New Roman" panose="02020603050405020304" pitchFamily="18" charset="0"/>
                <a:ea typeface="楷体_GB2312" pitchFamily="49" charset="-122"/>
              </a:defRPr>
            </a:lvl5pPr>
            <a:lvl6pPr marL="2590238"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3047340"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504441"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961541"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13A3864-A91B-455E-8670-F9DBFEAF5AD9}" type="slidenum">
              <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xfrm>
            <a:off x="1364006" y="3371809"/>
            <a:ext cx="7506604" cy="319452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latin typeface="楷体_GB2312" pitchFamily="49" charset="-122"/>
              <a:ea typeface="楷体_GB2312" pitchFamily="49" charset="-122"/>
            </a:endParaRPr>
          </a:p>
        </p:txBody>
      </p:sp>
    </p:spTree>
    <p:extLst>
      <p:ext uri="{BB962C8B-B14F-4D97-AF65-F5344CB8AC3E}">
        <p14:creationId xmlns:p14="http://schemas.microsoft.com/office/powerpoint/2010/main" val="6927920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b="1">
                <a:solidFill>
                  <a:schemeClr val="tx1"/>
                </a:solidFill>
                <a:latin typeface="Times New Roman" panose="02020603050405020304" pitchFamily="18" charset="0"/>
                <a:ea typeface="楷体_GB2312" pitchFamily="49" charset="-122"/>
              </a:defRPr>
            </a:lvl1pPr>
            <a:lvl2pPr marL="769770" indent="-295212">
              <a:defRPr sz="1100" b="1">
                <a:solidFill>
                  <a:schemeClr val="tx1"/>
                </a:solidFill>
                <a:latin typeface="Times New Roman" panose="02020603050405020304" pitchFamily="18" charset="0"/>
                <a:ea typeface="楷体_GB2312" pitchFamily="49" charset="-122"/>
              </a:defRPr>
            </a:lvl2pPr>
            <a:lvl3pPr marL="1185608" indent="-236487">
              <a:defRPr sz="1100" b="1">
                <a:solidFill>
                  <a:schemeClr val="tx1"/>
                </a:solidFill>
                <a:latin typeface="Times New Roman" panose="02020603050405020304" pitchFamily="18" charset="0"/>
                <a:ea typeface="楷体_GB2312" pitchFamily="49" charset="-122"/>
              </a:defRPr>
            </a:lvl3pPr>
            <a:lvl4pPr marL="1660165" indent="-236487">
              <a:defRPr sz="1100" b="1">
                <a:solidFill>
                  <a:schemeClr val="tx1"/>
                </a:solidFill>
                <a:latin typeface="Times New Roman" panose="02020603050405020304" pitchFamily="18" charset="0"/>
                <a:ea typeface="楷体_GB2312" pitchFamily="49" charset="-122"/>
              </a:defRPr>
            </a:lvl4pPr>
            <a:lvl5pPr marL="2133138" indent="-236487">
              <a:defRPr sz="1100" b="1">
                <a:solidFill>
                  <a:schemeClr val="tx1"/>
                </a:solidFill>
                <a:latin typeface="Times New Roman" panose="02020603050405020304" pitchFamily="18" charset="0"/>
                <a:ea typeface="楷体_GB2312" pitchFamily="49" charset="-122"/>
              </a:defRPr>
            </a:lvl5pPr>
            <a:lvl6pPr marL="2590238"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3047340"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504441"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961541"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D7FCC81-B2B5-40A5-96A4-40E8EF71B30F}" type="slidenum">
              <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xfrm>
            <a:off x="1364006" y="3371809"/>
            <a:ext cx="7506604" cy="319452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2" eaLnBrk="1" hangingPunct="1"/>
            <a:endParaRPr lang="en-US" altLang="zh-CN" dirty="0"/>
          </a:p>
        </p:txBody>
      </p:sp>
    </p:spTree>
    <p:extLst>
      <p:ext uri="{BB962C8B-B14F-4D97-AF65-F5344CB8AC3E}">
        <p14:creationId xmlns:p14="http://schemas.microsoft.com/office/powerpoint/2010/main" val="11811045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b="1">
                <a:solidFill>
                  <a:schemeClr val="tx1"/>
                </a:solidFill>
                <a:latin typeface="Times New Roman" panose="02020603050405020304" pitchFamily="18" charset="0"/>
                <a:ea typeface="楷体_GB2312" pitchFamily="49" charset="-122"/>
              </a:defRPr>
            </a:lvl1pPr>
            <a:lvl2pPr marL="769770" indent="-295212">
              <a:defRPr sz="1100" b="1">
                <a:solidFill>
                  <a:schemeClr val="tx1"/>
                </a:solidFill>
                <a:latin typeface="Times New Roman" panose="02020603050405020304" pitchFamily="18" charset="0"/>
                <a:ea typeface="楷体_GB2312" pitchFamily="49" charset="-122"/>
              </a:defRPr>
            </a:lvl2pPr>
            <a:lvl3pPr marL="1185608" indent="-236487">
              <a:defRPr sz="1100" b="1">
                <a:solidFill>
                  <a:schemeClr val="tx1"/>
                </a:solidFill>
                <a:latin typeface="Times New Roman" panose="02020603050405020304" pitchFamily="18" charset="0"/>
                <a:ea typeface="楷体_GB2312" pitchFamily="49" charset="-122"/>
              </a:defRPr>
            </a:lvl3pPr>
            <a:lvl4pPr marL="1660165" indent="-236487">
              <a:defRPr sz="1100" b="1">
                <a:solidFill>
                  <a:schemeClr val="tx1"/>
                </a:solidFill>
                <a:latin typeface="Times New Roman" panose="02020603050405020304" pitchFamily="18" charset="0"/>
                <a:ea typeface="楷体_GB2312" pitchFamily="49" charset="-122"/>
              </a:defRPr>
            </a:lvl4pPr>
            <a:lvl5pPr marL="2133138" indent="-236487">
              <a:defRPr sz="1100" b="1">
                <a:solidFill>
                  <a:schemeClr val="tx1"/>
                </a:solidFill>
                <a:latin typeface="Times New Roman" panose="02020603050405020304" pitchFamily="18" charset="0"/>
                <a:ea typeface="楷体_GB2312" pitchFamily="49" charset="-122"/>
              </a:defRPr>
            </a:lvl5pPr>
            <a:lvl6pPr marL="2590238"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3047340"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504441"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961541"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C633D4E-7294-4B6F-8387-F3E10194C772}" type="slidenum">
              <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37</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endParaRPr>
          </a:p>
        </p:txBody>
      </p:sp>
      <p:sp>
        <p:nvSpPr>
          <p:cNvPr id="102403"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xfrm>
            <a:off x="1364006" y="3371809"/>
            <a:ext cx="7506604" cy="3194520"/>
          </a:xfrm>
          <a:ln/>
        </p:spPr>
        <p:txBody>
          <a:bodyPr/>
          <a:lstStyle/>
          <a:p>
            <a:pPr algn="just" eaLnBrk="1" hangingPunct="1">
              <a:defRPr/>
            </a:pPr>
            <a:endParaRPr lang="en-US" altLang="zh-CN" dirty="0"/>
          </a:p>
        </p:txBody>
      </p:sp>
    </p:spTree>
    <p:extLst>
      <p:ext uri="{BB962C8B-B14F-4D97-AF65-F5344CB8AC3E}">
        <p14:creationId xmlns:p14="http://schemas.microsoft.com/office/powerpoint/2010/main" val="15037065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txBox="1">
            <a:spLocks noGrp="1" noChangeArrowheads="1"/>
          </p:cNvSpPr>
          <p:nvPr/>
        </p:nvSpPr>
        <p:spPr bwMode="auto">
          <a:xfrm>
            <a:off x="5797023" y="6743622"/>
            <a:ext cx="4435304" cy="354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8" tIns="45704" rIns="91408" bIns="45704" anchor="b"/>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B8D7A25-884A-4DE8-9057-2C7976F00BD4}" type="slidenum">
              <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38</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endParaRPr>
          </a:p>
        </p:txBody>
      </p:sp>
      <p:sp>
        <p:nvSpPr>
          <p:cNvPr id="112643"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xfrm>
            <a:off x="1364006" y="3371809"/>
            <a:ext cx="7506604" cy="3194520"/>
          </a:xfrm>
          <a:ln/>
        </p:spPr>
        <p:txBody>
          <a:bodyPr/>
          <a:lstStyle/>
          <a:p>
            <a:pPr algn="just" eaLnBrk="1" hangingPunct="1">
              <a:defRPr/>
            </a:pPr>
            <a:endParaRPr lang="zh-CN" altLang="en-US" dirty="0"/>
          </a:p>
        </p:txBody>
      </p:sp>
    </p:spTree>
    <p:extLst>
      <p:ext uri="{BB962C8B-B14F-4D97-AF65-F5344CB8AC3E}">
        <p14:creationId xmlns:p14="http://schemas.microsoft.com/office/powerpoint/2010/main" val="18576526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txBox="1">
            <a:spLocks noGrp="1" noChangeArrowheads="1"/>
          </p:cNvSpPr>
          <p:nvPr/>
        </p:nvSpPr>
        <p:spPr bwMode="auto">
          <a:xfrm>
            <a:off x="5797023" y="6743622"/>
            <a:ext cx="4435304" cy="354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8" tIns="45704" rIns="91408" bIns="45704" anchor="b"/>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5042A41-2D7F-400D-93DB-161D52F48961}" type="slidenum">
              <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39</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xfrm>
            <a:off x="1364006" y="3371809"/>
            <a:ext cx="7506604" cy="319452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endParaRPr lang="zh-CN" altLang="en-US" dirty="0"/>
          </a:p>
        </p:txBody>
      </p:sp>
    </p:spTree>
    <p:extLst>
      <p:ext uri="{BB962C8B-B14F-4D97-AF65-F5344CB8AC3E}">
        <p14:creationId xmlns:p14="http://schemas.microsoft.com/office/powerpoint/2010/main" val="3114910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b="1">
                <a:solidFill>
                  <a:schemeClr val="tx1"/>
                </a:solidFill>
                <a:latin typeface="Times New Roman" panose="02020603050405020304" pitchFamily="18" charset="0"/>
                <a:ea typeface="楷体_GB2312" pitchFamily="49" charset="-122"/>
              </a:defRPr>
            </a:lvl1pPr>
            <a:lvl2pPr marL="769770" indent="-295212">
              <a:defRPr sz="1100" b="1">
                <a:solidFill>
                  <a:schemeClr val="tx1"/>
                </a:solidFill>
                <a:latin typeface="Times New Roman" panose="02020603050405020304" pitchFamily="18" charset="0"/>
                <a:ea typeface="楷体_GB2312" pitchFamily="49" charset="-122"/>
              </a:defRPr>
            </a:lvl2pPr>
            <a:lvl3pPr marL="1185608" indent="-236487">
              <a:defRPr sz="1100" b="1">
                <a:solidFill>
                  <a:schemeClr val="tx1"/>
                </a:solidFill>
                <a:latin typeface="Times New Roman" panose="02020603050405020304" pitchFamily="18" charset="0"/>
                <a:ea typeface="楷体_GB2312" pitchFamily="49" charset="-122"/>
              </a:defRPr>
            </a:lvl3pPr>
            <a:lvl4pPr marL="1660165" indent="-236487">
              <a:defRPr sz="1100" b="1">
                <a:solidFill>
                  <a:schemeClr val="tx1"/>
                </a:solidFill>
                <a:latin typeface="Times New Roman" panose="02020603050405020304" pitchFamily="18" charset="0"/>
                <a:ea typeface="楷体_GB2312" pitchFamily="49" charset="-122"/>
              </a:defRPr>
            </a:lvl4pPr>
            <a:lvl5pPr marL="2133138" indent="-236487">
              <a:defRPr sz="1100" b="1">
                <a:solidFill>
                  <a:schemeClr val="tx1"/>
                </a:solidFill>
                <a:latin typeface="Times New Roman" panose="02020603050405020304" pitchFamily="18" charset="0"/>
                <a:ea typeface="楷体_GB2312" pitchFamily="49" charset="-122"/>
              </a:defRPr>
            </a:lvl5pPr>
            <a:lvl6pPr marL="2590238"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3047340"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504441"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961541"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C1F7789-A22C-4AD1-A928-7E302C6326E6}" type="slidenum">
              <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endParaRPr>
          </a:p>
        </p:txBody>
      </p:sp>
      <p:sp>
        <p:nvSpPr>
          <p:cNvPr id="3481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ln/>
        </p:spPr>
        <p:txBody>
          <a:bodyPr/>
          <a:lstStyle/>
          <a:p>
            <a:pPr algn="just" eaLnBrk="1" hangingPunct="1">
              <a:defRPr/>
            </a:pPr>
            <a:r>
              <a:rPr lang="zh-CN" altLang="en-US" dirty="0">
                <a:solidFill>
                  <a:schemeClr val="folHlink"/>
                </a:solidFill>
                <a:latin typeface="楷体_GB2312"/>
                <a:ea typeface="楷体_GB2312"/>
                <a:cs typeface="楷体_GB2312"/>
              </a:rPr>
              <a:t>根据所实现语言的不同，其活动记录的内容也有所不同用</a:t>
            </a:r>
            <a:endParaRPr lang="en-US" altLang="zh-CN" dirty="0">
              <a:solidFill>
                <a:schemeClr val="folHlink"/>
              </a:solidFill>
              <a:latin typeface="楷体_GB2312"/>
              <a:ea typeface="楷体_GB2312"/>
              <a:cs typeface="楷体_GB2312"/>
            </a:endParaRPr>
          </a:p>
          <a:p>
            <a:pPr algn="just" eaLnBrk="1" hangingPunct="1">
              <a:defRPr/>
            </a:pPr>
            <a:r>
              <a:rPr lang="zh-CN" altLang="en-US" dirty="0">
                <a:solidFill>
                  <a:schemeClr val="folHlink"/>
                </a:solidFill>
                <a:latin typeface="楷体_GB2312"/>
                <a:ea typeface="楷体_GB2312"/>
                <a:cs typeface="楷体_GB2312"/>
              </a:rPr>
              <a:t>这里列举出活动记录的一般形式</a:t>
            </a:r>
            <a:endParaRPr lang="en-US" altLang="zh-CN" dirty="0">
              <a:solidFill>
                <a:schemeClr val="folHlink"/>
              </a:solidFill>
              <a:latin typeface="楷体_GB2312"/>
              <a:ea typeface="楷体_GB2312"/>
              <a:cs typeface="楷体_GB2312"/>
            </a:endParaRPr>
          </a:p>
          <a:p>
            <a:pPr algn="just" eaLnBrk="1" hangingPunct="1">
              <a:defRPr/>
            </a:pPr>
            <a:endParaRPr lang="en-US" altLang="zh-CN" dirty="0">
              <a:solidFill>
                <a:schemeClr val="folHlink"/>
              </a:solidFill>
              <a:latin typeface="楷体_GB2312"/>
              <a:ea typeface="楷体_GB2312"/>
              <a:cs typeface="楷体_GB2312"/>
            </a:endParaRPr>
          </a:p>
          <a:p>
            <a:pPr algn="just" eaLnBrk="1" hangingPunct="1">
              <a:defRPr/>
            </a:pPr>
            <a:r>
              <a:rPr lang="zh-CN" altLang="en-US" dirty="0">
                <a:solidFill>
                  <a:schemeClr val="folHlink"/>
                </a:solidFill>
                <a:latin typeface="楷体_GB2312"/>
                <a:ea typeface="楷体_GB2312"/>
                <a:cs typeface="楷体_GB2312"/>
              </a:rPr>
              <a:t>活动记录中一般包括以下字段：</a:t>
            </a:r>
            <a:endParaRPr lang="en-US" altLang="zh-CN" dirty="0">
              <a:solidFill>
                <a:schemeClr val="folHlink"/>
              </a:solidFill>
              <a:latin typeface="楷体_GB2312"/>
              <a:ea typeface="楷体_GB2312"/>
              <a:cs typeface="楷体_GB2312"/>
            </a:endParaRPr>
          </a:p>
          <a:p>
            <a:pPr algn="just" eaLnBrk="1" hangingPunct="1">
              <a:defRPr/>
            </a:pPr>
            <a:r>
              <a:rPr lang="zh-CN" altLang="en-US" dirty="0">
                <a:latin typeface="Arial" panose="020B0604020202020204" pitchFamily="34" charset="0"/>
              </a:rPr>
              <a:t>实参：用于存放调用过程提供给被调用过程的参数</a:t>
            </a:r>
            <a:endParaRPr lang="en-US" altLang="zh-CN" dirty="0">
              <a:latin typeface="Arial" panose="020B0604020202020204" pitchFamily="34" charset="0"/>
            </a:endParaRPr>
          </a:p>
          <a:p>
            <a:pPr algn="just" eaLnBrk="1" hangingPunct="1">
              <a:defRPr/>
            </a:pPr>
            <a:r>
              <a:rPr lang="zh-CN" altLang="en-US" dirty="0">
                <a:latin typeface="Arial" panose="020B0604020202020204" pitchFamily="34" charset="0"/>
              </a:rPr>
              <a:t>返回值：用于存放被调用过程返回给调用过程的值</a:t>
            </a:r>
            <a:endParaRPr lang="en-US" altLang="zh-CN" dirty="0">
              <a:latin typeface="Arial" panose="020B0604020202020204" pitchFamily="34" charset="0"/>
            </a:endParaRPr>
          </a:p>
          <a:p>
            <a:pPr marL="0" marR="0" lvl="0" indent="0" algn="just" defTabSz="914400" rtl="0" eaLnBrk="1" fontAlgn="base" latinLnBrk="0" hangingPunct="1">
              <a:lnSpc>
                <a:spcPct val="100000"/>
              </a:lnSpc>
              <a:spcBef>
                <a:spcPct val="30000"/>
              </a:spcBef>
              <a:spcAft>
                <a:spcPct val="0"/>
              </a:spcAft>
              <a:buClrTx/>
              <a:buSzTx/>
              <a:buFontTx/>
              <a:buNone/>
              <a:tabLst/>
              <a:defRPr/>
            </a:pPr>
            <a:r>
              <a:rPr lang="zh-CN" altLang="en-US" dirty="0">
                <a:latin typeface="Arial" panose="020B0604020202020204" pitchFamily="34" charset="0"/>
              </a:rPr>
              <a:t>机器状态信息通常包括</a:t>
            </a:r>
            <a:r>
              <a:rPr lang="zh-CN" altLang="en-US" b="1" dirty="0">
                <a:latin typeface="Arial" panose="020B0604020202020204" pitchFamily="34" charset="0"/>
              </a:rPr>
              <a:t>返回地址（程序计数器的值）</a:t>
            </a:r>
            <a:r>
              <a:rPr lang="zh-CN" altLang="en-US" dirty="0">
                <a:latin typeface="Arial" panose="020B0604020202020204" pitchFamily="34" charset="0"/>
              </a:rPr>
              <a:t>和一些寄存器中的内容（龙</a:t>
            </a:r>
            <a:r>
              <a:rPr lang="en-US" altLang="zh-CN" dirty="0">
                <a:latin typeface="Arial" panose="020B0604020202020204" pitchFamily="34" charset="0"/>
              </a:rPr>
              <a:t>2p262</a:t>
            </a:r>
            <a:r>
              <a:rPr lang="zh-CN" altLang="en-US" dirty="0">
                <a:latin typeface="Arial" panose="020B0604020202020204" pitchFamily="34" charset="0"/>
              </a:rPr>
              <a:t>）</a:t>
            </a:r>
            <a:endParaRPr lang="en-US" altLang="zh-CN" dirty="0">
              <a:latin typeface="Arial" panose="020B0604020202020204" pitchFamily="34" charset="0"/>
            </a:endParaRPr>
          </a:p>
          <a:p>
            <a:pPr marL="0" marR="0" lvl="0" indent="0" algn="just" defTabSz="914400" rtl="0" eaLnBrk="1" fontAlgn="base" latinLnBrk="0" hangingPunct="1">
              <a:lnSpc>
                <a:spcPct val="100000"/>
              </a:lnSpc>
              <a:spcBef>
                <a:spcPct val="30000"/>
              </a:spcBef>
              <a:spcAft>
                <a:spcPct val="0"/>
              </a:spcAft>
              <a:buClrTx/>
              <a:buSzTx/>
              <a:buFontTx/>
              <a:buNone/>
              <a:tabLst/>
              <a:defRPr/>
            </a:pPr>
            <a:r>
              <a:rPr lang="zh-CN" altLang="en-US" dirty="0">
                <a:latin typeface="Arial" panose="020B0604020202020204" pitchFamily="34" charset="0"/>
              </a:rPr>
              <a:t>局 部 数 据：</a:t>
            </a:r>
            <a:r>
              <a:rPr lang="zh-CN" altLang="en-US" dirty="0">
                <a:solidFill>
                  <a:schemeClr val="folHlink"/>
                </a:solidFill>
                <a:latin typeface="楷体_GB2312"/>
                <a:ea typeface="楷体_GB2312"/>
                <a:cs typeface="楷体_GB2312"/>
              </a:rPr>
              <a:t>在该过程中声明的数据（</a:t>
            </a:r>
            <a:r>
              <a:rPr lang="en-US" altLang="zh-CN" dirty="0">
                <a:solidFill>
                  <a:schemeClr val="folHlink"/>
                </a:solidFill>
                <a:latin typeface="楷体_GB2312"/>
                <a:ea typeface="楷体_GB2312"/>
                <a:cs typeface="楷体_GB2312"/>
              </a:rPr>
              <a:t>cy</a:t>
            </a:r>
            <a:r>
              <a:rPr lang="zh-CN" altLang="en-US" dirty="0">
                <a:solidFill>
                  <a:schemeClr val="folHlink"/>
                </a:solidFill>
                <a:latin typeface="楷体_GB2312"/>
                <a:ea typeface="楷体_GB2312"/>
                <a:cs typeface="楷体_GB2312"/>
              </a:rPr>
              <a:t>）</a:t>
            </a:r>
          </a:p>
          <a:p>
            <a:pPr algn="just" eaLnBrk="1" hangingPunct="1">
              <a:defRPr/>
            </a:pPr>
            <a:r>
              <a:rPr lang="zh-CN" altLang="en-US" kern="0" dirty="0">
                <a:solidFill>
                  <a:srgbClr val="000000"/>
                </a:solidFill>
                <a:latin typeface="楷体" pitchFamily="49" charset="-122"/>
                <a:ea typeface="楷体" pitchFamily="49" charset="-122"/>
              </a:rPr>
              <a:t>一个是临时变量：比如表达式求值过程中产生的临时变量</a:t>
            </a:r>
            <a:endParaRPr lang="en-US" altLang="zh-CN" dirty="0">
              <a:latin typeface="Arial" panose="020B0604020202020204" pitchFamily="34" charset="0"/>
            </a:endParaRPr>
          </a:p>
          <a:p>
            <a:pPr algn="just" eaLnBrk="1" hangingPunct="1">
              <a:defRPr/>
            </a:pPr>
            <a:endParaRPr lang="en-US" altLang="zh-CN" dirty="0">
              <a:latin typeface="Arial" panose="020B0604020202020204" pitchFamily="34" charset="0"/>
            </a:endParaRPr>
          </a:p>
          <a:p>
            <a:pPr algn="just" eaLnBrk="1" hangingPunct="1">
              <a:defRPr/>
            </a:pPr>
            <a:r>
              <a:rPr lang="zh-CN" altLang="en-US" dirty="0">
                <a:solidFill>
                  <a:schemeClr val="folHlink"/>
                </a:solidFill>
                <a:latin typeface="楷体_GB2312"/>
                <a:ea typeface="楷体_GB2312"/>
                <a:cs typeface="楷体_GB2312"/>
              </a:rPr>
              <a:t>非局部数据：一个过程除了可以使用过程</a:t>
            </a:r>
            <a:r>
              <a:rPr lang="zh-CN" altLang="en-US" b="1" dirty="0">
                <a:solidFill>
                  <a:schemeClr val="folHlink"/>
                </a:solidFill>
                <a:latin typeface="楷体_GB2312"/>
                <a:ea typeface="楷体_GB2312"/>
                <a:cs typeface="楷体_GB2312"/>
              </a:rPr>
              <a:t>自身</a:t>
            </a:r>
            <a:r>
              <a:rPr lang="zh-CN" altLang="en-US" dirty="0">
                <a:solidFill>
                  <a:schemeClr val="folHlink"/>
                </a:solidFill>
                <a:latin typeface="楷体_GB2312"/>
                <a:ea typeface="楷体_GB2312"/>
                <a:cs typeface="楷体_GB2312"/>
              </a:rPr>
              <a:t>声明的局部数据以外，还可以使用</a:t>
            </a:r>
            <a:r>
              <a:rPr lang="zh-CN" altLang="en-US" b="1" dirty="0">
                <a:solidFill>
                  <a:schemeClr val="folHlink"/>
                </a:solidFill>
                <a:latin typeface="楷体_GB2312"/>
                <a:ea typeface="楷体_GB2312"/>
                <a:cs typeface="楷体_GB2312"/>
              </a:rPr>
              <a:t>过程外声明的非局部数据</a:t>
            </a:r>
          </a:p>
          <a:p>
            <a:pPr algn="just" eaLnBrk="1" hangingPunct="1">
              <a:defRPr/>
            </a:pPr>
            <a:r>
              <a:rPr lang="zh-CN" altLang="en-US" dirty="0">
                <a:solidFill>
                  <a:schemeClr val="folHlink"/>
                </a:solidFill>
                <a:latin typeface="楷体_GB2312"/>
                <a:ea typeface="楷体_GB2312"/>
                <a:cs typeface="楷体_GB2312"/>
              </a:rPr>
              <a:t>比如说全局数据（动画）</a:t>
            </a:r>
          </a:p>
          <a:p>
            <a:pPr algn="just" eaLnBrk="1" hangingPunct="1">
              <a:defRPr/>
            </a:pPr>
            <a:r>
              <a:rPr lang="zh-CN" altLang="en-US" dirty="0">
                <a:solidFill>
                  <a:schemeClr val="folHlink"/>
                </a:solidFill>
                <a:latin typeface="楷体_GB2312"/>
                <a:ea typeface="楷体_GB2312"/>
                <a:cs typeface="楷体_GB2312"/>
              </a:rPr>
              <a:t>另外，对于允许过程嵌套声明的语言，还可以访问外围过程定义的数据（动画）</a:t>
            </a:r>
          </a:p>
          <a:p>
            <a:pPr algn="just" eaLnBrk="1" hangingPunct="1">
              <a:defRPr/>
            </a:pPr>
            <a:r>
              <a:rPr lang="zh-CN" altLang="en-US" dirty="0">
                <a:solidFill>
                  <a:schemeClr val="folHlink"/>
                </a:solidFill>
                <a:latin typeface="楷体_GB2312"/>
                <a:ea typeface="楷体_GB2312"/>
                <a:cs typeface="楷体_GB2312"/>
              </a:rPr>
              <a:t>这是由</a:t>
            </a:r>
            <a:r>
              <a:rPr lang="zh-CN" altLang="en-US" b="1" dirty="0">
                <a:solidFill>
                  <a:schemeClr val="folHlink"/>
                </a:solidFill>
                <a:latin typeface="楷体_GB2312"/>
                <a:ea typeface="楷体_GB2312"/>
                <a:cs typeface="楷体_GB2312"/>
              </a:rPr>
              <a:t>块结构语言</a:t>
            </a:r>
            <a:r>
              <a:rPr lang="zh-CN" altLang="en-US" dirty="0">
                <a:solidFill>
                  <a:schemeClr val="folHlink"/>
                </a:solidFill>
                <a:latin typeface="楷体_GB2312"/>
                <a:ea typeface="楷体_GB2312"/>
                <a:cs typeface="楷体_GB2312"/>
              </a:rPr>
              <a:t>的静态作用域规则来决定的（动画）</a:t>
            </a:r>
          </a:p>
          <a:p>
            <a:pPr algn="just" eaLnBrk="1" hangingPunct="1">
              <a:defRPr/>
            </a:pPr>
            <a:endParaRPr lang="en-US" altLang="zh-CN" dirty="0">
              <a:solidFill>
                <a:schemeClr val="folHlink"/>
              </a:solidFill>
              <a:latin typeface="楷体_GB2312"/>
              <a:ea typeface="楷体_GB2312"/>
              <a:cs typeface="楷体_GB2312"/>
            </a:endParaRPr>
          </a:p>
          <a:p>
            <a:pPr algn="just" eaLnBrk="1" hangingPunct="1">
              <a:defRPr/>
            </a:pPr>
            <a:endParaRPr lang="en-US" altLang="zh-CN" dirty="0">
              <a:solidFill>
                <a:schemeClr val="folHlink"/>
              </a:solidFill>
              <a:latin typeface="楷体_GB2312"/>
              <a:ea typeface="楷体_GB2312"/>
              <a:cs typeface="楷体_GB2312"/>
            </a:endParaRPr>
          </a:p>
          <a:p>
            <a:pPr eaLnBrk="1" hangingPunct="1">
              <a:defRPr/>
            </a:pPr>
            <a:endParaRPr lang="zh-CN" altLang="en-US" dirty="0">
              <a:latin typeface="Arial" panose="020B0604020202020204" pitchFamily="34" charset="0"/>
            </a:endParaRPr>
          </a:p>
        </p:txBody>
      </p:sp>
    </p:spTree>
    <p:extLst>
      <p:ext uri="{BB962C8B-B14F-4D97-AF65-F5344CB8AC3E}">
        <p14:creationId xmlns:p14="http://schemas.microsoft.com/office/powerpoint/2010/main" val="11285089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txBox="1">
            <a:spLocks noGrp="1" noChangeArrowheads="1"/>
          </p:cNvSpPr>
          <p:nvPr/>
        </p:nvSpPr>
        <p:spPr bwMode="auto">
          <a:xfrm>
            <a:off x="5797023" y="6743622"/>
            <a:ext cx="4435304" cy="354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8" tIns="45704" rIns="91408" bIns="45704" anchor="b"/>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13AAE4E-79AF-4110-9CE3-ED168A4785AC}" type="slidenum">
              <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40</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endParaRPr>
          </a:p>
        </p:txBody>
      </p:sp>
      <p:sp>
        <p:nvSpPr>
          <p:cNvPr id="108547"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xfrm>
            <a:off x="1364006" y="3371809"/>
            <a:ext cx="7506604" cy="3194520"/>
          </a:xfrm>
          <a:ln/>
        </p:spPr>
        <p:txBody>
          <a:bodyPr/>
          <a:lstStyle/>
          <a:p>
            <a:pPr algn="just" eaLnBrk="1" hangingPunct="1">
              <a:defRPr/>
            </a:pPr>
            <a:endParaRPr lang="zh-CN" altLang="en-US" dirty="0"/>
          </a:p>
        </p:txBody>
      </p:sp>
    </p:spTree>
    <p:extLst>
      <p:ext uri="{BB962C8B-B14F-4D97-AF65-F5344CB8AC3E}">
        <p14:creationId xmlns:p14="http://schemas.microsoft.com/office/powerpoint/2010/main" val="30683769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txBox="1">
            <a:spLocks noGrp="1" noChangeArrowheads="1"/>
          </p:cNvSpPr>
          <p:nvPr/>
        </p:nvSpPr>
        <p:spPr bwMode="auto">
          <a:xfrm>
            <a:off x="5797023" y="6743622"/>
            <a:ext cx="4435304" cy="354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8" tIns="45704" rIns="91408" bIns="45704" anchor="b"/>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DA0B588-DFBC-4002-A6B3-60D39C99BFC5}" type="slidenum">
              <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41</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endParaRPr>
          </a:p>
        </p:txBody>
      </p:sp>
      <p:sp>
        <p:nvSpPr>
          <p:cNvPr id="110595"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xfrm>
            <a:off x="1364006" y="3371809"/>
            <a:ext cx="7506604" cy="3194520"/>
          </a:xfrm>
          <a:ln/>
        </p:spPr>
        <p:txBody>
          <a:bodyPr/>
          <a:lstStyle/>
          <a:p>
            <a:pPr algn="just" eaLnBrk="1" hangingPunct="1">
              <a:defRPr/>
            </a:pPr>
            <a:endParaRPr lang="zh-CN" altLang="en-US" dirty="0">
              <a:latin typeface="Arial" panose="020B0604020202020204" pitchFamily="34" charset="0"/>
            </a:endParaRPr>
          </a:p>
        </p:txBody>
      </p:sp>
    </p:spTree>
    <p:extLst>
      <p:ext uri="{BB962C8B-B14F-4D97-AF65-F5344CB8AC3E}">
        <p14:creationId xmlns:p14="http://schemas.microsoft.com/office/powerpoint/2010/main" val="174881466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txBox="1">
            <a:spLocks noGrp="1" noChangeArrowheads="1"/>
          </p:cNvSpPr>
          <p:nvPr/>
        </p:nvSpPr>
        <p:spPr bwMode="auto">
          <a:xfrm>
            <a:off x="5797023" y="6743622"/>
            <a:ext cx="4435304" cy="354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8" tIns="45704" rIns="91408" bIns="45704" anchor="b"/>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DA0B588-DFBC-4002-A6B3-60D39C99BFC5}" type="slidenum">
              <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42</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endParaRPr>
          </a:p>
        </p:txBody>
      </p:sp>
      <p:sp>
        <p:nvSpPr>
          <p:cNvPr id="110595"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xfrm>
            <a:off x="1364006" y="3371809"/>
            <a:ext cx="7506604" cy="3194520"/>
          </a:xfrm>
          <a:ln/>
        </p:spPr>
        <p:txBody>
          <a:bodyPr/>
          <a:lstStyle/>
          <a:p>
            <a:pPr algn="just" eaLnBrk="1" hangingPunct="1">
              <a:defRPr/>
            </a:pPr>
            <a:endParaRPr lang="zh-CN" altLang="en-US" dirty="0">
              <a:latin typeface="Arial" panose="020B0604020202020204" pitchFamily="34" charset="0"/>
            </a:endParaRPr>
          </a:p>
        </p:txBody>
      </p:sp>
    </p:spTree>
    <p:extLst>
      <p:ext uri="{BB962C8B-B14F-4D97-AF65-F5344CB8AC3E}">
        <p14:creationId xmlns:p14="http://schemas.microsoft.com/office/powerpoint/2010/main" val="16896601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txBox="1">
            <a:spLocks noGrp="1" noChangeArrowheads="1"/>
          </p:cNvSpPr>
          <p:nvPr/>
        </p:nvSpPr>
        <p:spPr bwMode="auto">
          <a:xfrm>
            <a:off x="5797023" y="6743622"/>
            <a:ext cx="4435304" cy="354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8" tIns="45704" rIns="91408" bIns="45704" anchor="b"/>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DA0B588-DFBC-4002-A6B3-60D39C99BFC5}" type="slidenum">
              <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43</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endParaRPr>
          </a:p>
        </p:txBody>
      </p:sp>
      <p:sp>
        <p:nvSpPr>
          <p:cNvPr id="110595"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xfrm>
            <a:off x="1364006" y="3371809"/>
            <a:ext cx="7506604" cy="3194520"/>
          </a:xfrm>
          <a:ln/>
        </p:spPr>
        <p:txBody>
          <a:bodyPr/>
          <a:lstStyle/>
          <a:p>
            <a:pPr algn="just" eaLnBrk="1" hangingPunct="1">
              <a:defRPr/>
            </a:pPr>
            <a:endParaRPr lang="zh-CN" altLang="en-US" dirty="0">
              <a:latin typeface="Arial" panose="020B0604020202020204" pitchFamily="34" charset="0"/>
            </a:endParaRPr>
          </a:p>
        </p:txBody>
      </p:sp>
    </p:spTree>
    <p:extLst>
      <p:ext uri="{BB962C8B-B14F-4D97-AF65-F5344CB8AC3E}">
        <p14:creationId xmlns:p14="http://schemas.microsoft.com/office/powerpoint/2010/main" val="201453104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txBox="1">
            <a:spLocks noGrp="1" noChangeArrowheads="1"/>
          </p:cNvSpPr>
          <p:nvPr/>
        </p:nvSpPr>
        <p:spPr bwMode="auto">
          <a:xfrm>
            <a:off x="5797023" y="6743622"/>
            <a:ext cx="4435304" cy="354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8" tIns="45704" rIns="91408" bIns="45704" anchor="b"/>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DA0B588-DFBC-4002-A6B3-60D39C99BFC5}" type="slidenum">
              <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44</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endParaRPr>
          </a:p>
        </p:txBody>
      </p:sp>
      <p:sp>
        <p:nvSpPr>
          <p:cNvPr id="110595"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xfrm>
            <a:off x="1364006" y="3371809"/>
            <a:ext cx="7506604" cy="3194520"/>
          </a:xfrm>
          <a:ln/>
        </p:spPr>
        <p:txBody>
          <a:bodyPr/>
          <a:lstStyle/>
          <a:p>
            <a:pPr algn="just" eaLnBrk="1" hangingPunct="1">
              <a:defRPr/>
            </a:pPr>
            <a:endParaRPr lang="zh-CN" altLang="en-US" dirty="0">
              <a:latin typeface="Arial" panose="020B0604020202020204" pitchFamily="34" charset="0"/>
            </a:endParaRPr>
          </a:p>
        </p:txBody>
      </p:sp>
    </p:spTree>
    <p:extLst>
      <p:ext uri="{BB962C8B-B14F-4D97-AF65-F5344CB8AC3E}">
        <p14:creationId xmlns:p14="http://schemas.microsoft.com/office/powerpoint/2010/main" val="255613392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txBox="1">
            <a:spLocks noGrp="1" noChangeArrowheads="1"/>
          </p:cNvSpPr>
          <p:nvPr/>
        </p:nvSpPr>
        <p:spPr bwMode="auto">
          <a:xfrm>
            <a:off x="5797023" y="6743622"/>
            <a:ext cx="4435304" cy="354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8" tIns="45704" rIns="91408" bIns="45704" anchor="b"/>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B8D7A25-884A-4DE8-9057-2C7976F00BD4}" type="slidenum">
              <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45</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endParaRPr>
          </a:p>
        </p:txBody>
      </p:sp>
      <p:sp>
        <p:nvSpPr>
          <p:cNvPr id="112643"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xfrm>
            <a:off x="1364006" y="3371809"/>
            <a:ext cx="7506604" cy="3194520"/>
          </a:xfrm>
          <a:ln/>
        </p:spPr>
        <p:txBody>
          <a:bodyPr/>
          <a:lstStyle/>
          <a:p>
            <a:pPr algn="just" eaLnBrk="1" hangingPunct="1">
              <a:defRPr/>
            </a:pPr>
            <a:endParaRPr lang="zh-CN" altLang="en-US" dirty="0">
              <a:latin typeface="Arial" panose="020B0604020202020204" pitchFamily="34" charset="0"/>
            </a:endParaRPr>
          </a:p>
        </p:txBody>
      </p:sp>
    </p:spTree>
    <p:extLst>
      <p:ext uri="{BB962C8B-B14F-4D97-AF65-F5344CB8AC3E}">
        <p14:creationId xmlns:p14="http://schemas.microsoft.com/office/powerpoint/2010/main" val="16561282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txBox="1">
            <a:spLocks noGrp="1" noChangeArrowheads="1"/>
          </p:cNvSpPr>
          <p:nvPr/>
        </p:nvSpPr>
        <p:spPr bwMode="auto">
          <a:xfrm>
            <a:off x="5797023" y="6743622"/>
            <a:ext cx="4435304" cy="354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8" tIns="45704" rIns="91408" bIns="45704" anchor="b"/>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B8D7A25-884A-4DE8-9057-2C7976F00BD4}" type="slidenum">
              <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46</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endParaRPr>
          </a:p>
        </p:txBody>
      </p:sp>
      <p:sp>
        <p:nvSpPr>
          <p:cNvPr id="112643"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xfrm>
            <a:off x="1364006" y="3371809"/>
            <a:ext cx="7506604" cy="3194520"/>
          </a:xfrm>
          <a:ln/>
        </p:spPr>
        <p:txBody>
          <a:bodyPr/>
          <a:lstStyle/>
          <a:p>
            <a:pPr algn="just" eaLnBrk="1" hangingPunct="1">
              <a:defRPr/>
            </a:pPr>
            <a:endParaRPr lang="zh-CN" altLang="en-US" dirty="0">
              <a:latin typeface="Arial" panose="020B0604020202020204" pitchFamily="34" charset="0"/>
            </a:endParaRPr>
          </a:p>
        </p:txBody>
      </p:sp>
    </p:spTree>
    <p:extLst>
      <p:ext uri="{BB962C8B-B14F-4D97-AF65-F5344CB8AC3E}">
        <p14:creationId xmlns:p14="http://schemas.microsoft.com/office/powerpoint/2010/main" val="341522184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txBox="1">
            <a:spLocks noGrp="1" noChangeArrowheads="1"/>
          </p:cNvSpPr>
          <p:nvPr/>
        </p:nvSpPr>
        <p:spPr bwMode="auto">
          <a:xfrm>
            <a:off x="5797023" y="6743622"/>
            <a:ext cx="4435304" cy="354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8" tIns="45704" rIns="91408" bIns="45704" anchor="b"/>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B8D7A25-884A-4DE8-9057-2C7976F00BD4}" type="slidenum">
              <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47</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endParaRPr>
          </a:p>
        </p:txBody>
      </p:sp>
      <p:sp>
        <p:nvSpPr>
          <p:cNvPr id="112643"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xfrm>
            <a:off x="1364006" y="3371809"/>
            <a:ext cx="7506604" cy="3194520"/>
          </a:xfrm>
          <a:ln/>
        </p:spPr>
        <p:txBody>
          <a:bodyPr/>
          <a:lstStyle/>
          <a:p>
            <a:pPr algn="just" eaLnBrk="1" hangingPunct="1">
              <a:defRPr/>
            </a:pPr>
            <a:endParaRPr lang="zh-CN" altLang="en-US" dirty="0"/>
          </a:p>
        </p:txBody>
      </p:sp>
    </p:spTree>
    <p:extLst>
      <p:ext uri="{BB962C8B-B14F-4D97-AF65-F5344CB8AC3E}">
        <p14:creationId xmlns:p14="http://schemas.microsoft.com/office/powerpoint/2010/main" val="96140101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b="1">
                <a:solidFill>
                  <a:schemeClr val="tx1"/>
                </a:solidFill>
                <a:latin typeface="Times New Roman" panose="02020603050405020304" pitchFamily="18" charset="0"/>
                <a:ea typeface="楷体_GB2312" pitchFamily="49" charset="-122"/>
              </a:defRPr>
            </a:lvl1pPr>
            <a:lvl2pPr marL="769770" indent="-295212">
              <a:defRPr sz="1100" b="1">
                <a:solidFill>
                  <a:schemeClr val="tx1"/>
                </a:solidFill>
                <a:latin typeface="Times New Roman" panose="02020603050405020304" pitchFamily="18" charset="0"/>
                <a:ea typeface="楷体_GB2312" pitchFamily="49" charset="-122"/>
              </a:defRPr>
            </a:lvl2pPr>
            <a:lvl3pPr marL="1185608" indent="-236487">
              <a:defRPr sz="1100" b="1">
                <a:solidFill>
                  <a:schemeClr val="tx1"/>
                </a:solidFill>
                <a:latin typeface="Times New Roman" panose="02020603050405020304" pitchFamily="18" charset="0"/>
                <a:ea typeface="楷体_GB2312" pitchFamily="49" charset="-122"/>
              </a:defRPr>
            </a:lvl3pPr>
            <a:lvl4pPr marL="1660165" indent="-236487">
              <a:defRPr sz="1100" b="1">
                <a:solidFill>
                  <a:schemeClr val="tx1"/>
                </a:solidFill>
                <a:latin typeface="Times New Roman" panose="02020603050405020304" pitchFamily="18" charset="0"/>
                <a:ea typeface="楷体_GB2312" pitchFamily="49" charset="-122"/>
              </a:defRPr>
            </a:lvl4pPr>
            <a:lvl5pPr marL="2133138" indent="-236487">
              <a:defRPr sz="1100" b="1">
                <a:solidFill>
                  <a:schemeClr val="tx1"/>
                </a:solidFill>
                <a:latin typeface="Times New Roman" panose="02020603050405020304" pitchFamily="18" charset="0"/>
                <a:ea typeface="楷体_GB2312" pitchFamily="49" charset="-122"/>
              </a:defRPr>
            </a:lvl5pPr>
            <a:lvl6pPr marL="2590238"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3047340"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504441"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961541"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C633D4E-7294-4B6F-8387-F3E10194C772}" type="slidenum">
              <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48</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endParaRPr>
          </a:p>
        </p:txBody>
      </p:sp>
      <p:sp>
        <p:nvSpPr>
          <p:cNvPr id="102403"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xfrm>
            <a:off x="1364006" y="3371809"/>
            <a:ext cx="7506604" cy="3194520"/>
          </a:xfrm>
          <a:ln/>
        </p:spPr>
        <p:txBody>
          <a:bodyPr/>
          <a:lstStyle/>
          <a:p>
            <a:pPr algn="just" eaLnBrk="1" hangingPunct="1">
              <a:defRPr/>
            </a:pPr>
            <a:endParaRPr lang="en-US" altLang="zh-CN" dirty="0"/>
          </a:p>
        </p:txBody>
      </p:sp>
    </p:spTree>
    <p:extLst>
      <p:ext uri="{BB962C8B-B14F-4D97-AF65-F5344CB8AC3E}">
        <p14:creationId xmlns:p14="http://schemas.microsoft.com/office/powerpoint/2010/main" val="9448943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b="1">
                <a:solidFill>
                  <a:schemeClr val="tx1"/>
                </a:solidFill>
                <a:latin typeface="Times New Roman" panose="02020603050405020304" pitchFamily="18" charset="0"/>
                <a:ea typeface="楷体_GB2312" pitchFamily="49" charset="-122"/>
              </a:defRPr>
            </a:lvl1pPr>
            <a:lvl2pPr marL="769770" indent="-295212">
              <a:defRPr sz="1100" b="1">
                <a:solidFill>
                  <a:schemeClr val="tx1"/>
                </a:solidFill>
                <a:latin typeface="Times New Roman" panose="02020603050405020304" pitchFamily="18" charset="0"/>
                <a:ea typeface="楷体_GB2312" pitchFamily="49" charset="-122"/>
              </a:defRPr>
            </a:lvl2pPr>
            <a:lvl3pPr marL="1185608" indent="-236487">
              <a:defRPr sz="1100" b="1">
                <a:solidFill>
                  <a:schemeClr val="tx1"/>
                </a:solidFill>
                <a:latin typeface="Times New Roman" panose="02020603050405020304" pitchFamily="18" charset="0"/>
                <a:ea typeface="楷体_GB2312" pitchFamily="49" charset="-122"/>
              </a:defRPr>
            </a:lvl3pPr>
            <a:lvl4pPr marL="1660165" indent="-236487">
              <a:defRPr sz="1100" b="1">
                <a:solidFill>
                  <a:schemeClr val="tx1"/>
                </a:solidFill>
                <a:latin typeface="Times New Roman" panose="02020603050405020304" pitchFamily="18" charset="0"/>
                <a:ea typeface="楷体_GB2312" pitchFamily="49" charset="-122"/>
              </a:defRPr>
            </a:lvl4pPr>
            <a:lvl5pPr marL="2133138" indent="-236487">
              <a:defRPr sz="1100" b="1">
                <a:solidFill>
                  <a:schemeClr val="tx1"/>
                </a:solidFill>
                <a:latin typeface="Times New Roman" panose="02020603050405020304" pitchFamily="18" charset="0"/>
                <a:ea typeface="楷体_GB2312" pitchFamily="49" charset="-122"/>
              </a:defRPr>
            </a:lvl5pPr>
            <a:lvl6pPr marL="2590238"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3047340"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504441"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961541"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fld id="{BCD6CB34-0033-4E97-B9F3-E349968D419B}" type="slidenum">
              <a:rPr lang="zh-CN" altLang="en-US" sz="1200" b="0">
                <a:solidFill>
                  <a:srgbClr val="000000"/>
                </a:solidFill>
                <a:latin typeface="Arial" panose="020B0604020202020204" pitchFamily="34" charset="0"/>
              </a:rPr>
              <a:pPr/>
              <a:t>50</a:t>
            </a:fld>
            <a:endParaRPr lang="en-US" altLang="zh-CN" sz="1200" b="0">
              <a:solidFill>
                <a:srgbClr val="000000"/>
              </a:solidFill>
              <a:latin typeface="Arial" panose="020B0604020202020204" pitchFamily="34"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xfrm>
            <a:off x="1364006" y="3371809"/>
            <a:ext cx="7506604" cy="319452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383703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b="1">
                <a:solidFill>
                  <a:schemeClr val="tx1"/>
                </a:solidFill>
                <a:latin typeface="Times New Roman" panose="02020603050405020304" pitchFamily="18" charset="0"/>
                <a:ea typeface="楷体_GB2312" pitchFamily="49" charset="-122"/>
              </a:defRPr>
            </a:lvl1pPr>
            <a:lvl2pPr marL="769770" indent="-295212">
              <a:defRPr sz="1100" b="1">
                <a:solidFill>
                  <a:schemeClr val="tx1"/>
                </a:solidFill>
                <a:latin typeface="Times New Roman" panose="02020603050405020304" pitchFamily="18" charset="0"/>
                <a:ea typeface="楷体_GB2312" pitchFamily="49" charset="-122"/>
              </a:defRPr>
            </a:lvl2pPr>
            <a:lvl3pPr marL="1185608" indent="-236487">
              <a:defRPr sz="1100" b="1">
                <a:solidFill>
                  <a:schemeClr val="tx1"/>
                </a:solidFill>
                <a:latin typeface="Times New Roman" panose="02020603050405020304" pitchFamily="18" charset="0"/>
                <a:ea typeface="楷体_GB2312" pitchFamily="49" charset="-122"/>
              </a:defRPr>
            </a:lvl3pPr>
            <a:lvl4pPr marL="1660165" indent="-236487">
              <a:defRPr sz="1100" b="1">
                <a:solidFill>
                  <a:schemeClr val="tx1"/>
                </a:solidFill>
                <a:latin typeface="Times New Roman" panose="02020603050405020304" pitchFamily="18" charset="0"/>
                <a:ea typeface="楷体_GB2312" pitchFamily="49" charset="-122"/>
              </a:defRPr>
            </a:lvl4pPr>
            <a:lvl5pPr marL="2133138" indent="-236487">
              <a:defRPr sz="1100" b="1">
                <a:solidFill>
                  <a:schemeClr val="tx1"/>
                </a:solidFill>
                <a:latin typeface="Times New Roman" panose="02020603050405020304" pitchFamily="18" charset="0"/>
                <a:ea typeface="楷体_GB2312" pitchFamily="49" charset="-122"/>
              </a:defRPr>
            </a:lvl5pPr>
            <a:lvl6pPr marL="2590238"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3047340"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504441"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961541"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D13AA36-BB1E-4090-AB44-27B03CF5D1F3}" type="slidenum">
              <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xfrm>
            <a:off x="1364006" y="3371809"/>
            <a:ext cx="7506604" cy="319452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latin typeface="Arial" panose="020B0604020202020204" pitchFamily="34" charset="0"/>
              </a:rPr>
              <a:t>存储分配策略（王挺</a:t>
            </a:r>
            <a:r>
              <a:rPr lang="en-US" altLang="zh-CN" dirty="0">
                <a:latin typeface="Arial" panose="020B0604020202020204" pitchFamily="34" charset="0"/>
              </a:rPr>
              <a:t>21</a:t>
            </a:r>
            <a:r>
              <a:rPr lang="zh-CN" altLang="en-US" dirty="0">
                <a:latin typeface="Arial" panose="020B0604020202020204" pitchFamily="34" charset="0"/>
              </a:rPr>
              <a:t>讲</a:t>
            </a:r>
            <a:r>
              <a:rPr lang="en-US" altLang="zh-CN" dirty="0">
                <a:latin typeface="Arial" panose="020B0604020202020204" pitchFamily="34" charset="0"/>
              </a:rPr>
              <a:t>p39</a:t>
            </a:r>
            <a:r>
              <a:rPr lang="zh-CN" altLang="en-US" dirty="0">
                <a:latin typeface="Arial" panose="020B0604020202020204" pitchFamily="34" charset="0"/>
              </a:rPr>
              <a:t>）</a:t>
            </a:r>
            <a:endParaRPr lang="en-US" altLang="zh-CN" dirty="0">
              <a:latin typeface="Arial" panose="020B0604020202020204" pitchFamily="34" charset="0"/>
            </a:endParaRPr>
          </a:p>
          <a:p>
            <a:pPr eaLnBrk="1" hangingPunct="1"/>
            <a:r>
              <a:rPr lang="zh-CN" altLang="en-US" dirty="0">
                <a:latin typeface="Arial" panose="020B0604020202020204" pitchFamily="34" charset="0"/>
              </a:rPr>
              <a:t>程序运行时存储空间的组织主要有两类策略：静态存储分配和动态存储分配</a:t>
            </a:r>
            <a:endParaRPr lang="en-US" altLang="zh-CN" dirty="0">
              <a:latin typeface="Arial" panose="020B0604020202020204" pitchFamily="34" charset="0"/>
            </a:endParaRPr>
          </a:p>
          <a:p>
            <a:pPr eaLnBrk="1" hangingPunct="1"/>
            <a:endParaRPr lang="en-US" altLang="zh-CN" dirty="0">
              <a:latin typeface="Arial" panose="020B0604020202020204" pitchFamily="34" charset="0"/>
            </a:endParaRPr>
          </a:p>
          <a:p>
            <a:pPr eaLnBrk="1" hangingPunct="1"/>
            <a:r>
              <a:rPr lang="zh-CN" altLang="en-US" dirty="0">
                <a:latin typeface="Arial" panose="020B0604020202020204" pitchFamily="34" charset="0"/>
              </a:rPr>
              <a:t>复印材料（</a:t>
            </a:r>
            <a:r>
              <a:rPr lang="en-US" altLang="zh-CN" dirty="0">
                <a:latin typeface="Arial" panose="020B0604020202020204" pitchFamily="34" charset="0"/>
              </a:rPr>
              <a:t>p271</a:t>
            </a:r>
            <a:r>
              <a:rPr lang="zh-CN" altLang="en-US" dirty="0">
                <a:latin typeface="Arial" panose="020B0604020202020204" pitchFamily="34" charset="0"/>
              </a:rPr>
              <a:t>）</a:t>
            </a:r>
            <a:endParaRPr lang="en-US" altLang="zh-CN" dirty="0">
              <a:latin typeface="Arial" panose="020B0604020202020204" pitchFamily="34" charset="0"/>
            </a:endParaRPr>
          </a:p>
          <a:p>
            <a:pPr eaLnBrk="1" hangingPunct="1"/>
            <a:r>
              <a:rPr lang="en-US" altLang="zh-CN" dirty="0">
                <a:latin typeface="Arial" panose="020B0604020202020204" pitchFamily="34" charset="0"/>
              </a:rPr>
              <a:t>-------------------</a:t>
            </a:r>
          </a:p>
          <a:p>
            <a:pPr eaLnBrk="1" hangingPunct="1"/>
            <a:r>
              <a:rPr lang="zh-CN" altLang="en-US" dirty="0">
                <a:latin typeface="Arial" panose="020B0604020202020204" pitchFamily="34" charset="0"/>
              </a:rPr>
              <a:t>编译器在工作过程中，必须为源程序中出现的一些数据对象分配运行时的存储空间</a:t>
            </a:r>
          </a:p>
          <a:p>
            <a:pPr eaLnBrk="1" hangingPunct="1"/>
            <a:endParaRPr lang="zh-CN" altLang="en-US" dirty="0">
              <a:latin typeface="Arial" panose="020B0604020202020204" pitchFamily="34" charset="0"/>
            </a:endParaRPr>
          </a:p>
        </p:txBody>
      </p:sp>
    </p:spTree>
    <p:extLst>
      <p:ext uri="{BB962C8B-B14F-4D97-AF65-F5344CB8AC3E}">
        <p14:creationId xmlns:p14="http://schemas.microsoft.com/office/powerpoint/2010/main" val="336347345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b="1">
                <a:solidFill>
                  <a:schemeClr val="tx1"/>
                </a:solidFill>
                <a:latin typeface="Times New Roman" panose="02020603050405020304" pitchFamily="18" charset="0"/>
                <a:ea typeface="楷体_GB2312" pitchFamily="49" charset="-122"/>
              </a:defRPr>
            </a:lvl1pPr>
            <a:lvl2pPr marL="769770" indent="-295212">
              <a:defRPr sz="1100" b="1">
                <a:solidFill>
                  <a:schemeClr val="tx1"/>
                </a:solidFill>
                <a:latin typeface="Times New Roman" panose="02020603050405020304" pitchFamily="18" charset="0"/>
                <a:ea typeface="楷体_GB2312" pitchFamily="49" charset="-122"/>
              </a:defRPr>
            </a:lvl2pPr>
            <a:lvl3pPr marL="1185608" indent="-236487">
              <a:defRPr sz="1100" b="1">
                <a:solidFill>
                  <a:schemeClr val="tx1"/>
                </a:solidFill>
                <a:latin typeface="Times New Roman" panose="02020603050405020304" pitchFamily="18" charset="0"/>
                <a:ea typeface="楷体_GB2312" pitchFamily="49" charset="-122"/>
              </a:defRPr>
            </a:lvl3pPr>
            <a:lvl4pPr marL="1660165" indent="-236487">
              <a:defRPr sz="1100" b="1">
                <a:solidFill>
                  <a:schemeClr val="tx1"/>
                </a:solidFill>
                <a:latin typeface="Times New Roman" panose="02020603050405020304" pitchFamily="18" charset="0"/>
                <a:ea typeface="楷体_GB2312" pitchFamily="49" charset="-122"/>
              </a:defRPr>
            </a:lvl4pPr>
            <a:lvl5pPr marL="2133138" indent="-236487">
              <a:defRPr sz="1100" b="1">
                <a:solidFill>
                  <a:schemeClr val="tx1"/>
                </a:solidFill>
                <a:latin typeface="Times New Roman" panose="02020603050405020304" pitchFamily="18" charset="0"/>
                <a:ea typeface="楷体_GB2312" pitchFamily="49" charset="-122"/>
              </a:defRPr>
            </a:lvl5pPr>
            <a:lvl6pPr marL="2590238"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3047340"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504441"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961541"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fld id="{BCD6CB34-0033-4E97-B9F3-E349968D419B}" type="slidenum">
              <a:rPr lang="zh-CN" altLang="en-US" sz="1200" b="0">
                <a:solidFill>
                  <a:srgbClr val="000000"/>
                </a:solidFill>
                <a:latin typeface="Arial" panose="020B0604020202020204" pitchFamily="34" charset="0"/>
              </a:rPr>
              <a:pPr/>
              <a:t>51</a:t>
            </a:fld>
            <a:endParaRPr lang="en-US" altLang="zh-CN" sz="1200" b="0">
              <a:solidFill>
                <a:srgbClr val="000000"/>
              </a:solidFill>
              <a:latin typeface="Arial" panose="020B0604020202020204" pitchFamily="34"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xfrm>
            <a:off x="1364006" y="3371809"/>
            <a:ext cx="7506604" cy="319452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271300427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b="1">
                <a:solidFill>
                  <a:schemeClr val="tx1"/>
                </a:solidFill>
                <a:latin typeface="Times New Roman" panose="02020603050405020304" pitchFamily="18" charset="0"/>
                <a:ea typeface="楷体_GB2312" pitchFamily="49" charset="-122"/>
              </a:defRPr>
            </a:lvl1pPr>
            <a:lvl2pPr marL="769770" indent="-295212">
              <a:defRPr sz="1100" b="1">
                <a:solidFill>
                  <a:schemeClr val="tx1"/>
                </a:solidFill>
                <a:latin typeface="Times New Roman" panose="02020603050405020304" pitchFamily="18" charset="0"/>
                <a:ea typeface="楷体_GB2312" pitchFamily="49" charset="-122"/>
              </a:defRPr>
            </a:lvl2pPr>
            <a:lvl3pPr marL="1185608" indent="-236487">
              <a:defRPr sz="1100" b="1">
                <a:solidFill>
                  <a:schemeClr val="tx1"/>
                </a:solidFill>
                <a:latin typeface="Times New Roman" panose="02020603050405020304" pitchFamily="18" charset="0"/>
                <a:ea typeface="楷体_GB2312" pitchFamily="49" charset="-122"/>
              </a:defRPr>
            </a:lvl3pPr>
            <a:lvl4pPr marL="1660165" indent="-236487">
              <a:defRPr sz="1100" b="1">
                <a:solidFill>
                  <a:schemeClr val="tx1"/>
                </a:solidFill>
                <a:latin typeface="Times New Roman" panose="02020603050405020304" pitchFamily="18" charset="0"/>
                <a:ea typeface="楷体_GB2312" pitchFamily="49" charset="-122"/>
              </a:defRPr>
            </a:lvl4pPr>
            <a:lvl5pPr marL="2133138" indent="-236487">
              <a:defRPr sz="1100" b="1">
                <a:solidFill>
                  <a:schemeClr val="tx1"/>
                </a:solidFill>
                <a:latin typeface="Times New Roman" panose="02020603050405020304" pitchFamily="18" charset="0"/>
                <a:ea typeface="楷体_GB2312" pitchFamily="49" charset="-122"/>
              </a:defRPr>
            </a:lvl5pPr>
            <a:lvl6pPr marL="2590238"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3047340"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504441"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961541"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fld id="{BCD6CB34-0033-4E97-B9F3-E349968D419B}" type="slidenum">
              <a:rPr lang="zh-CN" altLang="en-US" sz="1200" b="0">
                <a:solidFill>
                  <a:srgbClr val="000000"/>
                </a:solidFill>
                <a:latin typeface="Arial" panose="020B0604020202020204" pitchFamily="34" charset="0"/>
              </a:rPr>
              <a:pPr/>
              <a:t>52</a:t>
            </a:fld>
            <a:endParaRPr lang="en-US" altLang="zh-CN" sz="1200" b="0">
              <a:solidFill>
                <a:srgbClr val="000000"/>
              </a:solidFill>
              <a:latin typeface="Arial" panose="020B0604020202020204" pitchFamily="34"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xfrm>
            <a:off x="1364006" y="3371809"/>
            <a:ext cx="7506604" cy="319452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p>
        </p:txBody>
      </p:sp>
    </p:spTree>
    <p:extLst>
      <p:ext uri="{BB962C8B-B14F-4D97-AF65-F5344CB8AC3E}">
        <p14:creationId xmlns:p14="http://schemas.microsoft.com/office/powerpoint/2010/main" val="304599833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b="1">
                <a:solidFill>
                  <a:schemeClr val="tx1"/>
                </a:solidFill>
                <a:latin typeface="Times New Roman" panose="02020603050405020304" pitchFamily="18" charset="0"/>
                <a:ea typeface="楷体_GB2312" pitchFamily="49" charset="-122"/>
              </a:defRPr>
            </a:lvl1pPr>
            <a:lvl2pPr marL="769770" indent="-295212">
              <a:defRPr sz="1100" b="1">
                <a:solidFill>
                  <a:schemeClr val="tx1"/>
                </a:solidFill>
                <a:latin typeface="Times New Roman" panose="02020603050405020304" pitchFamily="18" charset="0"/>
                <a:ea typeface="楷体_GB2312" pitchFamily="49" charset="-122"/>
              </a:defRPr>
            </a:lvl2pPr>
            <a:lvl3pPr marL="1185608" indent="-236487">
              <a:defRPr sz="1100" b="1">
                <a:solidFill>
                  <a:schemeClr val="tx1"/>
                </a:solidFill>
                <a:latin typeface="Times New Roman" panose="02020603050405020304" pitchFamily="18" charset="0"/>
                <a:ea typeface="楷体_GB2312" pitchFamily="49" charset="-122"/>
              </a:defRPr>
            </a:lvl3pPr>
            <a:lvl4pPr marL="1660165" indent="-236487">
              <a:defRPr sz="1100" b="1">
                <a:solidFill>
                  <a:schemeClr val="tx1"/>
                </a:solidFill>
                <a:latin typeface="Times New Roman" panose="02020603050405020304" pitchFamily="18" charset="0"/>
                <a:ea typeface="楷体_GB2312" pitchFamily="49" charset="-122"/>
              </a:defRPr>
            </a:lvl4pPr>
            <a:lvl5pPr marL="2133138" indent="-236487">
              <a:defRPr sz="1100" b="1">
                <a:solidFill>
                  <a:schemeClr val="tx1"/>
                </a:solidFill>
                <a:latin typeface="Times New Roman" panose="02020603050405020304" pitchFamily="18" charset="0"/>
                <a:ea typeface="楷体_GB2312" pitchFamily="49" charset="-122"/>
              </a:defRPr>
            </a:lvl5pPr>
            <a:lvl6pPr marL="2590238"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3047340"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504441"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961541"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fld id="{BCD6CB34-0033-4E97-B9F3-E349968D419B}" type="slidenum">
              <a:rPr lang="zh-CN" altLang="en-US" sz="1200" b="0">
                <a:solidFill>
                  <a:srgbClr val="000000"/>
                </a:solidFill>
                <a:latin typeface="Arial" panose="020B0604020202020204" pitchFamily="34" charset="0"/>
              </a:rPr>
              <a:pPr/>
              <a:t>53</a:t>
            </a:fld>
            <a:endParaRPr lang="en-US" altLang="zh-CN" sz="1200" b="0">
              <a:solidFill>
                <a:srgbClr val="000000"/>
              </a:solidFill>
              <a:latin typeface="Arial" panose="020B0604020202020204" pitchFamily="34"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xfrm>
            <a:off x="1364006" y="3371809"/>
            <a:ext cx="7506604" cy="319452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lang="zh-CN" altLang="en-US" dirty="0"/>
          </a:p>
        </p:txBody>
      </p:sp>
    </p:spTree>
    <p:extLst>
      <p:ext uri="{BB962C8B-B14F-4D97-AF65-F5344CB8AC3E}">
        <p14:creationId xmlns:p14="http://schemas.microsoft.com/office/powerpoint/2010/main" val="185099696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b="1">
                <a:solidFill>
                  <a:schemeClr val="tx1"/>
                </a:solidFill>
                <a:latin typeface="Times New Roman" panose="02020603050405020304" pitchFamily="18" charset="0"/>
                <a:ea typeface="楷体_GB2312" pitchFamily="49" charset="-122"/>
              </a:defRPr>
            </a:lvl1pPr>
            <a:lvl2pPr marL="769770" indent="-295212">
              <a:defRPr sz="1100" b="1">
                <a:solidFill>
                  <a:schemeClr val="tx1"/>
                </a:solidFill>
                <a:latin typeface="Times New Roman" panose="02020603050405020304" pitchFamily="18" charset="0"/>
                <a:ea typeface="楷体_GB2312" pitchFamily="49" charset="-122"/>
              </a:defRPr>
            </a:lvl2pPr>
            <a:lvl3pPr marL="1185608" indent="-236487">
              <a:defRPr sz="1100" b="1">
                <a:solidFill>
                  <a:schemeClr val="tx1"/>
                </a:solidFill>
                <a:latin typeface="Times New Roman" panose="02020603050405020304" pitchFamily="18" charset="0"/>
                <a:ea typeface="楷体_GB2312" pitchFamily="49" charset="-122"/>
              </a:defRPr>
            </a:lvl3pPr>
            <a:lvl4pPr marL="1660165" indent="-236487">
              <a:defRPr sz="1100" b="1">
                <a:solidFill>
                  <a:schemeClr val="tx1"/>
                </a:solidFill>
                <a:latin typeface="Times New Roman" panose="02020603050405020304" pitchFamily="18" charset="0"/>
                <a:ea typeface="楷体_GB2312" pitchFamily="49" charset="-122"/>
              </a:defRPr>
            </a:lvl4pPr>
            <a:lvl5pPr marL="2133138" indent="-236487">
              <a:defRPr sz="1100" b="1">
                <a:solidFill>
                  <a:schemeClr val="tx1"/>
                </a:solidFill>
                <a:latin typeface="Times New Roman" panose="02020603050405020304" pitchFamily="18" charset="0"/>
                <a:ea typeface="楷体_GB2312" pitchFamily="49" charset="-122"/>
              </a:defRPr>
            </a:lvl5pPr>
            <a:lvl6pPr marL="2590238"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3047340"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504441"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961541"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CD6CB34-0033-4E97-B9F3-E349968D419B}" type="slidenum">
              <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54</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xfrm>
            <a:off x="1364006" y="3371809"/>
            <a:ext cx="7506604" cy="319452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dirty="0"/>
          </a:p>
        </p:txBody>
      </p:sp>
    </p:spTree>
    <p:extLst>
      <p:ext uri="{BB962C8B-B14F-4D97-AF65-F5344CB8AC3E}">
        <p14:creationId xmlns:p14="http://schemas.microsoft.com/office/powerpoint/2010/main" val="217027545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b="1">
                <a:solidFill>
                  <a:schemeClr val="tx1"/>
                </a:solidFill>
                <a:latin typeface="Times New Roman" panose="02020603050405020304" pitchFamily="18" charset="0"/>
                <a:ea typeface="楷体_GB2312" pitchFamily="49" charset="-122"/>
              </a:defRPr>
            </a:lvl1pPr>
            <a:lvl2pPr marL="769770" indent="-295212">
              <a:defRPr sz="1100" b="1">
                <a:solidFill>
                  <a:schemeClr val="tx1"/>
                </a:solidFill>
                <a:latin typeface="Times New Roman" panose="02020603050405020304" pitchFamily="18" charset="0"/>
                <a:ea typeface="楷体_GB2312" pitchFamily="49" charset="-122"/>
              </a:defRPr>
            </a:lvl2pPr>
            <a:lvl3pPr marL="1185608" indent="-236487">
              <a:defRPr sz="1100" b="1">
                <a:solidFill>
                  <a:schemeClr val="tx1"/>
                </a:solidFill>
                <a:latin typeface="Times New Roman" panose="02020603050405020304" pitchFamily="18" charset="0"/>
                <a:ea typeface="楷体_GB2312" pitchFamily="49" charset="-122"/>
              </a:defRPr>
            </a:lvl3pPr>
            <a:lvl4pPr marL="1660165" indent="-236487">
              <a:defRPr sz="1100" b="1">
                <a:solidFill>
                  <a:schemeClr val="tx1"/>
                </a:solidFill>
                <a:latin typeface="Times New Roman" panose="02020603050405020304" pitchFamily="18" charset="0"/>
                <a:ea typeface="楷体_GB2312" pitchFamily="49" charset="-122"/>
              </a:defRPr>
            </a:lvl4pPr>
            <a:lvl5pPr marL="2133138" indent="-236487">
              <a:defRPr sz="1100" b="1">
                <a:solidFill>
                  <a:schemeClr val="tx1"/>
                </a:solidFill>
                <a:latin typeface="Times New Roman" panose="02020603050405020304" pitchFamily="18" charset="0"/>
                <a:ea typeface="楷体_GB2312" pitchFamily="49" charset="-122"/>
              </a:defRPr>
            </a:lvl5pPr>
            <a:lvl6pPr marL="2590238"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3047340"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504441"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961541"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CD6CB34-0033-4E97-B9F3-E349968D419B}" type="slidenum">
              <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55</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xfrm>
            <a:off x="1364006" y="3371809"/>
            <a:ext cx="7506604" cy="319452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Tree>
    <p:extLst>
      <p:ext uri="{BB962C8B-B14F-4D97-AF65-F5344CB8AC3E}">
        <p14:creationId xmlns:p14="http://schemas.microsoft.com/office/powerpoint/2010/main" val="189956960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b="1">
                <a:solidFill>
                  <a:schemeClr val="tx1"/>
                </a:solidFill>
                <a:latin typeface="Times New Roman" panose="02020603050405020304" pitchFamily="18" charset="0"/>
                <a:ea typeface="楷体_GB2312" pitchFamily="49" charset="-122"/>
              </a:defRPr>
            </a:lvl1pPr>
            <a:lvl2pPr marL="769770" indent="-295212">
              <a:defRPr sz="1100" b="1">
                <a:solidFill>
                  <a:schemeClr val="tx1"/>
                </a:solidFill>
                <a:latin typeface="Times New Roman" panose="02020603050405020304" pitchFamily="18" charset="0"/>
                <a:ea typeface="楷体_GB2312" pitchFamily="49" charset="-122"/>
              </a:defRPr>
            </a:lvl2pPr>
            <a:lvl3pPr marL="1185608" indent="-236487">
              <a:defRPr sz="1100" b="1">
                <a:solidFill>
                  <a:schemeClr val="tx1"/>
                </a:solidFill>
                <a:latin typeface="Times New Roman" panose="02020603050405020304" pitchFamily="18" charset="0"/>
                <a:ea typeface="楷体_GB2312" pitchFamily="49" charset="-122"/>
              </a:defRPr>
            </a:lvl3pPr>
            <a:lvl4pPr marL="1660165" indent="-236487">
              <a:defRPr sz="1100" b="1">
                <a:solidFill>
                  <a:schemeClr val="tx1"/>
                </a:solidFill>
                <a:latin typeface="Times New Roman" panose="02020603050405020304" pitchFamily="18" charset="0"/>
                <a:ea typeface="楷体_GB2312" pitchFamily="49" charset="-122"/>
              </a:defRPr>
            </a:lvl4pPr>
            <a:lvl5pPr marL="2133138" indent="-236487">
              <a:defRPr sz="1100" b="1">
                <a:solidFill>
                  <a:schemeClr val="tx1"/>
                </a:solidFill>
                <a:latin typeface="Times New Roman" panose="02020603050405020304" pitchFamily="18" charset="0"/>
                <a:ea typeface="楷体_GB2312" pitchFamily="49" charset="-122"/>
              </a:defRPr>
            </a:lvl5pPr>
            <a:lvl6pPr marL="2590238"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3047340"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504441"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961541"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86227A3-F21F-4EBC-841F-A25E04F2143D}" type="slidenum">
              <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56</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p>
        </p:txBody>
      </p:sp>
    </p:spTree>
    <p:extLst>
      <p:ext uri="{BB962C8B-B14F-4D97-AF65-F5344CB8AC3E}">
        <p14:creationId xmlns:p14="http://schemas.microsoft.com/office/powerpoint/2010/main" val="272715625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幻灯片图像占位符 1"/>
          <p:cNvSpPr>
            <a:spLocks noGrp="1" noRot="1" noChangeAspect="1" noTextEdit="1"/>
          </p:cNvSpPr>
          <p:nvPr>
            <p:ph type="sldImg"/>
          </p:nvPr>
        </p:nvSpPr>
        <p:spPr>
          <a:ln/>
        </p:spPr>
      </p:sp>
      <p:sp>
        <p:nvSpPr>
          <p:cNvPr id="13107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107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b="1">
                <a:solidFill>
                  <a:schemeClr val="tx1"/>
                </a:solidFill>
                <a:latin typeface="Times New Roman" panose="02020603050405020304" pitchFamily="18" charset="0"/>
                <a:ea typeface="楷体_GB2312" pitchFamily="49" charset="-122"/>
              </a:defRPr>
            </a:lvl1pPr>
            <a:lvl2pPr marL="769770" indent="-295212">
              <a:defRPr sz="1100" b="1">
                <a:solidFill>
                  <a:schemeClr val="tx1"/>
                </a:solidFill>
                <a:latin typeface="Times New Roman" panose="02020603050405020304" pitchFamily="18" charset="0"/>
                <a:ea typeface="楷体_GB2312" pitchFamily="49" charset="-122"/>
              </a:defRPr>
            </a:lvl2pPr>
            <a:lvl3pPr marL="1185608" indent="-236487">
              <a:defRPr sz="1100" b="1">
                <a:solidFill>
                  <a:schemeClr val="tx1"/>
                </a:solidFill>
                <a:latin typeface="Times New Roman" panose="02020603050405020304" pitchFamily="18" charset="0"/>
                <a:ea typeface="楷体_GB2312" pitchFamily="49" charset="-122"/>
              </a:defRPr>
            </a:lvl3pPr>
            <a:lvl4pPr marL="1660165" indent="-236487">
              <a:defRPr sz="1100" b="1">
                <a:solidFill>
                  <a:schemeClr val="tx1"/>
                </a:solidFill>
                <a:latin typeface="Times New Roman" panose="02020603050405020304" pitchFamily="18" charset="0"/>
                <a:ea typeface="楷体_GB2312" pitchFamily="49" charset="-122"/>
              </a:defRPr>
            </a:lvl4pPr>
            <a:lvl5pPr marL="2133138" indent="-236487">
              <a:defRPr sz="1100" b="1">
                <a:solidFill>
                  <a:schemeClr val="tx1"/>
                </a:solidFill>
                <a:latin typeface="Times New Roman" panose="02020603050405020304" pitchFamily="18" charset="0"/>
                <a:ea typeface="楷体_GB2312" pitchFamily="49" charset="-122"/>
              </a:defRPr>
            </a:lvl5pPr>
            <a:lvl6pPr marL="2590238"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3047340"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504441"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961541"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fld id="{B3D7ECF8-3D88-4A6E-881E-DF2CD361C20D}" type="slidenum">
              <a:rPr lang="zh-CN" altLang="en-US" sz="1200" b="0">
                <a:latin typeface="Arial" panose="020B0604020202020204" pitchFamily="34" charset="0"/>
              </a:rPr>
              <a:pPr/>
              <a:t>57</a:t>
            </a:fld>
            <a:endParaRPr lang="en-US" altLang="zh-CN" sz="1200" b="0">
              <a:latin typeface="Arial" panose="020B0604020202020204" pitchFamily="34" charset="0"/>
            </a:endParaRPr>
          </a:p>
        </p:txBody>
      </p:sp>
    </p:spTree>
    <p:extLst>
      <p:ext uri="{BB962C8B-B14F-4D97-AF65-F5344CB8AC3E}">
        <p14:creationId xmlns:p14="http://schemas.microsoft.com/office/powerpoint/2010/main" val="334806075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幻灯片图像占位符 1"/>
          <p:cNvSpPr>
            <a:spLocks noGrp="1" noRot="1" noChangeAspect="1" noTextEdit="1"/>
          </p:cNvSpPr>
          <p:nvPr>
            <p:ph type="sldImg"/>
          </p:nvPr>
        </p:nvSpPr>
        <p:spPr>
          <a:ln/>
        </p:spPr>
      </p:sp>
      <p:sp>
        <p:nvSpPr>
          <p:cNvPr id="133123" name="备注占位符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zh-CN" altLang="en-US" dirty="0"/>
          </a:p>
        </p:txBody>
      </p:sp>
      <p:sp>
        <p:nvSpPr>
          <p:cNvPr id="13312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b="1">
                <a:solidFill>
                  <a:schemeClr val="tx1"/>
                </a:solidFill>
                <a:latin typeface="Times New Roman" panose="02020603050405020304" pitchFamily="18" charset="0"/>
                <a:ea typeface="楷体_GB2312" pitchFamily="49" charset="-122"/>
              </a:defRPr>
            </a:lvl1pPr>
            <a:lvl2pPr marL="769770" indent="-295212">
              <a:defRPr sz="1100" b="1">
                <a:solidFill>
                  <a:schemeClr val="tx1"/>
                </a:solidFill>
                <a:latin typeface="Times New Roman" panose="02020603050405020304" pitchFamily="18" charset="0"/>
                <a:ea typeface="楷体_GB2312" pitchFamily="49" charset="-122"/>
              </a:defRPr>
            </a:lvl2pPr>
            <a:lvl3pPr marL="1185608" indent="-236487">
              <a:defRPr sz="1100" b="1">
                <a:solidFill>
                  <a:schemeClr val="tx1"/>
                </a:solidFill>
                <a:latin typeface="Times New Roman" panose="02020603050405020304" pitchFamily="18" charset="0"/>
                <a:ea typeface="楷体_GB2312" pitchFamily="49" charset="-122"/>
              </a:defRPr>
            </a:lvl3pPr>
            <a:lvl4pPr marL="1660165" indent="-236487">
              <a:defRPr sz="1100" b="1">
                <a:solidFill>
                  <a:schemeClr val="tx1"/>
                </a:solidFill>
                <a:latin typeface="Times New Roman" panose="02020603050405020304" pitchFamily="18" charset="0"/>
                <a:ea typeface="楷体_GB2312" pitchFamily="49" charset="-122"/>
              </a:defRPr>
            </a:lvl4pPr>
            <a:lvl5pPr marL="2133138" indent="-236487">
              <a:defRPr sz="1100" b="1">
                <a:solidFill>
                  <a:schemeClr val="tx1"/>
                </a:solidFill>
                <a:latin typeface="Times New Roman" panose="02020603050405020304" pitchFamily="18" charset="0"/>
                <a:ea typeface="楷体_GB2312" pitchFamily="49" charset="-122"/>
              </a:defRPr>
            </a:lvl5pPr>
            <a:lvl6pPr marL="2590238"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3047340"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504441"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961541"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fld id="{57C15B51-FA19-4614-B3A9-488A29C55B3C}" type="slidenum">
              <a:rPr lang="zh-CN" altLang="en-US" sz="1200" b="0">
                <a:solidFill>
                  <a:srgbClr val="000000"/>
                </a:solidFill>
                <a:latin typeface="Arial" panose="020B0604020202020204" pitchFamily="34" charset="0"/>
              </a:rPr>
              <a:pPr/>
              <a:t>58</a:t>
            </a:fld>
            <a:endParaRPr lang="en-US" altLang="zh-CN" sz="1200" b="0">
              <a:solidFill>
                <a:srgbClr val="000000"/>
              </a:solidFill>
              <a:latin typeface="Arial" panose="020B0604020202020204" pitchFamily="34" charset="0"/>
            </a:endParaRPr>
          </a:p>
        </p:txBody>
      </p:sp>
    </p:spTree>
    <p:extLst>
      <p:ext uri="{BB962C8B-B14F-4D97-AF65-F5344CB8AC3E}">
        <p14:creationId xmlns:p14="http://schemas.microsoft.com/office/powerpoint/2010/main" val="127115491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b="1">
                <a:solidFill>
                  <a:schemeClr val="tx1"/>
                </a:solidFill>
                <a:latin typeface="Times New Roman" panose="02020603050405020304" pitchFamily="18" charset="0"/>
                <a:ea typeface="楷体_GB2312" pitchFamily="49" charset="-122"/>
              </a:defRPr>
            </a:lvl1pPr>
            <a:lvl2pPr marL="769770" indent="-295212">
              <a:defRPr sz="1100" b="1">
                <a:solidFill>
                  <a:schemeClr val="tx1"/>
                </a:solidFill>
                <a:latin typeface="Times New Roman" panose="02020603050405020304" pitchFamily="18" charset="0"/>
                <a:ea typeface="楷体_GB2312" pitchFamily="49" charset="-122"/>
              </a:defRPr>
            </a:lvl2pPr>
            <a:lvl3pPr marL="1185608" indent="-236487">
              <a:defRPr sz="1100" b="1">
                <a:solidFill>
                  <a:schemeClr val="tx1"/>
                </a:solidFill>
                <a:latin typeface="Times New Roman" panose="02020603050405020304" pitchFamily="18" charset="0"/>
                <a:ea typeface="楷体_GB2312" pitchFamily="49" charset="-122"/>
              </a:defRPr>
            </a:lvl3pPr>
            <a:lvl4pPr marL="1660165" indent="-236487">
              <a:defRPr sz="1100" b="1">
                <a:solidFill>
                  <a:schemeClr val="tx1"/>
                </a:solidFill>
                <a:latin typeface="Times New Roman" panose="02020603050405020304" pitchFamily="18" charset="0"/>
                <a:ea typeface="楷体_GB2312" pitchFamily="49" charset="-122"/>
              </a:defRPr>
            </a:lvl4pPr>
            <a:lvl5pPr marL="2133138" indent="-236487">
              <a:defRPr sz="1100" b="1">
                <a:solidFill>
                  <a:schemeClr val="tx1"/>
                </a:solidFill>
                <a:latin typeface="Times New Roman" panose="02020603050405020304" pitchFamily="18" charset="0"/>
                <a:ea typeface="楷体_GB2312" pitchFamily="49" charset="-122"/>
              </a:defRPr>
            </a:lvl5pPr>
            <a:lvl6pPr marL="2590238"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3047340"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504441"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961541"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fld id="{B875CE19-2F8E-4D1E-B24F-77C3A281BB48}" type="slidenum">
              <a:rPr lang="zh-CN" altLang="en-US" sz="1200" b="0">
                <a:latin typeface="Arial" panose="020B0604020202020204" pitchFamily="34" charset="0"/>
              </a:rPr>
              <a:pPr/>
              <a:t>59</a:t>
            </a:fld>
            <a:endParaRPr lang="en-US" altLang="zh-CN" sz="1200" b="0">
              <a:latin typeface="Arial" panose="020B0604020202020204" pitchFamily="34" charset="0"/>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extLst>
      <p:ext uri="{BB962C8B-B14F-4D97-AF65-F5344CB8AC3E}">
        <p14:creationId xmlns:p14="http://schemas.microsoft.com/office/powerpoint/2010/main" val="346196470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幻灯片图像占位符 1"/>
          <p:cNvSpPr>
            <a:spLocks noGrp="1" noRot="1" noChangeAspect="1" noTextEdit="1"/>
          </p:cNvSpPr>
          <p:nvPr>
            <p:ph type="sldImg"/>
          </p:nvPr>
        </p:nvSpPr>
        <p:spPr>
          <a:ln/>
        </p:spPr>
      </p:sp>
      <p:sp>
        <p:nvSpPr>
          <p:cNvPr id="13721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722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b="1">
                <a:solidFill>
                  <a:schemeClr val="tx1"/>
                </a:solidFill>
                <a:latin typeface="Times New Roman" panose="02020603050405020304" pitchFamily="18" charset="0"/>
                <a:ea typeface="楷体_GB2312" pitchFamily="49" charset="-122"/>
              </a:defRPr>
            </a:lvl1pPr>
            <a:lvl2pPr marL="769770" indent="-295212">
              <a:defRPr sz="1100" b="1">
                <a:solidFill>
                  <a:schemeClr val="tx1"/>
                </a:solidFill>
                <a:latin typeface="Times New Roman" panose="02020603050405020304" pitchFamily="18" charset="0"/>
                <a:ea typeface="楷体_GB2312" pitchFamily="49" charset="-122"/>
              </a:defRPr>
            </a:lvl2pPr>
            <a:lvl3pPr marL="1185608" indent="-236487">
              <a:defRPr sz="1100" b="1">
                <a:solidFill>
                  <a:schemeClr val="tx1"/>
                </a:solidFill>
                <a:latin typeface="Times New Roman" panose="02020603050405020304" pitchFamily="18" charset="0"/>
                <a:ea typeface="楷体_GB2312" pitchFamily="49" charset="-122"/>
              </a:defRPr>
            </a:lvl3pPr>
            <a:lvl4pPr marL="1660165" indent="-236487">
              <a:defRPr sz="1100" b="1">
                <a:solidFill>
                  <a:schemeClr val="tx1"/>
                </a:solidFill>
                <a:latin typeface="Times New Roman" panose="02020603050405020304" pitchFamily="18" charset="0"/>
                <a:ea typeface="楷体_GB2312" pitchFamily="49" charset="-122"/>
              </a:defRPr>
            </a:lvl4pPr>
            <a:lvl5pPr marL="2133138" indent="-236487">
              <a:defRPr sz="1100" b="1">
                <a:solidFill>
                  <a:schemeClr val="tx1"/>
                </a:solidFill>
                <a:latin typeface="Times New Roman" panose="02020603050405020304" pitchFamily="18" charset="0"/>
                <a:ea typeface="楷体_GB2312" pitchFamily="49" charset="-122"/>
              </a:defRPr>
            </a:lvl5pPr>
            <a:lvl6pPr marL="2590238"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3047340"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504441"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961541"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DE826A3-48BE-419B-B01E-4BA25CD03D9C}" type="slidenum">
              <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60</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endParaRPr>
          </a:p>
        </p:txBody>
      </p:sp>
    </p:spTree>
    <p:extLst>
      <p:ext uri="{BB962C8B-B14F-4D97-AF65-F5344CB8AC3E}">
        <p14:creationId xmlns:p14="http://schemas.microsoft.com/office/powerpoint/2010/main" val="22378597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a:ln/>
        </p:spPr>
      </p:sp>
      <p:sp>
        <p:nvSpPr>
          <p:cNvPr id="4096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zh-CN" altLang="en-US" b="1" dirty="0">
                <a:latin typeface="Arial" panose="020B0604020202020204" pitchFamily="34" charset="0"/>
                <a:cs typeface="Times New Roman" panose="02020603050405020304" pitchFamily="18" charset="0"/>
              </a:rPr>
              <a:t>如果</a:t>
            </a:r>
            <a:r>
              <a:rPr lang="zh-CN" altLang="en-US" sz="2900" b="1" dirty="0">
                <a:latin typeface="楷体" panose="02010609060101010101" pitchFamily="49" charset="-122"/>
                <a:ea typeface="楷体" panose="02010609060101010101" pitchFamily="49" charset="-122"/>
              </a:rPr>
              <a:t>数组上下界不是常数，在编译时刻就不能确定数组的大小</a:t>
            </a:r>
            <a:endParaRPr lang="en-US" altLang="zh-CN" sz="2900" b="1" dirty="0">
              <a:latin typeface="楷体" panose="02010609060101010101" pitchFamily="49" charset="-122"/>
              <a:ea typeface="楷体" panose="02010609060101010101" pitchFamily="49" charset="-122"/>
            </a:endParaRPr>
          </a:p>
          <a:p>
            <a:pPr marL="0" lvl="1"/>
            <a:r>
              <a:rPr lang="zh-CN" altLang="en-US" sz="2900" b="1" dirty="0">
                <a:latin typeface="楷体" panose="02010609060101010101" pitchFamily="49" charset="-122"/>
                <a:ea typeface="楷体" panose="02010609060101010101" pitchFamily="49" charset="-122"/>
              </a:rPr>
              <a:t>不允许过程的递归调用，因为一个过程的所有活动都分配同一块存储区域（编译时无法预测运行过程中该过程会被调用多少次，因此无法确定活动记录的个数，</a:t>
            </a:r>
            <a:r>
              <a:rPr lang="en-US" altLang="zh-CN" sz="2900" b="1" dirty="0">
                <a:latin typeface="楷体" panose="02010609060101010101" pitchFamily="49" charset="-122"/>
                <a:ea typeface="楷体" panose="02010609060101010101" pitchFamily="49" charset="-122"/>
              </a:rPr>
              <a:t>cy</a:t>
            </a:r>
            <a:r>
              <a:rPr lang="zh-CN" altLang="en-US" sz="2900" b="1" dirty="0">
                <a:latin typeface="楷体" panose="02010609060101010101" pitchFamily="49" charset="-122"/>
                <a:ea typeface="楷体" panose="02010609060101010101" pitchFamily="49" charset="-122"/>
              </a:rPr>
              <a:t>）</a:t>
            </a:r>
            <a:endParaRPr lang="en-US" altLang="zh-CN" sz="2900" b="1" dirty="0">
              <a:latin typeface="楷体" panose="02010609060101010101" pitchFamily="49" charset="-122"/>
              <a:ea typeface="楷体" panose="02010609060101010101" pitchFamily="49" charset="-122"/>
            </a:endParaRPr>
          </a:p>
          <a:p>
            <a:pPr marL="0" lvl="1"/>
            <a:r>
              <a:rPr lang="zh-CN" altLang="en-US" sz="2900" b="1" dirty="0">
                <a:latin typeface="Arial" panose="020B0604020202020204" pitchFamily="34" charset="0"/>
                <a:cs typeface="Times New Roman" panose="02020603050405020304" pitchFamily="18" charset="0"/>
              </a:rPr>
              <a:t>数据结构不能动态建立，因为没有运行时的存储分配机制（毋庸置疑的）</a:t>
            </a:r>
          </a:p>
          <a:p>
            <a:pPr marL="0" lvl="1"/>
            <a:endParaRPr lang="en-US" altLang="zh-CN" sz="2900" b="1" dirty="0">
              <a:latin typeface="楷体" panose="02010609060101010101" pitchFamily="49" charset="-122"/>
              <a:ea typeface="楷体" panose="02010609060101010101" pitchFamily="49" charset="-122"/>
            </a:endParaRPr>
          </a:p>
          <a:p>
            <a:endParaRPr lang="en-US" altLang="zh-CN" b="1" dirty="0">
              <a:latin typeface="Arial" panose="020B0604020202020204" pitchFamily="34" charset="0"/>
              <a:cs typeface="Times New Roman" panose="02020603050405020304" pitchFamily="18" charset="0"/>
            </a:endParaRPr>
          </a:p>
          <a:p>
            <a:pPr eaLnBrk="1" hangingPunct="1"/>
            <a:r>
              <a:rPr lang="zh-CN" altLang="en-US" dirty="0">
                <a:latin typeface="Arial" panose="020B0604020202020204" pitchFamily="34" charset="0"/>
              </a:rPr>
              <a:t>复印材料</a:t>
            </a:r>
            <a:r>
              <a:rPr lang="en-US" altLang="zh-CN" dirty="0">
                <a:latin typeface="Arial" panose="020B0604020202020204" pitchFamily="34" charset="0"/>
              </a:rPr>
              <a:t>p274</a:t>
            </a:r>
          </a:p>
          <a:p>
            <a:pPr eaLnBrk="1" hangingPunct="1"/>
            <a:r>
              <a:rPr lang="zh-CN" altLang="en-US" dirty="0">
                <a:latin typeface="Arial" panose="020B0604020202020204" pitchFamily="34" charset="0"/>
              </a:rPr>
              <a:t>龙</a:t>
            </a:r>
            <a:r>
              <a:rPr lang="en-US" altLang="zh-CN" dirty="0">
                <a:latin typeface="Arial" panose="020B0604020202020204" pitchFamily="34" charset="0"/>
              </a:rPr>
              <a:t>1p260</a:t>
            </a:r>
          </a:p>
          <a:p>
            <a:pPr eaLnBrk="1" hangingPunct="1"/>
            <a:r>
              <a:rPr lang="zh-CN" altLang="en-US" dirty="0">
                <a:latin typeface="Arial" panose="020B0604020202020204" pitchFamily="34" charset="0"/>
              </a:rPr>
              <a:t>由于过程调用不允许递归，数据实体的存储地址就和过程相联系</a:t>
            </a:r>
          </a:p>
          <a:p>
            <a:endParaRPr lang="en-US" altLang="zh-CN" b="1" dirty="0">
              <a:latin typeface="Arial" panose="020B0604020202020204" pitchFamily="34" charset="0"/>
              <a:cs typeface="Times New Roman" panose="02020603050405020304" pitchFamily="18" charset="0"/>
            </a:endParaRPr>
          </a:p>
        </p:txBody>
      </p:sp>
      <p:sp>
        <p:nvSpPr>
          <p:cNvPr id="4096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b="1">
                <a:solidFill>
                  <a:schemeClr val="tx1"/>
                </a:solidFill>
                <a:latin typeface="Times New Roman" panose="02020603050405020304" pitchFamily="18" charset="0"/>
                <a:ea typeface="楷体_GB2312" pitchFamily="49" charset="-122"/>
              </a:defRPr>
            </a:lvl1pPr>
            <a:lvl2pPr marL="769770" indent="-295212">
              <a:defRPr sz="1100" b="1">
                <a:solidFill>
                  <a:schemeClr val="tx1"/>
                </a:solidFill>
                <a:latin typeface="Times New Roman" panose="02020603050405020304" pitchFamily="18" charset="0"/>
                <a:ea typeface="楷体_GB2312" pitchFamily="49" charset="-122"/>
              </a:defRPr>
            </a:lvl2pPr>
            <a:lvl3pPr marL="1185608" indent="-236487">
              <a:defRPr sz="1100" b="1">
                <a:solidFill>
                  <a:schemeClr val="tx1"/>
                </a:solidFill>
                <a:latin typeface="Times New Roman" panose="02020603050405020304" pitchFamily="18" charset="0"/>
                <a:ea typeface="楷体_GB2312" pitchFamily="49" charset="-122"/>
              </a:defRPr>
            </a:lvl3pPr>
            <a:lvl4pPr marL="1660165" indent="-236487">
              <a:defRPr sz="1100" b="1">
                <a:solidFill>
                  <a:schemeClr val="tx1"/>
                </a:solidFill>
                <a:latin typeface="Times New Roman" panose="02020603050405020304" pitchFamily="18" charset="0"/>
                <a:ea typeface="楷体_GB2312" pitchFamily="49" charset="-122"/>
              </a:defRPr>
            </a:lvl4pPr>
            <a:lvl5pPr marL="2133138" indent="-236487">
              <a:defRPr sz="1100" b="1">
                <a:solidFill>
                  <a:schemeClr val="tx1"/>
                </a:solidFill>
                <a:latin typeface="Times New Roman" panose="02020603050405020304" pitchFamily="18" charset="0"/>
                <a:ea typeface="楷体_GB2312" pitchFamily="49" charset="-122"/>
              </a:defRPr>
            </a:lvl5pPr>
            <a:lvl6pPr marL="2590238"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3047340"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504441"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961541"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C43B2EF-1104-48ED-A2DF-4BB132DCB316}" type="slidenum">
              <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endParaRPr>
          </a:p>
        </p:txBody>
      </p:sp>
    </p:spTree>
    <p:extLst>
      <p:ext uri="{BB962C8B-B14F-4D97-AF65-F5344CB8AC3E}">
        <p14:creationId xmlns:p14="http://schemas.microsoft.com/office/powerpoint/2010/main" val="81732089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幻灯片图像占位符 1"/>
          <p:cNvSpPr>
            <a:spLocks noGrp="1" noRot="1" noChangeAspect="1" noTextEdit="1"/>
          </p:cNvSpPr>
          <p:nvPr>
            <p:ph type="sldImg"/>
          </p:nvPr>
        </p:nvSpPr>
        <p:spPr>
          <a:ln/>
        </p:spPr>
      </p:sp>
      <p:sp>
        <p:nvSpPr>
          <p:cNvPr id="13926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3926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b="1">
                <a:solidFill>
                  <a:schemeClr val="tx1"/>
                </a:solidFill>
                <a:latin typeface="Times New Roman" panose="02020603050405020304" pitchFamily="18" charset="0"/>
                <a:ea typeface="楷体_GB2312" pitchFamily="49" charset="-122"/>
              </a:defRPr>
            </a:lvl1pPr>
            <a:lvl2pPr marL="769770" indent="-295212">
              <a:defRPr sz="1100" b="1">
                <a:solidFill>
                  <a:schemeClr val="tx1"/>
                </a:solidFill>
                <a:latin typeface="Times New Roman" panose="02020603050405020304" pitchFamily="18" charset="0"/>
                <a:ea typeface="楷体_GB2312" pitchFamily="49" charset="-122"/>
              </a:defRPr>
            </a:lvl2pPr>
            <a:lvl3pPr marL="1185608" indent="-236487">
              <a:defRPr sz="1100" b="1">
                <a:solidFill>
                  <a:schemeClr val="tx1"/>
                </a:solidFill>
                <a:latin typeface="Times New Roman" panose="02020603050405020304" pitchFamily="18" charset="0"/>
                <a:ea typeface="楷体_GB2312" pitchFamily="49" charset="-122"/>
              </a:defRPr>
            </a:lvl3pPr>
            <a:lvl4pPr marL="1660165" indent="-236487">
              <a:defRPr sz="1100" b="1">
                <a:solidFill>
                  <a:schemeClr val="tx1"/>
                </a:solidFill>
                <a:latin typeface="Times New Roman" panose="02020603050405020304" pitchFamily="18" charset="0"/>
                <a:ea typeface="楷体_GB2312" pitchFamily="49" charset="-122"/>
              </a:defRPr>
            </a:lvl4pPr>
            <a:lvl5pPr marL="2133138" indent="-236487">
              <a:defRPr sz="1100" b="1">
                <a:solidFill>
                  <a:schemeClr val="tx1"/>
                </a:solidFill>
                <a:latin typeface="Times New Roman" panose="02020603050405020304" pitchFamily="18" charset="0"/>
                <a:ea typeface="楷体_GB2312" pitchFamily="49" charset="-122"/>
              </a:defRPr>
            </a:lvl5pPr>
            <a:lvl6pPr marL="2590238"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3047340"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504441"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961541"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D3BE94C-DE57-445E-AF84-15AAE433DD6D}" type="slidenum">
              <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61</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endParaRPr>
          </a:p>
        </p:txBody>
      </p:sp>
    </p:spTree>
    <p:extLst>
      <p:ext uri="{BB962C8B-B14F-4D97-AF65-F5344CB8AC3E}">
        <p14:creationId xmlns:p14="http://schemas.microsoft.com/office/powerpoint/2010/main" val="323710322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p:cNvSpPr>
            <a:spLocks noGrp="1" noRot="1" noChangeAspect="1" noTextEdit="1"/>
          </p:cNvSpPr>
          <p:nvPr>
            <p:ph type="sldImg"/>
          </p:nvPr>
        </p:nvSpPr>
        <p:spPr>
          <a:ln/>
        </p:spPr>
      </p:sp>
      <p:sp>
        <p:nvSpPr>
          <p:cNvPr id="1413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4131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b="1">
                <a:solidFill>
                  <a:schemeClr val="tx1"/>
                </a:solidFill>
                <a:latin typeface="Times New Roman" panose="02020603050405020304" pitchFamily="18" charset="0"/>
                <a:ea typeface="楷体_GB2312" pitchFamily="49" charset="-122"/>
              </a:defRPr>
            </a:lvl1pPr>
            <a:lvl2pPr marL="769770" indent="-295212">
              <a:defRPr sz="1100" b="1">
                <a:solidFill>
                  <a:schemeClr val="tx1"/>
                </a:solidFill>
                <a:latin typeface="Times New Roman" panose="02020603050405020304" pitchFamily="18" charset="0"/>
                <a:ea typeface="楷体_GB2312" pitchFamily="49" charset="-122"/>
              </a:defRPr>
            </a:lvl2pPr>
            <a:lvl3pPr marL="1185608" indent="-236487">
              <a:defRPr sz="1100" b="1">
                <a:solidFill>
                  <a:schemeClr val="tx1"/>
                </a:solidFill>
                <a:latin typeface="Times New Roman" panose="02020603050405020304" pitchFamily="18" charset="0"/>
                <a:ea typeface="楷体_GB2312" pitchFamily="49" charset="-122"/>
              </a:defRPr>
            </a:lvl3pPr>
            <a:lvl4pPr marL="1660165" indent="-236487">
              <a:defRPr sz="1100" b="1">
                <a:solidFill>
                  <a:schemeClr val="tx1"/>
                </a:solidFill>
                <a:latin typeface="Times New Roman" panose="02020603050405020304" pitchFamily="18" charset="0"/>
                <a:ea typeface="楷体_GB2312" pitchFamily="49" charset="-122"/>
              </a:defRPr>
            </a:lvl4pPr>
            <a:lvl5pPr marL="2133138" indent="-236487">
              <a:defRPr sz="1100" b="1">
                <a:solidFill>
                  <a:schemeClr val="tx1"/>
                </a:solidFill>
                <a:latin typeface="Times New Roman" panose="02020603050405020304" pitchFamily="18" charset="0"/>
                <a:ea typeface="楷体_GB2312" pitchFamily="49" charset="-122"/>
              </a:defRPr>
            </a:lvl5pPr>
            <a:lvl6pPr marL="2590238"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3047340"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504441"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961541"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74AF58E-EB25-46B0-BD30-020D1B979050}" type="slidenum">
              <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62</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endParaRPr>
          </a:p>
        </p:txBody>
      </p:sp>
    </p:spTree>
    <p:extLst>
      <p:ext uri="{BB962C8B-B14F-4D97-AF65-F5344CB8AC3E}">
        <p14:creationId xmlns:p14="http://schemas.microsoft.com/office/powerpoint/2010/main" val="395354578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幻灯片图像占位符 1"/>
          <p:cNvSpPr>
            <a:spLocks noGrp="1" noRot="1" noChangeAspect="1" noTextEdit="1"/>
          </p:cNvSpPr>
          <p:nvPr>
            <p:ph type="sldImg"/>
          </p:nvPr>
        </p:nvSpPr>
        <p:spPr>
          <a:ln/>
        </p:spPr>
      </p:sp>
      <p:sp>
        <p:nvSpPr>
          <p:cNvPr id="14336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4336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b="1">
                <a:solidFill>
                  <a:schemeClr val="tx1"/>
                </a:solidFill>
                <a:latin typeface="Times New Roman" panose="02020603050405020304" pitchFamily="18" charset="0"/>
                <a:ea typeface="楷体_GB2312" pitchFamily="49" charset="-122"/>
              </a:defRPr>
            </a:lvl1pPr>
            <a:lvl2pPr marL="769770" indent="-295212">
              <a:defRPr sz="1100" b="1">
                <a:solidFill>
                  <a:schemeClr val="tx1"/>
                </a:solidFill>
                <a:latin typeface="Times New Roman" panose="02020603050405020304" pitchFamily="18" charset="0"/>
                <a:ea typeface="楷体_GB2312" pitchFamily="49" charset="-122"/>
              </a:defRPr>
            </a:lvl2pPr>
            <a:lvl3pPr marL="1185608" indent="-236487">
              <a:defRPr sz="1100" b="1">
                <a:solidFill>
                  <a:schemeClr val="tx1"/>
                </a:solidFill>
                <a:latin typeface="Times New Roman" panose="02020603050405020304" pitchFamily="18" charset="0"/>
                <a:ea typeface="楷体_GB2312" pitchFamily="49" charset="-122"/>
              </a:defRPr>
            </a:lvl3pPr>
            <a:lvl4pPr marL="1660165" indent="-236487">
              <a:defRPr sz="1100" b="1">
                <a:solidFill>
                  <a:schemeClr val="tx1"/>
                </a:solidFill>
                <a:latin typeface="Times New Roman" panose="02020603050405020304" pitchFamily="18" charset="0"/>
                <a:ea typeface="楷体_GB2312" pitchFamily="49" charset="-122"/>
              </a:defRPr>
            </a:lvl4pPr>
            <a:lvl5pPr marL="2133138" indent="-236487">
              <a:defRPr sz="1100" b="1">
                <a:solidFill>
                  <a:schemeClr val="tx1"/>
                </a:solidFill>
                <a:latin typeface="Times New Roman" panose="02020603050405020304" pitchFamily="18" charset="0"/>
                <a:ea typeface="楷体_GB2312" pitchFamily="49" charset="-122"/>
              </a:defRPr>
            </a:lvl5pPr>
            <a:lvl6pPr marL="2590238"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3047340"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504441"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961541"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E30D101-7003-4A57-8741-742BC920A636}" type="slidenum">
              <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63</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endParaRPr>
          </a:p>
        </p:txBody>
      </p:sp>
    </p:spTree>
    <p:extLst>
      <p:ext uri="{BB962C8B-B14F-4D97-AF65-F5344CB8AC3E}">
        <p14:creationId xmlns:p14="http://schemas.microsoft.com/office/powerpoint/2010/main" val="93866735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幻灯片图像占位符 1"/>
          <p:cNvSpPr>
            <a:spLocks noGrp="1" noRot="1" noChangeAspect="1" noTextEdit="1"/>
          </p:cNvSpPr>
          <p:nvPr>
            <p:ph type="sldImg"/>
          </p:nvPr>
        </p:nvSpPr>
        <p:spPr>
          <a:ln/>
        </p:spPr>
      </p:sp>
      <p:sp>
        <p:nvSpPr>
          <p:cNvPr id="1454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4541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b="1">
                <a:solidFill>
                  <a:schemeClr val="tx1"/>
                </a:solidFill>
                <a:latin typeface="Times New Roman" panose="02020603050405020304" pitchFamily="18" charset="0"/>
                <a:ea typeface="楷体_GB2312" pitchFamily="49" charset="-122"/>
              </a:defRPr>
            </a:lvl1pPr>
            <a:lvl2pPr marL="769770" indent="-295212">
              <a:defRPr sz="1100" b="1">
                <a:solidFill>
                  <a:schemeClr val="tx1"/>
                </a:solidFill>
                <a:latin typeface="Times New Roman" panose="02020603050405020304" pitchFamily="18" charset="0"/>
                <a:ea typeface="楷体_GB2312" pitchFamily="49" charset="-122"/>
              </a:defRPr>
            </a:lvl2pPr>
            <a:lvl3pPr marL="1185608" indent="-236487">
              <a:defRPr sz="1100" b="1">
                <a:solidFill>
                  <a:schemeClr val="tx1"/>
                </a:solidFill>
                <a:latin typeface="Times New Roman" panose="02020603050405020304" pitchFamily="18" charset="0"/>
                <a:ea typeface="楷体_GB2312" pitchFamily="49" charset="-122"/>
              </a:defRPr>
            </a:lvl3pPr>
            <a:lvl4pPr marL="1660165" indent="-236487">
              <a:defRPr sz="1100" b="1">
                <a:solidFill>
                  <a:schemeClr val="tx1"/>
                </a:solidFill>
                <a:latin typeface="Times New Roman" panose="02020603050405020304" pitchFamily="18" charset="0"/>
                <a:ea typeface="楷体_GB2312" pitchFamily="49" charset="-122"/>
              </a:defRPr>
            </a:lvl4pPr>
            <a:lvl5pPr marL="2133138" indent="-236487">
              <a:defRPr sz="1100" b="1">
                <a:solidFill>
                  <a:schemeClr val="tx1"/>
                </a:solidFill>
                <a:latin typeface="Times New Roman" panose="02020603050405020304" pitchFamily="18" charset="0"/>
                <a:ea typeface="楷体_GB2312" pitchFamily="49" charset="-122"/>
              </a:defRPr>
            </a:lvl5pPr>
            <a:lvl6pPr marL="2590238"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3047340"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504441"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961541"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857BC5D-607A-4532-8BC3-947A742BB549}" type="slidenum">
              <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64</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endParaRPr>
          </a:p>
        </p:txBody>
      </p:sp>
    </p:spTree>
    <p:extLst>
      <p:ext uri="{BB962C8B-B14F-4D97-AF65-F5344CB8AC3E}">
        <p14:creationId xmlns:p14="http://schemas.microsoft.com/office/powerpoint/2010/main" val="356109957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b="1">
                <a:solidFill>
                  <a:schemeClr val="tx1"/>
                </a:solidFill>
                <a:latin typeface="Times New Roman" panose="02020603050405020304" pitchFamily="18" charset="0"/>
                <a:ea typeface="楷体_GB2312" pitchFamily="49" charset="-122"/>
              </a:defRPr>
            </a:lvl1pPr>
            <a:lvl2pPr marL="741804" indent="-284487">
              <a:defRPr sz="1100" b="1">
                <a:solidFill>
                  <a:schemeClr val="tx1"/>
                </a:solidFill>
                <a:latin typeface="Times New Roman" panose="02020603050405020304" pitchFamily="18" charset="0"/>
                <a:ea typeface="楷体_GB2312" pitchFamily="49" charset="-122"/>
              </a:defRPr>
            </a:lvl2pPr>
            <a:lvl3pPr marL="1142534" indent="-227895">
              <a:defRPr sz="1100" b="1">
                <a:solidFill>
                  <a:schemeClr val="tx1"/>
                </a:solidFill>
                <a:latin typeface="Times New Roman" panose="02020603050405020304" pitchFamily="18" charset="0"/>
                <a:ea typeface="楷体_GB2312" pitchFamily="49" charset="-122"/>
              </a:defRPr>
            </a:lvl3pPr>
            <a:lvl4pPr marL="1599851" indent="-227895">
              <a:defRPr sz="1100" b="1">
                <a:solidFill>
                  <a:schemeClr val="tx1"/>
                </a:solidFill>
                <a:latin typeface="Times New Roman" panose="02020603050405020304" pitchFamily="18" charset="0"/>
                <a:ea typeface="楷体_GB2312" pitchFamily="49" charset="-122"/>
              </a:defRPr>
            </a:lvl4pPr>
            <a:lvl5pPr marL="2055640" indent="-227895">
              <a:defRPr sz="1100" b="1">
                <a:solidFill>
                  <a:schemeClr val="tx1"/>
                </a:solidFill>
                <a:latin typeface="Times New Roman" panose="02020603050405020304" pitchFamily="18" charset="0"/>
                <a:ea typeface="楷体_GB2312" pitchFamily="49" charset="-122"/>
              </a:defRPr>
            </a:lvl5pPr>
            <a:lvl6pPr marL="2496134" indent="-227895"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36629" indent="-227895"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377123" indent="-227895"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17617" indent="-227895"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fld id="{686227A3-F21F-4EBC-841F-A25E04F2143D}" type="slidenum">
              <a:rPr lang="zh-CN" altLang="en-US" sz="1200" b="0">
                <a:solidFill>
                  <a:srgbClr val="000000"/>
                </a:solidFill>
                <a:latin typeface="Arial" panose="020B0604020202020204" pitchFamily="34" charset="0"/>
              </a:rPr>
              <a:pPr/>
              <a:t>65</a:t>
            </a:fld>
            <a:endParaRPr lang="en-US" altLang="zh-CN" sz="1200" b="0">
              <a:solidFill>
                <a:srgbClr val="000000"/>
              </a:solidFill>
              <a:latin typeface="Arial" panose="020B0604020202020204" pitchFamily="34" charset="0"/>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lang="zh-CN" altLang="en-US" dirty="0"/>
          </a:p>
        </p:txBody>
      </p:sp>
    </p:spTree>
    <p:extLst>
      <p:ext uri="{BB962C8B-B14F-4D97-AF65-F5344CB8AC3E}">
        <p14:creationId xmlns:p14="http://schemas.microsoft.com/office/powerpoint/2010/main" val="2141165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幻灯片图像占位符 1"/>
          <p:cNvSpPr>
            <a:spLocks noGrp="1" noRot="1" noChangeAspect="1" noTextEdit="1"/>
          </p:cNvSpPr>
          <p:nvPr>
            <p:ph type="sldImg"/>
          </p:nvPr>
        </p:nvSpPr>
        <p:spPr>
          <a:ln/>
        </p:spPr>
      </p:sp>
      <p:sp>
        <p:nvSpPr>
          <p:cNvPr id="1474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
        <p:nvSpPr>
          <p:cNvPr id="1474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60220">
              <a:defRPr sz="1100" b="1">
                <a:solidFill>
                  <a:schemeClr val="tx1"/>
                </a:solidFill>
                <a:latin typeface="Times New Roman" panose="02020603050405020304" pitchFamily="18" charset="0"/>
                <a:ea typeface="楷体_GB2312" pitchFamily="49" charset="-122"/>
              </a:defRPr>
            </a:lvl1pPr>
            <a:lvl2pPr marL="826908" indent="-317431" defTabSz="1060220">
              <a:defRPr sz="1100" b="1">
                <a:solidFill>
                  <a:schemeClr val="tx1"/>
                </a:solidFill>
                <a:latin typeface="Times New Roman" panose="02020603050405020304" pitchFamily="18" charset="0"/>
                <a:ea typeface="楷体_GB2312" pitchFamily="49" charset="-122"/>
              </a:defRPr>
            </a:lvl2pPr>
            <a:lvl3pPr marL="1276074" indent="-252358" defTabSz="1060220">
              <a:defRPr sz="1100" b="1">
                <a:solidFill>
                  <a:schemeClr val="tx1"/>
                </a:solidFill>
                <a:latin typeface="Times New Roman" panose="02020603050405020304" pitchFamily="18" charset="0"/>
                <a:ea typeface="楷体_GB2312" pitchFamily="49" charset="-122"/>
              </a:defRPr>
            </a:lvl3pPr>
            <a:lvl4pPr marL="1783963" indent="-252358" defTabSz="1060220">
              <a:defRPr sz="1100" b="1">
                <a:solidFill>
                  <a:schemeClr val="tx1"/>
                </a:solidFill>
                <a:latin typeface="Times New Roman" panose="02020603050405020304" pitchFamily="18" charset="0"/>
                <a:ea typeface="楷体_GB2312" pitchFamily="49" charset="-122"/>
              </a:defRPr>
            </a:lvl4pPr>
            <a:lvl5pPr marL="2295027" indent="-252358" defTabSz="1060220">
              <a:defRPr sz="1100" b="1">
                <a:solidFill>
                  <a:schemeClr val="tx1"/>
                </a:solidFill>
                <a:latin typeface="Times New Roman" panose="02020603050405020304" pitchFamily="18" charset="0"/>
                <a:ea typeface="楷体_GB2312" pitchFamily="49" charset="-122"/>
              </a:defRPr>
            </a:lvl5pPr>
            <a:lvl6pPr marL="2752128" indent="-252358" defTabSz="106022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3209229" indent="-252358" defTabSz="106022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666330" indent="-252358" defTabSz="106022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4123430" indent="-252358" defTabSz="106022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fld id="{3885159C-5E51-487C-BBC8-6B765E9FE5F4}" type="slidenum">
              <a:rPr lang="zh-CN" altLang="en-US" sz="1200" b="0">
                <a:solidFill>
                  <a:srgbClr val="000000"/>
                </a:solidFill>
                <a:latin typeface="Arial" panose="020B0604020202020204" pitchFamily="34" charset="0"/>
                <a:ea typeface="宋体" panose="02010600030101010101" pitchFamily="2" charset="-122"/>
              </a:rPr>
              <a:pPr/>
              <a:t>66</a:t>
            </a:fld>
            <a:endParaRPr lang="en-US" altLang="zh-CN" sz="1200" b="0">
              <a:solidFill>
                <a:srgbClr val="000000"/>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44464449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幻灯片图像占位符 1"/>
          <p:cNvSpPr>
            <a:spLocks noGrp="1" noRot="1" noChangeAspect="1" noTextEdit="1"/>
          </p:cNvSpPr>
          <p:nvPr>
            <p:ph type="sldImg"/>
          </p:nvPr>
        </p:nvSpPr>
        <p:spPr>
          <a:ln/>
        </p:spPr>
      </p:sp>
      <p:sp>
        <p:nvSpPr>
          <p:cNvPr id="1495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4950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60220">
              <a:defRPr sz="1100" b="1">
                <a:solidFill>
                  <a:schemeClr val="tx1"/>
                </a:solidFill>
                <a:latin typeface="Times New Roman" panose="02020603050405020304" pitchFamily="18" charset="0"/>
                <a:ea typeface="楷体_GB2312" pitchFamily="49" charset="-122"/>
              </a:defRPr>
            </a:lvl1pPr>
            <a:lvl2pPr marL="826908" indent="-317431" defTabSz="1060220">
              <a:defRPr sz="1100" b="1">
                <a:solidFill>
                  <a:schemeClr val="tx1"/>
                </a:solidFill>
                <a:latin typeface="Times New Roman" panose="02020603050405020304" pitchFamily="18" charset="0"/>
                <a:ea typeface="楷体_GB2312" pitchFamily="49" charset="-122"/>
              </a:defRPr>
            </a:lvl2pPr>
            <a:lvl3pPr marL="1276074" indent="-252358" defTabSz="1060220">
              <a:defRPr sz="1100" b="1">
                <a:solidFill>
                  <a:schemeClr val="tx1"/>
                </a:solidFill>
                <a:latin typeface="Times New Roman" panose="02020603050405020304" pitchFamily="18" charset="0"/>
                <a:ea typeface="楷体_GB2312" pitchFamily="49" charset="-122"/>
              </a:defRPr>
            </a:lvl3pPr>
            <a:lvl4pPr marL="1783963" indent="-252358" defTabSz="1060220">
              <a:defRPr sz="1100" b="1">
                <a:solidFill>
                  <a:schemeClr val="tx1"/>
                </a:solidFill>
                <a:latin typeface="Times New Roman" panose="02020603050405020304" pitchFamily="18" charset="0"/>
                <a:ea typeface="楷体_GB2312" pitchFamily="49" charset="-122"/>
              </a:defRPr>
            </a:lvl4pPr>
            <a:lvl5pPr marL="2295027" indent="-252358" defTabSz="1060220">
              <a:defRPr sz="1100" b="1">
                <a:solidFill>
                  <a:schemeClr val="tx1"/>
                </a:solidFill>
                <a:latin typeface="Times New Roman" panose="02020603050405020304" pitchFamily="18" charset="0"/>
                <a:ea typeface="楷体_GB2312" pitchFamily="49" charset="-122"/>
              </a:defRPr>
            </a:lvl5pPr>
            <a:lvl6pPr marL="2752128" indent="-252358" defTabSz="106022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3209229" indent="-252358" defTabSz="106022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666330" indent="-252358" defTabSz="106022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4123430" indent="-252358" defTabSz="106022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fld id="{9757BE6C-C0B5-4B63-96F7-07CDEE8383A2}" type="slidenum">
              <a:rPr lang="zh-CN" altLang="en-US" sz="1200" b="0">
                <a:solidFill>
                  <a:srgbClr val="000000"/>
                </a:solidFill>
                <a:latin typeface="Arial" panose="020B0604020202020204" pitchFamily="34" charset="0"/>
                <a:ea typeface="宋体" panose="02010600030101010101" pitchFamily="2" charset="-122"/>
              </a:rPr>
              <a:pPr/>
              <a:t>67</a:t>
            </a:fld>
            <a:endParaRPr lang="zh-CN" altLang="en-US" sz="1200" b="0">
              <a:solidFill>
                <a:srgbClr val="000000"/>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7644844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b="1">
                <a:solidFill>
                  <a:schemeClr val="tx1"/>
                </a:solidFill>
                <a:latin typeface="Times New Roman" panose="02020603050405020304" pitchFamily="18" charset="0"/>
                <a:ea typeface="楷体_GB2312" pitchFamily="49" charset="-122"/>
              </a:defRPr>
            </a:lvl1pPr>
            <a:lvl2pPr marL="769770" indent="-295212">
              <a:defRPr sz="1100" b="1">
                <a:solidFill>
                  <a:schemeClr val="tx1"/>
                </a:solidFill>
                <a:latin typeface="Times New Roman" panose="02020603050405020304" pitchFamily="18" charset="0"/>
                <a:ea typeface="楷体_GB2312" pitchFamily="49" charset="-122"/>
              </a:defRPr>
            </a:lvl2pPr>
            <a:lvl3pPr marL="1185608" indent="-236487">
              <a:defRPr sz="1100" b="1">
                <a:solidFill>
                  <a:schemeClr val="tx1"/>
                </a:solidFill>
                <a:latin typeface="Times New Roman" panose="02020603050405020304" pitchFamily="18" charset="0"/>
                <a:ea typeface="楷体_GB2312" pitchFamily="49" charset="-122"/>
              </a:defRPr>
            </a:lvl3pPr>
            <a:lvl4pPr marL="1660165" indent="-236487">
              <a:defRPr sz="1100" b="1">
                <a:solidFill>
                  <a:schemeClr val="tx1"/>
                </a:solidFill>
                <a:latin typeface="Times New Roman" panose="02020603050405020304" pitchFamily="18" charset="0"/>
                <a:ea typeface="楷体_GB2312" pitchFamily="49" charset="-122"/>
              </a:defRPr>
            </a:lvl4pPr>
            <a:lvl5pPr marL="2133138" indent="-236487">
              <a:defRPr sz="1100" b="1">
                <a:solidFill>
                  <a:schemeClr val="tx1"/>
                </a:solidFill>
                <a:latin typeface="Times New Roman" panose="02020603050405020304" pitchFamily="18" charset="0"/>
                <a:ea typeface="楷体_GB2312" pitchFamily="49" charset="-122"/>
              </a:defRPr>
            </a:lvl5pPr>
            <a:lvl6pPr marL="2590238"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3047340"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504441"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961541"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D13AA36-BB1E-4090-AB44-27B03CF5D1F3}" type="slidenum">
              <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xfrm>
            <a:off x="1364006" y="3371809"/>
            <a:ext cx="7506604" cy="319452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latin typeface="Arial" panose="020B0604020202020204" pitchFamily="34" charset="0"/>
              </a:rPr>
              <a:t>栈式存储分配：利用栈结构管理活动记录（</a:t>
            </a:r>
            <a:r>
              <a:rPr lang="en-US" altLang="zh-CN" dirty="0">
                <a:latin typeface="Arial" panose="020B0604020202020204" pitchFamily="34" charset="0"/>
              </a:rPr>
              <a:t>cy</a:t>
            </a:r>
            <a:r>
              <a:rPr lang="zh-CN" altLang="en-US" dirty="0">
                <a:latin typeface="Arial" panose="020B0604020202020204" pitchFamily="34" charset="0"/>
              </a:rPr>
              <a:t>）</a:t>
            </a:r>
            <a:endParaRPr lang="en-US" altLang="zh-CN" dirty="0">
              <a:latin typeface="Arial" panose="020B0604020202020204" pitchFamily="34" charset="0"/>
            </a:endParaRPr>
          </a:p>
          <a:p>
            <a:pPr eaLnBrk="1" hangingPunct="1"/>
            <a:r>
              <a:rPr lang="zh-CN" altLang="en-US" dirty="0">
                <a:latin typeface="Arial" panose="020B0604020202020204" pitchFamily="34" charset="0"/>
              </a:rPr>
              <a:t>有些语言使用过程、函数或方法作为用户自定义动作的单元， </a:t>
            </a:r>
            <a:r>
              <a:rPr lang="zh-CN" altLang="en-US" dirty="0">
                <a:latin typeface="楷体_GB2312" pitchFamily="49" charset="-122"/>
                <a:ea typeface="楷体_GB2312" pitchFamily="49" charset="-122"/>
              </a:rPr>
              <a:t>（龙</a:t>
            </a:r>
            <a:r>
              <a:rPr lang="en-US" altLang="zh-CN" dirty="0">
                <a:latin typeface="楷体_GB2312" pitchFamily="49" charset="-122"/>
                <a:ea typeface="楷体_GB2312" pitchFamily="49" charset="-122"/>
              </a:rPr>
              <a:t>2p259</a:t>
            </a:r>
            <a:r>
              <a:rPr lang="zh-CN" altLang="en-US" dirty="0">
                <a:latin typeface="楷体_GB2312" pitchFamily="49" charset="-122"/>
                <a:ea typeface="楷体_GB2312" pitchFamily="49" charset="-122"/>
              </a:rPr>
              <a:t>）</a:t>
            </a:r>
            <a:endParaRPr lang="zh-CN" altLang="en-US" dirty="0">
              <a:latin typeface="Arial" panose="020B0604020202020204" pitchFamily="34" charset="0"/>
            </a:endParaRPr>
          </a:p>
          <a:p>
            <a:pPr eaLnBrk="1" hangingPunct="1"/>
            <a:r>
              <a:rPr lang="zh-CN" altLang="en-US" dirty="0">
                <a:latin typeface="Arial" panose="020B0604020202020204" pitchFamily="34" charset="0"/>
              </a:rPr>
              <a:t>几乎所有针对这些语言的编译器都把它们的（至少一部分的）运行时刻存储按照一个栈进行管理</a:t>
            </a:r>
          </a:p>
          <a:p>
            <a:pPr eaLnBrk="1" hangingPunct="1"/>
            <a:endParaRPr lang="en-US" altLang="zh-CN" dirty="0">
              <a:latin typeface="Arial" panose="020B0604020202020204" pitchFamily="34" charset="0"/>
            </a:endParaRPr>
          </a:p>
          <a:p>
            <a:pPr eaLnBrk="1" hangingPunct="1"/>
            <a:r>
              <a:rPr lang="zh-CN" altLang="en-US" dirty="0">
                <a:latin typeface="Arial" panose="020B0604020202020204" pitchFamily="34" charset="0"/>
              </a:rPr>
              <a:t>这种安排允许活跃时段不交叠的多个过程调用之间共享空间</a:t>
            </a:r>
            <a:r>
              <a:rPr lang="zh-CN" altLang="en-US" dirty="0">
                <a:latin typeface="楷体_GB2312" pitchFamily="49" charset="-122"/>
                <a:ea typeface="楷体_GB2312" pitchFamily="49" charset="-122"/>
              </a:rPr>
              <a:t>（龙</a:t>
            </a:r>
            <a:r>
              <a:rPr lang="en-US" altLang="zh-CN" dirty="0">
                <a:latin typeface="楷体_GB2312" pitchFamily="49" charset="-122"/>
                <a:ea typeface="楷体_GB2312" pitchFamily="49" charset="-122"/>
              </a:rPr>
              <a:t>2p260</a:t>
            </a:r>
            <a:r>
              <a:rPr lang="zh-CN" altLang="en-US" dirty="0">
                <a:latin typeface="楷体_GB2312" pitchFamily="49" charset="-122"/>
                <a:ea typeface="楷体_GB2312" pitchFamily="49" charset="-122"/>
              </a:rPr>
              <a:t>）</a:t>
            </a:r>
            <a:endParaRPr lang="en-US" altLang="zh-CN" dirty="0">
              <a:latin typeface="楷体_GB2312" pitchFamily="49" charset="-122"/>
              <a:ea typeface="楷体_GB2312" pitchFamily="49" charset="-122"/>
            </a:endParaRPr>
          </a:p>
          <a:p>
            <a:pPr eaLnBrk="1" hangingPunct="1"/>
            <a:r>
              <a:rPr lang="en-US" altLang="zh-CN" dirty="0">
                <a:latin typeface="Times New Roman" panose="02020603050405020304" pitchFamily="18" charset="0"/>
                <a:cs typeface="Times New Roman" panose="02020603050405020304" pitchFamily="18" charset="0"/>
              </a:rPr>
              <a:t>Procedure calls and returns are usually managed by a run-time stack called the control stack. </a:t>
            </a:r>
            <a:r>
              <a:rPr lang="zh-CN" altLang="en-US" dirty="0">
                <a:latin typeface="楷体_GB2312" pitchFamily="49" charset="-122"/>
                <a:ea typeface="楷体_GB2312" pitchFamily="49" charset="-122"/>
              </a:rPr>
              <a:t>（龙</a:t>
            </a:r>
            <a:r>
              <a:rPr lang="en-US" altLang="zh-CN" dirty="0">
                <a:latin typeface="楷体_GB2312" pitchFamily="49" charset="-122"/>
                <a:ea typeface="楷体_GB2312" pitchFamily="49" charset="-122"/>
              </a:rPr>
              <a:t>2p262</a:t>
            </a:r>
            <a:r>
              <a:rPr lang="zh-CN" altLang="en-US" dirty="0">
                <a:latin typeface="楷体_GB2312" pitchFamily="49" charset="-122"/>
                <a:ea typeface="楷体_GB2312" pitchFamily="49" charset="-122"/>
              </a:rPr>
              <a:t>）</a:t>
            </a:r>
            <a:endParaRPr lang="en-US" altLang="zh-CN" dirty="0">
              <a:latin typeface="Times New Roman" panose="02020603050405020304" pitchFamily="18" charset="0"/>
              <a:cs typeface="Times New Roman" panose="02020603050405020304" pitchFamily="18" charset="0"/>
            </a:endParaRPr>
          </a:p>
          <a:p>
            <a:pPr eaLnBrk="1" hangingPunct="1"/>
            <a:r>
              <a:rPr lang="zh-CN" altLang="en-US" dirty="0">
                <a:latin typeface="Arial" panose="020B0604020202020204" pitchFamily="34" charset="0"/>
              </a:rPr>
              <a:t>栈式分配策略是一种</a:t>
            </a:r>
            <a:r>
              <a:rPr lang="zh-CN" altLang="en-US" b="1" dirty="0">
                <a:latin typeface="Arial" panose="020B0604020202020204" pitchFamily="34" charset="0"/>
              </a:rPr>
              <a:t>以过程为单位</a:t>
            </a:r>
            <a:r>
              <a:rPr lang="zh-CN" altLang="en-US" dirty="0">
                <a:latin typeface="Arial" panose="020B0604020202020204" pitchFamily="34" charset="0"/>
              </a:rPr>
              <a:t>的动态分配方案（复印材料</a:t>
            </a:r>
            <a:r>
              <a:rPr lang="en-US" altLang="zh-CN" dirty="0">
                <a:latin typeface="Arial" panose="020B0604020202020204" pitchFamily="34" charset="0"/>
              </a:rPr>
              <a:t>p273</a:t>
            </a:r>
            <a:r>
              <a:rPr lang="zh-CN" altLang="en-US" dirty="0">
                <a:latin typeface="Arial" panose="020B0604020202020204" pitchFamily="34" charset="0"/>
              </a:rPr>
              <a:t>）</a:t>
            </a:r>
          </a:p>
          <a:p>
            <a:pPr eaLnBrk="1" hangingPunct="1"/>
            <a:endParaRPr lang="en-US" altLang="zh-CN" dirty="0">
              <a:latin typeface="Arial" panose="020B0604020202020204" pitchFamily="34" charset="0"/>
            </a:endParaRPr>
          </a:p>
          <a:p>
            <a:pPr eaLnBrk="1" hangingPunct="1"/>
            <a:endParaRPr lang="en-US" altLang="zh-CN" dirty="0">
              <a:latin typeface="Arial" panose="020B0604020202020204" pitchFamily="34" charset="0"/>
            </a:endParaRPr>
          </a:p>
          <a:p>
            <a:pPr eaLnBrk="1" hangingPunct="1"/>
            <a:r>
              <a:rPr lang="zh-CN" altLang="en-US" dirty="0">
                <a:latin typeface="Arial" panose="020B0604020202020204" pitchFamily="34" charset="0"/>
              </a:rPr>
              <a:t>很多程序设计语言支持程序员通过</a:t>
            </a:r>
            <a:r>
              <a:rPr lang="zh-CN" altLang="en-US" b="1" dirty="0">
                <a:latin typeface="Arial" panose="020B0604020202020204" pitchFamily="34" charset="0"/>
              </a:rPr>
              <a:t>程序控制</a:t>
            </a:r>
            <a:r>
              <a:rPr lang="zh-CN" altLang="en-US" b="0" dirty="0">
                <a:latin typeface="Arial" panose="020B0604020202020204" pitchFamily="34" charset="0"/>
              </a:rPr>
              <a:t>人工</a:t>
            </a:r>
            <a:r>
              <a:rPr lang="zh-CN" altLang="en-US" b="1" dirty="0">
                <a:latin typeface="Arial" panose="020B0604020202020204" pitchFamily="34" charset="0"/>
              </a:rPr>
              <a:t>分配</a:t>
            </a:r>
            <a:r>
              <a:rPr lang="zh-CN" altLang="en-US" dirty="0">
                <a:latin typeface="Arial" panose="020B0604020202020204" pitchFamily="34" charset="0"/>
              </a:rPr>
              <a:t>和</a:t>
            </a:r>
            <a:r>
              <a:rPr lang="zh-CN" altLang="en-US" b="1" dirty="0">
                <a:latin typeface="Arial" panose="020B0604020202020204" pitchFamily="34" charset="0"/>
              </a:rPr>
              <a:t>回收</a:t>
            </a:r>
            <a:r>
              <a:rPr lang="zh-CN" altLang="en-US" dirty="0">
                <a:latin typeface="Arial" panose="020B0604020202020204" pitchFamily="34" charset="0"/>
              </a:rPr>
              <a:t>数据对象</a:t>
            </a:r>
            <a:r>
              <a:rPr lang="zh-CN" altLang="en-US" dirty="0">
                <a:latin typeface="楷体_GB2312" pitchFamily="49" charset="-122"/>
                <a:ea typeface="楷体_GB2312" pitchFamily="49" charset="-122"/>
              </a:rPr>
              <a:t>（龙</a:t>
            </a:r>
            <a:r>
              <a:rPr lang="en-US" altLang="zh-CN" dirty="0">
                <a:latin typeface="楷体_GB2312" pitchFamily="49" charset="-122"/>
                <a:ea typeface="楷体_GB2312" pitchFamily="49" charset="-122"/>
              </a:rPr>
              <a:t>2p259</a:t>
            </a:r>
            <a:r>
              <a:rPr lang="zh-CN" altLang="en-US" dirty="0">
                <a:latin typeface="楷体_GB2312" pitchFamily="49" charset="-122"/>
                <a:ea typeface="楷体_GB2312" pitchFamily="49" charset="-122"/>
              </a:rPr>
              <a:t>）</a:t>
            </a:r>
            <a:endParaRPr lang="zh-CN" altLang="en-US" dirty="0">
              <a:latin typeface="Arial" panose="020B0604020202020204" pitchFamily="34" charset="0"/>
            </a:endParaRPr>
          </a:p>
          <a:p>
            <a:pPr eaLnBrk="1" hangingPunct="1"/>
            <a:r>
              <a:rPr lang="zh-CN" altLang="en-US" dirty="0">
                <a:latin typeface="Arial" panose="020B0604020202020204" pitchFamily="34" charset="0"/>
              </a:rPr>
              <a:t>例如</a:t>
            </a:r>
            <a:r>
              <a:rPr lang="en-US" altLang="zh-CN" dirty="0">
                <a:latin typeface="Arial" panose="020B0604020202020204" pitchFamily="34" charset="0"/>
              </a:rPr>
              <a:t>C</a:t>
            </a:r>
            <a:r>
              <a:rPr lang="zh-CN" altLang="en-US" dirty="0">
                <a:latin typeface="Arial" panose="020B0604020202020204" pitchFamily="34" charset="0"/>
              </a:rPr>
              <a:t>语言中的</a:t>
            </a:r>
            <a:r>
              <a:rPr lang="en-US" altLang="zh-CN" dirty="0">
                <a:latin typeface="Arial" panose="020B0604020202020204" pitchFamily="34" charset="0"/>
              </a:rPr>
              <a:t>malloc</a:t>
            </a:r>
            <a:r>
              <a:rPr lang="zh-CN" altLang="en-US" dirty="0">
                <a:latin typeface="Arial" panose="020B0604020202020204" pitchFamily="34" charset="0"/>
              </a:rPr>
              <a:t>和</a:t>
            </a:r>
            <a:r>
              <a:rPr lang="en-US" altLang="zh-CN" dirty="0">
                <a:latin typeface="Arial" panose="020B0604020202020204" pitchFamily="34" charset="0"/>
              </a:rPr>
              <a:t>free</a:t>
            </a:r>
            <a:r>
              <a:rPr lang="zh-CN" altLang="en-US" dirty="0">
                <a:latin typeface="Arial" panose="020B0604020202020204" pitchFamily="34" charset="0"/>
              </a:rPr>
              <a:t>函数</a:t>
            </a:r>
          </a:p>
          <a:p>
            <a:pPr eaLnBrk="1" hangingPunct="1"/>
            <a:r>
              <a:rPr lang="zh-CN" altLang="en-US" b="1" dirty="0">
                <a:latin typeface="Arial" panose="020B0604020202020204" pitchFamily="34" charset="0"/>
              </a:rPr>
              <a:t>堆</a:t>
            </a:r>
            <a:r>
              <a:rPr lang="zh-CN" altLang="en-US" dirty="0">
                <a:latin typeface="Arial" panose="020B0604020202020204" pitchFamily="34" charset="0"/>
              </a:rPr>
              <a:t>区被用来管理这种具有长生命周期的数据</a:t>
            </a:r>
          </a:p>
          <a:p>
            <a:pPr eaLnBrk="1" hangingPunct="1"/>
            <a:endParaRPr lang="en-US" altLang="zh-CN" dirty="0">
              <a:latin typeface="Arial" panose="020B0604020202020204" pitchFamily="34" charset="0"/>
            </a:endParaRPr>
          </a:p>
          <a:p>
            <a:pPr eaLnBrk="1" hangingPunct="1"/>
            <a:r>
              <a:rPr lang="zh-CN" altLang="en-US" dirty="0">
                <a:latin typeface="Arial" panose="020B0604020202020204" pitchFamily="34" charset="0"/>
              </a:rPr>
              <a:t>能使用静态存储分配的语言当然也可以使用动态存储分配，但是，要尽可能多的将数据对象进行静态分配，是因为这些对象的地址可以被编译到目标代码中</a:t>
            </a:r>
          </a:p>
          <a:p>
            <a:pPr eaLnBrk="1" hangingPunct="1"/>
            <a:endParaRPr lang="en-US" altLang="zh-CN" dirty="0">
              <a:latin typeface="Arial" panose="020B0604020202020204" pitchFamily="34" charset="0"/>
            </a:endParaRPr>
          </a:p>
          <a:p>
            <a:pPr eaLnBrk="1" hangingPunct="1"/>
            <a:r>
              <a:rPr lang="zh-CN" altLang="en-US" dirty="0">
                <a:latin typeface="Arial" panose="020B0604020202020204" pitchFamily="34" charset="0"/>
              </a:rPr>
              <a:t>存储分配策略（王挺</a:t>
            </a:r>
            <a:r>
              <a:rPr lang="en-US" altLang="zh-CN" dirty="0">
                <a:latin typeface="Arial" panose="020B0604020202020204" pitchFamily="34" charset="0"/>
              </a:rPr>
              <a:t>21</a:t>
            </a:r>
            <a:r>
              <a:rPr lang="zh-CN" altLang="en-US" dirty="0">
                <a:latin typeface="Arial" panose="020B0604020202020204" pitchFamily="34" charset="0"/>
              </a:rPr>
              <a:t>讲</a:t>
            </a:r>
            <a:r>
              <a:rPr lang="en-US" altLang="zh-CN" dirty="0">
                <a:latin typeface="Arial" panose="020B0604020202020204" pitchFamily="34" charset="0"/>
              </a:rPr>
              <a:t>p39</a:t>
            </a:r>
            <a:r>
              <a:rPr lang="zh-CN" altLang="en-US" dirty="0">
                <a:latin typeface="Arial" panose="020B0604020202020204" pitchFamily="34" charset="0"/>
              </a:rPr>
              <a:t>）</a:t>
            </a:r>
            <a:endParaRPr lang="en-US" altLang="zh-CN" dirty="0">
              <a:latin typeface="Arial" panose="020B0604020202020204" pitchFamily="34" charset="0"/>
            </a:endParaRPr>
          </a:p>
          <a:p>
            <a:pPr eaLnBrk="1" hangingPunct="1"/>
            <a:r>
              <a:rPr lang="zh-CN" altLang="en-US" dirty="0">
                <a:latin typeface="Arial" panose="020B0604020202020204" pitchFamily="34" charset="0"/>
              </a:rPr>
              <a:t>程序运行时存储空间的组织主要有两类策略：静态存储分配和动态存储分配</a:t>
            </a:r>
            <a:endParaRPr lang="en-US" altLang="zh-CN" dirty="0">
              <a:latin typeface="Arial" panose="020B0604020202020204" pitchFamily="34" charset="0"/>
            </a:endParaRPr>
          </a:p>
          <a:p>
            <a:pPr eaLnBrk="1" hangingPunct="1"/>
            <a:endParaRPr lang="en-US" altLang="zh-CN" dirty="0">
              <a:latin typeface="Arial" panose="020B0604020202020204" pitchFamily="34" charset="0"/>
            </a:endParaRPr>
          </a:p>
          <a:p>
            <a:pPr eaLnBrk="1" hangingPunct="1"/>
            <a:r>
              <a:rPr lang="zh-CN" altLang="en-US" dirty="0">
                <a:latin typeface="Arial" panose="020B0604020202020204" pitchFamily="34" charset="0"/>
              </a:rPr>
              <a:t>复印材料（</a:t>
            </a:r>
            <a:r>
              <a:rPr lang="en-US" altLang="zh-CN" dirty="0">
                <a:latin typeface="Arial" panose="020B0604020202020204" pitchFamily="34" charset="0"/>
              </a:rPr>
              <a:t>p271</a:t>
            </a:r>
            <a:r>
              <a:rPr lang="zh-CN" altLang="en-US" dirty="0">
                <a:latin typeface="Arial" panose="020B0604020202020204" pitchFamily="34" charset="0"/>
              </a:rPr>
              <a:t>）</a:t>
            </a:r>
            <a:endParaRPr lang="en-US" altLang="zh-CN" dirty="0">
              <a:latin typeface="Arial" panose="020B0604020202020204" pitchFamily="34" charset="0"/>
            </a:endParaRPr>
          </a:p>
          <a:p>
            <a:pPr eaLnBrk="1" hangingPunct="1"/>
            <a:r>
              <a:rPr lang="en-US" altLang="zh-CN" dirty="0">
                <a:latin typeface="Arial" panose="020B0604020202020204" pitchFamily="34" charset="0"/>
              </a:rPr>
              <a:t>-------------------</a:t>
            </a:r>
          </a:p>
          <a:p>
            <a:pPr eaLnBrk="1" hangingPunct="1"/>
            <a:r>
              <a:rPr lang="zh-CN" altLang="en-US" dirty="0">
                <a:latin typeface="Arial" panose="020B0604020202020204" pitchFamily="34" charset="0"/>
              </a:rPr>
              <a:t>编译器在工作过程中，必须为源程序中出现的一些数据对象分配运行时的存储空间</a:t>
            </a:r>
          </a:p>
          <a:p>
            <a:pPr eaLnBrk="1" hangingPunct="1"/>
            <a:endParaRPr lang="zh-CN" altLang="en-US" dirty="0">
              <a:latin typeface="Arial" panose="020B0604020202020204" pitchFamily="34" charset="0"/>
            </a:endParaRPr>
          </a:p>
        </p:txBody>
      </p:sp>
    </p:spTree>
    <p:extLst>
      <p:ext uri="{BB962C8B-B14F-4D97-AF65-F5344CB8AC3E}">
        <p14:creationId xmlns:p14="http://schemas.microsoft.com/office/powerpoint/2010/main" val="33634734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b="1">
                <a:solidFill>
                  <a:schemeClr val="tx1"/>
                </a:solidFill>
                <a:latin typeface="Times New Roman" panose="02020603050405020304" pitchFamily="18" charset="0"/>
                <a:ea typeface="楷体_GB2312" pitchFamily="49" charset="-122"/>
              </a:defRPr>
            </a:lvl1pPr>
            <a:lvl2pPr marL="769770" indent="-295212">
              <a:defRPr sz="1100" b="1">
                <a:solidFill>
                  <a:schemeClr val="tx1"/>
                </a:solidFill>
                <a:latin typeface="Times New Roman" panose="02020603050405020304" pitchFamily="18" charset="0"/>
                <a:ea typeface="楷体_GB2312" pitchFamily="49" charset="-122"/>
              </a:defRPr>
            </a:lvl2pPr>
            <a:lvl3pPr marL="1185608" indent="-236487">
              <a:defRPr sz="1100" b="1">
                <a:solidFill>
                  <a:schemeClr val="tx1"/>
                </a:solidFill>
                <a:latin typeface="Times New Roman" panose="02020603050405020304" pitchFamily="18" charset="0"/>
                <a:ea typeface="楷体_GB2312" pitchFamily="49" charset="-122"/>
              </a:defRPr>
            </a:lvl3pPr>
            <a:lvl4pPr marL="1660165" indent="-236487">
              <a:defRPr sz="1100" b="1">
                <a:solidFill>
                  <a:schemeClr val="tx1"/>
                </a:solidFill>
                <a:latin typeface="Times New Roman" panose="02020603050405020304" pitchFamily="18" charset="0"/>
                <a:ea typeface="楷体_GB2312" pitchFamily="49" charset="-122"/>
              </a:defRPr>
            </a:lvl4pPr>
            <a:lvl5pPr marL="2133138" indent="-236487">
              <a:defRPr sz="1100" b="1">
                <a:solidFill>
                  <a:schemeClr val="tx1"/>
                </a:solidFill>
                <a:latin typeface="Times New Roman" panose="02020603050405020304" pitchFamily="18" charset="0"/>
                <a:ea typeface="楷体_GB2312" pitchFamily="49" charset="-122"/>
              </a:defRPr>
            </a:lvl5pPr>
            <a:lvl6pPr marL="2590238"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3047340"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504441"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961541"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004DC71-F4A5-4ED7-A4CE-2AFE4AA015AA}" type="slidenum">
              <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xfrm>
            <a:off x="1364006" y="3371809"/>
            <a:ext cx="7506604" cy="319452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latin typeface="Arial" panose="020B0604020202020204" pitchFamily="34" charset="0"/>
              </a:rPr>
              <a:t>代码区（静态的）</a:t>
            </a:r>
            <a:endParaRPr lang="en-US" altLang="zh-CN" dirty="0">
              <a:latin typeface="Arial" panose="020B0604020202020204" pitchFamily="34" charset="0"/>
            </a:endParaRPr>
          </a:p>
          <a:p>
            <a:pPr eaLnBrk="1" hangingPunct="1"/>
            <a:r>
              <a:rPr lang="zh-CN" altLang="en-US" dirty="0">
                <a:latin typeface="Arial" panose="020B0604020202020204" pitchFamily="34" charset="0"/>
              </a:rPr>
              <a:t>数据区（静态数据、动态数据）</a:t>
            </a:r>
            <a:endParaRPr lang="en-US" altLang="zh-CN" dirty="0">
              <a:latin typeface="Arial" panose="020B0604020202020204" pitchFamily="34" charset="0"/>
            </a:endParaRPr>
          </a:p>
          <a:p>
            <a:pPr eaLnBrk="1" hangingPunct="1"/>
            <a:endParaRPr lang="en-US" altLang="zh-CN" dirty="0">
              <a:latin typeface="Arial" panose="020B0604020202020204" pitchFamily="34" charset="0"/>
            </a:endParaRPr>
          </a:p>
          <a:p>
            <a:pPr eaLnBrk="1" hangingPunct="1"/>
            <a:r>
              <a:rPr lang="zh-CN" altLang="en-US" dirty="0">
                <a:latin typeface="Arial" panose="020B0604020202020204" pitchFamily="34" charset="0"/>
              </a:rPr>
              <a:t>这样，编译器在运行时刻的存储空间划分为静态代码区、静态数据区和动态数据区</a:t>
            </a:r>
            <a:endParaRPr lang="en-US" altLang="zh-CN" dirty="0">
              <a:latin typeface="Arial" panose="020B0604020202020204" pitchFamily="34" charset="0"/>
            </a:endParaRPr>
          </a:p>
          <a:p>
            <a:pPr eaLnBrk="1" hangingPunct="1"/>
            <a:endParaRPr lang="en-US" altLang="zh-CN" dirty="0">
              <a:latin typeface="Arial" panose="020B0604020202020204" pitchFamily="34" charset="0"/>
            </a:endParaRPr>
          </a:p>
          <a:p>
            <a:pPr eaLnBrk="1" hangingPunct="1"/>
            <a:r>
              <a:rPr lang="zh-CN" altLang="en-US" dirty="0">
                <a:latin typeface="Arial" panose="020B0604020202020204" pitchFamily="34" charset="0"/>
              </a:rPr>
              <a:t>生成的目标代码的</a:t>
            </a:r>
            <a:r>
              <a:rPr lang="zh-CN" altLang="en-US" b="1" dirty="0">
                <a:latin typeface="Arial" panose="020B0604020202020204" pitchFamily="34" charset="0"/>
              </a:rPr>
              <a:t>大小</a:t>
            </a:r>
            <a:r>
              <a:rPr lang="zh-CN" altLang="en-US" dirty="0">
                <a:latin typeface="Arial" panose="020B0604020202020204" pitchFamily="34" charset="0"/>
              </a:rPr>
              <a:t>在</a:t>
            </a:r>
            <a:r>
              <a:rPr lang="zh-CN" altLang="en-US" b="1" dirty="0">
                <a:latin typeface="Arial" panose="020B0604020202020204" pitchFamily="34" charset="0"/>
              </a:rPr>
              <a:t>编译时刻</a:t>
            </a:r>
            <a:r>
              <a:rPr lang="zh-CN" altLang="en-US" dirty="0">
                <a:latin typeface="Arial" panose="020B0604020202020204" pitchFamily="34" charset="0"/>
              </a:rPr>
              <a:t>就已经固定下来了，因此编译器可以将可执行目标代码放在一个</a:t>
            </a:r>
            <a:r>
              <a:rPr lang="zh-CN" altLang="en-US" b="1" dirty="0">
                <a:latin typeface="Arial" panose="020B0604020202020204" pitchFamily="34" charset="0"/>
              </a:rPr>
              <a:t>静态确定</a:t>
            </a:r>
            <a:r>
              <a:rPr lang="zh-CN" altLang="en-US" dirty="0">
                <a:latin typeface="Arial" panose="020B0604020202020204" pitchFamily="34" charset="0"/>
              </a:rPr>
              <a:t>的区域：代码区</a:t>
            </a:r>
            <a:r>
              <a:rPr lang="zh-CN" altLang="en-US" dirty="0">
                <a:latin typeface="楷体_GB2312" pitchFamily="49" charset="-122"/>
                <a:ea typeface="楷体_GB2312" pitchFamily="49" charset="-122"/>
              </a:rPr>
              <a:t>（龙</a:t>
            </a:r>
            <a:r>
              <a:rPr lang="en-US" altLang="zh-CN" dirty="0">
                <a:latin typeface="楷体_GB2312" pitchFamily="49" charset="-122"/>
                <a:ea typeface="楷体_GB2312" pitchFamily="49" charset="-122"/>
              </a:rPr>
              <a:t>2p258</a:t>
            </a:r>
            <a:r>
              <a:rPr lang="zh-CN" altLang="en-US" dirty="0">
                <a:latin typeface="楷体_GB2312" pitchFamily="49" charset="-122"/>
                <a:ea typeface="楷体_GB2312" pitchFamily="49" charset="-122"/>
              </a:rPr>
              <a:t>）</a:t>
            </a:r>
            <a:endParaRPr lang="zh-CN" altLang="en-US" dirty="0">
              <a:latin typeface="Arial" panose="020B0604020202020204" pitchFamily="34" charset="0"/>
            </a:endParaRPr>
          </a:p>
          <a:p>
            <a:pPr eaLnBrk="1" hangingPunct="1"/>
            <a:r>
              <a:rPr lang="zh-CN" altLang="en-US" dirty="0">
                <a:latin typeface="Arial" panose="020B0604020202020204" pitchFamily="34" charset="0"/>
              </a:rPr>
              <a:t>这个区通常位于存储的</a:t>
            </a:r>
            <a:r>
              <a:rPr lang="zh-CN" altLang="en-US" b="1" dirty="0">
                <a:latin typeface="Arial" panose="020B0604020202020204" pitchFamily="34" charset="0"/>
              </a:rPr>
              <a:t>低端</a:t>
            </a:r>
            <a:endParaRPr lang="zh-CN" altLang="en-US" dirty="0">
              <a:latin typeface="Arial" panose="020B0604020202020204" pitchFamily="34" charset="0"/>
            </a:endParaRPr>
          </a:p>
          <a:p>
            <a:pPr eaLnBrk="1" hangingPunct="1"/>
            <a:endParaRPr lang="en-US" altLang="zh-CN" dirty="0">
              <a:latin typeface="Arial" panose="020B0604020202020204" pitchFamily="34" charset="0"/>
            </a:endParaRPr>
          </a:p>
          <a:p>
            <a:pPr eaLnBrk="1" hangingPunct="1"/>
            <a:r>
              <a:rPr lang="zh-CN" altLang="en-US" dirty="0">
                <a:latin typeface="Times New Roman" panose="02020603050405020304" pitchFamily="18" charset="0"/>
                <a:ea typeface="楷体" panose="02010609060101010101" pitchFamily="49" charset="-122"/>
                <a:cs typeface="Times New Roman" panose="02020603050405020304" pitchFamily="18" charset="0"/>
              </a:rPr>
              <a:t>静态数据区用来存放</a:t>
            </a:r>
            <a:r>
              <a:rPr lang="zh-CN" altLang="en-US" b="1" dirty="0">
                <a:solidFill>
                  <a:srgbClr val="FF0000"/>
                </a:solidFill>
                <a:latin typeface="Arial" panose="020B0604020202020204" pitchFamily="34" charset="0"/>
                <a:cs typeface="Times New Roman" panose="02020603050405020304" pitchFamily="18" charset="0"/>
              </a:rPr>
              <a:t>静态存储分配的数据</a:t>
            </a:r>
            <a:endParaRPr lang="zh-CN" altLang="en-US" dirty="0">
              <a:latin typeface="Times New Roman" panose="02020603050405020304" pitchFamily="18" charset="0"/>
              <a:ea typeface="楷体" panose="02010609060101010101" pitchFamily="49" charset="-122"/>
            </a:endParaRPr>
          </a:p>
          <a:p>
            <a:pPr eaLnBrk="1" hangingPunct="1"/>
            <a:r>
              <a:rPr lang="zh-CN" altLang="en-US" dirty="0">
                <a:latin typeface="Arial" panose="020B0604020202020204" pitchFamily="34" charset="0"/>
                <a:ea typeface="楷体_GB2312" pitchFamily="49" charset="-122"/>
              </a:rPr>
              <a:t>要尽可能多的将数据对象进行静态分配，是因为这些对象的地址可以被编译到</a:t>
            </a:r>
            <a:r>
              <a:rPr lang="zh-CN" altLang="en-US" dirty="0">
                <a:solidFill>
                  <a:schemeClr val="folHlink"/>
                </a:solidFill>
                <a:latin typeface="Arial" panose="020B0604020202020204" pitchFamily="34" charset="0"/>
                <a:ea typeface="楷体_GB2312" pitchFamily="49" charset="-122"/>
              </a:rPr>
              <a:t>目标代码</a:t>
            </a:r>
            <a:r>
              <a:rPr lang="zh-CN" altLang="en-US" dirty="0">
                <a:latin typeface="Arial" panose="020B0604020202020204" pitchFamily="34" charset="0"/>
                <a:ea typeface="楷体_GB2312" pitchFamily="49" charset="-122"/>
              </a:rPr>
              <a:t>中</a:t>
            </a:r>
            <a:r>
              <a:rPr lang="zh-CN" altLang="en-US" dirty="0">
                <a:latin typeface="楷体_GB2312" pitchFamily="49" charset="-122"/>
                <a:ea typeface="楷体_GB2312" pitchFamily="49" charset="-122"/>
              </a:rPr>
              <a:t>（龙</a:t>
            </a:r>
            <a:r>
              <a:rPr lang="en-US" altLang="zh-CN" dirty="0">
                <a:latin typeface="楷体_GB2312" pitchFamily="49" charset="-122"/>
                <a:ea typeface="楷体_GB2312" pitchFamily="49" charset="-122"/>
              </a:rPr>
              <a:t>2p259</a:t>
            </a:r>
            <a:r>
              <a:rPr lang="zh-CN" altLang="en-US" dirty="0">
                <a:latin typeface="楷体_GB2312" pitchFamily="49" charset="-122"/>
                <a:ea typeface="楷体_GB2312" pitchFamily="49" charset="-122"/>
              </a:rPr>
              <a:t>）</a:t>
            </a:r>
            <a:endParaRPr lang="en-US" altLang="zh-CN" dirty="0">
              <a:latin typeface="楷体_GB2312" pitchFamily="49" charset="-122"/>
              <a:ea typeface="楷体_GB2312" pitchFamily="49" charset="-122"/>
            </a:endParaRPr>
          </a:p>
          <a:p>
            <a:pPr eaLnBrk="1" hangingPunct="1"/>
            <a:endParaRPr lang="en-US" altLang="zh-CN" dirty="0">
              <a:latin typeface="Arial" panose="020B0604020202020204" pitchFamily="34" charset="0"/>
            </a:endParaRPr>
          </a:p>
          <a:p>
            <a:pPr eaLnBrk="1" hangingPunct="1"/>
            <a:r>
              <a:rPr lang="zh-CN" altLang="en-US" dirty="0">
                <a:latin typeface="Arial" panose="020B0604020202020204" pitchFamily="34" charset="0"/>
              </a:rPr>
              <a:t>为了将运行时刻的</a:t>
            </a:r>
            <a:r>
              <a:rPr lang="zh-CN" altLang="en-US" b="1" dirty="0">
                <a:latin typeface="Arial" panose="020B0604020202020204" pitchFamily="34" charset="0"/>
              </a:rPr>
              <a:t>空间利用率</a:t>
            </a:r>
            <a:r>
              <a:rPr lang="zh-CN" altLang="en-US" dirty="0">
                <a:latin typeface="Arial" panose="020B0604020202020204" pitchFamily="34" charset="0"/>
              </a:rPr>
              <a:t>最大化，另外两的区域</a:t>
            </a:r>
            <a:r>
              <a:rPr lang="en-US" altLang="zh-CN" dirty="0">
                <a:latin typeface="Arial" panose="020B0604020202020204" pitchFamily="34" charset="0"/>
              </a:rPr>
              <a:t>——</a:t>
            </a:r>
            <a:r>
              <a:rPr lang="zh-CN" altLang="en-US" b="1" dirty="0">
                <a:latin typeface="Arial" panose="020B0604020202020204" pitchFamily="34" charset="0"/>
              </a:rPr>
              <a:t>栈</a:t>
            </a:r>
            <a:r>
              <a:rPr lang="zh-CN" altLang="en-US" dirty="0">
                <a:latin typeface="Arial" panose="020B0604020202020204" pitchFamily="34" charset="0"/>
              </a:rPr>
              <a:t>和</a:t>
            </a:r>
            <a:r>
              <a:rPr lang="zh-CN" altLang="en-US" b="1" dirty="0">
                <a:latin typeface="Arial" panose="020B0604020202020204" pitchFamily="34" charset="0"/>
              </a:rPr>
              <a:t>堆</a:t>
            </a:r>
            <a:r>
              <a:rPr lang="zh-CN" altLang="en-US" dirty="0">
                <a:latin typeface="Arial" panose="020B0604020202020204" pitchFamily="34" charset="0"/>
              </a:rPr>
              <a:t>被放在剩余地址空间的</a:t>
            </a:r>
            <a:r>
              <a:rPr lang="zh-CN" altLang="en-US" b="1" dirty="0">
                <a:latin typeface="Arial" panose="020B0604020202020204" pitchFamily="34" charset="0"/>
              </a:rPr>
              <a:t>相对两端</a:t>
            </a:r>
          </a:p>
          <a:p>
            <a:pPr eaLnBrk="1" hangingPunct="1"/>
            <a:r>
              <a:rPr lang="zh-CN" altLang="en-US" dirty="0">
                <a:latin typeface="Arial" panose="020B0604020202020204" pitchFamily="34" charset="0"/>
              </a:rPr>
              <a:t>这些区域是</a:t>
            </a:r>
            <a:r>
              <a:rPr lang="zh-CN" altLang="en-US" b="1" dirty="0">
                <a:latin typeface="Arial" panose="020B0604020202020204" pitchFamily="34" charset="0"/>
              </a:rPr>
              <a:t>动态</a:t>
            </a:r>
            <a:r>
              <a:rPr lang="zh-CN" altLang="en-US" dirty="0">
                <a:latin typeface="Arial" panose="020B0604020202020204" pitchFamily="34" charset="0"/>
              </a:rPr>
              <a:t>的，它们的大小会随着程序运行而改变</a:t>
            </a:r>
          </a:p>
          <a:p>
            <a:pPr eaLnBrk="1" hangingPunct="1"/>
            <a:endParaRPr lang="zh-CN" altLang="en-US" b="1" dirty="0">
              <a:latin typeface="Arial" panose="020B0604020202020204" pitchFamily="34" charset="0"/>
            </a:endParaRPr>
          </a:p>
          <a:p>
            <a:pPr eaLnBrk="1" hangingPunct="1"/>
            <a:r>
              <a:rPr lang="zh-CN" altLang="en-US" b="1" dirty="0">
                <a:latin typeface="Arial" panose="020B0604020202020204" pitchFamily="34" charset="0"/>
              </a:rPr>
              <a:t>栈</a:t>
            </a:r>
            <a:r>
              <a:rPr lang="zh-CN" altLang="en-US" dirty="0">
                <a:latin typeface="Arial" panose="020B0604020202020204" pitchFamily="34" charset="0"/>
              </a:rPr>
              <a:t>区用来存放称为</a:t>
            </a:r>
            <a:r>
              <a:rPr lang="zh-CN" altLang="en-US" b="1" dirty="0">
                <a:latin typeface="Arial" panose="020B0604020202020204" pitchFamily="34" charset="0"/>
              </a:rPr>
              <a:t>活动记录</a:t>
            </a:r>
            <a:r>
              <a:rPr lang="zh-CN" altLang="en-US" dirty="0">
                <a:latin typeface="Arial" panose="020B0604020202020204" pitchFamily="34" charset="0"/>
              </a:rPr>
              <a:t>的数据结构，这些活动记录在</a:t>
            </a:r>
            <a:r>
              <a:rPr lang="zh-CN" altLang="en-US" b="1" dirty="0">
                <a:latin typeface="Arial" panose="020B0604020202020204" pitchFamily="34" charset="0"/>
              </a:rPr>
              <a:t>过程调用</a:t>
            </a:r>
            <a:r>
              <a:rPr lang="zh-CN" altLang="en-US" dirty="0">
                <a:latin typeface="Arial" panose="020B0604020202020204" pitchFamily="34" charset="0"/>
              </a:rPr>
              <a:t>时生成。</a:t>
            </a:r>
          </a:p>
          <a:p>
            <a:pPr eaLnBrk="1" hangingPunct="1"/>
            <a:r>
              <a:rPr lang="zh-CN" altLang="en-US" dirty="0">
                <a:latin typeface="Arial" panose="020B0604020202020204" pitchFamily="34" charset="0"/>
              </a:rPr>
              <a:t>过程的</a:t>
            </a:r>
            <a:r>
              <a:rPr lang="zh-CN" altLang="en-US" b="1" dirty="0">
                <a:latin typeface="Arial" panose="020B0604020202020204" pitchFamily="34" charset="0"/>
              </a:rPr>
              <a:t>局部数据对象</a:t>
            </a:r>
            <a:r>
              <a:rPr lang="zh-CN" altLang="en-US" dirty="0">
                <a:latin typeface="Arial" panose="020B0604020202020204" pitchFamily="34" charset="0"/>
              </a:rPr>
              <a:t>在栈中分配空间</a:t>
            </a:r>
            <a:r>
              <a:rPr lang="zh-CN" altLang="en-US" dirty="0">
                <a:latin typeface="楷体_GB2312" pitchFamily="49" charset="-122"/>
                <a:ea typeface="楷体_GB2312" pitchFamily="49" charset="-122"/>
              </a:rPr>
              <a:t>（龙</a:t>
            </a:r>
            <a:r>
              <a:rPr lang="en-US" altLang="zh-CN" dirty="0">
                <a:latin typeface="楷体_GB2312" pitchFamily="49" charset="-122"/>
                <a:ea typeface="楷体_GB2312" pitchFamily="49" charset="-122"/>
              </a:rPr>
              <a:t>2p259</a:t>
            </a:r>
            <a:r>
              <a:rPr lang="zh-CN" altLang="en-US" dirty="0">
                <a:latin typeface="楷体_GB2312" pitchFamily="49" charset="-122"/>
                <a:ea typeface="楷体_GB2312" pitchFamily="49" charset="-122"/>
              </a:rPr>
              <a:t>）</a:t>
            </a:r>
            <a:endParaRPr lang="en-US" altLang="zh-CN" dirty="0">
              <a:latin typeface="Arial" panose="020B0604020202020204" pitchFamily="34" charset="0"/>
            </a:endParaRPr>
          </a:p>
          <a:p>
            <a:pPr eaLnBrk="1" hangingPunct="1"/>
            <a:endParaRPr lang="zh-CN" altLang="en-US" dirty="0">
              <a:latin typeface="Arial" panose="020B0604020202020204" pitchFamily="34" charset="0"/>
            </a:endParaRPr>
          </a:p>
          <a:p>
            <a:pPr eaLnBrk="1" hangingPunct="1"/>
            <a:endParaRPr lang="zh-CN" altLang="en-US" dirty="0">
              <a:latin typeface="Arial" panose="020B0604020202020204" pitchFamily="34" charset="0"/>
            </a:endParaRPr>
          </a:p>
        </p:txBody>
      </p:sp>
    </p:spTree>
    <p:extLst>
      <p:ext uri="{BB962C8B-B14F-4D97-AF65-F5344CB8AC3E}">
        <p14:creationId xmlns:p14="http://schemas.microsoft.com/office/powerpoint/2010/main" val="35641107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a:ln/>
        </p:spPr>
      </p:sp>
      <p:sp>
        <p:nvSpPr>
          <p:cNvPr id="552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5530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b="1">
                <a:solidFill>
                  <a:schemeClr val="tx1"/>
                </a:solidFill>
                <a:latin typeface="Times New Roman" panose="02020603050405020304" pitchFamily="18" charset="0"/>
                <a:ea typeface="楷体_GB2312" pitchFamily="49" charset="-122"/>
              </a:defRPr>
            </a:lvl1pPr>
            <a:lvl2pPr marL="769770" indent="-295212">
              <a:defRPr sz="1100" b="1">
                <a:solidFill>
                  <a:schemeClr val="tx1"/>
                </a:solidFill>
                <a:latin typeface="Times New Roman" panose="02020603050405020304" pitchFamily="18" charset="0"/>
                <a:ea typeface="楷体_GB2312" pitchFamily="49" charset="-122"/>
              </a:defRPr>
            </a:lvl2pPr>
            <a:lvl3pPr marL="1185608" indent="-236487">
              <a:defRPr sz="1100" b="1">
                <a:solidFill>
                  <a:schemeClr val="tx1"/>
                </a:solidFill>
                <a:latin typeface="Times New Roman" panose="02020603050405020304" pitchFamily="18" charset="0"/>
                <a:ea typeface="楷体_GB2312" pitchFamily="49" charset="-122"/>
              </a:defRPr>
            </a:lvl3pPr>
            <a:lvl4pPr marL="1660165" indent="-236487">
              <a:defRPr sz="1100" b="1">
                <a:solidFill>
                  <a:schemeClr val="tx1"/>
                </a:solidFill>
                <a:latin typeface="Times New Roman" panose="02020603050405020304" pitchFamily="18" charset="0"/>
                <a:ea typeface="楷体_GB2312" pitchFamily="49" charset="-122"/>
              </a:defRPr>
            </a:lvl4pPr>
            <a:lvl5pPr marL="2133138" indent="-236487">
              <a:defRPr sz="1100" b="1">
                <a:solidFill>
                  <a:schemeClr val="tx1"/>
                </a:solidFill>
                <a:latin typeface="Times New Roman" panose="02020603050405020304" pitchFamily="18" charset="0"/>
                <a:ea typeface="楷体_GB2312" pitchFamily="49" charset="-122"/>
              </a:defRPr>
            </a:lvl5pPr>
            <a:lvl6pPr marL="2590238"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3047340"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504441"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961541" indent="-236487"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E1E5C00-AD2B-4512-9654-1B6A5BE7253C}" type="slidenum">
              <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endParaRPr>
          </a:p>
        </p:txBody>
      </p:sp>
    </p:spTree>
    <p:extLst>
      <p:ext uri="{BB962C8B-B14F-4D97-AF65-F5344CB8AC3E}">
        <p14:creationId xmlns:p14="http://schemas.microsoft.com/office/powerpoint/2010/main" val="1101638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ounded Rectangle 15"/>
          <p:cNvSpPr/>
          <p:nvPr/>
        </p:nvSpPr>
        <p:spPr>
          <a:xfrm>
            <a:off x="304801" y="228601"/>
            <a:ext cx="11595100" cy="6034617"/>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2400" b="0">
              <a:solidFill>
                <a:prstClr val="white"/>
              </a:solidFill>
            </a:endParaRPr>
          </a:p>
        </p:txBody>
      </p:sp>
      <p:grpSp>
        <p:nvGrpSpPr>
          <p:cNvPr id="5" name="Group 9"/>
          <p:cNvGrpSpPr>
            <a:grpSpLocks noChangeAspect="1"/>
          </p:cNvGrpSpPr>
          <p:nvPr/>
        </p:nvGrpSpPr>
        <p:grpSpPr bwMode="auto">
          <a:xfrm>
            <a:off x="281517" y="5353051"/>
            <a:ext cx="11631083" cy="1333500"/>
            <a:chOff x="-3905250" y="4294188"/>
            <a:chExt cx="13011150" cy="1892300"/>
          </a:xfrm>
        </p:grpSpPr>
        <p:sp>
          <p:nvSpPr>
            <p:cNvPr id="6" name="Freeform 14"/>
            <p:cNvSpPr>
              <a:spLocks/>
            </p:cNvSpPr>
            <p:nvPr/>
          </p:nvSpPr>
          <p:spPr bwMode="hidden">
            <a:xfrm>
              <a:off x="4810125" y="4500563"/>
              <a:ext cx="4295775" cy="1016000"/>
            </a:xfrm>
            <a:custGeom>
              <a:avLst/>
              <a:gdLst>
                <a:gd name="T0" fmla="*/ 2147483646 w 2706"/>
                <a:gd name="T1" fmla="*/ 0 h 640"/>
                <a:gd name="T2" fmla="*/ 2147483646 w 2706"/>
                <a:gd name="T3" fmla="*/ 0 h 640"/>
                <a:gd name="T4" fmla="*/ 2147483646 w 2706"/>
                <a:gd name="T5" fmla="*/ 2147483646 h 640"/>
                <a:gd name="T6" fmla="*/ 2147483646 w 2706"/>
                <a:gd name="T7" fmla="*/ 2147483646 h 640"/>
                <a:gd name="T8" fmla="*/ 2147483646 w 2706"/>
                <a:gd name="T9" fmla="*/ 2147483646 h 640"/>
                <a:gd name="T10" fmla="*/ 2147483646 w 2706"/>
                <a:gd name="T11" fmla="*/ 2147483646 h 640"/>
                <a:gd name="T12" fmla="*/ 2147483646 w 2706"/>
                <a:gd name="T13" fmla="*/ 2147483646 h 640"/>
                <a:gd name="T14" fmla="*/ 2147483646 w 2706"/>
                <a:gd name="T15" fmla="*/ 2147483646 h 640"/>
                <a:gd name="T16" fmla="*/ 2147483646 w 2706"/>
                <a:gd name="T17" fmla="*/ 2147483646 h 640"/>
                <a:gd name="T18" fmla="*/ 2147483646 w 2706"/>
                <a:gd name="T19" fmla="*/ 2147483646 h 640"/>
                <a:gd name="T20" fmla="*/ 2147483646 w 2706"/>
                <a:gd name="T21" fmla="*/ 2147483646 h 640"/>
                <a:gd name="T22" fmla="*/ 2147483646 w 2706"/>
                <a:gd name="T23" fmla="*/ 2147483646 h 640"/>
                <a:gd name="T24" fmla="*/ 2147483646 w 2706"/>
                <a:gd name="T25" fmla="*/ 2147483646 h 640"/>
                <a:gd name="T26" fmla="*/ 2147483646 w 2706"/>
                <a:gd name="T27" fmla="*/ 2147483646 h 640"/>
                <a:gd name="T28" fmla="*/ 2147483646 w 2706"/>
                <a:gd name="T29" fmla="*/ 2147483646 h 640"/>
                <a:gd name="T30" fmla="*/ 2147483646 w 2706"/>
                <a:gd name="T31" fmla="*/ 2147483646 h 640"/>
                <a:gd name="T32" fmla="*/ 2147483646 w 2706"/>
                <a:gd name="T33" fmla="*/ 2147483646 h 640"/>
                <a:gd name="T34" fmla="*/ 2147483646 w 2706"/>
                <a:gd name="T35" fmla="*/ 2147483646 h 640"/>
                <a:gd name="T36" fmla="*/ 0 w 2706"/>
                <a:gd name="T37" fmla="*/ 2147483646 h 640"/>
                <a:gd name="T38" fmla="*/ 0 w 2706"/>
                <a:gd name="T39" fmla="*/ 2147483646 h 640"/>
                <a:gd name="T40" fmla="*/ 2147483646 w 2706"/>
                <a:gd name="T41" fmla="*/ 2147483646 h 640"/>
                <a:gd name="T42" fmla="*/ 2147483646 w 2706"/>
                <a:gd name="T43" fmla="*/ 2147483646 h 640"/>
                <a:gd name="T44" fmla="*/ 2147483646 w 2706"/>
                <a:gd name="T45" fmla="*/ 2147483646 h 640"/>
                <a:gd name="T46" fmla="*/ 2147483646 w 2706"/>
                <a:gd name="T47" fmla="*/ 2147483646 h 640"/>
                <a:gd name="T48" fmla="*/ 2147483646 w 2706"/>
                <a:gd name="T49" fmla="*/ 2147483646 h 640"/>
                <a:gd name="T50" fmla="*/ 2147483646 w 2706"/>
                <a:gd name="T51" fmla="*/ 2147483646 h 640"/>
                <a:gd name="T52" fmla="*/ 2147483646 w 2706"/>
                <a:gd name="T53" fmla="*/ 2147483646 h 640"/>
                <a:gd name="T54" fmla="*/ 2147483646 w 2706"/>
                <a:gd name="T55" fmla="*/ 2147483646 h 640"/>
                <a:gd name="T56" fmla="*/ 2147483646 w 2706"/>
                <a:gd name="T57" fmla="*/ 2147483646 h 640"/>
                <a:gd name="T58" fmla="*/ 2147483646 w 2706"/>
                <a:gd name="T59" fmla="*/ 2147483646 h 640"/>
                <a:gd name="T60" fmla="*/ 2147483646 w 2706"/>
                <a:gd name="T61" fmla="*/ 2147483646 h 640"/>
                <a:gd name="T62" fmla="*/ 2147483646 w 2706"/>
                <a:gd name="T63" fmla="*/ 2147483646 h 640"/>
                <a:gd name="T64" fmla="*/ 2147483646 w 2706"/>
                <a:gd name="T65" fmla="*/ 2147483646 h 640"/>
                <a:gd name="T66" fmla="*/ 2147483646 w 2706"/>
                <a:gd name="T67" fmla="*/ 2147483646 h 640"/>
                <a:gd name="T68" fmla="*/ 2147483646 w 2706"/>
                <a:gd name="T69" fmla="*/ 2147483646 h 640"/>
                <a:gd name="T70" fmla="*/ 2147483646 w 2706"/>
                <a:gd name="T71" fmla="*/ 2147483646 h 640"/>
                <a:gd name="T72" fmla="*/ 2147483646 w 2706"/>
                <a:gd name="T73" fmla="*/ 2147483646 h 640"/>
                <a:gd name="T74" fmla="*/ 2147483646 w 2706"/>
                <a:gd name="T75" fmla="*/ 2147483646 h 640"/>
                <a:gd name="T76" fmla="*/ 2147483646 w 2706"/>
                <a:gd name="T77" fmla="*/ 2147483646 h 640"/>
                <a:gd name="T78" fmla="*/ 2147483646 w 2706"/>
                <a:gd name="T79" fmla="*/ 2147483646 h 640"/>
                <a:gd name="T80" fmla="*/ 2147483646 w 2706"/>
                <a:gd name="T81" fmla="*/ 2147483646 h 640"/>
                <a:gd name="T82" fmla="*/ 2147483646 w 2706"/>
                <a:gd name="T83" fmla="*/ 2147483646 h 640"/>
                <a:gd name="T84" fmla="*/ 2147483646 w 2706"/>
                <a:gd name="T85" fmla="*/ 2147483646 h 640"/>
                <a:gd name="T86" fmla="*/ 2147483646 w 2706"/>
                <a:gd name="T87" fmla="*/ 2147483646 h 640"/>
                <a:gd name="T88" fmla="*/ 2147483646 w 2706"/>
                <a:gd name="T89" fmla="*/ 2147483646 h 640"/>
                <a:gd name="T90" fmla="*/ 2147483646 w 2706"/>
                <a:gd name="T91" fmla="*/ 2147483646 h 640"/>
                <a:gd name="T92" fmla="*/ 2147483646 w 2706"/>
                <a:gd name="T93" fmla="*/ 2147483646 h 640"/>
                <a:gd name="T94" fmla="*/ 2147483646 w 2706"/>
                <a:gd name="T95" fmla="*/ 2147483646 h 640"/>
                <a:gd name="T96" fmla="*/ 2147483646 w 2706"/>
                <a:gd name="T97" fmla="*/ 2147483646 h 640"/>
                <a:gd name="T98" fmla="*/ 2147483646 w 2706"/>
                <a:gd name="T99" fmla="*/ 2147483646 h 640"/>
                <a:gd name="T100" fmla="*/ 2147483646 w 2706"/>
                <a:gd name="T101" fmla="*/ 2147483646 h 640"/>
                <a:gd name="T102" fmla="*/ 2147483646 w 2706"/>
                <a:gd name="T103" fmla="*/ 2147483646 h 640"/>
                <a:gd name="T104" fmla="*/ 2147483646 w 2706"/>
                <a:gd name="T105" fmla="*/ 2147483646 h 640"/>
                <a:gd name="T106" fmla="*/ 2147483646 w 2706"/>
                <a:gd name="T107" fmla="*/ 0 h 640"/>
                <a:gd name="T108" fmla="*/ 2147483646 w 2706"/>
                <a:gd name="T109" fmla="*/ 0 h 640"/>
                <a:gd name="T110" fmla="*/ 2147483646 w 2706"/>
                <a:gd name="T111" fmla="*/ 0 h 640"/>
                <a:gd name="T112" fmla="*/ 2147483646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sp>
          <p:nvSpPr>
            <p:cNvPr id="7" name="Freeform 18"/>
            <p:cNvSpPr>
              <a:spLocks/>
            </p:cNvSpPr>
            <p:nvPr/>
          </p:nvSpPr>
          <p:spPr bwMode="hidden">
            <a:xfrm>
              <a:off x="-309563" y="4318000"/>
              <a:ext cx="8280401" cy="1209675"/>
            </a:xfrm>
            <a:custGeom>
              <a:avLst/>
              <a:gdLst>
                <a:gd name="T0" fmla="*/ 2147483646 w 5216"/>
                <a:gd name="T1" fmla="*/ 2147483646 h 762"/>
                <a:gd name="T2" fmla="*/ 2147483646 w 5216"/>
                <a:gd name="T3" fmla="*/ 2147483646 h 762"/>
                <a:gd name="T4" fmla="*/ 2147483646 w 5216"/>
                <a:gd name="T5" fmla="*/ 2147483646 h 762"/>
                <a:gd name="T6" fmla="*/ 2147483646 w 5216"/>
                <a:gd name="T7" fmla="*/ 2147483646 h 762"/>
                <a:gd name="T8" fmla="*/ 2147483646 w 5216"/>
                <a:gd name="T9" fmla="*/ 2147483646 h 762"/>
                <a:gd name="T10" fmla="*/ 2147483646 w 5216"/>
                <a:gd name="T11" fmla="*/ 2147483646 h 762"/>
                <a:gd name="T12" fmla="*/ 2147483646 w 5216"/>
                <a:gd name="T13" fmla="*/ 2147483646 h 762"/>
                <a:gd name="T14" fmla="*/ 2147483646 w 5216"/>
                <a:gd name="T15" fmla="*/ 2147483646 h 762"/>
                <a:gd name="T16" fmla="*/ 2147483646 w 5216"/>
                <a:gd name="T17" fmla="*/ 2147483646 h 762"/>
                <a:gd name="T18" fmla="*/ 2147483646 w 5216"/>
                <a:gd name="T19" fmla="*/ 2147483646 h 762"/>
                <a:gd name="T20" fmla="*/ 2147483646 w 5216"/>
                <a:gd name="T21" fmla="*/ 2147483646 h 762"/>
                <a:gd name="T22" fmla="*/ 2147483646 w 5216"/>
                <a:gd name="T23" fmla="*/ 2147483646 h 762"/>
                <a:gd name="T24" fmla="*/ 2147483646 w 5216"/>
                <a:gd name="T25" fmla="*/ 2147483646 h 762"/>
                <a:gd name="T26" fmla="*/ 2147483646 w 5216"/>
                <a:gd name="T27" fmla="*/ 0 h 762"/>
                <a:gd name="T28" fmla="*/ 2147483646 w 5216"/>
                <a:gd name="T29" fmla="*/ 2147483646 h 762"/>
                <a:gd name="T30" fmla="*/ 2147483646 w 5216"/>
                <a:gd name="T31" fmla="*/ 2147483646 h 762"/>
                <a:gd name="T32" fmla="*/ 0 w 5216"/>
                <a:gd name="T33" fmla="*/ 2147483646 h 762"/>
                <a:gd name="T34" fmla="*/ 2147483646 w 5216"/>
                <a:gd name="T35" fmla="*/ 2147483646 h 762"/>
                <a:gd name="T36" fmla="*/ 2147483646 w 5216"/>
                <a:gd name="T37" fmla="*/ 2147483646 h 762"/>
                <a:gd name="T38" fmla="*/ 2147483646 w 5216"/>
                <a:gd name="T39" fmla="*/ 2147483646 h 762"/>
                <a:gd name="T40" fmla="*/ 2147483646 w 5216"/>
                <a:gd name="T41" fmla="*/ 2147483646 h 762"/>
                <a:gd name="T42" fmla="*/ 2147483646 w 5216"/>
                <a:gd name="T43" fmla="*/ 2147483646 h 762"/>
                <a:gd name="T44" fmla="*/ 2147483646 w 5216"/>
                <a:gd name="T45" fmla="*/ 2147483646 h 762"/>
                <a:gd name="T46" fmla="*/ 2147483646 w 5216"/>
                <a:gd name="T47" fmla="*/ 2147483646 h 762"/>
                <a:gd name="T48" fmla="*/ 2147483646 w 5216"/>
                <a:gd name="T49" fmla="*/ 2147483646 h 762"/>
                <a:gd name="T50" fmla="*/ 2147483646 w 5216"/>
                <a:gd name="T51" fmla="*/ 2147483646 h 762"/>
                <a:gd name="T52" fmla="*/ 2147483646 w 5216"/>
                <a:gd name="T53" fmla="*/ 2147483646 h 762"/>
                <a:gd name="T54" fmla="*/ 2147483646 w 5216"/>
                <a:gd name="T55" fmla="*/ 2147483646 h 762"/>
                <a:gd name="T56" fmla="*/ 2147483646 w 5216"/>
                <a:gd name="T57" fmla="*/ 2147483646 h 762"/>
                <a:gd name="T58" fmla="*/ 2147483646 w 5216"/>
                <a:gd name="T59" fmla="*/ 2147483646 h 762"/>
                <a:gd name="T60" fmla="*/ 2147483646 w 5216"/>
                <a:gd name="T61" fmla="*/ 2147483646 h 762"/>
                <a:gd name="T62" fmla="*/ 2147483646 w 5216"/>
                <a:gd name="T63" fmla="*/ 2147483646 h 762"/>
                <a:gd name="T64" fmla="*/ 2147483646 w 5216"/>
                <a:gd name="T65" fmla="*/ 2147483646 h 762"/>
                <a:gd name="T66" fmla="*/ 2147483646 w 5216"/>
                <a:gd name="T67" fmla="*/ 2147483646 h 762"/>
                <a:gd name="T68" fmla="*/ 2147483646 w 5216"/>
                <a:gd name="T69" fmla="*/ 2147483646 h 762"/>
                <a:gd name="T70" fmla="*/ 2147483646 w 5216"/>
                <a:gd name="T71" fmla="*/ 2147483646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sp>
          <p:nvSpPr>
            <p:cNvPr id="8" name="Freeform 22"/>
            <p:cNvSpPr>
              <a:spLocks/>
            </p:cNvSpPr>
            <p:nvPr/>
          </p:nvSpPr>
          <p:spPr bwMode="hidden">
            <a:xfrm>
              <a:off x="3175" y="4335463"/>
              <a:ext cx="8166100" cy="1101725"/>
            </a:xfrm>
            <a:custGeom>
              <a:avLst/>
              <a:gdLst>
                <a:gd name="T0" fmla="*/ 0 w 5144"/>
                <a:gd name="T1" fmla="*/ 2147483646 h 694"/>
                <a:gd name="T2" fmla="*/ 0 w 5144"/>
                <a:gd name="T3" fmla="*/ 2147483646 h 694"/>
                <a:gd name="T4" fmla="*/ 2147483646 w 5144"/>
                <a:gd name="T5" fmla="*/ 2147483646 h 694"/>
                <a:gd name="T6" fmla="*/ 2147483646 w 5144"/>
                <a:gd name="T7" fmla="*/ 2147483646 h 694"/>
                <a:gd name="T8" fmla="*/ 2147483646 w 5144"/>
                <a:gd name="T9" fmla="*/ 2147483646 h 694"/>
                <a:gd name="T10" fmla="*/ 2147483646 w 5144"/>
                <a:gd name="T11" fmla="*/ 2147483646 h 694"/>
                <a:gd name="T12" fmla="*/ 2147483646 w 5144"/>
                <a:gd name="T13" fmla="*/ 2147483646 h 694"/>
                <a:gd name="T14" fmla="*/ 2147483646 w 5144"/>
                <a:gd name="T15" fmla="*/ 2147483646 h 694"/>
                <a:gd name="T16" fmla="*/ 2147483646 w 5144"/>
                <a:gd name="T17" fmla="*/ 2147483646 h 694"/>
                <a:gd name="T18" fmla="*/ 2147483646 w 5144"/>
                <a:gd name="T19" fmla="*/ 2147483646 h 694"/>
                <a:gd name="T20" fmla="*/ 2147483646 w 5144"/>
                <a:gd name="T21" fmla="*/ 2147483646 h 694"/>
                <a:gd name="T22" fmla="*/ 2147483646 w 5144"/>
                <a:gd name="T23" fmla="*/ 2147483646 h 694"/>
                <a:gd name="T24" fmla="*/ 2147483646 w 5144"/>
                <a:gd name="T25" fmla="*/ 0 h 694"/>
                <a:gd name="T26" fmla="*/ 2147483646 w 5144"/>
                <a:gd name="T27" fmla="*/ 2147483646 h 694"/>
                <a:gd name="T28" fmla="*/ 2147483646 w 5144"/>
                <a:gd name="T29" fmla="*/ 2147483646 h 694"/>
                <a:gd name="T30" fmla="*/ 2147483646 w 5144"/>
                <a:gd name="T31" fmla="*/ 2147483646 h 694"/>
                <a:gd name="T32" fmla="*/ 2147483646 w 5144"/>
                <a:gd name="T33" fmla="*/ 2147483646 h 694"/>
                <a:gd name="T34" fmla="*/ 2147483646 w 5144"/>
                <a:gd name="T35" fmla="*/ 2147483646 h 694"/>
                <a:gd name="T36" fmla="*/ 2147483646 w 5144"/>
                <a:gd name="T37" fmla="*/ 2147483646 h 694"/>
                <a:gd name="T38" fmla="*/ 2147483646 w 5144"/>
                <a:gd name="T39" fmla="*/ 2147483646 h 694"/>
                <a:gd name="T40" fmla="*/ 2147483646 w 5144"/>
                <a:gd name="T41" fmla="*/ 2147483646 h 694"/>
                <a:gd name="T42" fmla="*/ 2147483646 w 5144"/>
                <a:gd name="T43" fmla="*/ 2147483646 h 694"/>
                <a:gd name="T44" fmla="*/ 2147483646 w 5144"/>
                <a:gd name="T45" fmla="*/ 2147483646 h 694"/>
                <a:gd name="T46" fmla="*/ 2147483646 w 5144"/>
                <a:gd name="T47" fmla="*/ 2147483646 h 694"/>
                <a:gd name="T48" fmla="*/ 2147483646 w 5144"/>
                <a:gd name="T49" fmla="*/ 2147483646 h 694"/>
                <a:gd name="T50" fmla="*/ 2147483646 w 5144"/>
                <a:gd name="T51" fmla="*/ 2147483646 h 694"/>
                <a:gd name="T52" fmla="*/ 2147483646 w 5144"/>
                <a:gd name="T53" fmla="*/ 2147483646 h 694"/>
                <a:gd name="T54" fmla="*/ 2147483646 w 5144"/>
                <a:gd name="T55" fmla="*/ 2147483646 h 694"/>
                <a:gd name="T56" fmla="*/ 2147483646 w 5144"/>
                <a:gd name="T57" fmla="*/ 2147483646 h 694"/>
                <a:gd name="T58" fmla="*/ 2147483646 w 5144"/>
                <a:gd name="T59" fmla="*/ 2147483646 h 694"/>
                <a:gd name="T60" fmla="*/ 2147483646 w 5144"/>
                <a:gd name="T61" fmla="*/ 2147483646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400"/>
            </a:p>
          </p:txBody>
        </p:sp>
        <p:sp>
          <p:nvSpPr>
            <p:cNvPr id="9" name="Freeform 26"/>
            <p:cNvSpPr>
              <a:spLocks/>
            </p:cNvSpPr>
            <p:nvPr/>
          </p:nvSpPr>
          <p:spPr bwMode="hidden">
            <a:xfrm>
              <a:off x="4156075" y="4316413"/>
              <a:ext cx="4940300" cy="927100"/>
            </a:xfrm>
            <a:custGeom>
              <a:avLst/>
              <a:gdLst>
                <a:gd name="T0" fmla="*/ 0 w 3112"/>
                <a:gd name="T1" fmla="*/ 2147483646 h 584"/>
                <a:gd name="T2" fmla="*/ 0 w 3112"/>
                <a:gd name="T3" fmla="*/ 2147483646 h 584"/>
                <a:gd name="T4" fmla="*/ 2147483646 w 3112"/>
                <a:gd name="T5" fmla="*/ 2147483646 h 584"/>
                <a:gd name="T6" fmla="*/ 2147483646 w 3112"/>
                <a:gd name="T7" fmla="*/ 2147483646 h 584"/>
                <a:gd name="T8" fmla="*/ 2147483646 w 3112"/>
                <a:gd name="T9" fmla="*/ 2147483646 h 584"/>
                <a:gd name="T10" fmla="*/ 2147483646 w 3112"/>
                <a:gd name="T11" fmla="*/ 2147483646 h 584"/>
                <a:gd name="T12" fmla="*/ 2147483646 w 3112"/>
                <a:gd name="T13" fmla="*/ 2147483646 h 584"/>
                <a:gd name="T14" fmla="*/ 2147483646 w 3112"/>
                <a:gd name="T15" fmla="*/ 2147483646 h 584"/>
                <a:gd name="T16" fmla="*/ 2147483646 w 3112"/>
                <a:gd name="T17" fmla="*/ 2147483646 h 584"/>
                <a:gd name="T18" fmla="*/ 2147483646 w 3112"/>
                <a:gd name="T19" fmla="*/ 2147483646 h 584"/>
                <a:gd name="T20" fmla="*/ 2147483646 w 3112"/>
                <a:gd name="T21" fmla="*/ 2147483646 h 584"/>
                <a:gd name="T22" fmla="*/ 2147483646 w 3112"/>
                <a:gd name="T23" fmla="*/ 2147483646 h 584"/>
                <a:gd name="T24" fmla="*/ 2147483646 w 3112"/>
                <a:gd name="T25" fmla="*/ 2147483646 h 584"/>
                <a:gd name="T26" fmla="*/ 2147483646 w 3112"/>
                <a:gd name="T27" fmla="*/ 2147483646 h 584"/>
                <a:gd name="T28" fmla="*/ 2147483646 w 3112"/>
                <a:gd name="T29" fmla="*/ 2147483646 h 584"/>
                <a:gd name="T30" fmla="*/ 2147483646 w 3112"/>
                <a:gd name="T31" fmla="*/ 2147483646 h 584"/>
                <a:gd name="T32" fmla="*/ 2147483646 w 3112"/>
                <a:gd name="T33" fmla="*/ 2147483646 h 584"/>
                <a:gd name="T34" fmla="*/ 2147483646 w 3112"/>
                <a:gd name="T35" fmla="*/ 2147483646 h 584"/>
                <a:gd name="T36" fmla="*/ 2147483646 w 3112"/>
                <a:gd name="T37" fmla="*/ 2147483646 h 584"/>
                <a:gd name="T38" fmla="*/ 2147483646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400"/>
            </a:p>
          </p:txBody>
        </p:sp>
        <p:sp useBgFill="1">
          <p:nvSpPr>
            <p:cNvPr id="10" name="Freeform 10"/>
            <p:cNvSpPr>
              <a:spLocks/>
            </p:cNvSpPr>
            <p:nvPr/>
          </p:nvSpPr>
          <p:spPr bwMode="hidden">
            <a:xfrm>
              <a:off x="-3905250" y="4294188"/>
              <a:ext cx="13011150" cy="1892300"/>
            </a:xfrm>
            <a:custGeom>
              <a:avLst/>
              <a:gdLst>
                <a:gd name="T0" fmla="*/ 2147483646 w 8196"/>
                <a:gd name="T1" fmla="*/ 2147483646 h 1192"/>
                <a:gd name="T2" fmla="*/ 2147483646 w 8196"/>
                <a:gd name="T3" fmla="*/ 2147483646 h 1192"/>
                <a:gd name="T4" fmla="*/ 2147483646 w 8196"/>
                <a:gd name="T5" fmla="*/ 2147483646 h 1192"/>
                <a:gd name="T6" fmla="*/ 2147483646 w 8196"/>
                <a:gd name="T7" fmla="*/ 2147483646 h 1192"/>
                <a:gd name="T8" fmla="*/ 2147483646 w 8196"/>
                <a:gd name="T9" fmla="*/ 2147483646 h 1192"/>
                <a:gd name="T10" fmla="*/ 2147483646 w 8196"/>
                <a:gd name="T11" fmla="*/ 2147483646 h 1192"/>
                <a:gd name="T12" fmla="*/ 2147483646 w 8196"/>
                <a:gd name="T13" fmla="*/ 2147483646 h 1192"/>
                <a:gd name="T14" fmla="*/ 2147483646 w 8196"/>
                <a:gd name="T15" fmla="*/ 2147483646 h 1192"/>
                <a:gd name="T16" fmla="*/ 2147483646 w 8196"/>
                <a:gd name="T17" fmla="*/ 2147483646 h 1192"/>
                <a:gd name="T18" fmla="*/ 2147483646 w 8196"/>
                <a:gd name="T19" fmla="*/ 2147483646 h 1192"/>
                <a:gd name="T20" fmla="*/ 2147483646 w 8196"/>
                <a:gd name="T21" fmla="*/ 2147483646 h 1192"/>
                <a:gd name="T22" fmla="*/ 2147483646 w 8196"/>
                <a:gd name="T23" fmla="*/ 2147483646 h 1192"/>
                <a:gd name="T24" fmla="*/ 2147483646 w 8196"/>
                <a:gd name="T25" fmla="*/ 2147483646 h 1192"/>
                <a:gd name="T26" fmla="*/ 2147483646 w 8196"/>
                <a:gd name="T27" fmla="*/ 2147483646 h 1192"/>
                <a:gd name="T28" fmla="*/ 2147483646 w 8196"/>
                <a:gd name="T29" fmla="*/ 2147483646 h 1192"/>
                <a:gd name="T30" fmla="*/ 2147483646 w 8196"/>
                <a:gd name="T31" fmla="*/ 2147483646 h 1192"/>
                <a:gd name="T32" fmla="*/ 2147483646 w 8196"/>
                <a:gd name="T33" fmla="*/ 2147483646 h 1192"/>
                <a:gd name="T34" fmla="*/ 2147483646 w 8196"/>
                <a:gd name="T35" fmla="*/ 2147483646 h 1192"/>
                <a:gd name="T36" fmla="*/ 2147483646 w 8196"/>
                <a:gd name="T37" fmla="*/ 2147483646 h 1192"/>
                <a:gd name="T38" fmla="*/ 2147483646 w 8196"/>
                <a:gd name="T39" fmla="*/ 2147483646 h 1192"/>
                <a:gd name="T40" fmla="*/ 2147483646 w 8196"/>
                <a:gd name="T41" fmla="*/ 2147483646 h 1192"/>
                <a:gd name="T42" fmla="*/ 2147483646 w 8196"/>
                <a:gd name="T43" fmla="*/ 2147483646 h 1192"/>
                <a:gd name="T44" fmla="*/ 2147483646 w 8196"/>
                <a:gd name="T45" fmla="*/ 0 h 1192"/>
                <a:gd name="T46" fmla="*/ 2147483646 w 8196"/>
                <a:gd name="T47" fmla="*/ 2147483646 h 1192"/>
                <a:gd name="T48" fmla="*/ 2147483646 w 8196"/>
                <a:gd name="T49" fmla="*/ 2147483646 h 1192"/>
                <a:gd name="T50" fmla="*/ 2147483646 w 8196"/>
                <a:gd name="T51" fmla="*/ 2147483646 h 1192"/>
                <a:gd name="T52" fmla="*/ 2147483646 w 8196"/>
                <a:gd name="T53" fmla="*/ 2147483646 h 1192"/>
                <a:gd name="T54" fmla="*/ 2147483646 w 8196"/>
                <a:gd name="T55" fmla="*/ 2147483646 h 1192"/>
                <a:gd name="T56" fmla="*/ 2147483646 w 8196"/>
                <a:gd name="T57" fmla="*/ 2147483646 h 1192"/>
                <a:gd name="T58" fmla="*/ 2147483646 w 8196"/>
                <a:gd name="T59" fmla="*/ 2147483646 h 1192"/>
                <a:gd name="T60" fmla="*/ 2147483646 w 8196"/>
                <a:gd name="T61" fmla="*/ 2147483646 h 1192"/>
                <a:gd name="T62" fmla="*/ 0 w 8196"/>
                <a:gd name="T63" fmla="*/ 2147483646 h 1192"/>
                <a:gd name="T64" fmla="*/ 2147483646 w 8196"/>
                <a:gd name="T65" fmla="*/ 2147483646 h 1192"/>
                <a:gd name="T66" fmla="*/ 2147483646 w 8196"/>
                <a:gd name="T67" fmla="*/ 2147483646 h 1192"/>
                <a:gd name="T68" fmla="*/ 2147483646 w 8196"/>
                <a:gd name="T69" fmla="*/ 2147483646 h 1192"/>
                <a:gd name="T70" fmla="*/ 2147483646 w 8196"/>
                <a:gd name="T71" fmla="*/ 2147483646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grpSp>
      <p:sp>
        <p:nvSpPr>
          <p:cNvPr id="2" name="Title 1"/>
          <p:cNvSpPr>
            <a:spLocks noGrp="1"/>
          </p:cNvSpPr>
          <p:nvPr>
            <p:ph type="ctrTitle"/>
          </p:nvPr>
        </p:nvSpPr>
        <p:spPr>
          <a:xfrm>
            <a:off x="914400" y="1600203"/>
            <a:ext cx="10363200" cy="1780108"/>
          </a:xfrm>
        </p:spPr>
        <p:txBody>
          <a:bodyPr anchor="b">
            <a:normAutofit/>
          </a:bodyPr>
          <a:lstStyle>
            <a:lvl1pPr>
              <a:defRPr sz="5867">
                <a:solidFill>
                  <a:srgbClr val="FFFF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828800" y="3556001"/>
            <a:ext cx="8534400" cy="1473200"/>
          </a:xfrm>
        </p:spPr>
        <p:txBody>
          <a:bodyPr>
            <a:normAutofit/>
          </a:bodyPr>
          <a:lstStyle>
            <a:lvl1pPr marL="0" indent="0" algn="ctr">
              <a:buNone/>
              <a:defRPr sz="2667">
                <a:solidFill>
                  <a:srgbClr val="FFFFFF"/>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zh-CN" altLang="en-US"/>
              <a:t>单击此处编辑母版副标题样式</a:t>
            </a:r>
            <a:endParaRPr lang="en-US" dirty="0"/>
          </a:p>
        </p:txBody>
      </p:sp>
      <p:sp>
        <p:nvSpPr>
          <p:cNvPr id="11" name="Date Placeholder 3"/>
          <p:cNvSpPr>
            <a:spLocks noGrp="1"/>
          </p:cNvSpPr>
          <p:nvPr>
            <p:ph type="dt" sz="half" idx="10"/>
          </p:nvPr>
        </p:nvSpPr>
        <p:spPr/>
        <p:txBody>
          <a:bodyPr/>
          <a:lstStyle>
            <a:lvl1pPr eaLnBrk="0" hangingPunct="0">
              <a:defRPr b="1">
                <a:latin typeface="Times New Roman" panose="02020603050405020304" pitchFamily="18" charset="0"/>
                <a:ea typeface="楷体_GB2312"/>
                <a:cs typeface="楷体_GB2312"/>
              </a:defRPr>
            </a:lvl1pPr>
          </a:lstStyle>
          <a:p>
            <a:pPr>
              <a:defRPr/>
            </a:pPr>
            <a:endParaRPr lang="en-US" altLang="zh-CN"/>
          </a:p>
        </p:txBody>
      </p:sp>
      <p:sp>
        <p:nvSpPr>
          <p:cNvPr id="12" name="Footer Placeholder 4"/>
          <p:cNvSpPr>
            <a:spLocks noGrp="1"/>
          </p:cNvSpPr>
          <p:nvPr>
            <p:ph type="ftr" sz="quarter" idx="11"/>
          </p:nvPr>
        </p:nvSpPr>
        <p:spPr/>
        <p:txBody>
          <a:bodyPr/>
          <a:lstStyle>
            <a:lvl1pPr eaLnBrk="0" hangingPunct="0">
              <a:defRPr b="1">
                <a:latin typeface="Times New Roman" panose="02020603050405020304" pitchFamily="18" charset="0"/>
                <a:ea typeface="楷体_GB2312"/>
                <a:cs typeface="楷体_GB2312"/>
              </a:defRPr>
            </a:lvl1pPr>
          </a:lstStyle>
          <a:p>
            <a:pPr>
              <a:defRPr/>
            </a:pPr>
            <a:endParaRPr lang="en-US" altLang="zh-CN"/>
          </a:p>
        </p:txBody>
      </p:sp>
      <p:sp>
        <p:nvSpPr>
          <p:cNvPr id="13" name="Slide Number Placeholder 5"/>
          <p:cNvSpPr>
            <a:spLocks noGrp="1"/>
          </p:cNvSpPr>
          <p:nvPr>
            <p:ph type="sldNum" sz="quarter" idx="12"/>
          </p:nvPr>
        </p:nvSpPr>
        <p:spPr/>
        <p:txBody>
          <a:bodyPr/>
          <a:lstStyle>
            <a:lvl1pPr eaLnBrk="0" hangingPunct="0">
              <a:defRPr b="1">
                <a:latin typeface="Times New Roman" panose="02020603050405020304" pitchFamily="18" charset="0"/>
                <a:ea typeface="楷体_GB2312"/>
                <a:cs typeface="楷体_GB2312"/>
              </a:defRPr>
            </a:lvl1pPr>
          </a:lstStyle>
          <a:p>
            <a:pPr>
              <a:defRPr/>
            </a:pPr>
            <a:fld id="{CFF391A9-F9C7-4646-A335-5AD55868CA55}" type="slidenum">
              <a:rPr lang="zh-CN" altLang="en-US"/>
              <a:pPr>
                <a:defRPr/>
              </a:pPr>
              <a:t>‹#›</a:t>
            </a:fld>
            <a:endParaRPr lang="en-US" altLang="zh-CN"/>
          </a:p>
        </p:txBody>
      </p:sp>
    </p:spTree>
    <p:extLst>
      <p:ext uri="{BB962C8B-B14F-4D97-AF65-F5344CB8AC3E}">
        <p14:creationId xmlns:p14="http://schemas.microsoft.com/office/powerpoint/2010/main" val="3863483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baseline="0">
                <a:latin typeface="Times New Roman" panose="02020603050405020304" pitchFamily="18" charset="0"/>
              </a:defRPr>
            </a:lvl1pPr>
            <a:lvl2pPr>
              <a:defRPr baseline="0">
                <a:latin typeface="Times New Roman" panose="02020603050405020304" pitchFamily="18" charset="0"/>
              </a:defRPr>
            </a:lvl2pPr>
            <a:lvl3pPr>
              <a:defRPr baseline="0">
                <a:latin typeface="Times New Roman" panose="02020603050405020304" pitchFamily="18" charset="0"/>
              </a:defRPr>
            </a:lvl3pPr>
            <a:lvl4pPr>
              <a:defRPr baseline="0">
                <a:latin typeface="Times New Roman" panose="02020603050405020304" pitchFamily="18" charset="0"/>
              </a:defRPr>
            </a:lvl4pPr>
            <a:lvl5pPr>
              <a:defRPr baseline="0">
                <a:latin typeface="Times New Roman" panose="02020603050405020304"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7" name="Title 6"/>
          <p:cNvSpPr>
            <a:spLocks noGrp="1"/>
          </p:cNvSpPr>
          <p:nvPr>
            <p:ph type="title"/>
          </p:nvPr>
        </p:nvSpPr>
        <p:spPr>
          <a:xfrm>
            <a:off x="1007435" y="356659"/>
            <a:ext cx="10574965" cy="480053"/>
          </a:xfrm>
        </p:spPr>
        <p:txBody>
          <a:bodyPr/>
          <a:lstStyle>
            <a:lvl1pPr algn="l">
              <a:defRPr b="1" baseline="0">
                <a:latin typeface="Times New Roman" panose="02020603050405020304" pitchFamily="18" charset="0"/>
                <a:ea typeface="黑体" panose="02010609060101010101" pitchFamily="49" charset="-122"/>
              </a:defRPr>
            </a:lvl1pPr>
          </a:lstStyle>
          <a:p>
            <a:r>
              <a:rPr lang="zh-CN" altLang="en-US" dirty="0"/>
              <a:t>单击此处编辑母版标题样式</a:t>
            </a:r>
            <a:endParaRPr lang="en-US" dirty="0"/>
          </a:p>
        </p:txBody>
      </p:sp>
      <p:sp>
        <p:nvSpPr>
          <p:cNvPr id="4" name="Date Placeholder 3"/>
          <p:cNvSpPr>
            <a:spLocks noGrp="1"/>
          </p:cNvSpPr>
          <p:nvPr>
            <p:ph type="dt" sz="half" idx="10"/>
          </p:nvPr>
        </p:nvSpPr>
        <p:spPr/>
        <p:txBody>
          <a:bodyPr/>
          <a:lstStyle>
            <a:lvl1pPr eaLnBrk="0" hangingPunct="0">
              <a:defRPr b="1">
                <a:latin typeface="Times New Roman" panose="02020603050405020304" pitchFamily="18" charset="0"/>
                <a:ea typeface="楷体_GB2312"/>
                <a:cs typeface="楷体_GB2312"/>
              </a:defRPr>
            </a:lvl1pPr>
          </a:lstStyle>
          <a:p>
            <a:pPr>
              <a:defRPr/>
            </a:pPr>
            <a:endParaRPr lang="en-US" altLang="zh-CN"/>
          </a:p>
        </p:txBody>
      </p:sp>
      <p:sp>
        <p:nvSpPr>
          <p:cNvPr id="5" name="Footer Placeholder 4"/>
          <p:cNvSpPr>
            <a:spLocks noGrp="1"/>
          </p:cNvSpPr>
          <p:nvPr>
            <p:ph type="ftr" sz="quarter" idx="11"/>
          </p:nvPr>
        </p:nvSpPr>
        <p:spPr/>
        <p:txBody>
          <a:bodyPr/>
          <a:lstStyle>
            <a:lvl1pPr eaLnBrk="0" hangingPunct="0">
              <a:defRPr b="1">
                <a:latin typeface="Times New Roman" panose="02020603050405020304" pitchFamily="18" charset="0"/>
                <a:ea typeface="楷体_GB2312"/>
                <a:cs typeface="楷体_GB2312"/>
              </a:defRPr>
            </a:lvl1pPr>
          </a:lstStyle>
          <a:p>
            <a:pPr>
              <a:defRPr/>
            </a:pPr>
            <a:endParaRPr lang="en-US" altLang="zh-CN"/>
          </a:p>
        </p:txBody>
      </p:sp>
      <p:sp>
        <p:nvSpPr>
          <p:cNvPr id="6" name="Slide Number Placeholder 5"/>
          <p:cNvSpPr>
            <a:spLocks noGrp="1"/>
          </p:cNvSpPr>
          <p:nvPr>
            <p:ph type="sldNum" sz="quarter" idx="12"/>
          </p:nvPr>
        </p:nvSpPr>
        <p:spPr/>
        <p:txBody>
          <a:bodyPr/>
          <a:lstStyle>
            <a:lvl1pPr eaLnBrk="0" hangingPunct="0">
              <a:defRPr b="1">
                <a:latin typeface="Times New Roman" panose="02020603050405020304" pitchFamily="18" charset="0"/>
                <a:ea typeface="楷体_GB2312"/>
                <a:cs typeface="楷体_GB2312"/>
              </a:defRPr>
            </a:lvl1pPr>
          </a:lstStyle>
          <a:p>
            <a:pPr>
              <a:defRPr/>
            </a:pPr>
            <a:fld id="{DCDD32E7-4F9B-4644-B8D3-91CB554F1EEB}" type="slidenum">
              <a:rPr lang="zh-CN" altLang="en-US"/>
              <a:pPr>
                <a:defRPr/>
              </a:pPr>
              <a:t>‹#›</a:t>
            </a:fld>
            <a:endParaRPr lang="en-US" altLang="zh-CN"/>
          </a:p>
        </p:txBody>
      </p:sp>
    </p:spTree>
    <p:extLst>
      <p:ext uri="{BB962C8B-B14F-4D97-AF65-F5344CB8AC3E}">
        <p14:creationId xmlns:p14="http://schemas.microsoft.com/office/powerpoint/2010/main" val="3843838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ounded Rectangle 15"/>
          <p:cNvSpPr/>
          <p:nvPr/>
        </p:nvSpPr>
        <p:spPr>
          <a:xfrm>
            <a:off x="304801" y="228601"/>
            <a:ext cx="11595100" cy="6034617"/>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hangingPunct="1">
              <a:defRPr/>
            </a:pPr>
            <a:endParaRPr lang="en-US" sz="2400" b="0" dirty="0">
              <a:solidFill>
                <a:prstClr val="white"/>
              </a:solidFill>
            </a:endParaRPr>
          </a:p>
        </p:txBody>
      </p:sp>
      <p:grpSp>
        <p:nvGrpSpPr>
          <p:cNvPr id="5" name="Group 9"/>
          <p:cNvGrpSpPr>
            <a:grpSpLocks noChangeAspect="1"/>
          </p:cNvGrpSpPr>
          <p:nvPr/>
        </p:nvGrpSpPr>
        <p:grpSpPr bwMode="auto">
          <a:xfrm>
            <a:off x="281517" y="5353051"/>
            <a:ext cx="11631083" cy="1333500"/>
            <a:chOff x="-3905250" y="4294188"/>
            <a:chExt cx="13011150" cy="1892300"/>
          </a:xfrm>
        </p:grpSpPr>
        <p:sp>
          <p:nvSpPr>
            <p:cNvPr id="6" name="Freeform 14"/>
            <p:cNvSpPr>
              <a:spLocks/>
            </p:cNvSpPr>
            <p:nvPr/>
          </p:nvSpPr>
          <p:spPr bwMode="hidden">
            <a:xfrm>
              <a:off x="4810681" y="4501439"/>
              <a:ext cx="4295219" cy="1015234"/>
            </a:xfrm>
            <a:custGeom>
              <a:avLst/>
              <a:gdLst>
                <a:gd name="T0" fmla="*/ 2147483646 w 2706"/>
                <a:gd name="T1" fmla="*/ 0 h 640"/>
                <a:gd name="T2" fmla="*/ 2147483646 w 2706"/>
                <a:gd name="T3" fmla="*/ 0 h 640"/>
                <a:gd name="T4" fmla="*/ 2147483646 w 2706"/>
                <a:gd name="T5" fmla="*/ 2147483646 h 640"/>
                <a:gd name="T6" fmla="*/ 2147483646 w 2706"/>
                <a:gd name="T7" fmla="*/ 2147483646 h 640"/>
                <a:gd name="T8" fmla="*/ 2147483646 w 2706"/>
                <a:gd name="T9" fmla="*/ 2147483646 h 640"/>
                <a:gd name="T10" fmla="*/ 2147483646 w 2706"/>
                <a:gd name="T11" fmla="*/ 2147483646 h 640"/>
                <a:gd name="T12" fmla="*/ 2147483646 w 2706"/>
                <a:gd name="T13" fmla="*/ 2147483646 h 640"/>
                <a:gd name="T14" fmla="*/ 2147483646 w 2706"/>
                <a:gd name="T15" fmla="*/ 2147483646 h 640"/>
                <a:gd name="T16" fmla="*/ 2147483646 w 2706"/>
                <a:gd name="T17" fmla="*/ 2147483646 h 640"/>
                <a:gd name="T18" fmla="*/ 2147483646 w 2706"/>
                <a:gd name="T19" fmla="*/ 2147483646 h 640"/>
                <a:gd name="T20" fmla="*/ 2147483646 w 2706"/>
                <a:gd name="T21" fmla="*/ 2147483646 h 640"/>
                <a:gd name="T22" fmla="*/ 2147483646 w 2706"/>
                <a:gd name="T23" fmla="*/ 2147483646 h 640"/>
                <a:gd name="T24" fmla="*/ 2147483646 w 2706"/>
                <a:gd name="T25" fmla="*/ 2147483646 h 640"/>
                <a:gd name="T26" fmla="*/ 2147483646 w 2706"/>
                <a:gd name="T27" fmla="*/ 2147483646 h 640"/>
                <a:gd name="T28" fmla="*/ 2147483646 w 2706"/>
                <a:gd name="T29" fmla="*/ 2147483646 h 640"/>
                <a:gd name="T30" fmla="*/ 2147483646 w 2706"/>
                <a:gd name="T31" fmla="*/ 2147483646 h 640"/>
                <a:gd name="T32" fmla="*/ 2147483646 w 2706"/>
                <a:gd name="T33" fmla="*/ 2147483646 h 640"/>
                <a:gd name="T34" fmla="*/ 2147483646 w 2706"/>
                <a:gd name="T35" fmla="*/ 2147483646 h 640"/>
                <a:gd name="T36" fmla="*/ 0 w 2706"/>
                <a:gd name="T37" fmla="*/ 2147483646 h 640"/>
                <a:gd name="T38" fmla="*/ 0 w 2706"/>
                <a:gd name="T39" fmla="*/ 2147483646 h 640"/>
                <a:gd name="T40" fmla="*/ 2147483646 w 2706"/>
                <a:gd name="T41" fmla="*/ 2147483646 h 640"/>
                <a:gd name="T42" fmla="*/ 2147483646 w 2706"/>
                <a:gd name="T43" fmla="*/ 2147483646 h 640"/>
                <a:gd name="T44" fmla="*/ 2147483646 w 2706"/>
                <a:gd name="T45" fmla="*/ 2147483646 h 640"/>
                <a:gd name="T46" fmla="*/ 2147483646 w 2706"/>
                <a:gd name="T47" fmla="*/ 2147483646 h 640"/>
                <a:gd name="T48" fmla="*/ 2147483646 w 2706"/>
                <a:gd name="T49" fmla="*/ 2147483646 h 640"/>
                <a:gd name="T50" fmla="*/ 2147483646 w 2706"/>
                <a:gd name="T51" fmla="*/ 2147483646 h 640"/>
                <a:gd name="T52" fmla="*/ 2147483646 w 2706"/>
                <a:gd name="T53" fmla="*/ 2147483646 h 640"/>
                <a:gd name="T54" fmla="*/ 2147483646 w 2706"/>
                <a:gd name="T55" fmla="*/ 2147483646 h 640"/>
                <a:gd name="T56" fmla="*/ 2147483646 w 2706"/>
                <a:gd name="T57" fmla="*/ 2147483646 h 640"/>
                <a:gd name="T58" fmla="*/ 2147483646 w 2706"/>
                <a:gd name="T59" fmla="*/ 2147483646 h 640"/>
                <a:gd name="T60" fmla="*/ 2147483646 w 2706"/>
                <a:gd name="T61" fmla="*/ 2147483646 h 640"/>
                <a:gd name="T62" fmla="*/ 2147483646 w 2706"/>
                <a:gd name="T63" fmla="*/ 2147483646 h 640"/>
                <a:gd name="T64" fmla="*/ 2147483646 w 2706"/>
                <a:gd name="T65" fmla="*/ 2147483646 h 640"/>
                <a:gd name="T66" fmla="*/ 2147483646 w 2706"/>
                <a:gd name="T67" fmla="*/ 2147483646 h 640"/>
                <a:gd name="T68" fmla="*/ 2147483646 w 2706"/>
                <a:gd name="T69" fmla="*/ 2147483646 h 640"/>
                <a:gd name="T70" fmla="*/ 2147483646 w 2706"/>
                <a:gd name="T71" fmla="*/ 2147483646 h 640"/>
                <a:gd name="T72" fmla="*/ 2147483646 w 2706"/>
                <a:gd name="T73" fmla="*/ 2147483646 h 640"/>
                <a:gd name="T74" fmla="*/ 2147483646 w 2706"/>
                <a:gd name="T75" fmla="*/ 2147483646 h 640"/>
                <a:gd name="T76" fmla="*/ 2147483646 w 2706"/>
                <a:gd name="T77" fmla="*/ 2147483646 h 640"/>
                <a:gd name="T78" fmla="*/ 2147483646 w 2706"/>
                <a:gd name="T79" fmla="*/ 2147483646 h 640"/>
                <a:gd name="T80" fmla="*/ 2147483646 w 2706"/>
                <a:gd name="T81" fmla="*/ 2147483646 h 640"/>
                <a:gd name="T82" fmla="*/ 2147483646 w 2706"/>
                <a:gd name="T83" fmla="*/ 2147483646 h 640"/>
                <a:gd name="T84" fmla="*/ 2147483646 w 2706"/>
                <a:gd name="T85" fmla="*/ 2147483646 h 640"/>
                <a:gd name="T86" fmla="*/ 2147483646 w 2706"/>
                <a:gd name="T87" fmla="*/ 2147483646 h 640"/>
                <a:gd name="T88" fmla="*/ 2147483646 w 2706"/>
                <a:gd name="T89" fmla="*/ 2147483646 h 640"/>
                <a:gd name="T90" fmla="*/ 2147483646 w 2706"/>
                <a:gd name="T91" fmla="*/ 2147483646 h 640"/>
                <a:gd name="T92" fmla="*/ 2147483646 w 2706"/>
                <a:gd name="T93" fmla="*/ 2147483646 h 640"/>
                <a:gd name="T94" fmla="*/ 2147483646 w 2706"/>
                <a:gd name="T95" fmla="*/ 2147483646 h 640"/>
                <a:gd name="T96" fmla="*/ 2147483646 w 2706"/>
                <a:gd name="T97" fmla="*/ 2147483646 h 640"/>
                <a:gd name="T98" fmla="*/ 2147483646 w 2706"/>
                <a:gd name="T99" fmla="*/ 2147483646 h 640"/>
                <a:gd name="T100" fmla="*/ 2147483646 w 2706"/>
                <a:gd name="T101" fmla="*/ 2147483646 h 640"/>
                <a:gd name="T102" fmla="*/ 2147483646 w 2706"/>
                <a:gd name="T103" fmla="*/ 2147483646 h 640"/>
                <a:gd name="T104" fmla="*/ 2147483646 w 2706"/>
                <a:gd name="T105" fmla="*/ 2147483646 h 640"/>
                <a:gd name="T106" fmla="*/ 2147483646 w 2706"/>
                <a:gd name="T107" fmla="*/ 0 h 640"/>
                <a:gd name="T108" fmla="*/ 2147483646 w 2706"/>
                <a:gd name="T109" fmla="*/ 0 h 640"/>
                <a:gd name="T110" fmla="*/ 2147483646 w 2706"/>
                <a:gd name="T111" fmla="*/ 0 h 640"/>
                <a:gd name="T112" fmla="*/ 2147483646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sp>
          <p:nvSpPr>
            <p:cNvPr id="7" name="Freeform 18"/>
            <p:cNvSpPr>
              <a:spLocks/>
            </p:cNvSpPr>
            <p:nvPr/>
          </p:nvSpPr>
          <p:spPr bwMode="hidden">
            <a:xfrm>
              <a:off x="-308538" y="4318217"/>
              <a:ext cx="8280254" cy="1210470"/>
            </a:xfrm>
            <a:custGeom>
              <a:avLst/>
              <a:gdLst>
                <a:gd name="T0" fmla="*/ 2147483646 w 5216"/>
                <a:gd name="T1" fmla="*/ 2147483646 h 762"/>
                <a:gd name="T2" fmla="*/ 2147483646 w 5216"/>
                <a:gd name="T3" fmla="*/ 2147483646 h 762"/>
                <a:gd name="T4" fmla="*/ 2147483646 w 5216"/>
                <a:gd name="T5" fmla="*/ 2147483646 h 762"/>
                <a:gd name="T6" fmla="*/ 2147483646 w 5216"/>
                <a:gd name="T7" fmla="*/ 2147483646 h 762"/>
                <a:gd name="T8" fmla="*/ 2147483646 w 5216"/>
                <a:gd name="T9" fmla="*/ 2147483646 h 762"/>
                <a:gd name="T10" fmla="*/ 2147483646 w 5216"/>
                <a:gd name="T11" fmla="*/ 2147483646 h 762"/>
                <a:gd name="T12" fmla="*/ 2147483646 w 5216"/>
                <a:gd name="T13" fmla="*/ 2147483646 h 762"/>
                <a:gd name="T14" fmla="*/ 2147483646 w 5216"/>
                <a:gd name="T15" fmla="*/ 2147483646 h 762"/>
                <a:gd name="T16" fmla="*/ 2147483646 w 5216"/>
                <a:gd name="T17" fmla="*/ 2147483646 h 762"/>
                <a:gd name="T18" fmla="*/ 2147483646 w 5216"/>
                <a:gd name="T19" fmla="*/ 2147483646 h 762"/>
                <a:gd name="T20" fmla="*/ 2147483646 w 5216"/>
                <a:gd name="T21" fmla="*/ 2147483646 h 762"/>
                <a:gd name="T22" fmla="*/ 2147483646 w 5216"/>
                <a:gd name="T23" fmla="*/ 2147483646 h 762"/>
                <a:gd name="T24" fmla="*/ 2147483646 w 5216"/>
                <a:gd name="T25" fmla="*/ 2147483646 h 762"/>
                <a:gd name="T26" fmla="*/ 2147483646 w 5216"/>
                <a:gd name="T27" fmla="*/ 0 h 762"/>
                <a:gd name="T28" fmla="*/ 2147483646 w 5216"/>
                <a:gd name="T29" fmla="*/ 2147483646 h 762"/>
                <a:gd name="T30" fmla="*/ 2147483646 w 5216"/>
                <a:gd name="T31" fmla="*/ 2147483646 h 762"/>
                <a:gd name="T32" fmla="*/ 0 w 5216"/>
                <a:gd name="T33" fmla="*/ 2147483646 h 762"/>
                <a:gd name="T34" fmla="*/ 2147483646 w 5216"/>
                <a:gd name="T35" fmla="*/ 2147483646 h 762"/>
                <a:gd name="T36" fmla="*/ 2147483646 w 5216"/>
                <a:gd name="T37" fmla="*/ 2147483646 h 762"/>
                <a:gd name="T38" fmla="*/ 2147483646 w 5216"/>
                <a:gd name="T39" fmla="*/ 2147483646 h 762"/>
                <a:gd name="T40" fmla="*/ 2147483646 w 5216"/>
                <a:gd name="T41" fmla="*/ 2147483646 h 762"/>
                <a:gd name="T42" fmla="*/ 2147483646 w 5216"/>
                <a:gd name="T43" fmla="*/ 2147483646 h 762"/>
                <a:gd name="T44" fmla="*/ 2147483646 w 5216"/>
                <a:gd name="T45" fmla="*/ 2147483646 h 762"/>
                <a:gd name="T46" fmla="*/ 2147483646 w 5216"/>
                <a:gd name="T47" fmla="*/ 2147483646 h 762"/>
                <a:gd name="T48" fmla="*/ 2147483646 w 5216"/>
                <a:gd name="T49" fmla="*/ 2147483646 h 762"/>
                <a:gd name="T50" fmla="*/ 2147483646 w 5216"/>
                <a:gd name="T51" fmla="*/ 2147483646 h 762"/>
                <a:gd name="T52" fmla="*/ 2147483646 w 5216"/>
                <a:gd name="T53" fmla="*/ 2147483646 h 762"/>
                <a:gd name="T54" fmla="*/ 2147483646 w 5216"/>
                <a:gd name="T55" fmla="*/ 2147483646 h 762"/>
                <a:gd name="T56" fmla="*/ 2147483646 w 5216"/>
                <a:gd name="T57" fmla="*/ 2147483646 h 762"/>
                <a:gd name="T58" fmla="*/ 2147483646 w 5216"/>
                <a:gd name="T59" fmla="*/ 2147483646 h 762"/>
                <a:gd name="T60" fmla="*/ 2147483646 w 5216"/>
                <a:gd name="T61" fmla="*/ 2147483646 h 762"/>
                <a:gd name="T62" fmla="*/ 2147483646 w 5216"/>
                <a:gd name="T63" fmla="*/ 2147483646 h 762"/>
                <a:gd name="T64" fmla="*/ 2147483646 w 5216"/>
                <a:gd name="T65" fmla="*/ 2147483646 h 762"/>
                <a:gd name="T66" fmla="*/ 2147483646 w 5216"/>
                <a:gd name="T67" fmla="*/ 2147483646 h 762"/>
                <a:gd name="T68" fmla="*/ 2147483646 w 5216"/>
                <a:gd name="T69" fmla="*/ 2147483646 h 762"/>
                <a:gd name="T70" fmla="*/ 2147483646 w 5216"/>
                <a:gd name="T71" fmla="*/ 2147483646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sp>
          <p:nvSpPr>
            <p:cNvPr id="8" name="Freeform 22"/>
            <p:cNvSpPr>
              <a:spLocks/>
            </p:cNvSpPr>
            <p:nvPr/>
          </p:nvSpPr>
          <p:spPr bwMode="hidden">
            <a:xfrm>
              <a:off x="4014" y="4336239"/>
              <a:ext cx="8164231" cy="1102339"/>
            </a:xfrm>
            <a:custGeom>
              <a:avLst/>
              <a:gdLst>
                <a:gd name="T0" fmla="*/ 0 w 5144"/>
                <a:gd name="T1" fmla="*/ 2147483646 h 694"/>
                <a:gd name="T2" fmla="*/ 0 w 5144"/>
                <a:gd name="T3" fmla="*/ 2147483646 h 694"/>
                <a:gd name="T4" fmla="*/ 2147483646 w 5144"/>
                <a:gd name="T5" fmla="*/ 2147483646 h 694"/>
                <a:gd name="T6" fmla="*/ 2147483646 w 5144"/>
                <a:gd name="T7" fmla="*/ 2147483646 h 694"/>
                <a:gd name="T8" fmla="*/ 2147483646 w 5144"/>
                <a:gd name="T9" fmla="*/ 2147483646 h 694"/>
                <a:gd name="T10" fmla="*/ 2147483646 w 5144"/>
                <a:gd name="T11" fmla="*/ 2147483646 h 694"/>
                <a:gd name="T12" fmla="*/ 2147483646 w 5144"/>
                <a:gd name="T13" fmla="*/ 2147483646 h 694"/>
                <a:gd name="T14" fmla="*/ 2147483646 w 5144"/>
                <a:gd name="T15" fmla="*/ 2147483646 h 694"/>
                <a:gd name="T16" fmla="*/ 2147483646 w 5144"/>
                <a:gd name="T17" fmla="*/ 2147483646 h 694"/>
                <a:gd name="T18" fmla="*/ 2147483646 w 5144"/>
                <a:gd name="T19" fmla="*/ 2147483646 h 694"/>
                <a:gd name="T20" fmla="*/ 2147483646 w 5144"/>
                <a:gd name="T21" fmla="*/ 2147483646 h 694"/>
                <a:gd name="T22" fmla="*/ 2147483646 w 5144"/>
                <a:gd name="T23" fmla="*/ 2147483646 h 694"/>
                <a:gd name="T24" fmla="*/ 2147483646 w 5144"/>
                <a:gd name="T25" fmla="*/ 0 h 694"/>
                <a:gd name="T26" fmla="*/ 2147483646 w 5144"/>
                <a:gd name="T27" fmla="*/ 2147483646 h 694"/>
                <a:gd name="T28" fmla="*/ 2147483646 w 5144"/>
                <a:gd name="T29" fmla="*/ 2147483646 h 694"/>
                <a:gd name="T30" fmla="*/ 2147483646 w 5144"/>
                <a:gd name="T31" fmla="*/ 2147483646 h 694"/>
                <a:gd name="T32" fmla="*/ 2147483646 w 5144"/>
                <a:gd name="T33" fmla="*/ 2147483646 h 694"/>
                <a:gd name="T34" fmla="*/ 2147483646 w 5144"/>
                <a:gd name="T35" fmla="*/ 2147483646 h 694"/>
                <a:gd name="T36" fmla="*/ 2147483646 w 5144"/>
                <a:gd name="T37" fmla="*/ 2147483646 h 694"/>
                <a:gd name="T38" fmla="*/ 2147483646 w 5144"/>
                <a:gd name="T39" fmla="*/ 2147483646 h 694"/>
                <a:gd name="T40" fmla="*/ 2147483646 w 5144"/>
                <a:gd name="T41" fmla="*/ 2147483646 h 694"/>
                <a:gd name="T42" fmla="*/ 2147483646 w 5144"/>
                <a:gd name="T43" fmla="*/ 2147483646 h 694"/>
                <a:gd name="T44" fmla="*/ 2147483646 w 5144"/>
                <a:gd name="T45" fmla="*/ 2147483646 h 694"/>
                <a:gd name="T46" fmla="*/ 2147483646 w 5144"/>
                <a:gd name="T47" fmla="*/ 2147483646 h 694"/>
                <a:gd name="T48" fmla="*/ 2147483646 w 5144"/>
                <a:gd name="T49" fmla="*/ 2147483646 h 694"/>
                <a:gd name="T50" fmla="*/ 2147483646 w 5144"/>
                <a:gd name="T51" fmla="*/ 2147483646 h 694"/>
                <a:gd name="T52" fmla="*/ 2147483646 w 5144"/>
                <a:gd name="T53" fmla="*/ 2147483646 h 694"/>
                <a:gd name="T54" fmla="*/ 2147483646 w 5144"/>
                <a:gd name="T55" fmla="*/ 2147483646 h 694"/>
                <a:gd name="T56" fmla="*/ 2147483646 w 5144"/>
                <a:gd name="T57" fmla="*/ 2147483646 h 694"/>
                <a:gd name="T58" fmla="*/ 2147483646 w 5144"/>
                <a:gd name="T59" fmla="*/ 2147483646 h 694"/>
                <a:gd name="T60" fmla="*/ 2147483646 w 5144"/>
                <a:gd name="T61" fmla="*/ 2147483646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400"/>
            </a:p>
          </p:txBody>
        </p:sp>
        <p:sp>
          <p:nvSpPr>
            <p:cNvPr id="9" name="Freeform 26"/>
            <p:cNvSpPr>
              <a:spLocks/>
            </p:cNvSpPr>
            <p:nvPr/>
          </p:nvSpPr>
          <p:spPr bwMode="hidden">
            <a:xfrm>
              <a:off x="4157164" y="4315213"/>
              <a:ext cx="4939265" cy="928129"/>
            </a:xfrm>
            <a:custGeom>
              <a:avLst/>
              <a:gdLst>
                <a:gd name="T0" fmla="*/ 0 w 3112"/>
                <a:gd name="T1" fmla="*/ 2147483646 h 584"/>
                <a:gd name="T2" fmla="*/ 0 w 3112"/>
                <a:gd name="T3" fmla="*/ 2147483646 h 584"/>
                <a:gd name="T4" fmla="*/ 2147483646 w 3112"/>
                <a:gd name="T5" fmla="*/ 2147483646 h 584"/>
                <a:gd name="T6" fmla="*/ 2147483646 w 3112"/>
                <a:gd name="T7" fmla="*/ 2147483646 h 584"/>
                <a:gd name="T8" fmla="*/ 2147483646 w 3112"/>
                <a:gd name="T9" fmla="*/ 2147483646 h 584"/>
                <a:gd name="T10" fmla="*/ 2147483646 w 3112"/>
                <a:gd name="T11" fmla="*/ 2147483646 h 584"/>
                <a:gd name="T12" fmla="*/ 2147483646 w 3112"/>
                <a:gd name="T13" fmla="*/ 2147483646 h 584"/>
                <a:gd name="T14" fmla="*/ 2147483646 w 3112"/>
                <a:gd name="T15" fmla="*/ 2147483646 h 584"/>
                <a:gd name="T16" fmla="*/ 2147483646 w 3112"/>
                <a:gd name="T17" fmla="*/ 2147483646 h 584"/>
                <a:gd name="T18" fmla="*/ 2147483646 w 3112"/>
                <a:gd name="T19" fmla="*/ 2147483646 h 584"/>
                <a:gd name="T20" fmla="*/ 2147483646 w 3112"/>
                <a:gd name="T21" fmla="*/ 2147483646 h 584"/>
                <a:gd name="T22" fmla="*/ 2147483646 w 3112"/>
                <a:gd name="T23" fmla="*/ 2147483646 h 584"/>
                <a:gd name="T24" fmla="*/ 2147483646 w 3112"/>
                <a:gd name="T25" fmla="*/ 2147483646 h 584"/>
                <a:gd name="T26" fmla="*/ 2147483646 w 3112"/>
                <a:gd name="T27" fmla="*/ 2147483646 h 584"/>
                <a:gd name="T28" fmla="*/ 2147483646 w 3112"/>
                <a:gd name="T29" fmla="*/ 2147483646 h 584"/>
                <a:gd name="T30" fmla="*/ 2147483646 w 3112"/>
                <a:gd name="T31" fmla="*/ 2147483646 h 584"/>
                <a:gd name="T32" fmla="*/ 2147483646 w 3112"/>
                <a:gd name="T33" fmla="*/ 2147483646 h 584"/>
                <a:gd name="T34" fmla="*/ 2147483646 w 3112"/>
                <a:gd name="T35" fmla="*/ 2147483646 h 584"/>
                <a:gd name="T36" fmla="*/ 2147483646 w 3112"/>
                <a:gd name="T37" fmla="*/ 2147483646 h 584"/>
                <a:gd name="T38" fmla="*/ 2147483646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400"/>
            </a:p>
          </p:txBody>
        </p:sp>
        <p:sp useBgFill="1">
          <p:nvSpPr>
            <p:cNvPr id="10" name="Freeform 10"/>
            <p:cNvSpPr>
              <a:spLocks/>
            </p:cNvSpPr>
            <p:nvPr/>
          </p:nvSpPr>
          <p:spPr bwMode="hidden">
            <a:xfrm>
              <a:off x="-3905250" y="4294188"/>
              <a:ext cx="13011150" cy="1892300"/>
            </a:xfrm>
            <a:custGeom>
              <a:avLst/>
              <a:gdLst>
                <a:gd name="T0" fmla="*/ 2147483646 w 8196"/>
                <a:gd name="T1" fmla="*/ 2147483646 h 1192"/>
                <a:gd name="T2" fmla="*/ 2147483646 w 8196"/>
                <a:gd name="T3" fmla="*/ 2147483646 h 1192"/>
                <a:gd name="T4" fmla="*/ 2147483646 w 8196"/>
                <a:gd name="T5" fmla="*/ 2147483646 h 1192"/>
                <a:gd name="T6" fmla="*/ 2147483646 w 8196"/>
                <a:gd name="T7" fmla="*/ 2147483646 h 1192"/>
                <a:gd name="T8" fmla="*/ 2147483646 w 8196"/>
                <a:gd name="T9" fmla="*/ 2147483646 h 1192"/>
                <a:gd name="T10" fmla="*/ 2147483646 w 8196"/>
                <a:gd name="T11" fmla="*/ 2147483646 h 1192"/>
                <a:gd name="T12" fmla="*/ 2147483646 w 8196"/>
                <a:gd name="T13" fmla="*/ 2147483646 h 1192"/>
                <a:gd name="T14" fmla="*/ 2147483646 w 8196"/>
                <a:gd name="T15" fmla="*/ 2147483646 h 1192"/>
                <a:gd name="T16" fmla="*/ 2147483646 w 8196"/>
                <a:gd name="T17" fmla="*/ 2147483646 h 1192"/>
                <a:gd name="T18" fmla="*/ 2147483646 w 8196"/>
                <a:gd name="T19" fmla="*/ 2147483646 h 1192"/>
                <a:gd name="T20" fmla="*/ 2147483646 w 8196"/>
                <a:gd name="T21" fmla="*/ 2147483646 h 1192"/>
                <a:gd name="T22" fmla="*/ 2147483646 w 8196"/>
                <a:gd name="T23" fmla="*/ 2147483646 h 1192"/>
                <a:gd name="T24" fmla="*/ 2147483646 w 8196"/>
                <a:gd name="T25" fmla="*/ 2147483646 h 1192"/>
                <a:gd name="T26" fmla="*/ 2147483646 w 8196"/>
                <a:gd name="T27" fmla="*/ 2147483646 h 1192"/>
                <a:gd name="T28" fmla="*/ 2147483646 w 8196"/>
                <a:gd name="T29" fmla="*/ 2147483646 h 1192"/>
                <a:gd name="T30" fmla="*/ 2147483646 w 8196"/>
                <a:gd name="T31" fmla="*/ 2147483646 h 1192"/>
                <a:gd name="T32" fmla="*/ 2147483646 w 8196"/>
                <a:gd name="T33" fmla="*/ 2147483646 h 1192"/>
                <a:gd name="T34" fmla="*/ 2147483646 w 8196"/>
                <a:gd name="T35" fmla="*/ 2147483646 h 1192"/>
                <a:gd name="T36" fmla="*/ 2147483646 w 8196"/>
                <a:gd name="T37" fmla="*/ 2147483646 h 1192"/>
                <a:gd name="T38" fmla="*/ 2147483646 w 8196"/>
                <a:gd name="T39" fmla="*/ 2147483646 h 1192"/>
                <a:gd name="T40" fmla="*/ 2147483646 w 8196"/>
                <a:gd name="T41" fmla="*/ 2147483646 h 1192"/>
                <a:gd name="T42" fmla="*/ 2147483646 w 8196"/>
                <a:gd name="T43" fmla="*/ 2147483646 h 1192"/>
                <a:gd name="T44" fmla="*/ 2147483646 w 8196"/>
                <a:gd name="T45" fmla="*/ 0 h 1192"/>
                <a:gd name="T46" fmla="*/ 2147483646 w 8196"/>
                <a:gd name="T47" fmla="*/ 2147483646 h 1192"/>
                <a:gd name="T48" fmla="*/ 2147483646 w 8196"/>
                <a:gd name="T49" fmla="*/ 2147483646 h 1192"/>
                <a:gd name="T50" fmla="*/ 2147483646 w 8196"/>
                <a:gd name="T51" fmla="*/ 2147483646 h 1192"/>
                <a:gd name="T52" fmla="*/ 2147483646 w 8196"/>
                <a:gd name="T53" fmla="*/ 2147483646 h 1192"/>
                <a:gd name="T54" fmla="*/ 2147483646 w 8196"/>
                <a:gd name="T55" fmla="*/ 2147483646 h 1192"/>
                <a:gd name="T56" fmla="*/ 2147483646 w 8196"/>
                <a:gd name="T57" fmla="*/ 2147483646 h 1192"/>
                <a:gd name="T58" fmla="*/ 2147483646 w 8196"/>
                <a:gd name="T59" fmla="*/ 2147483646 h 1192"/>
                <a:gd name="T60" fmla="*/ 2147483646 w 8196"/>
                <a:gd name="T61" fmla="*/ 2147483646 h 1192"/>
                <a:gd name="T62" fmla="*/ 0 w 8196"/>
                <a:gd name="T63" fmla="*/ 2147483646 h 1192"/>
                <a:gd name="T64" fmla="*/ 2147483646 w 8196"/>
                <a:gd name="T65" fmla="*/ 2147483646 h 1192"/>
                <a:gd name="T66" fmla="*/ 2147483646 w 8196"/>
                <a:gd name="T67" fmla="*/ 2147483646 h 1192"/>
                <a:gd name="T68" fmla="*/ 2147483646 w 8196"/>
                <a:gd name="T69" fmla="*/ 2147483646 h 1192"/>
                <a:gd name="T70" fmla="*/ 2147483646 w 8196"/>
                <a:gd name="T71" fmla="*/ 2147483646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grpSp>
      <p:sp>
        <p:nvSpPr>
          <p:cNvPr id="2" name="Title 1"/>
          <p:cNvSpPr>
            <a:spLocks noGrp="1"/>
          </p:cNvSpPr>
          <p:nvPr>
            <p:ph type="ctrTitle"/>
          </p:nvPr>
        </p:nvSpPr>
        <p:spPr>
          <a:xfrm>
            <a:off x="914400" y="1600203"/>
            <a:ext cx="10363200" cy="1780108"/>
          </a:xfrm>
        </p:spPr>
        <p:txBody>
          <a:bodyPr anchor="b">
            <a:normAutofit/>
          </a:bodyPr>
          <a:lstStyle>
            <a:lvl1pPr>
              <a:defRPr sz="5867">
                <a:solidFill>
                  <a:srgbClr val="FFFF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828800" y="3556001"/>
            <a:ext cx="8534400" cy="1473200"/>
          </a:xfrm>
        </p:spPr>
        <p:txBody>
          <a:bodyPr>
            <a:normAutofit/>
          </a:bodyPr>
          <a:lstStyle>
            <a:lvl1pPr marL="0" indent="0" algn="ctr">
              <a:buNone/>
              <a:defRPr sz="2667">
                <a:solidFill>
                  <a:srgbClr val="FFFFFF"/>
                </a:solidFill>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zh-CN" altLang="en-US"/>
              <a:t>单击此处编辑母版副标题样式</a:t>
            </a:r>
            <a:endParaRPr lang="en-US" dirty="0"/>
          </a:p>
        </p:txBody>
      </p:sp>
      <p:sp>
        <p:nvSpPr>
          <p:cNvPr id="11" name="Date Placeholder 3"/>
          <p:cNvSpPr>
            <a:spLocks noGrp="1"/>
          </p:cNvSpPr>
          <p:nvPr>
            <p:ph type="dt" sz="half" idx="10"/>
          </p:nvPr>
        </p:nvSpPr>
        <p:spPr/>
        <p:txBody>
          <a:bodyPr rtlCol="0"/>
          <a:lstStyle>
            <a:lvl1pPr>
              <a:defRPr b="1">
                <a:latin typeface="Times New Roman" panose="02020603050405020304" pitchFamily="18" charset="0"/>
                <a:ea typeface="楷体_GB2312"/>
                <a:cs typeface="楷体_GB2312"/>
              </a:defRPr>
            </a:lvl1pPr>
          </a:lstStyle>
          <a:p>
            <a:pPr>
              <a:defRPr/>
            </a:pPr>
            <a:endParaRPr lang="en-US" altLang="zh-CN"/>
          </a:p>
        </p:txBody>
      </p:sp>
      <p:sp>
        <p:nvSpPr>
          <p:cNvPr id="12" name="Footer Placeholder 4"/>
          <p:cNvSpPr>
            <a:spLocks noGrp="1"/>
          </p:cNvSpPr>
          <p:nvPr>
            <p:ph type="ftr" sz="quarter" idx="11"/>
          </p:nvPr>
        </p:nvSpPr>
        <p:spPr/>
        <p:txBody>
          <a:bodyPr rtlCol="0"/>
          <a:lstStyle>
            <a:lvl1pPr algn="ctr">
              <a:defRPr b="1">
                <a:latin typeface="Times New Roman" panose="02020603050405020304" pitchFamily="18" charset="0"/>
                <a:ea typeface="楷体_GB2312"/>
                <a:cs typeface="楷体_GB2312"/>
              </a:defRPr>
            </a:lvl1pPr>
          </a:lstStyle>
          <a:p>
            <a:pPr>
              <a:defRPr/>
            </a:pPr>
            <a:endParaRPr lang="en-US" altLang="zh-CN"/>
          </a:p>
        </p:txBody>
      </p:sp>
      <p:sp>
        <p:nvSpPr>
          <p:cNvPr id="13" name="Slide Number Placeholder 5"/>
          <p:cNvSpPr>
            <a:spLocks noGrp="1"/>
          </p:cNvSpPr>
          <p:nvPr>
            <p:ph type="sldNum" sz="quarter" idx="12"/>
          </p:nvPr>
        </p:nvSpPr>
        <p:spPr/>
        <p:txBody>
          <a:bodyPr/>
          <a:lstStyle>
            <a:lvl1pPr>
              <a:defRPr b="1">
                <a:latin typeface="Times New Roman" panose="02020603050405020304" pitchFamily="18" charset="0"/>
              </a:defRPr>
            </a:lvl1pPr>
          </a:lstStyle>
          <a:p>
            <a:pPr>
              <a:defRPr/>
            </a:pPr>
            <a:fld id="{4354DE9C-EF8A-434A-A9AF-80EBC91D7122}" type="slidenum">
              <a:rPr lang="zh-CN" altLang="en-US"/>
              <a:pPr>
                <a:defRPr/>
              </a:pPr>
              <a:t>‹#›</a:t>
            </a:fld>
            <a:endParaRPr lang="en-US" altLang="zh-CN"/>
          </a:p>
        </p:txBody>
      </p:sp>
    </p:spTree>
    <p:extLst>
      <p:ext uri="{BB962C8B-B14F-4D97-AF65-F5344CB8AC3E}">
        <p14:creationId xmlns:p14="http://schemas.microsoft.com/office/powerpoint/2010/main" val="1254336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grpSp>
        <p:nvGrpSpPr>
          <p:cNvPr id="4" name="组合 6"/>
          <p:cNvGrpSpPr>
            <a:grpSpLocks/>
          </p:cNvGrpSpPr>
          <p:nvPr userDrawn="1"/>
        </p:nvGrpSpPr>
        <p:grpSpPr bwMode="auto">
          <a:xfrm>
            <a:off x="0" y="260351"/>
            <a:ext cx="1007533" cy="575733"/>
            <a:chOff x="-786" y="195486"/>
            <a:chExt cx="756363" cy="432048"/>
          </a:xfrm>
        </p:grpSpPr>
        <p:sp>
          <p:nvSpPr>
            <p:cNvPr id="5" name="五边形 4"/>
            <p:cNvSpPr/>
            <p:nvPr/>
          </p:nvSpPr>
          <p:spPr>
            <a:xfrm>
              <a:off x="-786" y="195486"/>
              <a:ext cx="756363" cy="432048"/>
            </a:xfrm>
            <a:prstGeom prst="homePlate">
              <a:avLst/>
            </a:prstGeom>
            <a:solidFill>
              <a:schemeClr val="bg2">
                <a:lumMod val="50000"/>
              </a:schemeClr>
            </a:solidFill>
            <a:ln w="25400" cap="flat" cmpd="sng" algn="ctr">
              <a:noFill/>
              <a:prstDash val="solid"/>
            </a:ln>
            <a:effectLst/>
          </p:spPr>
          <p:txBody>
            <a:bodyPr anchor="ctr"/>
            <a:lstStyle/>
            <a:p>
              <a:pPr algn="ctr" eaLnBrk="1" hangingPunct="1">
                <a:defRPr/>
              </a:pPr>
              <a:endParaRPr lang="zh-CN" altLang="en-US" sz="2400" b="0">
                <a:solidFill>
                  <a:srgbClr val="FFFFFF"/>
                </a:solidFill>
                <a:latin typeface="Calibri" pitchFamily="34" charset="0"/>
                <a:ea typeface="楷体_GB2312"/>
                <a:cs typeface="楷体_GB2312"/>
              </a:endParaRPr>
            </a:p>
          </p:txBody>
        </p:sp>
        <p:sp>
          <p:nvSpPr>
            <p:cNvPr id="6" name="五边形 8"/>
            <p:cNvSpPr>
              <a:spLocks noChangeArrowheads="1"/>
            </p:cNvSpPr>
            <p:nvPr/>
          </p:nvSpPr>
          <p:spPr bwMode="auto">
            <a:xfrm>
              <a:off x="-786" y="197074"/>
              <a:ext cx="756363" cy="88951"/>
            </a:xfrm>
            <a:prstGeom prst="homePlate">
              <a:avLst>
                <a:gd name="adj" fmla="val 49995"/>
              </a:avLst>
            </a:prstGeom>
            <a:solidFill>
              <a:schemeClr val="bg1">
                <a:alpha val="3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sz="2400" b="0">
                <a:solidFill>
                  <a:srgbClr val="FFFFFF"/>
                </a:solidFill>
                <a:latin typeface="Calibri" panose="020F0502020204030204" pitchFamily="34" charset="0"/>
              </a:endParaRPr>
            </a:p>
          </p:txBody>
        </p:sp>
      </p:grpSp>
      <p:sp>
        <p:nvSpPr>
          <p:cNvPr id="3" name="Content Placeholder 2"/>
          <p:cNvSpPr>
            <a:spLocks noGrp="1"/>
          </p:cNvSpPr>
          <p:nvPr>
            <p:ph idx="1"/>
          </p:nvPr>
        </p:nvSpPr>
        <p:spPr/>
        <p:txBody>
          <a:bodyPr/>
          <a:lstStyle>
            <a:lvl1pPr>
              <a:defRPr baseline="0">
                <a:latin typeface="Times New Roman" panose="02020603050405020304" pitchFamily="18" charset="0"/>
              </a:defRPr>
            </a:lvl1pPr>
            <a:lvl2pPr>
              <a:defRPr baseline="0">
                <a:latin typeface="Times New Roman" panose="02020603050405020304" pitchFamily="18" charset="0"/>
              </a:defRPr>
            </a:lvl2pPr>
            <a:lvl3pPr>
              <a:defRPr baseline="0">
                <a:latin typeface="Times New Roman" panose="02020603050405020304" pitchFamily="18" charset="0"/>
              </a:defRPr>
            </a:lvl3pPr>
            <a:lvl4pPr>
              <a:defRPr baseline="0">
                <a:latin typeface="Times New Roman" panose="02020603050405020304" pitchFamily="18" charset="0"/>
              </a:defRPr>
            </a:lvl4pPr>
            <a:lvl5pPr>
              <a:defRPr baseline="0">
                <a:latin typeface="Times New Roman" panose="02020603050405020304"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7" name="Title 6"/>
          <p:cNvSpPr>
            <a:spLocks noGrp="1"/>
          </p:cNvSpPr>
          <p:nvPr>
            <p:ph type="title"/>
          </p:nvPr>
        </p:nvSpPr>
        <p:spPr>
          <a:xfrm>
            <a:off x="1007436" y="356660"/>
            <a:ext cx="10574965" cy="480053"/>
          </a:xfrm>
        </p:spPr>
        <p:txBody>
          <a:bodyPr/>
          <a:lstStyle>
            <a:lvl1pPr algn="l">
              <a:defRPr b="1" baseline="0">
                <a:latin typeface="Times New Roman" panose="02020603050405020304" pitchFamily="18" charset="0"/>
                <a:ea typeface="黑体" panose="02010609060101010101" pitchFamily="49" charset="-122"/>
              </a:defRPr>
            </a:lvl1pPr>
          </a:lstStyle>
          <a:p>
            <a:r>
              <a:rPr lang="zh-CN" altLang="en-US" dirty="0"/>
              <a:t>单击此处编辑母版标题样式</a:t>
            </a:r>
            <a:endParaRPr lang="en-US" dirty="0"/>
          </a:p>
        </p:txBody>
      </p:sp>
      <p:sp>
        <p:nvSpPr>
          <p:cNvPr id="8" name="Date Placeholder 3"/>
          <p:cNvSpPr>
            <a:spLocks noGrp="1"/>
          </p:cNvSpPr>
          <p:nvPr>
            <p:ph type="dt" sz="half" idx="10"/>
          </p:nvPr>
        </p:nvSpPr>
        <p:spPr/>
        <p:txBody>
          <a:bodyPr rtlCol="0"/>
          <a:lstStyle>
            <a:lvl1pPr>
              <a:defRPr b="1">
                <a:latin typeface="Times New Roman" panose="02020603050405020304" pitchFamily="18" charset="0"/>
                <a:ea typeface="楷体_GB2312"/>
                <a:cs typeface="楷体_GB2312"/>
              </a:defRPr>
            </a:lvl1pPr>
          </a:lstStyle>
          <a:p>
            <a:pPr>
              <a:defRPr/>
            </a:pPr>
            <a:endParaRPr lang="en-US" altLang="zh-CN"/>
          </a:p>
        </p:txBody>
      </p:sp>
      <p:sp>
        <p:nvSpPr>
          <p:cNvPr id="9" name="Footer Placeholder 4"/>
          <p:cNvSpPr>
            <a:spLocks noGrp="1"/>
          </p:cNvSpPr>
          <p:nvPr>
            <p:ph type="ftr" sz="quarter" idx="11"/>
          </p:nvPr>
        </p:nvSpPr>
        <p:spPr/>
        <p:txBody>
          <a:bodyPr rtlCol="0"/>
          <a:lstStyle>
            <a:lvl1pPr algn="ctr">
              <a:defRPr b="1">
                <a:latin typeface="Times New Roman" panose="02020603050405020304" pitchFamily="18" charset="0"/>
                <a:ea typeface="楷体_GB2312"/>
                <a:cs typeface="楷体_GB2312"/>
              </a:defRPr>
            </a:lvl1pPr>
          </a:lstStyle>
          <a:p>
            <a:pPr>
              <a:defRPr/>
            </a:pPr>
            <a:endParaRPr lang="en-US" altLang="zh-CN"/>
          </a:p>
        </p:txBody>
      </p:sp>
      <p:sp>
        <p:nvSpPr>
          <p:cNvPr id="10" name="Slide Number Placeholder 5"/>
          <p:cNvSpPr>
            <a:spLocks noGrp="1"/>
          </p:cNvSpPr>
          <p:nvPr>
            <p:ph type="sldNum" sz="quarter" idx="12"/>
          </p:nvPr>
        </p:nvSpPr>
        <p:spPr/>
        <p:txBody>
          <a:bodyPr/>
          <a:lstStyle>
            <a:lvl1pPr>
              <a:defRPr b="1">
                <a:latin typeface="Times New Roman" panose="02020603050405020304" pitchFamily="18" charset="0"/>
              </a:defRPr>
            </a:lvl1pPr>
          </a:lstStyle>
          <a:p>
            <a:pPr>
              <a:defRPr/>
            </a:pPr>
            <a:fld id="{8776E3E9-DC9E-4990-BCC9-4E58880CF638}" type="slidenum">
              <a:rPr lang="zh-CN" altLang="en-US"/>
              <a:pPr>
                <a:defRPr/>
              </a:pPr>
              <a:t>‹#›</a:t>
            </a:fld>
            <a:endParaRPr lang="en-US" altLang="zh-CN"/>
          </a:p>
        </p:txBody>
      </p:sp>
    </p:spTree>
    <p:extLst>
      <p:ext uri="{BB962C8B-B14F-4D97-AF65-F5344CB8AC3E}">
        <p14:creationId xmlns:p14="http://schemas.microsoft.com/office/powerpoint/2010/main" val="2562032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ounded Rectangle 15"/>
          <p:cNvSpPr/>
          <p:nvPr/>
        </p:nvSpPr>
        <p:spPr>
          <a:xfrm>
            <a:off x="304801" y="228601"/>
            <a:ext cx="11595100" cy="6034617"/>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hangingPunct="1">
              <a:defRPr/>
            </a:pPr>
            <a:endParaRPr lang="en-US" sz="2400" b="0" dirty="0">
              <a:solidFill>
                <a:prstClr val="white"/>
              </a:solidFill>
            </a:endParaRPr>
          </a:p>
        </p:txBody>
      </p:sp>
      <p:grpSp>
        <p:nvGrpSpPr>
          <p:cNvPr id="5" name="Group 9"/>
          <p:cNvGrpSpPr>
            <a:grpSpLocks noChangeAspect="1"/>
          </p:cNvGrpSpPr>
          <p:nvPr/>
        </p:nvGrpSpPr>
        <p:grpSpPr bwMode="auto">
          <a:xfrm>
            <a:off x="281517" y="5353051"/>
            <a:ext cx="11631083" cy="1333500"/>
            <a:chOff x="-3905250" y="4294188"/>
            <a:chExt cx="13011150" cy="1892300"/>
          </a:xfrm>
        </p:grpSpPr>
        <p:sp>
          <p:nvSpPr>
            <p:cNvPr id="6" name="Freeform 14"/>
            <p:cNvSpPr>
              <a:spLocks/>
            </p:cNvSpPr>
            <p:nvPr/>
          </p:nvSpPr>
          <p:spPr bwMode="hidden">
            <a:xfrm>
              <a:off x="4810681" y="4501439"/>
              <a:ext cx="4295219" cy="1015234"/>
            </a:xfrm>
            <a:custGeom>
              <a:avLst/>
              <a:gdLst>
                <a:gd name="T0" fmla="*/ 2147483646 w 2706"/>
                <a:gd name="T1" fmla="*/ 0 h 640"/>
                <a:gd name="T2" fmla="*/ 2147483646 w 2706"/>
                <a:gd name="T3" fmla="*/ 0 h 640"/>
                <a:gd name="T4" fmla="*/ 2147483646 w 2706"/>
                <a:gd name="T5" fmla="*/ 2147483646 h 640"/>
                <a:gd name="T6" fmla="*/ 2147483646 w 2706"/>
                <a:gd name="T7" fmla="*/ 2147483646 h 640"/>
                <a:gd name="T8" fmla="*/ 2147483646 w 2706"/>
                <a:gd name="T9" fmla="*/ 2147483646 h 640"/>
                <a:gd name="T10" fmla="*/ 2147483646 w 2706"/>
                <a:gd name="T11" fmla="*/ 2147483646 h 640"/>
                <a:gd name="T12" fmla="*/ 2147483646 w 2706"/>
                <a:gd name="T13" fmla="*/ 2147483646 h 640"/>
                <a:gd name="T14" fmla="*/ 2147483646 w 2706"/>
                <a:gd name="T15" fmla="*/ 2147483646 h 640"/>
                <a:gd name="T16" fmla="*/ 2147483646 w 2706"/>
                <a:gd name="T17" fmla="*/ 2147483646 h 640"/>
                <a:gd name="T18" fmla="*/ 2147483646 w 2706"/>
                <a:gd name="T19" fmla="*/ 2147483646 h 640"/>
                <a:gd name="T20" fmla="*/ 2147483646 w 2706"/>
                <a:gd name="T21" fmla="*/ 2147483646 h 640"/>
                <a:gd name="T22" fmla="*/ 2147483646 w 2706"/>
                <a:gd name="T23" fmla="*/ 2147483646 h 640"/>
                <a:gd name="T24" fmla="*/ 2147483646 w 2706"/>
                <a:gd name="T25" fmla="*/ 2147483646 h 640"/>
                <a:gd name="T26" fmla="*/ 2147483646 w 2706"/>
                <a:gd name="T27" fmla="*/ 2147483646 h 640"/>
                <a:gd name="T28" fmla="*/ 2147483646 w 2706"/>
                <a:gd name="T29" fmla="*/ 2147483646 h 640"/>
                <a:gd name="T30" fmla="*/ 2147483646 w 2706"/>
                <a:gd name="T31" fmla="*/ 2147483646 h 640"/>
                <a:gd name="T32" fmla="*/ 2147483646 w 2706"/>
                <a:gd name="T33" fmla="*/ 2147483646 h 640"/>
                <a:gd name="T34" fmla="*/ 2147483646 w 2706"/>
                <a:gd name="T35" fmla="*/ 2147483646 h 640"/>
                <a:gd name="T36" fmla="*/ 0 w 2706"/>
                <a:gd name="T37" fmla="*/ 2147483646 h 640"/>
                <a:gd name="T38" fmla="*/ 0 w 2706"/>
                <a:gd name="T39" fmla="*/ 2147483646 h 640"/>
                <a:gd name="T40" fmla="*/ 2147483646 w 2706"/>
                <a:gd name="T41" fmla="*/ 2147483646 h 640"/>
                <a:gd name="T42" fmla="*/ 2147483646 w 2706"/>
                <a:gd name="T43" fmla="*/ 2147483646 h 640"/>
                <a:gd name="T44" fmla="*/ 2147483646 w 2706"/>
                <a:gd name="T45" fmla="*/ 2147483646 h 640"/>
                <a:gd name="T46" fmla="*/ 2147483646 w 2706"/>
                <a:gd name="T47" fmla="*/ 2147483646 h 640"/>
                <a:gd name="T48" fmla="*/ 2147483646 w 2706"/>
                <a:gd name="T49" fmla="*/ 2147483646 h 640"/>
                <a:gd name="T50" fmla="*/ 2147483646 w 2706"/>
                <a:gd name="T51" fmla="*/ 2147483646 h 640"/>
                <a:gd name="T52" fmla="*/ 2147483646 w 2706"/>
                <a:gd name="T53" fmla="*/ 2147483646 h 640"/>
                <a:gd name="T54" fmla="*/ 2147483646 w 2706"/>
                <a:gd name="T55" fmla="*/ 2147483646 h 640"/>
                <a:gd name="T56" fmla="*/ 2147483646 w 2706"/>
                <a:gd name="T57" fmla="*/ 2147483646 h 640"/>
                <a:gd name="T58" fmla="*/ 2147483646 w 2706"/>
                <a:gd name="T59" fmla="*/ 2147483646 h 640"/>
                <a:gd name="T60" fmla="*/ 2147483646 w 2706"/>
                <a:gd name="T61" fmla="*/ 2147483646 h 640"/>
                <a:gd name="T62" fmla="*/ 2147483646 w 2706"/>
                <a:gd name="T63" fmla="*/ 2147483646 h 640"/>
                <a:gd name="T64" fmla="*/ 2147483646 w 2706"/>
                <a:gd name="T65" fmla="*/ 2147483646 h 640"/>
                <a:gd name="T66" fmla="*/ 2147483646 w 2706"/>
                <a:gd name="T67" fmla="*/ 2147483646 h 640"/>
                <a:gd name="T68" fmla="*/ 2147483646 w 2706"/>
                <a:gd name="T69" fmla="*/ 2147483646 h 640"/>
                <a:gd name="T70" fmla="*/ 2147483646 w 2706"/>
                <a:gd name="T71" fmla="*/ 2147483646 h 640"/>
                <a:gd name="T72" fmla="*/ 2147483646 w 2706"/>
                <a:gd name="T73" fmla="*/ 2147483646 h 640"/>
                <a:gd name="T74" fmla="*/ 2147483646 w 2706"/>
                <a:gd name="T75" fmla="*/ 2147483646 h 640"/>
                <a:gd name="T76" fmla="*/ 2147483646 w 2706"/>
                <a:gd name="T77" fmla="*/ 2147483646 h 640"/>
                <a:gd name="T78" fmla="*/ 2147483646 w 2706"/>
                <a:gd name="T79" fmla="*/ 2147483646 h 640"/>
                <a:gd name="T80" fmla="*/ 2147483646 w 2706"/>
                <a:gd name="T81" fmla="*/ 2147483646 h 640"/>
                <a:gd name="T82" fmla="*/ 2147483646 w 2706"/>
                <a:gd name="T83" fmla="*/ 2147483646 h 640"/>
                <a:gd name="T84" fmla="*/ 2147483646 w 2706"/>
                <a:gd name="T85" fmla="*/ 2147483646 h 640"/>
                <a:gd name="T86" fmla="*/ 2147483646 w 2706"/>
                <a:gd name="T87" fmla="*/ 2147483646 h 640"/>
                <a:gd name="T88" fmla="*/ 2147483646 w 2706"/>
                <a:gd name="T89" fmla="*/ 2147483646 h 640"/>
                <a:gd name="T90" fmla="*/ 2147483646 w 2706"/>
                <a:gd name="T91" fmla="*/ 2147483646 h 640"/>
                <a:gd name="T92" fmla="*/ 2147483646 w 2706"/>
                <a:gd name="T93" fmla="*/ 2147483646 h 640"/>
                <a:gd name="T94" fmla="*/ 2147483646 w 2706"/>
                <a:gd name="T95" fmla="*/ 2147483646 h 640"/>
                <a:gd name="T96" fmla="*/ 2147483646 w 2706"/>
                <a:gd name="T97" fmla="*/ 2147483646 h 640"/>
                <a:gd name="T98" fmla="*/ 2147483646 w 2706"/>
                <a:gd name="T99" fmla="*/ 2147483646 h 640"/>
                <a:gd name="T100" fmla="*/ 2147483646 w 2706"/>
                <a:gd name="T101" fmla="*/ 2147483646 h 640"/>
                <a:gd name="T102" fmla="*/ 2147483646 w 2706"/>
                <a:gd name="T103" fmla="*/ 2147483646 h 640"/>
                <a:gd name="T104" fmla="*/ 2147483646 w 2706"/>
                <a:gd name="T105" fmla="*/ 2147483646 h 640"/>
                <a:gd name="T106" fmla="*/ 2147483646 w 2706"/>
                <a:gd name="T107" fmla="*/ 0 h 640"/>
                <a:gd name="T108" fmla="*/ 2147483646 w 2706"/>
                <a:gd name="T109" fmla="*/ 0 h 640"/>
                <a:gd name="T110" fmla="*/ 2147483646 w 2706"/>
                <a:gd name="T111" fmla="*/ 0 h 640"/>
                <a:gd name="T112" fmla="*/ 2147483646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sp>
          <p:nvSpPr>
            <p:cNvPr id="7" name="Freeform 18"/>
            <p:cNvSpPr>
              <a:spLocks/>
            </p:cNvSpPr>
            <p:nvPr/>
          </p:nvSpPr>
          <p:spPr bwMode="hidden">
            <a:xfrm>
              <a:off x="-308538" y="4318217"/>
              <a:ext cx="8280254" cy="1210470"/>
            </a:xfrm>
            <a:custGeom>
              <a:avLst/>
              <a:gdLst>
                <a:gd name="T0" fmla="*/ 2147483646 w 5216"/>
                <a:gd name="T1" fmla="*/ 2147483646 h 762"/>
                <a:gd name="T2" fmla="*/ 2147483646 w 5216"/>
                <a:gd name="T3" fmla="*/ 2147483646 h 762"/>
                <a:gd name="T4" fmla="*/ 2147483646 w 5216"/>
                <a:gd name="T5" fmla="*/ 2147483646 h 762"/>
                <a:gd name="T6" fmla="*/ 2147483646 w 5216"/>
                <a:gd name="T7" fmla="*/ 2147483646 h 762"/>
                <a:gd name="T8" fmla="*/ 2147483646 w 5216"/>
                <a:gd name="T9" fmla="*/ 2147483646 h 762"/>
                <a:gd name="T10" fmla="*/ 2147483646 w 5216"/>
                <a:gd name="T11" fmla="*/ 2147483646 h 762"/>
                <a:gd name="T12" fmla="*/ 2147483646 w 5216"/>
                <a:gd name="T13" fmla="*/ 2147483646 h 762"/>
                <a:gd name="T14" fmla="*/ 2147483646 w 5216"/>
                <a:gd name="T15" fmla="*/ 2147483646 h 762"/>
                <a:gd name="T16" fmla="*/ 2147483646 w 5216"/>
                <a:gd name="T17" fmla="*/ 2147483646 h 762"/>
                <a:gd name="T18" fmla="*/ 2147483646 w 5216"/>
                <a:gd name="T19" fmla="*/ 2147483646 h 762"/>
                <a:gd name="T20" fmla="*/ 2147483646 w 5216"/>
                <a:gd name="T21" fmla="*/ 2147483646 h 762"/>
                <a:gd name="T22" fmla="*/ 2147483646 w 5216"/>
                <a:gd name="T23" fmla="*/ 2147483646 h 762"/>
                <a:gd name="T24" fmla="*/ 2147483646 w 5216"/>
                <a:gd name="T25" fmla="*/ 2147483646 h 762"/>
                <a:gd name="T26" fmla="*/ 2147483646 w 5216"/>
                <a:gd name="T27" fmla="*/ 0 h 762"/>
                <a:gd name="T28" fmla="*/ 2147483646 w 5216"/>
                <a:gd name="T29" fmla="*/ 2147483646 h 762"/>
                <a:gd name="T30" fmla="*/ 2147483646 w 5216"/>
                <a:gd name="T31" fmla="*/ 2147483646 h 762"/>
                <a:gd name="T32" fmla="*/ 0 w 5216"/>
                <a:gd name="T33" fmla="*/ 2147483646 h 762"/>
                <a:gd name="T34" fmla="*/ 2147483646 w 5216"/>
                <a:gd name="T35" fmla="*/ 2147483646 h 762"/>
                <a:gd name="T36" fmla="*/ 2147483646 w 5216"/>
                <a:gd name="T37" fmla="*/ 2147483646 h 762"/>
                <a:gd name="T38" fmla="*/ 2147483646 w 5216"/>
                <a:gd name="T39" fmla="*/ 2147483646 h 762"/>
                <a:gd name="T40" fmla="*/ 2147483646 w 5216"/>
                <a:gd name="T41" fmla="*/ 2147483646 h 762"/>
                <a:gd name="T42" fmla="*/ 2147483646 w 5216"/>
                <a:gd name="T43" fmla="*/ 2147483646 h 762"/>
                <a:gd name="T44" fmla="*/ 2147483646 w 5216"/>
                <a:gd name="T45" fmla="*/ 2147483646 h 762"/>
                <a:gd name="T46" fmla="*/ 2147483646 w 5216"/>
                <a:gd name="T47" fmla="*/ 2147483646 h 762"/>
                <a:gd name="T48" fmla="*/ 2147483646 w 5216"/>
                <a:gd name="T49" fmla="*/ 2147483646 h 762"/>
                <a:gd name="T50" fmla="*/ 2147483646 w 5216"/>
                <a:gd name="T51" fmla="*/ 2147483646 h 762"/>
                <a:gd name="T52" fmla="*/ 2147483646 w 5216"/>
                <a:gd name="T53" fmla="*/ 2147483646 h 762"/>
                <a:gd name="T54" fmla="*/ 2147483646 w 5216"/>
                <a:gd name="T55" fmla="*/ 2147483646 h 762"/>
                <a:gd name="T56" fmla="*/ 2147483646 w 5216"/>
                <a:gd name="T57" fmla="*/ 2147483646 h 762"/>
                <a:gd name="T58" fmla="*/ 2147483646 w 5216"/>
                <a:gd name="T59" fmla="*/ 2147483646 h 762"/>
                <a:gd name="T60" fmla="*/ 2147483646 w 5216"/>
                <a:gd name="T61" fmla="*/ 2147483646 h 762"/>
                <a:gd name="T62" fmla="*/ 2147483646 w 5216"/>
                <a:gd name="T63" fmla="*/ 2147483646 h 762"/>
                <a:gd name="T64" fmla="*/ 2147483646 w 5216"/>
                <a:gd name="T65" fmla="*/ 2147483646 h 762"/>
                <a:gd name="T66" fmla="*/ 2147483646 w 5216"/>
                <a:gd name="T67" fmla="*/ 2147483646 h 762"/>
                <a:gd name="T68" fmla="*/ 2147483646 w 5216"/>
                <a:gd name="T69" fmla="*/ 2147483646 h 762"/>
                <a:gd name="T70" fmla="*/ 2147483646 w 5216"/>
                <a:gd name="T71" fmla="*/ 2147483646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sp>
          <p:nvSpPr>
            <p:cNvPr id="8" name="Freeform 22"/>
            <p:cNvSpPr>
              <a:spLocks/>
            </p:cNvSpPr>
            <p:nvPr/>
          </p:nvSpPr>
          <p:spPr bwMode="hidden">
            <a:xfrm>
              <a:off x="4014" y="4336239"/>
              <a:ext cx="8164231" cy="1102339"/>
            </a:xfrm>
            <a:custGeom>
              <a:avLst/>
              <a:gdLst>
                <a:gd name="T0" fmla="*/ 0 w 5144"/>
                <a:gd name="T1" fmla="*/ 2147483646 h 694"/>
                <a:gd name="T2" fmla="*/ 0 w 5144"/>
                <a:gd name="T3" fmla="*/ 2147483646 h 694"/>
                <a:gd name="T4" fmla="*/ 2147483646 w 5144"/>
                <a:gd name="T5" fmla="*/ 2147483646 h 694"/>
                <a:gd name="T6" fmla="*/ 2147483646 w 5144"/>
                <a:gd name="T7" fmla="*/ 2147483646 h 694"/>
                <a:gd name="T8" fmla="*/ 2147483646 w 5144"/>
                <a:gd name="T9" fmla="*/ 2147483646 h 694"/>
                <a:gd name="T10" fmla="*/ 2147483646 w 5144"/>
                <a:gd name="T11" fmla="*/ 2147483646 h 694"/>
                <a:gd name="T12" fmla="*/ 2147483646 w 5144"/>
                <a:gd name="T13" fmla="*/ 2147483646 h 694"/>
                <a:gd name="T14" fmla="*/ 2147483646 w 5144"/>
                <a:gd name="T15" fmla="*/ 2147483646 h 694"/>
                <a:gd name="T16" fmla="*/ 2147483646 w 5144"/>
                <a:gd name="T17" fmla="*/ 2147483646 h 694"/>
                <a:gd name="T18" fmla="*/ 2147483646 w 5144"/>
                <a:gd name="T19" fmla="*/ 2147483646 h 694"/>
                <a:gd name="T20" fmla="*/ 2147483646 w 5144"/>
                <a:gd name="T21" fmla="*/ 2147483646 h 694"/>
                <a:gd name="T22" fmla="*/ 2147483646 w 5144"/>
                <a:gd name="T23" fmla="*/ 2147483646 h 694"/>
                <a:gd name="T24" fmla="*/ 2147483646 w 5144"/>
                <a:gd name="T25" fmla="*/ 0 h 694"/>
                <a:gd name="T26" fmla="*/ 2147483646 w 5144"/>
                <a:gd name="T27" fmla="*/ 2147483646 h 694"/>
                <a:gd name="T28" fmla="*/ 2147483646 w 5144"/>
                <a:gd name="T29" fmla="*/ 2147483646 h 694"/>
                <a:gd name="T30" fmla="*/ 2147483646 w 5144"/>
                <a:gd name="T31" fmla="*/ 2147483646 h 694"/>
                <a:gd name="T32" fmla="*/ 2147483646 w 5144"/>
                <a:gd name="T33" fmla="*/ 2147483646 h 694"/>
                <a:gd name="T34" fmla="*/ 2147483646 w 5144"/>
                <a:gd name="T35" fmla="*/ 2147483646 h 694"/>
                <a:gd name="T36" fmla="*/ 2147483646 w 5144"/>
                <a:gd name="T37" fmla="*/ 2147483646 h 694"/>
                <a:gd name="T38" fmla="*/ 2147483646 w 5144"/>
                <a:gd name="T39" fmla="*/ 2147483646 h 694"/>
                <a:gd name="T40" fmla="*/ 2147483646 w 5144"/>
                <a:gd name="T41" fmla="*/ 2147483646 h 694"/>
                <a:gd name="T42" fmla="*/ 2147483646 w 5144"/>
                <a:gd name="T43" fmla="*/ 2147483646 h 694"/>
                <a:gd name="T44" fmla="*/ 2147483646 w 5144"/>
                <a:gd name="T45" fmla="*/ 2147483646 h 694"/>
                <a:gd name="T46" fmla="*/ 2147483646 w 5144"/>
                <a:gd name="T47" fmla="*/ 2147483646 h 694"/>
                <a:gd name="T48" fmla="*/ 2147483646 w 5144"/>
                <a:gd name="T49" fmla="*/ 2147483646 h 694"/>
                <a:gd name="T50" fmla="*/ 2147483646 w 5144"/>
                <a:gd name="T51" fmla="*/ 2147483646 h 694"/>
                <a:gd name="T52" fmla="*/ 2147483646 w 5144"/>
                <a:gd name="T53" fmla="*/ 2147483646 h 694"/>
                <a:gd name="T54" fmla="*/ 2147483646 w 5144"/>
                <a:gd name="T55" fmla="*/ 2147483646 h 694"/>
                <a:gd name="T56" fmla="*/ 2147483646 w 5144"/>
                <a:gd name="T57" fmla="*/ 2147483646 h 694"/>
                <a:gd name="T58" fmla="*/ 2147483646 w 5144"/>
                <a:gd name="T59" fmla="*/ 2147483646 h 694"/>
                <a:gd name="T60" fmla="*/ 2147483646 w 5144"/>
                <a:gd name="T61" fmla="*/ 2147483646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400"/>
            </a:p>
          </p:txBody>
        </p:sp>
        <p:sp>
          <p:nvSpPr>
            <p:cNvPr id="9" name="Freeform 26"/>
            <p:cNvSpPr>
              <a:spLocks/>
            </p:cNvSpPr>
            <p:nvPr/>
          </p:nvSpPr>
          <p:spPr bwMode="hidden">
            <a:xfrm>
              <a:off x="4157164" y="4315213"/>
              <a:ext cx="4939265" cy="928129"/>
            </a:xfrm>
            <a:custGeom>
              <a:avLst/>
              <a:gdLst>
                <a:gd name="T0" fmla="*/ 0 w 3112"/>
                <a:gd name="T1" fmla="*/ 2147483646 h 584"/>
                <a:gd name="T2" fmla="*/ 0 w 3112"/>
                <a:gd name="T3" fmla="*/ 2147483646 h 584"/>
                <a:gd name="T4" fmla="*/ 2147483646 w 3112"/>
                <a:gd name="T5" fmla="*/ 2147483646 h 584"/>
                <a:gd name="T6" fmla="*/ 2147483646 w 3112"/>
                <a:gd name="T7" fmla="*/ 2147483646 h 584"/>
                <a:gd name="T8" fmla="*/ 2147483646 w 3112"/>
                <a:gd name="T9" fmla="*/ 2147483646 h 584"/>
                <a:gd name="T10" fmla="*/ 2147483646 w 3112"/>
                <a:gd name="T11" fmla="*/ 2147483646 h 584"/>
                <a:gd name="T12" fmla="*/ 2147483646 w 3112"/>
                <a:gd name="T13" fmla="*/ 2147483646 h 584"/>
                <a:gd name="T14" fmla="*/ 2147483646 w 3112"/>
                <a:gd name="T15" fmla="*/ 2147483646 h 584"/>
                <a:gd name="T16" fmla="*/ 2147483646 w 3112"/>
                <a:gd name="T17" fmla="*/ 2147483646 h 584"/>
                <a:gd name="T18" fmla="*/ 2147483646 w 3112"/>
                <a:gd name="T19" fmla="*/ 2147483646 h 584"/>
                <a:gd name="T20" fmla="*/ 2147483646 w 3112"/>
                <a:gd name="T21" fmla="*/ 2147483646 h 584"/>
                <a:gd name="T22" fmla="*/ 2147483646 w 3112"/>
                <a:gd name="T23" fmla="*/ 2147483646 h 584"/>
                <a:gd name="T24" fmla="*/ 2147483646 w 3112"/>
                <a:gd name="T25" fmla="*/ 2147483646 h 584"/>
                <a:gd name="T26" fmla="*/ 2147483646 w 3112"/>
                <a:gd name="T27" fmla="*/ 2147483646 h 584"/>
                <a:gd name="T28" fmla="*/ 2147483646 w 3112"/>
                <a:gd name="T29" fmla="*/ 2147483646 h 584"/>
                <a:gd name="T30" fmla="*/ 2147483646 w 3112"/>
                <a:gd name="T31" fmla="*/ 2147483646 h 584"/>
                <a:gd name="T32" fmla="*/ 2147483646 w 3112"/>
                <a:gd name="T33" fmla="*/ 2147483646 h 584"/>
                <a:gd name="T34" fmla="*/ 2147483646 w 3112"/>
                <a:gd name="T35" fmla="*/ 2147483646 h 584"/>
                <a:gd name="T36" fmla="*/ 2147483646 w 3112"/>
                <a:gd name="T37" fmla="*/ 2147483646 h 584"/>
                <a:gd name="T38" fmla="*/ 2147483646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400"/>
            </a:p>
          </p:txBody>
        </p:sp>
        <p:sp useBgFill="1">
          <p:nvSpPr>
            <p:cNvPr id="10" name="Freeform 10"/>
            <p:cNvSpPr>
              <a:spLocks/>
            </p:cNvSpPr>
            <p:nvPr/>
          </p:nvSpPr>
          <p:spPr bwMode="hidden">
            <a:xfrm>
              <a:off x="-3905250" y="4294188"/>
              <a:ext cx="13011150" cy="1892300"/>
            </a:xfrm>
            <a:custGeom>
              <a:avLst/>
              <a:gdLst>
                <a:gd name="T0" fmla="*/ 2147483646 w 8196"/>
                <a:gd name="T1" fmla="*/ 2147483646 h 1192"/>
                <a:gd name="T2" fmla="*/ 2147483646 w 8196"/>
                <a:gd name="T3" fmla="*/ 2147483646 h 1192"/>
                <a:gd name="T4" fmla="*/ 2147483646 w 8196"/>
                <a:gd name="T5" fmla="*/ 2147483646 h 1192"/>
                <a:gd name="T6" fmla="*/ 2147483646 w 8196"/>
                <a:gd name="T7" fmla="*/ 2147483646 h 1192"/>
                <a:gd name="T8" fmla="*/ 2147483646 w 8196"/>
                <a:gd name="T9" fmla="*/ 2147483646 h 1192"/>
                <a:gd name="T10" fmla="*/ 2147483646 w 8196"/>
                <a:gd name="T11" fmla="*/ 2147483646 h 1192"/>
                <a:gd name="T12" fmla="*/ 2147483646 w 8196"/>
                <a:gd name="T13" fmla="*/ 2147483646 h 1192"/>
                <a:gd name="T14" fmla="*/ 2147483646 w 8196"/>
                <a:gd name="T15" fmla="*/ 2147483646 h 1192"/>
                <a:gd name="T16" fmla="*/ 2147483646 w 8196"/>
                <a:gd name="T17" fmla="*/ 2147483646 h 1192"/>
                <a:gd name="T18" fmla="*/ 2147483646 w 8196"/>
                <a:gd name="T19" fmla="*/ 2147483646 h 1192"/>
                <a:gd name="T20" fmla="*/ 2147483646 w 8196"/>
                <a:gd name="T21" fmla="*/ 2147483646 h 1192"/>
                <a:gd name="T22" fmla="*/ 2147483646 w 8196"/>
                <a:gd name="T23" fmla="*/ 2147483646 h 1192"/>
                <a:gd name="T24" fmla="*/ 2147483646 w 8196"/>
                <a:gd name="T25" fmla="*/ 2147483646 h 1192"/>
                <a:gd name="T26" fmla="*/ 2147483646 w 8196"/>
                <a:gd name="T27" fmla="*/ 2147483646 h 1192"/>
                <a:gd name="T28" fmla="*/ 2147483646 w 8196"/>
                <a:gd name="T29" fmla="*/ 2147483646 h 1192"/>
                <a:gd name="T30" fmla="*/ 2147483646 w 8196"/>
                <a:gd name="T31" fmla="*/ 2147483646 h 1192"/>
                <a:gd name="T32" fmla="*/ 2147483646 w 8196"/>
                <a:gd name="T33" fmla="*/ 2147483646 h 1192"/>
                <a:gd name="T34" fmla="*/ 2147483646 w 8196"/>
                <a:gd name="T35" fmla="*/ 2147483646 h 1192"/>
                <a:gd name="T36" fmla="*/ 2147483646 w 8196"/>
                <a:gd name="T37" fmla="*/ 2147483646 h 1192"/>
                <a:gd name="T38" fmla="*/ 2147483646 w 8196"/>
                <a:gd name="T39" fmla="*/ 2147483646 h 1192"/>
                <a:gd name="T40" fmla="*/ 2147483646 w 8196"/>
                <a:gd name="T41" fmla="*/ 2147483646 h 1192"/>
                <a:gd name="T42" fmla="*/ 2147483646 w 8196"/>
                <a:gd name="T43" fmla="*/ 2147483646 h 1192"/>
                <a:gd name="T44" fmla="*/ 2147483646 w 8196"/>
                <a:gd name="T45" fmla="*/ 0 h 1192"/>
                <a:gd name="T46" fmla="*/ 2147483646 w 8196"/>
                <a:gd name="T47" fmla="*/ 2147483646 h 1192"/>
                <a:gd name="T48" fmla="*/ 2147483646 w 8196"/>
                <a:gd name="T49" fmla="*/ 2147483646 h 1192"/>
                <a:gd name="T50" fmla="*/ 2147483646 w 8196"/>
                <a:gd name="T51" fmla="*/ 2147483646 h 1192"/>
                <a:gd name="T52" fmla="*/ 2147483646 w 8196"/>
                <a:gd name="T53" fmla="*/ 2147483646 h 1192"/>
                <a:gd name="T54" fmla="*/ 2147483646 w 8196"/>
                <a:gd name="T55" fmla="*/ 2147483646 h 1192"/>
                <a:gd name="T56" fmla="*/ 2147483646 w 8196"/>
                <a:gd name="T57" fmla="*/ 2147483646 h 1192"/>
                <a:gd name="T58" fmla="*/ 2147483646 w 8196"/>
                <a:gd name="T59" fmla="*/ 2147483646 h 1192"/>
                <a:gd name="T60" fmla="*/ 2147483646 w 8196"/>
                <a:gd name="T61" fmla="*/ 2147483646 h 1192"/>
                <a:gd name="T62" fmla="*/ 0 w 8196"/>
                <a:gd name="T63" fmla="*/ 2147483646 h 1192"/>
                <a:gd name="T64" fmla="*/ 2147483646 w 8196"/>
                <a:gd name="T65" fmla="*/ 2147483646 h 1192"/>
                <a:gd name="T66" fmla="*/ 2147483646 w 8196"/>
                <a:gd name="T67" fmla="*/ 2147483646 h 1192"/>
                <a:gd name="T68" fmla="*/ 2147483646 w 8196"/>
                <a:gd name="T69" fmla="*/ 2147483646 h 1192"/>
                <a:gd name="T70" fmla="*/ 2147483646 w 8196"/>
                <a:gd name="T71" fmla="*/ 2147483646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grpSp>
      <p:sp>
        <p:nvSpPr>
          <p:cNvPr id="2" name="Title 1"/>
          <p:cNvSpPr>
            <a:spLocks noGrp="1"/>
          </p:cNvSpPr>
          <p:nvPr>
            <p:ph type="ctrTitle"/>
          </p:nvPr>
        </p:nvSpPr>
        <p:spPr>
          <a:xfrm>
            <a:off x="914400" y="1600203"/>
            <a:ext cx="10363200" cy="1780108"/>
          </a:xfrm>
        </p:spPr>
        <p:txBody>
          <a:bodyPr anchor="b">
            <a:normAutofit/>
          </a:bodyPr>
          <a:lstStyle>
            <a:lvl1pPr>
              <a:defRPr sz="5867">
                <a:solidFill>
                  <a:srgbClr val="FFFF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828800" y="3556001"/>
            <a:ext cx="8534400" cy="1473200"/>
          </a:xfrm>
        </p:spPr>
        <p:txBody>
          <a:bodyPr>
            <a:normAutofit/>
          </a:bodyPr>
          <a:lstStyle>
            <a:lvl1pPr marL="0" indent="0" algn="ctr">
              <a:buNone/>
              <a:defRPr sz="2667">
                <a:solidFill>
                  <a:srgbClr val="FFFFFF"/>
                </a:solidFill>
              </a:defRPr>
            </a:lvl1pPr>
            <a:lvl2pPr marL="609555" indent="0" algn="ctr">
              <a:buNone/>
              <a:defRPr>
                <a:solidFill>
                  <a:schemeClr val="tx1">
                    <a:tint val="75000"/>
                  </a:schemeClr>
                </a:solidFill>
              </a:defRPr>
            </a:lvl2pPr>
            <a:lvl3pPr marL="1219110" indent="0" algn="ctr">
              <a:buNone/>
              <a:defRPr>
                <a:solidFill>
                  <a:schemeClr val="tx1">
                    <a:tint val="75000"/>
                  </a:schemeClr>
                </a:solidFill>
              </a:defRPr>
            </a:lvl3pPr>
            <a:lvl4pPr marL="1828664" indent="0" algn="ctr">
              <a:buNone/>
              <a:defRPr>
                <a:solidFill>
                  <a:schemeClr val="tx1">
                    <a:tint val="75000"/>
                  </a:schemeClr>
                </a:solidFill>
              </a:defRPr>
            </a:lvl4pPr>
            <a:lvl5pPr marL="2438218" indent="0" algn="ctr">
              <a:buNone/>
              <a:defRPr>
                <a:solidFill>
                  <a:schemeClr val="tx1">
                    <a:tint val="75000"/>
                  </a:schemeClr>
                </a:solidFill>
              </a:defRPr>
            </a:lvl5pPr>
            <a:lvl6pPr marL="3047772" indent="0" algn="ctr">
              <a:buNone/>
              <a:defRPr>
                <a:solidFill>
                  <a:schemeClr val="tx1">
                    <a:tint val="75000"/>
                  </a:schemeClr>
                </a:solidFill>
              </a:defRPr>
            </a:lvl6pPr>
            <a:lvl7pPr marL="3657327" indent="0" algn="ctr">
              <a:buNone/>
              <a:defRPr>
                <a:solidFill>
                  <a:schemeClr val="tx1">
                    <a:tint val="75000"/>
                  </a:schemeClr>
                </a:solidFill>
              </a:defRPr>
            </a:lvl7pPr>
            <a:lvl8pPr marL="4266880" indent="0" algn="ctr">
              <a:buNone/>
              <a:defRPr>
                <a:solidFill>
                  <a:schemeClr val="tx1">
                    <a:tint val="75000"/>
                  </a:schemeClr>
                </a:solidFill>
              </a:defRPr>
            </a:lvl8pPr>
            <a:lvl9pPr marL="4876435" indent="0" algn="ctr">
              <a:buNone/>
              <a:defRPr>
                <a:solidFill>
                  <a:schemeClr val="tx1">
                    <a:tint val="75000"/>
                  </a:schemeClr>
                </a:solidFill>
              </a:defRPr>
            </a:lvl9pPr>
          </a:lstStyle>
          <a:p>
            <a:r>
              <a:rPr lang="zh-CN" altLang="en-US"/>
              <a:t>单击此处编辑母版副标题样式</a:t>
            </a:r>
            <a:endParaRPr lang="en-US" dirty="0"/>
          </a:p>
        </p:txBody>
      </p:sp>
      <p:sp>
        <p:nvSpPr>
          <p:cNvPr id="11" name="Date Placeholder 3"/>
          <p:cNvSpPr>
            <a:spLocks noGrp="1"/>
          </p:cNvSpPr>
          <p:nvPr>
            <p:ph type="dt" sz="half" idx="10"/>
          </p:nvPr>
        </p:nvSpPr>
        <p:spPr/>
        <p:txBody>
          <a:bodyPr rtlCol="0"/>
          <a:lstStyle>
            <a:lvl1pPr>
              <a:defRPr b="1">
                <a:latin typeface="Times New Roman" panose="02020603050405020304" pitchFamily="18" charset="0"/>
                <a:ea typeface="楷体_GB2312"/>
                <a:cs typeface="楷体_GB2312"/>
              </a:defRPr>
            </a:lvl1pPr>
          </a:lstStyle>
          <a:p>
            <a:pPr>
              <a:defRPr/>
            </a:pPr>
            <a:endParaRPr lang="en-US" altLang="zh-CN"/>
          </a:p>
        </p:txBody>
      </p:sp>
      <p:sp>
        <p:nvSpPr>
          <p:cNvPr id="12" name="Footer Placeholder 4"/>
          <p:cNvSpPr>
            <a:spLocks noGrp="1"/>
          </p:cNvSpPr>
          <p:nvPr>
            <p:ph type="ftr" sz="quarter" idx="11"/>
          </p:nvPr>
        </p:nvSpPr>
        <p:spPr/>
        <p:txBody>
          <a:bodyPr rtlCol="0"/>
          <a:lstStyle>
            <a:lvl1pPr algn="ctr">
              <a:defRPr b="1">
                <a:latin typeface="Times New Roman" panose="02020603050405020304" pitchFamily="18" charset="0"/>
                <a:ea typeface="楷体_GB2312"/>
                <a:cs typeface="楷体_GB2312"/>
              </a:defRPr>
            </a:lvl1pPr>
          </a:lstStyle>
          <a:p>
            <a:pPr>
              <a:defRPr/>
            </a:pPr>
            <a:endParaRPr lang="en-US" altLang="zh-CN"/>
          </a:p>
        </p:txBody>
      </p:sp>
      <p:sp>
        <p:nvSpPr>
          <p:cNvPr id="13" name="Slide Number Placeholder 5"/>
          <p:cNvSpPr>
            <a:spLocks noGrp="1"/>
          </p:cNvSpPr>
          <p:nvPr>
            <p:ph type="sldNum" sz="quarter" idx="12"/>
          </p:nvPr>
        </p:nvSpPr>
        <p:spPr/>
        <p:txBody>
          <a:bodyPr/>
          <a:lstStyle>
            <a:lvl1pPr>
              <a:defRPr b="1">
                <a:latin typeface="Times New Roman" panose="02020603050405020304" pitchFamily="18" charset="0"/>
                <a:ea typeface="楷体_GB2312" pitchFamily="49" charset="-122"/>
              </a:defRPr>
            </a:lvl1pPr>
          </a:lstStyle>
          <a:p>
            <a:pPr>
              <a:defRPr/>
            </a:pPr>
            <a:fld id="{560CBABA-6F55-496A-B8A4-3CA2470A0480}" type="slidenum">
              <a:rPr lang="zh-CN" altLang="en-US"/>
              <a:pPr>
                <a:defRPr/>
              </a:pPr>
              <a:t>‹#›</a:t>
            </a:fld>
            <a:endParaRPr lang="en-US" altLang="zh-CN"/>
          </a:p>
        </p:txBody>
      </p:sp>
    </p:spTree>
    <p:extLst>
      <p:ext uri="{BB962C8B-B14F-4D97-AF65-F5344CB8AC3E}">
        <p14:creationId xmlns:p14="http://schemas.microsoft.com/office/powerpoint/2010/main" val="277094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grpSp>
        <p:nvGrpSpPr>
          <p:cNvPr id="4" name="组合 6"/>
          <p:cNvGrpSpPr>
            <a:grpSpLocks/>
          </p:cNvGrpSpPr>
          <p:nvPr userDrawn="1"/>
        </p:nvGrpSpPr>
        <p:grpSpPr bwMode="auto">
          <a:xfrm>
            <a:off x="0" y="260351"/>
            <a:ext cx="1007533" cy="575733"/>
            <a:chOff x="-786" y="195486"/>
            <a:chExt cx="756363" cy="432048"/>
          </a:xfrm>
        </p:grpSpPr>
        <p:sp>
          <p:nvSpPr>
            <p:cNvPr id="5" name="五边形 4"/>
            <p:cNvSpPr/>
            <p:nvPr/>
          </p:nvSpPr>
          <p:spPr>
            <a:xfrm>
              <a:off x="-786" y="195486"/>
              <a:ext cx="756363" cy="432048"/>
            </a:xfrm>
            <a:prstGeom prst="homePlate">
              <a:avLst/>
            </a:prstGeom>
            <a:solidFill>
              <a:schemeClr val="bg2">
                <a:lumMod val="50000"/>
              </a:schemeClr>
            </a:solidFill>
            <a:ln w="25400" cap="flat" cmpd="sng" algn="ctr">
              <a:noFill/>
              <a:prstDash val="solid"/>
            </a:ln>
            <a:effectLst/>
          </p:spPr>
          <p:txBody>
            <a:bodyPr anchor="ctr"/>
            <a:lstStyle/>
            <a:p>
              <a:pPr algn="ctr" eaLnBrk="1" hangingPunct="1">
                <a:defRPr/>
              </a:pPr>
              <a:endParaRPr lang="zh-CN" altLang="en-US" sz="2400" b="0">
                <a:solidFill>
                  <a:srgbClr val="FFFFFF"/>
                </a:solidFill>
                <a:latin typeface="Calibri" pitchFamily="34" charset="0"/>
                <a:ea typeface="华文楷体" panose="02010600040101010101" pitchFamily="2" charset="-122"/>
              </a:endParaRPr>
            </a:p>
          </p:txBody>
        </p:sp>
        <p:sp>
          <p:nvSpPr>
            <p:cNvPr id="6" name="五边形 8"/>
            <p:cNvSpPr>
              <a:spLocks noChangeArrowheads="1"/>
            </p:cNvSpPr>
            <p:nvPr/>
          </p:nvSpPr>
          <p:spPr bwMode="auto">
            <a:xfrm>
              <a:off x="-786" y="197074"/>
              <a:ext cx="756363" cy="88951"/>
            </a:xfrm>
            <a:prstGeom prst="homePlate">
              <a:avLst>
                <a:gd name="adj" fmla="val 49995"/>
              </a:avLst>
            </a:prstGeom>
            <a:solidFill>
              <a:schemeClr val="bg1">
                <a:alpha val="3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sz="2400" b="0">
                <a:solidFill>
                  <a:srgbClr val="FFFFFF"/>
                </a:solidFill>
                <a:latin typeface="Calibri" panose="020F0502020204030204" pitchFamily="34" charset="0"/>
                <a:ea typeface="华文楷体" panose="02010600040101010101" pitchFamily="2" charset="-122"/>
              </a:endParaRPr>
            </a:p>
          </p:txBody>
        </p:sp>
      </p:grpSp>
      <p:sp>
        <p:nvSpPr>
          <p:cNvPr id="3" name="Content Placeholder 2"/>
          <p:cNvSpPr>
            <a:spLocks noGrp="1"/>
          </p:cNvSpPr>
          <p:nvPr>
            <p:ph idx="1"/>
          </p:nvPr>
        </p:nvSpPr>
        <p:spPr/>
        <p:txBody>
          <a:bodyPr/>
          <a:lstStyle>
            <a:lvl1pPr>
              <a:defRPr baseline="0">
                <a:latin typeface="Times New Roman" panose="02020603050405020304" pitchFamily="18" charset="0"/>
              </a:defRPr>
            </a:lvl1pPr>
            <a:lvl2pPr>
              <a:defRPr baseline="0">
                <a:latin typeface="Times New Roman" panose="02020603050405020304" pitchFamily="18" charset="0"/>
              </a:defRPr>
            </a:lvl2pPr>
            <a:lvl3pPr>
              <a:defRPr baseline="0">
                <a:latin typeface="Times New Roman" panose="02020603050405020304" pitchFamily="18" charset="0"/>
              </a:defRPr>
            </a:lvl3pPr>
            <a:lvl4pPr>
              <a:defRPr baseline="0">
                <a:latin typeface="Times New Roman" panose="02020603050405020304" pitchFamily="18" charset="0"/>
              </a:defRPr>
            </a:lvl4pPr>
            <a:lvl5pPr>
              <a:defRPr baseline="0">
                <a:latin typeface="Times New Roman" panose="02020603050405020304"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7" name="Title 6"/>
          <p:cNvSpPr>
            <a:spLocks noGrp="1"/>
          </p:cNvSpPr>
          <p:nvPr>
            <p:ph type="title"/>
          </p:nvPr>
        </p:nvSpPr>
        <p:spPr>
          <a:xfrm>
            <a:off x="1007436" y="356660"/>
            <a:ext cx="10574965" cy="480053"/>
          </a:xfrm>
        </p:spPr>
        <p:txBody>
          <a:bodyPr/>
          <a:lstStyle>
            <a:lvl1pPr algn="l">
              <a:defRPr b="1" baseline="0">
                <a:latin typeface="Times New Roman" panose="02020603050405020304" pitchFamily="18" charset="0"/>
                <a:ea typeface="黑体" panose="02010609060101010101" pitchFamily="49" charset="-122"/>
              </a:defRPr>
            </a:lvl1pPr>
          </a:lstStyle>
          <a:p>
            <a:r>
              <a:rPr lang="zh-CN" altLang="en-US" dirty="0"/>
              <a:t>单击此处编辑母版标题样式</a:t>
            </a:r>
            <a:endParaRPr lang="en-US" dirty="0"/>
          </a:p>
        </p:txBody>
      </p:sp>
      <p:sp>
        <p:nvSpPr>
          <p:cNvPr id="8" name="Date Placeholder 3"/>
          <p:cNvSpPr>
            <a:spLocks noGrp="1"/>
          </p:cNvSpPr>
          <p:nvPr>
            <p:ph type="dt" sz="half" idx="10"/>
          </p:nvPr>
        </p:nvSpPr>
        <p:spPr/>
        <p:txBody>
          <a:bodyPr rtlCol="0"/>
          <a:lstStyle>
            <a:lvl1pPr>
              <a:defRPr b="1">
                <a:latin typeface="Times New Roman" panose="02020603050405020304" pitchFamily="18" charset="0"/>
                <a:ea typeface="楷体_GB2312"/>
                <a:cs typeface="楷体_GB2312"/>
              </a:defRPr>
            </a:lvl1pPr>
          </a:lstStyle>
          <a:p>
            <a:pPr>
              <a:defRPr/>
            </a:pPr>
            <a:endParaRPr lang="en-US" altLang="zh-CN"/>
          </a:p>
        </p:txBody>
      </p:sp>
      <p:sp>
        <p:nvSpPr>
          <p:cNvPr id="9" name="Footer Placeholder 4"/>
          <p:cNvSpPr>
            <a:spLocks noGrp="1"/>
          </p:cNvSpPr>
          <p:nvPr>
            <p:ph type="ftr" sz="quarter" idx="11"/>
          </p:nvPr>
        </p:nvSpPr>
        <p:spPr/>
        <p:txBody>
          <a:bodyPr rtlCol="0"/>
          <a:lstStyle>
            <a:lvl1pPr algn="ctr">
              <a:defRPr b="1">
                <a:latin typeface="Times New Roman" panose="02020603050405020304" pitchFamily="18" charset="0"/>
                <a:ea typeface="楷体_GB2312"/>
                <a:cs typeface="楷体_GB2312"/>
              </a:defRPr>
            </a:lvl1pPr>
          </a:lstStyle>
          <a:p>
            <a:pPr>
              <a:defRPr/>
            </a:pPr>
            <a:endParaRPr lang="en-US" altLang="zh-CN"/>
          </a:p>
        </p:txBody>
      </p:sp>
      <p:sp>
        <p:nvSpPr>
          <p:cNvPr id="10" name="Slide Number Placeholder 5"/>
          <p:cNvSpPr>
            <a:spLocks noGrp="1"/>
          </p:cNvSpPr>
          <p:nvPr>
            <p:ph type="sldNum" sz="quarter" idx="12"/>
          </p:nvPr>
        </p:nvSpPr>
        <p:spPr/>
        <p:txBody>
          <a:bodyPr/>
          <a:lstStyle>
            <a:lvl1pPr>
              <a:defRPr b="1">
                <a:latin typeface="Times New Roman" panose="02020603050405020304" pitchFamily="18" charset="0"/>
                <a:ea typeface="楷体_GB2312" pitchFamily="49" charset="-122"/>
              </a:defRPr>
            </a:lvl1pPr>
          </a:lstStyle>
          <a:p>
            <a:pPr>
              <a:defRPr/>
            </a:pPr>
            <a:fld id="{A00E0565-7E0D-4A75-9ADF-0735BA62E8F7}" type="slidenum">
              <a:rPr lang="zh-CN" altLang="en-US"/>
              <a:pPr>
                <a:defRPr/>
              </a:pPr>
              <a:t>‹#›</a:t>
            </a:fld>
            <a:endParaRPr lang="en-US" altLang="zh-CN"/>
          </a:p>
        </p:txBody>
      </p:sp>
    </p:spTree>
    <p:extLst>
      <p:ext uri="{BB962C8B-B14F-4D97-AF65-F5344CB8AC3E}">
        <p14:creationId xmlns:p14="http://schemas.microsoft.com/office/powerpoint/2010/main" val="1153854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ounded Rectangle 15"/>
          <p:cNvSpPr/>
          <p:nvPr/>
        </p:nvSpPr>
        <p:spPr>
          <a:xfrm>
            <a:off x="304801" y="228601"/>
            <a:ext cx="11595100" cy="6034617"/>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hangingPunct="1">
              <a:defRPr/>
            </a:pPr>
            <a:endParaRPr lang="en-US" sz="2400" b="0" dirty="0">
              <a:solidFill>
                <a:prstClr val="white"/>
              </a:solidFill>
            </a:endParaRPr>
          </a:p>
        </p:txBody>
      </p:sp>
      <p:grpSp>
        <p:nvGrpSpPr>
          <p:cNvPr id="5" name="Group 9"/>
          <p:cNvGrpSpPr>
            <a:grpSpLocks noChangeAspect="1"/>
          </p:cNvGrpSpPr>
          <p:nvPr/>
        </p:nvGrpSpPr>
        <p:grpSpPr bwMode="auto">
          <a:xfrm>
            <a:off x="281517" y="5353051"/>
            <a:ext cx="11631083" cy="1333500"/>
            <a:chOff x="-3905250" y="4294188"/>
            <a:chExt cx="13011150" cy="1892300"/>
          </a:xfrm>
        </p:grpSpPr>
        <p:sp>
          <p:nvSpPr>
            <p:cNvPr id="6" name="Freeform 14"/>
            <p:cNvSpPr>
              <a:spLocks/>
            </p:cNvSpPr>
            <p:nvPr/>
          </p:nvSpPr>
          <p:spPr bwMode="hidden">
            <a:xfrm>
              <a:off x="4810681" y="4501439"/>
              <a:ext cx="4295219" cy="1015234"/>
            </a:xfrm>
            <a:custGeom>
              <a:avLst/>
              <a:gdLst>
                <a:gd name="T0" fmla="*/ 2147483646 w 2706"/>
                <a:gd name="T1" fmla="*/ 0 h 640"/>
                <a:gd name="T2" fmla="*/ 2147483646 w 2706"/>
                <a:gd name="T3" fmla="*/ 0 h 640"/>
                <a:gd name="T4" fmla="*/ 2147483646 w 2706"/>
                <a:gd name="T5" fmla="*/ 2147483646 h 640"/>
                <a:gd name="T6" fmla="*/ 2147483646 w 2706"/>
                <a:gd name="T7" fmla="*/ 2147483646 h 640"/>
                <a:gd name="T8" fmla="*/ 2147483646 w 2706"/>
                <a:gd name="T9" fmla="*/ 2147483646 h 640"/>
                <a:gd name="T10" fmla="*/ 2147483646 w 2706"/>
                <a:gd name="T11" fmla="*/ 2147483646 h 640"/>
                <a:gd name="T12" fmla="*/ 2147483646 w 2706"/>
                <a:gd name="T13" fmla="*/ 2147483646 h 640"/>
                <a:gd name="T14" fmla="*/ 2147483646 w 2706"/>
                <a:gd name="T15" fmla="*/ 2147483646 h 640"/>
                <a:gd name="T16" fmla="*/ 2147483646 w 2706"/>
                <a:gd name="T17" fmla="*/ 2147483646 h 640"/>
                <a:gd name="T18" fmla="*/ 2147483646 w 2706"/>
                <a:gd name="T19" fmla="*/ 2147483646 h 640"/>
                <a:gd name="T20" fmla="*/ 2147483646 w 2706"/>
                <a:gd name="T21" fmla="*/ 2147483646 h 640"/>
                <a:gd name="T22" fmla="*/ 2147483646 w 2706"/>
                <a:gd name="T23" fmla="*/ 2147483646 h 640"/>
                <a:gd name="T24" fmla="*/ 2147483646 w 2706"/>
                <a:gd name="T25" fmla="*/ 2147483646 h 640"/>
                <a:gd name="T26" fmla="*/ 2147483646 w 2706"/>
                <a:gd name="T27" fmla="*/ 2147483646 h 640"/>
                <a:gd name="T28" fmla="*/ 2147483646 w 2706"/>
                <a:gd name="T29" fmla="*/ 2147483646 h 640"/>
                <a:gd name="T30" fmla="*/ 2147483646 w 2706"/>
                <a:gd name="T31" fmla="*/ 2147483646 h 640"/>
                <a:gd name="T32" fmla="*/ 2147483646 w 2706"/>
                <a:gd name="T33" fmla="*/ 2147483646 h 640"/>
                <a:gd name="T34" fmla="*/ 2147483646 w 2706"/>
                <a:gd name="T35" fmla="*/ 2147483646 h 640"/>
                <a:gd name="T36" fmla="*/ 0 w 2706"/>
                <a:gd name="T37" fmla="*/ 2147483646 h 640"/>
                <a:gd name="T38" fmla="*/ 0 w 2706"/>
                <a:gd name="T39" fmla="*/ 2147483646 h 640"/>
                <a:gd name="T40" fmla="*/ 2147483646 w 2706"/>
                <a:gd name="T41" fmla="*/ 2147483646 h 640"/>
                <a:gd name="T42" fmla="*/ 2147483646 w 2706"/>
                <a:gd name="T43" fmla="*/ 2147483646 h 640"/>
                <a:gd name="T44" fmla="*/ 2147483646 w 2706"/>
                <a:gd name="T45" fmla="*/ 2147483646 h 640"/>
                <a:gd name="T46" fmla="*/ 2147483646 w 2706"/>
                <a:gd name="T47" fmla="*/ 2147483646 h 640"/>
                <a:gd name="T48" fmla="*/ 2147483646 w 2706"/>
                <a:gd name="T49" fmla="*/ 2147483646 h 640"/>
                <a:gd name="T50" fmla="*/ 2147483646 w 2706"/>
                <a:gd name="T51" fmla="*/ 2147483646 h 640"/>
                <a:gd name="T52" fmla="*/ 2147483646 w 2706"/>
                <a:gd name="T53" fmla="*/ 2147483646 h 640"/>
                <a:gd name="T54" fmla="*/ 2147483646 w 2706"/>
                <a:gd name="T55" fmla="*/ 2147483646 h 640"/>
                <a:gd name="T56" fmla="*/ 2147483646 w 2706"/>
                <a:gd name="T57" fmla="*/ 2147483646 h 640"/>
                <a:gd name="T58" fmla="*/ 2147483646 w 2706"/>
                <a:gd name="T59" fmla="*/ 2147483646 h 640"/>
                <a:gd name="T60" fmla="*/ 2147483646 w 2706"/>
                <a:gd name="T61" fmla="*/ 2147483646 h 640"/>
                <a:gd name="T62" fmla="*/ 2147483646 w 2706"/>
                <a:gd name="T63" fmla="*/ 2147483646 h 640"/>
                <a:gd name="T64" fmla="*/ 2147483646 w 2706"/>
                <a:gd name="T65" fmla="*/ 2147483646 h 640"/>
                <a:gd name="T66" fmla="*/ 2147483646 w 2706"/>
                <a:gd name="T67" fmla="*/ 2147483646 h 640"/>
                <a:gd name="T68" fmla="*/ 2147483646 w 2706"/>
                <a:gd name="T69" fmla="*/ 2147483646 h 640"/>
                <a:gd name="T70" fmla="*/ 2147483646 w 2706"/>
                <a:gd name="T71" fmla="*/ 2147483646 h 640"/>
                <a:gd name="T72" fmla="*/ 2147483646 w 2706"/>
                <a:gd name="T73" fmla="*/ 2147483646 h 640"/>
                <a:gd name="T74" fmla="*/ 2147483646 w 2706"/>
                <a:gd name="T75" fmla="*/ 2147483646 h 640"/>
                <a:gd name="T76" fmla="*/ 2147483646 w 2706"/>
                <a:gd name="T77" fmla="*/ 2147483646 h 640"/>
                <a:gd name="T78" fmla="*/ 2147483646 w 2706"/>
                <a:gd name="T79" fmla="*/ 2147483646 h 640"/>
                <a:gd name="T80" fmla="*/ 2147483646 w 2706"/>
                <a:gd name="T81" fmla="*/ 2147483646 h 640"/>
                <a:gd name="T82" fmla="*/ 2147483646 w 2706"/>
                <a:gd name="T83" fmla="*/ 2147483646 h 640"/>
                <a:gd name="T84" fmla="*/ 2147483646 w 2706"/>
                <a:gd name="T85" fmla="*/ 2147483646 h 640"/>
                <a:gd name="T86" fmla="*/ 2147483646 w 2706"/>
                <a:gd name="T87" fmla="*/ 2147483646 h 640"/>
                <a:gd name="T88" fmla="*/ 2147483646 w 2706"/>
                <a:gd name="T89" fmla="*/ 2147483646 h 640"/>
                <a:gd name="T90" fmla="*/ 2147483646 w 2706"/>
                <a:gd name="T91" fmla="*/ 2147483646 h 640"/>
                <a:gd name="T92" fmla="*/ 2147483646 w 2706"/>
                <a:gd name="T93" fmla="*/ 2147483646 h 640"/>
                <a:gd name="T94" fmla="*/ 2147483646 w 2706"/>
                <a:gd name="T95" fmla="*/ 2147483646 h 640"/>
                <a:gd name="T96" fmla="*/ 2147483646 w 2706"/>
                <a:gd name="T97" fmla="*/ 2147483646 h 640"/>
                <a:gd name="T98" fmla="*/ 2147483646 w 2706"/>
                <a:gd name="T99" fmla="*/ 2147483646 h 640"/>
                <a:gd name="T100" fmla="*/ 2147483646 w 2706"/>
                <a:gd name="T101" fmla="*/ 2147483646 h 640"/>
                <a:gd name="T102" fmla="*/ 2147483646 w 2706"/>
                <a:gd name="T103" fmla="*/ 2147483646 h 640"/>
                <a:gd name="T104" fmla="*/ 2147483646 w 2706"/>
                <a:gd name="T105" fmla="*/ 2147483646 h 640"/>
                <a:gd name="T106" fmla="*/ 2147483646 w 2706"/>
                <a:gd name="T107" fmla="*/ 0 h 640"/>
                <a:gd name="T108" fmla="*/ 2147483646 w 2706"/>
                <a:gd name="T109" fmla="*/ 0 h 640"/>
                <a:gd name="T110" fmla="*/ 2147483646 w 2706"/>
                <a:gd name="T111" fmla="*/ 0 h 640"/>
                <a:gd name="T112" fmla="*/ 2147483646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sp>
          <p:nvSpPr>
            <p:cNvPr id="7" name="Freeform 18"/>
            <p:cNvSpPr>
              <a:spLocks/>
            </p:cNvSpPr>
            <p:nvPr/>
          </p:nvSpPr>
          <p:spPr bwMode="hidden">
            <a:xfrm>
              <a:off x="-308538" y="4318217"/>
              <a:ext cx="8280254" cy="1210470"/>
            </a:xfrm>
            <a:custGeom>
              <a:avLst/>
              <a:gdLst>
                <a:gd name="T0" fmla="*/ 2147483646 w 5216"/>
                <a:gd name="T1" fmla="*/ 2147483646 h 762"/>
                <a:gd name="T2" fmla="*/ 2147483646 w 5216"/>
                <a:gd name="T3" fmla="*/ 2147483646 h 762"/>
                <a:gd name="T4" fmla="*/ 2147483646 w 5216"/>
                <a:gd name="T5" fmla="*/ 2147483646 h 762"/>
                <a:gd name="T6" fmla="*/ 2147483646 w 5216"/>
                <a:gd name="T7" fmla="*/ 2147483646 h 762"/>
                <a:gd name="T8" fmla="*/ 2147483646 w 5216"/>
                <a:gd name="T9" fmla="*/ 2147483646 h 762"/>
                <a:gd name="T10" fmla="*/ 2147483646 w 5216"/>
                <a:gd name="T11" fmla="*/ 2147483646 h 762"/>
                <a:gd name="T12" fmla="*/ 2147483646 w 5216"/>
                <a:gd name="T13" fmla="*/ 2147483646 h 762"/>
                <a:gd name="T14" fmla="*/ 2147483646 w 5216"/>
                <a:gd name="T15" fmla="*/ 2147483646 h 762"/>
                <a:gd name="T16" fmla="*/ 2147483646 w 5216"/>
                <a:gd name="T17" fmla="*/ 2147483646 h 762"/>
                <a:gd name="T18" fmla="*/ 2147483646 w 5216"/>
                <a:gd name="T19" fmla="*/ 2147483646 h 762"/>
                <a:gd name="T20" fmla="*/ 2147483646 w 5216"/>
                <a:gd name="T21" fmla="*/ 2147483646 h 762"/>
                <a:gd name="T22" fmla="*/ 2147483646 w 5216"/>
                <a:gd name="T23" fmla="*/ 2147483646 h 762"/>
                <a:gd name="T24" fmla="*/ 2147483646 w 5216"/>
                <a:gd name="T25" fmla="*/ 2147483646 h 762"/>
                <a:gd name="T26" fmla="*/ 2147483646 w 5216"/>
                <a:gd name="T27" fmla="*/ 0 h 762"/>
                <a:gd name="T28" fmla="*/ 2147483646 w 5216"/>
                <a:gd name="T29" fmla="*/ 2147483646 h 762"/>
                <a:gd name="T30" fmla="*/ 2147483646 w 5216"/>
                <a:gd name="T31" fmla="*/ 2147483646 h 762"/>
                <a:gd name="T32" fmla="*/ 0 w 5216"/>
                <a:gd name="T33" fmla="*/ 2147483646 h 762"/>
                <a:gd name="T34" fmla="*/ 2147483646 w 5216"/>
                <a:gd name="T35" fmla="*/ 2147483646 h 762"/>
                <a:gd name="T36" fmla="*/ 2147483646 w 5216"/>
                <a:gd name="T37" fmla="*/ 2147483646 h 762"/>
                <a:gd name="T38" fmla="*/ 2147483646 w 5216"/>
                <a:gd name="T39" fmla="*/ 2147483646 h 762"/>
                <a:gd name="T40" fmla="*/ 2147483646 w 5216"/>
                <a:gd name="T41" fmla="*/ 2147483646 h 762"/>
                <a:gd name="T42" fmla="*/ 2147483646 w 5216"/>
                <a:gd name="T43" fmla="*/ 2147483646 h 762"/>
                <a:gd name="T44" fmla="*/ 2147483646 w 5216"/>
                <a:gd name="T45" fmla="*/ 2147483646 h 762"/>
                <a:gd name="T46" fmla="*/ 2147483646 w 5216"/>
                <a:gd name="T47" fmla="*/ 2147483646 h 762"/>
                <a:gd name="T48" fmla="*/ 2147483646 w 5216"/>
                <a:gd name="T49" fmla="*/ 2147483646 h 762"/>
                <a:gd name="T50" fmla="*/ 2147483646 w 5216"/>
                <a:gd name="T51" fmla="*/ 2147483646 h 762"/>
                <a:gd name="T52" fmla="*/ 2147483646 w 5216"/>
                <a:gd name="T53" fmla="*/ 2147483646 h 762"/>
                <a:gd name="T54" fmla="*/ 2147483646 w 5216"/>
                <a:gd name="T55" fmla="*/ 2147483646 h 762"/>
                <a:gd name="T56" fmla="*/ 2147483646 w 5216"/>
                <a:gd name="T57" fmla="*/ 2147483646 h 762"/>
                <a:gd name="T58" fmla="*/ 2147483646 w 5216"/>
                <a:gd name="T59" fmla="*/ 2147483646 h 762"/>
                <a:gd name="T60" fmla="*/ 2147483646 w 5216"/>
                <a:gd name="T61" fmla="*/ 2147483646 h 762"/>
                <a:gd name="T62" fmla="*/ 2147483646 w 5216"/>
                <a:gd name="T63" fmla="*/ 2147483646 h 762"/>
                <a:gd name="T64" fmla="*/ 2147483646 w 5216"/>
                <a:gd name="T65" fmla="*/ 2147483646 h 762"/>
                <a:gd name="T66" fmla="*/ 2147483646 w 5216"/>
                <a:gd name="T67" fmla="*/ 2147483646 h 762"/>
                <a:gd name="T68" fmla="*/ 2147483646 w 5216"/>
                <a:gd name="T69" fmla="*/ 2147483646 h 762"/>
                <a:gd name="T70" fmla="*/ 2147483646 w 5216"/>
                <a:gd name="T71" fmla="*/ 2147483646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sp>
          <p:nvSpPr>
            <p:cNvPr id="8" name="Freeform 22"/>
            <p:cNvSpPr>
              <a:spLocks/>
            </p:cNvSpPr>
            <p:nvPr/>
          </p:nvSpPr>
          <p:spPr bwMode="hidden">
            <a:xfrm>
              <a:off x="4014" y="4336239"/>
              <a:ext cx="8164231" cy="1102339"/>
            </a:xfrm>
            <a:custGeom>
              <a:avLst/>
              <a:gdLst>
                <a:gd name="T0" fmla="*/ 0 w 5144"/>
                <a:gd name="T1" fmla="*/ 2147483646 h 694"/>
                <a:gd name="T2" fmla="*/ 0 w 5144"/>
                <a:gd name="T3" fmla="*/ 2147483646 h 694"/>
                <a:gd name="T4" fmla="*/ 2147483646 w 5144"/>
                <a:gd name="T5" fmla="*/ 2147483646 h 694"/>
                <a:gd name="T6" fmla="*/ 2147483646 w 5144"/>
                <a:gd name="T7" fmla="*/ 2147483646 h 694"/>
                <a:gd name="T8" fmla="*/ 2147483646 w 5144"/>
                <a:gd name="T9" fmla="*/ 2147483646 h 694"/>
                <a:gd name="T10" fmla="*/ 2147483646 w 5144"/>
                <a:gd name="T11" fmla="*/ 2147483646 h 694"/>
                <a:gd name="T12" fmla="*/ 2147483646 w 5144"/>
                <a:gd name="T13" fmla="*/ 2147483646 h 694"/>
                <a:gd name="T14" fmla="*/ 2147483646 w 5144"/>
                <a:gd name="T15" fmla="*/ 2147483646 h 694"/>
                <a:gd name="T16" fmla="*/ 2147483646 w 5144"/>
                <a:gd name="T17" fmla="*/ 2147483646 h 694"/>
                <a:gd name="T18" fmla="*/ 2147483646 w 5144"/>
                <a:gd name="T19" fmla="*/ 2147483646 h 694"/>
                <a:gd name="T20" fmla="*/ 2147483646 w 5144"/>
                <a:gd name="T21" fmla="*/ 2147483646 h 694"/>
                <a:gd name="T22" fmla="*/ 2147483646 w 5144"/>
                <a:gd name="T23" fmla="*/ 2147483646 h 694"/>
                <a:gd name="T24" fmla="*/ 2147483646 w 5144"/>
                <a:gd name="T25" fmla="*/ 0 h 694"/>
                <a:gd name="T26" fmla="*/ 2147483646 w 5144"/>
                <a:gd name="T27" fmla="*/ 2147483646 h 694"/>
                <a:gd name="T28" fmla="*/ 2147483646 w 5144"/>
                <a:gd name="T29" fmla="*/ 2147483646 h 694"/>
                <a:gd name="T30" fmla="*/ 2147483646 w 5144"/>
                <a:gd name="T31" fmla="*/ 2147483646 h 694"/>
                <a:gd name="T32" fmla="*/ 2147483646 w 5144"/>
                <a:gd name="T33" fmla="*/ 2147483646 h 694"/>
                <a:gd name="T34" fmla="*/ 2147483646 w 5144"/>
                <a:gd name="T35" fmla="*/ 2147483646 h 694"/>
                <a:gd name="T36" fmla="*/ 2147483646 w 5144"/>
                <a:gd name="T37" fmla="*/ 2147483646 h 694"/>
                <a:gd name="T38" fmla="*/ 2147483646 w 5144"/>
                <a:gd name="T39" fmla="*/ 2147483646 h 694"/>
                <a:gd name="T40" fmla="*/ 2147483646 w 5144"/>
                <a:gd name="T41" fmla="*/ 2147483646 h 694"/>
                <a:gd name="T42" fmla="*/ 2147483646 w 5144"/>
                <a:gd name="T43" fmla="*/ 2147483646 h 694"/>
                <a:gd name="T44" fmla="*/ 2147483646 w 5144"/>
                <a:gd name="T45" fmla="*/ 2147483646 h 694"/>
                <a:gd name="T46" fmla="*/ 2147483646 w 5144"/>
                <a:gd name="T47" fmla="*/ 2147483646 h 694"/>
                <a:gd name="T48" fmla="*/ 2147483646 w 5144"/>
                <a:gd name="T49" fmla="*/ 2147483646 h 694"/>
                <a:gd name="T50" fmla="*/ 2147483646 w 5144"/>
                <a:gd name="T51" fmla="*/ 2147483646 h 694"/>
                <a:gd name="T52" fmla="*/ 2147483646 w 5144"/>
                <a:gd name="T53" fmla="*/ 2147483646 h 694"/>
                <a:gd name="T54" fmla="*/ 2147483646 w 5144"/>
                <a:gd name="T55" fmla="*/ 2147483646 h 694"/>
                <a:gd name="T56" fmla="*/ 2147483646 w 5144"/>
                <a:gd name="T57" fmla="*/ 2147483646 h 694"/>
                <a:gd name="T58" fmla="*/ 2147483646 w 5144"/>
                <a:gd name="T59" fmla="*/ 2147483646 h 694"/>
                <a:gd name="T60" fmla="*/ 2147483646 w 5144"/>
                <a:gd name="T61" fmla="*/ 2147483646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400"/>
            </a:p>
          </p:txBody>
        </p:sp>
        <p:sp>
          <p:nvSpPr>
            <p:cNvPr id="9" name="Freeform 26"/>
            <p:cNvSpPr>
              <a:spLocks/>
            </p:cNvSpPr>
            <p:nvPr/>
          </p:nvSpPr>
          <p:spPr bwMode="hidden">
            <a:xfrm>
              <a:off x="4157164" y="4315213"/>
              <a:ext cx="4939265" cy="928129"/>
            </a:xfrm>
            <a:custGeom>
              <a:avLst/>
              <a:gdLst>
                <a:gd name="T0" fmla="*/ 0 w 3112"/>
                <a:gd name="T1" fmla="*/ 2147483646 h 584"/>
                <a:gd name="T2" fmla="*/ 0 w 3112"/>
                <a:gd name="T3" fmla="*/ 2147483646 h 584"/>
                <a:gd name="T4" fmla="*/ 2147483646 w 3112"/>
                <a:gd name="T5" fmla="*/ 2147483646 h 584"/>
                <a:gd name="T6" fmla="*/ 2147483646 w 3112"/>
                <a:gd name="T7" fmla="*/ 2147483646 h 584"/>
                <a:gd name="T8" fmla="*/ 2147483646 w 3112"/>
                <a:gd name="T9" fmla="*/ 2147483646 h 584"/>
                <a:gd name="T10" fmla="*/ 2147483646 w 3112"/>
                <a:gd name="T11" fmla="*/ 2147483646 h 584"/>
                <a:gd name="T12" fmla="*/ 2147483646 w 3112"/>
                <a:gd name="T13" fmla="*/ 2147483646 h 584"/>
                <a:gd name="T14" fmla="*/ 2147483646 w 3112"/>
                <a:gd name="T15" fmla="*/ 2147483646 h 584"/>
                <a:gd name="T16" fmla="*/ 2147483646 w 3112"/>
                <a:gd name="T17" fmla="*/ 2147483646 h 584"/>
                <a:gd name="T18" fmla="*/ 2147483646 w 3112"/>
                <a:gd name="T19" fmla="*/ 2147483646 h 584"/>
                <a:gd name="T20" fmla="*/ 2147483646 w 3112"/>
                <a:gd name="T21" fmla="*/ 2147483646 h 584"/>
                <a:gd name="T22" fmla="*/ 2147483646 w 3112"/>
                <a:gd name="T23" fmla="*/ 2147483646 h 584"/>
                <a:gd name="T24" fmla="*/ 2147483646 w 3112"/>
                <a:gd name="T25" fmla="*/ 2147483646 h 584"/>
                <a:gd name="T26" fmla="*/ 2147483646 w 3112"/>
                <a:gd name="T27" fmla="*/ 2147483646 h 584"/>
                <a:gd name="T28" fmla="*/ 2147483646 w 3112"/>
                <a:gd name="T29" fmla="*/ 2147483646 h 584"/>
                <a:gd name="T30" fmla="*/ 2147483646 w 3112"/>
                <a:gd name="T31" fmla="*/ 2147483646 h 584"/>
                <a:gd name="T32" fmla="*/ 2147483646 w 3112"/>
                <a:gd name="T33" fmla="*/ 2147483646 h 584"/>
                <a:gd name="T34" fmla="*/ 2147483646 w 3112"/>
                <a:gd name="T35" fmla="*/ 2147483646 h 584"/>
                <a:gd name="T36" fmla="*/ 2147483646 w 3112"/>
                <a:gd name="T37" fmla="*/ 2147483646 h 584"/>
                <a:gd name="T38" fmla="*/ 2147483646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400"/>
            </a:p>
          </p:txBody>
        </p:sp>
        <p:sp useBgFill="1">
          <p:nvSpPr>
            <p:cNvPr id="10" name="Freeform 10"/>
            <p:cNvSpPr>
              <a:spLocks/>
            </p:cNvSpPr>
            <p:nvPr/>
          </p:nvSpPr>
          <p:spPr bwMode="hidden">
            <a:xfrm>
              <a:off x="-3905250" y="4294188"/>
              <a:ext cx="13011150" cy="1892300"/>
            </a:xfrm>
            <a:custGeom>
              <a:avLst/>
              <a:gdLst>
                <a:gd name="T0" fmla="*/ 2147483646 w 8196"/>
                <a:gd name="T1" fmla="*/ 2147483646 h 1192"/>
                <a:gd name="T2" fmla="*/ 2147483646 w 8196"/>
                <a:gd name="T3" fmla="*/ 2147483646 h 1192"/>
                <a:gd name="T4" fmla="*/ 2147483646 w 8196"/>
                <a:gd name="T5" fmla="*/ 2147483646 h 1192"/>
                <a:gd name="T6" fmla="*/ 2147483646 w 8196"/>
                <a:gd name="T7" fmla="*/ 2147483646 h 1192"/>
                <a:gd name="T8" fmla="*/ 2147483646 w 8196"/>
                <a:gd name="T9" fmla="*/ 2147483646 h 1192"/>
                <a:gd name="T10" fmla="*/ 2147483646 w 8196"/>
                <a:gd name="T11" fmla="*/ 2147483646 h 1192"/>
                <a:gd name="T12" fmla="*/ 2147483646 w 8196"/>
                <a:gd name="T13" fmla="*/ 2147483646 h 1192"/>
                <a:gd name="T14" fmla="*/ 2147483646 w 8196"/>
                <a:gd name="T15" fmla="*/ 2147483646 h 1192"/>
                <a:gd name="T16" fmla="*/ 2147483646 w 8196"/>
                <a:gd name="T17" fmla="*/ 2147483646 h 1192"/>
                <a:gd name="T18" fmla="*/ 2147483646 w 8196"/>
                <a:gd name="T19" fmla="*/ 2147483646 h 1192"/>
                <a:gd name="T20" fmla="*/ 2147483646 w 8196"/>
                <a:gd name="T21" fmla="*/ 2147483646 h 1192"/>
                <a:gd name="T22" fmla="*/ 2147483646 w 8196"/>
                <a:gd name="T23" fmla="*/ 2147483646 h 1192"/>
                <a:gd name="T24" fmla="*/ 2147483646 w 8196"/>
                <a:gd name="T25" fmla="*/ 2147483646 h 1192"/>
                <a:gd name="T26" fmla="*/ 2147483646 w 8196"/>
                <a:gd name="T27" fmla="*/ 2147483646 h 1192"/>
                <a:gd name="T28" fmla="*/ 2147483646 w 8196"/>
                <a:gd name="T29" fmla="*/ 2147483646 h 1192"/>
                <a:gd name="T30" fmla="*/ 2147483646 w 8196"/>
                <a:gd name="T31" fmla="*/ 2147483646 h 1192"/>
                <a:gd name="T32" fmla="*/ 2147483646 w 8196"/>
                <a:gd name="T33" fmla="*/ 2147483646 h 1192"/>
                <a:gd name="T34" fmla="*/ 2147483646 w 8196"/>
                <a:gd name="T35" fmla="*/ 2147483646 h 1192"/>
                <a:gd name="T36" fmla="*/ 2147483646 w 8196"/>
                <a:gd name="T37" fmla="*/ 2147483646 h 1192"/>
                <a:gd name="T38" fmla="*/ 2147483646 w 8196"/>
                <a:gd name="T39" fmla="*/ 2147483646 h 1192"/>
                <a:gd name="T40" fmla="*/ 2147483646 w 8196"/>
                <a:gd name="T41" fmla="*/ 2147483646 h 1192"/>
                <a:gd name="T42" fmla="*/ 2147483646 w 8196"/>
                <a:gd name="T43" fmla="*/ 2147483646 h 1192"/>
                <a:gd name="T44" fmla="*/ 2147483646 w 8196"/>
                <a:gd name="T45" fmla="*/ 0 h 1192"/>
                <a:gd name="T46" fmla="*/ 2147483646 w 8196"/>
                <a:gd name="T47" fmla="*/ 2147483646 h 1192"/>
                <a:gd name="T48" fmla="*/ 2147483646 w 8196"/>
                <a:gd name="T49" fmla="*/ 2147483646 h 1192"/>
                <a:gd name="T50" fmla="*/ 2147483646 w 8196"/>
                <a:gd name="T51" fmla="*/ 2147483646 h 1192"/>
                <a:gd name="T52" fmla="*/ 2147483646 w 8196"/>
                <a:gd name="T53" fmla="*/ 2147483646 h 1192"/>
                <a:gd name="T54" fmla="*/ 2147483646 w 8196"/>
                <a:gd name="T55" fmla="*/ 2147483646 h 1192"/>
                <a:gd name="T56" fmla="*/ 2147483646 w 8196"/>
                <a:gd name="T57" fmla="*/ 2147483646 h 1192"/>
                <a:gd name="T58" fmla="*/ 2147483646 w 8196"/>
                <a:gd name="T59" fmla="*/ 2147483646 h 1192"/>
                <a:gd name="T60" fmla="*/ 2147483646 w 8196"/>
                <a:gd name="T61" fmla="*/ 2147483646 h 1192"/>
                <a:gd name="T62" fmla="*/ 0 w 8196"/>
                <a:gd name="T63" fmla="*/ 2147483646 h 1192"/>
                <a:gd name="T64" fmla="*/ 2147483646 w 8196"/>
                <a:gd name="T65" fmla="*/ 2147483646 h 1192"/>
                <a:gd name="T66" fmla="*/ 2147483646 w 8196"/>
                <a:gd name="T67" fmla="*/ 2147483646 h 1192"/>
                <a:gd name="T68" fmla="*/ 2147483646 w 8196"/>
                <a:gd name="T69" fmla="*/ 2147483646 h 1192"/>
                <a:gd name="T70" fmla="*/ 2147483646 w 8196"/>
                <a:gd name="T71" fmla="*/ 2147483646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grpSp>
      <p:sp>
        <p:nvSpPr>
          <p:cNvPr id="2" name="Title 1"/>
          <p:cNvSpPr>
            <a:spLocks noGrp="1"/>
          </p:cNvSpPr>
          <p:nvPr>
            <p:ph type="ctrTitle"/>
          </p:nvPr>
        </p:nvSpPr>
        <p:spPr>
          <a:xfrm>
            <a:off x="914400" y="1600203"/>
            <a:ext cx="10363200" cy="1780108"/>
          </a:xfrm>
        </p:spPr>
        <p:txBody>
          <a:bodyPr anchor="b">
            <a:normAutofit/>
          </a:bodyPr>
          <a:lstStyle>
            <a:lvl1pPr>
              <a:defRPr sz="5867">
                <a:solidFill>
                  <a:srgbClr val="FFFF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828800" y="3556001"/>
            <a:ext cx="8534400" cy="1473200"/>
          </a:xfrm>
        </p:spPr>
        <p:txBody>
          <a:bodyPr>
            <a:normAutofit/>
          </a:bodyPr>
          <a:lstStyle>
            <a:lvl1pPr marL="0" indent="0" algn="ctr">
              <a:buNone/>
              <a:defRPr sz="2667">
                <a:solidFill>
                  <a:srgbClr val="FFFFFF"/>
                </a:solidFill>
              </a:defRPr>
            </a:lvl1pPr>
            <a:lvl2pPr marL="609555" indent="0" algn="ctr">
              <a:buNone/>
              <a:defRPr>
                <a:solidFill>
                  <a:schemeClr val="tx1">
                    <a:tint val="75000"/>
                  </a:schemeClr>
                </a:solidFill>
              </a:defRPr>
            </a:lvl2pPr>
            <a:lvl3pPr marL="1219110" indent="0" algn="ctr">
              <a:buNone/>
              <a:defRPr>
                <a:solidFill>
                  <a:schemeClr val="tx1">
                    <a:tint val="75000"/>
                  </a:schemeClr>
                </a:solidFill>
              </a:defRPr>
            </a:lvl3pPr>
            <a:lvl4pPr marL="1828664" indent="0" algn="ctr">
              <a:buNone/>
              <a:defRPr>
                <a:solidFill>
                  <a:schemeClr val="tx1">
                    <a:tint val="75000"/>
                  </a:schemeClr>
                </a:solidFill>
              </a:defRPr>
            </a:lvl4pPr>
            <a:lvl5pPr marL="2438218" indent="0" algn="ctr">
              <a:buNone/>
              <a:defRPr>
                <a:solidFill>
                  <a:schemeClr val="tx1">
                    <a:tint val="75000"/>
                  </a:schemeClr>
                </a:solidFill>
              </a:defRPr>
            </a:lvl5pPr>
            <a:lvl6pPr marL="3047772" indent="0" algn="ctr">
              <a:buNone/>
              <a:defRPr>
                <a:solidFill>
                  <a:schemeClr val="tx1">
                    <a:tint val="75000"/>
                  </a:schemeClr>
                </a:solidFill>
              </a:defRPr>
            </a:lvl6pPr>
            <a:lvl7pPr marL="3657327" indent="0" algn="ctr">
              <a:buNone/>
              <a:defRPr>
                <a:solidFill>
                  <a:schemeClr val="tx1">
                    <a:tint val="75000"/>
                  </a:schemeClr>
                </a:solidFill>
              </a:defRPr>
            </a:lvl7pPr>
            <a:lvl8pPr marL="4266880" indent="0" algn="ctr">
              <a:buNone/>
              <a:defRPr>
                <a:solidFill>
                  <a:schemeClr val="tx1">
                    <a:tint val="75000"/>
                  </a:schemeClr>
                </a:solidFill>
              </a:defRPr>
            </a:lvl8pPr>
            <a:lvl9pPr marL="4876435" indent="0" algn="ctr">
              <a:buNone/>
              <a:defRPr>
                <a:solidFill>
                  <a:schemeClr val="tx1">
                    <a:tint val="75000"/>
                  </a:schemeClr>
                </a:solidFill>
              </a:defRPr>
            </a:lvl9pPr>
          </a:lstStyle>
          <a:p>
            <a:r>
              <a:rPr lang="zh-CN" altLang="en-US"/>
              <a:t>单击此处编辑母版副标题样式</a:t>
            </a:r>
            <a:endParaRPr lang="en-US" dirty="0"/>
          </a:p>
        </p:txBody>
      </p:sp>
      <p:sp>
        <p:nvSpPr>
          <p:cNvPr id="11" name="Date Placeholder 3"/>
          <p:cNvSpPr>
            <a:spLocks noGrp="1"/>
          </p:cNvSpPr>
          <p:nvPr>
            <p:ph type="dt" sz="half" idx="10"/>
          </p:nvPr>
        </p:nvSpPr>
        <p:spPr/>
        <p:txBody>
          <a:bodyPr rtlCol="0"/>
          <a:lstStyle>
            <a:lvl1pPr>
              <a:defRPr b="1">
                <a:latin typeface="Times New Roman" panose="02020603050405020304" pitchFamily="18" charset="0"/>
                <a:ea typeface="楷体_GB2312"/>
                <a:cs typeface="楷体_GB2312"/>
              </a:defRPr>
            </a:lvl1pPr>
          </a:lstStyle>
          <a:p>
            <a:pPr>
              <a:defRPr/>
            </a:pPr>
            <a:endParaRPr lang="en-US" altLang="zh-CN"/>
          </a:p>
        </p:txBody>
      </p:sp>
      <p:sp>
        <p:nvSpPr>
          <p:cNvPr id="12" name="Footer Placeholder 4"/>
          <p:cNvSpPr>
            <a:spLocks noGrp="1"/>
          </p:cNvSpPr>
          <p:nvPr>
            <p:ph type="ftr" sz="quarter" idx="11"/>
          </p:nvPr>
        </p:nvSpPr>
        <p:spPr/>
        <p:txBody>
          <a:bodyPr rtlCol="0"/>
          <a:lstStyle>
            <a:lvl1pPr algn="ctr">
              <a:defRPr b="1">
                <a:latin typeface="Times New Roman" panose="02020603050405020304" pitchFamily="18" charset="0"/>
                <a:ea typeface="楷体_GB2312"/>
                <a:cs typeface="楷体_GB2312"/>
              </a:defRPr>
            </a:lvl1pPr>
          </a:lstStyle>
          <a:p>
            <a:pPr>
              <a:defRPr/>
            </a:pPr>
            <a:endParaRPr lang="en-US" altLang="zh-CN"/>
          </a:p>
        </p:txBody>
      </p:sp>
      <p:sp>
        <p:nvSpPr>
          <p:cNvPr id="13" name="Slide Number Placeholder 5"/>
          <p:cNvSpPr>
            <a:spLocks noGrp="1"/>
          </p:cNvSpPr>
          <p:nvPr>
            <p:ph type="sldNum" sz="quarter" idx="12"/>
          </p:nvPr>
        </p:nvSpPr>
        <p:spPr/>
        <p:txBody>
          <a:bodyPr/>
          <a:lstStyle>
            <a:lvl1pPr>
              <a:defRPr b="1">
                <a:latin typeface="Times New Roman" panose="02020603050405020304" pitchFamily="18" charset="0"/>
                <a:ea typeface="楷体_GB2312" pitchFamily="49" charset="-122"/>
              </a:defRPr>
            </a:lvl1pPr>
          </a:lstStyle>
          <a:p>
            <a:pPr>
              <a:defRPr/>
            </a:pPr>
            <a:fld id="{7C56C03C-35D5-499B-BA7A-3F39A34ECDE0}" type="slidenum">
              <a:rPr lang="zh-CN" altLang="en-US"/>
              <a:pPr>
                <a:defRPr/>
              </a:pPr>
              <a:t>‹#›</a:t>
            </a:fld>
            <a:endParaRPr lang="en-US" altLang="zh-CN"/>
          </a:p>
        </p:txBody>
      </p:sp>
    </p:spTree>
    <p:extLst>
      <p:ext uri="{BB962C8B-B14F-4D97-AF65-F5344CB8AC3E}">
        <p14:creationId xmlns:p14="http://schemas.microsoft.com/office/powerpoint/2010/main" val="4013692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grpSp>
        <p:nvGrpSpPr>
          <p:cNvPr id="4" name="组合 6"/>
          <p:cNvGrpSpPr>
            <a:grpSpLocks/>
          </p:cNvGrpSpPr>
          <p:nvPr userDrawn="1"/>
        </p:nvGrpSpPr>
        <p:grpSpPr bwMode="auto">
          <a:xfrm>
            <a:off x="0" y="260351"/>
            <a:ext cx="1007533" cy="575733"/>
            <a:chOff x="-786" y="195486"/>
            <a:chExt cx="756363" cy="432048"/>
          </a:xfrm>
        </p:grpSpPr>
        <p:sp>
          <p:nvSpPr>
            <p:cNvPr id="5" name="五边形 4"/>
            <p:cNvSpPr/>
            <p:nvPr/>
          </p:nvSpPr>
          <p:spPr>
            <a:xfrm>
              <a:off x="-786" y="195486"/>
              <a:ext cx="756363" cy="432048"/>
            </a:xfrm>
            <a:prstGeom prst="homePlate">
              <a:avLst/>
            </a:prstGeom>
            <a:solidFill>
              <a:schemeClr val="bg2">
                <a:lumMod val="50000"/>
              </a:schemeClr>
            </a:solidFill>
            <a:ln w="25400" cap="flat" cmpd="sng" algn="ctr">
              <a:noFill/>
              <a:prstDash val="solid"/>
            </a:ln>
            <a:effectLst/>
          </p:spPr>
          <p:txBody>
            <a:bodyPr anchor="ctr"/>
            <a:lstStyle/>
            <a:p>
              <a:pPr algn="ctr" eaLnBrk="1" hangingPunct="1">
                <a:defRPr/>
              </a:pPr>
              <a:endParaRPr lang="zh-CN" altLang="en-US" sz="2400" b="0">
                <a:solidFill>
                  <a:srgbClr val="FFFFFF"/>
                </a:solidFill>
                <a:latin typeface="Calibri" pitchFamily="34" charset="0"/>
                <a:ea typeface="华文楷体" panose="02010600040101010101" pitchFamily="2" charset="-122"/>
              </a:endParaRPr>
            </a:p>
          </p:txBody>
        </p:sp>
        <p:sp>
          <p:nvSpPr>
            <p:cNvPr id="6" name="五边形 8"/>
            <p:cNvSpPr>
              <a:spLocks noChangeArrowheads="1"/>
            </p:cNvSpPr>
            <p:nvPr/>
          </p:nvSpPr>
          <p:spPr bwMode="auto">
            <a:xfrm>
              <a:off x="-786" y="197074"/>
              <a:ext cx="756363" cy="88951"/>
            </a:xfrm>
            <a:prstGeom prst="homePlate">
              <a:avLst>
                <a:gd name="adj" fmla="val 49995"/>
              </a:avLst>
            </a:prstGeom>
            <a:solidFill>
              <a:schemeClr val="bg1">
                <a:alpha val="3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sz="2400" b="0">
                <a:solidFill>
                  <a:srgbClr val="FFFFFF"/>
                </a:solidFill>
                <a:latin typeface="Calibri" panose="020F0502020204030204" pitchFamily="34" charset="0"/>
                <a:ea typeface="华文楷体" panose="02010600040101010101" pitchFamily="2" charset="-122"/>
              </a:endParaRPr>
            </a:p>
          </p:txBody>
        </p:sp>
      </p:grpSp>
      <p:sp>
        <p:nvSpPr>
          <p:cNvPr id="3" name="Content Placeholder 2"/>
          <p:cNvSpPr>
            <a:spLocks noGrp="1"/>
          </p:cNvSpPr>
          <p:nvPr>
            <p:ph idx="1"/>
          </p:nvPr>
        </p:nvSpPr>
        <p:spPr/>
        <p:txBody>
          <a:bodyPr/>
          <a:lstStyle>
            <a:lvl1pPr>
              <a:defRPr baseline="0">
                <a:latin typeface="Times New Roman" panose="02020603050405020304" pitchFamily="18" charset="0"/>
              </a:defRPr>
            </a:lvl1pPr>
            <a:lvl2pPr>
              <a:defRPr baseline="0">
                <a:latin typeface="Times New Roman" panose="02020603050405020304" pitchFamily="18" charset="0"/>
              </a:defRPr>
            </a:lvl2pPr>
            <a:lvl3pPr>
              <a:defRPr baseline="0">
                <a:latin typeface="Times New Roman" panose="02020603050405020304" pitchFamily="18" charset="0"/>
              </a:defRPr>
            </a:lvl3pPr>
            <a:lvl4pPr>
              <a:defRPr baseline="0">
                <a:latin typeface="Times New Roman" panose="02020603050405020304" pitchFamily="18" charset="0"/>
              </a:defRPr>
            </a:lvl4pPr>
            <a:lvl5pPr>
              <a:defRPr baseline="0">
                <a:latin typeface="Times New Roman" panose="02020603050405020304"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7" name="Title 6"/>
          <p:cNvSpPr>
            <a:spLocks noGrp="1"/>
          </p:cNvSpPr>
          <p:nvPr>
            <p:ph type="title"/>
          </p:nvPr>
        </p:nvSpPr>
        <p:spPr>
          <a:xfrm>
            <a:off x="1007436" y="356660"/>
            <a:ext cx="10574965" cy="480053"/>
          </a:xfrm>
        </p:spPr>
        <p:txBody>
          <a:bodyPr/>
          <a:lstStyle>
            <a:lvl1pPr algn="l">
              <a:defRPr b="1" baseline="0">
                <a:latin typeface="Times New Roman" panose="02020603050405020304" pitchFamily="18" charset="0"/>
                <a:ea typeface="黑体" panose="02010609060101010101" pitchFamily="49" charset="-122"/>
              </a:defRPr>
            </a:lvl1pPr>
          </a:lstStyle>
          <a:p>
            <a:r>
              <a:rPr lang="zh-CN" altLang="en-US" dirty="0"/>
              <a:t>单击此处编辑母版标题样式</a:t>
            </a:r>
            <a:endParaRPr lang="en-US" dirty="0"/>
          </a:p>
        </p:txBody>
      </p:sp>
      <p:sp>
        <p:nvSpPr>
          <p:cNvPr id="8" name="Date Placeholder 3"/>
          <p:cNvSpPr>
            <a:spLocks noGrp="1"/>
          </p:cNvSpPr>
          <p:nvPr>
            <p:ph type="dt" sz="half" idx="10"/>
          </p:nvPr>
        </p:nvSpPr>
        <p:spPr/>
        <p:txBody>
          <a:bodyPr rtlCol="0"/>
          <a:lstStyle>
            <a:lvl1pPr>
              <a:defRPr b="1">
                <a:latin typeface="Times New Roman" panose="02020603050405020304" pitchFamily="18" charset="0"/>
                <a:ea typeface="楷体_GB2312"/>
                <a:cs typeface="楷体_GB2312"/>
              </a:defRPr>
            </a:lvl1pPr>
          </a:lstStyle>
          <a:p>
            <a:pPr>
              <a:defRPr/>
            </a:pPr>
            <a:endParaRPr lang="en-US" altLang="zh-CN"/>
          </a:p>
        </p:txBody>
      </p:sp>
      <p:sp>
        <p:nvSpPr>
          <p:cNvPr id="9" name="Footer Placeholder 4"/>
          <p:cNvSpPr>
            <a:spLocks noGrp="1"/>
          </p:cNvSpPr>
          <p:nvPr>
            <p:ph type="ftr" sz="quarter" idx="11"/>
          </p:nvPr>
        </p:nvSpPr>
        <p:spPr/>
        <p:txBody>
          <a:bodyPr rtlCol="0"/>
          <a:lstStyle>
            <a:lvl1pPr algn="ctr">
              <a:defRPr b="1">
                <a:latin typeface="Times New Roman" panose="02020603050405020304" pitchFamily="18" charset="0"/>
                <a:ea typeface="楷体_GB2312"/>
                <a:cs typeface="楷体_GB2312"/>
              </a:defRPr>
            </a:lvl1pPr>
          </a:lstStyle>
          <a:p>
            <a:pPr>
              <a:defRPr/>
            </a:pPr>
            <a:endParaRPr lang="en-US" altLang="zh-CN"/>
          </a:p>
        </p:txBody>
      </p:sp>
      <p:sp>
        <p:nvSpPr>
          <p:cNvPr id="10" name="Slide Number Placeholder 5"/>
          <p:cNvSpPr>
            <a:spLocks noGrp="1"/>
          </p:cNvSpPr>
          <p:nvPr>
            <p:ph type="sldNum" sz="quarter" idx="12"/>
          </p:nvPr>
        </p:nvSpPr>
        <p:spPr/>
        <p:txBody>
          <a:bodyPr/>
          <a:lstStyle>
            <a:lvl1pPr>
              <a:defRPr b="1">
                <a:latin typeface="Times New Roman" panose="02020603050405020304" pitchFamily="18" charset="0"/>
                <a:ea typeface="楷体_GB2312" pitchFamily="49" charset="-122"/>
              </a:defRPr>
            </a:lvl1pPr>
          </a:lstStyle>
          <a:p>
            <a:pPr>
              <a:defRPr/>
            </a:pPr>
            <a:fld id="{AA35DEC3-0C51-495B-B28A-93C301D17AAE}" type="slidenum">
              <a:rPr lang="zh-CN" altLang="en-US"/>
              <a:pPr>
                <a:defRPr/>
              </a:pPr>
              <a:t>‹#›</a:t>
            </a:fld>
            <a:endParaRPr lang="en-US" altLang="zh-CN"/>
          </a:p>
        </p:txBody>
      </p:sp>
    </p:spTree>
    <p:extLst>
      <p:ext uri="{BB962C8B-B14F-4D97-AF65-F5344CB8AC3E}">
        <p14:creationId xmlns:p14="http://schemas.microsoft.com/office/powerpoint/2010/main" val="90045984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8.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ounded Rectangle 13"/>
          <p:cNvSpPr/>
          <p:nvPr/>
        </p:nvSpPr>
        <p:spPr>
          <a:xfrm>
            <a:off x="304801" y="228600"/>
            <a:ext cx="11595100" cy="1873251"/>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2400" b="0">
              <a:solidFill>
                <a:prstClr val="white"/>
              </a:solidFill>
            </a:endParaRPr>
          </a:p>
        </p:txBody>
      </p:sp>
      <p:grpSp>
        <p:nvGrpSpPr>
          <p:cNvPr id="5123" name="Group 15"/>
          <p:cNvGrpSpPr>
            <a:grpSpLocks noChangeAspect="1"/>
          </p:cNvGrpSpPr>
          <p:nvPr/>
        </p:nvGrpSpPr>
        <p:grpSpPr bwMode="auto">
          <a:xfrm>
            <a:off x="281518" y="1411817"/>
            <a:ext cx="11766549" cy="768349"/>
            <a:chOff x="-3905251" y="4294188"/>
            <a:chExt cx="13027839" cy="1892300"/>
          </a:xfrm>
        </p:grpSpPr>
        <p:sp>
          <p:nvSpPr>
            <p:cNvPr id="5129" name="Freeform 14"/>
            <p:cNvSpPr>
              <a:spLocks/>
            </p:cNvSpPr>
            <p:nvPr/>
          </p:nvSpPr>
          <p:spPr bwMode="hidden">
            <a:xfrm>
              <a:off x="4810125" y="4500563"/>
              <a:ext cx="4295775" cy="1016000"/>
            </a:xfrm>
            <a:custGeom>
              <a:avLst/>
              <a:gdLst>
                <a:gd name="T0" fmla="*/ 2147483646 w 2706"/>
                <a:gd name="T1" fmla="*/ 0 h 640"/>
                <a:gd name="T2" fmla="*/ 2147483646 w 2706"/>
                <a:gd name="T3" fmla="*/ 0 h 640"/>
                <a:gd name="T4" fmla="*/ 2147483646 w 2706"/>
                <a:gd name="T5" fmla="*/ 2147483646 h 640"/>
                <a:gd name="T6" fmla="*/ 2147483646 w 2706"/>
                <a:gd name="T7" fmla="*/ 2147483646 h 640"/>
                <a:gd name="T8" fmla="*/ 2147483646 w 2706"/>
                <a:gd name="T9" fmla="*/ 2147483646 h 640"/>
                <a:gd name="T10" fmla="*/ 2147483646 w 2706"/>
                <a:gd name="T11" fmla="*/ 2147483646 h 640"/>
                <a:gd name="T12" fmla="*/ 2147483646 w 2706"/>
                <a:gd name="T13" fmla="*/ 2147483646 h 640"/>
                <a:gd name="T14" fmla="*/ 2147483646 w 2706"/>
                <a:gd name="T15" fmla="*/ 2147483646 h 640"/>
                <a:gd name="T16" fmla="*/ 2147483646 w 2706"/>
                <a:gd name="T17" fmla="*/ 2147483646 h 640"/>
                <a:gd name="T18" fmla="*/ 2147483646 w 2706"/>
                <a:gd name="T19" fmla="*/ 2147483646 h 640"/>
                <a:gd name="T20" fmla="*/ 2147483646 w 2706"/>
                <a:gd name="T21" fmla="*/ 2147483646 h 640"/>
                <a:gd name="T22" fmla="*/ 2147483646 w 2706"/>
                <a:gd name="T23" fmla="*/ 2147483646 h 640"/>
                <a:gd name="T24" fmla="*/ 2147483646 w 2706"/>
                <a:gd name="T25" fmla="*/ 2147483646 h 640"/>
                <a:gd name="T26" fmla="*/ 2147483646 w 2706"/>
                <a:gd name="T27" fmla="*/ 2147483646 h 640"/>
                <a:gd name="T28" fmla="*/ 2147483646 w 2706"/>
                <a:gd name="T29" fmla="*/ 2147483646 h 640"/>
                <a:gd name="T30" fmla="*/ 2147483646 w 2706"/>
                <a:gd name="T31" fmla="*/ 2147483646 h 640"/>
                <a:gd name="T32" fmla="*/ 2147483646 w 2706"/>
                <a:gd name="T33" fmla="*/ 2147483646 h 640"/>
                <a:gd name="T34" fmla="*/ 2147483646 w 2706"/>
                <a:gd name="T35" fmla="*/ 2147483646 h 640"/>
                <a:gd name="T36" fmla="*/ 0 w 2706"/>
                <a:gd name="T37" fmla="*/ 2147483646 h 640"/>
                <a:gd name="T38" fmla="*/ 0 w 2706"/>
                <a:gd name="T39" fmla="*/ 2147483646 h 640"/>
                <a:gd name="T40" fmla="*/ 2147483646 w 2706"/>
                <a:gd name="T41" fmla="*/ 2147483646 h 640"/>
                <a:gd name="T42" fmla="*/ 2147483646 w 2706"/>
                <a:gd name="T43" fmla="*/ 2147483646 h 640"/>
                <a:gd name="T44" fmla="*/ 2147483646 w 2706"/>
                <a:gd name="T45" fmla="*/ 2147483646 h 640"/>
                <a:gd name="T46" fmla="*/ 2147483646 w 2706"/>
                <a:gd name="T47" fmla="*/ 2147483646 h 640"/>
                <a:gd name="T48" fmla="*/ 2147483646 w 2706"/>
                <a:gd name="T49" fmla="*/ 2147483646 h 640"/>
                <a:gd name="T50" fmla="*/ 2147483646 w 2706"/>
                <a:gd name="T51" fmla="*/ 2147483646 h 640"/>
                <a:gd name="T52" fmla="*/ 2147483646 w 2706"/>
                <a:gd name="T53" fmla="*/ 2147483646 h 640"/>
                <a:gd name="T54" fmla="*/ 2147483646 w 2706"/>
                <a:gd name="T55" fmla="*/ 2147483646 h 640"/>
                <a:gd name="T56" fmla="*/ 2147483646 w 2706"/>
                <a:gd name="T57" fmla="*/ 2147483646 h 640"/>
                <a:gd name="T58" fmla="*/ 2147483646 w 2706"/>
                <a:gd name="T59" fmla="*/ 2147483646 h 640"/>
                <a:gd name="T60" fmla="*/ 2147483646 w 2706"/>
                <a:gd name="T61" fmla="*/ 2147483646 h 640"/>
                <a:gd name="T62" fmla="*/ 2147483646 w 2706"/>
                <a:gd name="T63" fmla="*/ 2147483646 h 640"/>
                <a:gd name="T64" fmla="*/ 2147483646 w 2706"/>
                <a:gd name="T65" fmla="*/ 2147483646 h 640"/>
                <a:gd name="T66" fmla="*/ 2147483646 w 2706"/>
                <a:gd name="T67" fmla="*/ 2147483646 h 640"/>
                <a:gd name="T68" fmla="*/ 2147483646 w 2706"/>
                <a:gd name="T69" fmla="*/ 2147483646 h 640"/>
                <a:gd name="T70" fmla="*/ 2147483646 w 2706"/>
                <a:gd name="T71" fmla="*/ 2147483646 h 640"/>
                <a:gd name="T72" fmla="*/ 2147483646 w 2706"/>
                <a:gd name="T73" fmla="*/ 2147483646 h 640"/>
                <a:gd name="T74" fmla="*/ 2147483646 w 2706"/>
                <a:gd name="T75" fmla="*/ 2147483646 h 640"/>
                <a:gd name="T76" fmla="*/ 2147483646 w 2706"/>
                <a:gd name="T77" fmla="*/ 2147483646 h 640"/>
                <a:gd name="T78" fmla="*/ 2147483646 w 2706"/>
                <a:gd name="T79" fmla="*/ 2147483646 h 640"/>
                <a:gd name="T80" fmla="*/ 2147483646 w 2706"/>
                <a:gd name="T81" fmla="*/ 2147483646 h 640"/>
                <a:gd name="T82" fmla="*/ 2147483646 w 2706"/>
                <a:gd name="T83" fmla="*/ 2147483646 h 640"/>
                <a:gd name="T84" fmla="*/ 2147483646 w 2706"/>
                <a:gd name="T85" fmla="*/ 2147483646 h 640"/>
                <a:gd name="T86" fmla="*/ 2147483646 w 2706"/>
                <a:gd name="T87" fmla="*/ 2147483646 h 640"/>
                <a:gd name="T88" fmla="*/ 2147483646 w 2706"/>
                <a:gd name="T89" fmla="*/ 2147483646 h 640"/>
                <a:gd name="T90" fmla="*/ 2147483646 w 2706"/>
                <a:gd name="T91" fmla="*/ 2147483646 h 640"/>
                <a:gd name="T92" fmla="*/ 2147483646 w 2706"/>
                <a:gd name="T93" fmla="*/ 2147483646 h 640"/>
                <a:gd name="T94" fmla="*/ 2147483646 w 2706"/>
                <a:gd name="T95" fmla="*/ 2147483646 h 640"/>
                <a:gd name="T96" fmla="*/ 2147483646 w 2706"/>
                <a:gd name="T97" fmla="*/ 2147483646 h 640"/>
                <a:gd name="T98" fmla="*/ 2147483646 w 2706"/>
                <a:gd name="T99" fmla="*/ 2147483646 h 640"/>
                <a:gd name="T100" fmla="*/ 2147483646 w 2706"/>
                <a:gd name="T101" fmla="*/ 2147483646 h 640"/>
                <a:gd name="T102" fmla="*/ 2147483646 w 2706"/>
                <a:gd name="T103" fmla="*/ 2147483646 h 640"/>
                <a:gd name="T104" fmla="*/ 2147483646 w 2706"/>
                <a:gd name="T105" fmla="*/ 2147483646 h 640"/>
                <a:gd name="T106" fmla="*/ 2147483646 w 2706"/>
                <a:gd name="T107" fmla="*/ 0 h 640"/>
                <a:gd name="T108" fmla="*/ 2147483646 w 2706"/>
                <a:gd name="T109" fmla="*/ 0 h 640"/>
                <a:gd name="T110" fmla="*/ 2147483646 w 2706"/>
                <a:gd name="T111" fmla="*/ 0 h 640"/>
                <a:gd name="T112" fmla="*/ 2147483646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sp>
          <p:nvSpPr>
            <p:cNvPr id="5130" name="Freeform 18"/>
            <p:cNvSpPr>
              <a:spLocks/>
            </p:cNvSpPr>
            <p:nvPr/>
          </p:nvSpPr>
          <p:spPr bwMode="hidden">
            <a:xfrm>
              <a:off x="-309563" y="4318000"/>
              <a:ext cx="8280401" cy="1209675"/>
            </a:xfrm>
            <a:custGeom>
              <a:avLst/>
              <a:gdLst>
                <a:gd name="T0" fmla="*/ 2147483646 w 5216"/>
                <a:gd name="T1" fmla="*/ 2147483646 h 762"/>
                <a:gd name="T2" fmla="*/ 2147483646 w 5216"/>
                <a:gd name="T3" fmla="*/ 2147483646 h 762"/>
                <a:gd name="T4" fmla="*/ 2147483646 w 5216"/>
                <a:gd name="T5" fmla="*/ 2147483646 h 762"/>
                <a:gd name="T6" fmla="*/ 2147483646 w 5216"/>
                <a:gd name="T7" fmla="*/ 2147483646 h 762"/>
                <a:gd name="T8" fmla="*/ 2147483646 w 5216"/>
                <a:gd name="T9" fmla="*/ 2147483646 h 762"/>
                <a:gd name="T10" fmla="*/ 2147483646 w 5216"/>
                <a:gd name="T11" fmla="*/ 2147483646 h 762"/>
                <a:gd name="T12" fmla="*/ 2147483646 w 5216"/>
                <a:gd name="T13" fmla="*/ 2147483646 h 762"/>
                <a:gd name="T14" fmla="*/ 2147483646 w 5216"/>
                <a:gd name="T15" fmla="*/ 2147483646 h 762"/>
                <a:gd name="T16" fmla="*/ 2147483646 w 5216"/>
                <a:gd name="T17" fmla="*/ 2147483646 h 762"/>
                <a:gd name="T18" fmla="*/ 2147483646 w 5216"/>
                <a:gd name="T19" fmla="*/ 2147483646 h 762"/>
                <a:gd name="T20" fmla="*/ 2147483646 w 5216"/>
                <a:gd name="T21" fmla="*/ 2147483646 h 762"/>
                <a:gd name="T22" fmla="*/ 2147483646 w 5216"/>
                <a:gd name="T23" fmla="*/ 2147483646 h 762"/>
                <a:gd name="T24" fmla="*/ 2147483646 w 5216"/>
                <a:gd name="T25" fmla="*/ 2147483646 h 762"/>
                <a:gd name="T26" fmla="*/ 2147483646 w 5216"/>
                <a:gd name="T27" fmla="*/ 0 h 762"/>
                <a:gd name="T28" fmla="*/ 2147483646 w 5216"/>
                <a:gd name="T29" fmla="*/ 2147483646 h 762"/>
                <a:gd name="T30" fmla="*/ 2147483646 w 5216"/>
                <a:gd name="T31" fmla="*/ 2147483646 h 762"/>
                <a:gd name="T32" fmla="*/ 0 w 5216"/>
                <a:gd name="T33" fmla="*/ 2147483646 h 762"/>
                <a:gd name="T34" fmla="*/ 2147483646 w 5216"/>
                <a:gd name="T35" fmla="*/ 2147483646 h 762"/>
                <a:gd name="T36" fmla="*/ 2147483646 w 5216"/>
                <a:gd name="T37" fmla="*/ 2147483646 h 762"/>
                <a:gd name="T38" fmla="*/ 2147483646 w 5216"/>
                <a:gd name="T39" fmla="*/ 2147483646 h 762"/>
                <a:gd name="T40" fmla="*/ 2147483646 w 5216"/>
                <a:gd name="T41" fmla="*/ 2147483646 h 762"/>
                <a:gd name="T42" fmla="*/ 2147483646 w 5216"/>
                <a:gd name="T43" fmla="*/ 2147483646 h 762"/>
                <a:gd name="T44" fmla="*/ 2147483646 w 5216"/>
                <a:gd name="T45" fmla="*/ 2147483646 h 762"/>
                <a:gd name="T46" fmla="*/ 2147483646 w 5216"/>
                <a:gd name="T47" fmla="*/ 2147483646 h 762"/>
                <a:gd name="T48" fmla="*/ 2147483646 w 5216"/>
                <a:gd name="T49" fmla="*/ 2147483646 h 762"/>
                <a:gd name="T50" fmla="*/ 2147483646 w 5216"/>
                <a:gd name="T51" fmla="*/ 2147483646 h 762"/>
                <a:gd name="T52" fmla="*/ 2147483646 w 5216"/>
                <a:gd name="T53" fmla="*/ 2147483646 h 762"/>
                <a:gd name="T54" fmla="*/ 2147483646 w 5216"/>
                <a:gd name="T55" fmla="*/ 2147483646 h 762"/>
                <a:gd name="T56" fmla="*/ 2147483646 w 5216"/>
                <a:gd name="T57" fmla="*/ 2147483646 h 762"/>
                <a:gd name="T58" fmla="*/ 2147483646 w 5216"/>
                <a:gd name="T59" fmla="*/ 2147483646 h 762"/>
                <a:gd name="T60" fmla="*/ 2147483646 w 5216"/>
                <a:gd name="T61" fmla="*/ 2147483646 h 762"/>
                <a:gd name="T62" fmla="*/ 2147483646 w 5216"/>
                <a:gd name="T63" fmla="*/ 2147483646 h 762"/>
                <a:gd name="T64" fmla="*/ 2147483646 w 5216"/>
                <a:gd name="T65" fmla="*/ 2147483646 h 762"/>
                <a:gd name="T66" fmla="*/ 2147483646 w 5216"/>
                <a:gd name="T67" fmla="*/ 2147483646 h 762"/>
                <a:gd name="T68" fmla="*/ 2147483646 w 5216"/>
                <a:gd name="T69" fmla="*/ 2147483646 h 762"/>
                <a:gd name="T70" fmla="*/ 2147483646 w 5216"/>
                <a:gd name="T71" fmla="*/ 2147483646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sp>
          <p:nvSpPr>
            <p:cNvPr id="5131" name="Freeform 22"/>
            <p:cNvSpPr>
              <a:spLocks/>
            </p:cNvSpPr>
            <p:nvPr/>
          </p:nvSpPr>
          <p:spPr bwMode="hidden">
            <a:xfrm>
              <a:off x="3175" y="4335463"/>
              <a:ext cx="8166100" cy="1101725"/>
            </a:xfrm>
            <a:custGeom>
              <a:avLst/>
              <a:gdLst>
                <a:gd name="T0" fmla="*/ 0 w 5144"/>
                <a:gd name="T1" fmla="*/ 2147483646 h 694"/>
                <a:gd name="T2" fmla="*/ 0 w 5144"/>
                <a:gd name="T3" fmla="*/ 2147483646 h 694"/>
                <a:gd name="T4" fmla="*/ 2147483646 w 5144"/>
                <a:gd name="T5" fmla="*/ 2147483646 h 694"/>
                <a:gd name="T6" fmla="*/ 2147483646 w 5144"/>
                <a:gd name="T7" fmla="*/ 2147483646 h 694"/>
                <a:gd name="T8" fmla="*/ 2147483646 w 5144"/>
                <a:gd name="T9" fmla="*/ 2147483646 h 694"/>
                <a:gd name="T10" fmla="*/ 2147483646 w 5144"/>
                <a:gd name="T11" fmla="*/ 2147483646 h 694"/>
                <a:gd name="T12" fmla="*/ 2147483646 w 5144"/>
                <a:gd name="T13" fmla="*/ 2147483646 h 694"/>
                <a:gd name="T14" fmla="*/ 2147483646 w 5144"/>
                <a:gd name="T15" fmla="*/ 2147483646 h 694"/>
                <a:gd name="T16" fmla="*/ 2147483646 w 5144"/>
                <a:gd name="T17" fmla="*/ 2147483646 h 694"/>
                <a:gd name="T18" fmla="*/ 2147483646 w 5144"/>
                <a:gd name="T19" fmla="*/ 2147483646 h 694"/>
                <a:gd name="T20" fmla="*/ 2147483646 w 5144"/>
                <a:gd name="T21" fmla="*/ 2147483646 h 694"/>
                <a:gd name="T22" fmla="*/ 2147483646 w 5144"/>
                <a:gd name="T23" fmla="*/ 2147483646 h 694"/>
                <a:gd name="T24" fmla="*/ 2147483646 w 5144"/>
                <a:gd name="T25" fmla="*/ 0 h 694"/>
                <a:gd name="T26" fmla="*/ 2147483646 w 5144"/>
                <a:gd name="T27" fmla="*/ 2147483646 h 694"/>
                <a:gd name="T28" fmla="*/ 2147483646 w 5144"/>
                <a:gd name="T29" fmla="*/ 2147483646 h 694"/>
                <a:gd name="T30" fmla="*/ 2147483646 w 5144"/>
                <a:gd name="T31" fmla="*/ 2147483646 h 694"/>
                <a:gd name="T32" fmla="*/ 2147483646 w 5144"/>
                <a:gd name="T33" fmla="*/ 2147483646 h 694"/>
                <a:gd name="T34" fmla="*/ 2147483646 w 5144"/>
                <a:gd name="T35" fmla="*/ 2147483646 h 694"/>
                <a:gd name="T36" fmla="*/ 2147483646 w 5144"/>
                <a:gd name="T37" fmla="*/ 2147483646 h 694"/>
                <a:gd name="T38" fmla="*/ 2147483646 w 5144"/>
                <a:gd name="T39" fmla="*/ 2147483646 h 694"/>
                <a:gd name="T40" fmla="*/ 2147483646 w 5144"/>
                <a:gd name="T41" fmla="*/ 2147483646 h 694"/>
                <a:gd name="T42" fmla="*/ 2147483646 w 5144"/>
                <a:gd name="T43" fmla="*/ 2147483646 h 694"/>
                <a:gd name="T44" fmla="*/ 2147483646 w 5144"/>
                <a:gd name="T45" fmla="*/ 2147483646 h 694"/>
                <a:gd name="T46" fmla="*/ 2147483646 w 5144"/>
                <a:gd name="T47" fmla="*/ 2147483646 h 694"/>
                <a:gd name="T48" fmla="*/ 2147483646 w 5144"/>
                <a:gd name="T49" fmla="*/ 2147483646 h 694"/>
                <a:gd name="T50" fmla="*/ 2147483646 w 5144"/>
                <a:gd name="T51" fmla="*/ 2147483646 h 694"/>
                <a:gd name="T52" fmla="*/ 2147483646 w 5144"/>
                <a:gd name="T53" fmla="*/ 2147483646 h 694"/>
                <a:gd name="T54" fmla="*/ 2147483646 w 5144"/>
                <a:gd name="T55" fmla="*/ 2147483646 h 694"/>
                <a:gd name="T56" fmla="*/ 2147483646 w 5144"/>
                <a:gd name="T57" fmla="*/ 2147483646 h 694"/>
                <a:gd name="T58" fmla="*/ 2147483646 w 5144"/>
                <a:gd name="T59" fmla="*/ 2147483646 h 694"/>
                <a:gd name="T60" fmla="*/ 2147483646 w 5144"/>
                <a:gd name="T61" fmla="*/ 2147483646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400"/>
            </a:p>
          </p:txBody>
        </p:sp>
        <p:sp>
          <p:nvSpPr>
            <p:cNvPr id="5132" name="Freeform 26"/>
            <p:cNvSpPr>
              <a:spLocks/>
            </p:cNvSpPr>
            <p:nvPr/>
          </p:nvSpPr>
          <p:spPr bwMode="hidden">
            <a:xfrm>
              <a:off x="4156075" y="4316413"/>
              <a:ext cx="4940300" cy="927100"/>
            </a:xfrm>
            <a:custGeom>
              <a:avLst/>
              <a:gdLst>
                <a:gd name="T0" fmla="*/ 0 w 3112"/>
                <a:gd name="T1" fmla="*/ 2147483646 h 584"/>
                <a:gd name="T2" fmla="*/ 0 w 3112"/>
                <a:gd name="T3" fmla="*/ 2147483646 h 584"/>
                <a:gd name="T4" fmla="*/ 2147483646 w 3112"/>
                <a:gd name="T5" fmla="*/ 2147483646 h 584"/>
                <a:gd name="T6" fmla="*/ 2147483646 w 3112"/>
                <a:gd name="T7" fmla="*/ 2147483646 h 584"/>
                <a:gd name="T8" fmla="*/ 2147483646 w 3112"/>
                <a:gd name="T9" fmla="*/ 2147483646 h 584"/>
                <a:gd name="T10" fmla="*/ 2147483646 w 3112"/>
                <a:gd name="T11" fmla="*/ 2147483646 h 584"/>
                <a:gd name="T12" fmla="*/ 2147483646 w 3112"/>
                <a:gd name="T13" fmla="*/ 2147483646 h 584"/>
                <a:gd name="T14" fmla="*/ 2147483646 w 3112"/>
                <a:gd name="T15" fmla="*/ 2147483646 h 584"/>
                <a:gd name="T16" fmla="*/ 2147483646 w 3112"/>
                <a:gd name="T17" fmla="*/ 2147483646 h 584"/>
                <a:gd name="T18" fmla="*/ 2147483646 w 3112"/>
                <a:gd name="T19" fmla="*/ 2147483646 h 584"/>
                <a:gd name="T20" fmla="*/ 2147483646 w 3112"/>
                <a:gd name="T21" fmla="*/ 2147483646 h 584"/>
                <a:gd name="T22" fmla="*/ 2147483646 w 3112"/>
                <a:gd name="T23" fmla="*/ 2147483646 h 584"/>
                <a:gd name="T24" fmla="*/ 2147483646 w 3112"/>
                <a:gd name="T25" fmla="*/ 2147483646 h 584"/>
                <a:gd name="T26" fmla="*/ 2147483646 w 3112"/>
                <a:gd name="T27" fmla="*/ 2147483646 h 584"/>
                <a:gd name="T28" fmla="*/ 2147483646 w 3112"/>
                <a:gd name="T29" fmla="*/ 2147483646 h 584"/>
                <a:gd name="T30" fmla="*/ 2147483646 w 3112"/>
                <a:gd name="T31" fmla="*/ 2147483646 h 584"/>
                <a:gd name="T32" fmla="*/ 2147483646 w 3112"/>
                <a:gd name="T33" fmla="*/ 2147483646 h 584"/>
                <a:gd name="T34" fmla="*/ 2147483646 w 3112"/>
                <a:gd name="T35" fmla="*/ 2147483646 h 584"/>
                <a:gd name="T36" fmla="*/ 2147483646 w 3112"/>
                <a:gd name="T37" fmla="*/ 2147483646 h 584"/>
                <a:gd name="T38" fmla="*/ 2147483646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400"/>
            </a:p>
          </p:txBody>
        </p:sp>
        <p:sp useBgFill="1">
          <p:nvSpPr>
            <p:cNvPr id="5133" name="Freeform 10"/>
            <p:cNvSpPr>
              <a:spLocks/>
            </p:cNvSpPr>
            <p:nvPr/>
          </p:nvSpPr>
          <p:spPr bwMode="hidden">
            <a:xfrm>
              <a:off x="-3905251" y="4294188"/>
              <a:ext cx="13027839" cy="1892300"/>
            </a:xfrm>
            <a:custGeom>
              <a:avLst/>
              <a:gdLst>
                <a:gd name="T0" fmla="*/ 2147483646 w 8196"/>
                <a:gd name="T1" fmla="*/ 2147483646 h 1192"/>
                <a:gd name="T2" fmla="*/ 2147483646 w 8196"/>
                <a:gd name="T3" fmla="*/ 2147483646 h 1192"/>
                <a:gd name="T4" fmla="*/ 2147483646 w 8196"/>
                <a:gd name="T5" fmla="*/ 2147483646 h 1192"/>
                <a:gd name="T6" fmla="*/ 2147483646 w 8196"/>
                <a:gd name="T7" fmla="*/ 2147483646 h 1192"/>
                <a:gd name="T8" fmla="*/ 2147483646 w 8196"/>
                <a:gd name="T9" fmla="*/ 2147483646 h 1192"/>
                <a:gd name="T10" fmla="*/ 2147483646 w 8196"/>
                <a:gd name="T11" fmla="*/ 2147483646 h 1192"/>
                <a:gd name="T12" fmla="*/ 2147483646 w 8196"/>
                <a:gd name="T13" fmla="*/ 2147483646 h 1192"/>
                <a:gd name="T14" fmla="*/ 2147483646 w 8196"/>
                <a:gd name="T15" fmla="*/ 2147483646 h 1192"/>
                <a:gd name="T16" fmla="*/ 2147483646 w 8196"/>
                <a:gd name="T17" fmla="*/ 2147483646 h 1192"/>
                <a:gd name="T18" fmla="*/ 2147483646 w 8196"/>
                <a:gd name="T19" fmla="*/ 2147483646 h 1192"/>
                <a:gd name="T20" fmla="*/ 2147483646 w 8196"/>
                <a:gd name="T21" fmla="*/ 2147483646 h 1192"/>
                <a:gd name="T22" fmla="*/ 2147483646 w 8196"/>
                <a:gd name="T23" fmla="*/ 2147483646 h 1192"/>
                <a:gd name="T24" fmla="*/ 2147483646 w 8196"/>
                <a:gd name="T25" fmla="*/ 2147483646 h 1192"/>
                <a:gd name="T26" fmla="*/ 2147483646 w 8196"/>
                <a:gd name="T27" fmla="*/ 2147483646 h 1192"/>
                <a:gd name="T28" fmla="*/ 2147483646 w 8196"/>
                <a:gd name="T29" fmla="*/ 2147483646 h 1192"/>
                <a:gd name="T30" fmla="*/ 2147483646 w 8196"/>
                <a:gd name="T31" fmla="*/ 2147483646 h 1192"/>
                <a:gd name="T32" fmla="*/ 2147483646 w 8196"/>
                <a:gd name="T33" fmla="*/ 2147483646 h 1192"/>
                <a:gd name="T34" fmla="*/ 2147483646 w 8196"/>
                <a:gd name="T35" fmla="*/ 2147483646 h 1192"/>
                <a:gd name="T36" fmla="*/ 2147483646 w 8196"/>
                <a:gd name="T37" fmla="*/ 2147483646 h 1192"/>
                <a:gd name="T38" fmla="*/ 2147483646 w 8196"/>
                <a:gd name="T39" fmla="*/ 2147483646 h 1192"/>
                <a:gd name="T40" fmla="*/ 2147483646 w 8196"/>
                <a:gd name="T41" fmla="*/ 2147483646 h 1192"/>
                <a:gd name="T42" fmla="*/ 2147483646 w 8196"/>
                <a:gd name="T43" fmla="*/ 2147483646 h 1192"/>
                <a:gd name="T44" fmla="*/ 2147483646 w 8196"/>
                <a:gd name="T45" fmla="*/ 0 h 1192"/>
                <a:gd name="T46" fmla="*/ 2147483646 w 8196"/>
                <a:gd name="T47" fmla="*/ 2147483646 h 1192"/>
                <a:gd name="T48" fmla="*/ 2147483646 w 8196"/>
                <a:gd name="T49" fmla="*/ 2147483646 h 1192"/>
                <a:gd name="T50" fmla="*/ 2147483646 w 8196"/>
                <a:gd name="T51" fmla="*/ 2147483646 h 1192"/>
                <a:gd name="T52" fmla="*/ 2147483646 w 8196"/>
                <a:gd name="T53" fmla="*/ 2147483646 h 1192"/>
                <a:gd name="T54" fmla="*/ 2147483646 w 8196"/>
                <a:gd name="T55" fmla="*/ 2147483646 h 1192"/>
                <a:gd name="T56" fmla="*/ 2147483646 w 8196"/>
                <a:gd name="T57" fmla="*/ 2147483646 h 1192"/>
                <a:gd name="T58" fmla="*/ 2147483646 w 8196"/>
                <a:gd name="T59" fmla="*/ 2147483646 h 1192"/>
                <a:gd name="T60" fmla="*/ 2147483646 w 8196"/>
                <a:gd name="T61" fmla="*/ 2147483646 h 1192"/>
                <a:gd name="T62" fmla="*/ 0 w 8196"/>
                <a:gd name="T63" fmla="*/ 2147483646 h 1192"/>
                <a:gd name="T64" fmla="*/ 2147483646 w 8196"/>
                <a:gd name="T65" fmla="*/ 2147483646 h 1192"/>
                <a:gd name="T66" fmla="*/ 2147483646 w 8196"/>
                <a:gd name="T67" fmla="*/ 2147483646 h 1192"/>
                <a:gd name="T68" fmla="*/ 2147483646 w 8196"/>
                <a:gd name="T69" fmla="*/ 2147483646 h 1192"/>
                <a:gd name="T70" fmla="*/ 2147483646 w 8196"/>
                <a:gd name="T71" fmla="*/ 2147483646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grpSp>
      <p:sp>
        <p:nvSpPr>
          <p:cNvPr id="5124" name="Title Placeholder 1"/>
          <p:cNvSpPr>
            <a:spLocks noGrp="1"/>
          </p:cNvSpPr>
          <p:nvPr>
            <p:ph type="title"/>
          </p:nvPr>
        </p:nvSpPr>
        <p:spPr bwMode="auto">
          <a:xfrm>
            <a:off x="1200152" y="357718"/>
            <a:ext cx="10382249" cy="478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 name="Date Placeholder 3"/>
          <p:cNvSpPr>
            <a:spLocks noGrp="1"/>
          </p:cNvSpPr>
          <p:nvPr>
            <p:ph type="dt" sz="half" idx="2"/>
          </p:nvPr>
        </p:nvSpPr>
        <p:spPr>
          <a:xfrm>
            <a:off x="6885518" y="6250517"/>
            <a:ext cx="5048249" cy="364067"/>
          </a:xfrm>
          <a:prstGeom prst="rect">
            <a:avLst/>
          </a:prstGeom>
        </p:spPr>
        <p:txBody>
          <a:bodyPr vert="horz" lIns="91440" tIns="45720" rIns="91440" bIns="45720" rtlCol="0" anchor="ctr"/>
          <a:lstStyle>
            <a:lvl1pPr algn="r" eaLnBrk="1" hangingPunct="1">
              <a:defRPr sz="1333" b="0">
                <a:solidFill>
                  <a:srgbClr val="073E87"/>
                </a:solidFill>
                <a:latin typeface="Tahoma" panose="020B0604030504040204" pitchFamily="34" charset="0"/>
                <a:ea typeface="宋体" pitchFamily="2" charset="-122"/>
                <a:cs typeface="+mn-cs"/>
              </a:defRPr>
            </a:lvl1pPr>
          </a:lstStyle>
          <a:p>
            <a:pPr>
              <a:defRPr/>
            </a:pPr>
            <a:endParaRPr lang="en-US" altLang="zh-CN"/>
          </a:p>
        </p:txBody>
      </p:sp>
      <p:sp>
        <p:nvSpPr>
          <p:cNvPr id="5" name="Footer Placeholder 4"/>
          <p:cNvSpPr>
            <a:spLocks noGrp="1"/>
          </p:cNvSpPr>
          <p:nvPr>
            <p:ph type="ftr" sz="quarter" idx="3"/>
          </p:nvPr>
        </p:nvSpPr>
        <p:spPr>
          <a:xfrm>
            <a:off x="258233" y="6250517"/>
            <a:ext cx="5048251" cy="364067"/>
          </a:xfrm>
          <a:prstGeom prst="rect">
            <a:avLst/>
          </a:prstGeom>
        </p:spPr>
        <p:txBody>
          <a:bodyPr vert="horz" lIns="91440" tIns="45720" rIns="91440" bIns="45720" rtlCol="0" anchor="ctr"/>
          <a:lstStyle>
            <a:lvl1pPr algn="l" eaLnBrk="1" hangingPunct="1">
              <a:defRPr sz="1333" b="0">
                <a:solidFill>
                  <a:srgbClr val="073E87"/>
                </a:solidFill>
                <a:latin typeface="Tahoma" panose="020B0604030504040204" pitchFamily="34" charset="0"/>
                <a:ea typeface="宋体" pitchFamily="2" charset="-122"/>
                <a:cs typeface="+mn-cs"/>
              </a:defRPr>
            </a:lvl1pPr>
          </a:lstStyle>
          <a:p>
            <a:pPr>
              <a:defRPr/>
            </a:pPr>
            <a:endParaRPr lang="en-US" altLang="zh-CN"/>
          </a:p>
        </p:txBody>
      </p:sp>
      <p:sp>
        <p:nvSpPr>
          <p:cNvPr id="6" name="Slide Number Placeholder 5"/>
          <p:cNvSpPr>
            <a:spLocks noGrp="1"/>
          </p:cNvSpPr>
          <p:nvPr>
            <p:ph type="sldNum" sz="quarter" idx="4"/>
          </p:nvPr>
        </p:nvSpPr>
        <p:spPr>
          <a:xfrm>
            <a:off x="5321300" y="6250517"/>
            <a:ext cx="1549400" cy="364067"/>
          </a:xfrm>
          <a:prstGeom prst="rect">
            <a:avLst/>
          </a:prstGeom>
        </p:spPr>
        <p:txBody>
          <a:bodyPr vert="horz" lIns="91440" tIns="45720" rIns="91440" bIns="45720" rtlCol="0" anchor="ctr"/>
          <a:lstStyle>
            <a:lvl1pPr algn="ctr" eaLnBrk="1" hangingPunct="1">
              <a:defRPr sz="1333" b="0">
                <a:solidFill>
                  <a:srgbClr val="073E87"/>
                </a:solidFill>
                <a:latin typeface="Tahoma" panose="020B0604030504040204" pitchFamily="34" charset="0"/>
                <a:ea typeface="宋体" pitchFamily="2" charset="-122"/>
                <a:cs typeface="+mn-cs"/>
              </a:defRPr>
            </a:lvl1pPr>
          </a:lstStyle>
          <a:p>
            <a:pPr>
              <a:defRPr/>
            </a:pPr>
            <a:fld id="{EA3BAD8B-AFF6-4AC2-90D2-BC95FEDAA16D}" type="slidenum">
              <a:rPr lang="zh-CN" altLang="en-US"/>
              <a:pPr>
                <a:defRPr/>
              </a:pPr>
              <a:t>‹#›</a:t>
            </a:fld>
            <a:endParaRPr lang="en-US" altLang="zh-CN"/>
          </a:p>
        </p:txBody>
      </p:sp>
      <p:sp>
        <p:nvSpPr>
          <p:cNvPr id="5128" name="Text Placeholder 2"/>
          <p:cNvSpPr>
            <a:spLocks noGrp="1"/>
          </p:cNvSpPr>
          <p:nvPr>
            <p:ph type="body" idx="1"/>
          </p:nvPr>
        </p:nvSpPr>
        <p:spPr bwMode="auto">
          <a:xfrm>
            <a:off x="304801" y="1824567"/>
            <a:ext cx="7903633" cy="430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74449576"/>
      </p:ext>
    </p:extLst>
  </p:cSld>
  <p:clrMap bg1="lt1" tx1="dk1" bg2="lt2" tx2="dk2" accent1="accent1" accent2="accent2" accent3="accent3" accent4="accent4" accent5="accent5" accent6="accent6" hlink="hlink" folHlink="folHlink"/>
  <p:sldLayoutIdLst>
    <p:sldLayoutId id="2147483730" r:id="rId1"/>
    <p:sldLayoutId id="2147483731" r:id="rId2"/>
  </p:sldLayoutIdLst>
  <p:txStyles>
    <p:titleStyle>
      <a:lvl1pPr algn="l" rtl="0" eaLnBrk="0" fontAlgn="base" hangingPunct="0">
        <a:spcBef>
          <a:spcPct val="0"/>
        </a:spcBef>
        <a:spcAft>
          <a:spcPct val="0"/>
        </a:spcAft>
        <a:defRPr sz="5333" kern="1200">
          <a:solidFill>
            <a:srgbClr val="FFFFFF"/>
          </a:solidFill>
          <a:latin typeface="+mj-lt"/>
          <a:ea typeface="黑体" panose="02010609060101010101" pitchFamily="49" charset="-122"/>
          <a:cs typeface="+mj-cs"/>
        </a:defRPr>
      </a:lvl1pPr>
      <a:lvl2pPr algn="l" rtl="0" eaLnBrk="0" fontAlgn="base" hangingPunct="0">
        <a:spcBef>
          <a:spcPct val="0"/>
        </a:spcBef>
        <a:spcAft>
          <a:spcPct val="0"/>
        </a:spcAft>
        <a:defRPr sz="5333">
          <a:solidFill>
            <a:srgbClr val="FFFFFF"/>
          </a:solidFill>
          <a:latin typeface="Candara" panose="020E0502030303020204" pitchFamily="34" charset="0"/>
          <a:ea typeface="黑体" panose="02010609060101010101" pitchFamily="49" charset="-122"/>
        </a:defRPr>
      </a:lvl2pPr>
      <a:lvl3pPr algn="l" rtl="0" eaLnBrk="0" fontAlgn="base" hangingPunct="0">
        <a:spcBef>
          <a:spcPct val="0"/>
        </a:spcBef>
        <a:spcAft>
          <a:spcPct val="0"/>
        </a:spcAft>
        <a:defRPr sz="5333">
          <a:solidFill>
            <a:srgbClr val="FFFFFF"/>
          </a:solidFill>
          <a:latin typeface="Candara" panose="020E0502030303020204" pitchFamily="34" charset="0"/>
          <a:ea typeface="黑体" panose="02010609060101010101" pitchFamily="49" charset="-122"/>
        </a:defRPr>
      </a:lvl3pPr>
      <a:lvl4pPr algn="l" rtl="0" eaLnBrk="0" fontAlgn="base" hangingPunct="0">
        <a:spcBef>
          <a:spcPct val="0"/>
        </a:spcBef>
        <a:spcAft>
          <a:spcPct val="0"/>
        </a:spcAft>
        <a:defRPr sz="5333">
          <a:solidFill>
            <a:srgbClr val="FFFFFF"/>
          </a:solidFill>
          <a:latin typeface="Candara" panose="020E0502030303020204" pitchFamily="34" charset="0"/>
          <a:ea typeface="黑体" panose="02010609060101010101" pitchFamily="49" charset="-122"/>
        </a:defRPr>
      </a:lvl4pPr>
      <a:lvl5pPr algn="l" rtl="0" eaLnBrk="0" fontAlgn="base" hangingPunct="0">
        <a:spcBef>
          <a:spcPct val="0"/>
        </a:spcBef>
        <a:spcAft>
          <a:spcPct val="0"/>
        </a:spcAft>
        <a:defRPr sz="5333">
          <a:solidFill>
            <a:srgbClr val="FFFFFF"/>
          </a:solidFill>
          <a:latin typeface="Candara" panose="020E0502030303020204" pitchFamily="34" charset="0"/>
          <a:ea typeface="黑体" panose="02010609060101010101" pitchFamily="49" charset="-122"/>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4058" indent="-364058" algn="l" rtl="0" eaLnBrk="0" fontAlgn="base" hangingPunct="0">
        <a:spcBef>
          <a:spcPct val="20000"/>
        </a:spcBef>
        <a:spcAft>
          <a:spcPct val="0"/>
        </a:spcAft>
        <a:buClr>
          <a:schemeClr val="accent1"/>
        </a:buClr>
        <a:buSzPct val="100000"/>
        <a:buFont typeface="Symbol" panose="05050102010706020507" pitchFamily="18" charset="2"/>
        <a:buChar char=""/>
        <a:defRPr sz="3200" kern="1200">
          <a:solidFill>
            <a:schemeClr val="tx2"/>
          </a:solidFill>
          <a:latin typeface="+mn-lt"/>
          <a:ea typeface="+mn-ea"/>
          <a:cs typeface="+mn-cs"/>
        </a:defRPr>
      </a:lvl1pPr>
      <a:lvl2pPr marL="768331" indent="-364058" algn="l" rtl="0" eaLnBrk="0" fontAlgn="base" hangingPunct="0">
        <a:spcBef>
          <a:spcPct val="20000"/>
        </a:spcBef>
        <a:spcAft>
          <a:spcPct val="0"/>
        </a:spcAft>
        <a:buClr>
          <a:schemeClr val="accent1"/>
        </a:buClr>
        <a:buSzPct val="100000"/>
        <a:buFont typeface="Symbol" panose="05050102010706020507" pitchFamily="18" charset="2"/>
        <a:buChar char=""/>
        <a:defRPr sz="2933" kern="1200">
          <a:solidFill>
            <a:schemeClr val="tx2"/>
          </a:solidFill>
          <a:latin typeface="+mn-lt"/>
          <a:ea typeface="+mn-ea"/>
          <a:cs typeface="+mn-cs"/>
        </a:defRPr>
      </a:lvl2pPr>
      <a:lvl3pPr marL="1140855" indent="-304792" algn="l" rtl="0" eaLnBrk="0" fontAlgn="base" hangingPunct="0">
        <a:spcBef>
          <a:spcPct val="20000"/>
        </a:spcBef>
        <a:spcAft>
          <a:spcPct val="0"/>
        </a:spcAft>
        <a:buClr>
          <a:schemeClr val="accent1"/>
        </a:buClr>
        <a:buSzPct val="100000"/>
        <a:buFont typeface="Symbol" panose="05050102010706020507" pitchFamily="18" charset="2"/>
        <a:buChar char=""/>
        <a:defRPr sz="2667" kern="1200">
          <a:solidFill>
            <a:schemeClr val="tx2"/>
          </a:solidFill>
          <a:latin typeface="+mn-lt"/>
          <a:ea typeface="+mn-ea"/>
          <a:cs typeface="+mn-cs"/>
        </a:defRPr>
      </a:lvl3pPr>
      <a:lvl4pPr marL="1523962" indent="-304792" algn="l" rtl="0" eaLnBrk="0" fontAlgn="base" hangingPunct="0">
        <a:spcBef>
          <a:spcPct val="20000"/>
        </a:spcBef>
        <a:spcAft>
          <a:spcPct val="0"/>
        </a:spcAft>
        <a:buClr>
          <a:schemeClr val="accent1"/>
        </a:buClr>
        <a:buSzPct val="100000"/>
        <a:buFont typeface="Symbol" panose="05050102010706020507" pitchFamily="18" charset="2"/>
        <a:buChar char=""/>
        <a:defRPr kern="1200">
          <a:solidFill>
            <a:schemeClr val="tx2"/>
          </a:solidFill>
          <a:latin typeface="+mn-lt"/>
          <a:ea typeface="+mn-ea"/>
          <a:cs typeface="+mn-cs"/>
        </a:defRPr>
      </a:lvl4pPr>
      <a:lvl5pPr marL="1949402" indent="-304792" algn="l" rtl="0" eaLnBrk="0" fontAlgn="base" hangingPunct="0">
        <a:spcBef>
          <a:spcPct val="20000"/>
        </a:spcBef>
        <a:spcAft>
          <a:spcPct val="0"/>
        </a:spcAft>
        <a:buClr>
          <a:schemeClr val="accent1"/>
        </a:buClr>
        <a:buSzPct val="100000"/>
        <a:buFont typeface="Symbol" panose="05050102010706020507" pitchFamily="18" charset="2"/>
        <a:buChar char=""/>
        <a:defRPr sz="2133" kern="1200">
          <a:solidFill>
            <a:schemeClr val="tx2"/>
          </a:solidFill>
          <a:latin typeface="+mn-lt"/>
          <a:ea typeface="+mn-ea"/>
          <a:cs typeface="+mn-cs"/>
        </a:defRPr>
      </a:lvl5pPr>
      <a:lvl6pPr marL="2377381" indent="-304792" algn="l" defTabSz="1219170" rtl="0" eaLnBrk="1" latinLnBrk="0" hangingPunct="1">
        <a:spcBef>
          <a:spcPts val="512"/>
        </a:spcBef>
        <a:buClr>
          <a:schemeClr val="accent1"/>
        </a:buClr>
        <a:buFont typeface="Symbol" pitchFamily="18" charset="2"/>
        <a:buChar char="*"/>
        <a:defRPr sz="1867" kern="1200">
          <a:solidFill>
            <a:schemeClr val="tx2"/>
          </a:solidFill>
          <a:latin typeface="+mn-lt"/>
          <a:ea typeface="+mn-ea"/>
          <a:cs typeface="+mn-cs"/>
        </a:defRPr>
      </a:lvl6pPr>
      <a:lvl7pPr marL="2804090" indent="-304792" algn="l" defTabSz="1219170" rtl="0" eaLnBrk="1" latinLnBrk="0" hangingPunct="1">
        <a:spcBef>
          <a:spcPts val="512"/>
        </a:spcBef>
        <a:buClr>
          <a:schemeClr val="accent1"/>
        </a:buClr>
        <a:buFont typeface="Symbol" pitchFamily="18" charset="2"/>
        <a:buChar char="*"/>
        <a:defRPr sz="1867" kern="1200">
          <a:solidFill>
            <a:schemeClr val="tx2"/>
          </a:solidFill>
          <a:latin typeface="+mn-lt"/>
          <a:ea typeface="+mn-ea"/>
          <a:cs typeface="+mn-cs"/>
        </a:defRPr>
      </a:lvl7pPr>
      <a:lvl8pPr marL="3230799" indent="-304792" algn="l" defTabSz="1219170" rtl="0" eaLnBrk="1" latinLnBrk="0" hangingPunct="1">
        <a:spcBef>
          <a:spcPts val="512"/>
        </a:spcBef>
        <a:buClr>
          <a:schemeClr val="accent1"/>
        </a:buClr>
        <a:buFont typeface="Symbol" pitchFamily="18" charset="2"/>
        <a:buChar char="*"/>
        <a:defRPr sz="1867" kern="1200">
          <a:solidFill>
            <a:schemeClr val="tx2"/>
          </a:solidFill>
          <a:latin typeface="+mn-lt"/>
          <a:ea typeface="+mn-ea"/>
          <a:cs typeface="+mn-cs"/>
        </a:defRPr>
      </a:lvl8pPr>
      <a:lvl9pPr marL="3657509" indent="-304792" algn="l" defTabSz="1219170" rtl="0" eaLnBrk="1" latinLnBrk="0" hangingPunct="1">
        <a:spcBef>
          <a:spcPts val="512"/>
        </a:spcBef>
        <a:buClr>
          <a:schemeClr val="accent1"/>
        </a:buClr>
        <a:buFont typeface="Symbol" pitchFamily="18" charset="2"/>
        <a:buChar char="*"/>
        <a:defRPr sz="1867" kern="1200">
          <a:solidFill>
            <a:schemeClr val="tx2"/>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ounded Rectangle 13"/>
          <p:cNvSpPr/>
          <p:nvPr/>
        </p:nvSpPr>
        <p:spPr>
          <a:xfrm>
            <a:off x="304801" y="228600"/>
            <a:ext cx="11595100" cy="1873251"/>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hangingPunct="1">
              <a:defRPr/>
            </a:pPr>
            <a:endParaRPr lang="en-US" sz="2400" b="0" dirty="0">
              <a:solidFill>
                <a:prstClr val="white"/>
              </a:solidFill>
            </a:endParaRPr>
          </a:p>
        </p:txBody>
      </p:sp>
      <p:grpSp>
        <p:nvGrpSpPr>
          <p:cNvPr id="1027" name="Group 15"/>
          <p:cNvGrpSpPr>
            <a:grpSpLocks noChangeAspect="1"/>
          </p:cNvGrpSpPr>
          <p:nvPr/>
        </p:nvGrpSpPr>
        <p:grpSpPr bwMode="auto">
          <a:xfrm>
            <a:off x="281518" y="1411817"/>
            <a:ext cx="11766549" cy="768349"/>
            <a:chOff x="-3905251" y="4294188"/>
            <a:chExt cx="13027839" cy="1892300"/>
          </a:xfrm>
        </p:grpSpPr>
        <p:sp>
          <p:nvSpPr>
            <p:cNvPr id="1033" name="Freeform 14"/>
            <p:cNvSpPr>
              <a:spLocks/>
            </p:cNvSpPr>
            <p:nvPr/>
          </p:nvSpPr>
          <p:spPr bwMode="hidden">
            <a:xfrm>
              <a:off x="4810441" y="4502706"/>
              <a:ext cx="4295743" cy="1011313"/>
            </a:xfrm>
            <a:custGeom>
              <a:avLst/>
              <a:gdLst>
                <a:gd name="T0" fmla="*/ 2147483646 w 2706"/>
                <a:gd name="T1" fmla="*/ 0 h 640"/>
                <a:gd name="T2" fmla="*/ 2147483646 w 2706"/>
                <a:gd name="T3" fmla="*/ 0 h 640"/>
                <a:gd name="T4" fmla="*/ 2147483646 w 2706"/>
                <a:gd name="T5" fmla="*/ 2147483646 h 640"/>
                <a:gd name="T6" fmla="*/ 2147483646 w 2706"/>
                <a:gd name="T7" fmla="*/ 2147483646 h 640"/>
                <a:gd name="T8" fmla="*/ 2147483646 w 2706"/>
                <a:gd name="T9" fmla="*/ 2147483646 h 640"/>
                <a:gd name="T10" fmla="*/ 2147483646 w 2706"/>
                <a:gd name="T11" fmla="*/ 2147483646 h 640"/>
                <a:gd name="T12" fmla="*/ 2147483646 w 2706"/>
                <a:gd name="T13" fmla="*/ 2147483646 h 640"/>
                <a:gd name="T14" fmla="*/ 2147483646 w 2706"/>
                <a:gd name="T15" fmla="*/ 2147483646 h 640"/>
                <a:gd name="T16" fmla="*/ 2147483646 w 2706"/>
                <a:gd name="T17" fmla="*/ 2147483646 h 640"/>
                <a:gd name="T18" fmla="*/ 2147483646 w 2706"/>
                <a:gd name="T19" fmla="*/ 2147483646 h 640"/>
                <a:gd name="T20" fmla="*/ 2147483646 w 2706"/>
                <a:gd name="T21" fmla="*/ 2147483646 h 640"/>
                <a:gd name="T22" fmla="*/ 2147483646 w 2706"/>
                <a:gd name="T23" fmla="*/ 2147483646 h 640"/>
                <a:gd name="T24" fmla="*/ 2147483646 w 2706"/>
                <a:gd name="T25" fmla="*/ 2147483646 h 640"/>
                <a:gd name="T26" fmla="*/ 2147483646 w 2706"/>
                <a:gd name="T27" fmla="*/ 2147483646 h 640"/>
                <a:gd name="T28" fmla="*/ 2147483646 w 2706"/>
                <a:gd name="T29" fmla="*/ 2147483646 h 640"/>
                <a:gd name="T30" fmla="*/ 2147483646 w 2706"/>
                <a:gd name="T31" fmla="*/ 2147483646 h 640"/>
                <a:gd name="T32" fmla="*/ 2147483646 w 2706"/>
                <a:gd name="T33" fmla="*/ 2147483646 h 640"/>
                <a:gd name="T34" fmla="*/ 2147483646 w 2706"/>
                <a:gd name="T35" fmla="*/ 2147483646 h 640"/>
                <a:gd name="T36" fmla="*/ 0 w 2706"/>
                <a:gd name="T37" fmla="*/ 2147483646 h 640"/>
                <a:gd name="T38" fmla="*/ 0 w 2706"/>
                <a:gd name="T39" fmla="*/ 2147483646 h 640"/>
                <a:gd name="T40" fmla="*/ 2147483646 w 2706"/>
                <a:gd name="T41" fmla="*/ 2147483646 h 640"/>
                <a:gd name="T42" fmla="*/ 2147483646 w 2706"/>
                <a:gd name="T43" fmla="*/ 2147483646 h 640"/>
                <a:gd name="T44" fmla="*/ 2147483646 w 2706"/>
                <a:gd name="T45" fmla="*/ 2147483646 h 640"/>
                <a:gd name="T46" fmla="*/ 2147483646 w 2706"/>
                <a:gd name="T47" fmla="*/ 2147483646 h 640"/>
                <a:gd name="T48" fmla="*/ 2147483646 w 2706"/>
                <a:gd name="T49" fmla="*/ 2147483646 h 640"/>
                <a:gd name="T50" fmla="*/ 2147483646 w 2706"/>
                <a:gd name="T51" fmla="*/ 2147483646 h 640"/>
                <a:gd name="T52" fmla="*/ 2147483646 w 2706"/>
                <a:gd name="T53" fmla="*/ 2147483646 h 640"/>
                <a:gd name="T54" fmla="*/ 2147483646 w 2706"/>
                <a:gd name="T55" fmla="*/ 2147483646 h 640"/>
                <a:gd name="T56" fmla="*/ 2147483646 w 2706"/>
                <a:gd name="T57" fmla="*/ 2147483646 h 640"/>
                <a:gd name="T58" fmla="*/ 2147483646 w 2706"/>
                <a:gd name="T59" fmla="*/ 2147483646 h 640"/>
                <a:gd name="T60" fmla="*/ 2147483646 w 2706"/>
                <a:gd name="T61" fmla="*/ 2147483646 h 640"/>
                <a:gd name="T62" fmla="*/ 2147483646 w 2706"/>
                <a:gd name="T63" fmla="*/ 2147483646 h 640"/>
                <a:gd name="T64" fmla="*/ 2147483646 w 2706"/>
                <a:gd name="T65" fmla="*/ 2147483646 h 640"/>
                <a:gd name="T66" fmla="*/ 2147483646 w 2706"/>
                <a:gd name="T67" fmla="*/ 2147483646 h 640"/>
                <a:gd name="T68" fmla="*/ 2147483646 w 2706"/>
                <a:gd name="T69" fmla="*/ 2147483646 h 640"/>
                <a:gd name="T70" fmla="*/ 2147483646 w 2706"/>
                <a:gd name="T71" fmla="*/ 2147483646 h 640"/>
                <a:gd name="T72" fmla="*/ 2147483646 w 2706"/>
                <a:gd name="T73" fmla="*/ 2147483646 h 640"/>
                <a:gd name="T74" fmla="*/ 2147483646 w 2706"/>
                <a:gd name="T75" fmla="*/ 2147483646 h 640"/>
                <a:gd name="T76" fmla="*/ 2147483646 w 2706"/>
                <a:gd name="T77" fmla="*/ 2147483646 h 640"/>
                <a:gd name="T78" fmla="*/ 2147483646 w 2706"/>
                <a:gd name="T79" fmla="*/ 2147483646 h 640"/>
                <a:gd name="T80" fmla="*/ 2147483646 w 2706"/>
                <a:gd name="T81" fmla="*/ 2147483646 h 640"/>
                <a:gd name="T82" fmla="*/ 2147483646 w 2706"/>
                <a:gd name="T83" fmla="*/ 2147483646 h 640"/>
                <a:gd name="T84" fmla="*/ 2147483646 w 2706"/>
                <a:gd name="T85" fmla="*/ 2147483646 h 640"/>
                <a:gd name="T86" fmla="*/ 2147483646 w 2706"/>
                <a:gd name="T87" fmla="*/ 2147483646 h 640"/>
                <a:gd name="T88" fmla="*/ 2147483646 w 2706"/>
                <a:gd name="T89" fmla="*/ 2147483646 h 640"/>
                <a:gd name="T90" fmla="*/ 2147483646 w 2706"/>
                <a:gd name="T91" fmla="*/ 2147483646 h 640"/>
                <a:gd name="T92" fmla="*/ 2147483646 w 2706"/>
                <a:gd name="T93" fmla="*/ 2147483646 h 640"/>
                <a:gd name="T94" fmla="*/ 2147483646 w 2706"/>
                <a:gd name="T95" fmla="*/ 2147483646 h 640"/>
                <a:gd name="T96" fmla="*/ 2147483646 w 2706"/>
                <a:gd name="T97" fmla="*/ 2147483646 h 640"/>
                <a:gd name="T98" fmla="*/ 2147483646 w 2706"/>
                <a:gd name="T99" fmla="*/ 2147483646 h 640"/>
                <a:gd name="T100" fmla="*/ 2147483646 w 2706"/>
                <a:gd name="T101" fmla="*/ 2147483646 h 640"/>
                <a:gd name="T102" fmla="*/ 2147483646 w 2706"/>
                <a:gd name="T103" fmla="*/ 2147483646 h 640"/>
                <a:gd name="T104" fmla="*/ 2147483646 w 2706"/>
                <a:gd name="T105" fmla="*/ 2147483646 h 640"/>
                <a:gd name="T106" fmla="*/ 2147483646 w 2706"/>
                <a:gd name="T107" fmla="*/ 0 h 640"/>
                <a:gd name="T108" fmla="*/ 2147483646 w 2706"/>
                <a:gd name="T109" fmla="*/ 0 h 640"/>
                <a:gd name="T110" fmla="*/ 2147483646 w 2706"/>
                <a:gd name="T111" fmla="*/ 0 h 640"/>
                <a:gd name="T112" fmla="*/ 2147483646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sp>
          <p:nvSpPr>
            <p:cNvPr id="1034" name="Freeform 18"/>
            <p:cNvSpPr>
              <a:spLocks/>
            </p:cNvSpPr>
            <p:nvPr/>
          </p:nvSpPr>
          <p:spPr bwMode="hidden">
            <a:xfrm>
              <a:off x="-310233" y="4320251"/>
              <a:ext cx="8282134" cy="1209405"/>
            </a:xfrm>
            <a:custGeom>
              <a:avLst/>
              <a:gdLst>
                <a:gd name="T0" fmla="*/ 2147483646 w 5216"/>
                <a:gd name="T1" fmla="*/ 2147483646 h 762"/>
                <a:gd name="T2" fmla="*/ 2147483646 w 5216"/>
                <a:gd name="T3" fmla="*/ 2147483646 h 762"/>
                <a:gd name="T4" fmla="*/ 2147483646 w 5216"/>
                <a:gd name="T5" fmla="*/ 2147483646 h 762"/>
                <a:gd name="T6" fmla="*/ 2147483646 w 5216"/>
                <a:gd name="T7" fmla="*/ 2147483646 h 762"/>
                <a:gd name="T8" fmla="*/ 2147483646 w 5216"/>
                <a:gd name="T9" fmla="*/ 2147483646 h 762"/>
                <a:gd name="T10" fmla="*/ 2147483646 w 5216"/>
                <a:gd name="T11" fmla="*/ 2147483646 h 762"/>
                <a:gd name="T12" fmla="*/ 2147483646 w 5216"/>
                <a:gd name="T13" fmla="*/ 2147483646 h 762"/>
                <a:gd name="T14" fmla="*/ 2147483646 w 5216"/>
                <a:gd name="T15" fmla="*/ 2147483646 h 762"/>
                <a:gd name="T16" fmla="*/ 2147483646 w 5216"/>
                <a:gd name="T17" fmla="*/ 2147483646 h 762"/>
                <a:gd name="T18" fmla="*/ 2147483646 w 5216"/>
                <a:gd name="T19" fmla="*/ 2147483646 h 762"/>
                <a:gd name="T20" fmla="*/ 2147483646 w 5216"/>
                <a:gd name="T21" fmla="*/ 2147483646 h 762"/>
                <a:gd name="T22" fmla="*/ 2147483646 w 5216"/>
                <a:gd name="T23" fmla="*/ 2147483646 h 762"/>
                <a:gd name="T24" fmla="*/ 2147483646 w 5216"/>
                <a:gd name="T25" fmla="*/ 2147483646 h 762"/>
                <a:gd name="T26" fmla="*/ 2147483646 w 5216"/>
                <a:gd name="T27" fmla="*/ 0 h 762"/>
                <a:gd name="T28" fmla="*/ 2147483646 w 5216"/>
                <a:gd name="T29" fmla="*/ 2147483646 h 762"/>
                <a:gd name="T30" fmla="*/ 2147483646 w 5216"/>
                <a:gd name="T31" fmla="*/ 2147483646 h 762"/>
                <a:gd name="T32" fmla="*/ 0 w 5216"/>
                <a:gd name="T33" fmla="*/ 2147483646 h 762"/>
                <a:gd name="T34" fmla="*/ 2147483646 w 5216"/>
                <a:gd name="T35" fmla="*/ 2147483646 h 762"/>
                <a:gd name="T36" fmla="*/ 2147483646 w 5216"/>
                <a:gd name="T37" fmla="*/ 2147483646 h 762"/>
                <a:gd name="T38" fmla="*/ 2147483646 w 5216"/>
                <a:gd name="T39" fmla="*/ 2147483646 h 762"/>
                <a:gd name="T40" fmla="*/ 2147483646 w 5216"/>
                <a:gd name="T41" fmla="*/ 2147483646 h 762"/>
                <a:gd name="T42" fmla="*/ 2147483646 w 5216"/>
                <a:gd name="T43" fmla="*/ 2147483646 h 762"/>
                <a:gd name="T44" fmla="*/ 2147483646 w 5216"/>
                <a:gd name="T45" fmla="*/ 2147483646 h 762"/>
                <a:gd name="T46" fmla="*/ 2147483646 w 5216"/>
                <a:gd name="T47" fmla="*/ 2147483646 h 762"/>
                <a:gd name="T48" fmla="*/ 2147483646 w 5216"/>
                <a:gd name="T49" fmla="*/ 2147483646 h 762"/>
                <a:gd name="T50" fmla="*/ 2147483646 w 5216"/>
                <a:gd name="T51" fmla="*/ 2147483646 h 762"/>
                <a:gd name="T52" fmla="*/ 2147483646 w 5216"/>
                <a:gd name="T53" fmla="*/ 2147483646 h 762"/>
                <a:gd name="T54" fmla="*/ 2147483646 w 5216"/>
                <a:gd name="T55" fmla="*/ 2147483646 h 762"/>
                <a:gd name="T56" fmla="*/ 2147483646 w 5216"/>
                <a:gd name="T57" fmla="*/ 2147483646 h 762"/>
                <a:gd name="T58" fmla="*/ 2147483646 w 5216"/>
                <a:gd name="T59" fmla="*/ 2147483646 h 762"/>
                <a:gd name="T60" fmla="*/ 2147483646 w 5216"/>
                <a:gd name="T61" fmla="*/ 2147483646 h 762"/>
                <a:gd name="T62" fmla="*/ 2147483646 w 5216"/>
                <a:gd name="T63" fmla="*/ 2147483646 h 762"/>
                <a:gd name="T64" fmla="*/ 2147483646 w 5216"/>
                <a:gd name="T65" fmla="*/ 2147483646 h 762"/>
                <a:gd name="T66" fmla="*/ 2147483646 w 5216"/>
                <a:gd name="T67" fmla="*/ 2147483646 h 762"/>
                <a:gd name="T68" fmla="*/ 2147483646 w 5216"/>
                <a:gd name="T69" fmla="*/ 2147483646 h 762"/>
                <a:gd name="T70" fmla="*/ 2147483646 w 5216"/>
                <a:gd name="T71" fmla="*/ 2147483646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sp>
          <p:nvSpPr>
            <p:cNvPr id="1035" name="Freeform 22"/>
            <p:cNvSpPr>
              <a:spLocks/>
            </p:cNvSpPr>
            <p:nvPr/>
          </p:nvSpPr>
          <p:spPr bwMode="hidden">
            <a:xfrm>
              <a:off x="3804" y="4335892"/>
              <a:ext cx="8164957" cy="1099931"/>
            </a:xfrm>
            <a:custGeom>
              <a:avLst/>
              <a:gdLst>
                <a:gd name="T0" fmla="*/ 0 w 5144"/>
                <a:gd name="T1" fmla="*/ 2147483646 h 694"/>
                <a:gd name="T2" fmla="*/ 0 w 5144"/>
                <a:gd name="T3" fmla="*/ 2147483646 h 694"/>
                <a:gd name="T4" fmla="*/ 2147483646 w 5144"/>
                <a:gd name="T5" fmla="*/ 2147483646 h 694"/>
                <a:gd name="T6" fmla="*/ 2147483646 w 5144"/>
                <a:gd name="T7" fmla="*/ 2147483646 h 694"/>
                <a:gd name="T8" fmla="*/ 2147483646 w 5144"/>
                <a:gd name="T9" fmla="*/ 2147483646 h 694"/>
                <a:gd name="T10" fmla="*/ 2147483646 w 5144"/>
                <a:gd name="T11" fmla="*/ 2147483646 h 694"/>
                <a:gd name="T12" fmla="*/ 2147483646 w 5144"/>
                <a:gd name="T13" fmla="*/ 2147483646 h 694"/>
                <a:gd name="T14" fmla="*/ 2147483646 w 5144"/>
                <a:gd name="T15" fmla="*/ 2147483646 h 694"/>
                <a:gd name="T16" fmla="*/ 2147483646 w 5144"/>
                <a:gd name="T17" fmla="*/ 2147483646 h 694"/>
                <a:gd name="T18" fmla="*/ 2147483646 w 5144"/>
                <a:gd name="T19" fmla="*/ 2147483646 h 694"/>
                <a:gd name="T20" fmla="*/ 2147483646 w 5144"/>
                <a:gd name="T21" fmla="*/ 2147483646 h 694"/>
                <a:gd name="T22" fmla="*/ 2147483646 w 5144"/>
                <a:gd name="T23" fmla="*/ 2147483646 h 694"/>
                <a:gd name="T24" fmla="*/ 2147483646 w 5144"/>
                <a:gd name="T25" fmla="*/ 0 h 694"/>
                <a:gd name="T26" fmla="*/ 2147483646 w 5144"/>
                <a:gd name="T27" fmla="*/ 2147483646 h 694"/>
                <a:gd name="T28" fmla="*/ 2147483646 w 5144"/>
                <a:gd name="T29" fmla="*/ 2147483646 h 694"/>
                <a:gd name="T30" fmla="*/ 2147483646 w 5144"/>
                <a:gd name="T31" fmla="*/ 2147483646 h 694"/>
                <a:gd name="T32" fmla="*/ 2147483646 w 5144"/>
                <a:gd name="T33" fmla="*/ 2147483646 h 694"/>
                <a:gd name="T34" fmla="*/ 2147483646 w 5144"/>
                <a:gd name="T35" fmla="*/ 2147483646 h 694"/>
                <a:gd name="T36" fmla="*/ 2147483646 w 5144"/>
                <a:gd name="T37" fmla="*/ 2147483646 h 694"/>
                <a:gd name="T38" fmla="*/ 2147483646 w 5144"/>
                <a:gd name="T39" fmla="*/ 2147483646 h 694"/>
                <a:gd name="T40" fmla="*/ 2147483646 w 5144"/>
                <a:gd name="T41" fmla="*/ 2147483646 h 694"/>
                <a:gd name="T42" fmla="*/ 2147483646 w 5144"/>
                <a:gd name="T43" fmla="*/ 2147483646 h 694"/>
                <a:gd name="T44" fmla="*/ 2147483646 w 5144"/>
                <a:gd name="T45" fmla="*/ 2147483646 h 694"/>
                <a:gd name="T46" fmla="*/ 2147483646 w 5144"/>
                <a:gd name="T47" fmla="*/ 2147483646 h 694"/>
                <a:gd name="T48" fmla="*/ 2147483646 w 5144"/>
                <a:gd name="T49" fmla="*/ 2147483646 h 694"/>
                <a:gd name="T50" fmla="*/ 2147483646 w 5144"/>
                <a:gd name="T51" fmla="*/ 2147483646 h 694"/>
                <a:gd name="T52" fmla="*/ 2147483646 w 5144"/>
                <a:gd name="T53" fmla="*/ 2147483646 h 694"/>
                <a:gd name="T54" fmla="*/ 2147483646 w 5144"/>
                <a:gd name="T55" fmla="*/ 2147483646 h 694"/>
                <a:gd name="T56" fmla="*/ 2147483646 w 5144"/>
                <a:gd name="T57" fmla="*/ 2147483646 h 694"/>
                <a:gd name="T58" fmla="*/ 2147483646 w 5144"/>
                <a:gd name="T59" fmla="*/ 2147483646 h 694"/>
                <a:gd name="T60" fmla="*/ 2147483646 w 5144"/>
                <a:gd name="T61" fmla="*/ 2147483646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400"/>
            </a:p>
          </p:txBody>
        </p:sp>
        <p:sp>
          <p:nvSpPr>
            <p:cNvPr id="1036" name="Freeform 26"/>
            <p:cNvSpPr>
              <a:spLocks/>
            </p:cNvSpPr>
            <p:nvPr/>
          </p:nvSpPr>
          <p:spPr bwMode="hidden">
            <a:xfrm>
              <a:off x="4156589" y="4315040"/>
              <a:ext cx="4940221" cy="927905"/>
            </a:xfrm>
            <a:custGeom>
              <a:avLst/>
              <a:gdLst>
                <a:gd name="T0" fmla="*/ 0 w 3112"/>
                <a:gd name="T1" fmla="*/ 2147483646 h 584"/>
                <a:gd name="T2" fmla="*/ 0 w 3112"/>
                <a:gd name="T3" fmla="*/ 2147483646 h 584"/>
                <a:gd name="T4" fmla="*/ 2147483646 w 3112"/>
                <a:gd name="T5" fmla="*/ 2147483646 h 584"/>
                <a:gd name="T6" fmla="*/ 2147483646 w 3112"/>
                <a:gd name="T7" fmla="*/ 2147483646 h 584"/>
                <a:gd name="T8" fmla="*/ 2147483646 w 3112"/>
                <a:gd name="T9" fmla="*/ 2147483646 h 584"/>
                <a:gd name="T10" fmla="*/ 2147483646 w 3112"/>
                <a:gd name="T11" fmla="*/ 2147483646 h 584"/>
                <a:gd name="T12" fmla="*/ 2147483646 w 3112"/>
                <a:gd name="T13" fmla="*/ 2147483646 h 584"/>
                <a:gd name="T14" fmla="*/ 2147483646 w 3112"/>
                <a:gd name="T15" fmla="*/ 2147483646 h 584"/>
                <a:gd name="T16" fmla="*/ 2147483646 w 3112"/>
                <a:gd name="T17" fmla="*/ 2147483646 h 584"/>
                <a:gd name="T18" fmla="*/ 2147483646 w 3112"/>
                <a:gd name="T19" fmla="*/ 2147483646 h 584"/>
                <a:gd name="T20" fmla="*/ 2147483646 w 3112"/>
                <a:gd name="T21" fmla="*/ 2147483646 h 584"/>
                <a:gd name="T22" fmla="*/ 2147483646 w 3112"/>
                <a:gd name="T23" fmla="*/ 2147483646 h 584"/>
                <a:gd name="T24" fmla="*/ 2147483646 w 3112"/>
                <a:gd name="T25" fmla="*/ 2147483646 h 584"/>
                <a:gd name="T26" fmla="*/ 2147483646 w 3112"/>
                <a:gd name="T27" fmla="*/ 2147483646 h 584"/>
                <a:gd name="T28" fmla="*/ 2147483646 w 3112"/>
                <a:gd name="T29" fmla="*/ 2147483646 h 584"/>
                <a:gd name="T30" fmla="*/ 2147483646 w 3112"/>
                <a:gd name="T31" fmla="*/ 2147483646 h 584"/>
                <a:gd name="T32" fmla="*/ 2147483646 w 3112"/>
                <a:gd name="T33" fmla="*/ 2147483646 h 584"/>
                <a:gd name="T34" fmla="*/ 2147483646 w 3112"/>
                <a:gd name="T35" fmla="*/ 2147483646 h 584"/>
                <a:gd name="T36" fmla="*/ 2147483646 w 3112"/>
                <a:gd name="T37" fmla="*/ 2147483646 h 584"/>
                <a:gd name="T38" fmla="*/ 2147483646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400"/>
            </a:p>
          </p:txBody>
        </p:sp>
        <p:sp useBgFill="1">
          <p:nvSpPr>
            <p:cNvPr id="1037" name="Freeform 10"/>
            <p:cNvSpPr>
              <a:spLocks/>
            </p:cNvSpPr>
            <p:nvPr/>
          </p:nvSpPr>
          <p:spPr bwMode="hidden">
            <a:xfrm>
              <a:off x="-3905251" y="4294188"/>
              <a:ext cx="13027839" cy="1892300"/>
            </a:xfrm>
            <a:custGeom>
              <a:avLst/>
              <a:gdLst>
                <a:gd name="T0" fmla="*/ 2147483646 w 8196"/>
                <a:gd name="T1" fmla="*/ 2147483646 h 1192"/>
                <a:gd name="T2" fmla="*/ 2147483646 w 8196"/>
                <a:gd name="T3" fmla="*/ 2147483646 h 1192"/>
                <a:gd name="T4" fmla="*/ 2147483646 w 8196"/>
                <a:gd name="T5" fmla="*/ 2147483646 h 1192"/>
                <a:gd name="T6" fmla="*/ 2147483646 w 8196"/>
                <a:gd name="T7" fmla="*/ 2147483646 h 1192"/>
                <a:gd name="T8" fmla="*/ 2147483646 w 8196"/>
                <a:gd name="T9" fmla="*/ 2147483646 h 1192"/>
                <a:gd name="T10" fmla="*/ 2147483646 w 8196"/>
                <a:gd name="T11" fmla="*/ 2147483646 h 1192"/>
                <a:gd name="T12" fmla="*/ 2147483646 w 8196"/>
                <a:gd name="T13" fmla="*/ 2147483646 h 1192"/>
                <a:gd name="T14" fmla="*/ 2147483646 w 8196"/>
                <a:gd name="T15" fmla="*/ 2147483646 h 1192"/>
                <a:gd name="T16" fmla="*/ 2147483646 w 8196"/>
                <a:gd name="T17" fmla="*/ 2147483646 h 1192"/>
                <a:gd name="T18" fmla="*/ 2147483646 w 8196"/>
                <a:gd name="T19" fmla="*/ 2147483646 h 1192"/>
                <a:gd name="T20" fmla="*/ 2147483646 w 8196"/>
                <a:gd name="T21" fmla="*/ 2147483646 h 1192"/>
                <a:gd name="T22" fmla="*/ 2147483646 w 8196"/>
                <a:gd name="T23" fmla="*/ 2147483646 h 1192"/>
                <a:gd name="T24" fmla="*/ 2147483646 w 8196"/>
                <a:gd name="T25" fmla="*/ 2147483646 h 1192"/>
                <a:gd name="T26" fmla="*/ 2147483646 w 8196"/>
                <a:gd name="T27" fmla="*/ 2147483646 h 1192"/>
                <a:gd name="T28" fmla="*/ 2147483646 w 8196"/>
                <a:gd name="T29" fmla="*/ 2147483646 h 1192"/>
                <a:gd name="T30" fmla="*/ 2147483646 w 8196"/>
                <a:gd name="T31" fmla="*/ 2147483646 h 1192"/>
                <a:gd name="T32" fmla="*/ 2147483646 w 8196"/>
                <a:gd name="T33" fmla="*/ 2147483646 h 1192"/>
                <a:gd name="T34" fmla="*/ 2147483646 w 8196"/>
                <a:gd name="T35" fmla="*/ 2147483646 h 1192"/>
                <a:gd name="T36" fmla="*/ 2147483646 w 8196"/>
                <a:gd name="T37" fmla="*/ 2147483646 h 1192"/>
                <a:gd name="T38" fmla="*/ 2147483646 w 8196"/>
                <a:gd name="T39" fmla="*/ 2147483646 h 1192"/>
                <a:gd name="T40" fmla="*/ 2147483646 w 8196"/>
                <a:gd name="T41" fmla="*/ 2147483646 h 1192"/>
                <a:gd name="T42" fmla="*/ 2147483646 w 8196"/>
                <a:gd name="T43" fmla="*/ 2147483646 h 1192"/>
                <a:gd name="T44" fmla="*/ 2147483646 w 8196"/>
                <a:gd name="T45" fmla="*/ 0 h 1192"/>
                <a:gd name="T46" fmla="*/ 2147483646 w 8196"/>
                <a:gd name="T47" fmla="*/ 2147483646 h 1192"/>
                <a:gd name="T48" fmla="*/ 2147483646 w 8196"/>
                <a:gd name="T49" fmla="*/ 2147483646 h 1192"/>
                <a:gd name="T50" fmla="*/ 2147483646 w 8196"/>
                <a:gd name="T51" fmla="*/ 2147483646 h 1192"/>
                <a:gd name="T52" fmla="*/ 2147483646 w 8196"/>
                <a:gd name="T53" fmla="*/ 2147483646 h 1192"/>
                <a:gd name="T54" fmla="*/ 2147483646 w 8196"/>
                <a:gd name="T55" fmla="*/ 2147483646 h 1192"/>
                <a:gd name="T56" fmla="*/ 2147483646 w 8196"/>
                <a:gd name="T57" fmla="*/ 2147483646 h 1192"/>
                <a:gd name="T58" fmla="*/ 2147483646 w 8196"/>
                <a:gd name="T59" fmla="*/ 2147483646 h 1192"/>
                <a:gd name="T60" fmla="*/ 2147483646 w 8196"/>
                <a:gd name="T61" fmla="*/ 2147483646 h 1192"/>
                <a:gd name="T62" fmla="*/ 0 w 8196"/>
                <a:gd name="T63" fmla="*/ 2147483646 h 1192"/>
                <a:gd name="T64" fmla="*/ 2147483646 w 8196"/>
                <a:gd name="T65" fmla="*/ 2147483646 h 1192"/>
                <a:gd name="T66" fmla="*/ 2147483646 w 8196"/>
                <a:gd name="T67" fmla="*/ 2147483646 h 1192"/>
                <a:gd name="T68" fmla="*/ 2147483646 w 8196"/>
                <a:gd name="T69" fmla="*/ 2147483646 h 1192"/>
                <a:gd name="T70" fmla="*/ 2147483646 w 8196"/>
                <a:gd name="T71" fmla="*/ 2147483646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grpSp>
      <p:sp>
        <p:nvSpPr>
          <p:cNvPr id="1028" name="Title Placeholder 1"/>
          <p:cNvSpPr>
            <a:spLocks noGrp="1"/>
          </p:cNvSpPr>
          <p:nvPr>
            <p:ph type="title"/>
          </p:nvPr>
        </p:nvSpPr>
        <p:spPr bwMode="auto">
          <a:xfrm>
            <a:off x="1200152" y="357718"/>
            <a:ext cx="10382249" cy="478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pPr lvl="0"/>
            <a:r>
              <a:rPr lang="zh-CN" altLang="en-US"/>
              <a:t>单击此处编辑母版标题样式</a:t>
            </a:r>
          </a:p>
        </p:txBody>
      </p:sp>
      <p:sp>
        <p:nvSpPr>
          <p:cNvPr id="4" name="Date Placeholder 3"/>
          <p:cNvSpPr>
            <a:spLocks noGrp="1"/>
          </p:cNvSpPr>
          <p:nvPr>
            <p:ph type="dt" sz="half" idx="2"/>
          </p:nvPr>
        </p:nvSpPr>
        <p:spPr>
          <a:xfrm>
            <a:off x="6885518" y="6250517"/>
            <a:ext cx="5048249" cy="364067"/>
          </a:xfrm>
          <a:prstGeom prst="rect">
            <a:avLst/>
          </a:prstGeom>
        </p:spPr>
        <p:txBody>
          <a:bodyPr vert="horz" wrap="square" lIns="68580" tIns="34290" rIns="68580" bIns="34290" numCol="1" anchor="ctr" anchorCtr="0" compatLnSpc="1">
            <a:prstTxWarp prst="textNoShape">
              <a:avLst/>
            </a:prstTxWarp>
          </a:bodyPr>
          <a:lstStyle>
            <a:lvl1pPr algn="r" eaLnBrk="1" hangingPunct="1">
              <a:defRPr sz="1333" b="0">
                <a:solidFill>
                  <a:srgbClr val="073E87"/>
                </a:solidFill>
                <a:latin typeface="Tahoma" pitchFamily="34" charset="0"/>
                <a:ea typeface="楷体_GB2312"/>
                <a:cs typeface="楷体_GB2312"/>
              </a:defRPr>
            </a:lvl1pPr>
          </a:lstStyle>
          <a:p>
            <a:pPr>
              <a:defRPr/>
            </a:pPr>
            <a:endParaRPr lang="en-US" altLang="zh-CN"/>
          </a:p>
        </p:txBody>
      </p:sp>
      <p:sp>
        <p:nvSpPr>
          <p:cNvPr id="5" name="Footer Placeholder 4"/>
          <p:cNvSpPr>
            <a:spLocks noGrp="1"/>
          </p:cNvSpPr>
          <p:nvPr>
            <p:ph type="ftr" sz="quarter" idx="3"/>
          </p:nvPr>
        </p:nvSpPr>
        <p:spPr>
          <a:xfrm>
            <a:off x="258233" y="6250517"/>
            <a:ext cx="5048251" cy="364067"/>
          </a:xfrm>
          <a:prstGeom prst="rect">
            <a:avLst/>
          </a:prstGeom>
        </p:spPr>
        <p:txBody>
          <a:bodyPr vert="horz" wrap="square" lIns="68580" tIns="34290" rIns="68580" bIns="34290" numCol="1" anchor="ctr" anchorCtr="0" compatLnSpc="1">
            <a:prstTxWarp prst="textNoShape">
              <a:avLst/>
            </a:prstTxWarp>
          </a:bodyPr>
          <a:lstStyle>
            <a:lvl1pPr eaLnBrk="1" hangingPunct="1">
              <a:defRPr sz="1333" b="0">
                <a:solidFill>
                  <a:srgbClr val="073E87"/>
                </a:solidFill>
                <a:latin typeface="Tahoma" pitchFamily="34" charset="0"/>
                <a:ea typeface="楷体_GB2312"/>
                <a:cs typeface="楷体_GB2312"/>
              </a:defRPr>
            </a:lvl1pPr>
          </a:lstStyle>
          <a:p>
            <a:pPr>
              <a:defRPr/>
            </a:pPr>
            <a:endParaRPr lang="en-US" altLang="zh-CN"/>
          </a:p>
        </p:txBody>
      </p:sp>
      <p:sp>
        <p:nvSpPr>
          <p:cNvPr id="6" name="Slide Number Placeholder 5"/>
          <p:cNvSpPr>
            <a:spLocks noGrp="1"/>
          </p:cNvSpPr>
          <p:nvPr>
            <p:ph type="sldNum" sz="quarter" idx="4"/>
          </p:nvPr>
        </p:nvSpPr>
        <p:spPr>
          <a:xfrm>
            <a:off x="5321300" y="6250517"/>
            <a:ext cx="1549400" cy="364067"/>
          </a:xfrm>
          <a:prstGeom prst="rect">
            <a:avLst/>
          </a:prstGeom>
        </p:spPr>
        <p:txBody>
          <a:bodyPr vert="horz" wrap="square" lIns="68580" tIns="34290" rIns="68580" bIns="34290" numCol="1" anchor="ctr" anchorCtr="0" compatLnSpc="1">
            <a:prstTxWarp prst="textNoShape">
              <a:avLst/>
            </a:prstTxWarp>
          </a:bodyPr>
          <a:lstStyle>
            <a:lvl1pPr algn="ctr" eaLnBrk="1" hangingPunct="1">
              <a:defRPr sz="1333" b="0">
                <a:solidFill>
                  <a:srgbClr val="073E87"/>
                </a:solidFill>
                <a:latin typeface="Tahoma" panose="020B0604030504040204" pitchFamily="34" charset="0"/>
                <a:ea typeface="楷体_GB2312" pitchFamily="49" charset="-122"/>
                <a:cs typeface="+mn-cs"/>
              </a:defRPr>
            </a:lvl1pPr>
          </a:lstStyle>
          <a:p>
            <a:pPr>
              <a:defRPr/>
            </a:pPr>
            <a:fld id="{BDCB7CAD-2C0E-4EC3-AA0F-652A11C2BD42}" type="slidenum">
              <a:rPr lang="zh-CN" altLang="en-US"/>
              <a:pPr>
                <a:defRPr/>
              </a:pPr>
              <a:t>‹#›</a:t>
            </a:fld>
            <a:endParaRPr lang="en-US" altLang="zh-CN"/>
          </a:p>
        </p:txBody>
      </p:sp>
      <p:sp>
        <p:nvSpPr>
          <p:cNvPr id="1032" name="Text Placeholder 2"/>
          <p:cNvSpPr>
            <a:spLocks noGrp="1"/>
          </p:cNvSpPr>
          <p:nvPr>
            <p:ph type="body" idx="1"/>
          </p:nvPr>
        </p:nvSpPr>
        <p:spPr bwMode="auto">
          <a:xfrm>
            <a:off x="304801" y="1824567"/>
            <a:ext cx="7903633" cy="430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90267630"/>
      </p:ext>
    </p:extLst>
  </p:cSld>
  <p:clrMap bg1="lt1" tx1="dk1" bg2="lt2" tx2="dk2" accent1="accent1" accent2="accent2" accent3="accent3" accent4="accent4" accent5="accent5" accent6="accent6" hlink="hlink" folHlink="folHlink"/>
  <p:sldLayoutIdLst>
    <p:sldLayoutId id="2147483733" r:id="rId1"/>
    <p:sldLayoutId id="2147483734" r:id="rId2"/>
  </p:sldLayoutIdLst>
  <p:txStyles>
    <p:titleStyle>
      <a:lvl1pPr algn="l" rtl="0" eaLnBrk="0" fontAlgn="base" hangingPunct="0">
        <a:spcBef>
          <a:spcPct val="0"/>
        </a:spcBef>
        <a:spcAft>
          <a:spcPct val="0"/>
        </a:spcAft>
        <a:defRPr sz="5333" kern="1200">
          <a:solidFill>
            <a:srgbClr val="FFFFFF"/>
          </a:solidFill>
          <a:latin typeface="+mj-lt"/>
          <a:ea typeface="黑体" panose="02010609060101010101" pitchFamily="49" charset="-122"/>
          <a:cs typeface="+mj-cs"/>
        </a:defRPr>
      </a:lvl1pPr>
      <a:lvl2pPr algn="l" rtl="0" eaLnBrk="0" fontAlgn="base" hangingPunct="0">
        <a:spcBef>
          <a:spcPct val="0"/>
        </a:spcBef>
        <a:spcAft>
          <a:spcPct val="0"/>
        </a:spcAft>
        <a:defRPr sz="5333">
          <a:solidFill>
            <a:srgbClr val="FFFFFF"/>
          </a:solidFill>
          <a:latin typeface="Candara" panose="020E0502030303020204" pitchFamily="34" charset="0"/>
          <a:ea typeface="黑体" panose="02010609060101010101" pitchFamily="49" charset="-122"/>
        </a:defRPr>
      </a:lvl2pPr>
      <a:lvl3pPr algn="l" rtl="0" eaLnBrk="0" fontAlgn="base" hangingPunct="0">
        <a:spcBef>
          <a:spcPct val="0"/>
        </a:spcBef>
        <a:spcAft>
          <a:spcPct val="0"/>
        </a:spcAft>
        <a:defRPr sz="5333">
          <a:solidFill>
            <a:srgbClr val="FFFFFF"/>
          </a:solidFill>
          <a:latin typeface="Candara" panose="020E0502030303020204" pitchFamily="34" charset="0"/>
          <a:ea typeface="黑体" panose="02010609060101010101" pitchFamily="49" charset="-122"/>
        </a:defRPr>
      </a:lvl3pPr>
      <a:lvl4pPr algn="l" rtl="0" eaLnBrk="0" fontAlgn="base" hangingPunct="0">
        <a:spcBef>
          <a:spcPct val="0"/>
        </a:spcBef>
        <a:spcAft>
          <a:spcPct val="0"/>
        </a:spcAft>
        <a:defRPr sz="5333">
          <a:solidFill>
            <a:srgbClr val="FFFFFF"/>
          </a:solidFill>
          <a:latin typeface="Candara" panose="020E0502030303020204" pitchFamily="34" charset="0"/>
          <a:ea typeface="黑体" panose="02010609060101010101" pitchFamily="49" charset="-122"/>
        </a:defRPr>
      </a:lvl4pPr>
      <a:lvl5pPr algn="l" rtl="0" eaLnBrk="0" fontAlgn="base" hangingPunct="0">
        <a:spcBef>
          <a:spcPct val="0"/>
        </a:spcBef>
        <a:spcAft>
          <a:spcPct val="0"/>
        </a:spcAft>
        <a:defRPr sz="5333">
          <a:solidFill>
            <a:srgbClr val="FFFFFF"/>
          </a:solidFill>
          <a:latin typeface="Candara" panose="020E0502030303020204" pitchFamily="34" charset="0"/>
          <a:ea typeface="黑体" panose="02010609060101010101" pitchFamily="49" charset="-122"/>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1942" indent="-361942" algn="l" rtl="0" eaLnBrk="0" fontAlgn="base" hangingPunct="0">
        <a:spcBef>
          <a:spcPct val="20000"/>
        </a:spcBef>
        <a:spcAft>
          <a:spcPct val="0"/>
        </a:spcAft>
        <a:buClr>
          <a:schemeClr val="accent1"/>
        </a:buClr>
        <a:buSzPct val="100000"/>
        <a:buFont typeface="Symbol" panose="05050102010706020507" pitchFamily="18" charset="2"/>
        <a:buChar char=""/>
        <a:defRPr sz="3200" kern="1200">
          <a:solidFill>
            <a:schemeClr val="tx2"/>
          </a:solidFill>
          <a:latin typeface="+mn-lt"/>
          <a:ea typeface="+mn-ea"/>
          <a:cs typeface="+mn-cs"/>
        </a:defRPr>
      </a:lvl1pPr>
      <a:lvl2pPr marL="766214" indent="-361942" algn="l" rtl="0" eaLnBrk="0" fontAlgn="base" hangingPunct="0">
        <a:spcBef>
          <a:spcPct val="20000"/>
        </a:spcBef>
        <a:spcAft>
          <a:spcPct val="0"/>
        </a:spcAft>
        <a:buClr>
          <a:schemeClr val="accent1"/>
        </a:buClr>
        <a:buSzPct val="100000"/>
        <a:buFont typeface="Symbol" panose="05050102010706020507" pitchFamily="18" charset="2"/>
        <a:buChar char=""/>
        <a:defRPr sz="2933" kern="1200">
          <a:solidFill>
            <a:schemeClr val="tx2"/>
          </a:solidFill>
          <a:latin typeface="+mn-lt"/>
          <a:ea typeface="+mn-ea"/>
          <a:cs typeface="+mn-cs"/>
        </a:defRPr>
      </a:lvl2pPr>
      <a:lvl3pPr marL="1138738" indent="-302676" algn="l" rtl="0" eaLnBrk="0" fontAlgn="base" hangingPunct="0">
        <a:spcBef>
          <a:spcPct val="20000"/>
        </a:spcBef>
        <a:spcAft>
          <a:spcPct val="0"/>
        </a:spcAft>
        <a:buClr>
          <a:schemeClr val="accent1"/>
        </a:buClr>
        <a:buSzPct val="100000"/>
        <a:buFont typeface="Symbol" panose="05050102010706020507" pitchFamily="18" charset="2"/>
        <a:buChar char=""/>
        <a:defRPr sz="2667" kern="1200">
          <a:solidFill>
            <a:schemeClr val="tx2"/>
          </a:solidFill>
          <a:latin typeface="+mn-lt"/>
          <a:ea typeface="+mn-ea"/>
          <a:cs typeface="+mn-cs"/>
        </a:defRPr>
      </a:lvl3pPr>
      <a:lvl4pPr marL="1521846" indent="-302676" algn="l" rtl="0" eaLnBrk="0" fontAlgn="base" hangingPunct="0">
        <a:spcBef>
          <a:spcPct val="20000"/>
        </a:spcBef>
        <a:spcAft>
          <a:spcPct val="0"/>
        </a:spcAft>
        <a:buClr>
          <a:schemeClr val="accent1"/>
        </a:buClr>
        <a:buSzPct val="100000"/>
        <a:buFont typeface="Symbol" panose="05050102010706020507" pitchFamily="18" charset="2"/>
        <a:buChar char=""/>
        <a:defRPr sz="2667" kern="1200">
          <a:solidFill>
            <a:schemeClr val="tx2"/>
          </a:solidFill>
          <a:latin typeface="+mn-lt"/>
          <a:ea typeface="+mn-ea"/>
          <a:cs typeface="+mn-cs"/>
        </a:defRPr>
      </a:lvl4pPr>
      <a:lvl5pPr marL="1947285" indent="-302676" algn="l" rtl="0" eaLnBrk="0" fontAlgn="base" hangingPunct="0">
        <a:spcBef>
          <a:spcPct val="20000"/>
        </a:spcBef>
        <a:spcAft>
          <a:spcPct val="0"/>
        </a:spcAft>
        <a:buClr>
          <a:schemeClr val="accent1"/>
        </a:buClr>
        <a:buSzPct val="100000"/>
        <a:buFont typeface="Symbol" panose="05050102010706020507" pitchFamily="18" charset="2"/>
        <a:buChar char=""/>
        <a:defRPr sz="2133" kern="1200">
          <a:solidFill>
            <a:schemeClr val="tx2"/>
          </a:solidFill>
          <a:latin typeface="+mn-lt"/>
          <a:ea typeface="+mn-ea"/>
          <a:cs typeface="+mn-cs"/>
        </a:defRPr>
      </a:lvl5pPr>
      <a:lvl6pPr marL="2377322" indent="-304784" algn="l" defTabSz="1219140" rtl="0" eaLnBrk="1" latinLnBrk="0" hangingPunct="1">
        <a:spcBef>
          <a:spcPts val="512"/>
        </a:spcBef>
        <a:buClr>
          <a:schemeClr val="accent1"/>
        </a:buClr>
        <a:buFont typeface="Symbol" pitchFamily="18" charset="2"/>
        <a:buChar char="*"/>
        <a:defRPr sz="1867" kern="1200">
          <a:solidFill>
            <a:schemeClr val="tx2"/>
          </a:solidFill>
          <a:latin typeface="+mn-lt"/>
          <a:ea typeface="+mn-ea"/>
          <a:cs typeface="+mn-cs"/>
        </a:defRPr>
      </a:lvl6pPr>
      <a:lvl7pPr marL="2804021" indent="-304784" algn="l" defTabSz="1219140" rtl="0" eaLnBrk="1" latinLnBrk="0" hangingPunct="1">
        <a:spcBef>
          <a:spcPts val="512"/>
        </a:spcBef>
        <a:buClr>
          <a:schemeClr val="accent1"/>
        </a:buClr>
        <a:buFont typeface="Symbol" pitchFamily="18" charset="2"/>
        <a:buChar char="*"/>
        <a:defRPr sz="1867" kern="1200">
          <a:solidFill>
            <a:schemeClr val="tx2"/>
          </a:solidFill>
          <a:latin typeface="+mn-lt"/>
          <a:ea typeface="+mn-ea"/>
          <a:cs typeface="+mn-cs"/>
        </a:defRPr>
      </a:lvl7pPr>
      <a:lvl8pPr marL="3230718" indent="-304784" algn="l" defTabSz="1219140" rtl="0" eaLnBrk="1" latinLnBrk="0" hangingPunct="1">
        <a:spcBef>
          <a:spcPts val="512"/>
        </a:spcBef>
        <a:buClr>
          <a:schemeClr val="accent1"/>
        </a:buClr>
        <a:buFont typeface="Symbol" pitchFamily="18" charset="2"/>
        <a:buChar char="*"/>
        <a:defRPr sz="1867" kern="1200">
          <a:solidFill>
            <a:schemeClr val="tx2"/>
          </a:solidFill>
          <a:latin typeface="+mn-lt"/>
          <a:ea typeface="+mn-ea"/>
          <a:cs typeface="+mn-cs"/>
        </a:defRPr>
      </a:lvl8pPr>
      <a:lvl9pPr marL="3657418" indent="-304784" algn="l" defTabSz="1219140" rtl="0" eaLnBrk="1" latinLnBrk="0" hangingPunct="1">
        <a:spcBef>
          <a:spcPts val="512"/>
        </a:spcBef>
        <a:buClr>
          <a:schemeClr val="accent1"/>
        </a:buClr>
        <a:buFont typeface="Symbol" pitchFamily="18" charset="2"/>
        <a:buChar char="*"/>
        <a:defRPr sz="1867" kern="1200">
          <a:solidFill>
            <a:schemeClr val="tx2"/>
          </a:solidFill>
          <a:latin typeface="+mn-lt"/>
          <a:ea typeface="+mn-ea"/>
          <a:cs typeface="+mn-cs"/>
        </a:defRPr>
      </a:lvl9pPr>
    </p:bodyStyle>
    <p:otherStyle>
      <a:defPPr>
        <a:defRPr lang="en-US"/>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ounded Rectangle 13"/>
          <p:cNvSpPr/>
          <p:nvPr/>
        </p:nvSpPr>
        <p:spPr>
          <a:xfrm>
            <a:off x="304801" y="228600"/>
            <a:ext cx="11595100" cy="1873251"/>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hangingPunct="1">
              <a:defRPr/>
            </a:pPr>
            <a:endParaRPr lang="en-US" sz="2400" b="0" dirty="0">
              <a:solidFill>
                <a:prstClr val="white"/>
              </a:solidFill>
            </a:endParaRPr>
          </a:p>
        </p:txBody>
      </p:sp>
      <p:grpSp>
        <p:nvGrpSpPr>
          <p:cNvPr id="2051" name="Group 15"/>
          <p:cNvGrpSpPr>
            <a:grpSpLocks noChangeAspect="1"/>
          </p:cNvGrpSpPr>
          <p:nvPr/>
        </p:nvGrpSpPr>
        <p:grpSpPr bwMode="auto">
          <a:xfrm>
            <a:off x="281518" y="1411817"/>
            <a:ext cx="11766549" cy="768349"/>
            <a:chOff x="-3905251" y="4294188"/>
            <a:chExt cx="13027839" cy="1892300"/>
          </a:xfrm>
        </p:grpSpPr>
        <p:sp>
          <p:nvSpPr>
            <p:cNvPr id="2057" name="Freeform 14"/>
            <p:cNvSpPr>
              <a:spLocks/>
            </p:cNvSpPr>
            <p:nvPr/>
          </p:nvSpPr>
          <p:spPr bwMode="hidden">
            <a:xfrm>
              <a:off x="4810441" y="4502706"/>
              <a:ext cx="4295743" cy="1011313"/>
            </a:xfrm>
            <a:custGeom>
              <a:avLst/>
              <a:gdLst>
                <a:gd name="T0" fmla="*/ 2147483646 w 2706"/>
                <a:gd name="T1" fmla="*/ 0 h 640"/>
                <a:gd name="T2" fmla="*/ 2147483646 w 2706"/>
                <a:gd name="T3" fmla="*/ 0 h 640"/>
                <a:gd name="T4" fmla="*/ 2147483646 w 2706"/>
                <a:gd name="T5" fmla="*/ 2147483646 h 640"/>
                <a:gd name="T6" fmla="*/ 2147483646 w 2706"/>
                <a:gd name="T7" fmla="*/ 2147483646 h 640"/>
                <a:gd name="T8" fmla="*/ 2147483646 w 2706"/>
                <a:gd name="T9" fmla="*/ 2147483646 h 640"/>
                <a:gd name="T10" fmla="*/ 2147483646 w 2706"/>
                <a:gd name="T11" fmla="*/ 2147483646 h 640"/>
                <a:gd name="T12" fmla="*/ 2147483646 w 2706"/>
                <a:gd name="T13" fmla="*/ 2147483646 h 640"/>
                <a:gd name="T14" fmla="*/ 2147483646 w 2706"/>
                <a:gd name="T15" fmla="*/ 2147483646 h 640"/>
                <a:gd name="T16" fmla="*/ 2147483646 w 2706"/>
                <a:gd name="T17" fmla="*/ 2147483646 h 640"/>
                <a:gd name="T18" fmla="*/ 2147483646 w 2706"/>
                <a:gd name="T19" fmla="*/ 2147483646 h 640"/>
                <a:gd name="T20" fmla="*/ 2147483646 w 2706"/>
                <a:gd name="T21" fmla="*/ 2147483646 h 640"/>
                <a:gd name="T22" fmla="*/ 2147483646 w 2706"/>
                <a:gd name="T23" fmla="*/ 2147483646 h 640"/>
                <a:gd name="T24" fmla="*/ 2147483646 w 2706"/>
                <a:gd name="T25" fmla="*/ 2147483646 h 640"/>
                <a:gd name="T26" fmla="*/ 2147483646 w 2706"/>
                <a:gd name="T27" fmla="*/ 2147483646 h 640"/>
                <a:gd name="T28" fmla="*/ 2147483646 w 2706"/>
                <a:gd name="T29" fmla="*/ 2147483646 h 640"/>
                <a:gd name="T30" fmla="*/ 2147483646 w 2706"/>
                <a:gd name="T31" fmla="*/ 2147483646 h 640"/>
                <a:gd name="T32" fmla="*/ 2147483646 w 2706"/>
                <a:gd name="T33" fmla="*/ 2147483646 h 640"/>
                <a:gd name="T34" fmla="*/ 2147483646 w 2706"/>
                <a:gd name="T35" fmla="*/ 2147483646 h 640"/>
                <a:gd name="T36" fmla="*/ 0 w 2706"/>
                <a:gd name="T37" fmla="*/ 2147483646 h 640"/>
                <a:gd name="T38" fmla="*/ 0 w 2706"/>
                <a:gd name="T39" fmla="*/ 2147483646 h 640"/>
                <a:gd name="T40" fmla="*/ 2147483646 w 2706"/>
                <a:gd name="T41" fmla="*/ 2147483646 h 640"/>
                <a:gd name="T42" fmla="*/ 2147483646 w 2706"/>
                <a:gd name="T43" fmla="*/ 2147483646 h 640"/>
                <a:gd name="T44" fmla="*/ 2147483646 w 2706"/>
                <a:gd name="T45" fmla="*/ 2147483646 h 640"/>
                <a:gd name="T46" fmla="*/ 2147483646 w 2706"/>
                <a:gd name="T47" fmla="*/ 2147483646 h 640"/>
                <a:gd name="T48" fmla="*/ 2147483646 w 2706"/>
                <a:gd name="T49" fmla="*/ 2147483646 h 640"/>
                <a:gd name="T50" fmla="*/ 2147483646 w 2706"/>
                <a:gd name="T51" fmla="*/ 2147483646 h 640"/>
                <a:gd name="T52" fmla="*/ 2147483646 w 2706"/>
                <a:gd name="T53" fmla="*/ 2147483646 h 640"/>
                <a:gd name="T54" fmla="*/ 2147483646 w 2706"/>
                <a:gd name="T55" fmla="*/ 2147483646 h 640"/>
                <a:gd name="T56" fmla="*/ 2147483646 w 2706"/>
                <a:gd name="T57" fmla="*/ 2147483646 h 640"/>
                <a:gd name="T58" fmla="*/ 2147483646 w 2706"/>
                <a:gd name="T59" fmla="*/ 2147483646 h 640"/>
                <a:gd name="T60" fmla="*/ 2147483646 w 2706"/>
                <a:gd name="T61" fmla="*/ 2147483646 h 640"/>
                <a:gd name="T62" fmla="*/ 2147483646 w 2706"/>
                <a:gd name="T63" fmla="*/ 2147483646 h 640"/>
                <a:gd name="T64" fmla="*/ 2147483646 w 2706"/>
                <a:gd name="T65" fmla="*/ 2147483646 h 640"/>
                <a:gd name="T66" fmla="*/ 2147483646 w 2706"/>
                <a:gd name="T67" fmla="*/ 2147483646 h 640"/>
                <a:gd name="T68" fmla="*/ 2147483646 w 2706"/>
                <a:gd name="T69" fmla="*/ 2147483646 h 640"/>
                <a:gd name="T70" fmla="*/ 2147483646 w 2706"/>
                <a:gd name="T71" fmla="*/ 2147483646 h 640"/>
                <a:gd name="T72" fmla="*/ 2147483646 w 2706"/>
                <a:gd name="T73" fmla="*/ 2147483646 h 640"/>
                <a:gd name="T74" fmla="*/ 2147483646 w 2706"/>
                <a:gd name="T75" fmla="*/ 2147483646 h 640"/>
                <a:gd name="T76" fmla="*/ 2147483646 w 2706"/>
                <a:gd name="T77" fmla="*/ 2147483646 h 640"/>
                <a:gd name="T78" fmla="*/ 2147483646 w 2706"/>
                <a:gd name="T79" fmla="*/ 2147483646 h 640"/>
                <a:gd name="T80" fmla="*/ 2147483646 w 2706"/>
                <a:gd name="T81" fmla="*/ 2147483646 h 640"/>
                <a:gd name="T82" fmla="*/ 2147483646 w 2706"/>
                <a:gd name="T83" fmla="*/ 2147483646 h 640"/>
                <a:gd name="T84" fmla="*/ 2147483646 w 2706"/>
                <a:gd name="T85" fmla="*/ 2147483646 h 640"/>
                <a:gd name="T86" fmla="*/ 2147483646 w 2706"/>
                <a:gd name="T87" fmla="*/ 2147483646 h 640"/>
                <a:gd name="T88" fmla="*/ 2147483646 w 2706"/>
                <a:gd name="T89" fmla="*/ 2147483646 h 640"/>
                <a:gd name="T90" fmla="*/ 2147483646 w 2706"/>
                <a:gd name="T91" fmla="*/ 2147483646 h 640"/>
                <a:gd name="T92" fmla="*/ 2147483646 w 2706"/>
                <a:gd name="T93" fmla="*/ 2147483646 h 640"/>
                <a:gd name="T94" fmla="*/ 2147483646 w 2706"/>
                <a:gd name="T95" fmla="*/ 2147483646 h 640"/>
                <a:gd name="T96" fmla="*/ 2147483646 w 2706"/>
                <a:gd name="T97" fmla="*/ 2147483646 h 640"/>
                <a:gd name="T98" fmla="*/ 2147483646 w 2706"/>
                <a:gd name="T99" fmla="*/ 2147483646 h 640"/>
                <a:gd name="T100" fmla="*/ 2147483646 w 2706"/>
                <a:gd name="T101" fmla="*/ 2147483646 h 640"/>
                <a:gd name="T102" fmla="*/ 2147483646 w 2706"/>
                <a:gd name="T103" fmla="*/ 2147483646 h 640"/>
                <a:gd name="T104" fmla="*/ 2147483646 w 2706"/>
                <a:gd name="T105" fmla="*/ 2147483646 h 640"/>
                <a:gd name="T106" fmla="*/ 2147483646 w 2706"/>
                <a:gd name="T107" fmla="*/ 0 h 640"/>
                <a:gd name="T108" fmla="*/ 2147483646 w 2706"/>
                <a:gd name="T109" fmla="*/ 0 h 640"/>
                <a:gd name="T110" fmla="*/ 2147483646 w 2706"/>
                <a:gd name="T111" fmla="*/ 0 h 640"/>
                <a:gd name="T112" fmla="*/ 2147483646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sp>
          <p:nvSpPr>
            <p:cNvPr id="2058" name="Freeform 18"/>
            <p:cNvSpPr>
              <a:spLocks/>
            </p:cNvSpPr>
            <p:nvPr/>
          </p:nvSpPr>
          <p:spPr bwMode="hidden">
            <a:xfrm>
              <a:off x="-310233" y="4320251"/>
              <a:ext cx="8282134" cy="1209405"/>
            </a:xfrm>
            <a:custGeom>
              <a:avLst/>
              <a:gdLst>
                <a:gd name="T0" fmla="*/ 2147483646 w 5216"/>
                <a:gd name="T1" fmla="*/ 2147483646 h 762"/>
                <a:gd name="T2" fmla="*/ 2147483646 w 5216"/>
                <a:gd name="T3" fmla="*/ 2147483646 h 762"/>
                <a:gd name="T4" fmla="*/ 2147483646 w 5216"/>
                <a:gd name="T5" fmla="*/ 2147483646 h 762"/>
                <a:gd name="T6" fmla="*/ 2147483646 w 5216"/>
                <a:gd name="T7" fmla="*/ 2147483646 h 762"/>
                <a:gd name="T8" fmla="*/ 2147483646 w 5216"/>
                <a:gd name="T9" fmla="*/ 2147483646 h 762"/>
                <a:gd name="T10" fmla="*/ 2147483646 w 5216"/>
                <a:gd name="T11" fmla="*/ 2147483646 h 762"/>
                <a:gd name="T12" fmla="*/ 2147483646 w 5216"/>
                <a:gd name="T13" fmla="*/ 2147483646 h 762"/>
                <a:gd name="T14" fmla="*/ 2147483646 w 5216"/>
                <a:gd name="T15" fmla="*/ 2147483646 h 762"/>
                <a:gd name="T16" fmla="*/ 2147483646 w 5216"/>
                <a:gd name="T17" fmla="*/ 2147483646 h 762"/>
                <a:gd name="T18" fmla="*/ 2147483646 w 5216"/>
                <a:gd name="T19" fmla="*/ 2147483646 h 762"/>
                <a:gd name="T20" fmla="*/ 2147483646 w 5216"/>
                <a:gd name="T21" fmla="*/ 2147483646 h 762"/>
                <a:gd name="T22" fmla="*/ 2147483646 w 5216"/>
                <a:gd name="T23" fmla="*/ 2147483646 h 762"/>
                <a:gd name="T24" fmla="*/ 2147483646 w 5216"/>
                <a:gd name="T25" fmla="*/ 2147483646 h 762"/>
                <a:gd name="T26" fmla="*/ 2147483646 w 5216"/>
                <a:gd name="T27" fmla="*/ 0 h 762"/>
                <a:gd name="T28" fmla="*/ 2147483646 w 5216"/>
                <a:gd name="T29" fmla="*/ 2147483646 h 762"/>
                <a:gd name="T30" fmla="*/ 2147483646 w 5216"/>
                <a:gd name="T31" fmla="*/ 2147483646 h 762"/>
                <a:gd name="T32" fmla="*/ 0 w 5216"/>
                <a:gd name="T33" fmla="*/ 2147483646 h 762"/>
                <a:gd name="T34" fmla="*/ 2147483646 w 5216"/>
                <a:gd name="T35" fmla="*/ 2147483646 h 762"/>
                <a:gd name="T36" fmla="*/ 2147483646 w 5216"/>
                <a:gd name="T37" fmla="*/ 2147483646 h 762"/>
                <a:gd name="T38" fmla="*/ 2147483646 w 5216"/>
                <a:gd name="T39" fmla="*/ 2147483646 h 762"/>
                <a:gd name="T40" fmla="*/ 2147483646 w 5216"/>
                <a:gd name="T41" fmla="*/ 2147483646 h 762"/>
                <a:gd name="T42" fmla="*/ 2147483646 w 5216"/>
                <a:gd name="T43" fmla="*/ 2147483646 h 762"/>
                <a:gd name="T44" fmla="*/ 2147483646 w 5216"/>
                <a:gd name="T45" fmla="*/ 2147483646 h 762"/>
                <a:gd name="T46" fmla="*/ 2147483646 w 5216"/>
                <a:gd name="T47" fmla="*/ 2147483646 h 762"/>
                <a:gd name="T48" fmla="*/ 2147483646 w 5216"/>
                <a:gd name="T49" fmla="*/ 2147483646 h 762"/>
                <a:gd name="T50" fmla="*/ 2147483646 w 5216"/>
                <a:gd name="T51" fmla="*/ 2147483646 h 762"/>
                <a:gd name="T52" fmla="*/ 2147483646 w 5216"/>
                <a:gd name="T53" fmla="*/ 2147483646 h 762"/>
                <a:gd name="T54" fmla="*/ 2147483646 w 5216"/>
                <a:gd name="T55" fmla="*/ 2147483646 h 762"/>
                <a:gd name="T56" fmla="*/ 2147483646 w 5216"/>
                <a:gd name="T57" fmla="*/ 2147483646 h 762"/>
                <a:gd name="T58" fmla="*/ 2147483646 w 5216"/>
                <a:gd name="T59" fmla="*/ 2147483646 h 762"/>
                <a:gd name="T60" fmla="*/ 2147483646 w 5216"/>
                <a:gd name="T61" fmla="*/ 2147483646 h 762"/>
                <a:gd name="T62" fmla="*/ 2147483646 w 5216"/>
                <a:gd name="T63" fmla="*/ 2147483646 h 762"/>
                <a:gd name="T64" fmla="*/ 2147483646 w 5216"/>
                <a:gd name="T65" fmla="*/ 2147483646 h 762"/>
                <a:gd name="T66" fmla="*/ 2147483646 w 5216"/>
                <a:gd name="T67" fmla="*/ 2147483646 h 762"/>
                <a:gd name="T68" fmla="*/ 2147483646 w 5216"/>
                <a:gd name="T69" fmla="*/ 2147483646 h 762"/>
                <a:gd name="T70" fmla="*/ 2147483646 w 5216"/>
                <a:gd name="T71" fmla="*/ 2147483646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sp>
          <p:nvSpPr>
            <p:cNvPr id="2059" name="Freeform 22"/>
            <p:cNvSpPr>
              <a:spLocks/>
            </p:cNvSpPr>
            <p:nvPr/>
          </p:nvSpPr>
          <p:spPr bwMode="hidden">
            <a:xfrm>
              <a:off x="3804" y="4335892"/>
              <a:ext cx="8164957" cy="1099931"/>
            </a:xfrm>
            <a:custGeom>
              <a:avLst/>
              <a:gdLst>
                <a:gd name="T0" fmla="*/ 0 w 5144"/>
                <a:gd name="T1" fmla="*/ 2147483646 h 694"/>
                <a:gd name="T2" fmla="*/ 0 w 5144"/>
                <a:gd name="T3" fmla="*/ 2147483646 h 694"/>
                <a:gd name="T4" fmla="*/ 2147483646 w 5144"/>
                <a:gd name="T5" fmla="*/ 2147483646 h 694"/>
                <a:gd name="T6" fmla="*/ 2147483646 w 5144"/>
                <a:gd name="T7" fmla="*/ 2147483646 h 694"/>
                <a:gd name="T8" fmla="*/ 2147483646 w 5144"/>
                <a:gd name="T9" fmla="*/ 2147483646 h 694"/>
                <a:gd name="T10" fmla="*/ 2147483646 w 5144"/>
                <a:gd name="T11" fmla="*/ 2147483646 h 694"/>
                <a:gd name="T12" fmla="*/ 2147483646 w 5144"/>
                <a:gd name="T13" fmla="*/ 2147483646 h 694"/>
                <a:gd name="T14" fmla="*/ 2147483646 w 5144"/>
                <a:gd name="T15" fmla="*/ 2147483646 h 694"/>
                <a:gd name="T16" fmla="*/ 2147483646 w 5144"/>
                <a:gd name="T17" fmla="*/ 2147483646 h 694"/>
                <a:gd name="T18" fmla="*/ 2147483646 w 5144"/>
                <a:gd name="T19" fmla="*/ 2147483646 h 694"/>
                <a:gd name="T20" fmla="*/ 2147483646 w 5144"/>
                <a:gd name="T21" fmla="*/ 2147483646 h 694"/>
                <a:gd name="T22" fmla="*/ 2147483646 w 5144"/>
                <a:gd name="T23" fmla="*/ 2147483646 h 694"/>
                <a:gd name="T24" fmla="*/ 2147483646 w 5144"/>
                <a:gd name="T25" fmla="*/ 0 h 694"/>
                <a:gd name="T26" fmla="*/ 2147483646 w 5144"/>
                <a:gd name="T27" fmla="*/ 2147483646 h 694"/>
                <a:gd name="T28" fmla="*/ 2147483646 w 5144"/>
                <a:gd name="T29" fmla="*/ 2147483646 h 694"/>
                <a:gd name="T30" fmla="*/ 2147483646 w 5144"/>
                <a:gd name="T31" fmla="*/ 2147483646 h 694"/>
                <a:gd name="T32" fmla="*/ 2147483646 w 5144"/>
                <a:gd name="T33" fmla="*/ 2147483646 h 694"/>
                <a:gd name="T34" fmla="*/ 2147483646 w 5144"/>
                <a:gd name="T35" fmla="*/ 2147483646 h 694"/>
                <a:gd name="T36" fmla="*/ 2147483646 w 5144"/>
                <a:gd name="T37" fmla="*/ 2147483646 h 694"/>
                <a:gd name="T38" fmla="*/ 2147483646 w 5144"/>
                <a:gd name="T39" fmla="*/ 2147483646 h 694"/>
                <a:gd name="T40" fmla="*/ 2147483646 w 5144"/>
                <a:gd name="T41" fmla="*/ 2147483646 h 694"/>
                <a:gd name="T42" fmla="*/ 2147483646 w 5144"/>
                <a:gd name="T43" fmla="*/ 2147483646 h 694"/>
                <a:gd name="T44" fmla="*/ 2147483646 w 5144"/>
                <a:gd name="T45" fmla="*/ 2147483646 h 694"/>
                <a:gd name="T46" fmla="*/ 2147483646 w 5144"/>
                <a:gd name="T47" fmla="*/ 2147483646 h 694"/>
                <a:gd name="T48" fmla="*/ 2147483646 w 5144"/>
                <a:gd name="T49" fmla="*/ 2147483646 h 694"/>
                <a:gd name="T50" fmla="*/ 2147483646 w 5144"/>
                <a:gd name="T51" fmla="*/ 2147483646 h 694"/>
                <a:gd name="T52" fmla="*/ 2147483646 w 5144"/>
                <a:gd name="T53" fmla="*/ 2147483646 h 694"/>
                <a:gd name="T54" fmla="*/ 2147483646 w 5144"/>
                <a:gd name="T55" fmla="*/ 2147483646 h 694"/>
                <a:gd name="T56" fmla="*/ 2147483646 w 5144"/>
                <a:gd name="T57" fmla="*/ 2147483646 h 694"/>
                <a:gd name="T58" fmla="*/ 2147483646 w 5144"/>
                <a:gd name="T59" fmla="*/ 2147483646 h 694"/>
                <a:gd name="T60" fmla="*/ 2147483646 w 5144"/>
                <a:gd name="T61" fmla="*/ 2147483646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400"/>
            </a:p>
          </p:txBody>
        </p:sp>
        <p:sp>
          <p:nvSpPr>
            <p:cNvPr id="2060" name="Freeform 26"/>
            <p:cNvSpPr>
              <a:spLocks/>
            </p:cNvSpPr>
            <p:nvPr/>
          </p:nvSpPr>
          <p:spPr bwMode="hidden">
            <a:xfrm>
              <a:off x="4156589" y="4315040"/>
              <a:ext cx="4940221" cy="927905"/>
            </a:xfrm>
            <a:custGeom>
              <a:avLst/>
              <a:gdLst>
                <a:gd name="T0" fmla="*/ 0 w 3112"/>
                <a:gd name="T1" fmla="*/ 2147483646 h 584"/>
                <a:gd name="T2" fmla="*/ 0 w 3112"/>
                <a:gd name="T3" fmla="*/ 2147483646 h 584"/>
                <a:gd name="T4" fmla="*/ 2147483646 w 3112"/>
                <a:gd name="T5" fmla="*/ 2147483646 h 584"/>
                <a:gd name="T6" fmla="*/ 2147483646 w 3112"/>
                <a:gd name="T7" fmla="*/ 2147483646 h 584"/>
                <a:gd name="T8" fmla="*/ 2147483646 w 3112"/>
                <a:gd name="T9" fmla="*/ 2147483646 h 584"/>
                <a:gd name="T10" fmla="*/ 2147483646 w 3112"/>
                <a:gd name="T11" fmla="*/ 2147483646 h 584"/>
                <a:gd name="T12" fmla="*/ 2147483646 w 3112"/>
                <a:gd name="T13" fmla="*/ 2147483646 h 584"/>
                <a:gd name="T14" fmla="*/ 2147483646 w 3112"/>
                <a:gd name="T15" fmla="*/ 2147483646 h 584"/>
                <a:gd name="T16" fmla="*/ 2147483646 w 3112"/>
                <a:gd name="T17" fmla="*/ 2147483646 h 584"/>
                <a:gd name="T18" fmla="*/ 2147483646 w 3112"/>
                <a:gd name="T19" fmla="*/ 2147483646 h 584"/>
                <a:gd name="T20" fmla="*/ 2147483646 w 3112"/>
                <a:gd name="T21" fmla="*/ 2147483646 h 584"/>
                <a:gd name="T22" fmla="*/ 2147483646 w 3112"/>
                <a:gd name="T23" fmla="*/ 2147483646 h 584"/>
                <a:gd name="T24" fmla="*/ 2147483646 w 3112"/>
                <a:gd name="T25" fmla="*/ 2147483646 h 584"/>
                <a:gd name="T26" fmla="*/ 2147483646 w 3112"/>
                <a:gd name="T27" fmla="*/ 2147483646 h 584"/>
                <a:gd name="T28" fmla="*/ 2147483646 w 3112"/>
                <a:gd name="T29" fmla="*/ 2147483646 h 584"/>
                <a:gd name="T30" fmla="*/ 2147483646 w 3112"/>
                <a:gd name="T31" fmla="*/ 2147483646 h 584"/>
                <a:gd name="T32" fmla="*/ 2147483646 w 3112"/>
                <a:gd name="T33" fmla="*/ 2147483646 h 584"/>
                <a:gd name="T34" fmla="*/ 2147483646 w 3112"/>
                <a:gd name="T35" fmla="*/ 2147483646 h 584"/>
                <a:gd name="T36" fmla="*/ 2147483646 w 3112"/>
                <a:gd name="T37" fmla="*/ 2147483646 h 584"/>
                <a:gd name="T38" fmla="*/ 2147483646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400"/>
            </a:p>
          </p:txBody>
        </p:sp>
        <p:sp useBgFill="1">
          <p:nvSpPr>
            <p:cNvPr id="2061" name="Freeform 10"/>
            <p:cNvSpPr>
              <a:spLocks/>
            </p:cNvSpPr>
            <p:nvPr/>
          </p:nvSpPr>
          <p:spPr bwMode="hidden">
            <a:xfrm>
              <a:off x="-3905251" y="4294188"/>
              <a:ext cx="13027839" cy="1892300"/>
            </a:xfrm>
            <a:custGeom>
              <a:avLst/>
              <a:gdLst>
                <a:gd name="T0" fmla="*/ 2147483646 w 8196"/>
                <a:gd name="T1" fmla="*/ 2147483646 h 1192"/>
                <a:gd name="T2" fmla="*/ 2147483646 w 8196"/>
                <a:gd name="T3" fmla="*/ 2147483646 h 1192"/>
                <a:gd name="T4" fmla="*/ 2147483646 w 8196"/>
                <a:gd name="T5" fmla="*/ 2147483646 h 1192"/>
                <a:gd name="T6" fmla="*/ 2147483646 w 8196"/>
                <a:gd name="T7" fmla="*/ 2147483646 h 1192"/>
                <a:gd name="T8" fmla="*/ 2147483646 w 8196"/>
                <a:gd name="T9" fmla="*/ 2147483646 h 1192"/>
                <a:gd name="T10" fmla="*/ 2147483646 w 8196"/>
                <a:gd name="T11" fmla="*/ 2147483646 h 1192"/>
                <a:gd name="T12" fmla="*/ 2147483646 w 8196"/>
                <a:gd name="T13" fmla="*/ 2147483646 h 1192"/>
                <a:gd name="T14" fmla="*/ 2147483646 w 8196"/>
                <a:gd name="T15" fmla="*/ 2147483646 h 1192"/>
                <a:gd name="T16" fmla="*/ 2147483646 w 8196"/>
                <a:gd name="T17" fmla="*/ 2147483646 h 1192"/>
                <a:gd name="T18" fmla="*/ 2147483646 w 8196"/>
                <a:gd name="T19" fmla="*/ 2147483646 h 1192"/>
                <a:gd name="T20" fmla="*/ 2147483646 w 8196"/>
                <a:gd name="T21" fmla="*/ 2147483646 h 1192"/>
                <a:gd name="T22" fmla="*/ 2147483646 w 8196"/>
                <a:gd name="T23" fmla="*/ 2147483646 h 1192"/>
                <a:gd name="T24" fmla="*/ 2147483646 w 8196"/>
                <a:gd name="T25" fmla="*/ 2147483646 h 1192"/>
                <a:gd name="T26" fmla="*/ 2147483646 w 8196"/>
                <a:gd name="T27" fmla="*/ 2147483646 h 1192"/>
                <a:gd name="T28" fmla="*/ 2147483646 w 8196"/>
                <a:gd name="T29" fmla="*/ 2147483646 h 1192"/>
                <a:gd name="T30" fmla="*/ 2147483646 w 8196"/>
                <a:gd name="T31" fmla="*/ 2147483646 h 1192"/>
                <a:gd name="T32" fmla="*/ 2147483646 w 8196"/>
                <a:gd name="T33" fmla="*/ 2147483646 h 1192"/>
                <a:gd name="T34" fmla="*/ 2147483646 w 8196"/>
                <a:gd name="T35" fmla="*/ 2147483646 h 1192"/>
                <a:gd name="T36" fmla="*/ 2147483646 w 8196"/>
                <a:gd name="T37" fmla="*/ 2147483646 h 1192"/>
                <a:gd name="T38" fmla="*/ 2147483646 w 8196"/>
                <a:gd name="T39" fmla="*/ 2147483646 h 1192"/>
                <a:gd name="T40" fmla="*/ 2147483646 w 8196"/>
                <a:gd name="T41" fmla="*/ 2147483646 h 1192"/>
                <a:gd name="T42" fmla="*/ 2147483646 w 8196"/>
                <a:gd name="T43" fmla="*/ 2147483646 h 1192"/>
                <a:gd name="T44" fmla="*/ 2147483646 w 8196"/>
                <a:gd name="T45" fmla="*/ 0 h 1192"/>
                <a:gd name="T46" fmla="*/ 2147483646 w 8196"/>
                <a:gd name="T47" fmla="*/ 2147483646 h 1192"/>
                <a:gd name="T48" fmla="*/ 2147483646 w 8196"/>
                <a:gd name="T49" fmla="*/ 2147483646 h 1192"/>
                <a:gd name="T50" fmla="*/ 2147483646 w 8196"/>
                <a:gd name="T51" fmla="*/ 2147483646 h 1192"/>
                <a:gd name="T52" fmla="*/ 2147483646 w 8196"/>
                <a:gd name="T53" fmla="*/ 2147483646 h 1192"/>
                <a:gd name="T54" fmla="*/ 2147483646 w 8196"/>
                <a:gd name="T55" fmla="*/ 2147483646 h 1192"/>
                <a:gd name="T56" fmla="*/ 2147483646 w 8196"/>
                <a:gd name="T57" fmla="*/ 2147483646 h 1192"/>
                <a:gd name="T58" fmla="*/ 2147483646 w 8196"/>
                <a:gd name="T59" fmla="*/ 2147483646 h 1192"/>
                <a:gd name="T60" fmla="*/ 2147483646 w 8196"/>
                <a:gd name="T61" fmla="*/ 2147483646 h 1192"/>
                <a:gd name="T62" fmla="*/ 0 w 8196"/>
                <a:gd name="T63" fmla="*/ 2147483646 h 1192"/>
                <a:gd name="T64" fmla="*/ 2147483646 w 8196"/>
                <a:gd name="T65" fmla="*/ 2147483646 h 1192"/>
                <a:gd name="T66" fmla="*/ 2147483646 w 8196"/>
                <a:gd name="T67" fmla="*/ 2147483646 h 1192"/>
                <a:gd name="T68" fmla="*/ 2147483646 w 8196"/>
                <a:gd name="T69" fmla="*/ 2147483646 h 1192"/>
                <a:gd name="T70" fmla="*/ 2147483646 w 8196"/>
                <a:gd name="T71" fmla="*/ 2147483646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grpSp>
      <p:sp>
        <p:nvSpPr>
          <p:cNvPr id="2052" name="Title Placeholder 1"/>
          <p:cNvSpPr>
            <a:spLocks noGrp="1"/>
          </p:cNvSpPr>
          <p:nvPr>
            <p:ph type="title"/>
          </p:nvPr>
        </p:nvSpPr>
        <p:spPr bwMode="auto">
          <a:xfrm>
            <a:off x="1200152" y="357718"/>
            <a:ext cx="10382249" cy="478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pPr lvl="0"/>
            <a:r>
              <a:rPr lang="zh-CN" altLang="en-US"/>
              <a:t>单击此处编辑母版标题样式</a:t>
            </a:r>
          </a:p>
        </p:txBody>
      </p:sp>
      <p:sp>
        <p:nvSpPr>
          <p:cNvPr id="4" name="Date Placeholder 3"/>
          <p:cNvSpPr>
            <a:spLocks noGrp="1"/>
          </p:cNvSpPr>
          <p:nvPr>
            <p:ph type="dt" sz="half" idx="2"/>
          </p:nvPr>
        </p:nvSpPr>
        <p:spPr>
          <a:xfrm>
            <a:off x="6885518" y="6250517"/>
            <a:ext cx="5048249" cy="364067"/>
          </a:xfrm>
          <a:prstGeom prst="rect">
            <a:avLst/>
          </a:prstGeom>
        </p:spPr>
        <p:txBody>
          <a:bodyPr vert="horz" wrap="square" lIns="68580" tIns="34290" rIns="68580" bIns="34290" numCol="1" anchor="ctr" anchorCtr="0" compatLnSpc="1">
            <a:prstTxWarp prst="textNoShape">
              <a:avLst/>
            </a:prstTxWarp>
          </a:bodyPr>
          <a:lstStyle>
            <a:lvl1pPr algn="r" eaLnBrk="1" hangingPunct="1">
              <a:defRPr sz="1333" b="0">
                <a:solidFill>
                  <a:srgbClr val="073E87"/>
                </a:solidFill>
                <a:latin typeface="Tahoma" pitchFamily="34" charset="0"/>
                <a:ea typeface="华文楷体" panose="02010600040101010101" pitchFamily="2" charset="-122"/>
                <a:cs typeface="+mn-cs"/>
              </a:defRPr>
            </a:lvl1pPr>
          </a:lstStyle>
          <a:p>
            <a:pPr>
              <a:defRPr/>
            </a:pPr>
            <a:endParaRPr lang="en-US" altLang="zh-CN"/>
          </a:p>
        </p:txBody>
      </p:sp>
      <p:sp>
        <p:nvSpPr>
          <p:cNvPr id="5" name="Footer Placeholder 4"/>
          <p:cNvSpPr>
            <a:spLocks noGrp="1"/>
          </p:cNvSpPr>
          <p:nvPr>
            <p:ph type="ftr" sz="quarter" idx="3"/>
          </p:nvPr>
        </p:nvSpPr>
        <p:spPr>
          <a:xfrm>
            <a:off x="258233" y="6250517"/>
            <a:ext cx="5048251" cy="364067"/>
          </a:xfrm>
          <a:prstGeom prst="rect">
            <a:avLst/>
          </a:prstGeom>
        </p:spPr>
        <p:txBody>
          <a:bodyPr vert="horz" wrap="square" lIns="68580" tIns="34290" rIns="68580" bIns="34290" numCol="1" anchor="ctr" anchorCtr="0" compatLnSpc="1">
            <a:prstTxWarp prst="textNoShape">
              <a:avLst/>
            </a:prstTxWarp>
          </a:bodyPr>
          <a:lstStyle>
            <a:lvl1pPr eaLnBrk="1" hangingPunct="1">
              <a:defRPr sz="1333" b="0">
                <a:solidFill>
                  <a:srgbClr val="073E87"/>
                </a:solidFill>
                <a:latin typeface="Tahoma" pitchFamily="34" charset="0"/>
                <a:ea typeface="华文楷体" panose="02010600040101010101" pitchFamily="2" charset="-122"/>
                <a:cs typeface="+mn-cs"/>
              </a:defRPr>
            </a:lvl1pPr>
          </a:lstStyle>
          <a:p>
            <a:pPr>
              <a:defRPr/>
            </a:pPr>
            <a:endParaRPr lang="en-US" altLang="zh-CN"/>
          </a:p>
        </p:txBody>
      </p:sp>
      <p:sp>
        <p:nvSpPr>
          <p:cNvPr id="6" name="Slide Number Placeholder 5"/>
          <p:cNvSpPr>
            <a:spLocks noGrp="1"/>
          </p:cNvSpPr>
          <p:nvPr>
            <p:ph type="sldNum" sz="quarter" idx="4"/>
          </p:nvPr>
        </p:nvSpPr>
        <p:spPr>
          <a:xfrm>
            <a:off x="5321300" y="6250517"/>
            <a:ext cx="1549400" cy="364067"/>
          </a:xfrm>
          <a:prstGeom prst="rect">
            <a:avLst/>
          </a:prstGeom>
        </p:spPr>
        <p:txBody>
          <a:bodyPr vert="horz" wrap="square" lIns="68580" tIns="34290" rIns="68580" bIns="34290" numCol="1" anchor="ctr" anchorCtr="0" compatLnSpc="1">
            <a:prstTxWarp prst="textNoShape">
              <a:avLst/>
            </a:prstTxWarp>
          </a:bodyPr>
          <a:lstStyle>
            <a:lvl1pPr algn="ctr" eaLnBrk="1" hangingPunct="1">
              <a:defRPr sz="1333" b="0">
                <a:solidFill>
                  <a:srgbClr val="073E87"/>
                </a:solidFill>
                <a:latin typeface="Tahoma" panose="020B0604030504040204" pitchFamily="34" charset="0"/>
                <a:ea typeface="华文楷体" panose="02010600040101010101" pitchFamily="2" charset="-122"/>
                <a:cs typeface="+mn-cs"/>
              </a:defRPr>
            </a:lvl1pPr>
          </a:lstStyle>
          <a:p>
            <a:pPr>
              <a:defRPr/>
            </a:pPr>
            <a:fld id="{790BFD99-4A90-400A-8C45-252C7A9211C1}" type="slidenum">
              <a:rPr lang="zh-CN" altLang="en-US"/>
              <a:pPr>
                <a:defRPr/>
              </a:pPr>
              <a:t>‹#›</a:t>
            </a:fld>
            <a:endParaRPr lang="en-US" altLang="zh-CN"/>
          </a:p>
        </p:txBody>
      </p:sp>
      <p:sp>
        <p:nvSpPr>
          <p:cNvPr id="2056" name="Text Placeholder 2"/>
          <p:cNvSpPr>
            <a:spLocks noGrp="1"/>
          </p:cNvSpPr>
          <p:nvPr>
            <p:ph type="body" idx="1"/>
          </p:nvPr>
        </p:nvSpPr>
        <p:spPr bwMode="auto">
          <a:xfrm>
            <a:off x="304801" y="1824567"/>
            <a:ext cx="7903633" cy="430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11259603"/>
      </p:ext>
    </p:extLst>
  </p:cSld>
  <p:clrMap bg1="lt1" tx1="dk1" bg2="lt2" tx2="dk2" accent1="accent1" accent2="accent2" accent3="accent3" accent4="accent4" accent5="accent5" accent6="accent6" hlink="hlink" folHlink="folHlink"/>
  <p:sldLayoutIdLst>
    <p:sldLayoutId id="2147483736" r:id="rId1"/>
    <p:sldLayoutId id="2147483737" r:id="rId2"/>
  </p:sldLayoutIdLst>
  <p:txStyles>
    <p:titleStyle>
      <a:lvl1pPr algn="l" rtl="0" eaLnBrk="0" fontAlgn="base" hangingPunct="0">
        <a:spcBef>
          <a:spcPct val="0"/>
        </a:spcBef>
        <a:spcAft>
          <a:spcPct val="0"/>
        </a:spcAft>
        <a:defRPr sz="5333" kern="1200">
          <a:solidFill>
            <a:srgbClr val="FFFFFF"/>
          </a:solidFill>
          <a:latin typeface="+mj-lt"/>
          <a:ea typeface="黑体" panose="02010609060101010101" pitchFamily="49" charset="-122"/>
          <a:cs typeface="+mj-cs"/>
        </a:defRPr>
      </a:lvl1pPr>
      <a:lvl2pPr algn="l" rtl="0" eaLnBrk="0" fontAlgn="base" hangingPunct="0">
        <a:spcBef>
          <a:spcPct val="0"/>
        </a:spcBef>
        <a:spcAft>
          <a:spcPct val="0"/>
        </a:spcAft>
        <a:defRPr sz="5333">
          <a:solidFill>
            <a:srgbClr val="FFFFFF"/>
          </a:solidFill>
          <a:latin typeface="Candara" panose="020E0502030303020204" pitchFamily="34" charset="0"/>
          <a:ea typeface="黑体" panose="02010609060101010101" pitchFamily="49" charset="-122"/>
        </a:defRPr>
      </a:lvl2pPr>
      <a:lvl3pPr algn="l" rtl="0" eaLnBrk="0" fontAlgn="base" hangingPunct="0">
        <a:spcBef>
          <a:spcPct val="0"/>
        </a:spcBef>
        <a:spcAft>
          <a:spcPct val="0"/>
        </a:spcAft>
        <a:defRPr sz="5333">
          <a:solidFill>
            <a:srgbClr val="FFFFFF"/>
          </a:solidFill>
          <a:latin typeface="Candara" panose="020E0502030303020204" pitchFamily="34" charset="0"/>
          <a:ea typeface="黑体" panose="02010609060101010101" pitchFamily="49" charset="-122"/>
        </a:defRPr>
      </a:lvl3pPr>
      <a:lvl4pPr algn="l" rtl="0" eaLnBrk="0" fontAlgn="base" hangingPunct="0">
        <a:spcBef>
          <a:spcPct val="0"/>
        </a:spcBef>
        <a:spcAft>
          <a:spcPct val="0"/>
        </a:spcAft>
        <a:defRPr sz="5333">
          <a:solidFill>
            <a:srgbClr val="FFFFFF"/>
          </a:solidFill>
          <a:latin typeface="Candara" panose="020E0502030303020204" pitchFamily="34" charset="0"/>
          <a:ea typeface="黑体" panose="02010609060101010101" pitchFamily="49" charset="-122"/>
        </a:defRPr>
      </a:lvl4pPr>
      <a:lvl5pPr algn="l" rtl="0" eaLnBrk="0" fontAlgn="base" hangingPunct="0">
        <a:spcBef>
          <a:spcPct val="0"/>
        </a:spcBef>
        <a:spcAft>
          <a:spcPct val="0"/>
        </a:spcAft>
        <a:defRPr sz="5333">
          <a:solidFill>
            <a:srgbClr val="FFFFFF"/>
          </a:solidFill>
          <a:latin typeface="Candara" panose="020E0502030303020204" pitchFamily="34" charset="0"/>
          <a:ea typeface="黑体" panose="02010609060101010101" pitchFamily="49" charset="-122"/>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59824" indent="-359824" algn="l" rtl="0" eaLnBrk="0" fontAlgn="base" hangingPunct="0">
        <a:spcBef>
          <a:spcPct val="20000"/>
        </a:spcBef>
        <a:spcAft>
          <a:spcPct val="0"/>
        </a:spcAft>
        <a:buClr>
          <a:schemeClr val="accent1"/>
        </a:buClr>
        <a:buSzPct val="100000"/>
        <a:buFont typeface="Symbol" panose="05050102010706020507" pitchFamily="18" charset="2"/>
        <a:buChar char=""/>
        <a:defRPr sz="3200" kern="1200">
          <a:solidFill>
            <a:schemeClr val="tx2"/>
          </a:solidFill>
          <a:latin typeface="+mn-lt"/>
          <a:ea typeface="+mn-ea"/>
          <a:cs typeface="+mn-cs"/>
        </a:defRPr>
      </a:lvl1pPr>
      <a:lvl2pPr marL="764098" indent="-359824" algn="l" rtl="0" eaLnBrk="0" fontAlgn="base" hangingPunct="0">
        <a:spcBef>
          <a:spcPct val="20000"/>
        </a:spcBef>
        <a:spcAft>
          <a:spcPct val="0"/>
        </a:spcAft>
        <a:buClr>
          <a:schemeClr val="accent1"/>
        </a:buClr>
        <a:buSzPct val="100000"/>
        <a:buFont typeface="Symbol" panose="05050102010706020507" pitchFamily="18" charset="2"/>
        <a:buChar char=""/>
        <a:defRPr sz="2933" kern="1200">
          <a:solidFill>
            <a:schemeClr val="tx2"/>
          </a:solidFill>
          <a:latin typeface="+mn-lt"/>
          <a:ea typeface="+mn-ea"/>
          <a:cs typeface="+mn-cs"/>
        </a:defRPr>
      </a:lvl2pPr>
      <a:lvl3pPr marL="1136622" indent="-300559" algn="l" rtl="0" eaLnBrk="0" fontAlgn="base" hangingPunct="0">
        <a:spcBef>
          <a:spcPct val="20000"/>
        </a:spcBef>
        <a:spcAft>
          <a:spcPct val="0"/>
        </a:spcAft>
        <a:buClr>
          <a:schemeClr val="accent1"/>
        </a:buClr>
        <a:buSzPct val="100000"/>
        <a:buFont typeface="Symbol" panose="05050102010706020507" pitchFamily="18" charset="2"/>
        <a:buChar char=""/>
        <a:defRPr sz="2667" kern="1200">
          <a:solidFill>
            <a:schemeClr val="tx2"/>
          </a:solidFill>
          <a:latin typeface="+mn-lt"/>
          <a:ea typeface="+mn-ea"/>
          <a:cs typeface="+mn-cs"/>
        </a:defRPr>
      </a:lvl3pPr>
      <a:lvl4pPr marL="1519729" indent="-300559" algn="l" rtl="0" eaLnBrk="0" fontAlgn="base" hangingPunct="0">
        <a:spcBef>
          <a:spcPct val="20000"/>
        </a:spcBef>
        <a:spcAft>
          <a:spcPct val="0"/>
        </a:spcAft>
        <a:buClr>
          <a:schemeClr val="accent1"/>
        </a:buClr>
        <a:buSzPct val="100000"/>
        <a:buFont typeface="Symbol" panose="05050102010706020507" pitchFamily="18" charset="2"/>
        <a:buChar char=""/>
        <a:defRPr sz="2667" kern="1200">
          <a:solidFill>
            <a:schemeClr val="tx2"/>
          </a:solidFill>
          <a:latin typeface="+mn-lt"/>
          <a:ea typeface="+mn-ea"/>
          <a:cs typeface="+mn-cs"/>
        </a:defRPr>
      </a:lvl4pPr>
      <a:lvl5pPr marL="1945169" indent="-300559" algn="l" rtl="0" eaLnBrk="0" fontAlgn="base" hangingPunct="0">
        <a:spcBef>
          <a:spcPct val="20000"/>
        </a:spcBef>
        <a:spcAft>
          <a:spcPct val="0"/>
        </a:spcAft>
        <a:buClr>
          <a:schemeClr val="accent1"/>
        </a:buClr>
        <a:buSzPct val="100000"/>
        <a:buFont typeface="Symbol" panose="05050102010706020507" pitchFamily="18" charset="2"/>
        <a:buChar char=""/>
        <a:defRPr sz="2133" kern="1200">
          <a:solidFill>
            <a:schemeClr val="tx2"/>
          </a:solidFill>
          <a:latin typeface="+mn-lt"/>
          <a:ea typeface="+mn-ea"/>
          <a:cs typeface="+mn-cs"/>
        </a:defRPr>
      </a:lvl5pPr>
      <a:lvl6pPr marL="2377263" indent="-304776" algn="l" defTabSz="1219110" rtl="0" eaLnBrk="1" latinLnBrk="0" hangingPunct="1">
        <a:spcBef>
          <a:spcPts val="512"/>
        </a:spcBef>
        <a:buClr>
          <a:schemeClr val="accent1"/>
        </a:buClr>
        <a:buFont typeface="Symbol" pitchFamily="18" charset="2"/>
        <a:buChar char="*"/>
        <a:defRPr sz="1867" kern="1200">
          <a:solidFill>
            <a:schemeClr val="tx2"/>
          </a:solidFill>
          <a:latin typeface="+mn-lt"/>
          <a:ea typeface="+mn-ea"/>
          <a:cs typeface="+mn-cs"/>
        </a:defRPr>
      </a:lvl6pPr>
      <a:lvl7pPr marL="2803951" indent="-304776" algn="l" defTabSz="1219110" rtl="0" eaLnBrk="1" latinLnBrk="0" hangingPunct="1">
        <a:spcBef>
          <a:spcPts val="512"/>
        </a:spcBef>
        <a:buClr>
          <a:schemeClr val="accent1"/>
        </a:buClr>
        <a:buFont typeface="Symbol" pitchFamily="18" charset="2"/>
        <a:buChar char="*"/>
        <a:defRPr sz="1867" kern="1200">
          <a:solidFill>
            <a:schemeClr val="tx2"/>
          </a:solidFill>
          <a:latin typeface="+mn-lt"/>
          <a:ea typeface="+mn-ea"/>
          <a:cs typeface="+mn-cs"/>
        </a:defRPr>
      </a:lvl7pPr>
      <a:lvl8pPr marL="3230638" indent="-304776" algn="l" defTabSz="1219110" rtl="0" eaLnBrk="1" latinLnBrk="0" hangingPunct="1">
        <a:spcBef>
          <a:spcPts val="512"/>
        </a:spcBef>
        <a:buClr>
          <a:schemeClr val="accent1"/>
        </a:buClr>
        <a:buFont typeface="Symbol" pitchFamily="18" charset="2"/>
        <a:buChar char="*"/>
        <a:defRPr sz="1867" kern="1200">
          <a:solidFill>
            <a:schemeClr val="tx2"/>
          </a:solidFill>
          <a:latin typeface="+mn-lt"/>
          <a:ea typeface="+mn-ea"/>
          <a:cs typeface="+mn-cs"/>
        </a:defRPr>
      </a:lvl8pPr>
      <a:lvl9pPr marL="3657327" indent="-304776" algn="l" defTabSz="1219110" rtl="0" eaLnBrk="1" latinLnBrk="0" hangingPunct="1">
        <a:spcBef>
          <a:spcPts val="512"/>
        </a:spcBef>
        <a:buClr>
          <a:schemeClr val="accent1"/>
        </a:buClr>
        <a:buFont typeface="Symbol" pitchFamily="18" charset="2"/>
        <a:buChar char="*"/>
        <a:defRPr sz="1867" kern="1200">
          <a:solidFill>
            <a:schemeClr val="tx2"/>
          </a:solidFill>
          <a:latin typeface="+mn-lt"/>
          <a:ea typeface="+mn-ea"/>
          <a:cs typeface="+mn-cs"/>
        </a:defRPr>
      </a:lvl9pPr>
    </p:bodyStyle>
    <p:otherStyle>
      <a:defPPr>
        <a:defRPr lang="en-US"/>
      </a:defPPr>
      <a:lvl1pPr marL="0" algn="l" defTabSz="1219110" rtl="0" eaLnBrk="1" latinLnBrk="0" hangingPunct="1">
        <a:defRPr sz="2400" kern="1200">
          <a:solidFill>
            <a:schemeClr val="tx1"/>
          </a:solidFill>
          <a:latin typeface="+mn-lt"/>
          <a:ea typeface="+mn-ea"/>
          <a:cs typeface="+mn-cs"/>
        </a:defRPr>
      </a:lvl1pPr>
      <a:lvl2pPr marL="609555" algn="l" defTabSz="1219110" rtl="0" eaLnBrk="1" latinLnBrk="0" hangingPunct="1">
        <a:defRPr sz="2400" kern="1200">
          <a:solidFill>
            <a:schemeClr val="tx1"/>
          </a:solidFill>
          <a:latin typeface="+mn-lt"/>
          <a:ea typeface="+mn-ea"/>
          <a:cs typeface="+mn-cs"/>
        </a:defRPr>
      </a:lvl2pPr>
      <a:lvl3pPr marL="1219110" algn="l" defTabSz="1219110" rtl="0" eaLnBrk="1" latinLnBrk="0" hangingPunct="1">
        <a:defRPr sz="2400" kern="1200">
          <a:solidFill>
            <a:schemeClr val="tx1"/>
          </a:solidFill>
          <a:latin typeface="+mn-lt"/>
          <a:ea typeface="+mn-ea"/>
          <a:cs typeface="+mn-cs"/>
        </a:defRPr>
      </a:lvl3pPr>
      <a:lvl4pPr marL="1828664" algn="l" defTabSz="1219110" rtl="0" eaLnBrk="1" latinLnBrk="0" hangingPunct="1">
        <a:defRPr sz="2400" kern="1200">
          <a:solidFill>
            <a:schemeClr val="tx1"/>
          </a:solidFill>
          <a:latin typeface="+mn-lt"/>
          <a:ea typeface="+mn-ea"/>
          <a:cs typeface="+mn-cs"/>
        </a:defRPr>
      </a:lvl4pPr>
      <a:lvl5pPr marL="2438218" algn="l" defTabSz="1219110" rtl="0" eaLnBrk="1" latinLnBrk="0" hangingPunct="1">
        <a:defRPr sz="2400" kern="1200">
          <a:solidFill>
            <a:schemeClr val="tx1"/>
          </a:solidFill>
          <a:latin typeface="+mn-lt"/>
          <a:ea typeface="+mn-ea"/>
          <a:cs typeface="+mn-cs"/>
        </a:defRPr>
      </a:lvl5pPr>
      <a:lvl6pPr marL="3047772" algn="l" defTabSz="1219110" rtl="0" eaLnBrk="1" latinLnBrk="0" hangingPunct="1">
        <a:defRPr sz="2400" kern="1200">
          <a:solidFill>
            <a:schemeClr val="tx1"/>
          </a:solidFill>
          <a:latin typeface="+mn-lt"/>
          <a:ea typeface="+mn-ea"/>
          <a:cs typeface="+mn-cs"/>
        </a:defRPr>
      </a:lvl6pPr>
      <a:lvl7pPr marL="3657327" algn="l" defTabSz="1219110" rtl="0" eaLnBrk="1" latinLnBrk="0" hangingPunct="1">
        <a:defRPr sz="2400" kern="1200">
          <a:solidFill>
            <a:schemeClr val="tx1"/>
          </a:solidFill>
          <a:latin typeface="+mn-lt"/>
          <a:ea typeface="+mn-ea"/>
          <a:cs typeface="+mn-cs"/>
        </a:defRPr>
      </a:lvl7pPr>
      <a:lvl8pPr marL="4266880" algn="l" defTabSz="1219110" rtl="0" eaLnBrk="1" latinLnBrk="0" hangingPunct="1">
        <a:defRPr sz="2400" kern="1200">
          <a:solidFill>
            <a:schemeClr val="tx1"/>
          </a:solidFill>
          <a:latin typeface="+mn-lt"/>
          <a:ea typeface="+mn-ea"/>
          <a:cs typeface="+mn-cs"/>
        </a:defRPr>
      </a:lvl8pPr>
      <a:lvl9pPr marL="4876435" algn="l" defTabSz="121911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ounded Rectangle 13"/>
          <p:cNvSpPr/>
          <p:nvPr/>
        </p:nvSpPr>
        <p:spPr>
          <a:xfrm>
            <a:off x="304801" y="228600"/>
            <a:ext cx="11595100" cy="1873251"/>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hangingPunct="1">
              <a:defRPr/>
            </a:pPr>
            <a:endParaRPr lang="en-US" sz="2400" b="0" dirty="0">
              <a:solidFill>
                <a:prstClr val="white"/>
              </a:solidFill>
            </a:endParaRPr>
          </a:p>
        </p:txBody>
      </p:sp>
      <p:grpSp>
        <p:nvGrpSpPr>
          <p:cNvPr id="3075" name="Group 15"/>
          <p:cNvGrpSpPr>
            <a:grpSpLocks noChangeAspect="1"/>
          </p:cNvGrpSpPr>
          <p:nvPr/>
        </p:nvGrpSpPr>
        <p:grpSpPr bwMode="auto">
          <a:xfrm>
            <a:off x="281518" y="1411817"/>
            <a:ext cx="11766549" cy="768349"/>
            <a:chOff x="-3905251" y="4294188"/>
            <a:chExt cx="13027839" cy="1892300"/>
          </a:xfrm>
        </p:grpSpPr>
        <p:sp>
          <p:nvSpPr>
            <p:cNvPr id="3081" name="Freeform 14"/>
            <p:cNvSpPr>
              <a:spLocks/>
            </p:cNvSpPr>
            <p:nvPr/>
          </p:nvSpPr>
          <p:spPr bwMode="hidden">
            <a:xfrm>
              <a:off x="4810441" y="4502706"/>
              <a:ext cx="4295743" cy="1011313"/>
            </a:xfrm>
            <a:custGeom>
              <a:avLst/>
              <a:gdLst>
                <a:gd name="T0" fmla="*/ 2147483646 w 2706"/>
                <a:gd name="T1" fmla="*/ 0 h 640"/>
                <a:gd name="T2" fmla="*/ 2147483646 w 2706"/>
                <a:gd name="T3" fmla="*/ 0 h 640"/>
                <a:gd name="T4" fmla="*/ 2147483646 w 2706"/>
                <a:gd name="T5" fmla="*/ 2147483646 h 640"/>
                <a:gd name="T6" fmla="*/ 2147483646 w 2706"/>
                <a:gd name="T7" fmla="*/ 2147483646 h 640"/>
                <a:gd name="T8" fmla="*/ 2147483646 w 2706"/>
                <a:gd name="T9" fmla="*/ 2147483646 h 640"/>
                <a:gd name="T10" fmla="*/ 2147483646 w 2706"/>
                <a:gd name="T11" fmla="*/ 2147483646 h 640"/>
                <a:gd name="T12" fmla="*/ 2147483646 w 2706"/>
                <a:gd name="T13" fmla="*/ 2147483646 h 640"/>
                <a:gd name="T14" fmla="*/ 2147483646 w 2706"/>
                <a:gd name="T15" fmla="*/ 2147483646 h 640"/>
                <a:gd name="T16" fmla="*/ 2147483646 w 2706"/>
                <a:gd name="T17" fmla="*/ 2147483646 h 640"/>
                <a:gd name="T18" fmla="*/ 2147483646 w 2706"/>
                <a:gd name="T19" fmla="*/ 2147483646 h 640"/>
                <a:gd name="T20" fmla="*/ 2147483646 w 2706"/>
                <a:gd name="T21" fmla="*/ 2147483646 h 640"/>
                <a:gd name="T22" fmla="*/ 2147483646 w 2706"/>
                <a:gd name="T23" fmla="*/ 2147483646 h 640"/>
                <a:gd name="T24" fmla="*/ 2147483646 w 2706"/>
                <a:gd name="T25" fmla="*/ 2147483646 h 640"/>
                <a:gd name="T26" fmla="*/ 2147483646 w 2706"/>
                <a:gd name="T27" fmla="*/ 2147483646 h 640"/>
                <a:gd name="T28" fmla="*/ 2147483646 w 2706"/>
                <a:gd name="T29" fmla="*/ 2147483646 h 640"/>
                <a:gd name="T30" fmla="*/ 2147483646 w 2706"/>
                <a:gd name="T31" fmla="*/ 2147483646 h 640"/>
                <a:gd name="T32" fmla="*/ 2147483646 w 2706"/>
                <a:gd name="T33" fmla="*/ 2147483646 h 640"/>
                <a:gd name="T34" fmla="*/ 2147483646 w 2706"/>
                <a:gd name="T35" fmla="*/ 2147483646 h 640"/>
                <a:gd name="T36" fmla="*/ 0 w 2706"/>
                <a:gd name="T37" fmla="*/ 2147483646 h 640"/>
                <a:gd name="T38" fmla="*/ 0 w 2706"/>
                <a:gd name="T39" fmla="*/ 2147483646 h 640"/>
                <a:gd name="T40" fmla="*/ 2147483646 w 2706"/>
                <a:gd name="T41" fmla="*/ 2147483646 h 640"/>
                <a:gd name="T42" fmla="*/ 2147483646 w 2706"/>
                <a:gd name="T43" fmla="*/ 2147483646 h 640"/>
                <a:gd name="T44" fmla="*/ 2147483646 w 2706"/>
                <a:gd name="T45" fmla="*/ 2147483646 h 640"/>
                <a:gd name="T46" fmla="*/ 2147483646 w 2706"/>
                <a:gd name="T47" fmla="*/ 2147483646 h 640"/>
                <a:gd name="T48" fmla="*/ 2147483646 w 2706"/>
                <a:gd name="T49" fmla="*/ 2147483646 h 640"/>
                <a:gd name="T50" fmla="*/ 2147483646 w 2706"/>
                <a:gd name="T51" fmla="*/ 2147483646 h 640"/>
                <a:gd name="T52" fmla="*/ 2147483646 w 2706"/>
                <a:gd name="T53" fmla="*/ 2147483646 h 640"/>
                <a:gd name="T54" fmla="*/ 2147483646 w 2706"/>
                <a:gd name="T55" fmla="*/ 2147483646 h 640"/>
                <a:gd name="T56" fmla="*/ 2147483646 w 2706"/>
                <a:gd name="T57" fmla="*/ 2147483646 h 640"/>
                <a:gd name="T58" fmla="*/ 2147483646 w 2706"/>
                <a:gd name="T59" fmla="*/ 2147483646 h 640"/>
                <a:gd name="T60" fmla="*/ 2147483646 w 2706"/>
                <a:gd name="T61" fmla="*/ 2147483646 h 640"/>
                <a:gd name="T62" fmla="*/ 2147483646 w 2706"/>
                <a:gd name="T63" fmla="*/ 2147483646 h 640"/>
                <a:gd name="T64" fmla="*/ 2147483646 w 2706"/>
                <a:gd name="T65" fmla="*/ 2147483646 h 640"/>
                <a:gd name="T66" fmla="*/ 2147483646 w 2706"/>
                <a:gd name="T67" fmla="*/ 2147483646 h 640"/>
                <a:gd name="T68" fmla="*/ 2147483646 w 2706"/>
                <a:gd name="T69" fmla="*/ 2147483646 h 640"/>
                <a:gd name="T70" fmla="*/ 2147483646 w 2706"/>
                <a:gd name="T71" fmla="*/ 2147483646 h 640"/>
                <a:gd name="T72" fmla="*/ 2147483646 w 2706"/>
                <a:gd name="T73" fmla="*/ 2147483646 h 640"/>
                <a:gd name="T74" fmla="*/ 2147483646 w 2706"/>
                <a:gd name="T75" fmla="*/ 2147483646 h 640"/>
                <a:gd name="T76" fmla="*/ 2147483646 w 2706"/>
                <a:gd name="T77" fmla="*/ 2147483646 h 640"/>
                <a:gd name="T78" fmla="*/ 2147483646 w 2706"/>
                <a:gd name="T79" fmla="*/ 2147483646 h 640"/>
                <a:gd name="T80" fmla="*/ 2147483646 w 2706"/>
                <a:gd name="T81" fmla="*/ 2147483646 h 640"/>
                <a:gd name="T82" fmla="*/ 2147483646 w 2706"/>
                <a:gd name="T83" fmla="*/ 2147483646 h 640"/>
                <a:gd name="T84" fmla="*/ 2147483646 w 2706"/>
                <a:gd name="T85" fmla="*/ 2147483646 h 640"/>
                <a:gd name="T86" fmla="*/ 2147483646 w 2706"/>
                <a:gd name="T87" fmla="*/ 2147483646 h 640"/>
                <a:gd name="T88" fmla="*/ 2147483646 w 2706"/>
                <a:gd name="T89" fmla="*/ 2147483646 h 640"/>
                <a:gd name="T90" fmla="*/ 2147483646 w 2706"/>
                <a:gd name="T91" fmla="*/ 2147483646 h 640"/>
                <a:gd name="T92" fmla="*/ 2147483646 w 2706"/>
                <a:gd name="T93" fmla="*/ 2147483646 h 640"/>
                <a:gd name="T94" fmla="*/ 2147483646 w 2706"/>
                <a:gd name="T95" fmla="*/ 2147483646 h 640"/>
                <a:gd name="T96" fmla="*/ 2147483646 w 2706"/>
                <a:gd name="T97" fmla="*/ 2147483646 h 640"/>
                <a:gd name="T98" fmla="*/ 2147483646 w 2706"/>
                <a:gd name="T99" fmla="*/ 2147483646 h 640"/>
                <a:gd name="T100" fmla="*/ 2147483646 w 2706"/>
                <a:gd name="T101" fmla="*/ 2147483646 h 640"/>
                <a:gd name="T102" fmla="*/ 2147483646 w 2706"/>
                <a:gd name="T103" fmla="*/ 2147483646 h 640"/>
                <a:gd name="T104" fmla="*/ 2147483646 w 2706"/>
                <a:gd name="T105" fmla="*/ 2147483646 h 640"/>
                <a:gd name="T106" fmla="*/ 2147483646 w 2706"/>
                <a:gd name="T107" fmla="*/ 0 h 640"/>
                <a:gd name="T108" fmla="*/ 2147483646 w 2706"/>
                <a:gd name="T109" fmla="*/ 0 h 640"/>
                <a:gd name="T110" fmla="*/ 2147483646 w 2706"/>
                <a:gd name="T111" fmla="*/ 0 h 640"/>
                <a:gd name="T112" fmla="*/ 2147483646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sp>
          <p:nvSpPr>
            <p:cNvPr id="3082" name="Freeform 18"/>
            <p:cNvSpPr>
              <a:spLocks/>
            </p:cNvSpPr>
            <p:nvPr/>
          </p:nvSpPr>
          <p:spPr bwMode="hidden">
            <a:xfrm>
              <a:off x="-310233" y="4320251"/>
              <a:ext cx="8282134" cy="1209405"/>
            </a:xfrm>
            <a:custGeom>
              <a:avLst/>
              <a:gdLst>
                <a:gd name="T0" fmla="*/ 2147483646 w 5216"/>
                <a:gd name="T1" fmla="*/ 2147483646 h 762"/>
                <a:gd name="T2" fmla="*/ 2147483646 w 5216"/>
                <a:gd name="T3" fmla="*/ 2147483646 h 762"/>
                <a:gd name="T4" fmla="*/ 2147483646 w 5216"/>
                <a:gd name="T5" fmla="*/ 2147483646 h 762"/>
                <a:gd name="T6" fmla="*/ 2147483646 w 5216"/>
                <a:gd name="T7" fmla="*/ 2147483646 h 762"/>
                <a:gd name="T8" fmla="*/ 2147483646 w 5216"/>
                <a:gd name="T9" fmla="*/ 2147483646 h 762"/>
                <a:gd name="T10" fmla="*/ 2147483646 w 5216"/>
                <a:gd name="T11" fmla="*/ 2147483646 h 762"/>
                <a:gd name="T12" fmla="*/ 2147483646 w 5216"/>
                <a:gd name="T13" fmla="*/ 2147483646 h 762"/>
                <a:gd name="T14" fmla="*/ 2147483646 w 5216"/>
                <a:gd name="T15" fmla="*/ 2147483646 h 762"/>
                <a:gd name="T16" fmla="*/ 2147483646 w 5216"/>
                <a:gd name="T17" fmla="*/ 2147483646 h 762"/>
                <a:gd name="T18" fmla="*/ 2147483646 w 5216"/>
                <a:gd name="T19" fmla="*/ 2147483646 h 762"/>
                <a:gd name="T20" fmla="*/ 2147483646 w 5216"/>
                <a:gd name="T21" fmla="*/ 2147483646 h 762"/>
                <a:gd name="T22" fmla="*/ 2147483646 w 5216"/>
                <a:gd name="T23" fmla="*/ 2147483646 h 762"/>
                <a:gd name="T24" fmla="*/ 2147483646 w 5216"/>
                <a:gd name="T25" fmla="*/ 2147483646 h 762"/>
                <a:gd name="T26" fmla="*/ 2147483646 w 5216"/>
                <a:gd name="T27" fmla="*/ 0 h 762"/>
                <a:gd name="T28" fmla="*/ 2147483646 w 5216"/>
                <a:gd name="T29" fmla="*/ 2147483646 h 762"/>
                <a:gd name="T30" fmla="*/ 2147483646 w 5216"/>
                <a:gd name="T31" fmla="*/ 2147483646 h 762"/>
                <a:gd name="T32" fmla="*/ 0 w 5216"/>
                <a:gd name="T33" fmla="*/ 2147483646 h 762"/>
                <a:gd name="T34" fmla="*/ 2147483646 w 5216"/>
                <a:gd name="T35" fmla="*/ 2147483646 h 762"/>
                <a:gd name="T36" fmla="*/ 2147483646 w 5216"/>
                <a:gd name="T37" fmla="*/ 2147483646 h 762"/>
                <a:gd name="T38" fmla="*/ 2147483646 w 5216"/>
                <a:gd name="T39" fmla="*/ 2147483646 h 762"/>
                <a:gd name="T40" fmla="*/ 2147483646 w 5216"/>
                <a:gd name="T41" fmla="*/ 2147483646 h 762"/>
                <a:gd name="T42" fmla="*/ 2147483646 w 5216"/>
                <a:gd name="T43" fmla="*/ 2147483646 h 762"/>
                <a:gd name="T44" fmla="*/ 2147483646 w 5216"/>
                <a:gd name="T45" fmla="*/ 2147483646 h 762"/>
                <a:gd name="T46" fmla="*/ 2147483646 w 5216"/>
                <a:gd name="T47" fmla="*/ 2147483646 h 762"/>
                <a:gd name="T48" fmla="*/ 2147483646 w 5216"/>
                <a:gd name="T49" fmla="*/ 2147483646 h 762"/>
                <a:gd name="T50" fmla="*/ 2147483646 w 5216"/>
                <a:gd name="T51" fmla="*/ 2147483646 h 762"/>
                <a:gd name="T52" fmla="*/ 2147483646 w 5216"/>
                <a:gd name="T53" fmla="*/ 2147483646 h 762"/>
                <a:gd name="T54" fmla="*/ 2147483646 w 5216"/>
                <a:gd name="T55" fmla="*/ 2147483646 h 762"/>
                <a:gd name="T56" fmla="*/ 2147483646 w 5216"/>
                <a:gd name="T57" fmla="*/ 2147483646 h 762"/>
                <a:gd name="T58" fmla="*/ 2147483646 w 5216"/>
                <a:gd name="T59" fmla="*/ 2147483646 h 762"/>
                <a:gd name="T60" fmla="*/ 2147483646 w 5216"/>
                <a:gd name="T61" fmla="*/ 2147483646 h 762"/>
                <a:gd name="T62" fmla="*/ 2147483646 w 5216"/>
                <a:gd name="T63" fmla="*/ 2147483646 h 762"/>
                <a:gd name="T64" fmla="*/ 2147483646 w 5216"/>
                <a:gd name="T65" fmla="*/ 2147483646 h 762"/>
                <a:gd name="T66" fmla="*/ 2147483646 w 5216"/>
                <a:gd name="T67" fmla="*/ 2147483646 h 762"/>
                <a:gd name="T68" fmla="*/ 2147483646 w 5216"/>
                <a:gd name="T69" fmla="*/ 2147483646 h 762"/>
                <a:gd name="T70" fmla="*/ 2147483646 w 5216"/>
                <a:gd name="T71" fmla="*/ 2147483646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sp>
          <p:nvSpPr>
            <p:cNvPr id="3083" name="Freeform 22"/>
            <p:cNvSpPr>
              <a:spLocks/>
            </p:cNvSpPr>
            <p:nvPr/>
          </p:nvSpPr>
          <p:spPr bwMode="hidden">
            <a:xfrm>
              <a:off x="3804" y="4335892"/>
              <a:ext cx="8164957" cy="1099931"/>
            </a:xfrm>
            <a:custGeom>
              <a:avLst/>
              <a:gdLst>
                <a:gd name="T0" fmla="*/ 0 w 5144"/>
                <a:gd name="T1" fmla="*/ 2147483646 h 694"/>
                <a:gd name="T2" fmla="*/ 0 w 5144"/>
                <a:gd name="T3" fmla="*/ 2147483646 h 694"/>
                <a:gd name="T4" fmla="*/ 2147483646 w 5144"/>
                <a:gd name="T5" fmla="*/ 2147483646 h 694"/>
                <a:gd name="T6" fmla="*/ 2147483646 w 5144"/>
                <a:gd name="T7" fmla="*/ 2147483646 h 694"/>
                <a:gd name="T8" fmla="*/ 2147483646 w 5144"/>
                <a:gd name="T9" fmla="*/ 2147483646 h 694"/>
                <a:gd name="T10" fmla="*/ 2147483646 w 5144"/>
                <a:gd name="T11" fmla="*/ 2147483646 h 694"/>
                <a:gd name="T12" fmla="*/ 2147483646 w 5144"/>
                <a:gd name="T13" fmla="*/ 2147483646 h 694"/>
                <a:gd name="T14" fmla="*/ 2147483646 w 5144"/>
                <a:gd name="T15" fmla="*/ 2147483646 h 694"/>
                <a:gd name="T16" fmla="*/ 2147483646 w 5144"/>
                <a:gd name="T17" fmla="*/ 2147483646 h 694"/>
                <a:gd name="T18" fmla="*/ 2147483646 w 5144"/>
                <a:gd name="T19" fmla="*/ 2147483646 h 694"/>
                <a:gd name="T20" fmla="*/ 2147483646 w 5144"/>
                <a:gd name="T21" fmla="*/ 2147483646 h 694"/>
                <a:gd name="T22" fmla="*/ 2147483646 w 5144"/>
                <a:gd name="T23" fmla="*/ 2147483646 h 694"/>
                <a:gd name="T24" fmla="*/ 2147483646 w 5144"/>
                <a:gd name="T25" fmla="*/ 0 h 694"/>
                <a:gd name="T26" fmla="*/ 2147483646 w 5144"/>
                <a:gd name="T27" fmla="*/ 2147483646 h 694"/>
                <a:gd name="T28" fmla="*/ 2147483646 w 5144"/>
                <a:gd name="T29" fmla="*/ 2147483646 h 694"/>
                <a:gd name="T30" fmla="*/ 2147483646 w 5144"/>
                <a:gd name="T31" fmla="*/ 2147483646 h 694"/>
                <a:gd name="T32" fmla="*/ 2147483646 w 5144"/>
                <a:gd name="T33" fmla="*/ 2147483646 h 694"/>
                <a:gd name="T34" fmla="*/ 2147483646 w 5144"/>
                <a:gd name="T35" fmla="*/ 2147483646 h 694"/>
                <a:gd name="T36" fmla="*/ 2147483646 w 5144"/>
                <a:gd name="T37" fmla="*/ 2147483646 h 694"/>
                <a:gd name="T38" fmla="*/ 2147483646 w 5144"/>
                <a:gd name="T39" fmla="*/ 2147483646 h 694"/>
                <a:gd name="T40" fmla="*/ 2147483646 w 5144"/>
                <a:gd name="T41" fmla="*/ 2147483646 h 694"/>
                <a:gd name="T42" fmla="*/ 2147483646 w 5144"/>
                <a:gd name="T43" fmla="*/ 2147483646 h 694"/>
                <a:gd name="T44" fmla="*/ 2147483646 w 5144"/>
                <a:gd name="T45" fmla="*/ 2147483646 h 694"/>
                <a:gd name="T46" fmla="*/ 2147483646 w 5144"/>
                <a:gd name="T47" fmla="*/ 2147483646 h 694"/>
                <a:gd name="T48" fmla="*/ 2147483646 w 5144"/>
                <a:gd name="T49" fmla="*/ 2147483646 h 694"/>
                <a:gd name="T50" fmla="*/ 2147483646 w 5144"/>
                <a:gd name="T51" fmla="*/ 2147483646 h 694"/>
                <a:gd name="T52" fmla="*/ 2147483646 w 5144"/>
                <a:gd name="T53" fmla="*/ 2147483646 h 694"/>
                <a:gd name="T54" fmla="*/ 2147483646 w 5144"/>
                <a:gd name="T55" fmla="*/ 2147483646 h 694"/>
                <a:gd name="T56" fmla="*/ 2147483646 w 5144"/>
                <a:gd name="T57" fmla="*/ 2147483646 h 694"/>
                <a:gd name="T58" fmla="*/ 2147483646 w 5144"/>
                <a:gd name="T59" fmla="*/ 2147483646 h 694"/>
                <a:gd name="T60" fmla="*/ 2147483646 w 5144"/>
                <a:gd name="T61" fmla="*/ 2147483646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400"/>
            </a:p>
          </p:txBody>
        </p:sp>
        <p:sp>
          <p:nvSpPr>
            <p:cNvPr id="3084" name="Freeform 26"/>
            <p:cNvSpPr>
              <a:spLocks/>
            </p:cNvSpPr>
            <p:nvPr/>
          </p:nvSpPr>
          <p:spPr bwMode="hidden">
            <a:xfrm>
              <a:off x="4156589" y="4315040"/>
              <a:ext cx="4940221" cy="927905"/>
            </a:xfrm>
            <a:custGeom>
              <a:avLst/>
              <a:gdLst>
                <a:gd name="T0" fmla="*/ 0 w 3112"/>
                <a:gd name="T1" fmla="*/ 2147483646 h 584"/>
                <a:gd name="T2" fmla="*/ 0 w 3112"/>
                <a:gd name="T3" fmla="*/ 2147483646 h 584"/>
                <a:gd name="T4" fmla="*/ 2147483646 w 3112"/>
                <a:gd name="T5" fmla="*/ 2147483646 h 584"/>
                <a:gd name="T6" fmla="*/ 2147483646 w 3112"/>
                <a:gd name="T7" fmla="*/ 2147483646 h 584"/>
                <a:gd name="T8" fmla="*/ 2147483646 w 3112"/>
                <a:gd name="T9" fmla="*/ 2147483646 h 584"/>
                <a:gd name="T10" fmla="*/ 2147483646 w 3112"/>
                <a:gd name="T11" fmla="*/ 2147483646 h 584"/>
                <a:gd name="T12" fmla="*/ 2147483646 w 3112"/>
                <a:gd name="T13" fmla="*/ 2147483646 h 584"/>
                <a:gd name="T14" fmla="*/ 2147483646 w 3112"/>
                <a:gd name="T15" fmla="*/ 2147483646 h 584"/>
                <a:gd name="T16" fmla="*/ 2147483646 w 3112"/>
                <a:gd name="T17" fmla="*/ 2147483646 h 584"/>
                <a:gd name="T18" fmla="*/ 2147483646 w 3112"/>
                <a:gd name="T19" fmla="*/ 2147483646 h 584"/>
                <a:gd name="T20" fmla="*/ 2147483646 w 3112"/>
                <a:gd name="T21" fmla="*/ 2147483646 h 584"/>
                <a:gd name="T22" fmla="*/ 2147483646 w 3112"/>
                <a:gd name="T23" fmla="*/ 2147483646 h 584"/>
                <a:gd name="T24" fmla="*/ 2147483646 w 3112"/>
                <a:gd name="T25" fmla="*/ 2147483646 h 584"/>
                <a:gd name="T26" fmla="*/ 2147483646 w 3112"/>
                <a:gd name="T27" fmla="*/ 2147483646 h 584"/>
                <a:gd name="T28" fmla="*/ 2147483646 w 3112"/>
                <a:gd name="T29" fmla="*/ 2147483646 h 584"/>
                <a:gd name="T30" fmla="*/ 2147483646 w 3112"/>
                <a:gd name="T31" fmla="*/ 2147483646 h 584"/>
                <a:gd name="T32" fmla="*/ 2147483646 w 3112"/>
                <a:gd name="T33" fmla="*/ 2147483646 h 584"/>
                <a:gd name="T34" fmla="*/ 2147483646 w 3112"/>
                <a:gd name="T35" fmla="*/ 2147483646 h 584"/>
                <a:gd name="T36" fmla="*/ 2147483646 w 3112"/>
                <a:gd name="T37" fmla="*/ 2147483646 h 584"/>
                <a:gd name="T38" fmla="*/ 2147483646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400"/>
            </a:p>
          </p:txBody>
        </p:sp>
        <p:sp useBgFill="1">
          <p:nvSpPr>
            <p:cNvPr id="3085" name="Freeform 10"/>
            <p:cNvSpPr>
              <a:spLocks/>
            </p:cNvSpPr>
            <p:nvPr/>
          </p:nvSpPr>
          <p:spPr bwMode="hidden">
            <a:xfrm>
              <a:off x="-3905251" y="4294188"/>
              <a:ext cx="13027839" cy="1892300"/>
            </a:xfrm>
            <a:custGeom>
              <a:avLst/>
              <a:gdLst>
                <a:gd name="T0" fmla="*/ 2147483646 w 8196"/>
                <a:gd name="T1" fmla="*/ 2147483646 h 1192"/>
                <a:gd name="T2" fmla="*/ 2147483646 w 8196"/>
                <a:gd name="T3" fmla="*/ 2147483646 h 1192"/>
                <a:gd name="T4" fmla="*/ 2147483646 w 8196"/>
                <a:gd name="T5" fmla="*/ 2147483646 h 1192"/>
                <a:gd name="T6" fmla="*/ 2147483646 w 8196"/>
                <a:gd name="T7" fmla="*/ 2147483646 h 1192"/>
                <a:gd name="T8" fmla="*/ 2147483646 w 8196"/>
                <a:gd name="T9" fmla="*/ 2147483646 h 1192"/>
                <a:gd name="T10" fmla="*/ 2147483646 w 8196"/>
                <a:gd name="T11" fmla="*/ 2147483646 h 1192"/>
                <a:gd name="T12" fmla="*/ 2147483646 w 8196"/>
                <a:gd name="T13" fmla="*/ 2147483646 h 1192"/>
                <a:gd name="T14" fmla="*/ 2147483646 w 8196"/>
                <a:gd name="T15" fmla="*/ 2147483646 h 1192"/>
                <a:gd name="T16" fmla="*/ 2147483646 w 8196"/>
                <a:gd name="T17" fmla="*/ 2147483646 h 1192"/>
                <a:gd name="T18" fmla="*/ 2147483646 w 8196"/>
                <a:gd name="T19" fmla="*/ 2147483646 h 1192"/>
                <a:gd name="T20" fmla="*/ 2147483646 w 8196"/>
                <a:gd name="T21" fmla="*/ 2147483646 h 1192"/>
                <a:gd name="T22" fmla="*/ 2147483646 w 8196"/>
                <a:gd name="T23" fmla="*/ 2147483646 h 1192"/>
                <a:gd name="T24" fmla="*/ 2147483646 w 8196"/>
                <a:gd name="T25" fmla="*/ 2147483646 h 1192"/>
                <a:gd name="T26" fmla="*/ 2147483646 w 8196"/>
                <a:gd name="T27" fmla="*/ 2147483646 h 1192"/>
                <a:gd name="T28" fmla="*/ 2147483646 w 8196"/>
                <a:gd name="T29" fmla="*/ 2147483646 h 1192"/>
                <a:gd name="T30" fmla="*/ 2147483646 w 8196"/>
                <a:gd name="T31" fmla="*/ 2147483646 h 1192"/>
                <a:gd name="T32" fmla="*/ 2147483646 w 8196"/>
                <a:gd name="T33" fmla="*/ 2147483646 h 1192"/>
                <a:gd name="T34" fmla="*/ 2147483646 w 8196"/>
                <a:gd name="T35" fmla="*/ 2147483646 h 1192"/>
                <a:gd name="T36" fmla="*/ 2147483646 w 8196"/>
                <a:gd name="T37" fmla="*/ 2147483646 h 1192"/>
                <a:gd name="T38" fmla="*/ 2147483646 w 8196"/>
                <a:gd name="T39" fmla="*/ 2147483646 h 1192"/>
                <a:gd name="T40" fmla="*/ 2147483646 w 8196"/>
                <a:gd name="T41" fmla="*/ 2147483646 h 1192"/>
                <a:gd name="T42" fmla="*/ 2147483646 w 8196"/>
                <a:gd name="T43" fmla="*/ 2147483646 h 1192"/>
                <a:gd name="T44" fmla="*/ 2147483646 w 8196"/>
                <a:gd name="T45" fmla="*/ 0 h 1192"/>
                <a:gd name="T46" fmla="*/ 2147483646 w 8196"/>
                <a:gd name="T47" fmla="*/ 2147483646 h 1192"/>
                <a:gd name="T48" fmla="*/ 2147483646 w 8196"/>
                <a:gd name="T49" fmla="*/ 2147483646 h 1192"/>
                <a:gd name="T50" fmla="*/ 2147483646 w 8196"/>
                <a:gd name="T51" fmla="*/ 2147483646 h 1192"/>
                <a:gd name="T52" fmla="*/ 2147483646 w 8196"/>
                <a:gd name="T53" fmla="*/ 2147483646 h 1192"/>
                <a:gd name="T54" fmla="*/ 2147483646 w 8196"/>
                <a:gd name="T55" fmla="*/ 2147483646 h 1192"/>
                <a:gd name="T56" fmla="*/ 2147483646 w 8196"/>
                <a:gd name="T57" fmla="*/ 2147483646 h 1192"/>
                <a:gd name="T58" fmla="*/ 2147483646 w 8196"/>
                <a:gd name="T59" fmla="*/ 2147483646 h 1192"/>
                <a:gd name="T60" fmla="*/ 2147483646 w 8196"/>
                <a:gd name="T61" fmla="*/ 2147483646 h 1192"/>
                <a:gd name="T62" fmla="*/ 0 w 8196"/>
                <a:gd name="T63" fmla="*/ 2147483646 h 1192"/>
                <a:gd name="T64" fmla="*/ 2147483646 w 8196"/>
                <a:gd name="T65" fmla="*/ 2147483646 h 1192"/>
                <a:gd name="T66" fmla="*/ 2147483646 w 8196"/>
                <a:gd name="T67" fmla="*/ 2147483646 h 1192"/>
                <a:gd name="T68" fmla="*/ 2147483646 w 8196"/>
                <a:gd name="T69" fmla="*/ 2147483646 h 1192"/>
                <a:gd name="T70" fmla="*/ 2147483646 w 8196"/>
                <a:gd name="T71" fmla="*/ 2147483646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grpSp>
      <p:sp>
        <p:nvSpPr>
          <p:cNvPr id="3076" name="Title Placeholder 1"/>
          <p:cNvSpPr>
            <a:spLocks noGrp="1"/>
          </p:cNvSpPr>
          <p:nvPr>
            <p:ph type="title"/>
          </p:nvPr>
        </p:nvSpPr>
        <p:spPr bwMode="auto">
          <a:xfrm>
            <a:off x="1200152" y="357718"/>
            <a:ext cx="10382249" cy="478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pPr lvl="0"/>
            <a:r>
              <a:rPr lang="zh-CN" altLang="en-US"/>
              <a:t>单击此处编辑母版标题样式</a:t>
            </a:r>
          </a:p>
        </p:txBody>
      </p:sp>
      <p:sp>
        <p:nvSpPr>
          <p:cNvPr id="4" name="Date Placeholder 3"/>
          <p:cNvSpPr>
            <a:spLocks noGrp="1"/>
          </p:cNvSpPr>
          <p:nvPr>
            <p:ph type="dt" sz="half" idx="2"/>
          </p:nvPr>
        </p:nvSpPr>
        <p:spPr>
          <a:xfrm>
            <a:off x="6885518" y="6250517"/>
            <a:ext cx="5048249" cy="364067"/>
          </a:xfrm>
          <a:prstGeom prst="rect">
            <a:avLst/>
          </a:prstGeom>
        </p:spPr>
        <p:txBody>
          <a:bodyPr vert="horz" wrap="square" lIns="68580" tIns="34290" rIns="68580" bIns="34290" numCol="1" anchor="ctr" anchorCtr="0" compatLnSpc="1">
            <a:prstTxWarp prst="textNoShape">
              <a:avLst/>
            </a:prstTxWarp>
          </a:bodyPr>
          <a:lstStyle>
            <a:lvl1pPr algn="r" eaLnBrk="1" hangingPunct="1">
              <a:defRPr sz="1333" b="0">
                <a:solidFill>
                  <a:srgbClr val="073E87"/>
                </a:solidFill>
                <a:latin typeface="Tahoma" pitchFamily="34" charset="0"/>
                <a:ea typeface="华文楷体" panose="02010600040101010101" pitchFamily="2" charset="-122"/>
                <a:cs typeface="+mn-cs"/>
              </a:defRPr>
            </a:lvl1pPr>
          </a:lstStyle>
          <a:p>
            <a:pPr>
              <a:defRPr/>
            </a:pPr>
            <a:endParaRPr lang="en-US" altLang="zh-CN"/>
          </a:p>
        </p:txBody>
      </p:sp>
      <p:sp>
        <p:nvSpPr>
          <p:cNvPr id="5" name="Footer Placeholder 4"/>
          <p:cNvSpPr>
            <a:spLocks noGrp="1"/>
          </p:cNvSpPr>
          <p:nvPr>
            <p:ph type="ftr" sz="quarter" idx="3"/>
          </p:nvPr>
        </p:nvSpPr>
        <p:spPr>
          <a:xfrm>
            <a:off x="258233" y="6250517"/>
            <a:ext cx="5048251" cy="364067"/>
          </a:xfrm>
          <a:prstGeom prst="rect">
            <a:avLst/>
          </a:prstGeom>
        </p:spPr>
        <p:txBody>
          <a:bodyPr vert="horz" wrap="square" lIns="68580" tIns="34290" rIns="68580" bIns="34290" numCol="1" anchor="ctr" anchorCtr="0" compatLnSpc="1">
            <a:prstTxWarp prst="textNoShape">
              <a:avLst/>
            </a:prstTxWarp>
          </a:bodyPr>
          <a:lstStyle>
            <a:lvl1pPr eaLnBrk="1" hangingPunct="1">
              <a:defRPr sz="1333" b="0">
                <a:solidFill>
                  <a:srgbClr val="073E87"/>
                </a:solidFill>
                <a:latin typeface="Tahoma" pitchFamily="34" charset="0"/>
                <a:ea typeface="华文楷体" panose="02010600040101010101" pitchFamily="2" charset="-122"/>
                <a:cs typeface="+mn-cs"/>
              </a:defRPr>
            </a:lvl1pPr>
          </a:lstStyle>
          <a:p>
            <a:pPr>
              <a:defRPr/>
            </a:pPr>
            <a:endParaRPr lang="en-US" altLang="zh-CN"/>
          </a:p>
        </p:txBody>
      </p:sp>
      <p:sp>
        <p:nvSpPr>
          <p:cNvPr id="6" name="Slide Number Placeholder 5"/>
          <p:cNvSpPr>
            <a:spLocks noGrp="1"/>
          </p:cNvSpPr>
          <p:nvPr>
            <p:ph type="sldNum" sz="quarter" idx="4"/>
          </p:nvPr>
        </p:nvSpPr>
        <p:spPr>
          <a:xfrm>
            <a:off x="5321300" y="6250517"/>
            <a:ext cx="1549400" cy="364067"/>
          </a:xfrm>
          <a:prstGeom prst="rect">
            <a:avLst/>
          </a:prstGeom>
        </p:spPr>
        <p:txBody>
          <a:bodyPr vert="horz" wrap="square" lIns="68580" tIns="34290" rIns="68580" bIns="34290" numCol="1" anchor="ctr" anchorCtr="0" compatLnSpc="1">
            <a:prstTxWarp prst="textNoShape">
              <a:avLst/>
            </a:prstTxWarp>
          </a:bodyPr>
          <a:lstStyle>
            <a:lvl1pPr algn="ctr" eaLnBrk="1" hangingPunct="1">
              <a:defRPr sz="1333" b="0">
                <a:solidFill>
                  <a:srgbClr val="073E87"/>
                </a:solidFill>
                <a:latin typeface="Tahoma" panose="020B0604030504040204" pitchFamily="34" charset="0"/>
                <a:ea typeface="华文楷体" panose="02010600040101010101" pitchFamily="2" charset="-122"/>
                <a:cs typeface="+mn-cs"/>
              </a:defRPr>
            </a:lvl1pPr>
          </a:lstStyle>
          <a:p>
            <a:pPr>
              <a:defRPr/>
            </a:pPr>
            <a:fld id="{567E3C83-3872-460E-910F-BEB2F2B30AC4}" type="slidenum">
              <a:rPr lang="zh-CN" altLang="en-US"/>
              <a:pPr>
                <a:defRPr/>
              </a:pPr>
              <a:t>‹#›</a:t>
            </a:fld>
            <a:endParaRPr lang="en-US" altLang="zh-CN"/>
          </a:p>
        </p:txBody>
      </p:sp>
      <p:sp>
        <p:nvSpPr>
          <p:cNvPr id="3080" name="Text Placeholder 2"/>
          <p:cNvSpPr>
            <a:spLocks noGrp="1"/>
          </p:cNvSpPr>
          <p:nvPr>
            <p:ph type="body" idx="1"/>
          </p:nvPr>
        </p:nvSpPr>
        <p:spPr bwMode="auto">
          <a:xfrm>
            <a:off x="304801" y="1824567"/>
            <a:ext cx="7903633" cy="430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22940444"/>
      </p:ext>
    </p:extLst>
  </p:cSld>
  <p:clrMap bg1="lt1" tx1="dk1" bg2="lt2" tx2="dk2" accent1="accent1" accent2="accent2" accent3="accent3" accent4="accent4" accent5="accent5" accent6="accent6" hlink="hlink" folHlink="folHlink"/>
  <p:sldLayoutIdLst>
    <p:sldLayoutId id="2147483739" r:id="rId1"/>
    <p:sldLayoutId id="2147483740" r:id="rId2"/>
  </p:sldLayoutIdLst>
  <p:txStyles>
    <p:titleStyle>
      <a:lvl1pPr algn="l" rtl="0" eaLnBrk="0" fontAlgn="base" hangingPunct="0">
        <a:spcBef>
          <a:spcPct val="0"/>
        </a:spcBef>
        <a:spcAft>
          <a:spcPct val="0"/>
        </a:spcAft>
        <a:defRPr sz="5333" kern="1200">
          <a:solidFill>
            <a:srgbClr val="FFFFFF"/>
          </a:solidFill>
          <a:latin typeface="+mj-lt"/>
          <a:ea typeface="黑体" panose="02010609060101010101" pitchFamily="49" charset="-122"/>
          <a:cs typeface="+mj-cs"/>
        </a:defRPr>
      </a:lvl1pPr>
      <a:lvl2pPr algn="l" rtl="0" eaLnBrk="0" fontAlgn="base" hangingPunct="0">
        <a:spcBef>
          <a:spcPct val="0"/>
        </a:spcBef>
        <a:spcAft>
          <a:spcPct val="0"/>
        </a:spcAft>
        <a:defRPr sz="5333">
          <a:solidFill>
            <a:srgbClr val="FFFFFF"/>
          </a:solidFill>
          <a:latin typeface="Candara" panose="020E0502030303020204" pitchFamily="34" charset="0"/>
          <a:ea typeface="黑体" panose="02010609060101010101" pitchFamily="49" charset="-122"/>
        </a:defRPr>
      </a:lvl2pPr>
      <a:lvl3pPr algn="l" rtl="0" eaLnBrk="0" fontAlgn="base" hangingPunct="0">
        <a:spcBef>
          <a:spcPct val="0"/>
        </a:spcBef>
        <a:spcAft>
          <a:spcPct val="0"/>
        </a:spcAft>
        <a:defRPr sz="5333">
          <a:solidFill>
            <a:srgbClr val="FFFFFF"/>
          </a:solidFill>
          <a:latin typeface="Candara" panose="020E0502030303020204" pitchFamily="34" charset="0"/>
          <a:ea typeface="黑体" panose="02010609060101010101" pitchFamily="49" charset="-122"/>
        </a:defRPr>
      </a:lvl3pPr>
      <a:lvl4pPr algn="l" rtl="0" eaLnBrk="0" fontAlgn="base" hangingPunct="0">
        <a:spcBef>
          <a:spcPct val="0"/>
        </a:spcBef>
        <a:spcAft>
          <a:spcPct val="0"/>
        </a:spcAft>
        <a:defRPr sz="5333">
          <a:solidFill>
            <a:srgbClr val="FFFFFF"/>
          </a:solidFill>
          <a:latin typeface="Candara" panose="020E0502030303020204" pitchFamily="34" charset="0"/>
          <a:ea typeface="黑体" panose="02010609060101010101" pitchFamily="49" charset="-122"/>
        </a:defRPr>
      </a:lvl4pPr>
      <a:lvl5pPr algn="l" rtl="0" eaLnBrk="0" fontAlgn="base" hangingPunct="0">
        <a:spcBef>
          <a:spcPct val="0"/>
        </a:spcBef>
        <a:spcAft>
          <a:spcPct val="0"/>
        </a:spcAft>
        <a:defRPr sz="5333">
          <a:solidFill>
            <a:srgbClr val="FFFFFF"/>
          </a:solidFill>
          <a:latin typeface="Candara" panose="020E0502030303020204" pitchFamily="34" charset="0"/>
          <a:ea typeface="黑体" panose="02010609060101010101" pitchFamily="49" charset="-122"/>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59824" indent="-359824" algn="l" rtl="0" eaLnBrk="0" fontAlgn="base" hangingPunct="0">
        <a:spcBef>
          <a:spcPct val="20000"/>
        </a:spcBef>
        <a:spcAft>
          <a:spcPct val="0"/>
        </a:spcAft>
        <a:buClr>
          <a:schemeClr val="accent1"/>
        </a:buClr>
        <a:buSzPct val="100000"/>
        <a:buFont typeface="Symbol" panose="05050102010706020507" pitchFamily="18" charset="2"/>
        <a:buChar char=""/>
        <a:defRPr sz="3200" kern="1200">
          <a:solidFill>
            <a:schemeClr val="tx2"/>
          </a:solidFill>
          <a:latin typeface="+mn-lt"/>
          <a:ea typeface="+mn-ea"/>
          <a:cs typeface="+mn-cs"/>
        </a:defRPr>
      </a:lvl1pPr>
      <a:lvl2pPr marL="764098" indent="-359824" algn="l" rtl="0" eaLnBrk="0" fontAlgn="base" hangingPunct="0">
        <a:spcBef>
          <a:spcPct val="20000"/>
        </a:spcBef>
        <a:spcAft>
          <a:spcPct val="0"/>
        </a:spcAft>
        <a:buClr>
          <a:schemeClr val="accent1"/>
        </a:buClr>
        <a:buSzPct val="100000"/>
        <a:buFont typeface="Symbol" panose="05050102010706020507" pitchFamily="18" charset="2"/>
        <a:buChar char=""/>
        <a:defRPr sz="2933" kern="1200">
          <a:solidFill>
            <a:schemeClr val="tx2"/>
          </a:solidFill>
          <a:latin typeface="+mn-lt"/>
          <a:ea typeface="+mn-ea"/>
          <a:cs typeface="+mn-cs"/>
        </a:defRPr>
      </a:lvl2pPr>
      <a:lvl3pPr marL="1136622" indent="-300559" algn="l" rtl="0" eaLnBrk="0" fontAlgn="base" hangingPunct="0">
        <a:spcBef>
          <a:spcPct val="20000"/>
        </a:spcBef>
        <a:spcAft>
          <a:spcPct val="0"/>
        </a:spcAft>
        <a:buClr>
          <a:schemeClr val="accent1"/>
        </a:buClr>
        <a:buSzPct val="100000"/>
        <a:buFont typeface="Symbol" panose="05050102010706020507" pitchFamily="18" charset="2"/>
        <a:buChar char=""/>
        <a:defRPr sz="2667" kern="1200">
          <a:solidFill>
            <a:schemeClr val="tx2"/>
          </a:solidFill>
          <a:latin typeface="+mn-lt"/>
          <a:ea typeface="+mn-ea"/>
          <a:cs typeface="+mn-cs"/>
        </a:defRPr>
      </a:lvl3pPr>
      <a:lvl4pPr marL="1519729" indent="-300559" algn="l" rtl="0" eaLnBrk="0" fontAlgn="base" hangingPunct="0">
        <a:spcBef>
          <a:spcPct val="20000"/>
        </a:spcBef>
        <a:spcAft>
          <a:spcPct val="0"/>
        </a:spcAft>
        <a:buClr>
          <a:schemeClr val="accent1"/>
        </a:buClr>
        <a:buSzPct val="100000"/>
        <a:buFont typeface="Symbol" panose="05050102010706020507" pitchFamily="18" charset="2"/>
        <a:buChar char=""/>
        <a:defRPr sz="2667" kern="1200">
          <a:solidFill>
            <a:schemeClr val="tx2"/>
          </a:solidFill>
          <a:latin typeface="+mn-lt"/>
          <a:ea typeface="+mn-ea"/>
          <a:cs typeface="+mn-cs"/>
        </a:defRPr>
      </a:lvl4pPr>
      <a:lvl5pPr marL="1945169" indent="-300559" algn="l" rtl="0" eaLnBrk="0" fontAlgn="base" hangingPunct="0">
        <a:spcBef>
          <a:spcPct val="20000"/>
        </a:spcBef>
        <a:spcAft>
          <a:spcPct val="0"/>
        </a:spcAft>
        <a:buClr>
          <a:schemeClr val="accent1"/>
        </a:buClr>
        <a:buSzPct val="100000"/>
        <a:buFont typeface="Symbol" panose="05050102010706020507" pitchFamily="18" charset="2"/>
        <a:buChar char=""/>
        <a:defRPr sz="2133" kern="1200">
          <a:solidFill>
            <a:schemeClr val="tx2"/>
          </a:solidFill>
          <a:latin typeface="+mn-lt"/>
          <a:ea typeface="+mn-ea"/>
          <a:cs typeface="+mn-cs"/>
        </a:defRPr>
      </a:lvl5pPr>
      <a:lvl6pPr marL="2377263" indent="-304776" algn="l" defTabSz="1219110" rtl="0" eaLnBrk="1" latinLnBrk="0" hangingPunct="1">
        <a:spcBef>
          <a:spcPts val="512"/>
        </a:spcBef>
        <a:buClr>
          <a:schemeClr val="accent1"/>
        </a:buClr>
        <a:buFont typeface="Symbol" pitchFamily="18" charset="2"/>
        <a:buChar char="*"/>
        <a:defRPr sz="1867" kern="1200">
          <a:solidFill>
            <a:schemeClr val="tx2"/>
          </a:solidFill>
          <a:latin typeface="+mn-lt"/>
          <a:ea typeface="+mn-ea"/>
          <a:cs typeface="+mn-cs"/>
        </a:defRPr>
      </a:lvl6pPr>
      <a:lvl7pPr marL="2803951" indent="-304776" algn="l" defTabSz="1219110" rtl="0" eaLnBrk="1" latinLnBrk="0" hangingPunct="1">
        <a:spcBef>
          <a:spcPts val="512"/>
        </a:spcBef>
        <a:buClr>
          <a:schemeClr val="accent1"/>
        </a:buClr>
        <a:buFont typeface="Symbol" pitchFamily="18" charset="2"/>
        <a:buChar char="*"/>
        <a:defRPr sz="1867" kern="1200">
          <a:solidFill>
            <a:schemeClr val="tx2"/>
          </a:solidFill>
          <a:latin typeface="+mn-lt"/>
          <a:ea typeface="+mn-ea"/>
          <a:cs typeface="+mn-cs"/>
        </a:defRPr>
      </a:lvl7pPr>
      <a:lvl8pPr marL="3230638" indent="-304776" algn="l" defTabSz="1219110" rtl="0" eaLnBrk="1" latinLnBrk="0" hangingPunct="1">
        <a:spcBef>
          <a:spcPts val="512"/>
        </a:spcBef>
        <a:buClr>
          <a:schemeClr val="accent1"/>
        </a:buClr>
        <a:buFont typeface="Symbol" pitchFamily="18" charset="2"/>
        <a:buChar char="*"/>
        <a:defRPr sz="1867" kern="1200">
          <a:solidFill>
            <a:schemeClr val="tx2"/>
          </a:solidFill>
          <a:latin typeface="+mn-lt"/>
          <a:ea typeface="+mn-ea"/>
          <a:cs typeface="+mn-cs"/>
        </a:defRPr>
      </a:lvl8pPr>
      <a:lvl9pPr marL="3657327" indent="-304776" algn="l" defTabSz="1219110" rtl="0" eaLnBrk="1" latinLnBrk="0" hangingPunct="1">
        <a:spcBef>
          <a:spcPts val="512"/>
        </a:spcBef>
        <a:buClr>
          <a:schemeClr val="accent1"/>
        </a:buClr>
        <a:buFont typeface="Symbol" pitchFamily="18" charset="2"/>
        <a:buChar char="*"/>
        <a:defRPr sz="1867" kern="1200">
          <a:solidFill>
            <a:schemeClr val="tx2"/>
          </a:solidFill>
          <a:latin typeface="+mn-lt"/>
          <a:ea typeface="+mn-ea"/>
          <a:cs typeface="+mn-cs"/>
        </a:defRPr>
      </a:lvl9pPr>
    </p:bodyStyle>
    <p:otherStyle>
      <a:defPPr>
        <a:defRPr lang="en-US"/>
      </a:defPPr>
      <a:lvl1pPr marL="0" algn="l" defTabSz="1219110" rtl="0" eaLnBrk="1" latinLnBrk="0" hangingPunct="1">
        <a:defRPr sz="2400" kern="1200">
          <a:solidFill>
            <a:schemeClr val="tx1"/>
          </a:solidFill>
          <a:latin typeface="+mn-lt"/>
          <a:ea typeface="+mn-ea"/>
          <a:cs typeface="+mn-cs"/>
        </a:defRPr>
      </a:lvl1pPr>
      <a:lvl2pPr marL="609555" algn="l" defTabSz="1219110" rtl="0" eaLnBrk="1" latinLnBrk="0" hangingPunct="1">
        <a:defRPr sz="2400" kern="1200">
          <a:solidFill>
            <a:schemeClr val="tx1"/>
          </a:solidFill>
          <a:latin typeface="+mn-lt"/>
          <a:ea typeface="+mn-ea"/>
          <a:cs typeface="+mn-cs"/>
        </a:defRPr>
      </a:lvl2pPr>
      <a:lvl3pPr marL="1219110" algn="l" defTabSz="1219110" rtl="0" eaLnBrk="1" latinLnBrk="0" hangingPunct="1">
        <a:defRPr sz="2400" kern="1200">
          <a:solidFill>
            <a:schemeClr val="tx1"/>
          </a:solidFill>
          <a:latin typeface="+mn-lt"/>
          <a:ea typeface="+mn-ea"/>
          <a:cs typeface="+mn-cs"/>
        </a:defRPr>
      </a:lvl3pPr>
      <a:lvl4pPr marL="1828664" algn="l" defTabSz="1219110" rtl="0" eaLnBrk="1" latinLnBrk="0" hangingPunct="1">
        <a:defRPr sz="2400" kern="1200">
          <a:solidFill>
            <a:schemeClr val="tx1"/>
          </a:solidFill>
          <a:latin typeface="+mn-lt"/>
          <a:ea typeface="+mn-ea"/>
          <a:cs typeface="+mn-cs"/>
        </a:defRPr>
      </a:lvl4pPr>
      <a:lvl5pPr marL="2438218" algn="l" defTabSz="1219110" rtl="0" eaLnBrk="1" latinLnBrk="0" hangingPunct="1">
        <a:defRPr sz="2400" kern="1200">
          <a:solidFill>
            <a:schemeClr val="tx1"/>
          </a:solidFill>
          <a:latin typeface="+mn-lt"/>
          <a:ea typeface="+mn-ea"/>
          <a:cs typeface="+mn-cs"/>
        </a:defRPr>
      </a:lvl5pPr>
      <a:lvl6pPr marL="3047772" algn="l" defTabSz="1219110" rtl="0" eaLnBrk="1" latinLnBrk="0" hangingPunct="1">
        <a:defRPr sz="2400" kern="1200">
          <a:solidFill>
            <a:schemeClr val="tx1"/>
          </a:solidFill>
          <a:latin typeface="+mn-lt"/>
          <a:ea typeface="+mn-ea"/>
          <a:cs typeface="+mn-cs"/>
        </a:defRPr>
      </a:lvl6pPr>
      <a:lvl7pPr marL="3657327" algn="l" defTabSz="1219110" rtl="0" eaLnBrk="1" latinLnBrk="0" hangingPunct="1">
        <a:defRPr sz="2400" kern="1200">
          <a:solidFill>
            <a:schemeClr val="tx1"/>
          </a:solidFill>
          <a:latin typeface="+mn-lt"/>
          <a:ea typeface="+mn-ea"/>
          <a:cs typeface="+mn-cs"/>
        </a:defRPr>
      </a:lvl7pPr>
      <a:lvl8pPr marL="4266880" algn="l" defTabSz="1219110" rtl="0" eaLnBrk="1" latinLnBrk="0" hangingPunct="1">
        <a:defRPr sz="2400" kern="1200">
          <a:solidFill>
            <a:schemeClr val="tx1"/>
          </a:solidFill>
          <a:latin typeface="+mn-lt"/>
          <a:ea typeface="+mn-ea"/>
          <a:cs typeface="+mn-cs"/>
        </a:defRPr>
      </a:lvl8pPr>
      <a:lvl9pPr marL="4876435" algn="l" defTabSz="121911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9.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1.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3" descr="G:\QQ截图201607142012副本.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68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txBox="1">
            <a:spLocks noChangeArrowheads="1"/>
          </p:cNvSpPr>
          <p:nvPr/>
        </p:nvSpPr>
        <p:spPr>
          <a:xfrm>
            <a:off x="6000752" y="1985433"/>
            <a:ext cx="4591049" cy="1253067"/>
          </a:xfrm>
          <a:prstGeom prst="rect">
            <a:avLst/>
          </a:prstGeom>
        </p:spPr>
        <p:txBody>
          <a:bodyPr anchor="ctr"/>
          <a:lstStyle/>
          <a:p>
            <a:pPr algn="ctr" defTabSz="1219170">
              <a:spcBef>
                <a:spcPct val="0"/>
              </a:spcBef>
              <a:defRPr/>
            </a:pPr>
            <a:r>
              <a:rPr lang="zh-CN" altLang="en-US" sz="3200" spc="800" dirty="0">
                <a:solidFill>
                  <a:prstClr val="white"/>
                </a:solidFill>
                <a:latin typeface="微软雅黑" pitchFamily="34" charset="-122"/>
                <a:ea typeface="微软雅黑" pitchFamily="34" charset="-122"/>
              </a:rPr>
              <a:t>第七章 </a:t>
            </a:r>
            <a:endParaRPr lang="en-US" altLang="zh-CN" sz="3200" spc="800" dirty="0">
              <a:solidFill>
                <a:prstClr val="white"/>
              </a:solidFill>
              <a:latin typeface="微软雅黑" pitchFamily="34" charset="-122"/>
              <a:ea typeface="微软雅黑" pitchFamily="34" charset="-122"/>
            </a:endParaRPr>
          </a:p>
          <a:p>
            <a:pPr algn="ctr" defTabSz="1219170">
              <a:spcBef>
                <a:spcPct val="0"/>
              </a:spcBef>
              <a:defRPr/>
            </a:pPr>
            <a:r>
              <a:rPr lang="zh-CN" altLang="en-US" sz="4667" spc="400" dirty="0">
                <a:solidFill>
                  <a:prstClr val="white"/>
                </a:solidFill>
                <a:latin typeface="微软雅黑" pitchFamily="34" charset="-122"/>
                <a:ea typeface="微软雅黑" pitchFamily="34" charset="-122"/>
              </a:rPr>
              <a:t>运行存储分配</a:t>
            </a:r>
            <a:endParaRPr lang="en-US" altLang="zh-CN" sz="4667" spc="800" dirty="0">
              <a:solidFill>
                <a:prstClr val="white"/>
              </a:solidFill>
              <a:latin typeface="微软雅黑" pitchFamily="34" charset="-122"/>
              <a:ea typeface="微软雅黑" pitchFamily="34" charset="-122"/>
            </a:endParaRPr>
          </a:p>
        </p:txBody>
      </p:sp>
      <p:sp>
        <p:nvSpPr>
          <p:cNvPr id="4" name="Rectangle 2"/>
          <p:cNvSpPr txBox="1">
            <a:spLocks noChangeArrowheads="1"/>
          </p:cNvSpPr>
          <p:nvPr/>
        </p:nvSpPr>
        <p:spPr>
          <a:xfrm>
            <a:off x="6477000" y="3238500"/>
            <a:ext cx="4591051" cy="1253067"/>
          </a:xfrm>
          <a:prstGeom prst="rect">
            <a:avLst/>
          </a:prstGeom>
        </p:spPr>
        <p:txBody>
          <a:bodyPr anchor="ctr"/>
          <a:lstStyle/>
          <a:p>
            <a:pPr defTabSz="1219170">
              <a:spcBef>
                <a:spcPct val="0"/>
              </a:spcBef>
              <a:defRPr/>
            </a:pPr>
            <a:r>
              <a:rPr lang="en-US" altLang="zh-CN" sz="3333" b="1" dirty="0">
                <a:solidFill>
                  <a:prstClr val="white"/>
                </a:solidFill>
                <a:latin typeface="Candara"/>
                <a:ea typeface="楷体" pitchFamily="49" charset="-122"/>
              </a:rPr>
              <a:t> </a:t>
            </a:r>
            <a:r>
              <a:rPr lang="zh-CN" altLang="en-US" sz="2667" b="1" dirty="0">
                <a:solidFill>
                  <a:prstClr val="white"/>
                </a:solidFill>
                <a:latin typeface="Candara"/>
                <a:ea typeface="楷体" pitchFamily="49" charset="-122"/>
              </a:rPr>
              <a:t>哈尔滨工业大学  陈鄞</a:t>
            </a:r>
            <a:endParaRPr lang="zh-CN" altLang="en-US" sz="2667" b="1" spc="800" dirty="0">
              <a:solidFill>
                <a:prstClr val="white"/>
              </a:solidFill>
              <a:latin typeface="微软雅黑" pitchFamily="34" charset="-122"/>
              <a:ea typeface="微软雅黑" pitchFamily="34" charset="-122"/>
            </a:endParaRPr>
          </a:p>
        </p:txBody>
      </p:sp>
      <p:sp>
        <p:nvSpPr>
          <p:cNvPr id="5" name="Rectangle 2"/>
          <p:cNvSpPr txBox="1">
            <a:spLocks noChangeArrowheads="1"/>
          </p:cNvSpPr>
          <p:nvPr/>
        </p:nvSpPr>
        <p:spPr>
          <a:xfrm>
            <a:off x="7344833" y="1312334"/>
            <a:ext cx="4191000" cy="588433"/>
          </a:xfrm>
          <a:prstGeom prst="rect">
            <a:avLst/>
          </a:prstGeom>
          <a:ln w="12700">
            <a:noFill/>
          </a:ln>
        </p:spPr>
        <p:txBody>
          <a:bodyPr anchor="ctr"/>
          <a:lstStyle/>
          <a:p>
            <a:pPr defTabSz="1219170">
              <a:spcBef>
                <a:spcPct val="0"/>
              </a:spcBef>
              <a:defRPr/>
            </a:pPr>
            <a:r>
              <a:rPr lang="zh-CN" altLang="en-US" sz="2667" spc="400" dirty="0">
                <a:solidFill>
                  <a:prstClr val="white"/>
                </a:solidFill>
                <a:latin typeface="微软雅黑" pitchFamily="34" charset="-122"/>
                <a:ea typeface="微软雅黑" pitchFamily="34" charset="-122"/>
              </a:rPr>
              <a:t>编译系统</a:t>
            </a:r>
            <a:endParaRPr lang="zh-CN" altLang="en-US" sz="1067" spc="400" dirty="0">
              <a:solidFill>
                <a:prstClr val="white"/>
              </a:solidFill>
              <a:latin typeface="微软雅黑" pitchFamily="34" charset="-122"/>
              <a:ea typeface="微软雅黑"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7" name="Rectangle 3"/>
          <p:cNvSpPr>
            <a:spLocks noGrp="1" noChangeArrowheads="1"/>
          </p:cNvSpPr>
          <p:nvPr>
            <p:ph idx="1"/>
          </p:nvPr>
        </p:nvSpPr>
        <p:spPr>
          <a:xfrm>
            <a:off x="571500" y="952500"/>
            <a:ext cx="11093451" cy="5469467"/>
          </a:xfrm>
        </p:spPr>
        <p:txBody>
          <a:bodyPr/>
          <a:lstStyle/>
          <a:p>
            <a:pPr>
              <a:lnSpc>
                <a:spcPts val="4667"/>
              </a:lnSpc>
              <a:buClrTx/>
              <a:buFont typeface="Wingdings" pitchFamily="2" charset="2"/>
              <a:buChar char="Ø"/>
              <a:defRPr/>
            </a:pPr>
            <a:r>
              <a:rPr lang="zh-CN" altLang="en-US" sz="3333" b="1" dirty="0">
                <a:solidFill>
                  <a:schemeClr val="tx1"/>
                </a:solidFill>
                <a:cs typeface="Times New Roman" pitchFamily="18" charset="0"/>
              </a:rPr>
              <a:t>用来描述程序</a:t>
            </a:r>
            <a:r>
              <a:rPr lang="zh-CN" altLang="en-US" sz="3333" b="1" dirty="0">
                <a:solidFill>
                  <a:schemeClr val="tx2">
                    <a:lumMod val="60000"/>
                    <a:lumOff val="40000"/>
                  </a:schemeClr>
                </a:solidFill>
                <a:cs typeface="Times New Roman" pitchFamily="18" charset="0"/>
              </a:rPr>
              <a:t>运行</a:t>
            </a:r>
            <a:r>
              <a:rPr lang="zh-CN" altLang="en-US" sz="3333" b="1" dirty="0">
                <a:solidFill>
                  <a:schemeClr val="tx1"/>
                </a:solidFill>
                <a:cs typeface="Times New Roman" pitchFamily="18" charset="0"/>
              </a:rPr>
              <a:t>期间</a:t>
            </a:r>
            <a:r>
              <a:rPr lang="zh-CN" altLang="en-US" sz="3333" b="1" dirty="0">
                <a:solidFill>
                  <a:schemeClr val="tx2">
                    <a:lumMod val="60000"/>
                    <a:lumOff val="40000"/>
                  </a:schemeClr>
                </a:solidFill>
                <a:cs typeface="Times New Roman" pitchFamily="18" charset="0"/>
              </a:rPr>
              <a:t>控制</a:t>
            </a:r>
            <a:r>
              <a:rPr lang="zh-CN" altLang="en-US" sz="3333" b="1" dirty="0">
                <a:solidFill>
                  <a:schemeClr val="tx1"/>
                </a:solidFill>
                <a:cs typeface="Times New Roman" pitchFamily="18" charset="0"/>
              </a:rPr>
              <a:t>进入和离开各个活动的情况的树称为</a:t>
            </a:r>
            <a:r>
              <a:rPr lang="zh-CN" altLang="en-US" sz="3333" b="1" dirty="0">
                <a:solidFill>
                  <a:srgbClr val="FF0000"/>
                </a:solidFill>
                <a:cs typeface="Times New Roman" pitchFamily="18" charset="0"/>
              </a:rPr>
              <a:t>活动树</a:t>
            </a:r>
            <a:endParaRPr lang="en-US" altLang="zh-CN" sz="3333" b="1" i="1" dirty="0">
              <a:solidFill>
                <a:srgbClr val="FF0000"/>
              </a:solidFill>
              <a:cs typeface="Times New Roman" pitchFamily="18" charset="0"/>
            </a:endParaRPr>
          </a:p>
          <a:p>
            <a:pPr>
              <a:lnSpc>
                <a:spcPts val="4667"/>
              </a:lnSpc>
              <a:buClrTx/>
              <a:buFont typeface="Wingdings" pitchFamily="2" charset="2"/>
              <a:buChar char="Ø"/>
              <a:defRPr/>
            </a:pPr>
            <a:r>
              <a:rPr lang="zh-CN" altLang="en-US" sz="3333" b="1" dirty="0">
                <a:solidFill>
                  <a:schemeClr val="tx1"/>
                </a:solidFill>
                <a:cs typeface="Times New Roman" pitchFamily="18" charset="0"/>
              </a:rPr>
              <a:t>树中的每个</a:t>
            </a:r>
            <a:r>
              <a:rPr lang="zh-CN" altLang="en-US" sz="3333" b="1" dirty="0">
                <a:solidFill>
                  <a:schemeClr val="tx2">
                    <a:lumMod val="60000"/>
                    <a:lumOff val="40000"/>
                  </a:schemeClr>
                </a:solidFill>
                <a:cs typeface="Times New Roman" pitchFamily="18" charset="0"/>
              </a:rPr>
              <a:t>结点</a:t>
            </a:r>
            <a:r>
              <a:rPr lang="zh-CN" altLang="en-US" sz="3333" b="1" dirty="0">
                <a:solidFill>
                  <a:schemeClr val="tx1"/>
                </a:solidFill>
                <a:cs typeface="Times New Roman" pitchFamily="18" charset="0"/>
              </a:rPr>
              <a:t>对应于一个</a:t>
            </a:r>
            <a:r>
              <a:rPr lang="zh-CN" altLang="en-US" sz="3333" b="1" dirty="0">
                <a:solidFill>
                  <a:schemeClr val="tx2">
                    <a:lumMod val="60000"/>
                    <a:lumOff val="40000"/>
                  </a:schemeClr>
                </a:solidFill>
                <a:cs typeface="Times New Roman" pitchFamily="18" charset="0"/>
              </a:rPr>
              <a:t>活动</a:t>
            </a:r>
            <a:r>
              <a:rPr lang="zh-CN" altLang="en-US" sz="3333" b="1" dirty="0">
                <a:solidFill>
                  <a:schemeClr val="tx1"/>
                </a:solidFill>
                <a:cs typeface="Times New Roman" pitchFamily="18" charset="0"/>
              </a:rPr>
              <a:t>。</a:t>
            </a:r>
            <a:r>
              <a:rPr lang="zh-CN" altLang="en-US" sz="3333" b="1" dirty="0">
                <a:solidFill>
                  <a:schemeClr val="tx2">
                    <a:lumMod val="60000"/>
                    <a:lumOff val="40000"/>
                  </a:schemeClr>
                </a:solidFill>
                <a:cs typeface="Times New Roman" pitchFamily="18" charset="0"/>
              </a:rPr>
              <a:t>根结点</a:t>
            </a:r>
            <a:r>
              <a:rPr lang="zh-CN" altLang="en-US" sz="3333" b="1" dirty="0">
                <a:solidFill>
                  <a:schemeClr val="tx1"/>
                </a:solidFill>
                <a:cs typeface="Times New Roman" pitchFamily="18" charset="0"/>
              </a:rPr>
              <a:t>是启动程序执行的</a:t>
            </a:r>
            <a:r>
              <a:rPr lang="en-US" altLang="zh-CN" sz="3333" b="1" i="1" dirty="0">
                <a:solidFill>
                  <a:schemeClr val="tx2">
                    <a:lumMod val="60000"/>
                    <a:lumOff val="40000"/>
                  </a:schemeClr>
                </a:solidFill>
                <a:cs typeface="Times New Roman" pitchFamily="18" charset="0"/>
              </a:rPr>
              <a:t>main</a:t>
            </a:r>
            <a:r>
              <a:rPr lang="zh-CN" altLang="en-US" sz="3333" b="1" dirty="0">
                <a:solidFill>
                  <a:schemeClr val="tx2">
                    <a:lumMod val="60000"/>
                    <a:lumOff val="40000"/>
                  </a:schemeClr>
                </a:solidFill>
                <a:cs typeface="Times New Roman" pitchFamily="18" charset="0"/>
              </a:rPr>
              <a:t>过程的活动</a:t>
            </a:r>
            <a:endParaRPr lang="en-US" altLang="zh-CN" sz="3333" b="1" dirty="0">
              <a:solidFill>
                <a:schemeClr val="tx2">
                  <a:lumMod val="60000"/>
                  <a:lumOff val="40000"/>
                </a:schemeClr>
              </a:solidFill>
              <a:cs typeface="Times New Roman" pitchFamily="18" charset="0"/>
            </a:endParaRPr>
          </a:p>
          <a:p>
            <a:pPr>
              <a:lnSpc>
                <a:spcPts val="4667"/>
              </a:lnSpc>
              <a:buClrTx/>
              <a:buFont typeface="Wingdings" pitchFamily="2" charset="2"/>
              <a:buChar char="Ø"/>
              <a:defRPr/>
            </a:pPr>
            <a:r>
              <a:rPr lang="zh-CN" altLang="en-US" sz="3333" b="1" dirty="0">
                <a:solidFill>
                  <a:schemeClr val="tx1"/>
                </a:solidFill>
                <a:cs typeface="Times New Roman" pitchFamily="18" charset="0"/>
              </a:rPr>
              <a:t>在表示过程</a:t>
            </a:r>
            <a:r>
              <a:rPr lang="en-US" altLang="zh-CN" sz="3333" b="1" i="1" dirty="0">
                <a:solidFill>
                  <a:schemeClr val="tx1"/>
                </a:solidFill>
                <a:cs typeface="Times New Roman" pitchFamily="18" charset="0"/>
              </a:rPr>
              <a:t>p</a:t>
            </a:r>
            <a:r>
              <a:rPr lang="zh-CN" altLang="en-US" sz="3333" b="1" dirty="0">
                <a:solidFill>
                  <a:schemeClr val="tx1"/>
                </a:solidFill>
                <a:cs typeface="Times New Roman" pitchFamily="18" charset="0"/>
              </a:rPr>
              <a:t>的某个活动的结点上，其</a:t>
            </a:r>
            <a:r>
              <a:rPr lang="zh-CN" altLang="en-US" sz="3333" b="1" dirty="0">
                <a:solidFill>
                  <a:schemeClr val="tx2">
                    <a:lumMod val="60000"/>
                    <a:lumOff val="40000"/>
                  </a:schemeClr>
                </a:solidFill>
                <a:cs typeface="Times New Roman" pitchFamily="18" charset="0"/>
              </a:rPr>
              <a:t>子结点</a:t>
            </a:r>
            <a:r>
              <a:rPr lang="zh-CN" altLang="en-US" sz="3333" b="1" dirty="0">
                <a:solidFill>
                  <a:schemeClr val="tx1"/>
                </a:solidFill>
                <a:cs typeface="Times New Roman" pitchFamily="18" charset="0"/>
              </a:rPr>
              <a:t>对应于被</a:t>
            </a:r>
            <a:r>
              <a:rPr lang="en-US" altLang="zh-CN" sz="3333" b="1" i="1" dirty="0">
                <a:solidFill>
                  <a:schemeClr val="tx1"/>
                </a:solidFill>
                <a:cs typeface="Times New Roman" pitchFamily="18" charset="0"/>
              </a:rPr>
              <a:t>p</a:t>
            </a:r>
            <a:r>
              <a:rPr lang="zh-CN" altLang="en-US" sz="3333" b="1" dirty="0">
                <a:solidFill>
                  <a:schemeClr val="tx1"/>
                </a:solidFill>
                <a:cs typeface="Times New Roman" pitchFamily="18" charset="0"/>
              </a:rPr>
              <a:t>的这次活动</a:t>
            </a:r>
            <a:r>
              <a:rPr lang="zh-CN" altLang="en-US" sz="3333" b="1" dirty="0">
                <a:solidFill>
                  <a:schemeClr val="tx2">
                    <a:lumMod val="60000"/>
                    <a:lumOff val="40000"/>
                  </a:schemeClr>
                </a:solidFill>
                <a:cs typeface="Times New Roman" pitchFamily="18" charset="0"/>
              </a:rPr>
              <a:t>调用</a:t>
            </a:r>
            <a:r>
              <a:rPr lang="zh-CN" altLang="en-US" sz="3333" b="1" dirty="0">
                <a:solidFill>
                  <a:schemeClr val="tx1"/>
                </a:solidFill>
                <a:cs typeface="Times New Roman" pitchFamily="18" charset="0"/>
              </a:rPr>
              <a:t>的各个过程的活动。按照这些</a:t>
            </a:r>
            <a:r>
              <a:rPr lang="zh-CN" altLang="en-US" sz="3333" b="1" dirty="0">
                <a:solidFill>
                  <a:schemeClr val="tx2">
                    <a:lumMod val="60000"/>
                    <a:lumOff val="40000"/>
                  </a:schemeClr>
                </a:solidFill>
                <a:cs typeface="Times New Roman" pitchFamily="18" charset="0"/>
              </a:rPr>
              <a:t>活动被调用的顺序</a:t>
            </a:r>
            <a:r>
              <a:rPr lang="zh-CN" altLang="en-US" sz="3333" b="1" dirty="0">
                <a:solidFill>
                  <a:schemeClr val="tx1"/>
                </a:solidFill>
                <a:cs typeface="Times New Roman" pitchFamily="18" charset="0"/>
              </a:rPr>
              <a:t>，自左向右地显示它们。一个子结点必须在其</a:t>
            </a:r>
            <a:r>
              <a:rPr lang="zh-CN" altLang="en-US" sz="3333" b="1" dirty="0">
                <a:solidFill>
                  <a:schemeClr val="tx2">
                    <a:lumMod val="60000"/>
                    <a:lumOff val="40000"/>
                  </a:schemeClr>
                </a:solidFill>
                <a:cs typeface="Times New Roman" pitchFamily="18" charset="0"/>
              </a:rPr>
              <a:t>右兄弟</a:t>
            </a:r>
            <a:r>
              <a:rPr lang="zh-CN" altLang="en-US" sz="3333" b="1" dirty="0">
                <a:solidFill>
                  <a:schemeClr val="tx1"/>
                </a:solidFill>
                <a:cs typeface="Times New Roman" pitchFamily="18" charset="0"/>
              </a:rPr>
              <a:t>结点的活动</a:t>
            </a:r>
            <a:r>
              <a:rPr lang="zh-CN" altLang="en-US" sz="3333" b="1" dirty="0">
                <a:solidFill>
                  <a:schemeClr val="tx2">
                    <a:lumMod val="60000"/>
                    <a:lumOff val="40000"/>
                  </a:schemeClr>
                </a:solidFill>
                <a:cs typeface="Times New Roman" pitchFamily="18" charset="0"/>
              </a:rPr>
              <a:t>开始</a:t>
            </a:r>
            <a:r>
              <a:rPr lang="zh-CN" altLang="en-US" sz="3333" b="1" dirty="0">
                <a:solidFill>
                  <a:schemeClr val="tx1"/>
                </a:solidFill>
                <a:cs typeface="Times New Roman" pitchFamily="18" charset="0"/>
              </a:rPr>
              <a:t>之前</a:t>
            </a:r>
            <a:r>
              <a:rPr lang="zh-CN" altLang="en-US" sz="3333" b="1" dirty="0">
                <a:solidFill>
                  <a:schemeClr val="tx2">
                    <a:lumMod val="60000"/>
                    <a:lumOff val="40000"/>
                  </a:schemeClr>
                </a:solidFill>
                <a:cs typeface="Times New Roman" pitchFamily="18" charset="0"/>
              </a:rPr>
              <a:t>结束</a:t>
            </a:r>
            <a:endParaRPr lang="en-US" altLang="zh-CN" sz="3333" b="1" dirty="0">
              <a:solidFill>
                <a:schemeClr val="tx2">
                  <a:lumMod val="60000"/>
                  <a:lumOff val="40000"/>
                </a:schemeClr>
              </a:solidFill>
              <a:ea typeface="楷体_GB2312" pitchFamily="49" charset="-122"/>
              <a:cs typeface="Times New Roman" pitchFamily="18" charset="0"/>
            </a:endParaRPr>
          </a:p>
        </p:txBody>
      </p:sp>
      <p:sp>
        <p:nvSpPr>
          <p:cNvPr id="58371" name="Rectangle 2"/>
          <p:cNvSpPr>
            <a:spLocks noGrp="1" noChangeArrowheads="1"/>
          </p:cNvSpPr>
          <p:nvPr>
            <p:ph type="title"/>
          </p:nvPr>
        </p:nvSpPr>
        <p:spPr>
          <a:xfrm>
            <a:off x="1007533" y="357718"/>
            <a:ext cx="10574867" cy="478367"/>
          </a:xfrm>
        </p:spPr>
        <p:txBody>
          <a:bodyPr/>
          <a:lstStyle/>
          <a:p>
            <a:pPr eaLnBrk="1" hangingPunct="1"/>
            <a:r>
              <a:rPr lang="zh-CN" altLang="en-US" sz="4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活动树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651267">
                                            <p:txEl>
                                              <p:pRg st="1" end="1"/>
                                            </p:txEl>
                                          </p:spTgt>
                                        </p:tgtEl>
                                        <p:attrNameLst>
                                          <p:attrName>style.visibility</p:attrName>
                                        </p:attrNameLst>
                                      </p:cBhvr>
                                      <p:to>
                                        <p:strVal val="visible"/>
                                      </p:to>
                                    </p:set>
                                    <p:anim calcmode="lin" valueType="num">
                                      <p:cBhvr>
                                        <p:cTn id="7" dur="500" fill="hold"/>
                                        <p:tgtEl>
                                          <p:spTgt spid="651267">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651267">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651267">
                                            <p:txEl>
                                              <p:pRg st="1" end="1"/>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nodeType="clickEffect">
                                  <p:stCondLst>
                                    <p:cond delay="0"/>
                                  </p:stCondLst>
                                  <p:childTnLst>
                                    <p:set>
                                      <p:cBhvr>
                                        <p:cTn id="13" dur="1" fill="hold">
                                          <p:stCondLst>
                                            <p:cond delay="0"/>
                                          </p:stCondLst>
                                        </p:cTn>
                                        <p:tgtEl>
                                          <p:spTgt spid="651267">
                                            <p:txEl>
                                              <p:pRg st="2" end="2"/>
                                            </p:txEl>
                                          </p:spTgt>
                                        </p:tgtEl>
                                        <p:attrNameLst>
                                          <p:attrName>style.visibility</p:attrName>
                                        </p:attrNameLst>
                                      </p:cBhvr>
                                      <p:to>
                                        <p:strVal val="visible"/>
                                      </p:to>
                                    </p:set>
                                    <p:anim calcmode="lin" valueType="num">
                                      <p:cBhvr>
                                        <p:cTn id="14" dur="500" fill="hold"/>
                                        <p:tgtEl>
                                          <p:spTgt spid="651267">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651267">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6512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007533" y="357718"/>
            <a:ext cx="10574867" cy="478367"/>
          </a:xfrm>
        </p:spPr>
        <p:txBody>
          <a:bodyPr/>
          <a:lstStyle/>
          <a:p>
            <a:pPr eaLnBrk="1" hangingPunct="1"/>
            <a:r>
              <a:rPr lang="zh-CN" altLang="en-US" sz="400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例：一个快速排序程序的概要</a:t>
            </a:r>
          </a:p>
        </p:txBody>
      </p:sp>
      <p:grpSp>
        <p:nvGrpSpPr>
          <p:cNvPr id="3" name="组合 4"/>
          <p:cNvGrpSpPr>
            <a:grpSpLocks/>
          </p:cNvGrpSpPr>
          <p:nvPr/>
        </p:nvGrpSpPr>
        <p:grpSpPr bwMode="auto">
          <a:xfrm>
            <a:off x="4387851" y="2647952"/>
            <a:ext cx="7372349" cy="4109335"/>
            <a:chOff x="3746500" y="1985963"/>
            <a:chExt cx="5529263" cy="3081449"/>
          </a:xfrm>
        </p:grpSpPr>
        <p:sp>
          <p:nvSpPr>
            <p:cNvPr id="60422" name="Text Box 7"/>
            <p:cNvSpPr txBox="1">
              <a:spLocks noChangeArrowheads="1"/>
            </p:cNvSpPr>
            <p:nvPr/>
          </p:nvSpPr>
          <p:spPr bwMode="auto">
            <a:xfrm>
              <a:off x="4100513" y="3922713"/>
              <a:ext cx="4503737" cy="34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70" eaLnBrk="0" fontAlgn="base" hangingPunct="0">
                <a:spcBef>
                  <a:spcPct val="50000"/>
                </a:spcBef>
                <a:spcAft>
                  <a:spcPct val="0"/>
                </a:spcAft>
              </a:pPr>
              <a:r>
                <a:rPr kumimoji="1" lang="en-US" altLang="zh-CN" sz="2400" i="1">
                  <a:solidFill>
                    <a:srgbClr val="000000"/>
                  </a:solidFill>
                  <a:ea typeface="楷体" panose="02010609060101010101" pitchFamily="49" charset="-122"/>
                  <a:cs typeface="Times New Roman" panose="02020603050405020304" pitchFamily="18" charset="0"/>
                </a:rPr>
                <a:t>p</a:t>
              </a:r>
              <a:r>
                <a:rPr kumimoji="1" lang="en-US" altLang="zh-CN" sz="2400">
                  <a:solidFill>
                    <a:srgbClr val="000000"/>
                  </a:solidFill>
                  <a:ea typeface="楷体" panose="02010609060101010101" pitchFamily="49" charset="-122"/>
                  <a:cs typeface="Times New Roman" panose="02020603050405020304" pitchFamily="18" charset="0"/>
                </a:rPr>
                <a:t>(1,3)   </a:t>
              </a:r>
              <a:r>
                <a:rPr kumimoji="1" lang="en-US" altLang="zh-CN" sz="2400" i="1">
                  <a:solidFill>
                    <a:srgbClr val="000000"/>
                  </a:solidFill>
                  <a:ea typeface="楷体" panose="02010609060101010101" pitchFamily="49" charset="-122"/>
                  <a:cs typeface="Times New Roman" panose="02020603050405020304" pitchFamily="18" charset="0"/>
                </a:rPr>
                <a:t>q</a:t>
              </a:r>
              <a:r>
                <a:rPr kumimoji="1" lang="en-US" altLang="zh-CN" sz="2400">
                  <a:solidFill>
                    <a:srgbClr val="000000"/>
                  </a:solidFill>
                  <a:ea typeface="楷体" panose="02010609060101010101" pitchFamily="49" charset="-122"/>
                  <a:cs typeface="Times New Roman" panose="02020603050405020304" pitchFamily="18" charset="0"/>
                </a:rPr>
                <a:t>(1,0)   </a:t>
              </a:r>
              <a:r>
                <a:rPr kumimoji="1" lang="en-US" altLang="zh-CN" sz="2400" i="1">
                  <a:solidFill>
                    <a:srgbClr val="000000"/>
                  </a:solidFill>
                  <a:ea typeface="楷体" panose="02010609060101010101" pitchFamily="49" charset="-122"/>
                  <a:cs typeface="Times New Roman" panose="02020603050405020304" pitchFamily="18" charset="0"/>
                </a:rPr>
                <a:t>q</a:t>
              </a:r>
              <a:r>
                <a:rPr kumimoji="1" lang="en-US" altLang="zh-CN" sz="2400">
                  <a:solidFill>
                    <a:srgbClr val="000000"/>
                  </a:solidFill>
                  <a:ea typeface="楷体" panose="02010609060101010101" pitchFamily="49" charset="-122"/>
                  <a:cs typeface="Times New Roman" panose="02020603050405020304" pitchFamily="18" charset="0"/>
                </a:rPr>
                <a:t>(2,3)</a:t>
              </a:r>
              <a:r>
                <a:rPr kumimoji="1" lang="en-US" altLang="zh-CN" sz="2400" i="1">
                  <a:solidFill>
                    <a:srgbClr val="000000"/>
                  </a:solidFill>
                  <a:ea typeface="楷体" panose="02010609060101010101" pitchFamily="49" charset="-122"/>
                  <a:cs typeface="Times New Roman" panose="02020603050405020304" pitchFamily="18" charset="0"/>
                </a:rPr>
                <a:t>   p</a:t>
              </a:r>
              <a:r>
                <a:rPr kumimoji="1" lang="en-US" altLang="zh-CN" sz="2400">
                  <a:solidFill>
                    <a:srgbClr val="000000"/>
                  </a:solidFill>
                  <a:ea typeface="楷体" panose="02010609060101010101" pitchFamily="49" charset="-122"/>
                  <a:cs typeface="Times New Roman" panose="02020603050405020304" pitchFamily="18" charset="0"/>
                </a:rPr>
                <a:t>(5,9)   </a:t>
              </a:r>
              <a:r>
                <a:rPr kumimoji="1" lang="en-US" altLang="zh-CN" sz="2400" i="1">
                  <a:solidFill>
                    <a:srgbClr val="000000"/>
                  </a:solidFill>
                  <a:ea typeface="楷体" panose="02010609060101010101" pitchFamily="49" charset="-122"/>
                  <a:cs typeface="Times New Roman" panose="02020603050405020304" pitchFamily="18" charset="0"/>
                </a:rPr>
                <a:t>q</a:t>
              </a:r>
              <a:r>
                <a:rPr kumimoji="1" lang="en-US" altLang="zh-CN" sz="2400">
                  <a:solidFill>
                    <a:srgbClr val="000000"/>
                  </a:solidFill>
                  <a:ea typeface="楷体" panose="02010609060101010101" pitchFamily="49" charset="-122"/>
                  <a:cs typeface="Times New Roman" panose="02020603050405020304" pitchFamily="18" charset="0"/>
                </a:rPr>
                <a:t>(5,5)    </a:t>
              </a:r>
              <a:r>
                <a:rPr kumimoji="1" lang="en-US" altLang="zh-CN" sz="2400" i="1">
                  <a:solidFill>
                    <a:srgbClr val="000000"/>
                  </a:solidFill>
                  <a:ea typeface="楷体" panose="02010609060101010101" pitchFamily="49" charset="-122"/>
                  <a:cs typeface="Times New Roman" panose="02020603050405020304" pitchFamily="18" charset="0"/>
                </a:rPr>
                <a:t>q</a:t>
              </a:r>
              <a:r>
                <a:rPr kumimoji="1" lang="en-US" altLang="zh-CN" sz="2400">
                  <a:solidFill>
                    <a:srgbClr val="000000"/>
                  </a:solidFill>
                  <a:ea typeface="楷体" panose="02010609060101010101" pitchFamily="49" charset="-122"/>
                  <a:cs typeface="Times New Roman" panose="02020603050405020304" pitchFamily="18" charset="0"/>
                </a:rPr>
                <a:t>(7,9)           </a:t>
              </a:r>
              <a:endParaRPr kumimoji="1" lang="zh-CN" altLang="en-US" sz="2400">
                <a:solidFill>
                  <a:srgbClr val="000000"/>
                </a:solidFill>
                <a:ea typeface="楷体" panose="02010609060101010101" pitchFamily="49" charset="-122"/>
                <a:cs typeface="Times New Roman" panose="02020603050405020304" pitchFamily="18" charset="0"/>
              </a:endParaRPr>
            </a:p>
          </p:txBody>
        </p:sp>
        <p:sp>
          <p:nvSpPr>
            <p:cNvPr id="60423" name="Text Box 5"/>
            <p:cNvSpPr txBox="1">
              <a:spLocks noChangeArrowheads="1"/>
            </p:cNvSpPr>
            <p:nvPr/>
          </p:nvSpPr>
          <p:spPr bwMode="auto">
            <a:xfrm>
              <a:off x="5375369" y="1985963"/>
              <a:ext cx="685795" cy="34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70" eaLnBrk="0" fontAlgn="base" hangingPunct="0">
                <a:spcBef>
                  <a:spcPct val="50000"/>
                </a:spcBef>
                <a:spcAft>
                  <a:spcPct val="0"/>
                </a:spcAft>
              </a:pPr>
              <a:r>
                <a:rPr kumimoji="1" lang="en-US" altLang="zh-CN" sz="2400" i="1">
                  <a:solidFill>
                    <a:srgbClr val="000000"/>
                  </a:solidFill>
                  <a:ea typeface="楷体" panose="02010609060101010101" pitchFamily="49" charset="-122"/>
                  <a:cs typeface="Times New Roman" panose="02020603050405020304" pitchFamily="18" charset="0"/>
                </a:rPr>
                <a:t>m</a:t>
              </a:r>
              <a:endParaRPr kumimoji="1" lang="zh-CN" altLang="en-US" sz="2400" i="1">
                <a:solidFill>
                  <a:srgbClr val="000000"/>
                </a:solidFill>
                <a:ea typeface="楷体" panose="02010609060101010101" pitchFamily="49" charset="-122"/>
                <a:cs typeface="Times New Roman" panose="02020603050405020304" pitchFamily="18" charset="0"/>
              </a:endParaRPr>
            </a:p>
          </p:txBody>
        </p:sp>
        <p:sp>
          <p:nvSpPr>
            <p:cNvPr id="60424" name="Text Box 7"/>
            <p:cNvSpPr txBox="1">
              <a:spLocks noChangeArrowheads="1"/>
            </p:cNvSpPr>
            <p:nvPr/>
          </p:nvSpPr>
          <p:spPr bwMode="auto">
            <a:xfrm>
              <a:off x="5632532" y="2446820"/>
              <a:ext cx="885819" cy="34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70" eaLnBrk="0" fontAlgn="base" hangingPunct="0">
                <a:spcBef>
                  <a:spcPct val="50000"/>
                </a:spcBef>
                <a:spcAft>
                  <a:spcPct val="0"/>
                </a:spcAft>
              </a:pPr>
              <a:r>
                <a:rPr kumimoji="1" lang="en-US" altLang="zh-CN" sz="2400" i="1">
                  <a:solidFill>
                    <a:srgbClr val="000000"/>
                  </a:solidFill>
                  <a:ea typeface="楷体" panose="02010609060101010101" pitchFamily="49" charset="-122"/>
                  <a:cs typeface="Times New Roman" panose="02020603050405020304" pitchFamily="18" charset="0"/>
                </a:rPr>
                <a:t>q</a:t>
              </a:r>
              <a:r>
                <a:rPr kumimoji="1" lang="en-US" altLang="zh-CN" sz="2400">
                  <a:solidFill>
                    <a:srgbClr val="000000"/>
                  </a:solidFill>
                  <a:ea typeface="楷体" panose="02010609060101010101" pitchFamily="49" charset="-122"/>
                  <a:cs typeface="Times New Roman" panose="02020603050405020304" pitchFamily="18" charset="0"/>
                </a:rPr>
                <a:t>(1,9)</a:t>
              </a:r>
              <a:endParaRPr kumimoji="1" lang="zh-CN" altLang="en-US" sz="2400">
                <a:solidFill>
                  <a:srgbClr val="000000"/>
                </a:solidFill>
                <a:ea typeface="楷体" panose="02010609060101010101" pitchFamily="49" charset="-122"/>
                <a:cs typeface="Times New Roman" panose="02020603050405020304" pitchFamily="18" charset="0"/>
              </a:endParaRPr>
            </a:p>
          </p:txBody>
        </p:sp>
        <p:sp>
          <p:nvSpPr>
            <p:cNvPr id="60425" name="Line 11"/>
            <p:cNvSpPr>
              <a:spLocks noChangeShapeType="1"/>
            </p:cNvSpPr>
            <p:nvPr/>
          </p:nvSpPr>
          <p:spPr bwMode="auto">
            <a:xfrm flipH="1">
              <a:off x="4989601" y="2290792"/>
              <a:ext cx="553179" cy="22805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60426" name="Line 12"/>
            <p:cNvSpPr>
              <a:spLocks noChangeShapeType="1"/>
            </p:cNvSpPr>
            <p:nvPr/>
          </p:nvSpPr>
          <p:spPr bwMode="auto">
            <a:xfrm flipH="1">
              <a:off x="4211192" y="2828493"/>
              <a:ext cx="1716135" cy="39192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60427" name="Line 13"/>
            <p:cNvSpPr>
              <a:spLocks noChangeShapeType="1"/>
            </p:cNvSpPr>
            <p:nvPr/>
          </p:nvSpPr>
          <p:spPr bwMode="auto">
            <a:xfrm>
              <a:off x="5927327" y="2839981"/>
              <a:ext cx="972768" cy="3804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60428" name="Line 14"/>
            <p:cNvSpPr>
              <a:spLocks noChangeShapeType="1"/>
            </p:cNvSpPr>
            <p:nvPr/>
          </p:nvSpPr>
          <p:spPr bwMode="auto">
            <a:xfrm>
              <a:off x="5542780" y="2290788"/>
              <a:ext cx="446948" cy="22805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60429" name="Line 15"/>
            <p:cNvSpPr>
              <a:spLocks noChangeShapeType="1"/>
            </p:cNvSpPr>
            <p:nvPr/>
          </p:nvSpPr>
          <p:spPr bwMode="auto">
            <a:xfrm flipH="1">
              <a:off x="5418225" y="2834191"/>
              <a:ext cx="509102" cy="3621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60430" name="Line 16"/>
            <p:cNvSpPr>
              <a:spLocks noChangeShapeType="1"/>
            </p:cNvSpPr>
            <p:nvPr/>
          </p:nvSpPr>
          <p:spPr bwMode="auto">
            <a:xfrm>
              <a:off x="5185594" y="3577561"/>
              <a:ext cx="1" cy="42898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60431" name="Text Box 5"/>
            <p:cNvSpPr txBox="1">
              <a:spLocks noChangeArrowheads="1"/>
            </p:cNvSpPr>
            <p:nvPr/>
          </p:nvSpPr>
          <p:spPr bwMode="auto">
            <a:xfrm>
              <a:off x="4732432" y="2435334"/>
              <a:ext cx="685795" cy="34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70" eaLnBrk="0" fontAlgn="base" hangingPunct="0">
                <a:spcBef>
                  <a:spcPct val="50000"/>
                </a:spcBef>
                <a:spcAft>
                  <a:spcPct val="0"/>
                </a:spcAft>
              </a:pPr>
              <a:r>
                <a:rPr kumimoji="1" lang="en-US" altLang="zh-CN" sz="2400" i="1">
                  <a:solidFill>
                    <a:srgbClr val="000000"/>
                  </a:solidFill>
                  <a:ea typeface="楷体" panose="02010609060101010101" pitchFamily="49" charset="-122"/>
                  <a:cs typeface="Times New Roman" panose="02020603050405020304" pitchFamily="18" charset="0"/>
                </a:rPr>
                <a:t>r</a:t>
              </a:r>
              <a:endParaRPr kumimoji="1" lang="zh-CN" altLang="en-US" sz="2400" i="1">
                <a:solidFill>
                  <a:srgbClr val="000000"/>
                </a:solidFill>
                <a:ea typeface="楷体" panose="02010609060101010101" pitchFamily="49" charset="-122"/>
                <a:cs typeface="Times New Roman" panose="02020603050405020304" pitchFamily="18" charset="0"/>
              </a:endParaRPr>
            </a:p>
          </p:txBody>
        </p:sp>
        <p:sp>
          <p:nvSpPr>
            <p:cNvPr id="60432" name="Text Box 7"/>
            <p:cNvSpPr txBox="1">
              <a:spLocks noChangeArrowheads="1"/>
            </p:cNvSpPr>
            <p:nvPr/>
          </p:nvSpPr>
          <p:spPr bwMode="auto">
            <a:xfrm>
              <a:off x="3746500" y="3173339"/>
              <a:ext cx="4929188" cy="34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70" eaLnBrk="0" fontAlgn="base" hangingPunct="0">
                <a:spcBef>
                  <a:spcPct val="50000"/>
                </a:spcBef>
                <a:spcAft>
                  <a:spcPct val="0"/>
                </a:spcAft>
              </a:pPr>
              <a:r>
                <a:rPr kumimoji="1" lang="en-US" altLang="zh-CN" sz="2400" i="1">
                  <a:solidFill>
                    <a:srgbClr val="000000"/>
                  </a:solidFill>
                  <a:ea typeface="楷体" panose="02010609060101010101" pitchFamily="49" charset="-122"/>
                  <a:cs typeface="Times New Roman" panose="02020603050405020304" pitchFamily="18" charset="0"/>
                </a:rPr>
                <a:t>p</a:t>
              </a:r>
              <a:r>
                <a:rPr kumimoji="1" lang="en-US" altLang="zh-CN" sz="2400">
                  <a:solidFill>
                    <a:srgbClr val="000000"/>
                  </a:solidFill>
                  <a:ea typeface="楷体" panose="02010609060101010101" pitchFamily="49" charset="-122"/>
                  <a:cs typeface="Times New Roman" panose="02020603050405020304" pitchFamily="18" charset="0"/>
                </a:rPr>
                <a:t>(1,9)           </a:t>
              </a:r>
              <a:r>
                <a:rPr kumimoji="1" lang="en-US" altLang="zh-CN" sz="2400" i="1">
                  <a:solidFill>
                    <a:srgbClr val="000000"/>
                  </a:solidFill>
                  <a:ea typeface="楷体" panose="02010609060101010101" pitchFamily="49" charset="-122"/>
                  <a:cs typeface="Times New Roman" panose="02020603050405020304" pitchFamily="18" charset="0"/>
                </a:rPr>
                <a:t>q</a:t>
              </a:r>
              <a:r>
                <a:rPr kumimoji="1" lang="en-US" altLang="zh-CN" sz="2400">
                  <a:solidFill>
                    <a:srgbClr val="000000"/>
                  </a:solidFill>
                  <a:ea typeface="楷体" panose="02010609060101010101" pitchFamily="49" charset="-122"/>
                  <a:cs typeface="Times New Roman" panose="02020603050405020304" pitchFamily="18" charset="0"/>
                </a:rPr>
                <a:t>(1,3)                        </a:t>
              </a:r>
              <a:r>
                <a:rPr kumimoji="1" lang="en-US" altLang="zh-CN" sz="2400" i="1">
                  <a:solidFill>
                    <a:srgbClr val="000000"/>
                  </a:solidFill>
                  <a:ea typeface="楷体" panose="02010609060101010101" pitchFamily="49" charset="-122"/>
                  <a:cs typeface="Times New Roman" panose="02020603050405020304" pitchFamily="18" charset="0"/>
                </a:rPr>
                <a:t>q</a:t>
              </a:r>
              <a:r>
                <a:rPr kumimoji="1" lang="en-US" altLang="zh-CN" sz="2400">
                  <a:solidFill>
                    <a:srgbClr val="000000"/>
                  </a:solidFill>
                  <a:ea typeface="楷体" panose="02010609060101010101" pitchFamily="49" charset="-122"/>
                  <a:cs typeface="Times New Roman" panose="02020603050405020304" pitchFamily="18" charset="0"/>
                </a:rPr>
                <a:t>(5,9)       </a:t>
              </a:r>
              <a:endParaRPr kumimoji="1" lang="zh-CN" altLang="en-US" sz="2400">
                <a:solidFill>
                  <a:srgbClr val="000000"/>
                </a:solidFill>
                <a:ea typeface="楷体" panose="02010609060101010101" pitchFamily="49" charset="-122"/>
                <a:cs typeface="Times New Roman" panose="02020603050405020304" pitchFamily="18" charset="0"/>
              </a:endParaRPr>
            </a:p>
          </p:txBody>
        </p:sp>
        <p:sp>
          <p:nvSpPr>
            <p:cNvPr id="60433" name="Line 12"/>
            <p:cNvSpPr>
              <a:spLocks noChangeShapeType="1"/>
            </p:cNvSpPr>
            <p:nvPr/>
          </p:nvSpPr>
          <p:spPr bwMode="auto">
            <a:xfrm flipH="1">
              <a:off x="4542654" y="3577557"/>
              <a:ext cx="632681" cy="3940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60434" name="Line 15"/>
            <p:cNvSpPr>
              <a:spLocks noChangeShapeType="1"/>
            </p:cNvSpPr>
            <p:nvPr/>
          </p:nvSpPr>
          <p:spPr bwMode="auto">
            <a:xfrm>
              <a:off x="5185594" y="3577557"/>
              <a:ext cx="720598" cy="42898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60435" name="Line 16"/>
            <p:cNvSpPr>
              <a:spLocks noChangeShapeType="1"/>
            </p:cNvSpPr>
            <p:nvPr/>
          </p:nvSpPr>
          <p:spPr bwMode="auto">
            <a:xfrm>
              <a:off x="7307537" y="3542812"/>
              <a:ext cx="792088" cy="4637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60436" name="Line 12"/>
            <p:cNvSpPr>
              <a:spLocks noChangeShapeType="1"/>
            </p:cNvSpPr>
            <p:nvPr/>
          </p:nvSpPr>
          <p:spPr bwMode="auto">
            <a:xfrm flipH="1">
              <a:off x="6549160" y="3506280"/>
              <a:ext cx="758376" cy="50026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60437" name="Line 15"/>
            <p:cNvSpPr>
              <a:spLocks noChangeShapeType="1"/>
            </p:cNvSpPr>
            <p:nvPr/>
          </p:nvSpPr>
          <p:spPr bwMode="auto">
            <a:xfrm>
              <a:off x="7307536" y="3506283"/>
              <a:ext cx="0" cy="46818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60438" name="Line 16"/>
            <p:cNvSpPr>
              <a:spLocks noChangeShapeType="1"/>
            </p:cNvSpPr>
            <p:nvPr/>
          </p:nvSpPr>
          <p:spPr bwMode="auto">
            <a:xfrm>
              <a:off x="5989728" y="4292401"/>
              <a:ext cx="597729" cy="500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60439" name="Line 12"/>
            <p:cNvSpPr>
              <a:spLocks noChangeShapeType="1"/>
            </p:cNvSpPr>
            <p:nvPr/>
          </p:nvSpPr>
          <p:spPr bwMode="auto">
            <a:xfrm flipH="1">
              <a:off x="5253017" y="4292402"/>
              <a:ext cx="682374" cy="50026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60440" name="Line 15"/>
            <p:cNvSpPr>
              <a:spLocks noChangeShapeType="1"/>
            </p:cNvSpPr>
            <p:nvPr/>
          </p:nvSpPr>
          <p:spPr bwMode="auto">
            <a:xfrm>
              <a:off x="5939385" y="4292405"/>
              <a:ext cx="0" cy="46818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60441" name="Line 16"/>
            <p:cNvSpPr>
              <a:spLocks noChangeShapeType="1"/>
            </p:cNvSpPr>
            <p:nvPr/>
          </p:nvSpPr>
          <p:spPr bwMode="auto">
            <a:xfrm>
              <a:off x="8099625" y="4292404"/>
              <a:ext cx="500062" cy="50025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60442" name="Line 12"/>
            <p:cNvSpPr>
              <a:spLocks noChangeShapeType="1"/>
            </p:cNvSpPr>
            <p:nvPr/>
          </p:nvSpPr>
          <p:spPr bwMode="auto">
            <a:xfrm flipH="1">
              <a:off x="7485264" y="4292404"/>
              <a:ext cx="614360" cy="50025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60443" name="Line 15"/>
            <p:cNvSpPr>
              <a:spLocks noChangeShapeType="1"/>
            </p:cNvSpPr>
            <p:nvPr/>
          </p:nvSpPr>
          <p:spPr bwMode="auto">
            <a:xfrm>
              <a:off x="8099625" y="4292405"/>
              <a:ext cx="0" cy="46818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60444" name="Text Box 7"/>
            <p:cNvSpPr txBox="1">
              <a:spLocks noChangeArrowheads="1"/>
            </p:cNvSpPr>
            <p:nvPr/>
          </p:nvSpPr>
          <p:spPr bwMode="auto">
            <a:xfrm>
              <a:off x="4787900" y="4721225"/>
              <a:ext cx="4487863" cy="34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70" eaLnBrk="0" fontAlgn="base" hangingPunct="0">
                <a:spcBef>
                  <a:spcPct val="50000"/>
                </a:spcBef>
                <a:spcAft>
                  <a:spcPct val="0"/>
                </a:spcAft>
              </a:pPr>
              <a:r>
                <a:rPr kumimoji="1" lang="en-US" altLang="zh-CN" sz="2400" i="1">
                  <a:solidFill>
                    <a:srgbClr val="000000"/>
                  </a:solidFill>
                  <a:ea typeface="楷体" panose="02010609060101010101" pitchFamily="49" charset="-122"/>
                  <a:cs typeface="Times New Roman" panose="02020603050405020304" pitchFamily="18" charset="0"/>
                </a:rPr>
                <a:t>p</a:t>
              </a:r>
              <a:r>
                <a:rPr kumimoji="1" lang="en-US" altLang="zh-CN" sz="2400">
                  <a:solidFill>
                    <a:srgbClr val="000000"/>
                  </a:solidFill>
                  <a:ea typeface="楷体" panose="02010609060101010101" pitchFamily="49" charset="-122"/>
                  <a:cs typeface="Times New Roman" panose="02020603050405020304" pitchFamily="18" charset="0"/>
                </a:rPr>
                <a:t>(2,3)   </a:t>
              </a:r>
              <a:r>
                <a:rPr kumimoji="1" lang="en-US" altLang="zh-CN" sz="2400" i="1">
                  <a:solidFill>
                    <a:srgbClr val="000000"/>
                  </a:solidFill>
                  <a:ea typeface="楷体" panose="02010609060101010101" pitchFamily="49" charset="-122"/>
                  <a:cs typeface="Times New Roman" panose="02020603050405020304" pitchFamily="18" charset="0"/>
                </a:rPr>
                <a:t>q</a:t>
              </a:r>
              <a:r>
                <a:rPr kumimoji="1" lang="en-US" altLang="zh-CN" sz="2400">
                  <a:solidFill>
                    <a:srgbClr val="000000"/>
                  </a:solidFill>
                  <a:ea typeface="楷体" panose="02010609060101010101" pitchFamily="49" charset="-122"/>
                  <a:cs typeface="Times New Roman" panose="02020603050405020304" pitchFamily="18" charset="0"/>
                </a:rPr>
                <a:t>(2,1)   </a:t>
              </a:r>
              <a:r>
                <a:rPr kumimoji="1" lang="en-US" altLang="zh-CN" sz="2400" i="1">
                  <a:solidFill>
                    <a:srgbClr val="000000"/>
                  </a:solidFill>
                  <a:ea typeface="楷体" panose="02010609060101010101" pitchFamily="49" charset="-122"/>
                  <a:cs typeface="Times New Roman" panose="02020603050405020304" pitchFamily="18" charset="0"/>
                </a:rPr>
                <a:t>q</a:t>
              </a:r>
              <a:r>
                <a:rPr kumimoji="1" lang="en-US" altLang="zh-CN" sz="2400">
                  <a:solidFill>
                    <a:srgbClr val="000000"/>
                  </a:solidFill>
                  <a:ea typeface="楷体" panose="02010609060101010101" pitchFamily="49" charset="-122"/>
                  <a:cs typeface="Times New Roman" panose="02020603050405020304" pitchFamily="18" charset="0"/>
                </a:rPr>
                <a:t>(3,3)</a:t>
              </a:r>
              <a:r>
                <a:rPr kumimoji="1" lang="en-US" altLang="zh-CN" sz="2400" i="1">
                  <a:solidFill>
                    <a:srgbClr val="000000"/>
                  </a:solidFill>
                  <a:ea typeface="楷体" panose="02010609060101010101" pitchFamily="49" charset="-122"/>
                  <a:cs typeface="Times New Roman" panose="02020603050405020304" pitchFamily="18" charset="0"/>
                </a:rPr>
                <a:t>   p</a:t>
              </a:r>
              <a:r>
                <a:rPr kumimoji="1" lang="en-US" altLang="zh-CN" sz="2400">
                  <a:solidFill>
                    <a:srgbClr val="000000"/>
                  </a:solidFill>
                  <a:ea typeface="楷体" panose="02010609060101010101" pitchFamily="49" charset="-122"/>
                  <a:cs typeface="Times New Roman" panose="02020603050405020304" pitchFamily="18" charset="0"/>
                </a:rPr>
                <a:t>(7,9)   </a:t>
              </a:r>
              <a:r>
                <a:rPr kumimoji="1" lang="en-US" altLang="zh-CN" sz="2400" i="1">
                  <a:solidFill>
                    <a:srgbClr val="000000"/>
                  </a:solidFill>
                  <a:ea typeface="楷体" panose="02010609060101010101" pitchFamily="49" charset="-122"/>
                  <a:cs typeface="Times New Roman" panose="02020603050405020304" pitchFamily="18" charset="0"/>
                </a:rPr>
                <a:t>q</a:t>
              </a:r>
              <a:r>
                <a:rPr kumimoji="1" lang="en-US" altLang="zh-CN" sz="2400">
                  <a:solidFill>
                    <a:srgbClr val="000000"/>
                  </a:solidFill>
                  <a:ea typeface="楷体" panose="02010609060101010101" pitchFamily="49" charset="-122"/>
                  <a:cs typeface="Times New Roman" panose="02020603050405020304" pitchFamily="18" charset="0"/>
                </a:rPr>
                <a:t>(7,7)   </a:t>
              </a:r>
              <a:r>
                <a:rPr kumimoji="1" lang="en-US" altLang="zh-CN" sz="2400" i="1">
                  <a:solidFill>
                    <a:srgbClr val="000000"/>
                  </a:solidFill>
                  <a:ea typeface="楷体" panose="02010609060101010101" pitchFamily="49" charset="-122"/>
                  <a:cs typeface="Times New Roman" panose="02020603050405020304" pitchFamily="18" charset="0"/>
                </a:rPr>
                <a:t>q</a:t>
              </a:r>
              <a:r>
                <a:rPr kumimoji="1" lang="en-US" altLang="zh-CN" sz="2400">
                  <a:solidFill>
                    <a:srgbClr val="000000"/>
                  </a:solidFill>
                  <a:ea typeface="楷体" panose="02010609060101010101" pitchFamily="49" charset="-122"/>
                  <a:cs typeface="Times New Roman" panose="02020603050405020304" pitchFamily="18" charset="0"/>
                </a:rPr>
                <a:t>(9,9) </a:t>
              </a:r>
              <a:endParaRPr kumimoji="1" lang="zh-CN" altLang="en-US" sz="2400">
                <a:solidFill>
                  <a:srgbClr val="000000"/>
                </a:solidFill>
                <a:ea typeface="楷体" panose="02010609060101010101" pitchFamily="49" charset="-122"/>
                <a:cs typeface="Times New Roman" panose="02020603050405020304" pitchFamily="18" charset="0"/>
              </a:endParaRPr>
            </a:p>
          </p:txBody>
        </p:sp>
      </p:grpSp>
      <p:sp>
        <p:nvSpPr>
          <p:cNvPr id="60420" name="Rectangle 2"/>
          <p:cNvSpPr txBox="1">
            <a:spLocks noChangeArrowheads="1"/>
          </p:cNvSpPr>
          <p:nvPr/>
        </p:nvSpPr>
        <p:spPr bwMode="auto">
          <a:xfrm>
            <a:off x="330200" y="1056218"/>
            <a:ext cx="11430000" cy="5924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70" eaLnBrk="0" fontAlgn="base" hangingPunct="0">
              <a:lnSpc>
                <a:spcPts val="1867"/>
              </a:lnSpc>
              <a:spcBef>
                <a:spcPct val="0"/>
              </a:spcBef>
              <a:spcAft>
                <a:spcPct val="0"/>
              </a:spcAft>
            </a:pPr>
            <a:r>
              <a:rPr kumimoji="1" lang="en-US" altLang="zh-CN" sz="2133" i="1" dirty="0" err="1">
                <a:solidFill>
                  <a:srgbClr val="000000"/>
                </a:solidFill>
                <a:cs typeface="Times New Roman" panose="02020603050405020304" pitchFamily="18" charset="0"/>
                <a:sym typeface="Symbol" panose="05050102010706020507" pitchFamily="18" charset="2"/>
              </a:rPr>
              <a:t>int</a:t>
            </a:r>
            <a:r>
              <a:rPr kumimoji="1" lang="en-US" altLang="zh-CN" sz="2133" i="1" dirty="0">
                <a:solidFill>
                  <a:srgbClr val="000000"/>
                </a:solidFill>
                <a:cs typeface="Times New Roman" panose="02020603050405020304" pitchFamily="18" charset="0"/>
                <a:sym typeface="Symbol" panose="05050102010706020507" pitchFamily="18" charset="2"/>
              </a:rPr>
              <a:t>   a</a:t>
            </a:r>
            <a:r>
              <a:rPr lang="en-US" altLang="zh-CN" sz="2133" dirty="0">
                <a:solidFill>
                  <a:srgbClr val="000000"/>
                </a:solidFill>
                <a:cs typeface="Times New Roman" panose="02020603050405020304" pitchFamily="18" charset="0"/>
              </a:rPr>
              <a:t>[11]</a:t>
            </a:r>
            <a:r>
              <a:rPr kumimoji="1" lang="en-US" altLang="zh-CN" sz="2133" dirty="0">
                <a:solidFill>
                  <a:srgbClr val="000000"/>
                </a:solidFill>
                <a:cs typeface="Times New Roman" panose="02020603050405020304" pitchFamily="18" charset="0"/>
                <a:sym typeface="Symbol" panose="05050102010706020507" pitchFamily="18" charset="2"/>
              </a:rPr>
              <a:t>;</a:t>
            </a:r>
            <a:r>
              <a:rPr kumimoji="1" lang="en-US" altLang="zh-CN" sz="2133" i="1" dirty="0">
                <a:solidFill>
                  <a:srgbClr val="000000"/>
                </a:solidFill>
                <a:cs typeface="Times New Roman" panose="02020603050405020304" pitchFamily="18" charset="0"/>
                <a:sym typeface="Symbol" panose="05050102010706020507" pitchFamily="18" charset="2"/>
              </a:rPr>
              <a:t>    </a:t>
            </a:r>
          </a:p>
          <a:p>
            <a:pPr defTabSz="1219170" eaLnBrk="0" fontAlgn="base" hangingPunct="0">
              <a:lnSpc>
                <a:spcPts val="1867"/>
              </a:lnSpc>
              <a:spcBef>
                <a:spcPct val="0"/>
              </a:spcBef>
              <a:spcAft>
                <a:spcPct val="0"/>
              </a:spcAft>
            </a:pPr>
            <a:r>
              <a:rPr kumimoji="1" lang="en-US" altLang="zh-CN" sz="2133" i="1" dirty="0">
                <a:solidFill>
                  <a:srgbClr val="000000"/>
                </a:solidFill>
                <a:cs typeface="Times New Roman" panose="02020603050405020304" pitchFamily="18" charset="0"/>
                <a:sym typeface="Symbol" panose="05050102010706020507" pitchFamily="18" charset="2"/>
              </a:rPr>
              <a:t>void   </a:t>
            </a:r>
            <a:r>
              <a:rPr kumimoji="1" lang="en-US" altLang="zh-CN" sz="2133" i="1" dirty="0" err="1">
                <a:solidFill>
                  <a:srgbClr val="000000"/>
                </a:solidFill>
                <a:cs typeface="Times New Roman" panose="02020603050405020304" pitchFamily="18" charset="0"/>
                <a:sym typeface="Symbol" panose="05050102010706020507" pitchFamily="18" charset="2"/>
              </a:rPr>
              <a:t>readArray</a:t>
            </a:r>
            <a:r>
              <a:rPr kumimoji="1" lang="en-US" altLang="zh-CN" sz="2133" dirty="0">
                <a:solidFill>
                  <a:srgbClr val="000000"/>
                </a:solidFill>
                <a:cs typeface="Times New Roman" panose="02020603050405020304" pitchFamily="18" charset="0"/>
                <a:sym typeface="Symbol" panose="05050102010706020507" pitchFamily="18" charset="2"/>
              </a:rPr>
              <a:t>( ) /</a:t>
            </a:r>
            <a:r>
              <a:rPr kumimoji="1" lang="zh-CN" altLang="en-US" sz="2133" dirty="0">
                <a:solidFill>
                  <a:srgbClr val="000000"/>
                </a:solidFill>
                <a:cs typeface="Times New Roman" panose="02020603050405020304" pitchFamily="18" charset="0"/>
                <a:sym typeface="Symbol" panose="05050102010706020507" pitchFamily="18" charset="2"/>
              </a:rPr>
              <a:t>*</a:t>
            </a:r>
            <a:r>
              <a:rPr kumimoji="1" lang="zh-CN" altLang="en-US" sz="2133"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Symbol" panose="05050102010706020507" pitchFamily="18" charset="2"/>
              </a:rPr>
              <a:t>将</a:t>
            </a:r>
            <a:r>
              <a:rPr kumimoji="1" lang="en-US" altLang="zh-CN" sz="2133"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Symbol" panose="05050102010706020507" pitchFamily="18" charset="2"/>
              </a:rPr>
              <a:t>9</a:t>
            </a:r>
            <a:r>
              <a:rPr kumimoji="1" lang="zh-CN" altLang="en-US" sz="2133"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Symbol" panose="05050102010706020507" pitchFamily="18" charset="2"/>
              </a:rPr>
              <a:t>个整数读入到</a:t>
            </a:r>
            <a:r>
              <a:rPr kumimoji="1" lang="en-US" altLang="zh-CN" sz="2133" i="1" dirty="0">
                <a:solidFill>
                  <a:srgbClr val="000000"/>
                </a:solidFill>
                <a:cs typeface="Times New Roman" panose="02020603050405020304" pitchFamily="18" charset="0"/>
                <a:sym typeface="Symbol" panose="05050102010706020507" pitchFamily="18" charset="2"/>
              </a:rPr>
              <a:t>a</a:t>
            </a:r>
            <a:r>
              <a:rPr lang="en-US" altLang="zh-CN" sz="2133" dirty="0">
                <a:solidFill>
                  <a:srgbClr val="000000"/>
                </a:solidFill>
                <a:cs typeface="Times New Roman" panose="02020603050405020304" pitchFamily="18" charset="0"/>
              </a:rPr>
              <a:t>[1]</a:t>
            </a:r>
            <a:r>
              <a:rPr kumimoji="1" lang="en-US" altLang="zh-CN" sz="2133" dirty="0">
                <a:solidFill>
                  <a:srgbClr val="000000"/>
                </a:solidFill>
                <a:cs typeface="Times New Roman" panose="02020603050405020304" pitchFamily="18" charset="0"/>
                <a:sym typeface="Symbol" panose="05050102010706020507" pitchFamily="18" charset="2"/>
              </a:rPr>
              <a:t>,…,</a:t>
            </a:r>
            <a:r>
              <a:rPr kumimoji="1" lang="en-US" altLang="zh-CN" sz="2133" i="1" dirty="0">
                <a:solidFill>
                  <a:srgbClr val="000000"/>
                </a:solidFill>
                <a:cs typeface="Times New Roman" panose="02020603050405020304" pitchFamily="18" charset="0"/>
                <a:sym typeface="Symbol" panose="05050102010706020507" pitchFamily="18" charset="2"/>
              </a:rPr>
              <a:t>a</a:t>
            </a:r>
            <a:r>
              <a:rPr lang="en-US" altLang="zh-CN" sz="2133" dirty="0">
                <a:solidFill>
                  <a:srgbClr val="000000"/>
                </a:solidFill>
              </a:rPr>
              <a:t>[9]</a:t>
            </a:r>
            <a:r>
              <a:rPr kumimoji="1" lang="zh-CN" altLang="en-US" sz="2133" dirty="0">
                <a:solidFill>
                  <a:srgbClr val="000000"/>
                </a:solidFill>
                <a:latin typeface="华文楷体" panose="02010600040101010101" pitchFamily="2" charset="-122"/>
                <a:ea typeface="华文楷体" panose="02010600040101010101" pitchFamily="2" charset="-122"/>
              </a:rPr>
              <a:t>中</a:t>
            </a:r>
            <a:r>
              <a:rPr kumimoji="1" lang="en-US" altLang="zh-CN" sz="2133" dirty="0">
                <a:solidFill>
                  <a:srgbClr val="000000"/>
                </a:solidFill>
                <a:cs typeface="Times New Roman" panose="02020603050405020304" pitchFamily="18" charset="0"/>
                <a:sym typeface="Symbol" panose="05050102010706020507" pitchFamily="18" charset="2"/>
              </a:rPr>
              <a:t> </a:t>
            </a:r>
            <a:r>
              <a:rPr kumimoji="1" lang="zh-CN" altLang="en-US" sz="2133" dirty="0">
                <a:solidFill>
                  <a:srgbClr val="000000"/>
                </a:solidFill>
                <a:cs typeface="Times New Roman" panose="02020603050405020304" pitchFamily="18" charset="0"/>
                <a:sym typeface="Symbol" panose="05050102010706020507" pitchFamily="18" charset="2"/>
              </a:rPr>
              <a:t>*</a:t>
            </a:r>
            <a:r>
              <a:rPr kumimoji="1" lang="en-US" altLang="zh-CN" sz="2133" dirty="0">
                <a:solidFill>
                  <a:srgbClr val="000000"/>
                </a:solidFill>
                <a:cs typeface="Times New Roman" panose="02020603050405020304" pitchFamily="18" charset="0"/>
                <a:sym typeface="Symbol" panose="05050102010706020507" pitchFamily="18" charset="2"/>
              </a:rPr>
              <a:t>/</a:t>
            </a:r>
            <a:endParaRPr kumimoji="1" lang="en-US" altLang="zh-CN" sz="2133" i="1" dirty="0">
              <a:solidFill>
                <a:srgbClr val="000000"/>
              </a:solidFill>
              <a:cs typeface="Times New Roman" panose="02020603050405020304" pitchFamily="18" charset="0"/>
              <a:sym typeface="Symbol" panose="05050102010706020507" pitchFamily="18" charset="2"/>
            </a:endParaRPr>
          </a:p>
          <a:p>
            <a:pPr defTabSz="1219170" eaLnBrk="0" fontAlgn="base" hangingPunct="0">
              <a:lnSpc>
                <a:spcPts val="1867"/>
              </a:lnSpc>
              <a:spcBef>
                <a:spcPct val="0"/>
              </a:spcBef>
              <a:spcAft>
                <a:spcPct val="0"/>
              </a:spcAft>
            </a:pPr>
            <a:r>
              <a:rPr kumimoji="1" lang="en-US" altLang="zh-CN" sz="2133" dirty="0">
                <a:solidFill>
                  <a:srgbClr val="000000"/>
                </a:solidFill>
                <a:cs typeface="Times New Roman" panose="02020603050405020304" pitchFamily="18" charset="0"/>
                <a:sym typeface="Symbol" panose="05050102010706020507" pitchFamily="18" charset="2"/>
              </a:rPr>
              <a:t>{</a:t>
            </a:r>
            <a:r>
              <a:rPr kumimoji="1" lang="en-US" altLang="zh-CN" sz="2133" i="1" dirty="0">
                <a:solidFill>
                  <a:srgbClr val="000000"/>
                </a:solidFill>
                <a:cs typeface="Times New Roman" panose="02020603050405020304" pitchFamily="18" charset="0"/>
                <a:sym typeface="Symbol" panose="05050102010706020507" pitchFamily="18" charset="2"/>
              </a:rPr>
              <a:t>          </a:t>
            </a:r>
            <a:r>
              <a:rPr kumimoji="1" lang="en-US" altLang="zh-CN" sz="2133" i="1" dirty="0" err="1">
                <a:solidFill>
                  <a:srgbClr val="000000"/>
                </a:solidFill>
                <a:cs typeface="Times New Roman" panose="02020603050405020304" pitchFamily="18" charset="0"/>
                <a:sym typeface="Symbol" panose="05050102010706020507" pitchFamily="18" charset="2"/>
              </a:rPr>
              <a:t>int</a:t>
            </a:r>
            <a:r>
              <a:rPr kumimoji="1" lang="en-US" altLang="zh-CN" sz="2133" i="1" dirty="0">
                <a:solidFill>
                  <a:srgbClr val="000000"/>
                </a:solidFill>
                <a:cs typeface="Times New Roman" panose="02020603050405020304" pitchFamily="18" charset="0"/>
                <a:sym typeface="Symbol" panose="05050102010706020507" pitchFamily="18" charset="2"/>
              </a:rPr>
              <a:t>   </a:t>
            </a:r>
            <a:r>
              <a:rPr kumimoji="1" lang="en-US" altLang="zh-CN" sz="2133" i="1" dirty="0" err="1">
                <a:solidFill>
                  <a:srgbClr val="000000"/>
                </a:solidFill>
                <a:cs typeface="Times New Roman" panose="02020603050405020304" pitchFamily="18" charset="0"/>
                <a:sym typeface="Symbol" panose="05050102010706020507" pitchFamily="18" charset="2"/>
              </a:rPr>
              <a:t>i</a:t>
            </a:r>
            <a:r>
              <a:rPr kumimoji="1" lang="en-US" altLang="zh-CN" sz="2133" i="1" dirty="0">
                <a:solidFill>
                  <a:srgbClr val="000000"/>
                </a:solidFill>
                <a:cs typeface="Times New Roman" panose="02020603050405020304" pitchFamily="18" charset="0"/>
                <a:sym typeface="Symbol" panose="05050102010706020507" pitchFamily="18" charset="2"/>
              </a:rPr>
              <a:t>;</a:t>
            </a:r>
          </a:p>
          <a:p>
            <a:pPr defTabSz="1219170" eaLnBrk="0" fontAlgn="base" hangingPunct="0">
              <a:lnSpc>
                <a:spcPts val="1867"/>
              </a:lnSpc>
              <a:spcBef>
                <a:spcPct val="0"/>
              </a:spcBef>
              <a:spcAft>
                <a:spcPct val="0"/>
              </a:spcAft>
            </a:pPr>
            <a:r>
              <a:rPr kumimoji="1" lang="en-US" altLang="zh-CN" sz="2133" i="1" dirty="0">
                <a:solidFill>
                  <a:srgbClr val="000000"/>
                </a:solidFill>
                <a:cs typeface="Times New Roman" panose="02020603050405020304" pitchFamily="18" charset="0"/>
                <a:sym typeface="Symbol" panose="05050102010706020507" pitchFamily="18" charset="2"/>
              </a:rPr>
              <a:t>          …</a:t>
            </a:r>
          </a:p>
          <a:p>
            <a:pPr defTabSz="1219170" eaLnBrk="0" fontAlgn="base" hangingPunct="0">
              <a:lnSpc>
                <a:spcPts val="1867"/>
              </a:lnSpc>
              <a:spcBef>
                <a:spcPct val="0"/>
              </a:spcBef>
              <a:spcAft>
                <a:spcPct val="0"/>
              </a:spcAft>
            </a:pPr>
            <a:r>
              <a:rPr kumimoji="1" lang="en-US" altLang="zh-CN" sz="2133" dirty="0">
                <a:solidFill>
                  <a:srgbClr val="000000"/>
                </a:solidFill>
                <a:cs typeface="Times New Roman" panose="02020603050405020304" pitchFamily="18" charset="0"/>
              </a:rPr>
              <a:t>}</a:t>
            </a:r>
          </a:p>
          <a:p>
            <a:pPr defTabSz="1219170" eaLnBrk="0" fontAlgn="base" hangingPunct="0">
              <a:lnSpc>
                <a:spcPts val="1867"/>
              </a:lnSpc>
              <a:spcBef>
                <a:spcPct val="0"/>
              </a:spcBef>
              <a:spcAft>
                <a:spcPct val="0"/>
              </a:spcAft>
            </a:pPr>
            <a:r>
              <a:rPr kumimoji="1" lang="en-US" altLang="zh-CN" sz="2133" i="1" dirty="0" err="1">
                <a:solidFill>
                  <a:srgbClr val="000000"/>
                </a:solidFill>
                <a:sym typeface="Symbol" panose="05050102010706020507" pitchFamily="18" charset="2"/>
              </a:rPr>
              <a:t>int</a:t>
            </a:r>
            <a:r>
              <a:rPr kumimoji="1" lang="en-US" altLang="zh-CN" sz="2133" i="1" dirty="0">
                <a:solidFill>
                  <a:srgbClr val="000000"/>
                </a:solidFill>
                <a:sym typeface="Symbol" panose="05050102010706020507" pitchFamily="18" charset="2"/>
              </a:rPr>
              <a:t>   partition</a:t>
            </a:r>
            <a:r>
              <a:rPr kumimoji="1" lang="en-US" altLang="zh-CN" sz="2133" dirty="0">
                <a:solidFill>
                  <a:srgbClr val="000000"/>
                </a:solidFill>
                <a:sym typeface="Symbol" panose="05050102010706020507" pitchFamily="18" charset="2"/>
              </a:rPr>
              <a:t>(</a:t>
            </a:r>
            <a:r>
              <a:rPr kumimoji="1" lang="en-US" altLang="zh-CN" sz="2133" i="1" dirty="0" err="1">
                <a:solidFill>
                  <a:srgbClr val="000000"/>
                </a:solidFill>
                <a:sym typeface="Symbol" panose="05050102010706020507" pitchFamily="18" charset="2"/>
              </a:rPr>
              <a:t>int</a:t>
            </a:r>
            <a:r>
              <a:rPr kumimoji="1" lang="en-US" altLang="zh-CN" sz="2133" i="1" dirty="0">
                <a:solidFill>
                  <a:srgbClr val="000000"/>
                </a:solidFill>
                <a:sym typeface="Symbol" panose="05050102010706020507" pitchFamily="18" charset="2"/>
              </a:rPr>
              <a:t>  m,  </a:t>
            </a:r>
            <a:r>
              <a:rPr kumimoji="1" lang="en-US" altLang="zh-CN" sz="2133" i="1" dirty="0" err="1">
                <a:solidFill>
                  <a:srgbClr val="000000"/>
                </a:solidFill>
                <a:sym typeface="Symbol" panose="05050102010706020507" pitchFamily="18" charset="2"/>
              </a:rPr>
              <a:t>int</a:t>
            </a:r>
            <a:r>
              <a:rPr kumimoji="1" lang="en-US" altLang="zh-CN" sz="2133" i="1" dirty="0">
                <a:solidFill>
                  <a:srgbClr val="000000"/>
                </a:solidFill>
                <a:sym typeface="Symbol" panose="05050102010706020507" pitchFamily="18" charset="2"/>
              </a:rPr>
              <a:t>  n</a:t>
            </a:r>
            <a:r>
              <a:rPr kumimoji="1" lang="en-US" altLang="zh-CN" sz="2133" dirty="0">
                <a:solidFill>
                  <a:srgbClr val="000000"/>
                </a:solidFill>
                <a:sym typeface="Symbol" panose="05050102010706020507" pitchFamily="18" charset="2"/>
              </a:rPr>
              <a:t>) </a:t>
            </a:r>
            <a:endParaRPr kumimoji="1" lang="en-US" altLang="zh-CN" sz="2133" i="1" dirty="0">
              <a:solidFill>
                <a:srgbClr val="000000"/>
              </a:solidFill>
              <a:sym typeface="Symbol" panose="05050102010706020507" pitchFamily="18" charset="2"/>
            </a:endParaRPr>
          </a:p>
          <a:p>
            <a:pPr defTabSz="1219170" eaLnBrk="0" fontAlgn="base" hangingPunct="0">
              <a:lnSpc>
                <a:spcPts val="1867"/>
              </a:lnSpc>
              <a:spcBef>
                <a:spcPct val="0"/>
              </a:spcBef>
              <a:spcAft>
                <a:spcPct val="0"/>
              </a:spcAft>
            </a:pPr>
            <a:r>
              <a:rPr kumimoji="1" lang="en-US" altLang="zh-CN" sz="2133" dirty="0">
                <a:solidFill>
                  <a:srgbClr val="000000"/>
                </a:solidFill>
                <a:cs typeface="Times New Roman" panose="02020603050405020304" pitchFamily="18" charset="0"/>
                <a:sym typeface="Symbol" panose="05050102010706020507" pitchFamily="18" charset="2"/>
              </a:rPr>
              <a:t>{         </a:t>
            </a:r>
            <a:r>
              <a:rPr kumimoji="1" lang="en-US" altLang="zh-CN" sz="2133" dirty="0">
                <a:solidFill>
                  <a:srgbClr val="000000"/>
                </a:solidFill>
                <a:sym typeface="Symbol" panose="05050102010706020507" pitchFamily="18" charset="2"/>
              </a:rPr>
              <a:t>/</a:t>
            </a:r>
            <a:r>
              <a:rPr kumimoji="1" lang="zh-CN" altLang="en-US" sz="2133" dirty="0">
                <a:solidFill>
                  <a:srgbClr val="000000"/>
                </a:solidFill>
                <a:sym typeface="Symbol" panose="05050102010706020507" pitchFamily="18" charset="2"/>
              </a:rPr>
              <a:t>*</a:t>
            </a:r>
            <a:r>
              <a:rPr kumimoji="1" lang="zh-CN" altLang="en-US" sz="2133" dirty="0">
                <a:solidFill>
                  <a:srgbClr val="000000"/>
                </a:solidFill>
                <a:latin typeface="华文楷体" panose="02010600040101010101" pitchFamily="2" charset="-122"/>
                <a:ea typeface="华文楷体" panose="02010600040101010101" pitchFamily="2" charset="-122"/>
                <a:sym typeface="Symbol" panose="05050102010706020507" pitchFamily="18" charset="2"/>
              </a:rPr>
              <a:t>选择一个分割值</a:t>
            </a:r>
            <a:r>
              <a:rPr kumimoji="1" lang="en-US" altLang="zh-CN" sz="2133" i="1" dirty="0">
                <a:solidFill>
                  <a:srgbClr val="000000"/>
                </a:solidFill>
                <a:ea typeface="华文楷体" panose="02010600040101010101" pitchFamily="2" charset="-122"/>
                <a:sym typeface="Symbol" panose="05050102010706020507" pitchFamily="18" charset="2"/>
              </a:rPr>
              <a:t>v</a:t>
            </a:r>
            <a:r>
              <a:rPr kumimoji="1" lang="zh-CN" altLang="en-US" sz="2133" i="1" dirty="0">
                <a:solidFill>
                  <a:srgbClr val="000000"/>
                </a:solidFill>
                <a:latin typeface="华文楷体" panose="02010600040101010101" pitchFamily="2" charset="-122"/>
                <a:ea typeface="华文楷体" panose="02010600040101010101" pitchFamily="2" charset="-122"/>
                <a:sym typeface="Symbol" panose="05050102010706020507" pitchFamily="18" charset="2"/>
              </a:rPr>
              <a:t>，</a:t>
            </a:r>
            <a:r>
              <a:rPr kumimoji="1" lang="zh-CN" altLang="en-US" sz="2133" dirty="0">
                <a:solidFill>
                  <a:srgbClr val="000000"/>
                </a:solidFill>
                <a:latin typeface="华文楷体" panose="02010600040101010101" pitchFamily="2" charset="-122"/>
                <a:ea typeface="华文楷体" panose="02010600040101010101" pitchFamily="2" charset="-122"/>
                <a:sym typeface="Symbol" panose="05050102010706020507" pitchFamily="18" charset="2"/>
              </a:rPr>
              <a:t>划分</a:t>
            </a:r>
            <a:r>
              <a:rPr kumimoji="1" lang="en-US" altLang="zh-CN" sz="2133" i="1" dirty="0">
                <a:solidFill>
                  <a:srgbClr val="000000"/>
                </a:solidFill>
                <a:sym typeface="Symbol" panose="05050102010706020507" pitchFamily="18" charset="2"/>
              </a:rPr>
              <a:t>a</a:t>
            </a:r>
            <a:r>
              <a:rPr lang="en-US" altLang="zh-CN" sz="2133" dirty="0">
                <a:solidFill>
                  <a:srgbClr val="000000"/>
                </a:solidFill>
              </a:rPr>
              <a:t>[</a:t>
            </a:r>
            <a:r>
              <a:rPr lang="en-US" altLang="zh-CN" sz="2133" i="1" dirty="0">
                <a:solidFill>
                  <a:srgbClr val="000000"/>
                </a:solidFill>
              </a:rPr>
              <a:t>m…n</a:t>
            </a:r>
            <a:r>
              <a:rPr lang="en-US" altLang="zh-CN" sz="2133" dirty="0">
                <a:solidFill>
                  <a:srgbClr val="000000"/>
                </a:solidFill>
              </a:rPr>
              <a:t>]</a:t>
            </a:r>
            <a:r>
              <a:rPr kumimoji="1" lang="zh-CN" altLang="en-US" sz="2133" dirty="0">
                <a:solidFill>
                  <a:srgbClr val="000000"/>
                </a:solidFill>
              </a:rPr>
              <a:t>，</a:t>
            </a:r>
            <a:r>
              <a:rPr kumimoji="1" lang="zh-CN" altLang="en-US" sz="2133" dirty="0">
                <a:solidFill>
                  <a:srgbClr val="000000"/>
                </a:solidFill>
                <a:latin typeface="华文楷体" panose="02010600040101010101" pitchFamily="2" charset="-122"/>
                <a:ea typeface="华文楷体" panose="02010600040101010101" pitchFamily="2" charset="-122"/>
              </a:rPr>
              <a:t>使得</a:t>
            </a:r>
            <a:r>
              <a:rPr kumimoji="1" lang="en-US" altLang="zh-CN" sz="2133" i="1" dirty="0">
                <a:solidFill>
                  <a:srgbClr val="000000"/>
                </a:solidFill>
                <a:sym typeface="Symbol" panose="05050102010706020507" pitchFamily="18" charset="2"/>
              </a:rPr>
              <a:t>a</a:t>
            </a:r>
            <a:r>
              <a:rPr lang="en-US" altLang="zh-CN" sz="2133" dirty="0">
                <a:solidFill>
                  <a:srgbClr val="000000"/>
                </a:solidFill>
              </a:rPr>
              <a:t>[</a:t>
            </a:r>
            <a:r>
              <a:rPr lang="en-US" altLang="zh-CN" sz="2133" i="1" dirty="0">
                <a:solidFill>
                  <a:srgbClr val="000000"/>
                </a:solidFill>
              </a:rPr>
              <a:t>m…p-</a:t>
            </a:r>
            <a:r>
              <a:rPr lang="en-US" altLang="zh-CN" sz="2133" dirty="0">
                <a:solidFill>
                  <a:srgbClr val="000000"/>
                </a:solidFill>
              </a:rPr>
              <a:t>1]</a:t>
            </a:r>
            <a:r>
              <a:rPr kumimoji="1" lang="zh-CN" altLang="en-US" sz="2133" dirty="0">
                <a:solidFill>
                  <a:srgbClr val="000000"/>
                </a:solidFill>
                <a:latin typeface="华文楷体" panose="02010600040101010101" pitchFamily="2" charset="-122"/>
                <a:ea typeface="华文楷体" panose="02010600040101010101" pitchFamily="2" charset="-122"/>
              </a:rPr>
              <a:t>小于</a:t>
            </a:r>
            <a:r>
              <a:rPr lang="en-US" altLang="zh-CN" sz="2133" i="1" dirty="0">
                <a:solidFill>
                  <a:srgbClr val="000000"/>
                </a:solidFill>
              </a:rPr>
              <a:t>v,  a</a:t>
            </a:r>
            <a:r>
              <a:rPr lang="en-US" altLang="zh-CN" sz="2133" dirty="0">
                <a:solidFill>
                  <a:srgbClr val="000000"/>
                </a:solidFill>
              </a:rPr>
              <a:t>[</a:t>
            </a:r>
            <a:r>
              <a:rPr lang="en-US" altLang="zh-CN" sz="2133" i="1" dirty="0">
                <a:solidFill>
                  <a:srgbClr val="000000"/>
                </a:solidFill>
              </a:rPr>
              <a:t>p</a:t>
            </a:r>
            <a:r>
              <a:rPr lang="en-US" altLang="zh-CN" sz="2133" dirty="0">
                <a:solidFill>
                  <a:srgbClr val="000000"/>
                </a:solidFill>
              </a:rPr>
              <a:t>]=</a:t>
            </a:r>
            <a:r>
              <a:rPr lang="en-US" altLang="zh-CN" sz="2133" i="1" dirty="0">
                <a:solidFill>
                  <a:srgbClr val="000000"/>
                </a:solidFill>
              </a:rPr>
              <a:t> v , </a:t>
            </a:r>
          </a:p>
          <a:p>
            <a:pPr defTabSz="1219170" eaLnBrk="0" fontAlgn="base" hangingPunct="0">
              <a:lnSpc>
                <a:spcPts val="1867"/>
              </a:lnSpc>
              <a:spcBef>
                <a:spcPct val="0"/>
              </a:spcBef>
              <a:spcAft>
                <a:spcPct val="0"/>
              </a:spcAft>
            </a:pPr>
            <a:r>
              <a:rPr lang="en-US" altLang="zh-CN" sz="2133" i="1" dirty="0">
                <a:solidFill>
                  <a:srgbClr val="000000"/>
                </a:solidFill>
              </a:rPr>
              <a:t>               a</a:t>
            </a:r>
            <a:r>
              <a:rPr lang="en-US" altLang="zh-CN" sz="2133" dirty="0">
                <a:solidFill>
                  <a:srgbClr val="000000"/>
                </a:solidFill>
              </a:rPr>
              <a:t>[</a:t>
            </a:r>
            <a:r>
              <a:rPr lang="en-US" altLang="zh-CN" sz="2133" i="1" dirty="0">
                <a:solidFill>
                  <a:srgbClr val="000000"/>
                </a:solidFill>
              </a:rPr>
              <a:t>p+</a:t>
            </a:r>
            <a:r>
              <a:rPr lang="en-US" altLang="zh-CN" sz="2133" dirty="0">
                <a:solidFill>
                  <a:srgbClr val="000000"/>
                </a:solidFill>
              </a:rPr>
              <a:t>1</a:t>
            </a:r>
            <a:r>
              <a:rPr lang="en-US" altLang="zh-CN" sz="2133" i="1" dirty="0">
                <a:solidFill>
                  <a:srgbClr val="000000"/>
                </a:solidFill>
              </a:rPr>
              <a:t>…n</a:t>
            </a:r>
            <a:r>
              <a:rPr lang="en-US" altLang="zh-CN" sz="2133" dirty="0">
                <a:solidFill>
                  <a:srgbClr val="000000"/>
                </a:solidFill>
              </a:rPr>
              <a:t>]</a:t>
            </a:r>
            <a:r>
              <a:rPr kumimoji="1" lang="zh-CN" altLang="en-US" sz="2133" dirty="0">
                <a:solidFill>
                  <a:srgbClr val="000000"/>
                </a:solidFill>
                <a:latin typeface="华文楷体" panose="02010600040101010101" pitchFamily="2" charset="-122"/>
                <a:ea typeface="华文楷体" panose="02010600040101010101" pitchFamily="2" charset="-122"/>
              </a:rPr>
              <a:t>大于等于</a:t>
            </a:r>
            <a:r>
              <a:rPr kumimoji="1" lang="en-US" altLang="zh-CN" sz="2133" i="1" dirty="0">
                <a:solidFill>
                  <a:srgbClr val="000000"/>
                </a:solidFill>
                <a:sym typeface="Symbol" panose="05050102010706020507" pitchFamily="18" charset="2"/>
              </a:rPr>
              <a:t>v</a:t>
            </a:r>
            <a:r>
              <a:rPr kumimoji="1" lang="zh-CN" altLang="en-US" sz="2133" dirty="0">
                <a:solidFill>
                  <a:srgbClr val="000000"/>
                </a:solidFill>
                <a:latin typeface="华文楷体" panose="02010600040101010101" pitchFamily="2" charset="-122"/>
                <a:ea typeface="华文楷体" panose="02010600040101010101" pitchFamily="2" charset="-122"/>
                <a:sym typeface="Symbol" panose="05050102010706020507" pitchFamily="18" charset="2"/>
              </a:rPr>
              <a:t>。返回</a:t>
            </a:r>
            <a:r>
              <a:rPr kumimoji="1" lang="en-US" altLang="zh-CN" sz="2133" i="1" dirty="0">
                <a:solidFill>
                  <a:srgbClr val="000000"/>
                </a:solidFill>
                <a:latin typeface="华文楷体" panose="02010600040101010101" pitchFamily="2" charset="-122"/>
                <a:ea typeface="华文楷体" panose="02010600040101010101" pitchFamily="2" charset="-122"/>
                <a:sym typeface="Symbol" panose="05050102010706020507" pitchFamily="18" charset="2"/>
              </a:rPr>
              <a:t> </a:t>
            </a:r>
            <a:r>
              <a:rPr kumimoji="1" lang="en-US" altLang="zh-CN" sz="2133" i="1" dirty="0">
                <a:solidFill>
                  <a:srgbClr val="000000"/>
                </a:solidFill>
                <a:sym typeface="Symbol" panose="05050102010706020507" pitchFamily="18" charset="2"/>
              </a:rPr>
              <a:t>p </a:t>
            </a:r>
            <a:r>
              <a:rPr kumimoji="1" lang="zh-CN" altLang="en-US" sz="2133" dirty="0">
                <a:solidFill>
                  <a:srgbClr val="000000"/>
                </a:solidFill>
                <a:sym typeface="Symbol" panose="05050102010706020507" pitchFamily="18" charset="2"/>
              </a:rPr>
              <a:t>*</a:t>
            </a:r>
            <a:r>
              <a:rPr kumimoji="1" lang="en-US" altLang="zh-CN" sz="2133" dirty="0">
                <a:solidFill>
                  <a:srgbClr val="000000"/>
                </a:solidFill>
                <a:sym typeface="Symbol" panose="05050102010706020507" pitchFamily="18" charset="2"/>
              </a:rPr>
              <a:t>/</a:t>
            </a:r>
          </a:p>
          <a:p>
            <a:pPr defTabSz="1219170" eaLnBrk="0" fontAlgn="base" hangingPunct="0">
              <a:lnSpc>
                <a:spcPts val="1867"/>
              </a:lnSpc>
              <a:spcBef>
                <a:spcPct val="0"/>
              </a:spcBef>
              <a:spcAft>
                <a:spcPct val="0"/>
              </a:spcAft>
            </a:pPr>
            <a:r>
              <a:rPr kumimoji="1" lang="en-US" altLang="zh-CN" sz="2133" i="1" dirty="0">
                <a:solidFill>
                  <a:srgbClr val="000000"/>
                </a:solidFill>
                <a:sym typeface="Symbol" panose="05050102010706020507" pitchFamily="18" charset="2"/>
              </a:rPr>
              <a:t>           …</a:t>
            </a:r>
            <a:r>
              <a:rPr kumimoji="1" lang="en-US" altLang="zh-CN" sz="2133" dirty="0">
                <a:solidFill>
                  <a:srgbClr val="000000"/>
                </a:solidFill>
                <a:sym typeface="Symbol" panose="05050102010706020507" pitchFamily="18" charset="2"/>
              </a:rPr>
              <a:t>           </a:t>
            </a:r>
          </a:p>
          <a:p>
            <a:pPr defTabSz="1219170" eaLnBrk="0" fontAlgn="base" hangingPunct="0">
              <a:lnSpc>
                <a:spcPts val="1867"/>
              </a:lnSpc>
              <a:spcBef>
                <a:spcPct val="0"/>
              </a:spcBef>
              <a:spcAft>
                <a:spcPct val="0"/>
              </a:spcAft>
            </a:pPr>
            <a:r>
              <a:rPr kumimoji="1" lang="en-US" altLang="zh-CN" sz="2133" dirty="0">
                <a:solidFill>
                  <a:srgbClr val="000000"/>
                </a:solidFill>
              </a:rPr>
              <a:t>} </a:t>
            </a:r>
          </a:p>
          <a:p>
            <a:pPr defTabSz="1219170" eaLnBrk="0" fontAlgn="base" hangingPunct="0">
              <a:lnSpc>
                <a:spcPts val="1867"/>
              </a:lnSpc>
              <a:spcBef>
                <a:spcPct val="0"/>
              </a:spcBef>
              <a:spcAft>
                <a:spcPct val="0"/>
              </a:spcAft>
            </a:pPr>
            <a:r>
              <a:rPr kumimoji="1" lang="en-US" altLang="zh-CN" sz="2133" i="1" dirty="0">
                <a:solidFill>
                  <a:srgbClr val="000000"/>
                </a:solidFill>
                <a:sym typeface="Symbol" panose="05050102010706020507" pitchFamily="18" charset="2"/>
              </a:rPr>
              <a:t>void   quicksort</a:t>
            </a:r>
            <a:r>
              <a:rPr kumimoji="1" lang="en-US" altLang="zh-CN" sz="2133" dirty="0">
                <a:solidFill>
                  <a:srgbClr val="000000"/>
                </a:solidFill>
                <a:sym typeface="Symbol" panose="05050102010706020507" pitchFamily="18" charset="2"/>
              </a:rPr>
              <a:t>(</a:t>
            </a:r>
            <a:r>
              <a:rPr kumimoji="1" lang="en-US" altLang="zh-CN" sz="2133" i="1" dirty="0" err="1">
                <a:solidFill>
                  <a:srgbClr val="000000"/>
                </a:solidFill>
                <a:sym typeface="Symbol" panose="05050102010706020507" pitchFamily="18" charset="2"/>
              </a:rPr>
              <a:t>int</a:t>
            </a:r>
            <a:r>
              <a:rPr kumimoji="1" lang="en-US" altLang="zh-CN" sz="2133" i="1" dirty="0">
                <a:solidFill>
                  <a:srgbClr val="000000"/>
                </a:solidFill>
                <a:sym typeface="Symbol" panose="05050102010706020507" pitchFamily="18" charset="2"/>
              </a:rPr>
              <a:t>  m,  </a:t>
            </a:r>
            <a:r>
              <a:rPr kumimoji="1" lang="en-US" altLang="zh-CN" sz="2133" i="1" dirty="0" err="1">
                <a:solidFill>
                  <a:srgbClr val="000000"/>
                </a:solidFill>
                <a:sym typeface="Symbol" panose="05050102010706020507" pitchFamily="18" charset="2"/>
              </a:rPr>
              <a:t>int</a:t>
            </a:r>
            <a:r>
              <a:rPr kumimoji="1" lang="en-US" altLang="zh-CN" sz="2133" i="1" dirty="0">
                <a:solidFill>
                  <a:srgbClr val="000000"/>
                </a:solidFill>
                <a:sym typeface="Symbol" panose="05050102010706020507" pitchFamily="18" charset="2"/>
              </a:rPr>
              <a:t>  n</a:t>
            </a:r>
            <a:r>
              <a:rPr kumimoji="1" lang="en-US" altLang="zh-CN" sz="2133" dirty="0">
                <a:solidFill>
                  <a:srgbClr val="000000"/>
                </a:solidFill>
                <a:sym typeface="Symbol" panose="05050102010706020507" pitchFamily="18" charset="2"/>
              </a:rPr>
              <a:t>) </a:t>
            </a:r>
            <a:endParaRPr kumimoji="1" lang="en-US" altLang="zh-CN" sz="2133" i="1" dirty="0">
              <a:solidFill>
                <a:srgbClr val="000000"/>
              </a:solidFill>
              <a:sym typeface="Symbol" panose="05050102010706020507" pitchFamily="18" charset="2"/>
            </a:endParaRPr>
          </a:p>
          <a:p>
            <a:pPr defTabSz="1219170" eaLnBrk="0" fontAlgn="base" hangingPunct="0">
              <a:lnSpc>
                <a:spcPts val="1867"/>
              </a:lnSpc>
              <a:spcBef>
                <a:spcPct val="0"/>
              </a:spcBef>
              <a:spcAft>
                <a:spcPct val="0"/>
              </a:spcAft>
            </a:pPr>
            <a:r>
              <a:rPr kumimoji="1" lang="en-US" altLang="zh-CN" sz="2133" dirty="0">
                <a:solidFill>
                  <a:srgbClr val="000000"/>
                </a:solidFill>
                <a:cs typeface="Times New Roman" panose="02020603050405020304" pitchFamily="18" charset="0"/>
                <a:sym typeface="Symbol" panose="05050102010706020507" pitchFamily="18" charset="2"/>
              </a:rPr>
              <a:t>{</a:t>
            </a:r>
            <a:r>
              <a:rPr lang="en-US" altLang="zh-CN" sz="2133" i="1" dirty="0">
                <a:solidFill>
                  <a:srgbClr val="000000"/>
                </a:solidFill>
              </a:rPr>
              <a:t>          </a:t>
            </a:r>
            <a:r>
              <a:rPr lang="en-US" altLang="zh-CN" sz="2133" i="1" dirty="0" err="1">
                <a:solidFill>
                  <a:srgbClr val="000000"/>
                </a:solidFill>
              </a:rPr>
              <a:t>int</a:t>
            </a:r>
            <a:r>
              <a:rPr lang="en-US" altLang="zh-CN" sz="2133" i="1" dirty="0">
                <a:solidFill>
                  <a:srgbClr val="000000"/>
                </a:solidFill>
              </a:rPr>
              <a:t>   </a:t>
            </a:r>
            <a:r>
              <a:rPr lang="en-US" altLang="zh-CN" sz="2133" i="1" dirty="0" err="1">
                <a:solidFill>
                  <a:srgbClr val="000000"/>
                </a:solidFill>
              </a:rPr>
              <a:t>i</a:t>
            </a:r>
            <a:r>
              <a:rPr lang="en-US" altLang="zh-CN" sz="2133" i="1" dirty="0">
                <a:solidFill>
                  <a:srgbClr val="000000"/>
                </a:solidFill>
              </a:rPr>
              <a:t>;           </a:t>
            </a:r>
            <a:endParaRPr kumimoji="1" lang="en-US" altLang="zh-CN" sz="2133" i="1" dirty="0">
              <a:solidFill>
                <a:srgbClr val="000000"/>
              </a:solidFill>
              <a:sym typeface="Symbol" panose="05050102010706020507" pitchFamily="18" charset="2"/>
            </a:endParaRPr>
          </a:p>
          <a:p>
            <a:pPr defTabSz="1219170" eaLnBrk="0" fontAlgn="base" hangingPunct="0">
              <a:lnSpc>
                <a:spcPts val="1867"/>
              </a:lnSpc>
              <a:spcBef>
                <a:spcPct val="0"/>
              </a:spcBef>
              <a:spcAft>
                <a:spcPct val="0"/>
              </a:spcAft>
            </a:pPr>
            <a:r>
              <a:rPr kumimoji="1" lang="en-US" altLang="zh-CN" sz="2133" i="1" dirty="0">
                <a:solidFill>
                  <a:srgbClr val="000000"/>
                </a:solidFill>
                <a:sym typeface="Symbol" panose="05050102010706020507" pitchFamily="18" charset="2"/>
              </a:rPr>
              <a:t>           if </a:t>
            </a:r>
            <a:r>
              <a:rPr kumimoji="1" lang="en-US" altLang="zh-CN" sz="2133" dirty="0">
                <a:solidFill>
                  <a:srgbClr val="000000"/>
                </a:solidFill>
                <a:sym typeface="Symbol" panose="05050102010706020507" pitchFamily="18" charset="2"/>
              </a:rPr>
              <a:t>(</a:t>
            </a:r>
            <a:r>
              <a:rPr kumimoji="1" lang="en-US" altLang="zh-CN" sz="2133" i="1" dirty="0">
                <a:solidFill>
                  <a:srgbClr val="000000"/>
                </a:solidFill>
                <a:sym typeface="Symbol" panose="05050102010706020507" pitchFamily="18" charset="2"/>
              </a:rPr>
              <a:t>n</a:t>
            </a:r>
            <a:r>
              <a:rPr kumimoji="1" lang="zh-CN" altLang="en-US" sz="2133" dirty="0">
                <a:solidFill>
                  <a:srgbClr val="000000"/>
                </a:solidFill>
                <a:sym typeface="Symbol" panose="05050102010706020507" pitchFamily="18" charset="2"/>
              </a:rPr>
              <a:t>＞</a:t>
            </a:r>
            <a:r>
              <a:rPr kumimoji="1" lang="en-US" altLang="zh-CN" sz="2133" i="1" dirty="0">
                <a:solidFill>
                  <a:srgbClr val="000000"/>
                </a:solidFill>
                <a:sym typeface="Symbol" panose="05050102010706020507" pitchFamily="18" charset="2"/>
              </a:rPr>
              <a:t>m</a:t>
            </a:r>
            <a:r>
              <a:rPr kumimoji="1" lang="en-US" altLang="zh-CN" sz="2133" dirty="0">
                <a:solidFill>
                  <a:srgbClr val="000000"/>
                </a:solidFill>
                <a:sym typeface="Symbol" panose="05050102010706020507" pitchFamily="18" charset="2"/>
              </a:rPr>
              <a:t>) { </a:t>
            </a:r>
          </a:p>
          <a:p>
            <a:pPr defTabSz="1219170" eaLnBrk="0" fontAlgn="base" hangingPunct="0">
              <a:lnSpc>
                <a:spcPts val="1867"/>
              </a:lnSpc>
              <a:spcBef>
                <a:spcPct val="0"/>
              </a:spcBef>
              <a:spcAft>
                <a:spcPct val="0"/>
              </a:spcAft>
            </a:pPr>
            <a:r>
              <a:rPr kumimoji="1" lang="en-US" altLang="zh-CN" sz="2133" i="1" dirty="0">
                <a:solidFill>
                  <a:srgbClr val="000000"/>
                </a:solidFill>
                <a:sym typeface="Symbol" panose="05050102010706020507" pitchFamily="18" charset="2"/>
              </a:rPr>
              <a:t>                </a:t>
            </a:r>
            <a:r>
              <a:rPr kumimoji="1" lang="en-US" altLang="zh-CN" sz="2133" i="1" dirty="0" err="1">
                <a:solidFill>
                  <a:srgbClr val="000000"/>
                </a:solidFill>
                <a:sym typeface="Symbol" panose="05050102010706020507" pitchFamily="18" charset="2"/>
              </a:rPr>
              <a:t>i</a:t>
            </a:r>
            <a:r>
              <a:rPr kumimoji="1" lang="en-US" altLang="zh-CN" sz="2133" i="1" dirty="0">
                <a:solidFill>
                  <a:srgbClr val="000000"/>
                </a:solidFill>
                <a:sym typeface="Symbol" panose="05050102010706020507" pitchFamily="18" charset="2"/>
              </a:rPr>
              <a:t>=partition</a:t>
            </a:r>
            <a:r>
              <a:rPr kumimoji="1" lang="en-US" altLang="zh-CN" sz="2133" dirty="0">
                <a:solidFill>
                  <a:srgbClr val="000000"/>
                </a:solidFill>
                <a:sym typeface="Symbol" panose="05050102010706020507" pitchFamily="18" charset="2"/>
              </a:rPr>
              <a:t> (</a:t>
            </a:r>
            <a:r>
              <a:rPr kumimoji="1" lang="en-US" altLang="zh-CN" sz="2133" i="1" dirty="0">
                <a:solidFill>
                  <a:srgbClr val="000000"/>
                </a:solidFill>
                <a:sym typeface="Symbol" panose="05050102010706020507" pitchFamily="18" charset="2"/>
              </a:rPr>
              <a:t>m,  n</a:t>
            </a:r>
            <a:r>
              <a:rPr kumimoji="1" lang="en-US" altLang="zh-CN" sz="2133" dirty="0">
                <a:solidFill>
                  <a:srgbClr val="000000"/>
                </a:solidFill>
                <a:sym typeface="Symbol" panose="05050102010706020507" pitchFamily="18" charset="2"/>
              </a:rPr>
              <a:t>);</a:t>
            </a:r>
            <a:endParaRPr kumimoji="1" lang="en-US" altLang="zh-CN" sz="2133" i="1" dirty="0">
              <a:solidFill>
                <a:srgbClr val="000000"/>
              </a:solidFill>
              <a:sym typeface="Symbol" panose="05050102010706020507" pitchFamily="18" charset="2"/>
            </a:endParaRPr>
          </a:p>
          <a:p>
            <a:pPr defTabSz="1219170" eaLnBrk="0" fontAlgn="base" hangingPunct="0">
              <a:lnSpc>
                <a:spcPts val="1867"/>
              </a:lnSpc>
              <a:spcBef>
                <a:spcPct val="0"/>
              </a:spcBef>
              <a:spcAft>
                <a:spcPct val="0"/>
              </a:spcAft>
            </a:pPr>
            <a:r>
              <a:rPr kumimoji="1" lang="en-US" altLang="zh-CN" sz="2133" i="1" dirty="0">
                <a:solidFill>
                  <a:srgbClr val="000000"/>
                </a:solidFill>
                <a:sym typeface="Symbol" panose="05050102010706020507" pitchFamily="18" charset="2"/>
              </a:rPr>
              <a:t>                quicksort</a:t>
            </a:r>
            <a:r>
              <a:rPr kumimoji="1" lang="en-US" altLang="zh-CN" sz="2133" dirty="0">
                <a:solidFill>
                  <a:srgbClr val="000000"/>
                </a:solidFill>
                <a:sym typeface="Symbol" panose="05050102010706020507" pitchFamily="18" charset="2"/>
              </a:rPr>
              <a:t> (</a:t>
            </a:r>
            <a:r>
              <a:rPr kumimoji="1" lang="en-US" altLang="zh-CN" sz="2133" i="1" dirty="0">
                <a:solidFill>
                  <a:srgbClr val="000000"/>
                </a:solidFill>
                <a:sym typeface="Symbol" panose="05050102010706020507" pitchFamily="18" charset="2"/>
              </a:rPr>
              <a:t>m</a:t>
            </a:r>
            <a:r>
              <a:rPr kumimoji="1" lang="en-US" altLang="zh-CN" sz="2133" dirty="0">
                <a:solidFill>
                  <a:srgbClr val="000000"/>
                </a:solidFill>
                <a:sym typeface="Symbol" panose="05050102010706020507" pitchFamily="18" charset="2"/>
              </a:rPr>
              <a:t>,  </a:t>
            </a:r>
            <a:r>
              <a:rPr kumimoji="1" lang="en-US" altLang="zh-CN" sz="2133" i="1" dirty="0">
                <a:solidFill>
                  <a:srgbClr val="000000"/>
                </a:solidFill>
                <a:sym typeface="Symbol" panose="05050102010706020507" pitchFamily="18" charset="2"/>
              </a:rPr>
              <a:t>i</a:t>
            </a:r>
            <a:r>
              <a:rPr kumimoji="1" lang="en-US" altLang="zh-CN" sz="2133" dirty="0">
                <a:solidFill>
                  <a:srgbClr val="000000"/>
                </a:solidFill>
                <a:sym typeface="Symbol" panose="05050102010706020507" pitchFamily="18" charset="2"/>
              </a:rPr>
              <a:t>-1);</a:t>
            </a:r>
          </a:p>
          <a:p>
            <a:pPr defTabSz="1219170" eaLnBrk="0" fontAlgn="base" hangingPunct="0">
              <a:lnSpc>
                <a:spcPts val="1867"/>
              </a:lnSpc>
              <a:spcBef>
                <a:spcPct val="0"/>
              </a:spcBef>
              <a:spcAft>
                <a:spcPct val="0"/>
              </a:spcAft>
            </a:pPr>
            <a:r>
              <a:rPr kumimoji="1" lang="en-US" altLang="zh-CN" sz="2133" i="1" dirty="0">
                <a:solidFill>
                  <a:srgbClr val="000000"/>
                </a:solidFill>
                <a:sym typeface="Symbol" panose="05050102010706020507" pitchFamily="18" charset="2"/>
              </a:rPr>
              <a:t>                quicksort</a:t>
            </a:r>
            <a:r>
              <a:rPr kumimoji="1" lang="en-US" altLang="zh-CN" sz="2133" dirty="0">
                <a:solidFill>
                  <a:srgbClr val="000000"/>
                </a:solidFill>
                <a:sym typeface="Symbol" panose="05050102010706020507" pitchFamily="18" charset="2"/>
              </a:rPr>
              <a:t> (</a:t>
            </a:r>
            <a:r>
              <a:rPr kumimoji="1" lang="en-US" altLang="zh-CN" sz="2133" i="1" dirty="0">
                <a:solidFill>
                  <a:srgbClr val="000000"/>
                </a:solidFill>
                <a:sym typeface="Symbol" panose="05050102010706020507" pitchFamily="18" charset="2"/>
              </a:rPr>
              <a:t>i</a:t>
            </a:r>
            <a:r>
              <a:rPr kumimoji="1" lang="en-US" altLang="zh-CN" sz="2133" dirty="0">
                <a:solidFill>
                  <a:srgbClr val="000000"/>
                </a:solidFill>
                <a:sym typeface="Symbol" panose="05050102010706020507" pitchFamily="18" charset="2"/>
              </a:rPr>
              <a:t>+1,</a:t>
            </a:r>
            <a:r>
              <a:rPr kumimoji="1" lang="en-US" altLang="zh-CN" sz="2133" i="1" dirty="0">
                <a:solidFill>
                  <a:srgbClr val="000000"/>
                </a:solidFill>
                <a:sym typeface="Symbol" panose="05050102010706020507" pitchFamily="18" charset="2"/>
              </a:rPr>
              <a:t>  n</a:t>
            </a:r>
            <a:r>
              <a:rPr kumimoji="1" lang="en-US" altLang="zh-CN" sz="2133" dirty="0">
                <a:solidFill>
                  <a:srgbClr val="000000"/>
                </a:solidFill>
                <a:sym typeface="Symbol" panose="05050102010706020507" pitchFamily="18" charset="2"/>
              </a:rPr>
              <a:t>);</a:t>
            </a:r>
          </a:p>
          <a:p>
            <a:pPr defTabSz="1219170" eaLnBrk="0" fontAlgn="base" hangingPunct="0">
              <a:lnSpc>
                <a:spcPts val="1867"/>
              </a:lnSpc>
              <a:spcBef>
                <a:spcPct val="0"/>
              </a:spcBef>
              <a:spcAft>
                <a:spcPct val="0"/>
              </a:spcAft>
            </a:pPr>
            <a:r>
              <a:rPr kumimoji="1" lang="en-US" altLang="zh-CN" sz="2133" dirty="0">
                <a:solidFill>
                  <a:srgbClr val="000000"/>
                </a:solidFill>
              </a:rPr>
              <a:t>          }</a:t>
            </a:r>
          </a:p>
          <a:p>
            <a:pPr defTabSz="1219170" eaLnBrk="0" fontAlgn="base" hangingPunct="0">
              <a:lnSpc>
                <a:spcPts val="1867"/>
              </a:lnSpc>
              <a:spcBef>
                <a:spcPct val="0"/>
              </a:spcBef>
              <a:spcAft>
                <a:spcPct val="0"/>
              </a:spcAft>
            </a:pPr>
            <a:r>
              <a:rPr kumimoji="1" lang="en-US" altLang="zh-CN" sz="2133" dirty="0">
                <a:solidFill>
                  <a:srgbClr val="000000"/>
                </a:solidFill>
              </a:rPr>
              <a:t>}</a:t>
            </a:r>
          </a:p>
          <a:p>
            <a:pPr defTabSz="1219170" eaLnBrk="0" fontAlgn="base" hangingPunct="0">
              <a:lnSpc>
                <a:spcPts val="1867"/>
              </a:lnSpc>
              <a:spcBef>
                <a:spcPct val="0"/>
              </a:spcBef>
              <a:spcAft>
                <a:spcPct val="0"/>
              </a:spcAft>
            </a:pPr>
            <a:r>
              <a:rPr kumimoji="1" lang="en-US" altLang="zh-CN" sz="2133" i="1" dirty="0">
                <a:solidFill>
                  <a:srgbClr val="000000"/>
                </a:solidFill>
                <a:sym typeface="Symbol" panose="05050102010706020507" pitchFamily="18" charset="2"/>
              </a:rPr>
              <a:t>main</a:t>
            </a:r>
            <a:r>
              <a:rPr kumimoji="1" lang="en-US" altLang="zh-CN" sz="2133" dirty="0">
                <a:solidFill>
                  <a:srgbClr val="000000"/>
                </a:solidFill>
                <a:sym typeface="Symbol" panose="05050102010706020507" pitchFamily="18" charset="2"/>
              </a:rPr>
              <a:t>( )  </a:t>
            </a:r>
          </a:p>
          <a:p>
            <a:pPr defTabSz="1219170" eaLnBrk="0" fontAlgn="base" hangingPunct="0">
              <a:lnSpc>
                <a:spcPts val="1867"/>
              </a:lnSpc>
              <a:spcBef>
                <a:spcPct val="0"/>
              </a:spcBef>
              <a:spcAft>
                <a:spcPct val="0"/>
              </a:spcAft>
            </a:pPr>
            <a:r>
              <a:rPr kumimoji="1" lang="en-US" altLang="zh-CN" sz="2133" dirty="0">
                <a:solidFill>
                  <a:srgbClr val="000000"/>
                </a:solidFill>
                <a:cs typeface="Times New Roman" panose="02020603050405020304" pitchFamily="18" charset="0"/>
                <a:sym typeface="Symbol" panose="05050102010706020507" pitchFamily="18" charset="2"/>
              </a:rPr>
              <a:t>{</a:t>
            </a:r>
            <a:r>
              <a:rPr kumimoji="1" lang="en-US" altLang="zh-CN" sz="2133" i="1" dirty="0">
                <a:solidFill>
                  <a:srgbClr val="000000"/>
                </a:solidFill>
                <a:sym typeface="Symbol" panose="05050102010706020507" pitchFamily="18" charset="2"/>
              </a:rPr>
              <a:t>          </a:t>
            </a:r>
            <a:r>
              <a:rPr kumimoji="1" lang="en-US" altLang="zh-CN" sz="2133" i="1" dirty="0" err="1">
                <a:solidFill>
                  <a:srgbClr val="000000"/>
                </a:solidFill>
                <a:sym typeface="Symbol" panose="05050102010706020507" pitchFamily="18" charset="2"/>
              </a:rPr>
              <a:t>readArray</a:t>
            </a:r>
            <a:r>
              <a:rPr kumimoji="1" lang="en-US" altLang="zh-CN" sz="2133" dirty="0">
                <a:solidFill>
                  <a:srgbClr val="000000"/>
                </a:solidFill>
                <a:sym typeface="Symbol" panose="05050102010706020507" pitchFamily="18" charset="2"/>
              </a:rPr>
              <a:t> ( );</a:t>
            </a:r>
          </a:p>
          <a:p>
            <a:pPr defTabSz="1219170" eaLnBrk="0" fontAlgn="base" hangingPunct="0">
              <a:lnSpc>
                <a:spcPts val="1867"/>
              </a:lnSpc>
              <a:spcBef>
                <a:spcPct val="0"/>
              </a:spcBef>
              <a:spcAft>
                <a:spcPct val="0"/>
              </a:spcAft>
            </a:pPr>
            <a:r>
              <a:rPr kumimoji="1" lang="en-US" altLang="zh-CN" sz="2133" i="1" dirty="0">
                <a:solidFill>
                  <a:srgbClr val="000000"/>
                </a:solidFill>
                <a:sym typeface="Symbol" panose="05050102010706020507" pitchFamily="18" charset="2"/>
              </a:rPr>
              <a:t>           a</a:t>
            </a:r>
            <a:r>
              <a:rPr lang="en-US" altLang="zh-CN" sz="2133" dirty="0">
                <a:solidFill>
                  <a:srgbClr val="000000"/>
                </a:solidFill>
              </a:rPr>
              <a:t>[0] = -9999;</a:t>
            </a:r>
          </a:p>
          <a:p>
            <a:pPr defTabSz="1219170" eaLnBrk="0" fontAlgn="base" hangingPunct="0">
              <a:lnSpc>
                <a:spcPts val="1867"/>
              </a:lnSpc>
              <a:spcBef>
                <a:spcPct val="0"/>
              </a:spcBef>
              <a:spcAft>
                <a:spcPct val="0"/>
              </a:spcAft>
            </a:pPr>
            <a:r>
              <a:rPr kumimoji="1" lang="en-US" altLang="zh-CN" sz="2133" i="1" dirty="0">
                <a:solidFill>
                  <a:srgbClr val="000000"/>
                </a:solidFill>
                <a:sym typeface="Symbol" panose="05050102010706020507" pitchFamily="18" charset="2"/>
              </a:rPr>
              <a:t>           a</a:t>
            </a:r>
            <a:r>
              <a:rPr lang="en-US" altLang="zh-CN" sz="2133" dirty="0">
                <a:solidFill>
                  <a:srgbClr val="000000"/>
                </a:solidFill>
              </a:rPr>
              <a:t>[10] = 9999;</a:t>
            </a:r>
          </a:p>
          <a:p>
            <a:pPr defTabSz="1219170" eaLnBrk="0" fontAlgn="base" hangingPunct="0">
              <a:lnSpc>
                <a:spcPts val="1867"/>
              </a:lnSpc>
              <a:spcBef>
                <a:spcPct val="0"/>
              </a:spcBef>
              <a:spcAft>
                <a:spcPct val="0"/>
              </a:spcAft>
            </a:pPr>
            <a:r>
              <a:rPr kumimoji="1" lang="en-US" altLang="zh-CN" sz="2133" i="1" dirty="0">
                <a:solidFill>
                  <a:srgbClr val="000000"/>
                </a:solidFill>
                <a:sym typeface="Symbol" panose="05050102010706020507" pitchFamily="18" charset="2"/>
              </a:rPr>
              <a:t>           quicksort</a:t>
            </a:r>
            <a:r>
              <a:rPr kumimoji="1" lang="en-US" altLang="zh-CN" sz="2133" dirty="0">
                <a:solidFill>
                  <a:srgbClr val="000000"/>
                </a:solidFill>
                <a:sym typeface="Symbol" panose="05050102010706020507" pitchFamily="18" charset="2"/>
              </a:rPr>
              <a:t> (1, 9);</a:t>
            </a:r>
          </a:p>
          <a:p>
            <a:pPr defTabSz="1219170" eaLnBrk="0" fontAlgn="base" hangingPunct="0">
              <a:lnSpc>
                <a:spcPts val="1867"/>
              </a:lnSpc>
              <a:spcBef>
                <a:spcPct val="0"/>
              </a:spcBef>
              <a:spcAft>
                <a:spcPct val="0"/>
              </a:spcAft>
            </a:pPr>
            <a:r>
              <a:rPr kumimoji="1" lang="en-US" altLang="zh-CN" sz="2133" dirty="0">
                <a:solidFill>
                  <a:srgbClr val="000000"/>
                </a:solidFill>
              </a:rPr>
              <a:t>}</a:t>
            </a:r>
          </a:p>
        </p:txBody>
      </p:sp>
      <p:sp>
        <p:nvSpPr>
          <p:cNvPr id="2" name="矩形 1"/>
          <p:cNvSpPr/>
          <p:nvPr/>
        </p:nvSpPr>
        <p:spPr>
          <a:xfrm>
            <a:off x="6919384" y="1151467"/>
            <a:ext cx="4138083" cy="1047723"/>
          </a:xfrm>
          <a:prstGeom prst="rect">
            <a:avLst/>
          </a:prstGeom>
          <a:solidFill>
            <a:schemeClr val="accent5">
              <a:lumMod val="60000"/>
              <a:lumOff val="40000"/>
            </a:schemeClr>
          </a:solidFill>
          <a:ln>
            <a:solidFill>
              <a:schemeClr val="tx1"/>
            </a:solidFill>
          </a:ln>
        </p:spPr>
        <p:txBody>
          <a:bodyPr>
            <a:spAutoFit/>
          </a:bodyPr>
          <a:lstStyle/>
          <a:p>
            <a:pPr algn="just" defTabSz="1219170" fontAlgn="base">
              <a:lnSpc>
                <a:spcPts val="4000"/>
              </a:lnSpc>
              <a:spcBef>
                <a:spcPct val="30000"/>
              </a:spcBef>
              <a:spcAft>
                <a:spcPct val="0"/>
              </a:spcAft>
              <a:defRPr/>
            </a:pPr>
            <a:r>
              <a:rPr lang="zh-CN" altLang="en-US" sz="2667" b="1" dirty="0">
                <a:solidFill>
                  <a:srgbClr val="000000"/>
                </a:solidFill>
                <a:latin typeface="楷体" pitchFamily="49" charset="-122"/>
                <a:ea typeface="楷体" pitchFamily="49" charset="-122"/>
                <a:cs typeface="Times New Roman" pitchFamily="18" charset="0"/>
              </a:rPr>
              <a:t>每个</a:t>
            </a:r>
            <a:r>
              <a:rPr lang="zh-CN" altLang="en-US" sz="2667" b="1" dirty="0">
                <a:solidFill>
                  <a:srgbClr val="0000FF"/>
                </a:solidFill>
                <a:latin typeface="楷体" pitchFamily="49" charset="-122"/>
                <a:ea typeface="楷体" pitchFamily="49" charset="-122"/>
                <a:cs typeface="Times New Roman" pitchFamily="18" charset="0"/>
              </a:rPr>
              <a:t>活跃的活动</a:t>
            </a:r>
            <a:r>
              <a:rPr lang="zh-CN" altLang="en-US" sz="2667" b="1" dirty="0">
                <a:solidFill>
                  <a:srgbClr val="000000"/>
                </a:solidFill>
                <a:latin typeface="楷体" pitchFamily="49" charset="-122"/>
                <a:ea typeface="楷体" pitchFamily="49" charset="-122"/>
                <a:cs typeface="Times New Roman" pitchFamily="18" charset="0"/>
              </a:rPr>
              <a:t>都有一个位于</a:t>
            </a:r>
            <a:r>
              <a:rPr lang="zh-CN" altLang="en-US" sz="2667" b="1" dirty="0">
                <a:solidFill>
                  <a:srgbClr val="0000FF"/>
                </a:solidFill>
                <a:latin typeface="楷体" pitchFamily="49" charset="-122"/>
                <a:ea typeface="楷体" pitchFamily="49" charset="-122"/>
                <a:cs typeface="Times New Roman" pitchFamily="18" charset="0"/>
              </a:rPr>
              <a:t>控制栈</a:t>
            </a:r>
            <a:r>
              <a:rPr lang="zh-CN" altLang="en-US" sz="2667" b="1" dirty="0">
                <a:solidFill>
                  <a:srgbClr val="000000"/>
                </a:solidFill>
                <a:latin typeface="楷体" pitchFamily="49" charset="-122"/>
                <a:ea typeface="楷体" pitchFamily="49" charset="-122"/>
                <a:cs typeface="Times New Roman" pitchFamily="18" charset="0"/>
              </a:rPr>
              <a:t>中的</a:t>
            </a:r>
            <a:r>
              <a:rPr lang="zh-CN" altLang="en-US" sz="2667" b="1" dirty="0">
                <a:solidFill>
                  <a:srgbClr val="0000FF"/>
                </a:solidFill>
                <a:latin typeface="楷体" pitchFamily="49" charset="-122"/>
                <a:ea typeface="楷体" pitchFamily="49" charset="-122"/>
                <a:cs typeface="Times New Roman" pitchFamily="18" charset="0"/>
              </a:rPr>
              <a:t>活动记录</a:t>
            </a:r>
            <a:endParaRPr lang="en-US" altLang="zh-CN" sz="2667" b="1" dirty="0">
              <a:solidFill>
                <a:srgbClr val="0000FF"/>
              </a:solidFill>
              <a:latin typeface="楷体" pitchFamily="49" charset="-122"/>
              <a:ea typeface="楷体" pitchFamily="49" charset="-122"/>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Effect transition="in" filter="fad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4"/>
          <p:cNvSpPr>
            <a:spLocks noChangeArrowheads="1"/>
          </p:cNvSpPr>
          <p:nvPr/>
        </p:nvSpPr>
        <p:spPr bwMode="auto">
          <a:xfrm>
            <a:off x="2779184" y="429684"/>
            <a:ext cx="584200" cy="601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400" i="1">
                <a:solidFill>
                  <a:srgbClr val="000000"/>
                </a:solidFill>
                <a:ea typeface="宋体" panose="02010600030101010101" pitchFamily="2" charset="-122"/>
                <a:cs typeface="Times New Roman" panose="02020603050405020304" pitchFamily="18" charset="0"/>
              </a:rPr>
              <a:t>m</a:t>
            </a:r>
          </a:p>
        </p:txBody>
      </p:sp>
      <p:sp>
        <p:nvSpPr>
          <p:cNvPr id="74759" name="Rectangle 6"/>
          <p:cNvSpPr>
            <a:spLocks noChangeArrowheads="1"/>
          </p:cNvSpPr>
          <p:nvPr/>
        </p:nvSpPr>
        <p:spPr bwMode="auto">
          <a:xfrm>
            <a:off x="1153585" y="1261534"/>
            <a:ext cx="579967" cy="601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400" i="1">
                <a:solidFill>
                  <a:srgbClr val="000000"/>
                </a:solidFill>
                <a:ea typeface="宋体" panose="02010600030101010101" pitchFamily="2" charset="-122"/>
                <a:cs typeface="Times New Roman" panose="02020603050405020304" pitchFamily="18" charset="0"/>
              </a:rPr>
              <a:t>r</a:t>
            </a:r>
          </a:p>
        </p:txBody>
      </p:sp>
      <p:sp>
        <p:nvSpPr>
          <p:cNvPr id="48138" name="Line 8"/>
          <p:cNvSpPr>
            <a:spLocks noChangeShapeType="1"/>
          </p:cNvSpPr>
          <p:nvPr/>
        </p:nvSpPr>
        <p:spPr bwMode="auto">
          <a:xfrm flipH="1">
            <a:off x="1494367" y="891118"/>
            <a:ext cx="1460500" cy="717549"/>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graphicFrame>
        <p:nvGraphicFramePr>
          <p:cNvPr id="40" name="Group 18"/>
          <p:cNvGraphicFramePr>
            <a:graphicFrameLocks noGrp="1"/>
          </p:cNvGraphicFramePr>
          <p:nvPr/>
        </p:nvGraphicFramePr>
        <p:xfrm>
          <a:off x="9306985" y="588433"/>
          <a:ext cx="1873249" cy="914400"/>
        </p:xfrm>
        <a:graphic>
          <a:graphicData uri="http://schemas.openxmlformats.org/drawingml/2006/table">
            <a:tbl>
              <a:tblPr/>
              <a:tblGrid>
                <a:gridCol w="1873249">
                  <a:extLst>
                    <a:ext uri="{9D8B030D-6E8A-4147-A177-3AD203B41FA5}">
                      <a16:colId xmlns:a16="http://schemas.microsoft.com/office/drawing/2014/main" val="20000"/>
                    </a:ext>
                  </a:extLst>
                </a:gridCol>
              </a:tblGrid>
              <a:tr h="45720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a:ln>
                            <a:noFill/>
                          </a:ln>
                          <a:solidFill>
                            <a:schemeClr val="tx1"/>
                          </a:solidFill>
                          <a:effectLst/>
                          <a:latin typeface="Times New Roman" pitchFamily="18" charset="0"/>
                          <a:ea typeface="楷体_GB2312" pitchFamily="49" charset="-122"/>
                          <a:cs typeface="Times New Roman" pitchFamily="18" charset="0"/>
                        </a:rPr>
                        <a:t>main</a:t>
                      </a:r>
                    </a:p>
                  </a:txBody>
                  <a:tcPr marL="91495" marR="9149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dirty="0" err="1">
                          <a:ln>
                            <a:noFill/>
                          </a:ln>
                          <a:solidFill>
                            <a:schemeClr val="tx1"/>
                          </a:solidFill>
                          <a:effectLst/>
                          <a:latin typeface="Times New Roman" pitchFamily="18" charset="0"/>
                          <a:ea typeface="楷体_GB2312" pitchFamily="49" charset="-122"/>
                          <a:cs typeface="Times New Roman" pitchFamily="18" charset="0"/>
                        </a:rPr>
                        <a:t>int</a:t>
                      </a:r>
                      <a:r>
                        <a:rPr kumimoji="0" lang="en-US" altLang="zh-CN" sz="2400" b="1" i="0" u="none" strike="noStrike" cap="none" normalizeH="0" baseline="0" dirty="0">
                          <a:ln>
                            <a:noFill/>
                          </a:ln>
                          <a:solidFill>
                            <a:schemeClr val="tx1"/>
                          </a:solidFill>
                          <a:effectLst/>
                          <a:latin typeface="Times New Roman" pitchFamily="18" charset="0"/>
                          <a:ea typeface="楷体_GB2312" pitchFamily="49" charset="-122"/>
                          <a:cs typeface="Times New Roman" pitchFamily="18" charset="0"/>
                        </a:rPr>
                        <a:t> </a:t>
                      </a:r>
                      <a:r>
                        <a:rPr kumimoji="0" lang="en-US" altLang="zh-CN" sz="2400" b="1" i="1" u="none" strike="noStrike" cap="none" normalizeH="0" baseline="0" dirty="0">
                          <a:ln>
                            <a:noFill/>
                          </a:ln>
                          <a:solidFill>
                            <a:schemeClr val="tx1"/>
                          </a:solidFill>
                          <a:effectLst/>
                          <a:latin typeface="Times New Roman" pitchFamily="18" charset="0"/>
                          <a:ea typeface="楷体_GB2312" pitchFamily="49" charset="-122"/>
                          <a:cs typeface="Times New Roman" pitchFamily="18" charset="0"/>
                        </a:rPr>
                        <a:t>a</a:t>
                      </a:r>
                      <a:r>
                        <a:rPr kumimoji="0" lang="en-US" altLang="zh-CN" sz="2400" b="1" i="0" u="none" strike="noStrike" cap="none" normalizeH="0" baseline="0" dirty="0">
                          <a:ln>
                            <a:noFill/>
                          </a:ln>
                          <a:solidFill>
                            <a:schemeClr val="tx1"/>
                          </a:solidFill>
                          <a:effectLst/>
                          <a:latin typeface="Times New Roman" pitchFamily="18" charset="0"/>
                          <a:ea typeface="楷体_GB2312" pitchFamily="49" charset="-122"/>
                          <a:cs typeface="Times New Roman" pitchFamily="18" charset="0"/>
                        </a:rPr>
                        <a:t>[11]</a:t>
                      </a:r>
                    </a:p>
                  </a:txBody>
                  <a:tcPr marL="91495" marR="9149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41" name="Group 26"/>
          <p:cNvGraphicFramePr>
            <a:graphicFrameLocks noGrp="1"/>
          </p:cNvGraphicFramePr>
          <p:nvPr/>
        </p:nvGraphicFramePr>
        <p:xfrm>
          <a:off x="9306985" y="1526117"/>
          <a:ext cx="1873249" cy="914400"/>
        </p:xfrm>
        <a:graphic>
          <a:graphicData uri="http://schemas.openxmlformats.org/drawingml/2006/table">
            <a:tbl>
              <a:tblPr/>
              <a:tblGrid>
                <a:gridCol w="1873249">
                  <a:extLst>
                    <a:ext uri="{9D8B030D-6E8A-4147-A177-3AD203B41FA5}">
                      <a16:colId xmlns:a16="http://schemas.microsoft.com/office/drawing/2014/main" val="20000"/>
                    </a:ext>
                  </a:extLst>
                </a:gridCol>
              </a:tblGrid>
              <a:tr h="45720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a:ln>
                            <a:noFill/>
                          </a:ln>
                          <a:solidFill>
                            <a:schemeClr val="tx1"/>
                          </a:solidFill>
                          <a:effectLst/>
                          <a:latin typeface="Times New Roman" pitchFamily="18" charset="0"/>
                          <a:ea typeface="楷体_GB2312" pitchFamily="49" charset="-122"/>
                          <a:cs typeface="Times New Roman" pitchFamily="18" charset="0"/>
                        </a:rPr>
                        <a:t>r</a:t>
                      </a:r>
                      <a:endParaRPr kumimoji="0" lang="en-US" altLang="zh-CN" sz="2400" b="1" i="0" u="none" strike="noStrike" cap="none" normalizeH="0" baseline="0" dirty="0">
                        <a:ln>
                          <a:noFill/>
                        </a:ln>
                        <a:solidFill>
                          <a:schemeClr val="tx1"/>
                        </a:solidFill>
                        <a:effectLst/>
                        <a:latin typeface="Times New Roman" pitchFamily="18" charset="0"/>
                        <a:ea typeface="楷体_GB2312" pitchFamily="49" charset="-122"/>
                        <a:cs typeface="Times New Roman" pitchFamily="18" charset="0"/>
                      </a:endParaRPr>
                    </a:p>
                  </a:txBody>
                  <a:tcPr marL="91495" marR="9149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dirty="0" err="1">
                          <a:ln>
                            <a:noFill/>
                          </a:ln>
                          <a:solidFill>
                            <a:schemeClr val="tx1"/>
                          </a:solidFill>
                          <a:effectLst/>
                          <a:latin typeface="Times New Roman" pitchFamily="18" charset="0"/>
                          <a:ea typeface="楷体_GB2312" pitchFamily="49" charset="-122"/>
                          <a:cs typeface="Times New Roman" pitchFamily="18" charset="0"/>
                        </a:rPr>
                        <a:t>int</a:t>
                      </a:r>
                      <a:r>
                        <a:rPr kumimoji="0" lang="en-US" altLang="zh-CN" sz="2400" b="1" i="0" u="none" strike="noStrike" cap="none" normalizeH="0" baseline="0" dirty="0">
                          <a:ln>
                            <a:noFill/>
                          </a:ln>
                          <a:solidFill>
                            <a:schemeClr val="tx1"/>
                          </a:solidFill>
                          <a:effectLst/>
                          <a:latin typeface="Times New Roman" pitchFamily="18" charset="0"/>
                          <a:ea typeface="楷体_GB2312" pitchFamily="49" charset="-122"/>
                          <a:cs typeface="Times New Roman" pitchFamily="18" charset="0"/>
                        </a:rPr>
                        <a:t> </a:t>
                      </a:r>
                      <a:r>
                        <a:rPr kumimoji="0" lang="en-US" altLang="zh-CN" sz="2400" b="1" i="1" u="none" strike="noStrike" cap="none" normalizeH="0" baseline="0" dirty="0">
                          <a:ln>
                            <a:noFill/>
                          </a:ln>
                          <a:solidFill>
                            <a:schemeClr val="tx1"/>
                          </a:solidFill>
                          <a:effectLst/>
                          <a:latin typeface="Times New Roman" pitchFamily="18" charset="0"/>
                          <a:ea typeface="楷体_GB2312" pitchFamily="49" charset="-122"/>
                          <a:cs typeface="Times New Roman" pitchFamily="18" charset="0"/>
                        </a:rPr>
                        <a:t>i</a:t>
                      </a:r>
                    </a:p>
                  </a:txBody>
                  <a:tcPr marL="91495" marR="9149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44" name="Rectangle 31"/>
          <p:cNvSpPr>
            <a:spLocks noChangeArrowheads="1"/>
          </p:cNvSpPr>
          <p:nvPr/>
        </p:nvSpPr>
        <p:spPr bwMode="auto">
          <a:xfrm>
            <a:off x="1720851" y="59267"/>
            <a:ext cx="2806700" cy="584775"/>
          </a:xfrm>
          <a:prstGeom prst="rect">
            <a:avLst/>
          </a:prstGeom>
          <a:noFill/>
          <a:ln w="9525">
            <a:noFill/>
            <a:miter lim="800000"/>
            <a:headEnd/>
            <a:tailEnd/>
          </a:ln>
        </p:spPr>
        <p:txBody>
          <a:bodyPr lIns="91440" tIns="45720" rIns="91440" bIns="45720">
            <a:spAutoFit/>
          </a:bodyPr>
          <a:lstStyle/>
          <a:p>
            <a:pPr algn="ctr" defTabSz="1219170" fontAlgn="base">
              <a:spcBef>
                <a:spcPct val="0"/>
              </a:spcBef>
              <a:spcAft>
                <a:spcPct val="0"/>
              </a:spcAft>
              <a:defRPr/>
            </a:pPr>
            <a:r>
              <a:rPr lang="zh-CN" altLang="en-US" sz="3200" b="1" dirty="0">
                <a:solidFill>
                  <a:srgbClr val="073E87">
                    <a:lumMod val="60000"/>
                    <a:lumOff val="40000"/>
                  </a:srgbClr>
                </a:solidFill>
                <a:latin typeface="楷体" pitchFamily="49" charset="-122"/>
                <a:ea typeface="楷体" pitchFamily="49" charset="-122"/>
                <a:cs typeface="Times New Roman" pitchFamily="18" charset="0"/>
              </a:rPr>
              <a:t>活动树</a:t>
            </a:r>
          </a:p>
        </p:txBody>
      </p:sp>
      <p:sp>
        <p:nvSpPr>
          <p:cNvPr id="45" name="Rectangle 32"/>
          <p:cNvSpPr>
            <a:spLocks noChangeArrowheads="1"/>
          </p:cNvSpPr>
          <p:nvPr/>
        </p:nvSpPr>
        <p:spPr bwMode="auto">
          <a:xfrm>
            <a:off x="9264651" y="-27518"/>
            <a:ext cx="1902883" cy="584775"/>
          </a:xfrm>
          <a:prstGeom prst="rect">
            <a:avLst/>
          </a:prstGeom>
          <a:noFill/>
          <a:ln w="9525">
            <a:noFill/>
            <a:miter lim="800000"/>
            <a:headEnd/>
            <a:tailEnd/>
          </a:ln>
        </p:spPr>
        <p:txBody>
          <a:bodyPr lIns="91440" tIns="45720" rIns="91440" bIns="45720">
            <a:spAutoFit/>
          </a:bodyPr>
          <a:lstStyle/>
          <a:p>
            <a:pPr algn="ctr" defTabSz="1219170" fontAlgn="base">
              <a:spcBef>
                <a:spcPct val="0"/>
              </a:spcBef>
              <a:spcAft>
                <a:spcPct val="0"/>
              </a:spcAft>
              <a:defRPr/>
            </a:pPr>
            <a:r>
              <a:rPr lang="zh-CN" altLang="en-US" sz="3200" b="1" dirty="0">
                <a:solidFill>
                  <a:srgbClr val="073E87">
                    <a:lumMod val="60000"/>
                    <a:lumOff val="40000"/>
                  </a:srgbClr>
                </a:solidFill>
                <a:latin typeface="楷体" pitchFamily="49" charset="-122"/>
                <a:ea typeface="楷体" pitchFamily="49" charset="-122"/>
                <a:cs typeface="Times New Roman" pitchFamily="18" charset="0"/>
              </a:rPr>
              <a:t>控制栈</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8138"/>
                                        </p:tgtEl>
                                        <p:attrNameLst>
                                          <p:attrName>style.visibility</p:attrName>
                                        </p:attrNameLst>
                                      </p:cBhvr>
                                      <p:to>
                                        <p:strVal val="visible"/>
                                      </p:to>
                                    </p:set>
                                    <p:anim calcmode="lin" valueType="num">
                                      <p:cBhvr>
                                        <p:cTn id="7" dur="500" fill="hold"/>
                                        <p:tgtEl>
                                          <p:spTgt spid="48138"/>
                                        </p:tgtEl>
                                        <p:attrNameLst>
                                          <p:attrName>ppt_w</p:attrName>
                                        </p:attrNameLst>
                                      </p:cBhvr>
                                      <p:tavLst>
                                        <p:tav tm="0">
                                          <p:val>
                                            <p:fltVal val="0"/>
                                          </p:val>
                                        </p:tav>
                                        <p:tav tm="100000">
                                          <p:val>
                                            <p:strVal val="#ppt_w"/>
                                          </p:val>
                                        </p:tav>
                                      </p:tavLst>
                                    </p:anim>
                                    <p:anim calcmode="lin" valueType="num">
                                      <p:cBhvr>
                                        <p:cTn id="8" dur="500" fill="hold"/>
                                        <p:tgtEl>
                                          <p:spTgt spid="48138"/>
                                        </p:tgtEl>
                                        <p:attrNameLst>
                                          <p:attrName>ppt_h</p:attrName>
                                        </p:attrNameLst>
                                      </p:cBhvr>
                                      <p:tavLst>
                                        <p:tav tm="0">
                                          <p:val>
                                            <p:fltVal val="0"/>
                                          </p:val>
                                        </p:tav>
                                        <p:tav tm="100000">
                                          <p:val>
                                            <p:strVal val="#ppt_h"/>
                                          </p:val>
                                        </p:tav>
                                      </p:tavLst>
                                    </p:anim>
                                    <p:animEffect transition="in" filter="fade">
                                      <p:cBhvr>
                                        <p:cTn id="9" dur="500"/>
                                        <p:tgtEl>
                                          <p:spTgt spid="4813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4759"/>
                                        </p:tgtEl>
                                        <p:attrNameLst>
                                          <p:attrName>style.visibility</p:attrName>
                                        </p:attrNameLst>
                                      </p:cBhvr>
                                      <p:to>
                                        <p:strVal val="visible"/>
                                      </p:to>
                                    </p:set>
                                    <p:anim calcmode="lin" valueType="num">
                                      <p:cBhvr>
                                        <p:cTn id="12" dur="500" fill="hold"/>
                                        <p:tgtEl>
                                          <p:spTgt spid="74759"/>
                                        </p:tgtEl>
                                        <p:attrNameLst>
                                          <p:attrName>ppt_w</p:attrName>
                                        </p:attrNameLst>
                                      </p:cBhvr>
                                      <p:tavLst>
                                        <p:tav tm="0">
                                          <p:val>
                                            <p:fltVal val="0"/>
                                          </p:val>
                                        </p:tav>
                                        <p:tav tm="100000">
                                          <p:val>
                                            <p:strVal val="#ppt_w"/>
                                          </p:val>
                                        </p:tav>
                                      </p:tavLst>
                                    </p:anim>
                                    <p:anim calcmode="lin" valueType="num">
                                      <p:cBhvr>
                                        <p:cTn id="13" dur="500" fill="hold"/>
                                        <p:tgtEl>
                                          <p:spTgt spid="74759"/>
                                        </p:tgtEl>
                                        <p:attrNameLst>
                                          <p:attrName>ppt_h</p:attrName>
                                        </p:attrNameLst>
                                      </p:cBhvr>
                                      <p:tavLst>
                                        <p:tav tm="0">
                                          <p:val>
                                            <p:fltVal val="0"/>
                                          </p:val>
                                        </p:tav>
                                        <p:tav tm="100000">
                                          <p:val>
                                            <p:strVal val="#ppt_h"/>
                                          </p:val>
                                        </p:tav>
                                      </p:tavLst>
                                    </p:anim>
                                    <p:animEffect transition="in" filter="fade">
                                      <p:cBhvr>
                                        <p:cTn id="14" dur="500"/>
                                        <p:tgtEl>
                                          <p:spTgt spid="74759"/>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3" presetClass="entr" presetSubtype="16" fill="hold" nodeType="click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p:cTn id="19" dur="500" fill="hold"/>
                                        <p:tgtEl>
                                          <p:spTgt spid="41"/>
                                        </p:tgtEl>
                                        <p:attrNameLst>
                                          <p:attrName>ppt_w</p:attrName>
                                        </p:attrNameLst>
                                      </p:cBhvr>
                                      <p:tavLst>
                                        <p:tav tm="0">
                                          <p:val>
                                            <p:fltVal val="0"/>
                                          </p:val>
                                        </p:tav>
                                        <p:tav tm="100000">
                                          <p:val>
                                            <p:strVal val="#ppt_w"/>
                                          </p:val>
                                        </p:tav>
                                      </p:tavLst>
                                    </p:anim>
                                    <p:anim calcmode="lin" valueType="num">
                                      <p:cBhvr>
                                        <p:cTn id="20" dur="500" fill="hold"/>
                                        <p:tgtEl>
                                          <p:spTgt spid="41"/>
                                        </p:tgtEl>
                                        <p:attrNameLst>
                                          <p:attrName>ppt_h</p:attrName>
                                        </p:attrNameLst>
                                      </p:cBhvr>
                                      <p:tavLst>
                                        <p:tav tm="0">
                                          <p:val>
                                            <p:fltVal val="0"/>
                                          </p:val>
                                        </p:tav>
                                        <p:tav tm="100000">
                                          <p:val>
                                            <p:strVal val="#ppt_h"/>
                                          </p:val>
                                        </p:tav>
                                      </p:tavLst>
                                    </p:anim>
                                    <p:animEffect transition="in" filter="fade">
                                      <p:cBhvr>
                                        <p:cTn id="21" dur="500"/>
                                        <p:tgtEl>
                                          <p:spTgt spid="41"/>
                                        </p:tgtEl>
                                      </p:cBhvr>
                                    </p:animEffect>
                                  </p:childTnLst>
                                </p:cTn>
                              </p:par>
                            </p:childTnLst>
                          </p:cTn>
                        </p:par>
                      </p:childTnLst>
                    </p:cTn>
                  </p:par>
                  <p:par>
                    <p:cTn id="22" fill="hold">
                      <p:stCondLst>
                        <p:cond delay="indefinite"/>
                      </p:stCondLst>
                      <p:childTnLst>
                        <p:par>
                          <p:cTn id="23" fill="hold">
                            <p:stCondLst>
                              <p:cond delay="0"/>
                            </p:stCondLst>
                            <p:childTnLst>
                              <p:par>
                                <p:cTn id="24" presetID="7" presetClass="emph" presetSubtype="1" nodeType="clickEffect">
                                  <p:stCondLst>
                                    <p:cond delay="0"/>
                                  </p:stCondLst>
                                  <p:childTnLst>
                                    <p:set>
                                      <p:cBhvr>
                                        <p:cTn id="25" dur="indefinite"/>
                                        <p:tgtEl>
                                          <p:spTgt spid="48138"/>
                                        </p:tgtEl>
                                        <p:attrNameLst>
                                          <p:attrName>stroke.color</p:attrName>
                                        </p:attrNameLst>
                                      </p:cBhvr>
                                      <p:to>
                                        <p:clrVal>
                                          <a:schemeClr val="accent2"/>
                                        </p:clrVal>
                                      </p:to>
                                    </p:set>
                                    <p:set>
                                      <p:cBhvr>
                                        <p:cTn id="26" dur="indefinite"/>
                                        <p:tgtEl>
                                          <p:spTgt spid="48138"/>
                                        </p:tgtEl>
                                        <p:attrNameLst>
                                          <p:attrName>stroke.on</p:attrName>
                                        </p:attrNameLst>
                                      </p:cBhvr>
                                      <p:to>
                                        <p:strVal val="tru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53" presetClass="exit" presetSubtype="32" fill="hold" nodeType="clickEffect">
                                  <p:stCondLst>
                                    <p:cond delay="0"/>
                                  </p:stCondLst>
                                  <p:childTnLst>
                                    <p:anim calcmode="lin" valueType="num">
                                      <p:cBhvr>
                                        <p:cTn id="30" dur="500"/>
                                        <p:tgtEl>
                                          <p:spTgt spid="41"/>
                                        </p:tgtEl>
                                        <p:attrNameLst>
                                          <p:attrName>ppt_w</p:attrName>
                                        </p:attrNameLst>
                                      </p:cBhvr>
                                      <p:tavLst>
                                        <p:tav tm="0">
                                          <p:val>
                                            <p:strVal val="ppt_w"/>
                                          </p:val>
                                        </p:tav>
                                        <p:tav tm="100000">
                                          <p:val>
                                            <p:fltVal val="0"/>
                                          </p:val>
                                        </p:tav>
                                      </p:tavLst>
                                    </p:anim>
                                    <p:anim calcmode="lin" valueType="num">
                                      <p:cBhvr>
                                        <p:cTn id="31" dur="500"/>
                                        <p:tgtEl>
                                          <p:spTgt spid="41"/>
                                        </p:tgtEl>
                                        <p:attrNameLst>
                                          <p:attrName>ppt_h</p:attrName>
                                        </p:attrNameLst>
                                      </p:cBhvr>
                                      <p:tavLst>
                                        <p:tav tm="0">
                                          <p:val>
                                            <p:strVal val="ppt_h"/>
                                          </p:val>
                                        </p:tav>
                                        <p:tav tm="100000">
                                          <p:val>
                                            <p:fltVal val="0"/>
                                          </p:val>
                                        </p:tav>
                                      </p:tavLst>
                                    </p:anim>
                                    <p:animEffect transition="out" filter="fade">
                                      <p:cBhvr>
                                        <p:cTn id="32" dur="500"/>
                                        <p:tgtEl>
                                          <p:spTgt spid="41"/>
                                        </p:tgtEl>
                                      </p:cBhvr>
                                    </p:animEffect>
                                    <p:set>
                                      <p:cBhvr>
                                        <p:cTn id="33" dur="1" fill="hold">
                                          <p:stCondLst>
                                            <p:cond delay="499"/>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9" grpId="0"/>
      <p:bldP spid="4813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4"/>
          <p:cNvSpPr>
            <a:spLocks noChangeArrowheads="1"/>
          </p:cNvSpPr>
          <p:nvPr/>
        </p:nvSpPr>
        <p:spPr bwMode="auto">
          <a:xfrm>
            <a:off x="2779184" y="429684"/>
            <a:ext cx="584200" cy="601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400" i="1">
                <a:solidFill>
                  <a:srgbClr val="000000"/>
                </a:solidFill>
                <a:ea typeface="宋体" panose="02010600030101010101" pitchFamily="2" charset="-122"/>
                <a:cs typeface="Times New Roman" panose="02020603050405020304" pitchFamily="18" charset="0"/>
              </a:rPr>
              <a:t>m</a:t>
            </a:r>
          </a:p>
        </p:txBody>
      </p:sp>
      <p:sp>
        <p:nvSpPr>
          <p:cNvPr id="74758" name="Rectangle 5"/>
          <p:cNvSpPr>
            <a:spLocks noChangeArrowheads="1"/>
          </p:cNvSpPr>
          <p:nvPr/>
        </p:nvSpPr>
        <p:spPr bwMode="auto">
          <a:xfrm>
            <a:off x="2554817" y="1238251"/>
            <a:ext cx="1140883" cy="694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400" i="1">
                <a:solidFill>
                  <a:srgbClr val="000000"/>
                </a:solidFill>
                <a:ea typeface="宋体" panose="02010600030101010101" pitchFamily="2" charset="-122"/>
                <a:cs typeface="Times New Roman" panose="02020603050405020304" pitchFamily="18" charset="0"/>
              </a:rPr>
              <a:t>q</a:t>
            </a:r>
            <a:r>
              <a:rPr lang="en-US" altLang="zh-CN" sz="2400">
                <a:solidFill>
                  <a:srgbClr val="000000"/>
                </a:solidFill>
                <a:ea typeface="宋体" panose="02010600030101010101" pitchFamily="2" charset="-122"/>
                <a:cs typeface="Times New Roman" panose="02020603050405020304" pitchFamily="18" charset="0"/>
              </a:rPr>
              <a:t>(1,9)</a:t>
            </a:r>
          </a:p>
        </p:txBody>
      </p:sp>
      <p:sp>
        <p:nvSpPr>
          <p:cNvPr id="64516" name="Rectangle 6"/>
          <p:cNvSpPr>
            <a:spLocks noChangeArrowheads="1"/>
          </p:cNvSpPr>
          <p:nvPr/>
        </p:nvSpPr>
        <p:spPr bwMode="auto">
          <a:xfrm>
            <a:off x="1153585" y="1261534"/>
            <a:ext cx="579967" cy="601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400" i="1">
                <a:solidFill>
                  <a:srgbClr val="000000"/>
                </a:solidFill>
                <a:ea typeface="宋体" panose="02010600030101010101" pitchFamily="2" charset="-122"/>
                <a:cs typeface="Times New Roman" panose="02020603050405020304" pitchFamily="18" charset="0"/>
              </a:rPr>
              <a:t>r</a:t>
            </a:r>
          </a:p>
        </p:txBody>
      </p:sp>
      <p:sp>
        <p:nvSpPr>
          <p:cNvPr id="74760" name="Line 7"/>
          <p:cNvSpPr>
            <a:spLocks noChangeShapeType="1"/>
          </p:cNvSpPr>
          <p:nvPr/>
        </p:nvSpPr>
        <p:spPr bwMode="auto">
          <a:xfrm flipH="1">
            <a:off x="3045884" y="886885"/>
            <a:ext cx="0" cy="391583"/>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48138" name="Line 8"/>
          <p:cNvSpPr>
            <a:spLocks noChangeShapeType="1"/>
          </p:cNvSpPr>
          <p:nvPr/>
        </p:nvSpPr>
        <p:spPr bwMode="auto">
          <a:xfrm flipH="1">
            <a:off x="1494367" y="891118"/>
            <a:ext cx="1460500" cy="717549"/>
          </a:xfrm>
          <a:prstGeom prst="line">
            <a:avLst/>
          </a:prstGeom>
          <a:noFill/>
          <a:ln w="25400">
            <a:solidFill>
              <a:schemeClr val="tx2">
                <a:lumMod val="60000"/>
                <a:lumOff val="40000"/>
              </a:schemeClr>
            </a:solidFill>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48139" name="Line 9"/>
          <p:cNvSpPr>
            <a:spLocks noChangeShapeType="1"/>
          </p:cNvSpPr>
          <p:nvPr/>
        </p:nvSpPr>
        <p:spPr bwMode="auto">
          <a:xfrm flipH="1">
            <a:off x="1661585" y="1699684"/>
            <a:ext cx="1028700" cy="601133"/>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74764" name="Rectangle 11"/>
          <p:cNvSpPr>
            <a:spLocks noChangeArrowheads="1"/>
          </p:cNvSpPr>
          <p:nvPr/>
        </p:nvSpPr>
        <p:spPr bwMode="auto">
          <a:xfrm>
            <a:off x="912284" y="2209800"/>
            <a:ext cx="1140883" cy="694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400" i="1">
                <a:solidFill>
                  <a:srgbClr val="000000"/>
                </a:solidFill>
                <a:ea typeface="宋体" panose="02010600030101010101" pitchFamily="2" charset="-122"/>
                <a:cs typeface="Times New Roman" panose="02020603050405020304" pitchFamily="18" charset="0"/>
              </a:rPr>
              <a:t>p</a:t>
            </a:r>
            <a:r>
              <a:rPr lang="en-US" altLang="zh-CN" sz="2400">
                <a:solidFill>
                  <a:srgbClr val="000000"/>
                </a:solidFill>
                <a:ea typeface="宋体" panose="02010600030101010101" pitchFamily="2" charset="-122"/>
                <a:cs typeface="Times New Roman" panose="02020603050405020304" pitchFamily="18" charset="0"/>
              </a:rPr>
              <a:t>(1,9)</a:t>
            </a:r>
          </a:p>
        </p:txBody>
      </p:sp>
      <p:graphicFrame>
        <p:nvGraphicFramePr>
          <p:cNvPr id="40" name="Group 18"/>
          <p:cNvGraphicFramePr>
            <a:graphicFrameLocks noGrp="1"/>
          </p:cNvGraphicFramePr>
          <p:nvPr/>
        </p:nvGraphicFramePr>
        <p:xfrm>
          <a:off x="9306985" y="588433"/>
          <a:ext cx="1873249" cy="914400"/>
        </p:xfrm>
        <a:graphic>
          <a:graphicData uri="http://schemas.openxmlformats.org/drawingml/2006/table">
            <a:tbl>
              <a:tblPr/>
              <a:tblGrid>
                <a:gridCol w="1873249">
                  <a:extLst>
                    <a:ext uri="{9D8B030D-6E8A-4147-A177-3AD203B41FA5}">
                      <a16:colId xmlns:a16="http://schemas.microsoft.com/office/drawing/2014/main" val="20000"/>
                    </a:ext>
                  </a:extLst>
                </a:gridCol>
              </a:tblGrid>
              <a:tr h="45720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a:ln>
                            <a:noFill/>
                          </a:ln>
                          <a:solidFill>
                            <a:schemeClr val="tx1"/>
                          </a:solidFill>
                          <a:effectLst/>
                          <a:latin typeface="Times New Roman" pitchFamily="18" charset="0"/>
                          <a:ea typeface="楷体_GB2312" pitchFamily="49" charset="-122"/>
                          <a:cs typeface="Times New Roman" pitchFamily="18" charset="0"/>
                        </a:rPr>
                        <a:t>main</a:t>
                      </a:r>
                    </a:p>
                  </a:txBody>
                  <a:tcPr marL="91495" marR="9149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dirty="0" err="1">
                          <a:ln>
                            <a:noFill/>
                          </a:ln>
                          <a:solidFill>
                            <a:schemeClr val="tx1"/>
                          </a:solidFill>
                          <a:effectLst/>
                          <a:latin typeface="Times New Roman" pitchFamily="18" charset="0"/>
                          <a:ea typeface="楷体_GB2312" pitchFamily="49" charset="-122"/>
                          <a:cs typeface="Times New Roman" pitchFamily="18" charset="0"/>
                        </a:rPr>
                        <a:t>int</a:t>
                      </a:r>
                      <a:r>
                        <a:rPr kumimoji="0" lang="en-US" altLang="zh-CN" sz="2400" b="1" i="0" u="none" strike="noStrike" cap="none" normalizeH="0" baseline="0" dirty="0">
                          <a:ln>
                            <a:noFill/>
                          </a:ln>
                          <a:solidFill>
                            <a:schemeClr val="tx1"/>
                          </a:solidFill>
                          <a:effectLst/>
                          <a:latin typeface="Times New Roman" pitchFamily="18" charset="0"/>
                          <a:ea typeface="楷体_GB2312" pitchFamily="49" charset="-122"/>
                          <a:cs typeface="Times New Roman" pitchFamily="18" charset="0"/>
                        </a:rPr>
                        <a:t> </a:t>
                      </a:r>
                      <a:r>
                        <a:rPr kumimoji="0" lang="en-US" altLang="zh-CN" sz="2400" b="1" i="1" u="none" strike="noStrike" cap="none" normalizeH="0" baseline="0" dirty="0">
                          <a:ln>
                            <a:noFill/>
                          </a:ln>
                          <a:solidFill>
                            <a:schemeClr val="tx1"/>
                          </a:solidFill>
                          <a:effectLst/>
                          <a:latin typeface="Times New Roman" pitchFamily="18" charset="0"/>
                          <a:ea typeface="楷体_GB2312" pitchFamily="49" charset="-122"/>
                          <a:cs typeface="Times New Roman" pitchFamily="18" charset="0"/>
                        </a:rPr>
                        <a:t>a</a:t>
                      </a:r>
                      <a:r>
                        <a:rPr kumimoji="0" lang="en-US" altLang="zh-CN" sz="2400" b="1" i="0" u="none" strike="noStrike" cap="none" normalizeH="0" baseline="0" dirty="0">
                          <a:ln>
                            <a:noFill/>
                          </a:ln>
                          <a:solidFill>
                            <a:schemeClr val="tx1"/>
                          </a:solidFill>
                          <a:effectLst/>
                          <a:latin typeface="Times New Roman" pitchFamily="18" charset="0"/>
                          <a:ea typeface="楷体_GB2312" pitchFamily="49" charset="-122"/>
                          <a:cs typeface="Times New Roman" pitchFamily="18" charset="0"/>
                        </a:rPr>
                        <a:t>[11]</a:t>
                      </a:r>
                    </a:p>
                  </a:txBody>
                  <a:tcPr marL="91495" marR="9149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41" name="Group 26"/>
          <p:cNvGraphicFramePr>
            <a:graphicFrameLocks noGrp="1"/>
          </p:cNvGraphicFramePr>
          <p:nvPr/>
        </p:nvGraphicFramePr>
        <p:xfrm>
          <a:off x="9306985" y="1526117"/>
          <a:ext cx="1873249" cy="914400"/>
        </p:xfrm>
        <a:graphic>
          <a:graphicData uri="http://schemas.openxmlformats.org/drawingml/2006/table">
            <a:tbl>
              <a:tblPr/>
              <a:tblGrid>
                <a:gridCol w="1873249">
                  <a:extLst>
                    <a:ext uri="{9D8B030D-6E8A-4147-A177-3AD203B41FA5}">
                      <a16:colId xmlns:a16="http://schemas.microsoft.com/office/drawing/2014/main" val="20000"/>
                    </a:ext>
                  </a:extLst>
                </a:gridCol>
              </a:tblGrid>
              <a:tr h="45720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a:ln>
                            <a:noFill/>
                          </a:ln>
                          <a:solidFill>
                            <a:schemeClr val="tx1"/>
                          </a:solidFill>
                          <a:effectLst/>
                          <a:latin typeface="Times New Roman" pitchFamily="18" charset="0"/>
                          <a:ea typeface="楷体_GB2312" pitchFamily="49" charset="-122"/>
                          <a:cs typeface="Times New Roman" pitchFamily="18" charset="0"/>
                        </a:rPr>
                        <a:t>q</a:t>
                      </a:r>
                      <a:r>
                        <a:rPr kumimoji="0" lang="en-US" altLang="zh-CN" sz="2400" b="1" i="0" u="none" strike="noStrike" cap="none" normalizeH="0" baseline="0" dirty="0">
                          <a:ln>
                            <a:noFill/>
                          </a:ln>
                          <a:solidFill>
                            <a:schemeClr val="tx1"/>
                          </a:solidFill>
                          <a:effectLst/>
                          <a:latin typeface="Times New Roman" pitchFamily="18" charset="0"/>
                          <a:ea typeface="楷体_GB2312" pitchFamily="49" charset="-122"/>
                          <a:cs typeface="Times New Roman" pitchFamily="18" charset="0"/>
                        </a:rPr>
                        <a:t>(1,9)</a:t>
                      </a:r>
                    </a:p>
                  </a:txBody>
                  <a:tcPr marL="91495" marR="9149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dirty="0" err="1">
                          <a:ln>
                            <a:noFill/>
                          </a:ln>
                          <a:solidFill>
                            <a:schemeClr val="tx1"/>
                          </a:solidFill>
                          <a:effectLst/>
                          <a:latin typeface="Times New Roman" pitchFamily="18" charset="0"/>
                          <a:ea typeface="楷体_GB2312" pitchFamily="49" charset="-122"/>
                          <a:cs typeface="Times New Roman" pitchFamily="18" charset="0"/>
                        </a:rPr>
                        <a:t>int</a:t>
                      </a:r>
                      <a:r>
                        <a:rPr kumimoji="0" lang="en-US" altLang="zh-CN" sz="2400" b="1" i="0" u="none" strike="noStrike" cap="none" normalizeH="0" baseline="0" dirty="0">
                          <a:ln>
                            <a:noFill/>
                          </a:ln>
                          <a:solidFill>
                            <a:schemeClr val="tx1"/>
                          </a:solidFill>
                          <a:effectLst/>
                          <a:latin typeface="Times New Roman" pitchFamily="18" charset="0"/>
                          <a:ea typeface="楷体_GB2312" pitchFamily="49" charset="-122"/>
                          <a:cs typeface="Times New Roman" pitchFamily="18" charset="0"/>
                        </a:rPr>
                        <a:t> </a:t>
                      </a:r>
                      <a:r>
                        <a:rPr kumimoji="0" lang="en-US" altLang="zh-CN" sz="2400" b="1" i="1" u="none" strike="noStrike" cap="none" normalizeH="0" baseline="0" dirty="0">
                          <a:ln>
                            <a:noFill/>
                          </a:ln>
                          <a:solidFill>
                            <a:schemeClr val="tx1"/>
                          </a:solidFill>
                          <a:effectLst/>
                          <a:latin typeface="Times New Roman" pitchFamily="18" charset="0"/>
                          <a:ea typeface="楷体_GB2312" pitchFamily="49" charset="-122"/>
                          <a:cs typeface="Times New Roman" pitchFamily="18" charset="0"/>
                        </a:rPr>
                        <a:t>i</a:t>
                      </a:r>
                    </a:p>
                  </a:txBody>
                  <a:tcPr marL="91495" marR="9149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43" name="Group 42"/>
          <p:cNvGraphicFramePr>
            <a:graphicFrameLocks noGrp="1"/>
          </p:cNvGraphicFramePr>
          <p:nvPr/>
        </p:nvGraphicFramePr>
        <p:xfrm>
          <a:off x="9306985" y="2468033"/>
          <a:ext cx="1873249" cy="914400"/>
        </p:xfrm>
        <a:graphic>
          <a:graphicData uri="http://schemas.openxmlformats.org/drawingml/2006/table">
            <a:tbl>
              <a:tblPr/>
              <a:tblGrid>
                <a:gridCol w="1873249">
                  <a:extLst>
                    <a:ext uri="{9D8B030D-6E8A-4147-A177-3AD203B41FA5}">
                      <a16:colId xmlns:a16="http://schemas.microsoft.com/office/drawing/2014/main" val="20000"/>
                    </a:ext>
                  </a:extLst>
                </a:gridCol>
              </a:tblGrid>
              <a:tr h="45720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a:ln>
                            <a:noFill/>
                          </a:ln>
                          <a:solidFill>
                            <a:schemeClr val="tx1"/>
                          </a:solidFill>
                          <a:effectLst/>
                          <a:latin typeface="Times New Roman" pitchFamily="18" charset="0"/>
                          <a:ea typeface="楷体_GB2312" pitchFamily="49" charset="-122"/>
                          <a:cs typeface="Times New Roman" pitchFamily="18" charset="0"/>
                        </a:rPr>
                        <a:t>p</a:t>
                      </a:r>
                      <a:r>
                        <a:rPr kumimoji="0" lang="en-US" altLang="zh-CN" sz="2400" b="1" i="0" u="none" strike="noStrike" cap="none" normalizeH="0" baseline="0" dirty="0">
                          <a:ln>
                            <a:noFill/>
                          </a:ln>
                          <a:solidFill>
                            <a:schemeClr val="tx1"/>
                          </a:solidFill>
                          <a:effectLst/>
                          <a:latin typeface="Times New Roman" pitchFamily="18" charset="0"/>
                          <a:ea typeface="楷体_GB2312" pitchFamily="49" charset="-122"/>
                          <a:cs typeface="Times New Roman" pitchFamily="18" charset="0"/>
                        </a:rPr>
                        <a:t>(1,9)</a:t>
                      </a:r>
                    </a:p>
                  </a:txBody>
                  <a:tcPr marL="91495" marR="9149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dirty="0" err="1">
                          <a:ln>
                            <a:noFill/>
                          </a:ln>
                          <a:solidFill>
                            <a:schemeClr val="tx1"/>
                          </a:solidFill>
                          <a:effectLst/>
                          <a:latin typeface="Times New Roman" pitchFamily="18" charset="0"/>
                          <a:ea typeface="楷体_GB2312" pitchFamily="49" charset="-122"/>
                          <a:cs typeface="Times New Roman" pitchFamily="18" charset="0"/>
                        </a:rPr>
                        <a:t>int</a:t>
                      </a:r>
                      <a:r>
                        <a:rPr kumimoji="0" lang="en-US" altLang="zh-CN" sz="2400" b="1" i="0" u="none" strike="noStrike" cap="none" normalizeH="0" baseline="0" dirty="0">
                          <a:ln>
                            <a:noFill/>
                          </a:ln>
                          <a:solidFill>
                            <a:schemeClr val="tx1"/>
                          </a:solidFill>
                          <a:effectLst/>
                          <a:latin typeface="Times New Roman" pitchFamily="18" charset="0"/>
                          <a:ea typeface="楷体_GB2312" pitchFamily="49" charset="-122"/>
                          <a:cs typeface="Times New Roman" pitchFamily="18" charset="0"/>
                        </a:rPr>
                        <a:t> </a:t>
                      </a:r>
                      <a:r>
                        <a:rPr kumimoji="0" lang="en-US" altLang="zh-CN" sz="2400" b="1" i="1" u="none" strike="noStrike" cap="none" normalizeH="0" baseline="0" dirty="0">
                          <a:ln>
                            <a:noFill/>
                          </a:ln>
                          <a:solidFill>
                            <a:schemeClr val="tx1"/>
                          </a:solidFill>
                          <a:effectLst/>
                          <a:latin typeface="Times New Roman" pitchFamily="18" charset="0"/>
                          <a:ea typeface="楷体_GB2312" pitchFamily="49" charset="-122"/>
                          <a:cs typeface="Times New Roman" pitchFamily="18" charset="0"/>
                        </a:rPr>
                        <a:t>i</a:t>
                      </a:r>
                    </a:p>
                  </a:txBody>
                  <a:tcPr marL="91495" marR="9149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64545" name="Rectangle 31"/>
          <p:cNvSpPr>
            <a:spLocks noChangeArrowheads="1"/>
          </p:cNvSpPr>
          <p:nvPr/>
        </p:nvSpPr>
        <p:spPr bwMode="auto">
          <a:xfrm>
            <a:off x="1720851" y="59267"/>
            <a:ext cx="28067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fontAlgn="base">
              <a:spcBef>
                <a:spcPct val="0"/>
              </a:spcBef>
              <a:spcAft>
                <a:spcPct val="0"/>
              </a:spcAft>
            </a:pPr>
            <a:r>
              <a:rPr lang="zh-CN" altLang="en-US" sz="3200">
                <a:solidFill>
                  <a:srgbClr val="2D83F4"/>
                </a:solidFill>
                <a:latin typeface="楷体" panose="02010609060101010101" pitchFamily="49" charset="-122"/>
                <a:ea typeface="楷体" panose="02010609060101010101" pitchFamily="49" charset="-122"/>
                <a:cs typeface="Times New Roman" panose="02020603050405020304" pitchFamily="18" charset="0"/>
              </a:rPr>
              <a:t>活动树</a:t>
            </a:r>
          </a:p>
        </p:txBody>
      </p:sp>
      <p:sp>
        <p:nvSpPr>
          <p:cNvPr id="64546" name="Rectangle 32"/>
          <p:cNvSpPr>
            <a:spLocks noChangeArrowheads="1"/>
          </p:cNvSpPr>
          <p:nvPr/>
        </p:nvSpPr>
        <p:spPr bwMode="auto">
          <a:xfrm>
            <a:off x="9264651" y="-27518"/>
            <a:ext cx="190288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fontAlgn="base">
              <a:spcBef>
                <a:spcPct val="0"/>
              </a:spcBef>
              <a:spcAft>
                <a:spcPct val="0"/>
              </a:spcAft>
            </a:pPr>
            <a:r>
              <a:rPr lang="zh-CN" altLang="en-US" sz="3200">
                <a:solidFill>
                  <a:srgbClr val="2D83F4"/>
                </a:solidFill>
                <a:latin typeface="楷体" panose="02010609060101010101" pitchFamily="49" charset="-122"/>
                <a:ea typeface="楷体" panose="02010609060101010101" pitchFamily="49" charset="-122"/>
                <a:cs typeface="Times New Roman" panose="02020603050405020304" pitchFamily="18" charset="0"/>
              </a:rPr>
              <a:t>控制栈</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74760"/>
                                        </p:tgtEl>
                                        <p:attrNameLst>
                                          <p:attrName>style.visibility</p:attrName>
                                        </p:attrNameLst>
                                      </p:cBhvr>
                                      <p:to>
                                        <p:strVal val="visible"/>
                                      </p:to>
                                    </p:set>
                                    <p:anim calcmode="lin" valueType="num">
                                      <p:cBhvr>
                                        <p:cTn id="7" dur="500" fill="hold"/>
                                        <p:tgtEl>
                                          <p:spTgt spid="74760"/>
                                        </p:tgtEl>
                                        <p:attrNameLst>
                                          <p:attrName>ppt_w</p:attrName>
                                        </p:attrNameLst>
                                      </p:cBhvr>
                                      <p:tavLst>
                                        <p:tav tm="0">
                                          <p:val>
                                            <p:fltVal val="0"/>
                                          </p:val>
                                        </p:tav>
                                        <p:tav tm="100000">
                                          <p:val>
                                            <p:strVal val="#ppt_w"/>
                                          </p:val>
                                        </p:tav>
                                      </p:tavLst>
                                    </p:anim>
                                    <p:anim calcmode="lin" valueType="num">
                                      <p:cBhvr>
                                        <p:cTn id="8" dur="500" fill="hold"/>
                                        <p:tgtEl>
                                          <p:spTgt spid="74760"/>
                                        </p:tgtEl>
                                        <p:attrNameLst>
                                          <p:attrName>ppt_h</p:attrName>
                                        </p:attrNameLst>
                                      </p:cBhvr>
                                      <p:tavLst>
                                        <p:tav tm="0">
                                          <p:val>
                                            <p:fltVal val="0"/>
                                          </p:val>
                                        </p:tav>
                                        <p:tav tm="100000">
                                          <p:val>
                                            <p:strVal val="#ppt_h"/>
                                          </p:val>
                                        </p:tav>
                                      </p:tavLst>
                                    </p:anim>
                                    <p:animEffect transition="in" filter="fade">
                                      <p:cBhvr>
                                        <p:cTn id="9" dur="500"/>
                                        <p:tgtEl>
                                          <p:spTgt spid="7476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4758"/>
                                        </p:tgtEl>
                                        <p:attrNameLst>
                                          <p:attrName>style.visibility</p:attrName>
                                        </p:attrNameLst>
                                      </p:cBhvr>
                                      <p:to>
                                        <p:strVal val="visible"/>
                                      </p:to>
                                    </p:set>
                                    <p:anim calcmode="lin" valueType="num">
                                      <p:cBhvr>
                                        <p:cTn id="12" dur="500" fill="hold"/>
                                        <p:tgtEl>
                                          <p:spTgt spid="74758"/>
                                        </p:tgtEl>
                                        <p:attrNameLst>
                                          <p:attrName>ppt_w</p:attrName>
                                        </p:attrNameLst>
                                      </p:cBhvr>
                                      <p:tavLst>
                                        <p:tav tm="0">
                                          <p:val>
                                            <p:fltVal val="0"/>
                                          </p:val>
                                        </p:tav>
                                        <p:tav tm="100000">
                                          <p:val>
                                            <p:strVal val="#ppt_w"/>
                                          </p:val>
                                        </p:tav>
                                      </p:tavLst>
                                    </p:anim>
                                    <p:anim calcmode="lin" valueType="num">
                                      <p:cBhvr>
                                        <p:cTn id="13" dur="500" fill="hold"/>
                                        <p:tgtEl>
                                          <p:spTgt spid="74758"/>
                                        </p:tgtEl>
                                        <p:attrNameLst>
                                          <p:attrName>ppt_h</p:attrName>
                                        </p:attrNameLst>
                                      </p:cBhvr>
                                      <p:tavLst>
                                        <p:tav tm="0">
                                          <p:val>
                                            <p:fltVal val="0"/>
                                          </p:val>
                                        </p:tav>
                                        <p:tav tm="100000">
                                          <p:val>
                                            <p:strVal val="#ppt_h"/>
                                          </p:val>
                                        </p:tav>
                                      </p:tavLst>
                                    </p:anim>
                                    <p:animEffect transition="in" filter="fade">
                                      <p:cBhvr>
                                        <p:cTn id="14" dur="500"/>
                                        <p:tgtEl>
                                          <p:spTgt spid="74758"/>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3" presetClass="entr" presetSubtype="16" fill="hold" nodeType="click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p:cTn id="19" dur="500" fill="hold"/>
                                        <p:tgtEl>
                                          <p:spTgt spid="41"/>
                                        </p:tgtEl>
                                        <p:attrNameLst>
                                          <p:attrName>ppt_w</p:attrName>
                                        </p:attrNameLst>
                                      </p:cBhvr>
                                      <p:tavLst>
                                        <p:tav tm="0">
                                          <p:val>
                                            <p:fltVal val="0"/>
                                          </p:val>
                                        </p:tav>
                                        <p:tav tm="100000">
                                          <p:val>
                                            <p:strVal val="#ppt_w"/>
                                          </p:val>
                                        </p:tav>
                                      </p:tavLst>
                                    </p:anim>
                                    <p:anim calcmode="lin" valueType="num">
                                      <p:cBhvr>
                                        <p:cTn id="20" dur="500" fill="hold"/>
                                        <p:tgtEl>
                                          <p:spTgt spid="41"/>
                                        </p:tgtEl>
                                        <p:attrNameLst>
                                          <p:attrName>ppt_h</p:attrName>
                                        </p:attrNameLst>
                                      </p:cBhvr>
                                      <p:tavLst>
                                        <p:tav tm="0">
                                          <p:val>
                                            <p:fltVal val="0"/>
                                          </p:val>
                                        </p:tav>
                                        <p:tav tm="100000">
                                          <p:val>
                                            <p:strVal val="#ppt_h"/>
                                          </p:val>
                                        </p:tav>
                                      </p:tavLst>
                                    </p:anim>
                                    <p:animEffect transition="in" filter="fade">
                                      <p:cBhvr>
                                        <p:cTn id="21" dur="500"/>
                                        <p:tgtEl>
                                          <p:spTgt spid="4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74764"/>
                                        </p:tgtEl>
                                        <p:attrNameLst>
                                          <p:attrName>style.visibility</p:attrName>
                                        </p:attrNameLst>
                                      </p:cBhvr>
                                      <p:to>
                                        <p:strVal val="visible"/>
                                      </p:to>
                                    </p:set>
                                    <p:anim calcmode="lin" valueType="num">
                                      <p:cBhvr>
                                        <p:cTn id="26" dur="500" fill="hold"/>
                                        <p:tgtEl>
                                          <p:spTgt spid="74764"/>
                                        </p:tgtEl>
                                        <p:attrNameLst>
                                          <p:attrName>ppt_w</p:attrName>
                                        </p:attrNameLst>
                                      </p:cBhvr>
                                      <p:tavLst>
                                        <p:tav tm="0">
                                          <p:val>
                                            <p:fltVal val="0"/>
                                          </p:val>
                                        </p:tav>
                                        <p:tav tm="100000">
                                          <p:val>
                                            <p:strVal val="#ppt_w"/>
                                          </p:val>
                                        </p:tav>
                                      </p:tavLst>
                                    </p:anim>
                                    <p:anim calcmode="lin" valueType="num">
                                      <p:cBhvr>
                                        <p:cTn id="27" dur="500" fill="hold"/>
                                        <p:tgtEl>
                                          <p:spTgt spid="74764"/>
                                        </p:tgtEl>
                                        <p:attrNameLst>
                                          <p:attrName>ppt_h</p:attrName>
                                        </p:attrNameLst>
                                      </p:cBhvr>
                                      <p:tavLst>
                                        <p:tav tm="0">
                                          <p:val>
                                            <p:fltVal val="0"/>
                                          </p:val>
                                        </p:tav>
                                        <p:tav tm="100000">
                                          <p:val>
                                            <p:strVal val="#ppt_h"/>
                                          </p:val>
                                        </p:tav>
                                      </p:tavLst>
                                    </p:anim>
                                    <p:animEffect transition="in" filter="fade">
                                      <p:cBhvr>
                                        <p:cTn id="28" dur="500"/>
                                        <p:tgtEl>
                                          <p:spTgt spid="74764"/>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48139"/>
                                        </p:tgtEl>
                                        <p:attrNameLst>
                                          <p:attrName>style.visibility</p:attrName>
                                        </p:attrNameLst>
                                      </p:cBhvr>
                                      <p:to>
                                        <p:strVal val="visible"/>
                                      </p:to>
                                    </p:set>
                                    <p:anim calcmode="lin" valueType="num">
                                      <p:cBhvr>
                                        <p:cTn id="31" dur="500" fill="hold"/>
                                        <p:tgtEl>
                                          <p:spTgt spid="48139"/>
                                        </p:tgtEl>
                                        <p:attrNameLst>
                                          <p:attrName>ppt_w</p:attrName>
                                        </p:attrNameLst>
                                      </p:cBhvr>
                                      <p:tavLst>
                                        <p:tav tm="0">
                                          <p:val>
                                            <p:fltVal val="0"/>
                                          </p:val>
                                        </p:tav>
                                        <p:tav tm="100000">
                                          <p:val>
                                            <p:strVal val="#ppt_w"/>
                                          </p:val>
                                        </p:tav>
                                      </p:tavLst>
                                    </p:anim>
                                    <p:anim calcmode="lin" valueType="num">
                                      <p:cBhvr>
                                        <p:cTn id="32" dur="500" fill="hold"/>
                                        <p:tgtEl>
                                          <p:spTgt spid="48139"/>
                                        </p:tgtEl>
                                        <p:attrNameLst>
                                          <p:attrName>ppt_h</p:attrName>
                                        </p:attrNameLst>
                                      </p:cBhvr>
                                      <p:tavLst>
                                        <p:tav tm="0">
                                          <p:val>
                                            <p:fltVal val="0"/>
                                          </p:val>
                                        </p:tav>
                                        <p:tav tm="100000">
                                          <p:val>
                                            <p:strVal val="#ppt_h"/>
                                          </p:val>
                                        </p:tav>
                                      </p:tavLst>
                                    </p:anim>
                                    <p:animEffect transition="in" filter="fade">
                                      <p:cBhvr>
                                        <p:cTn id="33" dur="500"/>
                                        <p:tgtEl>
                                          <p:spTgt spid="48139"/>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53" presetClass="entr" presetSubtype="16" fill="hold" nodeType="clickEffect">
                                  <p:stCondLst>
                                    <p:cond delay="0"/>
                                  </p:stCondLst>
                                  <p:childTnLst>
                                    <p:set>
                                      <p:cBhvr>
                                        <p:cTn id="37" dur="1" fill="hold">
                                          <p:stCondLst>
                                            <p:cond delay="0"/>
                                          </p:stCondLst>
                                        </p:cTn>
                                        <p:tgtEl>
                                          <p:spTgt spid="43"/>
                                        </p:tgtEl>
                                        <p:attrNameLst>
                                          <p:attrName>style.visibility</p:attrName>
                                        </p:attrNameLst>
                                      </p:cBhvr>
                                      <p:to>
                                        <p:strVal val="visible"/>
                                      </p:to>
                                    </p:set>
                                    <p:anim calcmode="lin" valueType="num">
                                      <p:cBhvr>
                                        <p:cTn id="38" dur="500" fill="hold"/>
                                        <p:tgtEl>
                                          <p:spTgt spid="43"/>
                                        </p:tgtEl>
                                        <p:attrNameLst>
                                          <p:attrName>ppt_w</p:attrName>
                                        </p:attrNameLst>
                                      </p:cBhvr>
                                      <p:tavLst>
                                        <p:tav tm="0">
                                          <p:val>
                                            <p:fltVal val="0"/>
                                          </p:val>
                                        </p:tav>
                                        <p:tav tm="100000">
                                          <p:val>
                                            <p:strVal val="#ppt_w"/>
                                          </p:val>
                                        </p:tav>
                                      </p:tavLst>
                                    </p:anim>
                                    <p:anim calcmode="lin" valueType="num">
                                      <p:cBhvr>
                                        <p:cTn id="39" dur="500" fill="hold"/>
                                        <p:tgtEl>
                                          <p:spTgt spid="43"/>
                                        </p:tgtEl>
                                        <p:attrNameLst>
                                          <p:attrName>ppt_h</p:attrName>
                                        </p:attrNameLst>
                                      </p:cBhvr>
                                      <p:tavLst>
                                        <p:tav tm="0">
                                          <p:val>
                                            <p:fltVal val="0"/>
                                          </p:val>
                                        </p:tav>
                                        <p:tav tm="100000">
                                          <p:val>
                                            <p:strVal val="#ppt_h"/>
                                          </p:val>
                                        </p:tav>
                                      </p:tavLst>
                                    </p:anim>
                                    <p:animEffect transition="in" filter="fade">
                                      <p:cBhvr>
                                        <p:cTn id="40" dur="500"/>
                                        <p:tgtEl>
                                          <p:spTgt spid="43"/>
                                        </p:tgtEl>
                                      </p:cBhvr>
                                    </p:animEffect>
                                  </p:childTnLst>
                                </p:cTn>
                              </p:par>
                            </p:childTnLst>
                          </p:cTn>
                        </p:par>
                      </p:childTnLst>
                    </p:cTn>
                  </p:par>
                  <p:par>
                    <p:cTn id="41" fill="hold">
                      <p:stCondLst>
                        <p:cond delay="indefinite"/>
                      </p:stCondLst>
                      <p:childTnLst>
                        <p:par>
                          <p:cTn id="42" fill="hold">
                            <p:stCondLst>
                              <p:cond delay="0"/>
                            </p:stCondLst>
                            <p:childTnLst>
                              <p:par>
                                <p:cTn id="43" presetID="7" presetClass="emph" presetSubtype="1" nodeType="clickEffect">
                                  <p:stCondLst>
                                    <p:cond delay="0"/>
                                  </p:stCondLst>
                                  <p:childTnLst>
                                    <p:set>
                                      <p:cBhvr>
                                        <p:cTn id="44" dur="indefinite"/>
                                        <p:tgtEl>
                                          <p:spTgt spid="48139"/>
                                        </p:tgtEl>
                                        <p:attrNameLst>
                                          <p:attrName>stroke.color</p:attrName>
                                        </p:attrNameLst>
                                      </p:cBhvr>
                                      <p:to>
                                        <p:clrVal>
                                          <a:schemeClr val="accent2"/>
                                        </p:clrVal>
                                      </p:to>
                                    </p:set>
                                    <p:set>
                                      <p:cBhvr>
                                        <p:cTn id="45" dur="indefinite"/>
                                        <p:tgtEl>
                                          <p:spTgt spid="48139"/>
                                        </p:tgtEl>
                                        <p:attrNameLst>
                                          <p:attrName>stroke.on</p:attrName>
                                        </p:attrNameLst>
                                      </p:cBhvr>
                                      <p:to>
                                        <p:strVal val="tru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53" presetClass="exit" presetSubtype="32" fill="hold" nodeType="clickEffect">
                                  <p:stCondLst>
                                    <p:cond delay="0"/>
                                  </p:stCondLst>
                                  <p:childTnLst>
                                    <p:anim calcmode="lin" valueType="num">
                                      <p:cBhvr>
                                        <p:cTn id="49" dur="500"/>
                                        <p:tgtEl>
                                          <p:spTgt spid="43"/>
                                        </p:tgtEl>
                                        <p:attrNameLst>
                                          <p:attrName>ppt_w</p:attrName>
                                        </p:attrNameLst>
                                      </p:cBhvr>
                                      <p:tavLst>
                                        <p:tav tm="0">
                                          <p:val>
                                            <p:strVal val="ppt_w"/>
                                          </p:val>
                                        </p:tav>
                                        <p:tav tm="100000">
                                          <p:val>
                                            <p:fltVal val="0"/>
                                          </p:val>
                                        </p:tav>
                                      </p:tavLst>
                                    </p:anim>
                                    <p:anim calcmode="lin" valueType="num">
                                      <p:cBhvr>
                                        <p:cTn id="50" dur="500"/>
                                        <p:tgtEl>
                                          <p:spTgt spid="43"/>
                                        </p:tgtEl>
                                        <p:attrNameLst>
                                          <p:attrName>ppt_h</p:attrName>
                                        </p:attrNameLst>
                                      </p:cBhvr>
                                      <p:tavLst>
                                        <p:tav tm="0">
                                          <p:val>
                                            <p:strVal val="ppt_h"/>
                                          </p:val>
                                        </p:tav>
                                        <p:tav tm="100000">
                                          <p:val>
                                            <p:fltVal val="0"/>
                                          </p:val>
                                        </p:tav>
                                      </p:tavLst>
                                    </p:anim>
                                    <p:animEffect transition="out" filter="fade">
                                      <p:cBhvr>
                                        <p:cTn id="51" dur="500"/>
                                        <p:tgtEl>
                                          <p:spTgt spid="43"/>
                                        </p:tgtEl>
                                      </p:cBhvr>
                                    </p:animEffect>
                                    <p:set>
                                      <p:cBhvr>
                                        <p:cTn id="52" dur="1" fill="hold">
                                          <p:stCondLst>
                                            <p:cond delay="499"/>
                                          </p:stCondLst>
                                        </p:cTn>
                                        <p:tgtEl>
                                          <p:spTgt spid="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8" grpId="0"/>
      <p:bldP spid="74760" grpId="0" animBg="1"/>
      <p:bldP spid="48139" grpId="0" animBg="1"/>
      <p:bldP spid="7476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4"/>
          <p:cNvSpPr>
            <a:spLocks noChangeArrowheads="1"/>
          </p:cNvSpPr>
          <p:nvPr/>
        </p:nvSpPr>
        <p:spPr bwMode="auto">
          <a:xfrm>
            <a:off x="2779184" y="429684"/>
            <a:ext cx="584200" cy="601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400" i="1">
                <a:solidFill>
                  <a:srgbClr val="000000"/>
                </a:solidFill>
                <a:ea typeface="宋体" panose="02010600030101010101" pitchFamily="2" charset="-122"/>
                <a:cs typeface="Times New Roman" panose="02020603050405020304" pitchFamily="18" charset="0"/>
              </a:rPr>
              <a:t>m</a:t>
            </a:r>
          </a:p>
        </p:txBody>
      </p:sp>
      <p:sp>
        <p:nvSpPr>
          <p:cNvPr id="66563" name="Rectangle 5"/>
          <p:cNvSpPr>
            <a:spLocks noChangeArrowheads="1"/>
          </p:cNvSpPr>
          <p:nvPr/>
        </p:nvSpPr>
        <p:spPr bwMode="auto">
          <a:xfrm>
            <a:off x="2554817" y="1238251"/>
            <a:ext cx="1140883" cy="694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400" i="1">
                <a:solidFill>
                  <a:srgbClr val="000000"/>
                </a:solidFill>
                <a:ea typeface="宋体" panose="02010600030101010101" pitchFamily="2" charset="-122"/>
                <a:cs typeface="Times New Roman" panose="02020603050405020304" pitchFamily="18" charset="0"/>
              </a:rPr>
              <a:t>q</a:t>
            </a:r>
            <a:r>
              <a:rPr lang="en-US" altLang="zh-CN" sz="2400">
                <a:solidFill>
                  <a:srgbClr val="000000"/>
                </a:solidFill>
                <a:ea typeface="宋体" panose="02010600030101010101" pitchFamily="2" charset="-122"/>
                <a:cs typeface="Times New Roman" panose="02020603050405020304" pitchFamily="18" charset="0"/>
              </a:rPr>
              <a:t>(1,9)</a:t>
            </a:r>
          </a:p>
        </p:txBody>
      </p:sp>
      <p:sp>
        <p:nvSpPr>
          <p:cNvPr id="66564" name="Rectangle 6"/>
          <p:cNvSpPr>
            <a:spLocks noChangeArrowheads="1"/>
          </p:cNvSpPr>
          <p:nvPr/>
        </p:nvSpPr>
        <p:spPr bwMode="auto">
          <a:xfrm>
            <a:off x="1153585" y="1261534"/>
            <a:ext cx="579967" cy="601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400" i="1">
                <a:solidFill>
                  <a:srgbClr val="000000"/>
                </a:solidFill>
                <a:ea typeface="宋体" panose="02010600030101010101" pitchFamily="2" charset="-122"/>
                <a:cs typeface="Times New Roman" panose="02020603050405020304" pitchFamily="18" charset="0"/>
              </a:rPr>
              <a:t>r</a:t>
            </a:r>
          </a:p>
        </p:txBody>
      </p:sp>
      <p:sp>
        <p:nvSpPr>
          <p:cNvPr id="66565" name="Line 7"/>
          <p:cNvSpPr>
            <a:spLocks noChangeShapeType="1"/>
          </p:cNvSpPr>
          <p:nvPr/>
        </p:nvSpPr>
        <p:spPr bwMode="auto">
          <a:xfrm flipH="1">
            <a:off x="3045884" y="886885"/>
            <a:ext cx="0" cy="391583"/>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48138" name="Line 8"/>
          <p:cNvSpPr>
            <a:spLocks noChangeShapeType="1"/>
          </p:cNvSpPr>
          <p:nvPr/>
        </p:nvSpPr>
        <p:spPr bwMode="auto">
          <a:xfrm flipH="1">
            <a:off x="1494367" y="891118"/>
            <a:ext cx="1460500" cy="717549"/>
          </a:xfrm>
          <a:prstGeom prst="line">
            <a:avLst/>
          </a:prstGeom>
          <a:noFill/>
          <a:ln w="25400">
            <a:solidFill>
              <a:schemeClr val="tx2">
                <a:lumMod val="60000"/>
                <a:lumOff val="40000"/>
              </a:schemeClr>
            </a:solidFill>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48139" name="Line 9"/>
          <p:cNvSpPr>
            <a:spLocks noChangeShapeType="1"/>
          </p:cNvSpPr>
          <p:nvPr/>
        </p:nvSpPr>
        <p:spPr bwMode="auto">
          <a:xfrm flipH="1">
            <a:off x="1661585" y="1699684"/>
            <a:ext cx="1028700" cy="601133"/>
          </a:xfrm>
          <a:prstGeom prst="line">
            <a:avLst/>
          </a:prstGeom>
          <a:noFill/>
          <a:ln w="25400">
            <a:solidFill>
              <a:schemeClr val="tx2">
                <a:lumMod val="60000"/>
                <a:lumOff val="40000"/>
              </a:schemeClr>
            </a:solidFill>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74763" name="Line 10"/>
          <p:cNvSpPr>
            <a:spLocks noChangeShapeType="1"/>
          </p:cNvSpPr>
          <p:nvPr/>
        </p:nvSpPr>
        <p:spPr bwMode="auto">
          <a:xfrm flipH="1">
            <a:off x="3045884" y="1801285"/>
            <a:ext cx="0" cy="391583"/>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66569" name="Rectangle 11"/>
          <p:cNvSpPr>
            <a:spLocks noChangeArrowheads="1"/>
          </p:cNvSpPr>
          <p:nvPr/>
        </p:nvSpPr>
        <p:spPr bwMode="auto">
          <a:xfrm>
            <a:off x="912284" y="2209800"/>
            <a:ext cx="1140883" cy="694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400" i="1">
                <a:solidFill>
                  <a:srgbClr val="000000"/>
                </a:solidFill>
                <a:ea typeface="宋体" panose="02010600030101010101" pitchFamily="2" charset="-122"/>
                <a:cs typeface="Times New Roman" panose="02020603050405020304" pitchFamily="18" charset="0"/>
              </a:rPr>
              <a:t>p</a:t>
            </a:r>
            <a:r>
              <a:rPr lang="en-US" altLang="zh-CN" sz="2400">
                <a:solidFill>
                  <a:srgbClr val="000000"/>
                </a:solidFill>
                <a:ea typeface="宋体" panose="02010600030101010101" pitchFamily="2" charset="-122"/>
                <a:cs typeface="Times New Roman" panose="02020603050405020304" pitchFamily="18" charset="0"/>
              </a:rPr>
              <a:t>(1,9)</a:t>
            </a:r>
          </a:p>
        </p:txBody>
      </p:sp>
      <p:sp>
        <p:nvSpPr>
          <p:cNvPr id="74766" name="Rectangle 13"/>
          <p:cNvSpPr>
            <a:spLocks noChangeArrowheads="1"/>
          </p:cNvSpPr>
          <p:nvPr/>
        </p:nvSpPr>
        <p:spPr bwMode="auto">
          <a:xfrm>
            <a:off x="2573867" y="2163234"/>
            <a:ext cx="1143000" cy="692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400" i="1">
                <a:solidFill>
                  <a:srgbClr val="000000"/>
                </a:solidFill>
                <a:ea typeface="宋体" panose="02010600030101010101" pitchFamily="2" charset="-122"/>
                <a:cs typeface="Times New Roman" panose="02020603050405020304" pitchFamily="18" charset="0"/>
              </a:rPr>
              <a:t>q</a:t>
            </a:r>
            <a:r>
              <a:rPr lang="en-US" altLang="zh-CN" sz="2400">
                <a:solidFill>
                  <a:srgbClr val="000000"/>
                </a:solidFill>
                <a:ea typeface="宋体" panose="02010600030101010101" pitchFamily="2" charset="-122"/>
                <a:cs typeface="Times New Roman" panose="02020603050405020304" pitchFamily="18" charset="0"/>
              </a:rPr>
              <a:t>(1,3)</a:t>
            </a:r>
          </a:p>
        </p:txBody>
      </p:sp>
      <p:sp>
        <p:nvSpPr>
          <p:cNvPr id="74769" name="Rectangle 16"/>
          <p:cNvSpPr>
            <a:spLocks noChangeArrowheads="1"/>
          </p:cNvSpPr>
          <p:nvPr/>
        </p:nvSpPr>
        <p:spPr bwMode="auto">
          <a:xfrm>
            <a:off x="1435100" y="3086100"/>
            <a:ext cx="1143000" cy="694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400" i="1">
                <a:solidFill>
                  <a:srgbClr val="000000"/>
                </a:solidFill>
                <a:ea typeface="宋体" panose="02010600030101010101" pitchFamily="2" charset="-122"/>
                <a:cs typeface="Times New Roman" panose="02020603050405020304" pitchFamily="18" charset="0"/>
              </a:rPr>
              <a:t>p</a:t>
            </a:r>
            <a:r>
              <a:rPr lang="en-US" altLang="zh-CN" sz="2400">
                <a:solidFill>
                  <a:srgbClr val="000000"/>
                </a:solidFill>
                <a:ea typeface="宋体" panose="02010600030101010101" pitchFamily="2" charset="-122"/>
                <a:cs typeface="Times New Roman" panose="02020603050405020304" pitchFamily="18" charset="0"/>
              </a:rPr>
              <a:t>(1,3)</a:t>
            </a:r>
          </a:p>
        </p:txBody>
      </p:sp>
      <p:sp>
        <p:nvSpPr>
          <p:cNvPr id="48147" name="Line 17"/>
          <p:cNvSpPr>
            <a:spLocks noChangeShapeType="1"/>
          </p:cNvSpPr>
          <p:nvPr/>
        </p:nvSpPr>
        <p:spPr bwMode="auto">
          <a:xfrm flipH="1">
            <a:off x="1979084" y="2639484"/>
            <a:ext cx="711200" cy="575733"/>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graphicFrame>
        <p:nvGraphicFramePr>
          <p:cNvPr id="40" name="Group 18"/>
          <p:cNvGraphicFramePr>
            <a:graphicFrameLocks noGrp="1"/>
          </p:cNvGraphicFramePr>
          <p:nvPr/>
        </p:nvGraphicFramePr>
        <p:xfrm>
          <a:off x="9306985" y="588433"/>
          <a:ext cx="1873249" cy="914400"/>
        </p:xfrm>
        <a:graphic>
          <a:graphicData uri="http://schemas.openxmlformats.org/drawingml/2006/table">
            <a:tbl>
              <a:tblPr/>
              <a:tblGrid>
                <a:gridCol w="1873249">
                  <a:extLst>
                    <a:ext uri="{9D8B030D-6E8A-4147-A177-3AD203B41FA5}">
                      <a16:colId xmlns:a16="http://schemas.microsoft.com/office/drawing/2014/main" val="20000"/>
                    </a:ext>
                  </a:extLst>
                </a:gridCol>
              </a:tblGrid>
              <a:tr h="45720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a:ln>
                            <a:noFill/>
                          </a:ln>
                          <a:solidFill>
                            <a:schemeClr val="tx1"/>
                          </a:solidFill>
                          <a:effectLst/>
                          <a:latin typeface="Times New Roman" pitchFamily="18" charset="0"/>
                          <a:ea typeface="楷体_GB2312" pitchFamily="49" charset="-122"/>
                          <a:cs typeface="Times New Roman" pitchFamily="18" charset="0"/>
                        </a:rPr>
                        <a:t>main</a:t>
                      </a:r>
                    </a:p>
                  </a:txBody>
                  <a:tcPr marL="91495" marR="9149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dirty="0" err="1">
                          <a:ln>
                            <a:noFill/>
                          </a:ln>
                          <a:solidFill>
                            <a:schemeClr val="tx1"/>
                          </a:solidFill>
                          <a:effectLst/>
                          <a:latin typeface="Times New Roman" pitchFamily="18" charset="0"/>
                          <a:ea typeface="楷体_GB2312" pitchFamily="49" charset="-122"/>
                          <a:cs typeface="Times New Roman" pitchFamily="18" charset="0"/>
                        </a:rPr>
                        <a:t>int</a:t>
                      </a:r>
                      <a:r>
                        <a:rPr kumimoji="0" lang="en-US" altLang="zh-CN" sz="2400" b="1" i="0" u="none" strike="noStrike" cap="none" normalizeH="0" baseline="0" dirty="0">
                          <a:ln>
                            <a:noFill/>
                          </a:ln>
                          <a:solidFill>
                            <a:schemeClr val="tx1"/>
                          </a:solidFill>
                          <a:effectLst/>
                          <a:latin typeface="Times New Roman" pitchFamily="18" charset="0"/>
                          <a:ea typeface="楷体_GB2312" pitchFamily="49" charset="-122"/>
                          <a:cs typeface="Times New Roman" pitchFamily="18" charset="0"/>
                        </a:rPr>
                        <a:t> </a:t>
                      </a:r>
                      <a:r>
                        <a:rPr kumimoji="0" lang="en-US" altLang="zh-CN" sz="2400" b="1" i="1" u="none" strike="noStrike" cap="none" normalizeH="0" baseline="0" dirty="0">
                          <a:ln>
                            <a:noFill/>
                          </a:ln>
                          <a:solidFill>
                            <a:schemeClr val="tx1"/>
                          </a:solidFill>
                          <a:effectLst/>
                          <a:latin typeface="Times New Roman" pitchFamily="18" charset="0"/>
                          <a:ea typeface="楷体_GB2312" pitchFamily="49" charset="-122"/>
                          <a:cs typeface="Times New Roman" pitchFamily="18" charset="0"/>
                        </a:rPr>
                        <a:t>a</a:t>
                      </a:r>
                      <a:r>
                        <a:rPr kumimoji="0" lang="en-US" altLang="zh-CN" sz="2400" b="1" i="0" u="none" strike="noStrike" cap="none" normalizeH="0" baseline="0" dirty="0">
                          <a:ln>
                            <a:noFill/>
                          </a:ln>
                          <a:solidFill>
                            <a:schemeClr val="tx1"/>
                          </a:solidFill>
                          <a:effectLst/>
                          <a:latin typeface="Times New Roman" pitchFamily="18" charset="0"/>
                          <a:ea typeface="楷体_GB2312" pitchFamily="49" charset="-122"/>
                          <a:cs typeface="Times New Roman" pitchFamily="18" charset="0"/>
                        </a:rPr>
                        <a:t>[11]</a:t>
                      </a:r>
                    </a:p>
                  </a:txBody>
                  <a:tcPr marL="91495" marR="9149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41" name="Group 26"/>
          <p:cNvGraphicFramePr>
            <a:graphicFrameLocks noGrp="1"/>
          </p:cNvGraphicFramePr>
          <p:nvPr/>
        </p:nvGraphicFramePr>
        <p:xfrm>
          <a:off x="9306985" y="1526117"/>
          <a:ext cx="1873249" cy="914400"/>
        </p:xfrm>
        <a:graphic>
          <a:graphicData uri="http://schemas.openxmlformats.org/drawingml/2006/table">
            <a:tbl>
              <a:tblPr/>
              <a:tblGrid>
                <a:gridCol w="1873249">
                  <a:extLst>
                    <a:ext uri="{9D8B030D-6E8A-4147-A177-3AD203B41FA5}">
                      <a16:colId xmlns:a16="http://schemas.microsoft.com/office/drawing/2014/main" val="20000"/>
                    </a:ext>
                  </a:extLst>
                </a:gridCol>
              </a:tblGrid>
              <a:tr h="45720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a:ln>
                            <a:noFill/>
                          </a:ln>
                          <a:solidFill>
                            <a:schemeClr val="tx1"/>
                          </a:solidFill>
                          <a:effectLst/>
                          <a:latin typeface="Times New Roman" pitchFamily="18" charset="0"/>
                          <a:ea typeface="楷体_GB2312" pitchFamily="49" charset="-122"/>
                          <a:cs typeface="Times New Roman" pitchFamily="18" charset="0"/>
                        </a:rPr>
                        <a:t>q</a:t>
                      </a:r>
                      <a:r>
                        <a:rPr kumimoji="0" lang="en-US" altLang="zh-CN" sz="2400" b="1" i="0" u="none" strike="noStrike" cap="none" normalizeH="0" baseline="0" dirty="0">
                          <a:ln>
                            <a:noFill/>
                          </a:ln>
                          <a:solidFill>
                            <a:schemeClr val="tx1"/>
                          </a:solidFill>
                          <a:effectLst/>
                          <a:latin typeface="Times New Roman" pitchFamily="18" charset="0"/>
                          <a:ea typeface="楷体_GB2312" pitchFamily="49" charset="-122"/>
                          <a:cs typeface="Times New Roman" pitchFamily="18" charset="0"/>
                        </a:rPr>
                        <a:t>(1,9)</a:t>
                      </a:r>
                    </a:p>
                  </a:txBody>
                  <a:tcPr marL="91495" marR="9149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dirty="0" err="1">
                          <a:ln>
                            <a:noFill/>
                          </a:ln>
                          <a:solidFill>
                            <a:schemeClr val="tx1"/>
                          </a:solidFill>
                          <a:effectLst/>
                          <a:latin typeface="Times New Roman" pitchFamily="18" charset="0"/>
                          <a:ea typeface="楷体_GB2312" pitchFamily="49" charset="-122"/>
                          <a:cs typeface="Times New Roman" pitchFamily="18" charset="0"/>
                        </a:rPr>
                        <a:t>int</a:t>
                      </a:r>
                      <a:r>
                        <a:rPr kumimoji="0" lang="en-US" altLang="zh-CN" sz="2400" b="1" i="0" u="none" strike="noStrike" cap="none" normalizeH="0" baseline="0" dirty="0">
                          <a:ln>
                            <a:noFill/>
                          </a:ln>
                          <a:solidFill>
                            <a:schemeClr val="tx1"/>
                          </a:solidFill>
                          <a:effectLst/>
                          <a:latin typeface="Times New Roman" pitchFamily="18" charset="0"/>
                          <a:ea typeface="楷体_GB2312" pitchFamily="49" charset="-122"/>
                          <a:cs typeface="Times New Roman" pitchFamily="18" charset="0"/>
                        </a:rPr>
                        <a:t> </a:t>
                      </a:r>
                      <a:r>
                        <a:rPr kumimoji="0" lang="en-US" altLang="zh-CN" sz="2400" b="1" i="1" u="none" strike="noStrike" cap="none" normalizeH="0" baseline="0" dirty="0">
                          <a:ln>
                            <a:noFill/>
                          </a:ln>
                          <a:solidFill>
                            <a:schemeClr val="tx1"/>
                          </a:solidFill>
                          <a:effectLst/>
                          <a:latin typeface="Times New Roman" pitchFamily="18" charset="0"/>
                          <a:ea typeface="楷体_GB2312" pitchFamily="49" charset="-122"/>
                          <a:cs typeface="Times New Roman" pitchFamily="18" charset="0"/>
                        </a:rPr>
                        <a:t>i</a:t>
                      </a:r>
                    </a:p>
                  </a:txBody>
                  <a:tcPr marL="91495" marR="9149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43" name="Group 42"/>
          <p:cNvGraphicFramePr>
            <a:graphicFrameLocks noGrp="1"/>
          </p:cNvGraphicFramePr>
          <p:nvPr/>
        </p:nvGraphicFramePr>
        <p:xfrm>
          <a:off x="9306985" y="3397251"/>
          <a:ext cx="1873249" cy="914400"/>
        </p:xfrm>
        <a:graphic>
          <a:graphicData uri="http://schemas.openxmlformats.org/drawingml/2006/table">
            <a:tbl>
              <a:tblPr/>
              <a:tblGrid>
                <a:gridCol w="1873249">
                  <a:extLst>
                    <a:ext uri="{9D8B030D-6E8A-4147-A177-3AD203B41FA5}">
                      <a16:colId xmlns:a16="http://schemas.microsoft.com/office/drawing/2014/main" val="20000"/>
                    </a:ext>
                  </a:extLst>
                </a:gridCol>
              </a:tblGrid>
              <a:tr h="45720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a:ln>
                            <a:noFill/>
                          </a:ln>
                          <a:solidFill>
                            <a:schemeClr val="tx1"/>
                          </a:solidFill>
                          <a:effectLst/>
                          <a:latin typeface="Times New Roman" pitchFamily="18" charset="0"/>
                          <a:ea typeface="楷体_GB2312" pitchFamily="49" charset="-122"/>
                          <a:cs typeface="Times New Roman" pitchFamily="18" charset="0"/>
                        </a:rPr>
                        <a:t>p</a:t>
                      </a:r>
                      <a:r>
                        <a:rPr kumimoji="0" lang="en-US" altLang="zh-CN" sz="2400" b="1" i="0" u="none" strike="noStrike" cap="none" normalizeH="0" baseline="0" dirty="0">
                          <a:ln>
                            <a:noFill/>
                          </a:ln>
                          <a:solidFill>
                            <a:schemeClr val="tx1"/>
                          </a:solidFill>
                          <a:effectLst/>
                          <a:latin typeface="Times New Roman" pitchFamily="18" charset="0"/>
                          <a:ea typeface="楷体_GB2312" pitchFamily="49" charset="-122"/>
                          <a:cs typeface="Times New Roman" pitchFamily="18" charset="0"/>
                        </a:rPr>
                        <a:t>(1,3)</a:t>
                      </a:r>
                    </a:p>
                  </a:txBody>
                  <a:tcPr marL="91495" marR="9149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dirty="0" err="1">
                          <a:ln>
                            <a:noFill/>
                          </a:ln>
                          <a:solidFill>
                            <a:schemeClr val="tx1"/>
                          </a:solidFill>
                          <a:effectLst/>
                          <a:latin typeface="Times New Roman" pitchFamily="18" charset="0"/>
                          <a:ea typeface="楷体_GB2312" pitchFamily="49" charset="-122"/>
                          <a:cs typeface="Times New Roman" pitchFamily="18" charset="0"/>
                        </a:rPr>
                        <a:t>int</a:t>
                      </a:r>
                      <a:r>
                        <a:rPr kumimoji="0" lang="en-US" altLang="zh-CN" sz="2400" b="1" i="0" u="none" strike="noStrike" cap="none" normalizeH="0" baseline="0" dirty="0">
                          <a:ln>
                            <a:noFill/>
                          </a:ln>
                          <a:solidFill>
                            <a:schemeClr val="tx1"/>
                          </a:solidFill>
                          <a:effectLst/>
                          <a:latin typeface="Times New Roman" pitchFamily="18" charset="0"/>
                          <a:ea typeface="楷体_GB2312" pitchFamily="49" charset="-122"/>
                          <a:cs typeface="Times New Roman" pitchFamily="18" charset="0"/>
                        </a:rPr>
                        <a:t> </a:t>
                      </a:r>
                      <a:r>
                        <a:rPr kumimoji="0" lang="en-US" altLang="zh-CN" sz="2400" b="1" i="1" u="none" strike="noStrike" cap="none" normalizeH="0" baseline="0" dirty="0">
                          <a:ln>
                            <a:noFill/>
                          </a:ln>
                          <a:solidFill>
                            <a:schemeClr val="tx1"/>
                          </a:solidFill>
                          <a:effectLst/>
                          <a:latin typeface="Times New Roman" pitchFamily="18" charset="0"/>
                          <a:ea typeface="楷体_GB2312" pitchFamily="49" charset="-122"/>
                          <a:cs typeface="Times New Roman" pitchFamily="18" charset="0"/>
                        </a:rPr>
                        <a:t>i</a:t>
                      </a:r>
                    </a:p>
                  </a:txBody>
                  <a:tcPr marL="91495" marR="9149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66597" name="Rectangle 31"/>
          <p:cNvSpPr>
            <a:spLocks noChangeArrowheads="1"/>
          </p:cNvSpPr>
          <p:nvPr/>
        </p:nvSpPr>
        <p:spPr bwMode="auto">
          <a:xfrm>
            <a:off x="1720851" y="59267"/>
            <a:ext cx="28067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fontAlgn="base">
              <a:spcBef>
                <a:spcPct val="0"/>
              </a:spcBef>
              <a:spcAft>
                <a:spcPct val="0"/>
              </a:spcAft>
            </a:pPr>
            <a:r>
              <a:rPr lang="zh-CN" altLang="en-US" sz="3200">
                <a:solidFill>
                  <a:srgbClr val="2D83F4"/>
                </a:solidFill>
                <a:latin typeface="楷体" panose="02010609060101010101" pitchFamily="49" charset="-122"/>
                <a:ea typeface="楷体" panose="02010609060101010101" pitchFamily="49" charset="-122"/>
                <a:cs typeface="Times New Roman" panose="02020603050405020304" pitchFamily="18" charset="0"/>
              </a:rPr>
              <a:t>活动树</a:t>
            </a:r>
          </a:p>
        </p:txBody>
      </p:sp>
      <p:sp>
        <p:nvSpPr>
          <p:cNvPr id="66598" name="Rectangle 32"/>
          <p:cNvSpPr>
            <a:spLocks noChangeArrowheads="1"/>
          </p:cNvSpPr>
          <p:nvPr/>
        </p:nvSpPr>
        <p:spPr bwMode="auto">
          <a:xfrm>
            <a:off x="9264651" y="-27518"/>
            <a:ext cx="190288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fontAlgn="base">
              <a:spcBef>
                <a:spcPct val="0"/>
              </a:spcBef>
              <a:spcAft>
                <a:spcPct val="0"/>
              </a:spcAft>
            </a:pPr>
            <a:r>
              <a:rPr lang="zh-CN" altLang="en-US" sz="3200">
                <a:solidFill>
                  <a:srgbClr val="2D83F4"/>
                </a:solidFill>
                <a:latin typeface="楷体" panose="02010609060101010101" pitchFamily="49" charset="-122"/>
                <a:ea typeface="楷体" panose="02010609060101010101" pitchFamily="49" charset="-122"/>
                <a:cs typeface="Times New Roman" panose="02020603050405020304" pitchFamily="18" charset="0"/>
              </a:rPr>
              <a:t>控制栈</a:t>
            </a:r>
          </a:p>
        </p:txBody>
      </p:sp>
      <p:graphicFrame>
        <p:nvGraphicFramePr>
          <p:cNvPr id="46" name="Group 42"/>
          <p:cNvGraphicFramePr>
            <a:graphicFrameLocks noGrp="1"/>
          </p:cNvGraphicFramePr>
          <p:nvPr/>
        </p:nvGraphicFramePr>
        <p:xfrm>
          <a:off x="9306985" y="2468033"/>
          <a:ext cx="1873249" cy="914400"/>
        </p:xfrm>
        <a:graphic>
          <a:graphicData uri="http://schemas.openxmlformats.org/drawingml/2006/table">
            <a:tbl>
              <a:tblPr/>
              <a:tblGrid>
                <a:gridCol w="1873249">
                  <a:extLst>
                    <a:ext uri="{9D8B030D-6E8A-4147-A177-3AD203B41FA5}">
                      <a16:colId xmlns:a16="http://schemas.microsoft.com/office/drawing/2014/main" val="20000"/>
                    </a:ext>
                  </a:extLst>
                </a:gridCol>
              </a:tblGrid>
              <a:tr h="45720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a:ln>
                            <a:noFill/>
                          </a:ln>
                          <a:solidFill>
                            <a:schemeClr val="tx1"/>
                          </a:solidFill>
                          <a:effectLst/>
                          <a:latin typeface="Times New Roman" pitchFamily="18" charset="0"/>
                          <a:ea typeface="楷体_GB2312" pitchFamily="49" charset="-122"/>
                          <a:cs typeface="Times New Roman" pitchFamily="18" charset="0"/>
                        </a:rPr>
                        <a:t>q</a:t>
                      </a:r>
                      <a:r>
                        <a:rPr kumimoji="0" lang="en-US" altLang="zh-CN" sz="2400" b="1" i="0" u="none" strike="noStrike" cap="none" normalizeH="0" baseline="0" dirty="0">
                          <a:ln>
                            <a:noFill/>
                          </a:ln>
                          <a:solidFill>
                            <a:schemeClr val="tx1"/>
                          </a:solidFill>
                          <a:effectLst/>
                          <a:latin typeface="Times New Roman" pitchFamily="18" charset="0"/>
                          <a:ea typeface="楷体_GB2312" pitchFamily="49" charset="-122"/>
                          <a:cs typeface="Times New Roman" pitchFamily="18" charset="0"/>
                        </a:rPr>
                        <a:t>(1,3)</a:t>
                      </a:r>
                    </a:p>
                  </a:txBody>
                  <a:tcPr marL="91495" marR="9149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dirty="0" err="1">
                          <a:ln>
                            <a:noFill/>
                          </a:ln>
                          <a:solidFill>
                            <a:schemeClr val="tx1"/>
                          </a:solidFill>
                          <a:effectLst/>
                          <a:latin typeface="Times New Roman" pitchFamily="18" charset="0"/>
                          <a:ea typeface="楷体_GB2312" pitchFamily="49" charset="-122"/>
                          <a:cs typeface="Times New Roman" pitchFamily="18" charset="0"/>
                        </a:rPr>
                        <a:t>int</a:t>
                      </a:r>
                      <a:r>
                        <a:rPr kumimoji="0" lang="en-US" altLang="zh-CN" sz="2400" b="1" i="0" u="none" strike="noStrike" cap="none" normalizeH="0" baseline="0" dirty="0">
                          <a:ln>
                            <a:noFill/>
                          </a:ln>
                          <a:solidFill>
                            <a:schemeClr val="tx1"/>
                          </a:solidFill>
                          <a:effectLst/>
                          <a:latin typeface="Times New Roman" pitchFamily="18" charset="0"/>
                          <a:ea typeface="楷体_GB2312" pitchFamily="49" charset="-122"/>
                          <a:cs typeface="Times New Roman" pitchFamily="18" charset="0"/>
                        </a:rPr>
                        <a:t> </a:t>
                      </a:r>
                      <a:r>
                        <a:rPr kumimoji="0" lang="en-US" altLang="zh-CN" sz="2400" b="1" i="1" u="none" strike="noStrike" cap="none" normalizeH="0" baseline="0" dirty="0">
                          <a:ln>
                            <a:noFill/>
                          </a:ln>
                          <a:solidFill>
                            <a:schemeClr val="tx1"/>
                          </a:solidFill>
                          <a:effectLst/>
                          <a:latin typeface="Times New Roman" pitchFamily="18" charset="0"/>
                          <a:ea typeface="楷体_GB2312" pitchFamily="49" charset="-122"/>
                          <a:cs typeface="Times New Roman" pitchFamily="18" charset="0"/>
                        </a:rPr>
                        <a:t>i</a:t>
                      </a:r>
                    </a:p>
                  </a:txBody>
                  <a:tcPr marL="91495" marR="9149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9" name="矩形 18"/>
          <p:cNvSpPr/>
          <p:nvPr/>
        </p:nvSpPr>
        <p:spPr>
          <a:xfrm>
            <a:off x="524934" y="4764617"/>
            <a:ext cx="11505073" cy="502766"/>
          </a:xfrm>
          <a:prstGeom prst="rect">
            <a:avLst/>
          </a:prstGeom>
          <a:solidFill>
            <a:schemeClr val="accent5">
              <a:lumMod val="60000"/>
              <a:lumOff val="40000"/>
            </a:schemeClr>
          </a:solidFill>
          <a:ln>
            <a:solidFill>
              <a:schemeClr val="tx1"/>
            </a:solidFill>
          </a:ln>
        </p:spPr>
        <p:txBody>
          <a:bodyPr wrap="none">
            <a:spAutoFit/>
          </a:bodyPr>
          <a:lstStyle/>
          <a:p>
            <a:pPr defTabSz="1219170" eaLnBrk="0" fontAlgn="base" hangingPunct="0">
              <a:spcBef>
                <a:spcPct val="0"/>
              </a:spcBef>
              <a:spcAft>
                <a:spcPct val="0"/>
              </a:spcAft>
              <a:defRPr/>
            </a:pPr>
            <a:r>
              <a:rPr lang="zh-CN" altLang="en-US" sz="2667" b="1" dirty="0">
                <a:solidFill>
                  <a:srgbClr val="000000"/>
                </a:solidFill>
                <a:latin typeface="华文楷体" panose="02010600040101010101" pitchFamily="2" charset="-122"/>
                <a:ea typeface="华文楷体" panose="02010600040101010101" pitchFamily="2" charset="-122"/>
              </a:rPr>
              <a:t>当一个过程是递归</a:t>
            </a:r>
            <a:r>
              <a:rPr lang="zh-CN" altLang="en-US" sz="2667" b="1">
                <a:solidFill>
                  <a:srgbClr val="000000"/>
                </a:solidFill>
                <a:latin typeface="华文楷体" panose="02010600040101010101" pitchFamily="2" charset="-122"/>
                <a:ea typeface="华文楷体" panose="02010600040101010101" pitchFamily="2" charset="-122"/>
              </a:rPr>
              <a:t>的时候，</a:t>
            </a:r>
            <a:r>
              <a:rPr lang="zh-CN" altLang="en-US" sz="2667" b="1" dirty="0">
                <a:solidFill>
                  <a:srgbClr val="000000"/>
                </a:solidFill>
                <a:latin typeface="华文楷体" panose="02010600040101010101" pitchFamily="2" charset="-122"/>
                <a:ea typeface="华文楷体" panose="02010600040101010101" pitchFamily="2" charset="-122"/>
              </a:rPr>
              <a:t>常常会有该过程的多个活动记录同时出现在栈中</a:t>
            </a:r>
            <a:endParaRPr lang="zh-CN" altLang="en-US" sz="2667" b="1" dirty="0">
              <a:solidFill>
                <a:prstClr val="black"/>
              </a:solidFill>
              <a:latin typeface="华文楷体" panose="02010600040101010101" pitchFamily="2" charset="-122"/>
              <a:ea typeface="华文楷体" panose="02010600040101010101" pitchFamily="2" charset="-122"/>
              <a:cs typeface="楷体_GB2312"/>
            </a:endParaRPr>
          </a:p>
        </p:txBody>
      </p:sp>
      <p:sp>
        <p:nvSpPr>
          <p:cNvPr id="20" name="Line 17"/>
          <p:cNvSpPr>
            <a:spLocks noChangeShapeType="1"/>
          </p:cNvSpPr>
          <p:nvPr/>
        </p:nvSpPr>
        <p:spPr bwMode="auto">
          <a:xfrm flipH="1">
            <a:off x="1983318" y="2639484"/>
            <a:ext cx="706967" cy="565149"/>
          </a:xfrm>
          <a:prstGeom prst="line">
            <a:avLst/>
          </a:prstGeom>
          <a:noFill/>
          <a:ln w="25400">
            <a:solidFill>
              <a:schemeClr val="tx2">
                <a:lumMod val="60000"/>
                <a:lumOff val="40000"/>
              </a:schemeClr>
            </a:solidFill>
            <a:round/>
            <a:headEnd/>
            <a:tailEnd/>
          </a:ln>
          <a:extLst>
            <a:ext uri="{909E8E84-426E-40DD-AFC4-6F175D3DCCD1}">
              <a14:hiddenFill xmlns:a14="http://schemas.microsoft.com/office/drawing/2010/main">
                <a:noFill/>
              </a14:hiddenFill>
            </a:ext>
          </a:extLst>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74763"/>
                                        </p:tgtEl>
                                        <p:attrNameLst>
                                          <p:attrName>style.visibility</p:attrName>
                                        </p:attrNameLst>
                                      </p:cBhvr>
                                      <p:to>
                                        <p:strVal val="visible"/>
                                      </p:to>
                                    </p:set>
                                    <p:anim calcmode="lin" valueType="num">
                                      <p:cBhvr>
                                        <p:cTn id="7" dur="500" fill="hold"/>
                                        <p:tgtEl>
                                          <p:spTgt spid="74763"/>
                                        </p:tgtEl>
                                        <p:attrNameLst>
                                          <p:attrName>ppt_w</p:attrName>
                                        </p:attrNameLst>
                                      </p:cBhvr>
                                      <p:tavLst>
                                        <p:tav tm="0">
                                          <p:val>
                                            <p:fltVal val="0"/>
                                          </p:val>
                                        </p:tav>
                                        <p:tav tm="100000">
                                          <p:val>
                                            <p:strVal val="#ppt_w"/>
                                          </p:val>
                                        </p:tav>
                                      </p:tavLst>
                                    </p:anim>
                                    <p:anim calcmode="lin" valueType="num">
                                      <p:cBhvr>
                                        <p:cTn id="8" dur="500" fill="hold"/>
                                        <p:tgtEl>
                                          <p:spTgt spid="74763"/>
                                        </p:tgtEl>
                                        <p:attrNameLst>
                                          <p:attrName>ppt_h</p:attrName>
                                        </p:attrNameLst>
                                      </p:cBhvr>
                                      <p:tavLst>
                                        <p:tav tm="0">
                                          <p:val>
                                            <p:fltVal val="0"/>
                                          </p:val>
                                        </p:tav>
                                        <p:tav tm="100000">
                                          <p:val>
                                            <p:strVal val="#ppt_h"/>
                                          </p:val>
                                        </p:tav>
                                      </p:tavLst>
                                    </p:anim>
                                    <p:animEffect transition="in" filter="fade">
                                      <p:cBhvr>
                                        <p:cTn id="9" dur="500"/>
                                        <p:tgtEl>
                                          <p:spTgt spid="7476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4766"/>
                                        </p:tgtEl>
                                        <p:attrNameLst>
                                          <p:attrName>style.visibility</p:attrName>
                                        </p:attrNameLst>
                                      </p:cBhvr>
                                      <p:to>
                                        <p:strVal val="visible"/>
                                      </p:to>
                                    </p:set>
                                    <p:anim calcmode="lin" valueType="num">
                                      <p:cBhvr>
                                        <p:cTn id="12" dur="500" fill="hold"/>
                                        <p:tgtEl>
                                          <p:spTgt spid="74766"/>
                                        </p:tgtEl>
                                        <p:attrNameLst>
                                          <p:attrName>ppt_w</p:attrName>
                                        </p:attrNameLst>
                                      </p:cBhvr>
                                      <p:tavLst>
                                        <p:tav tm="0">
                                          <p:val>
                                            <p:fltVal val="0"/>
                                          </p:val>
                                        </p:tav>
                                        <p:tav tm="100000">
                                          <p:val>
                                            <p:strVal val="#ppt_w"/>
                                          </p:val>
                                        </p:tav>
                                      </p:tavLst>
                                    </p:anim>
                                    <p:anim calcmode="lin" valueType="num">
                                      <p:cBhvr>
                                        <p:cTn id="13" dur="500" fill="hold"/>
                                        <p:tgtEl>
                                          <p:spTgt spid="74766"/>
                                        </p:tgtEl>
                                        <p:attrNameLst>
                                          <p:attrName>ppt_h</p:attrName>
                                        </p:attrNameLst>
                                      </p:cBhvr>
                                      <p:tavLst>
                                        <p:tav tm="0">
                                          <p:val>
                                            <p:fltVal val="0"/>
                                          </p:val>
                                        </p:tav>
                                        <p:tav tm="100000">
                                          <p:val>
                                            <p:strVal val="#ppt_h"/>
                                          </p:val>
                                        </p:tav>
                                      </p:tavLst>
                                    </p:anim>
                                    <p:animEffect transition="in" filter="fade">
                                      <p:cBhvr>
                                        <p:cTn id="14" dur="500"/>
                                        <p:tgtEl>
                                          <p:spTgt spid="74766"/>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3" presetClass="entr" presetSubtype="16" fill="hold" nodeType="clickEffect">
                                  <p:stCondLst>
                                    <p:cond delay="0"/>
                                  </p:stCondLst>
                                  <p:childTnLst>
                                    <p:set>
                                      <p:cBhvr>
                                        <p:cTn id="18" dur="1" fill="hold">
                                          <p:stCondLst>
                                            <p:cond delay="0"/>
                                          </p:stCondLst>
                                        </p:cTn>
                                        <p:tgtEl>
                                          <p:spTgt spid="46"/>
                                        </p:tgtEl>
                                        <p:attrNameLst>
                                          <p:attrName>style.visibility</p:attrName>
                                        </p:attrNameLst>
                                      </p:cBhvr>
                                      <p:to>
                                        <p:strVal val="visible"/>
                                      </p:to>
                                    </p:set>
                                    <p:anim calcmode="lin" valueType="num">
                                      <p:cBhvr>
                                        <p:cTn id="19" dur="500" fill="hold"/>
                                        <p:tgtEl>
                                          <p:spTgt spid="46"/>
                                        </p:tgtEl>
                                        <p:attrNameLst>
                                          <p:attrName>ppt_w</p:attrName>
                                        </p:attrNameLst>
                                      </p:cBhvr>
                                      <p:tavLst>
                                        <p:tav tm="0">
                                          <p:val>
                                            <p:fltVal val="0"/>
                                          </p:val>
                                        </p:tav>
                                        <p:tav tm="100000">
                                          <p:val>
                                            <p:strVal val="#ppt_w"/>
                                          </p:val>
                                        </p:tav>
                                      </p:tavLst>
                                    </p:anim>
                                    <p:anim calcmode="lin" valueType="num">
                                      <p:cBhvr>
                                        <p:cTn id="20" dur="500" fill="hold"/>
                                        <p:tgtEl>
                                          <p:spTgt spid="46"/>
                                        </p:tgtEl>
                                        <p:attrNameLst>
                                          <p:attrName>ppt_h</p:attrName>
                                        </p:attrNameLst>
                                      </p:cBhvr>
                                      <p:tavLst>
                                        <p:tav tm="0">
                                          <p:val>
                                            <p:fltVal val="0"/>
                                          </p:val>
                                        </p:tav>
                                        <p:tav tm="100000">
                                          <p:val>
                                            <p:strVal val="#ppt_h"/>
                                          </p:val>
                                        </p:tav>
                                      </p:tavLst>
                                    </p:anim>
                                    <p:animEffect transition="in" filter="fade">
                                      <p:cBhvr>
                                        <p:cTn id="21" dur="500"/>
                                        <p:tgtEl>
                                          <p:spTgt spid="4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19"/>
                                        </p:tgtEl>
                                        <p:attrNameLst>
                                          <p:attrName>style.visibility</p:attrName>
                                        </p:attrNameLst>
                                      </p:cBhvr>
                                      <p:to>
                                        <p:strVal val="visible"/>
                                      </p:to>
                                    </p:set>
                                    <p:anim calcmode="lin" valueType="num">
                                      <p:cBhvr>
                                        <p:cTn id="26" dur="500" fill="hold"/>
                                        <p:tgtEl>
                                          <p:spTgt spid="19"/>
                                        </p:tgtEl>
                                        <p:attrNameLst>
                                          <p:attrName>ppt_w</p:attrName>
                                        </p:attrNameLst>
                                      </p:cBhvr>
                                      <p:tavLst>
                                        <p:tav tm="0">
                                          <p:val>
                                            <p:fltVal val="0"/>
                                          </p:val>
                                        </p:tav>
                                        <p:tav tm="100000">
                                          <p:val>
                                            <p:strVal val="#ppt_w"/>
                                          </p:val>
                                        </p:tav>
                                      </p:tavLst>
                                    </p:anim>
                                    <p:anim calcmode="lin" valueType="num">
                                      <p:cBhvr>
                                        <p:cTn id="27" dur="500" fill="hold"/>
                                        <p:tgtEl>
                                          <p:spTgt spid="19"/>
                                        </p:tgtEl>
                                        <p:attrNameLst>
                                          <p:attrName>ppt_h</p:attrName>
                                        </p:attrNameLst>
                                      </p:cBhvr>
                                      <p:tavLst>
                                        <p:tav tm="0">
                                          <p:val>
                                            <p:fltVal val="0"/>
                                          </p:val>
                                        </p:tav>
                                        <p:tav tm="100000">
                                          <p:val>
                                            <p:strVal val="#ppt_h"/>
                                          </p:val>
                                        </p:tav>
                                      </p:tavLst>
                                    </p:anim>
                                    <p:animEffect transition="in" filter="fade">
                                      <p:cBhvr>
                                        <p:cTn id="28" dur="500"/>
                                        <p:tgtEl>
                                          <p:spTgt spid="1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48147"/>
                                        </p:tgtEl>
                                        <p:attrNameLst>
                                          <p:attrName>style.visibility</p:attrName>
                                        </p:attrNameLst>
                                      </p:cBhvr>
                                      <p:to>
                                        <p:strVal val="visible"/>
                                      </p:to>
                                    </p:set>
                                    <p:anim calcmode="lin" valueType="num">
                                      <p:cBhvr>
                                        <p:cTn id="33" dur="500" fill="hold"/>
                                        <p:tgtEl>
                                          <p:spTgt spid="48147"/>
                                        </p:tgtEl>
                                        <p:attrNameLst>
                                          <p:attrName>ppt_w</p:attrName>
                                        </p:attrNameLst>
                                      </p:cBhvr>
                                      <p:tavLst>
                                        <p:tav tm="0">
                                          <p:val>
                                            <p:fltVal val="0"/>
                                          </p:val>
                                        </p:tav>
                                        <p:tav tm="100000">
                                          <p:val>
                                            <p:strVal val="#ppt_w"/>
                                          </p:val>
                                        </p:tav>
                                      </p:tavLst>
                                    </p:anim>
                                    <p:anim calcmode="lin" valueType="num">
                                      <p:cBhvr>
                                        <p:cTn id="34" dur="500" fill="hold"/>
                                        <p:tgtEl>
                                          <p:spTgt spid="48147"/>
                                        </p:tgtEl>
                                        <p:attrNameLst>
                                          <p:attrName>ppt_h</p:attrName>
                                        </p:attrNameLst>
                                      </p:cBhvr>
                                      <p:tavLst>
                                        <p:tav tm="0">
                                          <p:val>
                                            <p:fltVal val="0"/>
                                          </p:val>
                                        </p:tav>
                                        <p:tav tm="100000">
                                          <p:val>
                                            <p:strVal val="#ppt_h"/>
                                          </p:val>
                                        </p:tav>
                                      </p:tavLst>
                                    </p:anim>
                                    <p:animEffect transition="in" filter="fade">
                                      <p:cBhvr>
                                        <p:cTn id="35" dur="500"/>
                                        <p:tgtEl>
                                          <p:spTgt spid="48147"/>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74769"/>
                                        </p:tgtEl>
                                        <p:attrNameLst>
                                          <p:attrName>style.visibility</p:attrName>
                                        </p:attrNameLst>
                                      </p:cBhvr>
                                      <p:to>
                                        <p:strVal val="visible"/>
                                      </p:to>
                                    </p:set>
                                    <p:anim calcmode="lin" valueType="num">
                                      <p:cBhvr>
                                        <p:cTn id="38" dur="500" fill="hold"/>
                                        <p:tgtEl>
                                          <p:spTgt spid="74769"/>
                                        </p:tgtEl>
                                        <p:attrNameLst>
                                          <p:attrName>ppt_w</p:attrName>
                                        </p:attrNameLst>
                                      </p:cBhvr>
                                      <p:tavLst>
                                        <p:tav tm="0">
                                          <p:val>
                                            <p:fltVal val="0"/>
                                          </p:val>
                                        </p:tav>
                                        <p:tav tm="100000">
                                          <p:val>
                                            <p:strVal val="#ppt_w"/>
                                          </p:val>
                                        </p:tav>
                                      </p:tavLst>
                                    </p:anim>
                                    <p:anim calcmode="lin" valueType="num">
                                      <p:cBhvr>
                                        <p:cTn id="39" dur="500" fill="hold"/>
                                        <p:tgtEl>
                                          <p:spTgt spid="74769"/>
                                        </p:tgtEl>
                                        <p:attrNameLst>
                                          <p:attrName>ppt_h</p:attrName>
                                        </p:attrNameLst>
                                      </p:cBhvr>
                                      <p:tavLst>
                                        <p:tav tm="0">
                                          <p:val>
                                            <p:fltVal val="0"/>
                                          </p:val>
                                        </p:tav>
                                        <p:tav tm="100000">
                                          <p:val>
                                            <p:strVal val="#ppt_h"/>
                                          </p:val>
                                        </p:tav>
                                      </p:tavLst>
                                    </p:anim>
                                    <p:animEffect transition="in" filter="fade">
                                      <p:cBhvr>
                                        <p:cTn id="40" dur="500"/>
                                        <p:tgtEl>
                                          <p:spTgt spid="74769"/>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53" presetClass="entr" presetSubtype="16" fill="hold" nodeType="clickEffect">
                                  <p:stCondLst>
                                    <p:cond delay="0"/>
                                  </p:stCondLst>
                                  <p:childTnLst>
                                    <p:set>
                                      <p:cBhvr>
                                        <p:cTn id="44" dur="1" fill="hold">
                                          <p:stCondLst>
                                            <p:cond delay="0"/>
                                          </p:stCondLst>
                                        </p:cTn>
                                        <p:tgtEl>
                                          <p:spTgt spid="43"/>
                                        </p:tgtEl>
                                        <p:attrNameLst>
                                          <p:attrName>style.visibility</p:attrName>
                                        </p:attrNameLst>
                                      </p:cBhvr>
                                      <p:to>
                                        <p:strVal val="visible"/>
                                      </p:to>
                                    </p:set>
                                    <p:anim calcmode="lin" valueType="num">
                                      <p:cBhvr>
                                        <p:cTn id="45" dur="500" fill="hold"/>
                                        <p:tgtEl>
                                          <p:spTgt spid="43"/>
                                        </p:tgtEl>
                                        <p:attrNameLst>
                                          <p:attrName>ppt_w</p:attrName>
                                        </p:attrNameLst>
                                      </p:cBhvr>
                                      <p:tavLst>
                                        <p:tav tm="0">
                                          <p:val>
                                            <p:fltVal val="0"/>
                                          </p:val>
                                        </p:tav>
                                        <p:tav tm="100000">
                                          <p:val>
                                            <p:strVal val="#ppt_w"/>
                                          </p:val>
                                        </p:tav>
                                      </p:tavLst>
                                    </p:anim>
                                    <p:anim calcmode="lin" valueType="num">
                                      <p:cBhvr>
                                        <p:cTn id="46" dur="500" fill="hold"/>
                                        <p:tgtEl>
                                          <p:spTgt spid="43"/>
                                        </p:tgtEl>
                                        <p:attrNameLst>
                                          <p:attrName>ppt_h</p:attrName>
                                        </p:attrNameLst>
                                      </p:cBhvr>
                                      <p:tavLst>
                                        <p:tav tm="0">
                                          <p:val>
                                            <p:fltVal val="0"/>
                                          </p:val>
                                        </p:tav>
                                        <p:tav tm="100000">
                                          <p:val>
                                            <p:strVal val="#ppt_h"/>
                                          </p:val>
                                        </p:tav>
                                      </p:tavLst>
                                    </p:anim>
                                    <p:animEffect transition="in" filter="fade">
                                      <p:cBhvr>
                                        <p:cTn id="47" dur="500"/>
                                        <p:tgtEl>
                                          <p:spTgt spid="4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3" presetClass="entr" presetSubtype="16" fill="hold" nodeType="clickEffect">
                                  <p:stCondLst>
                                    <p:cond delay="0"/>
                                  </p:stCondLst>
                                  <p:childTnLst>
                                    <p:set>
                                      <p:cBhvr>
                                        <p:cTn id="51" dur="1" fill="hold">
                                          <p:stCondLst>
                                            <p:cond delay="0"/>
                                          </p:stCondLst>
                                        </p:cTn>
                                        <p:tgtEl>
                                          <p:spTgt spid="20"/>
                                        </p:tgtEl>
                                        <p:attrNameLst>
                                          <p:attrName>style.visibility</p:attrName>
                                        </p:attrNameLst>
                                      </p:cBhvr>
                                      <p:to>
                                        <p:strVal val="visible"/>
                                      </p:to>
                                    </p:set>
                                    <p:anim calcmode="lin" valueType="num">
                                      <p:cBhvr>
                                        <p:cTn id="52" dur="500" fill="hold"/>
                                        <p:tgtEl>
                                          <p:spTgt spid="20"/>
                                        </p:tgtEl>
                                        <p:attrNameLst>
                                          <p:attrName>ppt_w</p:attrName>
                                        </p:attrNameLst>
                                      </p:cBhvr>
                                      <p:tavLst>
                                        <p:tav tm="0">
                                          <p:val>
                                            <p:fltVal val="0"/>
                                          </p:val>
                                        </p:tav>
                                        <p:tav tm="100000">
                                          <p:val>
                                            <p:strVal val="#ppt_w"/>
                                          </p:val>
                                        </p:tav>
                                      </p:tavLst>
                                    </p:anim>
                                    <p:anim calcmode="lin" valueType="num">
                                      <p:cBhvr>
                                        <p:cTn id="53" dur="500" fill="hold"/>
                                        <p:tgtEl>
                                          <p:spTgt spid="20"/>
                                        </p:tgtEl>
                                        <p:attrNameLst>
                                          <p:attrName>ppt_h</p:attrName>
                                        </p:attrNameLst>
                                      </p:cBhvr>
                                      <p:tavLst>
                                        <p:tav tm="0">
                                          <p:val>
                                            <p:fltVal val="0"/>
                                          </p:val>
                                        </p:tav>
                                        <p:tav tm="100000">
                                          <p:val>
                                            <p:strVal val="#ppt_h"/>
                                          </p:val>
                                        </p:tav>
                                      </p:tavLst>
                                    </p:anim>
                                    <p:animEffect transition="in" filter="fade">
                                      <p:cBhvr>
                                        <p:cTn id="54" dur="500"/>
                                        <p:tgtEl>
                                          <p:spTgt spid="20"/>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53" presetClass="exit" presetSubtype="32" fill="hold" nodeType="clickEffect">
                                  <p:stCondLst>
                                    <p:cond delay="0"/>
                                  </p:stCondLst>
                                  <p:childTnLst>
                                    <p:anim calcmode="lin" valueType="num">
                                      <p:cBhvr>
                                        <p:cTn id="58" dur="500"/>
                                        <p:tgtEl>
                                          <p:spTgt spid="43"/>
                                        </p:tgtEl>
                                        <p:attrNameLst>
                                          <p:attrName>ppt_w</p:attrName>
                                        </p:attrNameLst>
                                      </p:cBhvr>
                                      <p:tavLst>
                                        <p:tav tm="0">
                                          <p:val>
                                            <p:strVal val="ppt_w"/>
                                          </p:val>
                                        </p:tav>
                                        <p:tav tm="100000">
                                          <p:val>
                                            <p:fltVal val="0"/>
                                          </p:val>
                                        </p:tav>
                                      </p:tavLst>
                                    </p:anim>
                                    <p:anim calcmode="lin" valueType="num">
                                      <p:cBhvr>
                                        <p:cTn id="59" dur="500"/>
                                        <p:tgtEl>
                                          <p:spTgt spid="43"/>
                                        </p:tgtEl>
                                        <p:attrNameLst>
                                          <p:attrName>ppt_h</p:attrName>
                                        </p:attrNameLst>
                                      </p:cBhvr>
                                      <p:tavLst>
                                        <p:tav tm="0">
                                          <p:val>
                                            <p:strVal val="ppt_h"/>
                                          </p:val>
                                        </p:tav>
                                        <p:tav tm="100000">
                                          <p:val>
                                            <p:fltVal val="0"/>
                                          </p:val>
                                        </p:tav>
                                      </p:tavLst>
                                    </p:anim>
                                    <p:animEffect transition="out" filter="fade">
                                      <p:cBhvr>
                                        <p:cTn id="60" dur="500"/>
                                        <p:tgtEl>
                                          <p:spTgt spid="43"/>
                                        </p:tgtEl>
                                      </p:cBhvr>
                                    </p:animEffect>
                                    <p:set>
                                      <p:cBhvr>
                                        <p:cTn id="61" dur="1" fill="hold">
                                          <p:stCondLst>
                                            <p:cond delay="499"/>
                                          </p:stCondLst>
                                        </p:cTn>
                                        <p:tgtEl>
                                          <p:spTgt spid="43"/>
                                        </p:tgtEl>
                                        <p:attrNameLst>
                                          <p:attrName>style.visibility</p:attrName>
                                        </p:attrNameLst>
                                      </p:cBhvr>
                                      <p:to>
                                        <p:strVal val="hidden"/>
                                      </p:to>
                                    </p:set>
                                  </p:childTnLst>
                                </p:cTn>
                              </p:par>
                              <p:par>
                                <p:cTn id="62" presetID="53" presetClass="exit" presetSubtype="32" fill="hold" grpId="1" nodeType="withEffect">
                                  <p:stCondLst>
                                    <p:cond delay="0"/>
                                  </p:stCondLst>
                                  <p:childTnLst>
                                    <p:anim calcmode="lin" valueType="num">
                                      <p:cBhvr>
                                        <p:cTn id="63" dur="500"/>
                                        <p:tgtEl>
                                          <p:spTgt spid="19"/>
                                        </p:tgtEl>
                                        <p:attrNameLst>
                                          <p:attrName>ppt_w</p:attrName>
                                        </p:attrNameLst>
                                      </p:cBhvr>
                                      <p:tavLst>
                                        <p:tav tm="0">
                                          <p:val>
                                            <p:strVal val="ppt_w"/>
                                          </p:val>
                                        </p:tav>
                                        <p:tav tm="100000">
                                          <p:val>
                                            <p:fltVal val="0"/>
                                          </p:val>
                                        </p:tav>
                                      </p:tavLst>
                                    </p:anim>
                                    <p:anim calcmode="lin" valueType="num">
                                      <p:cBhvr>
                                        <p:cTn id="64" dur="500"/>
                                        <p:tgtEl>
                                          <p:spTgt spid="19"/>
                                        </p:tgtEl>
                                        <p:attrNameLst>
                                          <p:attrName>ppt_h</p:attrName>
                                        </p:attrNameLst>
                                      </p:cBhvr>
                                      <p:tavLst>
                                        <p:tav tm="0">
                                          <p:val>
                                            <p:strVal val="ppt_h"/>
                                          </p:val>
                                        </p:tav>
                                        <p:tav tm="100000">
                                          <p:val>
                                            <p:fltVal val="0"/>
                                          </p:val>
                                        </p:tav>
                                      </p:tavLst>
                                    </p:anim>
                                    <p:animEffect transition="out" filter="fade">
                                      <p:cBhvr>
                                        <p:cTn id="65" dur="500"/>
                                        <p:tgtEl>
                                          <p:spTgt spid="19"/>
                                        </p:tgtEl>
                                      </p:cBhvr>
                                    </p:animEffect>
                                    <p:set>
                                      <p:cBhvr>
                                        <p:cTn id="66"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63" grpId="0" animBg="1"/>
      <p:bldP spid="74766" grpId="0"/>
      <p:bldP spid="74769" grpId="0"/>
      <p:bldP spid="48147" grpId="0" animBg="1"/>
      <p:bldP spid="19" grpId="0" animBg="1"/>
      <p:bldP spid="19"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4"/>
          <p:cNvSpPr>
            <a:spLocks noChangeArrowheads="1"/>
          </p:cNvSpPr>
          <p:nvPr/>
        </p:nvSpPr>
        <p:spPr bwMode="auto">
          <a:xfrm>
            <a:off x="2779184" y="429684"/>
            <a:ext cx="584200" cy="601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400" i="1">
                <a:solidFill>
                  <a:srgbClr val="000000"/>
                </a:solidFill>
                <a:ea typeface="宋体" panose="02010600030101010101" pitchFamily="2" charset="-122"/>
                <a:cs typeface="Times New Roman" panose="02020603050405020304" pitchFamily="18" charset="0"/>
              </a:rPr>
              <a:t>m</a:t>
            </a:r>
          </a:p>
        </p:txBody>
      </p:sp>
      <p:sp>
        <p:nvSpPr>
          <p:cNvPr id="68611" name="Rectangle 5"/>
          <p:cNvSpPr>
            <a:spLocks noChangeArrowheads="1"/>
          </p:cNvSpPr>
          <p:nvPr/>
        </p:nvSpPr>
        <p:spPr bwMode="auto">
          <a:xfrm>
            <a:off x="2554817" y="1238251"/>
            <a:ext cx="1140883" cy="694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400" i="1">
                <a:solidFill>
                  <a:srgbClr val="000000"/>
                </a:solidFill>
                <a:ea typeface="宋体" panose="02010600030101010101" pitchFamily="2" charset="-122"/>
                <a:cs typeface="Times New Roman" panose="02020603050405020304" pitchFamily="18" charset="0"/>
              </a:rPr>
              <a:t>q</a:t>
            </a:r>
            <a:r>
              <a:rPr lang="en-US" altLang="zh-CN" sz="2400">
                <a:solidFill>
                  <a:srgbClr val="000000"/>
                </a:solidFill>
                <a:ea typeface="宋体" panose="02010600030101010101" pitchFamily="2" charset="-122"/>
                <a:cs typeface="Times New Roman" panose="02020603050405020304" pitchFamily="18" charset="0"/>
              </a:rPr>
              <a:t>(1,9)</a:t>
            </a:r>
          </a:p>
        </p:txBody>
      </p:sp>
      <p:sp>
        <p:nvSpPr>
          <p:cNvPr id="68612" name="Rectangle 6"/>
          <p:cNvSpPr>
            <a:spLocks noChangeArrowheads="1"/>
          </p:cNvSpPr>
          <p:nvPr/>
        </p:nvSpPr>
        <p:spPr bwMode="auto">
          <a:xfrm>
            <a:off x="1153585" y="1261534"/>
            <a:ext cx="579967" cy="601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400" i="1">
                <a:solidFill>
                  <a:srgbClr val="000000"/>
                </a:solidFill>
                <a:ea typeface="宋体" panose="02010600030101010101" pitchFamily="2" charset="-122"/>
                <a:cs typeface="Times New Roman" panose="02020603050405020304" pitchFamily="18" charset="0"/>
              </a:rPr>
              <a:t>r</a:t>
            </a:r>
          </a:p>
        </p:txBody>
      </p:sp>
      <p:sp>
        <p:nvSpPr>
          <p:cNvPr id="68613" name="Line 7"/>
          <p:cNvSpPr>
            <a:spLocks noChangeShapeType="1"/>
          </p:cNvSpPr>
          <p:nvPr/>
        </p:nvSpPr>
        <p:spPr bwMode="auto">
          <a:xfrm flipH="1">
            <a:off x="3045884" y="886885"/>
            <a:ext cx="0" cy="391583"/>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48138" name="Line 8"/>
          <p:cNvSpPr>
            <a:spLocks noChangeShapeType="1"/>
          </p:cNvSpPr>
          <p:nvPr/>
        </p:nvSpPr>
        <p:spPr bwMode="auto">
          <a:xfrm flipH="1">
            <a:off x="1494367" y="891118"/>
            <a:ext cx="1460500" cy="717549"/>
          </a:xfrm>
          <a:prstGeom prst="line">
            <a:avLst/>
          </a:prstGeom>
          <a:noFill/>
          <a:ln w="25400">
            <a:solidFill>
              <a:schemeClr val="tx2">
                <a:lumMod val="60000"/>
                <a:lumOff val="40000"/>
              </a:schemeClr>
            </a:solidFill>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48139" name="Line 9"/>
          <p:cNvSpPr>
            <a:spLocks noChangeShapeType="1"/>
          </p:cNvSpPr>
          <p:nvPr/>
        </p:nvSpPr>
        <p:spPr bwMode="auto">
          <a:xfrm flipH="1">
            <a:off x="1661585" y="1699684"/>
            <a:ext cx="1028700" cy="601133"/>
          </a:xfrm>
          <a:prstGeom prst="line">
            <a:avLst/>
          </a:prstGeom>
          <a:noFill/>
          <a:ln w="25400">
            <a:solidFill>
              <a:schemeClr val="tx2">
                <a:lumMod val="60000"/>
                <a:lumOff val="40000"/>
              </a:schemeClr>
            </a:solidFill>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68616" name="Line 10"/>
          <p:cNvSpPr>
            <a:spLocks noChangeShapeType="1"/>
          </p:cNvSpPr>
          <p:nvPr/>
        </p:nvSpPr>
        <p:spPr bwMode="auto">
          <a:xfrm flipH="1">
            <a:off x="3045884" y="1801285"/>
            <a:ext cx="0" cy="391583"/>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68617" name="Rectangle 11"/>
          <p:cNvSpPr>
            <a:spLocks noChangeArrowheads="1"/>
          </p:cNvSpPr>
          <p:nvPr/>
        </p:nvSpPr>
        <p:spPr bwMode="auto">
          <a:xfrm>
            <a:off x="912284" y="2209800"/>
            <a:ext cx="1140883" cy="694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400" i="1">
                <a:solidFill>
                  <a:srgbClr val="000000"/>
                </a:solidFill>
                <a:ea typeface="宋体" panose="02010600030101010101" pitchFamily="2" charset="-122"/>
                <a:cs typeface="Times New Roman" panose="02020603050405020304" pitchFamily="18" charset="0"/>
              </a:rPr>
              <a:t>p</a:t>
            </a:r>
            <a:r>
              <a:rPr lang="en-US" altLang="zh-CN" sz="2400">
                <a:solidFill>
                  <a:srgbClr val="000000"/>
                </a:solidFill>
                <a:ea typeface="宋体" panose="02010600030101010101" pitchFamily="2" charset="-122"/>
                <a:cs typeface="Times New Roman" panose="02020603050405020304" pitchFamily="18" charset="0"/>
              </a:rPr>
              <a:t>(1,9)</a:t>
            </a:r>
          </a:p>
        </p:txBody>
      </p:sp>
      <p:sp>
        <p:nvSpPr>
          <p:cNvPr id="68618" name="Rectangle 13"/>
          <p:cNvSpPr>
            <a:spLocks noChangeArrowheads="1"/>
          </p:cNvSpPr>
          <p:nvPr/>
        </p:nvSpPr>
        <p:spPr bwMode="auto">
          <a:xfrm>
            <a:off x="2573867" y="2163234"/>
            <a:ext cx="1143000" cy="692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400" i="1">
                <a:solidFill>
                  <a:srgbClr val="000000"/>
                </a:solidFill>
                <a:ea typeface="宋体" panose="02010600030101010101" pitchFamily="2" charset="-122"/>
                <a:cs typeface="Times New Roman" panose="02020603050405020304" pitchFamily="18" charset="0"/>
              </a:rPr>
              <a:t>q</a:t>
            </a:r>
            <a:r>
              <a:rPr lang="en-US" altLang="zh-CN" sz="2400">
                <a:solidFill>
                  <a:srgbClr val="000000"/>
                </a:solidFill>
                <a:ea typeface="宋体" panose="02010600030101010101" pitchFamily="2" charset="-122"/>
                <a:cs typeface="Times New Roman" panose="02020603050405020304" pitchFamily="18" charset="0"/>
              </a:rPr>
              <a:t>(1,3)</a:t>
            </a:r>
          </a:p>
        </p:txBody>
      </p:sp>
      <p:sp>
        <p:nvSpPr>
          <p:cNvPr id="68619" name="Rectangle 16"/>
          <p:cNvSpPr>
            <a:spLocks noChangeArrowheads="1"/>
          </p:cNvSpPr>
          <p:nvPr/>
        </p:nvSpPr>
        <p:spPr bwMode="auto">
          <a:xfrm>
            <a:off x="1435100" y="3086100"/>
            <a:ext cx="1143000" cy="694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400" i="1">
                <a:solidFill>
                  <a:srgbClr val="000000"/>
                </a:solidFill>
                <a:ea typeface="宋体" panose="02010600030101010101" pitchFamily="2" charset="-122"/>
                <a:cs typeface="Times New Roman" panose="02020603050405020304" pitchFamily="18" charset="0"/>
              </a:rPr>
              <a:t>p</a:t>
            </a:r>
            <a:r>
              <a:rPr lang="en-US" altLang="zh-CN" sz="2400">
                <a:solidFill>
                  <a:srgbClr val="000000"/>
                </a:solidFill>
                <a:ea typeface="宋体" panose="02010600030101010101" pitchFamily="2" charset="-122"/>
                <a:cs typeface="Times New Roman" panose="02020603050405020304" pitchFamily="18" charset="0"/>
              </a:rPr>
              <a:t>(1,3)</a:t>
            </a:r>
          </a:p>
        </p:txBody>
      </p:sp>
      <p:sp>
        <p:nvSpPr>
          <p:cNvPr id="48147" name="Line 17"/>
          <p:cNvSpPr>
            <a:spLocks noChangeShapeType="1"/>
          </p:cNvSpPr>
          <p:nvPr/>
        </p:nvSpPr>
        <p:spPr bwMode="auto">
          <a:xfrm flipH="1">
            <a:off x="1979084" y="2639484"/>
            <a:ext cx="711200" cy="575733"/>
          </a:xfrm>
          <a:prstGeom prst="line">
            <a:avLst/>
          </a:prstGeom>
          <a:noFill/>
          <a:ln w="25400">
            <a:solidFill>
              <a:schemeClr val="tx2">
                <a:lumMod val="60000"/>
                <a:lumOff val="40000"/>
              </a:schemeClr>
            </a:solidFill>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graphicFrame>
        <p:nvGraphicFramePr>
          <p:cNvPr id="40" name="Group 18"/>
          <p:cNvGraphicFramePr>
            <a:graphicFrameLocks noGrp="1"/>
          </p:cNvGraphicFramePr>
          <p:nvPr/>
        </p:nvGraphicFramePr>
        <p:xfrm>
          <a:off x="9306985" y="588433"/>
          <a:ext cx="1873249" cy="914400"/>
        </p:xfrm>
        <a:graphic>
          <a:graphicData uri="http://schemas.openxmlformats.org/drawingml/2006/table">
            <a:tbl>
              <a:tblPr/>
              <a:tblGrid>
                <a:gridCol w="1873249">
                  <a:extLst>
                    <a:ext uri="{9D8B030D-6E8A-4147-A177-3AD203B41FA5}">
                      <a16:colId xmlns:a16="http://schemas.microsoft.com/office/drawing/2014/main" val="20000"/>
                    </a:ext>
                  </a:extLst>
                </a:gridCol>
              </a:tblGrid>
              <a:tr h="45720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a:ln>
                            <a:noFill/>
                          </a:ln>
                          <a:solidFill>
                            <a:schemeClr val="tx1"/>
                          </a:solidFill>
                          <a:effectLst/>
                          <a:latin typeface="Times New Roman" pitchFamily="18" charset="0"/>
                          <a:ea typeface="楷体_GB2312" pitchFamily="49" charset="-122"/>
                          <a:cs typeface="Times New Roman" pitchFamily="18" charset="0"/>
                        </a:rPr>
                        <a:t>main</a:t>
                      </a:r>
                    </a:p>
                  </a:txBody>
                  <a:tcPr marL="91495" marR="9149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dirty="0" err="1">
                          <a:ln>
                            <a:noFill/>
                          </a:ln>
                          <a:solidFill>
                            <a:schemeClr val="tx1"/>
                          </a:solidFill>
                          <a:effectLst/>
                          <a:latin typeface="Times New Roman" pitchFamily="18" charset="0"/>
                          <a:ea typeface="楷体_GB2312" pitchFamily="49" charset="-122"/>
                          <a:cs typeface="Times New Roman" pitchFamily="18" charset="0"/>
                        </a:rPr>
                        <a:t>int</a:t>
                      </a:r>
                      <a:r>
                        <a:rPr kumimoji="0" lang="en-US" altLang="zh-CN" sz="2400" b="1" i="0" u="none" strike="noStrike" cap="none" normalizeH="0" baseline="0" dirty="0">
                          <a:ln>
                            <a:noFill/>
                          </a:ln>
                          <a:solidFill>
                            <a:schemeClr val="tx1"/>
                          </a:solidFill>
                          <a:effectLst/>
                          <a:latin typeface="Times New Roman" pitchFamily="18" charset="0"/>
                          <a:ea typeface="楷体_GB2312" pitchFamily="49" charset="-122"/>
                          <a:cs typeface="Times New Roman" pitchFamily="18" charset="0"/>
                        </a:rPr>
                        <a:t> </a:t>
                      </a:r>
                      <a:r>
                        <a:rPr kumimoji="0" lang="en-US" altLang="zh-CN" sz="2400" b="1" i="1" u="none" strike="noStrike" cap="none" normalizeH="0" baseline="0" dirty="0">
                          <a:ln>
                            <a:noFill/>
                          </a:ln>
                          <a:solidFill>
                            <a:schemeClr val="tx1"/>
                          </a:solidFill>
                          <a:effectLst/>
                          <a:latin typeface="Times New Roman" pitchFamily="18" charset="0"/>
                          <a:ea typeface="楷体_GB2312" pitchFamily="49" charset="-122"/>
                          <a:cs typeface="Times New Roman" pitchFamily="18" charset="0"/>
                        </a:rPr>
                        <a:t>a</a:t>
                      </a:r>
                      <a:r>
                        <a:rPr kumimoji="0" lang="en-US" altLang="zh-CN" sz="2400" b="1" i="0" u="none" strike="noStrike" cap="none" normalizeH="0" baseline="0" dirty="0">
                          <a:ln>
                            <a:noFill/>
                          </a:ln>
                          <a:solidFill>
                            <a:schemeClr val="tx1"/>
                          </a:solidFill>
                          <a:effectLst/>
                          <a:latin typeface="Times New Roman" pitchFamily="18" charset="0"/>
                          <a:ea typeface="楷体_GB2312" pitchFamily="49" charset="-122"/>
                          <a:cs typeface="Times New Roman" pitchFamily="18" charset="0"/>
                        </a:rPr>
                        <a:t>[11]</a:t>
                      </a:r>
                    </a:p>
                  </a:txBody>
                  <a:tcPr marL="91495" marR="9149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41" name="Group 26"/>
          <p:cNvGraphicFramePr>
            <a:graphicFrameLocks noGrp="1"/>
          </p:cNvGraphicFramePr>
          <p:nvPr/>
        </p:nvGraphicFramePr>
        <p:xfrm>
          <a:off x="9306985" y="1526117"/>
          <a:ext cx="1873249" cy="914400"/>
        </p:xfrm>
        <a:graphic>
          <a:graphicData uri="http://schemas.openxmlformats.org/drawingml/2006/table">
            <a:tbl>
              <a:tblPr/>
              <a:tblGrid>
                <a:gridCol w="1873249">
                  <a:extLst>
                    <a:ext uri="{9D8B030D-6E8A-4147-A177-3AD203B41FA5}">
                      <a16:colId xmlns:a16="http://schemas.microsoft.com/office/drawing/2014/main" val="20000"/>
                    </a:ext>
                  </a:extLst>
                </a:gridCol>
              </a:tblGrid>
              <a:tr h="45720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a:ln>
                            <a:noFill/>
                          </a:ln>
                          <a:solidFill>
                            <a:schemeClr val="tx1"/>
                          </a:solidFill>
                          <a:effectLst/>
                          <a:latin typeface="Times New Roman" pitchFamily="18" charset="0"/>
                          <a:ea typeface="楷体_GB2312" pitchFamily="49" charset="-122"/>
                          <a:cs typeface="Times New Roman" pitchFamily="18" charset="0"/>
                        </a:rPr>
                        <a:t>q</a:t>
                      </a:r>
                      <a:r>
                        <a:rPr kumimoji="0" lang="en-US" altLang="zh-CN" sz="2400" b="1" i="0" u="none" strike="noStrike" cap="none" normalizeH="0" baseline="0" dirty="0">
                          <a:ln>
                            <a:noFill/>
                          </a:ln>
                          <a:solidFill>
                            <a:schemeClr val="tx1"/>
                          </a:solidFill>
                          <a:effectLst/>
                          <a:latin typeface="Times New Roman" pitchFamily="18" charset="0"/>
                          <a:ea typeface="楷体_GB2312" pitchFamily="49" charset="-122"/>
                          <a:cs typeface="Times New Roman" pitchFamily="18" charset="0"/>
                        </a:rPr>
                        <a:t>(1,9)</a:t>
                      </a:r>
                    </a:p>
                  </a:txBody>
                  <a:tcPr marL="91495" marR="9149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dirty="0" err="1">
                          <a:ln>
                            <a:noFill/>
                          </a:ln>
                          <a:solidFill>
                            <a:schemeClr val="tx1"/>
                          </a:solidFill>
                          <a:effectLst/>
                          <a:latin typeface="Times New Roman" pitchFamily="18" charset="0"/>
                          <a:ea typeface="楷体_GB2312" pitchFamily="49" charset="-122"/>
                          <a:cs typeface="Times New Roman" pitchFamily="18" charset="0"/>
                        </a:rPr>
                        <a:t>int</a:t>
                      </a:r>
                      <a:r>
                        <a:rPr kumimoji="0" lang="en-US" altLang="zh-CN" sz="2400" b="1" i="0" u="none" strike="noStrike" cap="none" normalizeH="0" baseline="0" dirty="0">
                          <a:ln>
                            <a:noFill/>
                          </a:ln>
                          <a:solidFill>
                            <a:schemeClr val="tx1"/>
                          </a:solidFill>
                          <a:effectLst/>
                          <a:latin typeface="Times New Roman" pitchFamily="18" charset="0"/>
                          <a:ea typeface="楷体_GB2312" pitchFamily="49" charset="-122"/>
                          <a:cs typeface="Times New Roman" pitchFamily="18" charset="0"/>
                        </a:rPr>
                        <a:t> </a:t>
                      </a:r>
                      <a:r>
                        <a:rPr kumimoji="0" lang="en-US" altLang="zh-CN" sz="2400" b="1" i="1" u="none" strike="noStrike" cap="none" normalizeH="0" baseline="0" dirty="0">
                          <a:ln>
                            <a:noFill/>
                          </a:ln>
                          <a:solidFill>
                            <a:schemeClr val="tx1"/>
                          </a:solidFill>
                          <a:effectLst/>
                          <a:latin typeface="Times New Roman" pitchFamily="18" charset="0"/>
                          <a:ea typeface="楷体_GB2312" pitchFamily="49" charset="-122"/>
                          <a:cs typeface="Times New Roman" pitchFamily="18" charset="0"/>
                        </a:rPr>
                        <a:t>i</a:t>
                      </a:r>
                    </a:p>
                  </a:txBody>
                  <a:tcPr marL="91495" marR="9149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68637" name="Rectangle 31"/>
          <p:cNvSpPr>
            <a:spLocks noChangeArrowheads="1"/>
          </p:cNvSpPr>
          <p:nvPr/>
        </p:nvSpPr>
        <p:spPr bwMode="auto">
          <a:xfrm>
            <a:off x="1720851" y="59267"/>
            <a:ext cx="28067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fontAlgn="base">
              <a:spcBef>
                <a:spcPct val="0"/>
              </a:spcBef>
              <a:spcAft>
                <a:spcPct val="0"/>
              </a:spcAft>
            </a:pPr>
            <a:r>
              <a:rPr lang="zh-CN" altLang="en-US" sz="3200">
                <a:solidFill>
                  <a:srgbClr val="2D83F4"/>
                </a:solidFill>
                <a:latin typeface="楷体" panose="02010609060101010101" pitchFamily="49" charset="-122"/>
                <a:ea typeface="楷体" panose="02010609060101010101" pitchFamily="49" charset="-122"/>
                <a:cs typeface="Times New Roman" panose="02020603050405020304" pitchFamily="18" charset="0"/>
              </a:rPr>
              <a:t>活动树</a:t>
            </a:r>
          </a:p>
        </p:txBody>
      </p:sp>
      <p:sp>
        <p:nvSpPr>
          <p:cNvPr id="68638" name="Rectangle 32"/>
          <p:cNvSpPr>
            <a:spLocks noChangeArrowheads="1"/>
          </p:cNvSpPr>
          <p:nvPr/>
        </p:nvSpPr>
        <p:spPr bwMode="auto">
          <a:xfrm>
            <a:off x="9264651" y="-27518"/>
            <a:ext cx="190288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fontAlgn="base">
              <a:spcBef>
                <a:spcPct val="0"/>
              </a:spcBef>
              <a:spcAft>
                <a:spcPct val="0"/>
              </a:spcAft>
            </a:pPr>
            <a:r>
              <a:rPr lang="zh-CN" altLang="en-US" sz="3200">
                <a:solidFill>
                  <a:srgbClr val="2D83F4"/>
                </a:solidFill>
                <a:latin typeface="楷体" panose="02010609060101010101" pitchFamily="49" charset="-122"/>
                <a:ea typeface="楷体" panose="02010609060101010101" pitchFamily="49" charset="-122"/>
                <a:cs typeface="Times New Roman" panose="02020603050405020304" pitchFamily="18" charset="0"/>
              </a:rPr>
              <a:t>控制栈</a:t>
            </a:r>
          </a:p>
        </p:txBody>
      </p:sp>
      <p:graphicFrame>
        <p:nvGraphicFramePr>
          <p:cNvPr id="46" name="Group 42"/>
          <p:cNvGraphicFramePr>
            <a:graphicFrameLocks noGrp="1"/>
          </p:cNvGraphicFramePr>
          <p:nvPr/>
        </p:nvGraphicFramePr>
        <p:xfrm>
          <a:off x="9306985" y="2468033"/>
          <a:ext cx="1873249" cy="914400"/>
        </p:xfrm>
        <a:graphic>
          <a:graphicData uri="http://schemas.openxmlformats.org/drawingml/2006/table">
            <a:tbl>
              <a:tblPr/>
              <a:tblGrid>
                <a:gridCol w="1873249">
                  <a:extLst>
                    <a:ext uri="{9D8B030D-6E8A-4147-A177-3AD203B41FA5}">
                      <a16:colId xmlns:a16="http://schemas.microsoft.com/office/drawing/2014/main" val="20000"/>
                    </a:ext>
                  </a:extLst>
                </a:gridCol>
              </a:tblGrid>
              <a:tr h="45720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a:ln>
                            <a:noFill/>
                          </a:ln>
                          <a:solidFill>
                            <a:schemeClr val="tx1"/>
                          </a:solidFill>
                          <a:effectLst/>
                          <a:latin typeface="Times New Roman" pitchFamily="18" charset="0"/>
                          <a:ea typeface="楷体_GB2312" pitchFamily="49" charset="-122"/>
                          <a:cs typeface="Times New Roman" pitchFamily="18" charset="0"/>
                        </a:rPr>
                        <a:t>q</a:t>
                      </a:r>
                      <a:r>
                        <a:rPr kumimoji="0" lang="en-US" altLang="zh-CN" sz="2400" b="1" i="0" u="none" strike="noStrike" cap="none" normalizeH="0" baseline="0" dirty="0">
                          <a:ln>
                            <a:noFill/>
                          </a:ln>
                          <a:solidFill>
                            <a:schemeClr val="tx1"/>
                          </a:solidFill>
                          <a:effectLst/>
                          <a:latin typeface="Times New Roman" pitchFamily="18" charset="0"/>
                          <a:ea typeface="楷体_GB2312" pitchFamily="49" charset="-122"/>
                          <a:cs typeface="Times New Roman" pitchFamily="18" charset="0"/>
                        </a:rPr>
                        <a:t>(1,3)</a:t>
                      </a:r>
                    </a:p>
                  </a:txBody>
                  <a:tcPr marL="91495" marR="9149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dirty="0" err="1">
                          <a:ln>
                            <a:noFill/>
                          </a:ln>
                          <a:solidFill>
                            <a:schemeClr val="tx1"/>
                          </a:solidFill>
                          <a:effectLst/>
                          <a:latin typeface="Times New Roman" pitchFamily="18" charset="0"/>
                          <a:ea typeface="楷体_GB2312" pitchFamily="49" charset="-122"/>
                          <a:cs typeface="Times New Roman" pitchFamily="18" charset="0"/>
                        </a:rPr>
                        <a:t>int</a:t>
                      </a:r>
                      <a:r>
                        <a:rPr kumimoji="0" lang="en-US" altLang="zh-CN" sz="2400" b="1" i="0" u="none" strike="noStrike" cap="none" normalizeH="0" baseline="0" dirty="0">
                          <a:ln>
                            <a:noFill/>
                          </a:ln>
                          <a:solidFill>
                            <a:schemeClr val="tx1"/>
                          </a:solidFill>
                          <a:effectLst/>
                          <a:latin typeface="Times New Roman" pitchFamily="18" charset="0"/>
                          <a:ea typeface="楷体_GB2312" pitchFamily="49" charset="-122"/>
                          <a:cs typeface="Times New Roman" pitchFamily="18" charset="0"/>
                        </a:rPr>
                        <a:t> </a:t>
                      </a:r>
                      <a:r>
                        <a:rPr kumimoji="0" lang="en-US" altLang="zh-CN" sz="2400" b="1" i="1" u="none" strike="noStrike" cap="none" normalizeH="0" baseline="0" dirty="0">
                          <a:ln>
                            <a:noFill/>
                          </a:ln>
                          <a:solidFill>
                            <a:schemeClr val="tx1"/>
                          </a:solidFill>
                          <a:effectLst/>
                          <a:latin typeface="Times New Roman" pitchFamily="18" charset="0"/>
                          <a:ea typeface="楷体_GB2312" pitchFamily="49" charset="-122"/>
                          <a:cs typeface="Times New Roman" pitchFamily="18" charset="0"/>
                        </a:rPr>
                        <a:t>i</a:t>
                      </a:r>
                    </a:p>
                  </a:txBody>
                  <a:tcPr marL="91495" marR="9149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9" name="Line 14"/>
          <p:cNvSpPr>
            <a:spLocks noChangeShapeType="1"/>
          </p:cNvSpPr>
          <p:nvPr/>
        </p:nvSpPr>
        <p:spPr bwMode="auto">
          <a:xfrm flipH="1">
            <a:off x="3045884" y="2715685"/>
            <a:ext cx="0" cy="391583"/>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20" name="Rectangle 15"/>
          <p:cNvSpPr>
            <a:spLocks noChangeArrowheads="1"/>
          </p:cNvSpPr>
          <p:nvPr/>
        </p:nvSpPr>
        <p:spPr bwMode="auto">
          <a:xfrm>
            <a:off x="2592917" y="3039533"/>
            <a:ext cx="1140883" cy="694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400" i="1">
                <a:solidFill>
                  <a:srgbClr val="000000"/>
                </a:solidFill>
                <a:ea typeface="宋体" panose="02010600030101010101" pitchFamily="2" charset="-122"/>
                <a:cs typeface="Times New Roman" panose="02020603050405020304" pitchFamily="18" charset="0"/>
              </a:rPr>
              <a:t>q</a:t>
            </a:r>
            <a:r>
              <a:rPr lang="en-US" altLang="zh-CN" sz="2400">
                <a:solidFill>
                  <a:srgbClr val="000000"/>
                </a:solidFill>
                <a:ea typeface="宋体" panose="02010600030101010101" pitchFamily="2" charset="-122"/>
                <a:cs typeface="Times New Roman" panose="02020603050405020304" pitchFamily="18" charset="0"/>
              </a:rPr>
              <a:t>(1,0)</a:t>
            </a:r>
          </a:p>
        </p:txBody>
      </p:sp>
      <p:graphicFrame>
        <p:nvGraphicFramePr>
          <p:cNvPr id="21" name="Group 42"/>
          <p:cNvGraphicFramePr>
            <a:graphicFrameLocks noGrp="1"/>
          </p:cNvGraphicFramePr>
          <p:nvPr/>
        </p:nvGraphicFramePr>
        <p:xfrm>
          <a:off x="9306985" y="3378200"/>
          <a:ext cx="1873249" cy="914400"/>
        </p:xfrm>
        <a:graphic>
          <a:graphicData uri="http://schemas.openxmlformats.org/drawingml/2006/table">
            <a:tbl>
              <a:tblPr/>
              <a:tblGrid>
                <a:gridCol w="1873249">
                  <a:extLst>
                    <a:ext uri="{9D8B030D-6E8A-4147-A177-3AD203B41FA5}">
                      <a16:colId xmlns:a16="http://schemas.microsoft.com/office/drawing/2014/main" val="20000"/>
                    </a:ext>
                  </a:extLst>
                </a:gridCol>
              </a:tblGrid>
              <a:tr h="45720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a:ln>
                            <a:noFill/>
                          </a:ln>
                          <a:solidFill>
                            <a:schemeClr val="tx1"/>
                          </a:solidFill>
                          <a:effectLst/>
                          <a:latin typeface="Times New Roman" pitchFamily="18" charset="0"/>
                          <a:ea typeface="楷体_GB2312" pitchFamily="49" charset="-122"/>
                          <a:cs typeface="Times New Roman" pitchFamily="18" charset="0"/>
                        </a:rPr>
                        <a:t>q</a:t>
                      </a:r>
                      <a:r>
                        <a:rPr kumimoji="0" lang="en-US" altLang="zh-CN" sz="2400" b="1" i="0" u="none" strike="noStrike" cap="none" normalizeH="0" baseline="0" dirty="0">
                          <a:ln>
                            <a:noFill/>
                          </a:ln>
                          <a:solidFill>
                            <a:schemeClr val="tx1"/>
                          </a:solidFill>
                          <a:effectLst/>
                          <a:latin typeface="Times New Roman" pitchFamily="18" charset="0"/>
                          <a:ea typeface="楷体_GB2312" pitchFamily="49" charset="-122"/>
                          <a:cs typeface="Times New Roman" pitchFamily="18" charset="0"/>
                        </a:rPr>
                        <a:t>(1,0)</a:t>
                      </a:r>
                    </a:p>
                  </a:txBody>
                  <a:tcPr marL="91495" marR="9149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dirty="0" err="1">
                          <a:ln>
                            <a:noFill/>
                          </a:ln>
                          <a:solidFill>
                            <a:schemeClr val="tx1"/>
                          </a:solidFill>
                          <a:effectLst/>
                          <a:latin typeface="Times New Roman" pitchFamily="18" charset="0"/>
                          <a:ea typeface="楷体_GB2312" pitchFamily="49" charset="-122"/>
                          <a:cs typeface="Times New Roman" pitchFamily="18" charset="0"/>
                        </a:rPr>
                        <a:t>int</a:t>
                      </a:r>
                      <a:r>
                        <a:rPr kumimoji="0" lang="en-US" altLang="zh-CN" sz="2400" b="1" i="0" u="none" strike="noStrike" cap="none" normalizeH="0" baseline="0" dirty="0">
                          <a:ln>
                            <a:noFill/>
                          </a:ln>
                          <a:solidFill>
                            <a:schemeClr val="tx1"/>
                          </a:solidFill>
                          <a:effectLst/>
                          <a:latin typeface="Times New Roman" pitchFamily="18" charset="0"/>
                          <a:ea typeface="楷体_GB2312" pitchFamily="49" charset="-122"/>
                          <a:cs typeface="Times New Roman" pitchFamily="18" charset="0"/>
                        </a:rPr>
                        <a:t> </a:t>
                      </a:r>
                      <a:r>
                        <a:rPr kumimoji="0" lang="en-US" altLang="zh-CN" sz="2400" b="1" i="1" u="none" strike="noStrike" cap="none" normalizeH="0" baseline="0" dirty="0">
                          <a:ln>
                            <a:noFill/>
                          </a:ln>
                          <a:solidFill>
                            <a:schemeClr val="tx1"/>
                          </a:solidFill>
                          <a:effectLst/>
                          <a:latin typeface="Times New Roman" pitchFamily="18" charset="0"/>
                          <a:ea typeface="楷体_GB2312" pitchFamily="49" charset="-122"/>
                          <a:cs typeface="Times New Roman" pitchFamily="18" charset="0"/>
                        </a:rPr>
                        <a:t>i</a:t>
                      </a:r>
                    </a:p>
                  </a:txBody>
                  <a:tcPr marL="91495" marR="9149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p:cTn id="12" dur="500" fill="hold"/>
                                        <p:tgtEl>
                                          <p:spTgt spid="20"/>
                                        </p:tgtEl>
                                        <p:attrNameLst>
                                          <p:attrName>ppt_w</p:attrName>
                                        </p:attrNameLst>
                                      </p:cBhvr>
                                      <p:tavLst>
                                        <p:tav tm="0">
                                          <p:val>
                                            <p:fltVal val="0"/>
                                          </p:val>
                                        </p:tav>
                                        <p:tav tm="100000">
                                          <p:val>
                                            <p:strVal val="#ppt_w"/>
                                          </p:val>
                                        </p:tav>
                                      </p:tavLst>
                                    </p:anim>
                                    <p:anim calcmode="lin" valueType="num">
                                      <p:cBhvr>
                                        <p:cTn id="13" dur="500" fill="hold"/>
                                        <p:tgtEl>
                                          <p:spTgt spid="20"/>
                                        </p:tgtEl>
                                        <p:attrNameLst>
                                          <p:attrName>ppt_h</p:attrName>
                                        </p:attrNameLst>
                                      </p:cBhvr>
                                      <p:tavLst>
                                        <p:tav tm="0">
                                          <p:val>
                                            <p:fltVal val="0"/>
                                          </p:val>
                                        </p:tav>
                                        <p:tav tm="100000">
                                          <p:val>
                                            <p:strVal val="#ppt_h"/>
                                          </p:val>
                                        </p:tav>
                                      </p:tavLst>
                                    </p:anim>
                                    <p:animEffect transition="in" filter="fade">
                                      <p:cBhvr>
                                        <p:cTn id="14" dur="500"/>
                                        <p:tgtEl>
                                          <p:spTgt spid="20"/>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3" presetClass="entr" presetSubtype="16"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p:cTn id="19" dur="500" fill="hold"/>
                                        <p:tgtEl>
                                          <p:spTgt spid="21"/>
                                        </p:tgtEl>
                                        <p:attrNameLst>
                                          <p:attrName>ppt_w</p:attrName>
                                        </p:attrNameLst>
                                      </p:cBhvr>
                                      <p:tavLst>
                                        <p:tav tm="0">
                                          <p:val>
                                            <p:fltVal val="0"/>
                                          </p:val>
                                        </p:tav>
                                        <p:tav tm="100000">
                                          <p:val>
                                            <p:strVal val="#ppt_w"/>
                                          </p:val>
                                        </p:tav>
                                      </p:tavLst>
                                    </p:anim>
                                    <p:anim calcmode="lin" valueType="num">
                                      <p:cBhvr>
                                        <p:cTn id="20" dur="500" fill="hold"/>
                                        <p:tgtEl>
                                          <p:spTgt spid="21"/>
                                        </p:tgtEl>
                                        <p:attrNameLst>
                                          <p:attrName>ppt_h</p:attrName>
                                        </p:attrNameLst>
                                      </p:cBhvr>
                                      <p:tavLst>
                                        <p:tav tm="0">
                                          <p:val>
                                            <p:fltVal val="0"/>
                                          </p:val>
                                        </p:tav>
                                        <p:tav tm="100000">
                                          <p:val>
                                            <p:strVal val="#ppt_h"/>
                                          </p:val>
                                        </p:tav>
                                      </p:tavLst>
                                    </p:anim>
                                    <p:animEffect transition="in" filter="fade">
                                      <p:cBhvr>
                                        <p:cTn id="21" dur="500"/>
                                        <p:tgtEl>
                                          <p:spTgt spid="21"/>
                                        </p:tgtEl>
                                      </p:cBhvr>
                                    </p:animEffect>
                                  </p:childTnLst>
                                </p:cTn>
                              </p:par>
                            </p:childTnLst>
                          </p:cTn>
                        </p:par>
                      </p:childTnLst>
                    </p:cTn>
                  </p:par>
                  <p:par>
                    <p:cTn id="22" fill="hold">
                      <p:stCondLst>
                        <p:cond delay="indefinite"/>
                      </p:stCondLst>
                      <p:childTnLst>
                        <p:par>
                          <p:cTn id="23" fill="hold">
                            <p:stCondLst>
                              <p:cond delay="0"/>
                            </p:stCondLst>
                            <p:childTnLst>
                              <p:par>
                                <p:cTn id="24" presetID="7" presetClass="emph" presetSubtype="1" nodeType="clickEffect">
                                  <p:stCondLst>
                                    <p:cond delay="0"/>
                                  </p:stCondLst>
                                  <p:childTnLst>
                                    <p:set>
                                      <p:cBhvr>
                                        <p:cTn id="25" dur="indefinite"/>
                                        <p:tgtEl>
                                          <p:spTgt spid="19"/>
                                        </p:tgtEl>
                                        <p:attrNameLst>
                                          <p:attrName>stroke.color</p:attrName>
                                        </p:attrNameLst>
                                      </p:cBhvr>
                                      <p:to>
                                        <p:clrVal>
                                          <a:schemeClr val="accent2"/>
                                        </p:clrVal>
                                      </p:to>
                                    </p:set>
                                    <p:set>
                                      <p:cBhvr>
                                        <p:cTn id="26" dur="indefinite"/>
                                        <p:tgtEl>
                                          <p:spTgt spid="19"/>
                                        </p:tgtEl>
                                        <p:attrNameLst>
                                          <p:attrName>stroke.on</p:attrName>
                                        </p:attrNameLst>
                                      </p:cBhvr>
                                      <p:to>
                                        <p:strVal val="tru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53" presetClass="exit" presetSubtype="32" fill="hold" nodeType="clickEffect">
                                  <p:stCondLst>
                                    <p:cond delay="0"/>
                                  </p:stCondLst>
                                  <p:childTnLst>
                                    <p:anim calcmode="lin" valueType="num">
                                      <p:cBhvr>
                                        <p:cTn id="30" dur="500"/>
                                        <p:tgtEl>
                                          <p:spTgt spid="21"/>
                                        </p:tgtEl>
                                        <p:attrNameLst>
                                          <p:attrName>ppt_w</p:attrName>
                                        </p:attrNameLst>
                                      </p:cBhvr>
                                      <p:tavLst>
                                        <p:tav tm="0">
                                          <p:val>
                                            <p:strVal val="ppt_w"/>
                                          </p:val>
                                        </p:tav>
                                        <p:tav tm="100000">
                                          <p:val>
                                            <p:fltVal val="0"/>
                                          </p:val>
                                        </p:tav>
                                      </p:tavLst>
                                    </p:anim>
                                    <p:anim calcmode="lin" valueType="num">
                                      <p:cBhvr>
                                        <p:cTn id="31" dur="500"/>
                                        <p:tgtEl>
                                          <p:spTgt spid="21"/>
                                        </p:tgtEl>
                                        <p:attrNameLst>
                                          <p:attrName>ppt_h</p:attrName>
                                        </p:attrNameLst>
                                      </p:cBhvr>
                                      <p:tavLst>
                                        <p:tav tm="0">
                                          <p:val>
                                            <p:strVal val="ppt_h"/>
                                          </p:val>
                                        </p:tav>
                                        <p:tav tm="100000">
                                          <p:val>
                                            <p:fltVal val="0"/>
                                          </p:val>
                                        </p:tav>
                                      </p:tavLst>
                                    </p:anim>
                                    <p:animEffect transition="out" filter="fade">
                                      <p:cBhvr>
                                        <p:cTn id="32" dur="500"/>
                                        <p:tgtEl>
                                          <p:spTgt spid="21"/>
                                        </p:tgtEl>
                                      </p:cBhvr>
                                    </p:animEffect>
                                    <p:set>
                                      <p:cBhvr>
                                        <p:cTn id="33"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4"/>
          <p:cNvSpPr>
            <a:spLocks noChangeArrowheads="1"/>
          </p:cNvSpPr>
          <p:nvPr/>
        </p:nvSpPr>
        <p:spPr bwMode="auto">
          <a:xfrm>
            <a:off x="2779184" y="429684"/>
            <a:ext cx="584200" cy="601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400" i="1">
                <a:solidFill>
                  <a:srgbClr val="000000"/>
                </a:solidFill>
                <a:ea typeface="宋体" panose="02010600030101010101" pitchFamily="2" charset="-122"/>
                <a:cs typeface="Times New Roman" panose="02020603050405020304" pitchFamily="18" charset="0"/>
              </a:rPr>
              <a:t>m</a:t>
            </a:r>
          </a:p>
        </p:txBody>
      </p:sp>
      <p:sp>
        <p:nvSpPr>
          <p:cNvPr id="70659" name="Rectangle 5"/>
          <p:cNvSpPr>
            <a:spLocks noChangeArrowheads="1"/>
          </p:cNvSpPr>
          <p:nvPr/>
        </p:nvSpPr>
        <p:spPr bwMode="auto">
          <a:xfrm>
            <a:off x="2554817" y="1238251"/>
            <a:ext cx="1140883" cy="694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400" i="1">
                <a:solidFill>
                  <a:srgbClr val="000000"/>
                </a:solidFill>
                <a:ea typeface="宋体" panose="02010600030101010101" pitchFamily="2" charset="-122"/>
                <a:cs typeface="Times New Roman" panose="02020603050405020304" pitchFamily="18" charset="0"/>
              </a:rPr>
              <a:t>q</a:t>
            </a:r>
            <a:r>
              <a:rPr lang="en-US" altLang="zh-CN" sz="2400">
                <a:solidFill>
                  <a:srgbClr val="000000"/>
                </a:solidFill>
                <a:ea typeface="宋体" panose="02010600030101010101" pitchFamily="2" charset="-122"/>
                <a:cs typeface="Times New Roman" panose="02020603050405020304" pitchFamily="18" charset="0"/>
              </a:rPr>
              <a:t>(1,9)</a:t>
            </a:r>
          </a:p>
        </p:txBody>
      </p:sp>
      <p:sp>
        <p:nvSpPr>
          <p:cNvPr id="70660" name="Rectangle 6"/>
          <p:cNvSpPr>
            <a:spLocks noChangeArrowheads="1"/>
          </p:cNvSpPr>
          <p:nvPr/>
        </p:nvSpPr>
        <p:spPr bwMode="auto">
          <a:xfrm>
            <a:off x="1153585" y="1261534"/>
            <a:ext cx="579967" cy="601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400" i="1">
                <a:solidFill>
                  <a:srgbClr val="000000"/>
                </a:solidFill>
                <a:ea typeface="宋体" panose="02010600030101010101" pitchFamily="2" charset="-122"/>
                <a:cs typeface="Times New Roman" panose="02020603050405020304" pitchFamily="18" charset="0"/>
              </a:rPr>
              <a:t>r</a:t>
            </a:r>
          </a:p>
        </p:txBody>
      </p:sp>
      <p:sp>
        <p:nvSpPr>
          <p:cNvPr id="70661" name="Line 7"/>
          <p:cNvSpPr>
            <a:spLocks noChangeShapeType="1"/>
          </p:cNvSpPr>
          <p:nvPr/>
        </p:nvSpPr>
        <p:spPr bwMode="auto">
          <a:xfrm flipH="1">
            <a:off x="3045884" y="886885"/>
            <a:ext cx="0" cy="391583"/>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48138" name="Line 8"/>
          <p:cNvSpPr>
            <a:spLocks noChangeShapeType="1"/>
          </p:cNvSpPr>
          <p:nvPr/>
        </p:nvSpPr>
        <p:spPr bwMode="auto">
          <a:xfrm flipH="1">
            <a:off x="1494367" y="891118"/>
            <a:ext cx="1460500" cy="717549"/>
          </a:xfrm>
          <a:prstGeom prst="line">
            <a:avLst/>
          </a:prstGeom>
          <a:noFill/>
          <a:ln w="25400">
            <a:solidFill>
              <a:schemeClr val="tx2">
                <a:lumMod val="60000"/>
                <a:lumOff val="40000"/>
              </a:schemeClr>
            </a:solidFill>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48139" name="Line 9"/>
          <p:cNvSpPr>
            <a:spLocks noChangeShapeType="1"/>
          </p:cNvSpPr>
          <p:nvPr/>
        </p:nvSpPr>
        <p:spPr bwMode="auto">
          <a:xfrm flipH="1">
            <a:off x="1661585" y="1699684"/>
            <a:ext cx="1028700" cy="601133"/>
          </a:xfrm>
          <a:prstGeom prst="line">
            <a:avLst/>
          </a:prstGeom>
          <a:noFill/>
          <a:ln w="25400">
            <a:solidFill>
              <a:schemeClr val="tx2">
                <a:lumMod val="60000"/>
                <a:lumOff val="40000"/>
              </a:schemeClr>
            </a:solidFill>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70664" name="Line 10"/>
          <p:cNvSpPr>
            <a:spLocks noChangeShapeType="1"/>
          </p:cNvSpPr>
          <p:nvPr/>
        </p:nvSpPr>
        <p:spPr bwMode="auto">
          <a:xfrm flipH="1">
            <a:off x="3045884" y="1801285"/>
            <a:ext cx="0" cy="391583"/>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70665" name="Rectangle 11"/>
          <p:cNvSpPr>
            <a:spLocks noChangeArrowheads="1"/>
          </p:cNvSpPr>
          <p:nvPr/>
        </p:nvSpPr>
        <p:spPr bwMode="auto">
          <a:xfrm>
            <a:off x="912284" y="2209800"/>
            <a:ext cx="1140883" cy="694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400" i="1">
                <a:solidFill>
                  <a:srgbClr val="000000"/>
                </a:solidFill>
                <a:ea typeface="宋体" panose="02010600030101010101" pitchFamily="2" charset="-122"/>
                <a:cs typeface="Times New Roman" panose="02020603050405020304" pitchFamily="18" charset="0"/>
              </a:rPr>
              <a:t>p</a:t>
            </a:r>
            <a:r>
              <a:rPr lang="en-US" altLang="zh-CN" sz="2400">
                <a:solidFill>
                  <a:srgbClr val="000000"/>
                </a:solidFill>
                <a:ea typeface="宋体" panose="02010600030101010101" pitchFamily="2" charset="-122"/>
                <a:cs typeface="Times New Roman" panose="02020603050405020304" pitchFamily="18" charset="0"/>
              </a:rPr>
              <a:t>(1,9)</a:t>
            </a:r>
          </a:p>
        </p:txBody>
      </p:sp>
      <p:sp>
        <p:nvSpPr>
          <p:cNvPr id="70666" name="Rectangle 13"/>
          <p:cNvSpPr>
            <a:spLocks noChangeArrowheads="1"/>
          </p:cNvSpPr>
          <p:nvPr/>
        </p:nvSpPr>
        <p:spPr bwMode="auto">
          <a:xfrm>
            <a:off x="2573867" y="2163234"/>
            <a:ext cx="1143000" cy="692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400" i="1">
                <a:solidFill>
                  <a:srgbClr val="000000"/>
                </a:solidFill>
                <a:ea typeface="宋体" panose="02010600030101010101" pitchFamily="2" charset="-122"/>
                <a:cs typeface="Times New Roman" panose="02020603050405020304" pitchFamily="18" charset="0"/>
              </a:rPr>
              <a:t>q</a:t>
            </a:r>
            <a:r>
              <a:rPr lang="en-US" altLang="zh-CN" sz="2400">
                <a:solidFill>
                  <a:srgbClr val="000000"/>
                </a:solidFill>
                <a:ea typeface="宋体" panose="02010600030101010101" pitchFamily="2" charset="-122"/>
                <a:cs typeface="Times New Roman" panose="02020603050405020304" pitchFamily="18" charset="0"/>
              </a:rPr>
              <a:t>(1,3)</a:t>
            </a:r>
          </a:p>
        </p:txBody>
      </p:sp>
      <p:sp>
        <p:nvSpPr>
          <p:cNvPr id="70667" name="Rectangle 16"/>
          <p:cNvSpPr>
            <a:spLocks noChangeArrowheads="1"/>
          </p:cNvSpPr>
          <p:nvPr/>
        </p:nvSpPr>
        <p:spPr bwMode="auto">
          <a:xfrm>
            <a:off x="1435100" y="3086100"/>
            <a:ext cx="1143000" cy="694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400" i="1">
                <a:solidFill>
                  <a:srgbClr val="000000"/>
                </a:solidFill>
                <a:ea typeface="宋体" panose="02010600030101010101" pitchFamily="2" charset="-122"/>
                <a:cs typeface="Times New Roman" panose="02020603050405020304" pitchFamily="18" charset="0"/>
              </a:rPr>
              <a:t>p</a:t>
            </a:r>
            <a:r>
              <a:rPr lang="en-US" altLang="zh-CN" sz="2400">
                <a:solidFill>
                  <a:srgbClr val="000000"/>
                </a:solidFill>
                <a:ea typeface="宋体" panose="02010600030101010101" pitchFamily="2" charset="-122"/>
                <a:cs typeface="Times New Roman" panose="02020603050405020304" pitchFamily="18" charset="0"/>
              </a:rPr>
              <a:t>(1,3)</a:t>
            </a:r>
          </a:p>
        </p:txBody>
      </p:sp>
      <p:sp>
        <p:nvSpPr>
          <p:cNvPr id="48147" name="Line 17"/>
          <p:cNvSpPr>
            <a:spLocks noChangeShapeType="1"/>
          </p:cNvSpPr>
          <p:nvPr/>
        </p:nvSpPr>
        <p:spPr bwMode="auto">
          <a:xfrm flipH="1">
            <a:off x="1979084" y="2639484"/>
            <a:ext cx="711200" cy="575733"/>
          </a:xfrm>
          <a:prstGeom prst="line">
            <a:avLst/>
          </a:prstGeom>
          <a:noFill/>
          <a:ln w="25400">
            <a:solidFill>
              <a:schemeClr val="tx2">
                <a:lumMod val="60000"/>
                <a:lumOff val="40000"/>
              </a:schemeClr>
            </a:solidFill>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graphicFrame>
        <p:nvGraphicFramePr>
          <p:cNvPr id="40" name="Group 18"/>
          <p:cNvGraphicFramePr>
            <a:graphicFrameLocks noGrp="1"/>
          </p:cNvGraphicFramePr>
          <p:nvPr/>
        </p:nvGraphicFramePr>
        <p:xfrm>
          <a:off x="9306985" y="588433"/>
          <a:ext cx="1873249" cy="914400"/>
        </p:xfrm>
        <a:graphic>
          <a:graphicData uri="http://schemas.openxmlformats.org/drawingml/2006/table">
            <a:tbl>
              <a:tblPr/>
              <a:tblGrid>
                <a:gridCol w="1873249">
                  <a:extLst>
                    <a:ext uri="{9D8B030D-6E8A-4147-A177-3AD203B41FA5}">
                      <a16:colId xmlns:a16="http://schemas.microsoft.com/office/drawing/2014/main" val="20000"/>
                    </a:ext>
                  </a:extLst>
                </a:gridCol>
              </a:tblGrid>
              <a:tr h="45720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a:ln>
                            <a:noFill/>
                          </a:ln>
                          <a:solidFill>
                            <a:schemeClr val="tx1"/>
                          </a:solidFill>
                          <a:effectLst/>
                          <a:latin typeface="Times New Roman" pitchFamily="18" charset="0"/>
                          <a:ea typeface="楷体_GB2312" pitchFamily="49" charset="-122"/>
                          <a:cs typeface="Times New Roman" pitchFamily="18" charset="0"/>
                        </a:rPr>
                        <a:t>main</a:t>
                      </a:r>
                    </a:p>
                  </a:txBody>
                  <a:tcPr marL="91495" marR="9149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dirty="0" err="1">
                          <a:ln>
                            <a:noFill/>
                          </a:ln>
                          <a:solidFill>
                            <a:schemeClr val="tx1"/>
                          </a:solidFill>
                          <a:effectLst/>
                          <a:latin typeface="Times New Roman" pitchFamily="18" charset="0"/>
                          <a:ea typeface="楷体_GB2312" pitchFamily="49" charset="-122"/>
                          <a:cs typeface="Times New Roman" pitchFamily="18" charset="0"/>
                        </a:rPr>
                        <a:t>int</a:t>
                      </a:r>
                      <a:r>
                        <a:rPr kumimoji="0" lang="en-US" altLang="zh-CN" sz="2400" b="1" i="0" u="none" strike="noStrike" cap="none" normalizeH="0" baseline="0" dirty="0">
                          <a:ln>
                            <a:noFill/>
                          </a:ln>
                          <a:solidFill>
                            <a:schemeClr val="tx1"/>
                          </a:solidFill>
                          <a:effectLst/>
                          <a:latin typeface="Times New Roman" pitchFamily="18" charset="0"/>
                          <a:ea typeface="楷体_GB2312" pitchFamily="49" charset="-122"/>
                          <a:cs typeface="Times New Roman" pitchFamily="18" charset="0"/>
                        </a:rPr>
                        <a:t> </a:t>
                      </a:r>
                      <a:r>
                        <a:rPr kumimoji="0" lang="en-US" altLang="zh-CN" sz="2400" b="1" i="1" u="none" strike="noStrike" cap="none" normalizeH="0" baseline="0" dirty="0">
                          <a:ln>
                            <a:noFill/>
                          </a:ln>
                          <a:solidFill>
                            <a:schemeClr val="tx1"/>
                          </a:solidFill>
                          <a:effectLst/>
                          <a:latin typeface="Times New Roman" pitchFamily="18" charset="0"/>
                          <a:ea typeface="楷体_GB2312" pitchFamily="49" charset="-122"/>
                          <a:cs typeface="Times New Roman" pitchFamily="18" charset="0"/>
                        </a:rPr>
                        <a:t>a</a:t>
                      </a:r>
                      <a:r>
                        <a:rPr kumimoji="0" lang="en-US" altLang="zh-CN" sz="2400" b="1" i="0" u="none" strike="noStrike" cap="none" normalizeH="0" baseline="0" dirty="0">
                          <a:ln>
                            <a:noFill/>
                          </a:ln>
                          <a:solidFill>
                            <a:schemeClr val="tx1"/>
                          </a:solidFill>
                          <a:effectLst/>
                          <a:latin typeface="Times New Roman" pitchFamily="18" charset="0"/>
                          <a:ea typeface="楷体_GB2312" pitchFamily="49" charset="-122"/>
                          <a:cs typeface="Times New Roman" pitchFamily="18" charset="0"/>
                        </a:rPr>
                        <a:t>[11]</a:t>
                      </a:r>
                    </a:p>
                  </a:txBody>
                  <a:tcPr marL="91495" marR="9149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41" name="Group 26"/>
          <p:cNvGraphicFramePr>
            <a:graphicFrameLocks noGrp="1"/>
          </p:cNvGraphicFramePr>
          <p:nvPr/>
        </p:nvGraphicFramePr>
        <p:xfrm>
          <a:off x="9306985" y="1526117"/>
          <a:ext cx="1873249" cy="914400"/>
        </p:xfrm>
        <a:graphic>
          <a:graphicData uri="http://schemas.openxmlformats.org/drawingml/2006/table">
            <a:tbl>
              <a:tblPr/>
              <a:tblGrid>
                <a:gridCol w="1873249">
                  <a:extLst>
                    <a:ext uri="{9D8B030D-6E8A-4147-A177-3AD203B41FA5}">
                      <a16:colId xmlns:a16="http://schemas.microsoft.com/office/drawing/2014/main" val="20000"/>
                    </a:ext>
                  </a:extLst>
                </a:gridCol>
              </a:tblGrid>
              <a:tr h="45720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a:ln>
                            <a:noFill/>
                          </a:ln>
                          <a:solidFill>
                            <a:schemeClr val="tx1"/>
                          </a:solidFill>
                          <a:effectLst/>
                          <a:latin typeface="Times New Roman" pitchFamily="18" charset="0"/>
                          <a:ea typeface="楷体_GB2312" pitchFamily="49" charset="-122"/>
                          <a:cs typeface="Times New Roman" pitchFamily="18" charset="0"/>
                        </a:rPr>
                        <a:t>q</a:t>
                      </a:r>
                      <a:r>
                        <a:rPr kumimoji="0" lang="en-US" altLang="zh-CN" sz="2400" b="1" i="0" u="none" strike="noStrike" cap="none" normalizeH="0" baseline="0" dirty="0">
                          <a:ln>
                            <a:noFill/>
                          </a:ln>
                          <a:solidFill>
                            <a:schemeClr val="tx1"/>
                          </a:solidFill>
                          <a:effectLst/>
                          <a:latin typeface="Times New Roman" pitchFamily="18" charset="0"/>
                          <a:ea typeface="楷体_GB2312" pitchFamily="49" charset="-122"/>
                          <a:cs typeface="Times New Roman" pitchFamily="18" charset="0"/>
                        </a:rPr>
                        <a:t>(1,9)</a:t>
                      </a:r>
                    </a:p>
                  </a:txBody>
                  <a:tcPr marL="91495" marR="9149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dirty="0" err="1">
                          <a:ln>
                            <a:noFill/>
                          </a:ln>
                          <a:solidFill>
                            <a:schemeClr val="tx1"/>
                          </a:solidFill>
                          <a:effectLst/>
                          <a:latin typeface="Times New Roman" pitchFamily="18" charset="0"/>
                          <a:ea typeface="楷体_GB2312" pitchFamily="49" charset="-122"/>
                          <a:cs typeface="Times New Roman" pitchFamily="18" charset="0"/>
                        </a:rPr>
                        <a:t>int</a:t>
                      </a:r>
                      <a:r>
                        <a:rPr kumimoji="0" lang="en-US" altLang="zh-CN" sz="2400" b="1" i="0" u="none" strike="noStrike" cap="none" normalizeH="0" baseline="0" dirty="0">
                          <a:ln>
                            <a:noFill/>
                          </a:ln>
                          <a:solidFill>
                            <a:schemeClr val="tx1"/>
                          </a:solidFill>
                          <a:effectLst/>
                          <a:latin typeface="Times New Roman" pitchFamily="18" charset="0"/>
                          <a:ea typeface="楷体_GB2312" pitchFamily="49" charset="-122"/>
                          <a:cs typeface="Times New Roman" pitchFamily="18" charset="0"/>
                        </a:rPr>
                        <a:t> </a:t>
                      </a:r>
                      <a:r>
                        <a:rPr kumimoji="0" lang="en-US" altLang="zh-CN" sz="2400" b="1" i="1" u="none" strike="noStrike" cap="none" normalizeH="0" baseline="0" dirty="0">
                          <a:ln>
                            <a:noFill/>
                          </a:ln>
                          <a:solidFill>
                            <a:schemeClr val="tx1"/>
                          </a:solidFill>
                          <a:effectLst/>
                          <a:latin typeface="Times New Roman" pitchFamily="18" charset="0"/>
                          <a:ea typeface="楷体_GB2312" pitchFamily="49" charset="-122"/>
                          <a:cs typeface="Times New Roman" pitchFamily="18" charset="0"/>
                        </a:rPr>
                        <a:t>i</a:t>
                      </a:r>
                    </a:p>
                  </a:txBody>
                  <a:tcPr marL="91495" marR="9149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70685" name="Rectangle 31"/>
          <p:cNvSpPr>
            <a:spLocks noChangeArrowheads="1"/>
          </p:cNvSpPr>
          <p:nvPr/>
        </p:nvSpPr>
        <p:spPr bwMode="auto">
          <a:xfrm>
            <a:off x="1720851" y="59267"/>
            <a:ext cx="28067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fontAlgn="base">
              <a:spcBef>
                <a:spcPct val="0"/>
              </a:spcBef>
              <a:spcAft>
                <a:spcPct val="0"/>
              </a:spcAft>
            </a:pPr>
            <a:r>
              <a:rPr lang="zh-CN" altLang="en-US" sz="3200">
                <a:solidFill>
                  <a:srgbClr val="2D83F4"/>
                </a:solidFill>
                <a:latin typeface="楷体" panose="02010609060101010101" pitchFamily="49" charset="-122"/>
                <a:ea typeface="楷体" panose="02010609060101010101" pitchFamily="49" charset="-122"/>
                <a:cs typeface="Times New Roman" panose="02020603050405020304" pitchFamily="18" charset="0"/>
              </a:rPr>
              <a:t>活动树</a:t>
            </a:r>
          </a:p>
        </p:txBody>
      </p:sp>
      <p:sp>
        <p:nvSpPr>
          <p:cNvPr id="70686" name="Rectangle 32"/>
          <p:cNvSpPr>
            <a:spLocks noChangeArrowheads="1"/>
          </p:cNvSpPr>
          <p:nvPr/>
        </p:nvSpPr>
        <p:spPr bwMode="auto">
          <a:xfrm>
            <a:off x="9264651" y="-27518"/>
            <a:ext cx="190288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fontAlgn="base">
              <a:spcBef>
                <a:spcPct val="0"/>
              </a:spcBef>
              <a:spcAft>
                <a:spcPct val="0"/>
              </a:spcAft>
            </a:pPr>
            <a:r>
              <a:rPr lang="zh-CN" altLang="en-US" sz="3200">
                <a:solidFill>
                  <a:srgbClr val="2D83F4"/>
                </a:solidFill>
                <a:latin typeface="楷体" panose="02010609060101010101" pitchFamily="49" charset="-122"/>
                <a:ea typeface="楷体" panose="02010609060101010101" pitchFamily="49" charset="-122"/>
                <a:cs typeface="Times New Roman" panose="02020603050405020304" pitchFamily="18" charset="0"/>
              </a:rPr>
              <a:t>控制栈</a:t>
            </a:r>
          </a:p>
        </p:txBody>
      </p:sp>
      <p:graphicFrame>
        <p:nvGraphicFramePr>
          <p:cNvPr id="46" name="Group 42"/>
          <p:cNvGraphicFramePr>
            <a:graphicFrameLocks noGrp="1"/>
          </p:cNvGraphicFramePr>
          <p:nvPr/>
        </p:nvGraphicFramePr>
        <p:xfrm>
          <a:off x="9306985" y="2468033"/>
          <a:ext cx="1873249" cy="914400"/>
        </p:xfrm>
        <a:graphic>
          <a:graphicData uri="http://schemas.openxmlformats.org/drawingml/2006/table">
            <a:tbl>
              <a:tblPr/>
              <a:tblGrid>
                <a:gridCol w="1873249">
                  <a:extLst>
                    <a:ext uri="{9D8B030D-6E8A-4147-A177-3AD203B41FA5}">
                      <a16:colId xmlns:a16="http://schemas.microsoft.com/office/drawing/2014/main" val="20000"/>
                    </a:ext>
                  </a:extLst>
                </a:gridCol>
              </a:tblGrid>
              <a:tr h="45720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a:ln>
                            <a:noFill/>
                          </a:ln>
                          <a:solidFill>
                            <a:schemeClr val="tx1"/>
                          </a:solidFill>
                          <a:effectLst/>
                          <a:latin typeface="Times New Roman" pitchFamily="18" charset="0"/>
                          <a:ea typeface="楷体_GB2312" pitchFamily="49" charset="-122"/>
                          <a:cs typeface="Times New Roman" pitchFamily="18" charset="0"/>
                        </a:rPr>
                        <a:t>q</a:t>
                      </a:r>
                      <a:r>
                        <a:rPr kumimoji="0" lang="en-US" altLang="zh-CN" sz="2400" b="1" i="0" u="none" strike="noStrike" cap="none" normalizeH="0" baseline="0" dirty="0">
                          <a:ln>
                            <a:noFill/>
                          </a:ln>
                          <a:solidFill>
                            <a:schemeClr val="tx1"/>
                          </a:solidFill>
                          <a:effectLst/>
                          <a:latin typeface="Times New Roman" pitchFamily="18" charset="0"/>
                          <a:ea typeface="楷体_GB2312" pitchFamily="49" charset="-122"/>
                          <a:cs typeface="Times New Roman" pitchFamily="18" charset="0"/>
                        </a:rPr>
                        <a:t>(1,3)</a:t>
                      </a:r>
                    </a:p>
                  </a:txBody>
                  <a:tcPr marL="91495" marR="9149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dirty="0" err="1">
                          <a:ln>
                            <a:noFill/>
                          </a:ln>
                          <a:solidFill>
                            <a:schemeClr val="tx1"/>
                          </a:solidFill>
                          <a:effectLst/>
                          <a:latin typeface="Times New Roman" pitchFamily="18" charset="0"/>
                          <a:ea typeface="楷体_GB2312" pitchFamily="49" charset="-122"/>
                          <a:cs typeface="Times New Roman" pitchFamily="18" charset="0"/>
                        </a:rPr>
                        <a:t>int</a:t>
                      </a:r>
                      <a:r>
                        <a:rPr kumimoji="0" lang="en-US" altLang="zh-CN" sz="2400" b="1" i="0" u="none" strike="noStrike" cap="none" normalizeH="0" baseline="0" dirty="0">
                          <a:ln>
                            <a:noFill/>
                          </a:ln>
                          <a:solidFill>
                            <a:schemeClr val="tx1"/>
                          </a:solidFill>
                          <a:effectLst/>
                          <a:latin typeface="Times New Roman" pitchFamily="18" charset="0"/>
                          <a:ea typeface="楷体_GB2312" pitchFamily="49" charset="-122"/>
                          <a:cs typeface="Times New Roman" pitchFamily="18" charset="0"/>
                        </a:rPr>
                        <a:t> </a:t>
                      </a:r>
                      <a:r>
                        <a:rPr kumimoji="0" lang="en-US" altLang="zh-CN" sz="2400" b="1" i="1" u="none" strike="noStrike" cap="none" normalizeH="0" baseline="0" dirty="0">
                          <a:ln>
                            <a:noFill/>
                          </a:ln>
                          <a:solidFill>
                            <a:schemeClr val="tx1"/>
                          </a:solidFill>
                          <a:effectLst/>
                          <a:latin typeface="Times New Roman" pitchFamily="18" charset="0"/>
                          <a:ea typeface="楷体_GB2312" pitchFamily="49" charset="-122"/>
                          <a:cs typeface="Times New Roman" pitchFamily="18" charset="0"/>
                        </a:rPr>
                        <a:t>i</a:t>
                      </a:r>
                    </a:p>
                  </a:txBody>
                  <a:tcPr marL="91495" marR="9149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9" name="Line 14"/>
          <p:cNvSpPr>
            <a:spLocks noChangeShapeType="1"/>
          </p:cNvSpPr>
          <p:nvPr/>
        </p:nvSpPr>
        <p:spPr bwMode="auto">
          <a:xfrm flipH="1">
            <a:off x="3045884" y="2715685"/>
            <a:ext cx="0" cy="391583"/>
          </a:xfrm>
          <a:prstGeom prst="line">
            <a:avLst/>
          </a:prstGeom>
          <a:noFill/>
          <a:ln w="25400">
            <a:solidFill>
              <a:schemeClr val="tx2">
                <a:lumMod val="60000"/>
                <a:lumOff val="40000"/>
              </a:schemeClr>
            </a:solidFill>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70696" name="Rectangle 15"/>
          <p:cNvSpPr>
            <a:spLocks noChangeArrowheads="1"/>
          </p:cNvSpPr>
          <p:nvPr/>
        </p:nvSpPr>
        <p:spPr bwMode="auto">
          <a:xfrm>
            <a:off x="2592917" y="3039533"/>
            <a:ext cx="1140883" cy="694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400" i="1">
                <a:solidFill>
                  <a:srgbClr val="000000"/>
                </a:solidFill>
                <a:ea typeface="宋体" panose="02010600030101010101" pitchFamily="2" charset="-122"/>
                <a:cs typeface="Times New Roman" panose="02020603050405020304" pitchFamily="18" charset="0"/>
              </a:rPr>
              <a:t>q</a:t>
            </a:r>
            <a:r>
              <a:rPr lang="en-US" altLang="zh-CN" sz="2400">
                <a:solidFill>
                  <a:srgbClr val="000000"/>
                </a:solidFill>
                <a:ea typeface="宋体" panose="02010600030101010101" pitchFamily="2" charset="-122"/>
                <a:cs typeface="Times New Roman" panose="02020603050405020304" pitchFamily="18" charset="0"/>
              </a:rPr>
              <a:t>(1,0)</a:t>
            </a:r>
          </a:p>
        </p:txBody>
      </p:sp>
      <p:graphicFrame>
        <p:nvGraphicFramePr>
          <p:cNvPr id="21" name="Group 42"/>
          <p:cNvGraphicFramePr>
            <a:graphicFrameLocks noGrp="1"/>
          </p:cNvGraphicFramePr>
          <p:nvPr/>
        </p:nvGraphicFramePr>
        <p:xfrm>
          <a:off x="9306985" y="3378200"/>
          <a:ext cx="1873249" cy="914400"/>
        </p:xfrm>
        <a:graphic>
          <a:graphicData uri="http://schemas.openxmlformats.org/drawingml/2006/table">
            <a:tbl>
              <a:tblPr/>
              <a:tblGrid>
                <a:gridCol w="1873249">
                  <a:extLst>
                    <a:ext uri="{9D8B030D-6E8A-4147-A177-3AD203B41FA5}">
                      <a16:colId xmlns:a16="http://schemas.microsoft.com/office/drawing/2014/main" val="20000"/>
                    </a:ext>
                  </a:extLst>
                </a:gridCol>
              </a:tblGrid>
              <a:tr h="45720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a:ln>
                            <a:noFill/>
                          </a:ln>
                          <a:solidFill>
                            <a:schemeClr val="tx1"/>
                          </a:solidFill>
                          <a:effectLst/>
                          <a:latin typeface="Times New Roman" pitchFamily="18" charset="0"/>
                          <a:ea typeface="楷体_GB2312" pitchFamily="49" charset="-122"/>
                          <a:cs typeface="Times New Roman" pitchFamily="18" charset="0"/>
                        </a:rPr>
                        <a:t>q</a:t>
                      </a:r>
                      <a:r>
                        <a:rPr kumimoji="0" lang="en-US" altLang="zh-CN" sz="2400" b="1" i="0" u="none" strike="noStrike" cap="none" normalizeH="0" baseline="0" dirty="0">
                          <a:ln>
                            <a:noFill/>
                          </a:ln>
                          <a:solidFill>
                            <a:schemeClr val="tx1"/>
                          </a:solidFill>
                          <a:effectLst/>
                          <a:latin typeface="Times New Roman" pitchFamily="18" charset="0"/>
                          <a:ea typeface="楷体_GB2312" pitchFamily="49" charset="-122"/>
                          <a:cs typeface="Times New Roman" pitchFamily="18" charset="0"/>
                        </a:rPr>
                        <a:t>(2,3)</a:t>
                      </a:r>
                    </a:p>
                  </a:txBody>
                  <a:tcPr marL="91495" marR="9149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dirty="0" err="1">
                          <a:ln>
                            <a:noFill/>
                          </a:ln>
                          <a:solidFill>
                            <a:schemeClr val="tx1"/>
                          </a:solidFill>
                          <a:effectLst/>
                          <a:latin typeface="Times New Roman" pitchFamily="18" charset="0"/>
                          <a:ea typeface="楷体_GB2312" pitchFamily="49" charset="-122"/>
                          <a:cs typeface="Times New Roman" pitchFamily="18" charset="0"/>
                        </a:rPr>
                        <a:t>int</a:t>
                      </a:r>
                      <a:r>
                        <a:rPr kumimoji="0" lang="en-US" altLang="zh-CN" sz="2400" b="1" i="0" u="none" strike="noStrike" cap="none" normalizeH="0" baseline="0" dirty="0">
                          <a:ln>
                            <a:noFill/>
                          </a:ln>
                          <a:solidFill>
                            <a:schemeClr val="tx1"/>
                          </a:solidFill>
                          <a:effectLst/>
                          <a:latin typeface="Times New Roman" pitchFamily="18" charset="0"/>
                          <a:ea typeface="楷体_GB2312" pitchFamily="49" charset="-122"/>
                          <a:cs typeface="Times New Roman" pitchFamily="18" charset="0"/>
                        </a:rPr>
                        <a:t> </a:t>
                      </a:r>
                      <a:r>
                        <a:rPr kumimoji="0" lang="en-US" altLang="zh-CN" sz="2400" b="1" i="1" u="none" strike="noStrike" cap="none" normalizeH="0" baseline="0" dirty="0">
                          <a:ln>
                            <a:noFill/>
                          </a:ln>
                          <a:solidFill>
                            <a:schemeClr val="tx1"/>
                          </a:solidFill>
                          <a:effectLst/>
                          <a:latin typeface="Times New Roman" pitchFamily="18" charset="0"/>
                          <a:ea typeface="楷体_GB2312" pitchFamily="49" charset="-122"/>
                          <a:cs typeface="Times New Roman" pitchFamily="18" charset="0"/>
                        </a:rPr>
                        <a:t>i</a:t>
                      </a:r>
                    </a:p>
                  </a:txBody>
                  <a:tcPr marL="91495" marR="9149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3" name="Rectangle 18"/>
          <p:cNvSpPr>
            <a:spLocks noChangeArrowheads="1"/>
          </p:cNvSpPr>
          <p:nvPr/>
        </p:nvSpPr>
        <p:spPr bwMode="auto">
          <a:xfrm>
            <a:off x="3807884" y="3062817"/>
            <a:ext cx="1143000" cy="694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400" i="1">
                <a:solidFill>
                  <a:srgbClr val="000000"/>
                </a:solidFill>
                <a:ea typeface="宋体" panose="02010600030101010101" pitchFamily="2" charset="-122"/>
                <a:cs typeface="Times New Roman" panose="02020603050405020304" pitchFamily="18" charset="0"/>
              </a:rPr>
              <a:t>q</a:t>
            </a:r>
            <a:r>
              <a:rPr lang="en-US" altLang="zh-CN" sz="2400">
                <a:solidFill>
                  <a:srgbClr val="000000"/>
                </a:solidFill>
                <a:ea typeface="宋体" panose="02010600030101010101" pitchFamily="2" charset="-122"/>
                <a:cs typeface="Times New Roman" panose="02020603050405020304" pitchFamily="18" charset="0"/>
              </a:rPr>
              <a:t>(2,3)</a:t>
            </a:r>
          </a:p>
        </p:txBody>
      </p:sp>
      <p:sp>
        <p:nvSpPr>
          <p:cNvPr id="24" name="Line 19"/>
          <p:cNvSpPr>
            <a:spLocks noChangeShapeType="1"/>
          </p:cNvSpPr>
          <p:nvPr/>
        </p:nvSpPr>
        <p:spPr bwMode="auto">
          <a:xfrm>
            <a:off x="3437467" y="2669118"/>
            <a:ext cx="711200" cy="577849"/>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grpSp>
        <p:nvGrpSpPr>
          <p:cNvPr id="2" name="组合 24"/>
          <p:cNvGrpSpPr>
            <a:grpSpLocks/>
          </p:cNvGrpSpPr>
          <p:nvPr/>
        </p:nvGrpSpPr>
        <p:grpSpPr bwMode="auto">
          <a:xfrm>
            <a:off x="2690285" y="1678518"/>
            <a:ext cx="6828367" cy="2925233"/>
            <a:chOff x="2017068" y="1258143"/>
            <a:chExt cx="5121919" cy="2193950"/>
          </a:xfrm>
        </p:grpSpPr>
        <p:sp>
          <p:nvSpPr>
            <p:cNvPr id="70709" name="Line 12"/>
            <p:cNvSpPr>
              <a:spLocks noChangeShapeType="1"/>
            </p:cNvSpPr>
            <p:nvPr/>
          </p:nvSpPr>
          <p:spPr bwMode="auto">
            <a:xfrm flipH="1">
              <a:off x="3199359" y="2643758"/>
              <a:ext cx="0" cy="29408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70710" name="Line 20"/>
            <p:cNvSpPr>
              <a:spLocks noChangeShapeType="1"/>
            </p:cNvSpPr>
            <p:nvPr/>
          </p:nvSpPr>
          <p:spPr bwMode="auto">
            <a:xfrm flipH="1">
              <a:off x="2464742" y="2665462"/>
              <a:ext cx="523875" cy="2952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70711" name="Line 21"/>
            <p:cNvSpPr>
              <a:spLocks noChangeShapeType="1"/>
            </p:cNvSpPr>
            <p:nvPr/>
          </p:nvSpPr>
          <p:spPr bwMode="auto">
            <a:xfrm>
              <a:off x="3483918" y="2665462"/>
              <a:ext cx="606028" cy="2952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70712" name="Rectangle 22"/>
            <p:cNvSpPr>
              <a:spLocks noChangeArrowheads="1"/>
            </p:cNvSpPr>
            <p:nvPr/>
          </p:nvSpPr>
          <p:spPr bwMode="auto">
            <a:xfrm>
              <a:off x="2827884" y="2931790"/>
              <a:ext cx="857250" cy="355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400" i="1">
                  <a:solidFill>
                    <a:srgbClr val="000000"/>
                  </a:solidFill>
                  <a:ea typeface="宋体" panose="02010600030101010101" pitchFamily="2" charset="-122"/>
                  <a:cs typeface="Times New Roman" panose="02020603050405020304" pitchFamily="18" charset="0"/>
                </a:rPr>
                <a:t>q</a:t>
              </a:r>
              <a:r>
                <a:rPr lang="en-US" altLang="zh-CN" sz="2400">
                  <a:solidFill>
                    <a:srgbClr val="000000"/>
                  </a:solidFill>
                  <a:ea typeface="宋体" panose="02010600030101010101" pitchFamily="2" charset="-122"/>
                  <a:cs typeface="Times New Roman" panose="02020603050405020304" pitchFamily="18" charset="0"/>
                </a:rPr>
                <a:t>(2,1)</a:t>
              </a:r>
            </a:p>
          </p:txBody>
        </p:sp>
        <p:sp>
          <p:nvSpPr>
            <p:cNvPr id="70713" name="Rectangle 23"/>
            <p:cNvSpPr>
              <a:spLocks noChangeArrowheads="1"/>
            </p:cNvSpPr>
            <p:nvPr/>
          </p:nvSpPr>
          <p:spPr bwMode="auto">
            <a:xfrm>
              <a:off x="3726806" y="2931790"/>
              <a:ext cx="856059" cy="520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400" i="1">
                  <a:solidFill>
                    <a:srgbClr val="000000"/>
                  </a:solidFill>
                  <a:ea typeface="宋体" panose="02010600030101010101" pitchFamily="2" charset="-122"/>
                  <a:cs typeface="Times New Roman" panose="02020603050405020304" pitchFamily="18" charset="0"/>
                </a:rPr>
                <a:t>q</a:t>
              </a:r>
              <a:r>
                <a:rPr lang="en-US" altLang="zh-CN" sz="2400">
                  <a:solidFill>
                    <a:srgbClr val="000000"/>
                  </a:solidFill>
                  <a:ea typeface="宋体" panose="02010600030101010101" pitchFamily="2" charset="-122"/>
                  <a:cs typeface="Times New Roman" panose="02020603050405020304" pitchFamily="18" charset="0"/>
                </a:rPr>
                <a:t>(3,3)</a:t>
              </a:r>
            </a:p>
          </p:txBody>
        </p:sp>
        <p:sp>
          <p:nvSpPr>
            <p:cNvPr id="70714" name="Rectangle 24"/>
            <p:cNvSpPr>
              <a:spLocks noChangeArrowheads="1"/>
            </p:cNvSpPr>
            <p:nvPr/>
          </p:nvSpPr>
          <p:spPr bwMode="auto">
            <a:xfrm>
              <a:off x="2017068" y="2931790"/>
              <a:ext cx="856059"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400" i="1">
                  <a:solidFill>
                    <a:srgbClr val="000000"/>
                  </a:solidFill>
                  <a:ea typeface="宋体" panose="02010600030101010101" pitchFamily="2" charset="-122"/>
                  <a:cs typeface="Times New Roman" panose="02020603050405020304" pitchFamily="18" charset="0"/>
                </a:rPr>
                <a:t>p</a:t>
              </a:r>
              <a:r>
                <a:rPr lang="en-US" altLang="zh-CN" sz="2400">
                  <a:solidFill>
                    <a:srgbClr val="000000"/>
                  </a:solidFill>
                  <a:ea typeface="宋体" panose="02010600030101010101" pitchFamily="2" charset="-122"/>
                  <a:cs typeface="Times New Roman" panose="02020603050405020304" pitchFamily="18" charset="0"/>
                </a:rPr>
                <a:t>(2,3)</a:t>
              </a:r>
            </a:p>
          </p:txBody>
        </p:sp>
        <p:sp>
          <p:nvSpPr>
            <p:cNvPr id="70715" name="Line 25"/>
            <p:cNvSpPr>
              <a:spLocks noChangeShapeType="1"/>
            </p:cNvSpPr>
            <p:nvPr/>
          </p:nvSpPr>
          <p:spPr bwMode="auto">
            <a:xfrm flipH="1">
              <a:off x="5767387" y="2571750"/>
              <a:ext cx="0" cy="2952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70716" name="Rectangle 26"/>
            <p:cNvSpPr>
              <a:spLocks noChangeArrowheads="1"/>
            </p:cNvSpPr>
            <p:nvPr/>
          </p:nvSpPr>
          <p:spPr bwMode="auto">
            <a:xfrm>
              <a:off x="4644008" y="1628428"/>
              <a:ext cx="856059" cy="521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400" i="1">
                  <a:solidFill>
                    <a:srgbClr val="000000"/>
                  </a:solidFill>
                  <a:ea typeface="宋体" panose="02010600030101010101" pitchFamily="2" charset="-122"/>
                  <a:cs typeface="Times New Roman" panose="02020603050405020304" pitchFamily="18" charset="0"/>
                </a:rPr>
                <a:t>q</a:t>
              </a:r>
              <a:r>
                <a:rPr lang="en-US" altLang="zh-CN" sz="2400">
                  <a:solidFill>
                    <a:srgbClr val="000000"/>
                  </a:solidFill>
                  <a:ea typeface="宋体" panose="02010600030101010101" pitchFamily="2" charset="-122"/>
                  <a:cs typeface="Times New Roman" panose="02020603050405020304" pitchFamily="18" charset="0"/>
                </a:rPr>
                <a:t>(5,9)</a:t>
              </a:r>
            </a:p>
          </p:txBody>
        </p:sp>
        <p:sp>
          <p:nvSpPr>
            <p:cNvPr id="70717" name="Line 27"/>
            <p:cNvSpPr>
              <a:spLocks noChangeShapeType="1"/>
            </p:cNvSpPr>
            <p:nvPr/>
          </p:nvSpPr>
          <p:spPr bwMode="auto">
            <a:xfrm flipH="1">
              <a:off x="5087491" y="2002284"/>
              <a:ext cx="0" cy="2952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70718" name="Rectangle 28"/>
            <p:cNvSpPr>
              <a:spLocks noChangeArrowheads="1"/>
            </p:cNvSpPr>
            <p:nvPr/>
          </p:nvSpPr>
          <p:spPr bwMode="auto">
            <a:xfrm>
              <a:off x="4716016" y="2228503"/>
              <a:ext cx="856059"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400" i="1">
                  <a:solidFill>
                    <a:srgbClr val="000000"/>
                  </a:solidFill>
                  <a:ea typeface="宋体" panose="02010600030101010101" pitchFamily="2" charset="-122"/>
                  <a:cs typeface="Times New Roman" panose="02020603050405020304" pitchFamily="18" charset="0"/>
                </a:rPr>
                <a:t>q</a:t>
              </a:r>
              <a:r>
                <a:rPr lang="en-US" altLang="zh-CN" sz="2400">
                  <a:solidFill>
                    <a:srgbClr val="000000"/>
                  </a:solidFill>
                  <a:ea typeface="宋体" panose="02010600030101010101" pitchFamily="2" charset="-122"/>
                  <a:cs typeface="Times New Roman" panose="02020603050405020304" pitchFamily="18" charset="0"/>
                </a:rPr>
                <a:t>(5,5)</a:t>
              </a:r>
            </a:p>
          </p:txBody>
        </p:sp>
        <p:sp>
          <p:nvSpPr>
            <p:cNvPr id="70719" name="Rectangle 29"/>
            <p:cNvSpPr>
              <a:spLocks noChangeArrowheads="1"/>
            </p:cNvSpPr>
            <p:nvPr/>
          </p:nvSpPr>
          <p:spPr bwMode="auto">
            <a:xfrm>
              <a:off x="4035177" y="2263031"/>
              <a:ext cx="856059" cy="520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400" i="1">
                  <a:solidFill>
                    <a:srgbClr val="000000"/>
                  </a:solidFill>
                  <a:ea typeface="宋体" panose="02010600030101010101" pitchFamily="2" charset="-122"/>
                  <a:cs typeface="Times New Roman" panose="02020603050405020304" pitchFamily="18" charset="0"/>
                </a:rPr>
                <a:t>p</a:t>
              </a:r>
              <a:r>
                <a:rPr lang="en-US" altLang="zh-CN" sz="2400">
                  <a:solidFill>
                    <a:srgbClr val="000000"/>
                  </a:solidFill>
                  <a:ea typeface="宋体" panose="02010600030101010101" pitchFamily="2" charset="-122"/>
                  <a:cs typeface="Times New Roman" panose="02020603050405020304" pitchFamily="18" charset="0"/>
                </a:rPr>
                <a:t>(5,9)</a:t>
              </a:r>
            </a:p>
          </p:txBody>
        </p:sp>
        <p:sp>
          <p:nvSpPr>
            <p:cNvPr id="70720" name="Line 30"/>
            <p:cNvSpPr>
              <a:spLocks noChangeShapeType="1"/>
            </p:cNvSpPr>
            <p:nvPr/>
          </p:nvSpPr>
          <p:spPr bwMode="auto">
            <a:xfrm flipH="1">
              <a:off x="4455467" y="2002284"/>
              <a:ext cx="499443" cy="35361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70721" name="Rectangle 31"/>
            <p:cNvSpPr>
              <a:spLocks noChangeArrowheads="1"/>
            </p:cNvSpPr>
            <p:nvPr/>
          </p:nvSpPr>
          <p:spPr bwMode="auto">
            <a:xfrm>
              <a:off x="5412581" y="2199928"/>
              <a:ext cx="857250" cy="521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400" i="1">
                  <a:solidFill>
                    <a:srgbClr val="000000"/>
                  </a:solidFill>
                  <a:ea typeface="宋体" panose="02010600030101010101" pitchFamily="2" charset="-122"/>
                  <a:cs typeface="Times New Roman" panose="02020603050405020304" pitchFamily="18" charset="0"/>
                </a:rPr>
                <a:t>q</a:t>
              </a:r>
              <a:r>
                <a:rPr lang="en-US" altLang="zh-CN" sz="2400">
                  <a:solidFill>
                    <a:srgbClr val="000000"/>
                  </a:solidFill>
                  <a:ea typeface="宋体" panose="02010600030101010101" pitchFamily="2" charset="-122"/>
                  <a:cs typeface="Times New Roman" panose="02020603050405020304" pitchFamily="18" charset="0"/>
                </a:rPr>
                <a:t>(7,9)</a:t>
              </a:r>
            </a:p>
          </p:txBody>
        </p:sp>
        <p:sp>
          <p:nvSpPr>
            <p:cNvPr id="70722" name="Line 32"/>
            <p:cNvSpPr>
              <a:spLocks noChangeShapeType="1"/>
            </p:cNvSpPr>
            <p:nvPr/>
          </p:nvSpPr>
          <p:spPr bwMode="auto">
            <a:xfrm>
              <a:off x="5151785" y="1979662"/>
              <a:ext cx="544537" cy="31313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70723" name="Line 33"/>
            <p:cNvSpPr>
              <a:spLocks noChangeShapeType="1"/>
            </p:cNvSpPr>
            <p:nvPr/>
          </p:nvSpPr>
          <p:spPr bwMode="auto">
            <a:xfrm flipH="1">
              <a:off x="4936330" y="2608312"/>
              <a:ext cx="564357" cy="2776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70724" name="Line 34"/>
            <p:cNvSpPr>
              <a:spLocks noChangeShapeType="1"/>
            </p:cNvSpPr>
            <p:nvPr/>
          </p:nvSpPr>
          <p:spPr bwMode="auto">
            <a:xfrm>
              <a:off x="6053136" y="2608312"/>
              <a:ext cx="542925" cy="2587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70725" name="Rectangle 35"/>
            <p:cNvSpPr>
              <a:spLocks noChangeArrowheads="1"/>
            </p:cNvSpPr>
            <p:nvPr/>
          </p:nvSpPr>
          <p:spPr bwMode="auto">
            <a:xfrm>
              <a:off x="5384006" y="2859782"/>
              <a:ext cx="857250" cy="364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400" i="1">
                  <a:solidFill>
                    <a:srgbClr val="000000"/>
                  </a:solidFill>
                  <a:ea typeface="宋体" panose="02010600030101010101" pitchFamily="2" charset="-122"/>
                  <a:cs typeface="Times New Roman" panose="02020603050405020304" pitchFamily="18" charset="0"/>
                </a:rPr>
                <a:t>q</a:t>
              </a:r>
              <a:r>
                <a:rPr lang="en-US" altLang="zh-CN" sz="2400">
                  <a:solidFill>
                    <a:srgbClr val="000000"/>
                  </a:solidFill>
                  <a:ea typeface="宋体" panose="02010600030101010101" pitchFamily="2" charset="-122"/>
                  <a:cs typeface="Times New Roman" panose="02020603050405020304" pitchFamily="18" charset="0"/>
                </a:rPr>
                <a:t>(7,7)</a:t>
              </a:r>
            </a:p>
          </p:txBody>
        </p:sp>
        <p:sp>
          <p:nvSpPr>
            <p:cNvPr id="70726" name="Rectangle 36"/>
            <p:cNvSpPr>
              <a:spLocks noChangeArrowheads="1"/>
            </p:cNvSpPr>
            <p:nvPr/>
          </p:nvSpPr>
          <p:spPr bwMode="auto">
            <a:xfrm>
              <a:off x="6282928" y="2859782"/>
              <a:ext cx="856059"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400" i="1">
                  <a:solidFill>
                    <a:srgbClr val="000000"/>
                  </a:solidFill>
                  <a:ea typeface="宋体" panose="02010600030101010101" pitchFamily="2" charset="-122"/>
                  <a:cs typeface="Times New Roman" panose="02020603050405020304" pitchFamily="18" charset="0"/>
                </a:rPr>
                <a:t>q</a:t>
              </a:r>
              <a:r>
                <a:rPr lang="en-US" altLang="zh-CN" sz="2400">
                  <a:solidFill>
                    <a:srgbClr val="000000"/>
                  </a:solidFill>
                  <a:ea typeface="宋体" panose="02010600030101010101" pitchFamily="2" charset="-122"/>
                  <a:cs typeface="Times New Roman" panose="02020603050405020304" pitchFamily="18" charset="0"/>
                </a:rPr>
                <a:t>(9,9)</a:t>
              </a:r>
            </a:p>
          </p:txBody>
        </p:sp>
        <p:sp>
          <p:nvSpPr>
            <p:cNvPr id="70727" name="Rectangle 37"/>
            <p:cNvSpPr>
              <a:spLocks noChangeArrowheads="1"/>
            </p:cNvSpPr>
            <p:nvPr/>
          </p:nvSpPr>
          <p:spPr bwMode="auto">
            <a:xfrm>
              <a:off x="4572000" y="2859782"/>
              <a:ext cx="857250" cy="520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400" i="1">
                  <a:solidFill>
                    <a:srgbClr val="000000"/>
                  </a:solidFill>
                  <a:ea typeface="宋体" panose="02010600030101010101" pitchFamily="2" charset="-122"/>
                  <a:cs typeface="Times New Roman" panose="02020603050405020304" pitchFamily="18" charset="0"/>
                </a:rPr>
                <a:t>p</a:t>
              </a:r>
              <a:r>
                <a:rPr lang="en-US" altLang="zh-CN" sz="2400">
                  <a:solidFill>
                    <a:srgbClr val="000000"/>
                  </a:solidFill>
                  <a:ea typeface="宋体" panose="02010600030101010101" pitchFamily="2" charset="-122"/>
                  <a:cs typeface="Times New Roman" panose="02020603050405020304" pitchFamily="18" charset="0"/>
                </a:rPr>
                <a:t>(7,9)</a:t>
              </a:r>
            </a:p>
          </p:txBody>
        </p:sp>
        <p:sp>
          <p:nvSpPr>
            <p:cNvPr id="70728" name="Line 38"/>
            <p:cNvSpPr>
              <a:spLocks noChangeShapeType="1"/>
            </p:cNvSpPr>
            <p:nvPr/>
          </p:nvSpPr>
          <p:spPr bwMode="auto">
            <a:xfrm>
              <a:off x="2593331" y="1258143"/>
              <a:ext cx="2297905" cy="40223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grpSp>
      <p:sp>
        <p:nvSpPr>
          <p:cNvPr id="51" name="矩形 41"/>
          <p:cNvSpPr>
            <a:spLocks noChangeArrowheads="1"/>
          </p:cNvSpPr>
          <p:nvPr/>
        </p:nvSpPr>
        <p:spPr bwMode="auto">
          <a:xfrm>
            <a:off x="239350" y="4580468"/>
            <a:ext cx="11808717" cy="2070695"/>
          </a:xfrm>
          <a:prstGeom prst="rect">
            <a:avLst/>
          </a:prstGeom>
          <a:noFill/>
          <a:ln w="9525">
            <a:noFill/>
            <a:miter lim="800000"/>
            <a:headEnd/>
            <a:tailEnd/>
          </a:ln>
        </p:spPr>
        <p:txBody>
          <a:bodyPr wrap="square" lIns="91440" tIns="45720" rIns="91440" bIns="45720">
            <a:spAutoFit/>
          </a:bodyPr>
          <a:lstStyle/>
          <a:p>
            <a:pPr algn="just" defTabSz="1219170" fontAlgn="base">
              <a:lnSpc>
                <a:spcPts val="4000"/>
              </a:lnSpc>
              <a:spcBef>
                <a:spcPct val="0"/>
              </a:spcBef>
              <a:spcAft>
                <a:spcPct val="0"/>
              </a:spcAft>
              <a:buClr>
                <a:prstClr val="black"/>
              </a:buClr>
              <a:buFont typeface="Wingdings" pitchFamily="2" charset="2"/>
              <a:buChar char="Ø"/>
              <a:defRPr/>
            </a:pPr>
            <a:r>
              <a:rPr lang="zh-CN" altLang="en-US" sz="2533" b="1" dirty="0">
                <a:solidFill>
                  <a:prstClr val="black"/>
                </a:solidFill>
                <a:latin typeface="楷体" pitchFamily="49" charset="-122"/>
                <a:ea typeface="楷体" pitchFamily="49" charset="-122"/>
                <a:cs typeface="Times New Roman" pitchFamily="18" charset="0"/>
              </a:rPr>
              <a:t>每个</a:t>
            </a:r>
            <a:r>
              <a:rPr lang="zh-CN" altLang="en-US" sz="2533" b="1" dirty="0">
                <a:solidFill>
                  <a:srgbClr val="073E87">
                    <a:lumMod val="60000"/>
                    <a:lumOff val="40000"/>
                  </a:srgbClr>
                </a:solidFill>
                <a:latin typeface="楷体" pitchFamily="49" charset="-122"/>
                <a:ea typeface="楷体" pitchFamily="49" charset="-122"/>
                <a:cs typeface="Times New Roman" pitchFamily="18" charset="0"/>
              </a:rPr>
              <a:t>活跃的活动</a:t>
            </a:r>
            <a:r>
              <a:rPr lang="zh-CN" altLang="en-US" sz="2533" b="1" dirty="0">
                <a:solidFill>
                  <a:prstClr val="black"/>
                </a:solidFill>
                <a:latin typeface="楷体" pitchFamily="49" charset="-122"/>
                <a:ea typeface="楷体" pitchFamily="49" charset="-122"/>
                <a:cs typeface="Times New Roman" pitchFamily="18" charset="0"/>
              </a:rPr>
              <a:t>都有一个位于</a:t>
            </a:r>
            <a:r>
              <a:rPr lang="zh-CN" altLang="en-US" sz="2533" b="1" dirty="0">
                <a:solidFill>
                  <a:srgbClr val="073E87">
                    <a:lumMod val="60000"/>
                    <a:lumOff val="40000"/>
                  </a:srgbClr>
                </a:solidFill>
                <a:latin typeface="楷体" pitchFamily="49" charset="-122"/>
                <a:ea typeface="楷体" pitchFamily="49" charset="-122"/>
                <a:cs typeface="Times New Roman" pitchFamily="18" charset="0"/>
              </a:rPr>
              <a:t>控制栈</a:t>
            </a:r>
            <a:r>
              <a:rPr lang="zh-CN" altLang="en-US" sz="2533" b="1" dirty="0">
                <a:solidFill>
                  <a:prstClr val="black"/>
                </a:solidFill>
                <a:latin typeface="楷体" pitchFamily="49" charset="-122"/>
                <a:ea typeface="楷体" pitchFamily="49" charset="-122"/>
                <a:cs typeface="Times New Roman" pitchFamily="18" charset="0"/>
              </a:rPr>
              <a:t>中的</a:t>
            </a:r>
            <a:r>
              <a:rPr lang="zh-CN" altLang="en-US" sz="2533" b="1" dirty="0">
                <a:solidFill>
                  <a:srgbClr val="073E87">
                    <a:lumMod val="60000"/>
                    <a:lumOff val="40000"/>
                  </a:srgbClr>
                </a:solidFill>
                <a:latin typeface="楷体" pitchFamily="49" charset="-122"/>
                <a:ea typeface="楷体" pitchFamily="49" charset="-122"/>
                <a:cs typeface="Times New Roman" pitchFamily="18" charset="0"/>
              </a:rPr>
              <a:t>活动记录</a:t>
            </a:r>
            <a:endParaRPr lang="en-US" altLang="zh-CN" sz="2533" b="1" dirty="0">
              <a:solidFill>
                <a:srgbClr val="073E87">
                  <a:lumMod val="60000"/>
                  <a:lumOff val="40000"/>
                </a:srgbClr>
              </a:solidFill>
              <a:latin typeface="楷体" pitchFamily="49" charset="-122"/>
              <a:ea typeface="楷体" pitchFamily="49" charset="-122"/>
              <a:cs typeface="Times New Roman" pitchFamily="18" charset="0"/>
            </a:endParaRPr>
          </a:p>
          <a:p>
            <a:pPr algn="just" defTabSz="1219170" fontAlgn="base">
              <a:lnSpc>
                <a:spcPts val="4000"/>
              </a:lnSpc>
              <a:spcBef>
                <a:spcPct val="0"/>
              </a:spcBef>
              <a:spcAft>
                <a:spcPct val="0"/>
              </a:spcAft>
              <a:buClr>
                <a:prstClr val="black"/>
              </a:buClr>
              <a:buFont typeface="Wingdings" pitchFamily="2" charset="2"/>
              <a:buChar char="Ø"/>
              <a:defRPr/>
            </a:pPr>
            <a:r>
              <a:rPr lang="zh-CN" altLang="en-US" sz="2533" b="1" dirty="0">
                <a:solidFill>
                  <a:prstClr val="black"/>
                </a:solidFill>
                <a:latin typeface="楷体" pitchFamily="49" charset="-122"/>
                <a:ea typeface="楷体" pitchFamily="49" charset="-122"/>
                <a:cs typeface="Times New Roman" pitchFamily="18" charset="0"/>
              </a:rPr>
              <a:t>活动树的</a:t>
            </a:r>
            <a:r>
              <a:rPr lang="zh-CN" altLang="en-US" sz="2533" b="1" dirty="0">
                <a:solidFill>
                  <a:srgbClr val="073E87">
                    <a:lumMod val="60000"/>
                    <a:lumOff val="40000"/>
                  </a:srgbClr>
                </a:solidFill>
                <a:latin typeface="楷体" pitchFamily="49" charset="-122"/>
                <a:ea typeface="楷体" pitchFamily="49" charset="-122"/>
                <a:cs typeface="Times New Roman" pitchFamily="18" charset="0"/>
              </a:rPr>
              <a:t>根</a:t>
            </a:r>
            <a:r>
              <a:rPr lang="zh-CN" altLang="en-US" sz="2533" b="1" dirty="0">
                <a:solidFill>
                  <a:prstClr val="black"/>
                </a:solidFill>
                <a:latin typeface="楷体" pitchFamily="49" charset="-122"/>
                <a:ea typeface="楷体" pitchFamily="49" charset="-122"/>
                <a:cs typeface="Times New Roman" pitchFamily="18" charset="0"/>
              </a:rPr>
              <a:t>的活动记录位于</a:t>
            </a:r>
            <a:r>
              <a:rPr lang="zh-CN" altLang="en-US" sz="2533" b="1" dirty="0">
                <a:solidFill>
                  <a:srgbClr val="073E87">
                    <a:lumMod val="60000"/>
                    <a:lumOff val="40000"/>
                  </a:srgbClr>
                </a:solidFill>
                <a:latin typeface="楷体" pitchFamily="49" charset="-122"/>
                <a:ea typeface="楷体" pitchFamily="49" charset="-122"/>
                <a:cs typeface="Times New Roman" pitchFamily="18" charset="0"/>
              </a:rPr>
              <a:t>栈底</a:t>
            </a:r>
            <a:endParaRPr lang="en-US" altLang="zh-CN" sz="2533" b="1" dirty="0">
              <a:solidFill>
                <a:srgbClr val="073E87">
                  <a:lumMod val="60000"/>
                  <a:lumOff val="40000"/>
                </a:srgbClr>
              </a:solidFill>
              <a:latin typeface="楷体" pitchFamily="49" charset="-122"/>
              <a:ea typeface="楷体" pitchFamily="49" charset="-122"/>
              <a:cs typeface="Times New Roman" pitchFamily="18" charset="0"/>
            </a:endParaRPr>
          </a:p>
          <a:p>
            <a:pPr algn="just" defTabSz="1219170" fontAlgn="base">
              <a:lnSpc>
                <a:spcPts val="4000"/>
              </a:lnSpc>
              <a:spcBef>
                <a:spcPct val="0"/>
              </a:spcBef>
              <a:spcAft>
                <a:spcPct val="0"/>
              </a:spcAft>
              <a:buClr>
                <a:prstClr val="black"/>
              </a:buClr>
              <a:buFont typeface="Wingdings" pitchFamily="2" charset="2"/>
              <a:buChar char="Ø"/>
              <a:defRPr/>
            </a:pPr>
            <a:r>
              <a:rPr lang="zh-CN" altLang="en-US" sz="2533" b="1" dirty="0">
                <a:solidFill>
                  <a:srgbClr val="073E87">
                    <a:lumMod val="60000"/>
                    <a:lumOff val="40000"/>
                  </a:srgbClr>
                </a:solidFill>
                <a:latin typeface="楷体" pitchFamily="49" charset="-122"/>
                <a:ea typeface="楷体" pitchFamily="49" charset="-122"/>
                <a:cs typeface="Times New Roman" pitchFamily="18" charset="0"/>
              </a:rPr>
              <a:t>程序控制所在的活动的记录</a:t>
            </a:r>
            <a:r>
              <a:rPr lang="zh-CN" altLang="en-US" sz="2533" b="1" dirty="0">
                <a:solidFill>
                  <a:prstClr val="black"/>
                </a:solidFill>
                <a:latin typeface="楷体" pitchFamily="49" charset="-122"/>
                <a:ea typeface="楷体" pitchFamily="49" charset="-122"/>
                <a:cs typeface="Times New Roman" pitchFamily="18" charset="0"/>
              </a:rPr>
              <a:t>位于</a:t>
            </a:r>
            <a:r>
              <a:rPr lang="zh-CN" altLang="en-US" sz="2533" b="1" dirty="0">
                <a:solidFill>
                  <a:srgbClr val="073E87">
                    <a:lumMod val="60000"/>
                    <a:lumOff val="40000"/>
                  </a:srgbClr>
                </a:solidFill>
                <a:latin typeface="楷体" pitchFamily="49" charset="-122"/>
                <a:ea typeface="楷体" pitchFamily="49" charset="-122"/>
                <a:cs typeface="Times New Roman" pitchFamily="18" charset="0"/>
              </a:rPr>
              <a:t>栈顶</a:t>
            </a:r>
            <a:endParaRPr lang="en-US" altLang="zh-CN" sz="2533" b="1" dirty="0">
              <a:solidFill>
                <a:srgbClr val="073E87">
                  <a:lumMod val="60000"/>
                  <a:lumOff val="40000"/>
                </a:srgbClr>
              </a:solidFill>
              <a:latin typeface="楷体" pitchFamily="49" charset="-122"/>
              <a:ea typeface="楷体" pitchFamily="49" charset="-122"/>
              <a:cs typeface="Times New Roman" pitchFamily="18" charset="0"/>
            </a:endParaRPr>
          </a:p>
          <a:p>
            <a:pPr algn="just" defTabSz="1219170" fontAlgn="base">
              <a:lnSpc>
                <a:spcPts val="4000"/>
              </a:lnSpc>
              <a:spcBef>
                <a:spcPct val="0"/>
              </a:spcBef>
              <a:spcAft>
                <a:spcPct val="0"/>
              </a:spcAft>
              <a:buClr>
                <a:prstClr val="black"/>
              </a:buClr>
              <a:buFont typeface="Wingdings" pitchFamily="2" charset="2"/>
              <a:buChar char="Ø"/>
              <a:defRPr/>
            </a:pPr>
            <a:r>
              <a:rPr lang="zh-CN" altLang="en-US" sz="2533" b="1" dirty="0">
                <a:solidFill>
                  <a:prstClr val="black"/>
                </a:solidFill>
                <a:latin typeface="楷体" pitchFamily="49" charset="-122"/>
                <a:ea typeface="楷体" pitchFamily="49" charset="-122"/>
                <a:cs typeface="Times New Roman" pitchFamily="18" charset="0"/>
              </a:rPr>
              <a:t>栈中</a:t>
            </a:r>
            <a:r>
              <a:rPr lang="zh-CN" altLang="en-US" sz="2533" b="1" dirty="0">
                <a:solidFill>
                  <a:srgbClr val="073E87">
                    <a:lumMod val="60000"/>
                    <a:lumOff val="40000"/>
                  </a:srgbClr>
                </a:solidFill>
                <a:latin typeface="楷体" pitchFamily="49" charset="-122"/>
                <a:ea typeface="楷体" pitchFamily="49" charset="-122"/>
                <a:cs typeface="Times New Roman" pitchFamily="18" charset="0"/>
              </a:rPr>
              <a:t>全部活动记录的序列</a:t>
            </a:r>
            <a:r>
              <a:rPr lang="zh-CN" altLang="en-US" sz="2533" b="1" dirty="0">
                <a:solidFill>
                  <a:prstClr val="black"/>
                </a:solidFill>
                <a:latin typeface="楷体" pitchFamily="49" charset="-122"/>
                <a:ea typeface="楷体" pitchFamily="49" charset="-122"/>
                <a:cs typeface="Times New Roman" pitchFamily="18" charset="0"/>
              </a:rPr>
              <a:t>对应于在活动树中</a:t>
            </a:r>
            <a:r>
              <a:rPr lang="zh-CN" altLang="en-US" sz="2533" b="1" dirty="0">
                <a:solidFill>
                  <a:srgbClr val="073E87">
                    <a:lumMod val="60000"/>
                    <a:lumOff val="40000"/>
                  </a:srgbClr>
                </a:solidFill>
                <a:latin typeface="楷体" pitchFamily="49" charset="-122"/>
                <a:ea typeface="楷体" pitchFamily="49" charset="-122"/>
                <a:cs typeface="Times New Roman" pitchFamily="18" charset="0"/>
              </a:rPr>
              <a:t>到达当前控制所在的活动结点的路径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3" presetClass="entr" presetSubtype="16"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p:cTn id="19" dur="500" fill="hold"/>
                                        <p:tgtEl>
                                          <p:spTgt spid="21"/>
                                        </p:tgtEl>
                                        <p:attrNameLst>
                                          <p:attrName>ppt_w</p:attrName>
                                        </p:attrNameLst>
                                      </p:cBhvr>
                                      <p:tavLst>
                                        <p:tav tm="0">
                                          <p:val>
                                            <p:fltVal val="0"/>
                                          </p:val>
                                        </p:tav>
                                        <p:tav tm="100000">
                                          <p:val>
                                            <p:strVal val="#ppt_w"/>
                                          </p:val>
                                        </p:tav>
                                      </p:tavLst>
                                    </p:anim>
                                    <p:anim calcmode="lin" valueType="num">
                                      <p:cBhvr>
                                        <p:cTn id="20" dur="500" fill="hold"/>
                                        <p:tgtEl>
                                          <p:spTgt spid="21"/>
                                        </p:tgtEl>
                                        <p:attrNameLst>
                                          <p:attrName>ppt_h</p:attrName>
                                        </p:attrNameLst>
                                      </p:cBhvr>
                                      <p:tavLst>
                                        <p:tav tm="0">
                                          <p:val>
                                            <p:fltVal val="0"/>
                                          </p:val>
                                        </p:tav>
                                        <p:tav tm="100000">
                                          <p:val>
                                            <p:strVal val="#ppt_h"/>
                                          </p:val>
                                        </p:tav>
                                      </p:tavLst>
                                    </p:anim>
                                    <p:animEffect transition="in" filter="fade">
                                      <p:cBhvr>
                                        <p:cTn id="21" dur="500"/>
                                        <p:tgtEl>
                                          <p:spTgt spid="2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3" presetClass="entr" presetSubtype="16"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cBhvr>
                                        <p:cTn id="26" dur="500" fill="hold"/>
                                        <p:tgtEl>
                                          <p:spTgt spid="2"/>
                                        </p:tgtEl>
                                        <p:attrNameLst>
                                          <p:attrName>ppt_w</p:attrName>
                                        </p:attrNameLst>
                                      </p:cBhvr>
                                      <p:tavLst>
                                        <p:tav tm="0">
                                          <p:val>
                                            <p:fltVal val="0"/>
                                          </p:val>
                                        </p:tav>
                                        <p:tav tm="100000">
                                          <p:val>
                                            <p:strVal val="#ppt_w"/>
                                          </p:val>
                                        </p:tav>
                                      </p:tavLst>
                                    </p:anim>
                                    <p:anim calcmode="lin" valueType="num">
                                      <p:cBhvr>
                                        <p:cTn id="27" dur="500" fill="hold"/>
                                        <p:tgtEl>
                                          <p:spTgt spid="2"/>
                                        </p:tgtEl>
                                        <p:attrNameLst>
                                          <p:attrName>ppt_h</p:attrName>
                                        </p:attrNameLst>
                                      </p:cBhvr>
                                      <p:tavLst>
                                        <p:tav tm="0">
                                          <p:val>
                                            <p:fltVal val="0"/>
                                          </p:val>
                                        </p:tav>
                                        <p:tav tm="100000">
                                          <p:val>
                                            <p:strVal val="#ppt_h"/>
                                          </p:val>
                                        </p:tav>
                                      </p:tavLst>
                                    </p:anim>
                                    <p:animEffect transition="in" filter="fade">
                                      <p:cBhvr>
                                        <p:cTn id="28" dur="500"/>
                                        <p:tgtEl>
                                          <p:spTgt spid="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3" presetClass="entr" presetSubtype="0" fill="hold" nodeType="clickEffect">
                                  <p:stCondLst>
                                    <p:cond delay="0"/>
                                  </p:stCondLst>
                                  <p:childTnLst>
                                    <p:set>
                                      <p:cBhvr>
                                        <p:cTn id="32" dur="1" fill="hold">
                                          <p:stCondLst>
                                            <p:cond delay="0"/>
                                          </p:stCondLst>
                                        </p:cTn>
                                        <p:tgtEl>
                                          <p:spTgt spid="51">
                                            <p:txEl>
                                              <p:pRg st="0" end="0"/>
                                            </p:txEl>
                                          </p:spTgt>
                                        </p:tgtEl>
                                        <p:attrNameLst>
                                          <p:attrName>style.visibility</p:attrName>
                                        </p:attrNameLst>
                                      </p:cBhvr>
                                      <p:to>
                                        <p:strVal val="visible"/>
                                      </p:to>
                                    </p:set>
                                    <p:anim calcmode="lin" valueType="num">
                                      <p:cBhvr>
                                        <p:cTn id="33" dur="500" fill="hold"/>
                                        <p:tgtEl>
                                          <p:spTgt spid="51">
                                            <p:txEl>
                                              <p:pRg st="0" end="0"/>
                                            </p:txEl>
                                          </p:spTgt>
                                        </p:tgtEl>
                                        <p:attrNameLst>
                                          <p:attrName>ppt_w</p:attrName>
                                        </p:attrNameLst>
                                      </p:cBhvr>
                                      <p:tavLst>
                                        <p:tav tm="0">
                                          <p:val>
                                            <p:fltVal val="0"/>
                                          </p:val>
                                        </p:tav>
                                        <p:tav tm="100000">
                                          <p:val>
                                            <p:strVal val="#ppt_w"/>
                                          </p:val>
                                        </p:tav>
                                      </p:tavLst>
                                    </p:anim>
                                    <p:anim calcmode="lin" valueType="num">
                                      <p:cBhvr>
                                        <p:cTn id="34" dur="500" fill="hold"/>
                                        <p:tgtEl>
                                          <p:spTgt spid="51">
                                            <p:txEl>
                                              <p:pRg st="0" end="0"/>
                                            </p:txEl>
                                          </p:spTgt>
                                        </p:tgtEl>
                                        <p:attrNameLst>
                                          <p:attrName>ppt_h</p:attrName>
                                        </p:attrNameLst>
                                      </p:cBhvr>
                                      <p:tavLst>
                                        <p:tav tm="0">
                                          <p:val>
                                            <p:fltVal val="0"/>
                                          </p:val>
                                        </p:tav>
                                        <p:tav tm="100000">
                                          <p:val>
                                            <p:strVal val="#ppt_h"/>
                                          </p:val>
                                        </p:tav>
                                      </p:tavLst>
                                    </p:anim>
                                    <p:animEffect transition="in" filter="fade">
                                      <p:cBhvr>
                                        <p:cTn id="35" dur="500"/>
                                        <p:tgtEl>
                                          <p:spTgt spid="51">
                                            <p:txEl>
                                              <p:pRg st="0" end="0"/>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53" presetClass="entr" presetSubtype="0" fill="hold" nodeType="clickEffect">
                                  <p:stCondLst>
                                    <p:cond delay="0"/>
                                  </p:stCondLst>
                                  <p:childTnLst>
                                    <p:set>
                                      <p:cBhvr>
                                        <p:cTn id="39" dur="1" fill="hold">
                                          <p:stCondLst>
                                            <p:cond delay="0"/>
                                          </p:stCondLst>
                                        </p:cTn>
                                        <p:tgtEl>
                                          <p:spTgt spid="51">
                                            <p:txEl>
                                              <p:pRg st="1" end="1"/>
                                            </p:txEl>
                                          </p:spTgt>
                                        </p:tgtEl>
                                        <p:attrNameLst>
                                          <p:attrName>style.visibility</p:attrName>
                                        </p:attrNameLst>
                                      </p:cBhvr>
                                      <p:to>
                                        <p:strVal val="visible"/>
                                      </p:to>
                                    </p:set>
                                    <p:anim calcmode="lin" valueType="num">
                                      <p:cBhvr>
                                        <p:cTn id="40" dur="500" fill="hold"/>
                                        <p:tgtEl>
                                          <p:spTgt spid="51">
                                            <p:txEl>
                                              <p:pRg st="1" end="1"/>
                                            </p:txEl>
                                          </p:spTgt>
                                        </p:tgtEl>
                                        <p:attrNameLst>
                                          <p:attrName>ppt_w</p:attrName>
                                        </p:attrNameLst>
                                      </p:cBhvr>
                                      <p:tavLst>
                                        <p:tav tm="0">
                                          <p:val>
                                            <p:fltVal val="0"/>
                                          </p:val>
                                        </p:tav>
                                        <p:tav tm="100000">
                                          <p:val>
                                            <p:strVal val="#ppt_w"/>
                                          </p:val>
                                        </p:tav>
                                      </p:tavLst>
                                    </p:anim>
                                    <p:anim calcmode="lin" valueType="num">
                                      <p:cBhvr>
                                        <p:cTn id="41" dur="500" fill="hold"/>
                                        <p:tgtEl>
                                          <p:spTgt spid="51">
                                            <p:txEl>
                                              <p:pRg st="1" end="1"/>
                                            </p:txEl>
                                          </p:spTgt>
                                        </p:tgtEl>
                                        <p:attrNameLst>
                                          <p:attrName>ppt_h</p:attrName>
                                        </p:attrNameLst>
                                      </p:cBhvr>
                                      <p:tavLst>
                                        <p:tav tm="0">
                                          <p:val>
                                            <p:fltVal val="0"/>
                                          </p:val>
                                        </p:tav>
                                        <p:tav tm="100000">
                                          <p:val>
                                            <p:strVal val="#ppt_h"/>
                                          </p:val>
                                        </p:tav>
                                      </p:tavLst>
                                    </p:anim>
                                    <p:animEffect transition="in" filter="fade">
                                      <p:cBhvr>
                                        <p:cTn id="42" dur="500"/>
                                        <p:tgtEl>
                                          <p:spTgt spid="51">
                                            <p:txEl>
                                              <p:pRg st="1" end="1"/>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3" presetClass="entr" presetSubtype="0" fill="hold" nodeType="clickEffect">
                                  <p:stCondLst>
                                    <p:cond delay="0"/>
                                  </p:stCondLst>
                                  <p:childTnLst>
                                    <p:set>
                                      <p:cBhvr>
                                        <p:cTn id="46" dur="1" fill="hold">
                                          <p:stCondLst>
                                            <p:cond delay="0"/>
                                          </p:stCondLst>
                                        </p:cTn>
                                        <p:tgtEl>
                                          <p:spTgt spid="51">
                                            <p:txEl>
                                              <p:pRg st="2" end="2"/>
                                            </p:txEl>
                                          </p:spTgt>
                                        </p:tgtEl>
                                        <p:attrNameLst>
                                          <p:attrName>style.visibility</p:attrName>
                                        </p:attrNameLst>
                                      </p:cBhvr>
                                      <p:to>
                                        <p:strVal val="visible"/>
                                      </p:to>
                                    </p:set>
                                    <p:anim calcmode="lin" valueType="num">
                                      <p:cBhvr>
                                        <p:cTn id="47" dur="500" fill="hold"/>
                                        <p:tgtEl>
                                          <p:spTgt spid="51">
                                            <p:txEl>
                                              <p:pRg st="2" end="2"/>
                                            </p:txEl>
                                          </p:spTgt>
                                        </p:tgtEl>
                                        <p:attrNameLst>
                                          <p:attrName>ppt_w</p:attrName>
                                        </p:attrNameLst>
                                      </p:cBhvr>
                                      <p:tavLst>
                                        <p:tav tm="0">
                                          <p:val>
                                            <p:fltVal val="0"/>
                                          </p:val>
                                        </p:tav>
                                        <p:tav tm="100000">
                                          <p:val>
                                            <p:strVal val="#ppt_w"/>
                                          </p:val>
                                        </p:tav>
                                      </p:tavLst>
                                    </p:anim>
                                    <p:anim calcmode="lin" valueType="num">
                                      <p:cBhvr>
                                        <p:cTn id="48" dur="500" fill="hold"/>
                                        <p:tgtEl>
                                          <p:spTgt spid="51">
                                            <p:txEl>
                                              <p:pRg st="2" end="2"/>
                                            </p:txEl>
                                          </p:spTgt>
                                        </p:tgtEl>
                                        <p:attrNameLst>
                                          <p:attrName>ppt_h</p:attrName>
                                        </p:attrNameLst>
                                      </p:cBhvr>
                                      <p:tavLst>
                                        <p:tav tm="0">
                                          <p:val>
                                            <p:fltVal val="0"/>
                                          </p:val>
                                        </p:tav>
                                        <p:tav tm="100000">
                                          <p:val>
                                            <p:strVal val="#ppt_h"/>
                                          </p:val>
                                        </p:tav>
                                      </p:tavLst>
                                    </p:anim>
                                    <p:animEffect transition="in" filter="fade">
                                      <p:cBhvr>
                                        <p:cTn id="49" dur="500"/>
                                        <p:tgtEl>
                                          <p:spTgt spid="51">
                                            <p:txEl>
                                              <p:pRg st="2" end="2"/>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53" presetClass="entr" presetSubtype="0" fill="hold" nodeType="clickEffect">
                                  <p:stCondLst>
                                    <p:cond delay="0"/>
                                  </p:stCondLst>
                                  <p:childTnLst>
                                    <p:set>
                                      <p:cBhvr>
                                        <p:cTn id="53" dur="1" fill="hold">
                                          <p:stCondLst>
                                            <p:cond delay="0"/>
                                          </p:stCondLst>
                                        </p:cTn>
                                        <p:tgtEl>
                                          <p:spTgt spid="51">
                                            <p:txEl>
                                              <p:pRg st="3" end="3"/>
                                            </p:txEl>
                                          </p:spTgt>
                                        </p:tgtEl>
                                        <p:attrNameLst>
                                          <p:attrName>style.visibility</p:attrName>
                                        </p:attrNameLst>
                                      </p:cBhvr>
                                      <p:to>
                                        <p:strVal val="visible"/>
                                      </p:to>
                                    </p:set>
                                    <p:anim calcmode="lin" valueType="num">
                                      <p:cBhvr>
                                        <p:cTn id="54" dur="500" fill="hold"/>
                                        <p:tgtEl>
                                          <p:spTgt spid="51">
                                            <p:txEl>
                                              <p:pRg st="3" end="3"/>
                                            </p:txEl>
                                          </p:spTgt>
                                        </p:tgtEl>
                                        <p:attrNameLst>
                                          <p:attrName>ppt_w</p:attrName>
                                        </p:attrNameLst>
                                      </p:cBhvr>
                                      <p:tavLst>
                                        <p:tav tm="0">
                                          <p:val>
                                            <p:fltVal val="0"/>
                                          </p:val>
                                        </p:tav>
                                        <p:tav tm="100000">
                                          <p:val>
                                            <p:strVal val="#ppt_w"/>
                                          </p:val>
                                        </p:tav>
                                      </p:tavLst>
                                    </p:anim>
                                    <p:anim calcmode="lin" valueType="num">
                                      <p:cBhvr>
                                        <p:cTn id="55" dur="500" fill="hold"/>
                                        <p:tgtEl>
                                          <p:spTgt spid="51">
                                            <p:txEl>
                                              <p:pRg st="3" end="3"/>
                                            </p:txEl>
                                          </p:spTgt>
                                        </p:tgtEl>
                                        <p:attrNameLst>
                                          <p:attrName>ppt_h</p:attrName>
                                        </p:attrNameLst>
                                      </p:cBhvr>
                                      <p:tavLst>
                                        <p:tav tm="0">
                                          <p:val>
                                            <p:fltVal val="0"/>
                                          </p:val>
                                        </p:tav>
                                        <p:tav tm="100000">
                                          <p:val>
                                            <p:strVal val="#ppt_h"/>
                                          </p:val>
                                        </p:tav>
                                      </p:tavLst>
                                    </p:anim>
                                    <p:animEffect transition="in" filter="fade">
                                      <p:cBhvr>
                                        <p:cTn id="56" dur="500"/>
                                        <p:tgtEl>
                                          <p:spTgt spid="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6547" name="Rectangle 3"/>
          <p:cNvSpPr>
            <a:spLocks noGrp="1" noChangeArrowheads="1"/>
          </p:cNvSpPr>
          <p:nvPr>
            <p:ph idx="1"/>
          </p:nvPr>
        </p:nvSpPr>
        <p:spPr>
          <a:xfrm>
            <a:off x="573618" y="1128184"/>
            <a:ext cx="5427133" cy="5469467"/>
          </a:xfrm>
        </p:spPr>
        <p:txBody>
          <a:bodyPr/>
          <a:lstStyle/>
          <a:p>
            <a:pPr marL="363530" indent="-363530">
              <a:lnSpc>
                <a:spcPts val="3333"/>
              </a:lnSpc>
              <a:buClrTx/>
              <a:buFont typeface="Wingdings" pitchFamily="2" charset="2"/>
              <a:buChar char="Ø"/>
              <a:defRPr/>
            </a:pPr>
            <a:r>
              <a:rPr lang="zh-CN" altLang="en-US" sz="2667" b="1" dirty="0">
                <a:solidFill>
                  <a:schemeClr val="tx1"/>
                </a:solidFill>
                <a:latin typeface="楷体" pitchFamily="49" charset="-122"/>
                <a:ea typeface="楷体" pitchFamily="49" charset="-122"/>
                <a:cs typeface="Times New Roman" pitchFamily="18" charset="0"/>
              </a:rPr>
              <a:t>在</a:t>
            </a:r>
            <a:r>
              <a:rPr lang="zh-CN" altLang="en-US" sz="2667" b="1" dirty="0">
                <a:solidFill>
                  <a:schemeClr val="tx2">
                    <a:lumMod val="60000"/>
                    <a:lumOff val="40000"/>
                  </a:schemeClr>
                </a:solidFill>
                <a:latin typeface="楷体" pitchFamily="49" charset="-122"/>
                <a:ea typeface="楷体" pitchFamily="49" charset="-122"/>
                <a:cs typeface="Times New Roman" pitchFamily="18" charset="0"/>
              </a:rPr>
              <a:t>调用者和被调用者</a:t>
            </a:r>
            <a:r>
              <a:rPr lang="zh-CN" altLang="en-US" sz="2667" b="1" dirty="0">
                <a:solidFill>
                  <a:schemeClr val="tx1"/>
                </a:solidFill>
                <a:latin typeface="楷体" pitchFamily="49" charset="-122"/>
                <a:ea typeface="楷体" pitchFamily="49" charset="-122"/>
                <a:cs typeface="Times New Roman" pitchFamily="18" charset="0"/>
              </a:rPr>
              <a:t>之间传递的值一般被放在</a:t>
            </a:r>
            <a:r>
              <a:rPr lang="zh-CN" altLang="en-US" sz="2667" b="1" dirty="0">
                <a:solidFill>
                  <a:schemeClr val="tx2">
                    <a:lumMod val="60000"/>
                    <a:lumOff val="40000"/>
                  </a:schemeClr>
                </a:solidFill>
                <a:latin typeface="楷体" pitchFamily="49" charset="-122"/>
                <a:ea typeface="楷体" pitchFamily="49" charset="-122"/>
                <a:cs typeface="Times New Roman" pitchFamily="18" charset="0"/>
              </a:rPr>
              <a:t>被调用者的活动记录的开始位置</a:t>
            </a:r>
            <a:r>
              <a:rPr lang="zh-CN" altLang="en-US" sz="2667" b="1" dirty="0">
                <a:solidFill>
                  <a:schemeClr val="tx1"/>
                </a:solidFill>
                <a:latin typeface="楷体" pitchFamily="49" charset="-122"/>
                <a:ea typeface="楷体" pitchFamily="49" charset="-122"/>
                <a:cs typeface="Times New Roman" pitchFamily="18" charset="0"/>
              </a:rPr>
              <a:t>，这样它们可以尽可能地</a:t>
            </a:r>
            <a:r>
              <a:rPr lang="zh-CN" altLang="en-US" sz="2667" b="1" dirty="0">
                <a:solidFill>
                  <a:schemeClr val="tx2">
                    <a:lumMod val="60000"/>
                    <a:lumOff val="40000"/>
                  </a:schemeClr>
                </a:solidFill>
                <a:latin typeface="楷体" pitchFamily="49" charset="-122"/>
                <a:ea typeface="楷体" pitchFamily="49" charset="-122"/>
                <a:cs typeface="Times New Roman" pitchFamily="18" charset="0"/>
              </a:rPr>
              <a:t>靠近调用者</a:t>
            </a:r>
            <a:r>
              <a:rPr lang="zh-CN" altLang="en-US" sz="2667" b="1" dirty="0">
                <a:solidFill>
                  <a:schemeClr val="tx1"/>
                </a:solidFill>
                <a:latin typeface="楷体" pitchFamily="49" charset="-122"/>
                <a:ea typeface="楷体" pitchFamily="49" charset="-122"/>
                <a:cs typeface="Times New Roman" pitchFamily="18" charset="0"/>
              </a:rPr>
              <a:t>的活动记录</a:t>
            </a:r>
            <a:endParaRPr lang="en-US" altLang="zh-CN" sz="2667" b="1" dirty="0">
              <a:solidFill>
                <a:schemeClr val="tx1"/>
              </a:solidFill>
              <a:latin typeface="楷体" pitchFamily="49" charset="-122"/>
              <a:ea typeface="楷体" pitchFamily="49" charset="-122"/>
              <a:cs typeface="Times New Roman" pitchFamily="18" charset="0"/>
            </a:endParaRPr>
          </a:p>
          <a:p>
            <a:pPr marL="363530" indent="-363530">
              <a:lnSpc>
                <a:spcPts val="3333"/>
              </a:lnSpc>
              <a:buClrTx/>
              <a:buFont typeface="Wingdings" pitchFamily="2" charset="2"/>
              <a:buChar char="Ø"/>
              <a:defRPr/>
            </a:pPr>
            <a:r>
              <a:rPr lang="zh-CN" altLang="en-US" sz="2667" b="1" dirty="0">
                <a:solidFill>
                  <a:schemeClr val="tx1"/>
                </a:solidFill>
                <a:latin typeface="楷体" pitchFamily="49" charset="-122"/>
                <a:ea typeface="楷体" pitchFamily="49" charset="-122"/>
                <a:cs typeface="Times New Roman" pitchFamily="18" charset="0"/>
              </a:rPr>
              <a:t>固定长度的项被放置在</a:t>
            </a:r>
            <a:r>
              <a:rPr lang="zh-CN" altLang="en-US" sz="2667" b="1" dirty="0">
                <a:solidFill>
                  <a:schemeClr val="tx2">
                    <a:lumMod val="60000"/>
                    <a:lumOff val="40000"/>
                  </a:schemeClr>
                </a:solidFill>
                <a:latin typeface="楷体" pitchFamily="49" charset="-122"/>
                <a:ea typeface="楷体" pitchFamily="49" charset="-122"/>
                <a:cs typeface="Times New Roman" pitchFamily="18" charset="0"/>
              </a:rPr>
              <a:t>中间位置</a:t>
            </a:r>
            <a:endParaRPr lang="en-US" altLang="zh-CN" sz="2667" b="1" dirty="0">
              <a:solidFill>
                <a:schemeClr val="tx2">
                  <a:lumMod val="60000"/>
                  <a:lumOff val="40000"/>
                </a:schemeClr>
              </a:solidFill>
              <a:latin typeface="楷体" pitchFamily="49" charset="-122"/>
              <a:ea typeface="楷体" pitchFamily="49" charset="-122"/>
              <a:cs typeface="Times New Roman" pitchFamily="18" charset="0"/>
            </a:endParaRPr>
          </a:p>
          <a:p>
            <a:pPr marL="766743" lvl="1" indent="-363530">
              <a:lnSpc>
                <a:spcPts val="3333"/>
              </a:lnSpc>
              <a:buClrTx/>
              <a:buFont typeface="Wingdings" pitchFamily="2" charset="2"/>
              <a:buChar char="Ø"/>
              <a:defRPr/>
            </a:pPr>
            <a:r>
              <a:rPr lang="zh-CN" altLang="en-US" sz="2667" b="1" dirty="0">
                <a:solidFill>
                  <a:schemeClr val="tx1"/>
                </a:solidFill>
                <a:latin typeface="楷体" pitchFamily="49" charset="-122"/>
                <a:ea typeface="楷体" pitchFamily="49" charset="-122"/>
                <a:cs typeface="Times New Roman" pitchFamily="18" charset="0"/>
              </a:rPr>
              <a:t>控制连、访问链、机器状态字</a:t>
            </a:r>
            <a:endParaRPr lang="en-US" altLang="zh-CN" sz="2667" b="1" dirty="0">
              <a:solidFill>
                <a:schemeClr val="tx1"/>
              </a:solidFill>
              <a:latin typeface="楷体" pitchFamily="49" charset="-122"/>
              <a:ea typeface="楷体" pitchFamily="49" charset="-122"/>
              <a:cs typeface="Times New Roman" pitchFamily="18" charset="0"/>
            </a:endParaRPr>
          </a:p>
          <a:p>
            <a:pPr marL="363530" indent="-363530">
              <a:lnSpc>
                <a:spcPts val="3333"/>
              </a:lnSpc>
              <a:buClrTx/>
              <a:buFont typeface="Wingdings" pitchFamily="2" charset="2"/>
              <a:buChar char="Ø"/>
              <a:defRPr/>
            </a:pPr>
            <a:r>
              <a:rPr lang="zh-CN" altLang="en-US" sz="2667" b="1" dirty="0">
                <a:solidFill>
                  <a:schemeClr val="tx1"/>
                </a:solidFill>
                <a:latin typeface="楷体" pitchFamily="49" charset="-122"/>
                <a:ea typeface="楷体" pitchFamily="49" charset="-122"/>
                <a:cs typeface="Times New Roman" pitchFamily="18" charset="0"/>
              </a:rPr>
              <a:t>在</a:t>
            </a:r>
            <a:r>
              <a:rPr lang="zh-CN" altLang="en-US" sz="2667" b="1" dirty="0">
                <a:solidFill>
                  <a:schemeClr val="tx2">
                    <a:lumMod val="60000"/>
                    <a:lumOff val="40000"/>
                  </a:schemeClr>
                </a:solidFill>
                <a:latin typeface="楷体" pitchFamily="49" charset="-122"/>
                <a:ea typeface="楷体" pitchFamily="49" charset="-122"/>
                <a:cs typeface="Times New Roman" pitchFamily="18" charset="0"/>
              </a:rPr>
              <a:t>早期不知道大小的项</a:t>
            </a:r>
            <a:r>
              <a:rPr lang="zh-CN" altLang="en-US" sz="2667" b="1" dirty="0">
                <a:solidFill>
                  <a:schemeClr val="tx1"/>
                </a:solidFill>
                <a:latin typeface="楷体" pitchFamily="49" charset="-122"/>
                <a:ea typeface="楷体" pitchFamily="49" charset="-122"/>
                <a:cs typeface="Times New Roman" pitchFamily="18" charset="0"/>
              </a:rPr>
              <a:t>被放置在活动记录的</a:t>
            </a:r>
            <a:r>
              <a:rPr lang="zh-CN" altLang="en-US" sz="2667" b="1" dirty="0">
                <a:solidFill>
                  <a:schemeClr val="tx2">
                    <a:lumMod val="60000"/>
                    <a:lumOff val="40000"/>
                  </a:schemeClr>
                </a:solidFill>
                <a:latin typeface="楷体" pitchFamily="49" charset="-122"/>
                <a:ea typeface="楷体" pitchFamily="49" charset="-122"/>
                <a:cs typeface="Times New Roman" pitchFamily="18" charset="0"/>
              </a:rPr>
              <a:t>尾部</a:t>
            </a:r>
            <a:endParaRPr lang="en-US" altLang="zh-CN" sz="2667" b="1" dirty="0">
              <a:solidFill>
                <a:schemeClr val="tx2">
                  <a:lumMod val="60000"/>
                  <a:lumOff val="40000"/>
                </a:schemeClr>
              </a:solidFill>
              <a:latin typeface="楷体" pitchFamily="49" charset="-122"/>
              <a:ea typeface="楷体" pitchFamily="49" charset="-122"/>
              <a:cs typeface="Times New Roman" pitchFamily="18" charset="0"/>
            </a:endParaRPr>
          </a:p>
          <a:p>
            <a:pPr marL="363530" indent="-363530">
              <a:lnSpc>
                <a:spcPts val="3333"/>
              </a:lnSpc>
              <a:buClrTx/>
              <a:buFont typeface="Wingdings" pitchFamily="2" charset="2"/>
              <a:buChar char="Ø"/>
              <a:defRPr/>
            </a:pPr>
            <a:r>
              <a:rPr lang="zh-CN" altLang="en-US" sz="2667" b="1" dirty="0">
                <a:solidFill>
                  <a:schemeClr val="tx1"/>
                </a:solidFill>
                <a:latin typeface="楷体" pitchFamily="49" charset="-122"/>
                <a:ea typeface="楷体" pitchFamily="49" charset="-122"/>
                <a:cs typeface="Times New Roman" pitchFamily="18" charset="0"/>
              </a:rPr>
              <a:t>栈顶指针寄存器</a:t>
            </a:r>
            <a:r>
              <a:rPr lang="en-US" altLang="zh-CN" sz="2667" b="1" i="1" dirty="0" err="1">
                <a:solidFill>
                  <a:schemeClr val="tx1"/>
                </a:solidFill>
                <a:ea typeface="楷体" pitchFamily="49" charset="-122"/>
                <a:cs typeface="Times New Roman" pitchFamily="18" charset="0"/>
              </a:rPr>
              <a:t>top_sp</a:t>
            </a:r>
            <a:r>
              <a:rPr lang="zh-CN" altLang="en-US" sz="2667" b="1" dirty="0">
                <a:solidFill>
                  <a:schemeClr val="tx1"/>
                </a:solidFill>
                <a:latin typeface="楷体" pitchFamily="49" charset="-122"/>
                <a:ea typeface="楷体" pitchFamily="49" charset="-122"/>
                <a:cs typeface="Times New Roman" pitchFamily="18" charset="0"/>
              </a:rPr>
              <a:t>指向活动记录中</a:t>
            </a:r>
            <a:r>
              <a:rPr lang="zh-CN" altLang="en-US" sz="2667" b="1" dirty="0">
                <a:solidFill>
                  <a:schemeClr val="tx2">
                    <a:lumMod val="60000"/>
                    <a:lumOff val="40000"/>
                  </a:schemeClr>
                </a:solidFill>
                <a:latin typeface="楷体" pitchFamily="49" charset="-122"/>
                <a:ea typeface="楷体" pitchFamily="49" charset="-122"/>
                <a:cs typeface="Times New Roman" pitchFamily="18" charset="0"/>
              </a:rPr>
              <a:t>局部数据开始的位置</a:t>
            </a:r>
            <a:r>
              <a:rPr lang="zh-CN" altLang="en-US" sz="2667" b="1" dirty="0">
                <a:solidFill>
                  <a:schemeClr val="tx1"/>
                </a:solidFill>
                <a:latin typeface="楷体" pitchFamily="49" charset="-122"/>
                <a:ea typeface="楷体" pitchFamily="49" charset="-122"/>
                <a:cs typeface="Times New Roman" pitchFamily="18" charset="0"/>
              </a:rPr>
              <a:t>，以该位置作为基地址</a:t>
            </a:r>
            <a:endParaRPr lang="en-US" altLang="zh-CN" sz="2667" b="1" dirty="0">
              <a:solidFill>
                <a:schemeClr val="tx1"/>
              </a:solidFill>
              <a:latin typeface="楷体" pitchFamily="49" charset="-122"/>
              <a:ea typeface="楷体" pitchFamily="49" charset="-122"/>
              <a:cs typeface="Times New Roman" pitchFamily="18" charset="0"/>
            </a:endParaRPr>
          </a:p>
        </p:txBody>
      </p:sp>
      <p:sp>
        <p:nvSpPr>
          <p:cNvPr id="72707" name="Rectangle 2"/>
          <p:cNvSpPr>
            <a:spLocks noGrp="1" noChangeArrowheads="1"/>
          </p:cNvSpPr>
          <p:nvPr>
            <p:ph type="title"/>
          </p:nvPr>
        </p:nvSpPr>
        <p:spPr>
          <a:xfrm>
            <a:off x="1007533" y="357718"/>
            <a:ext cx="10574867" cy="478367"/>
          </a:xfrm>
        </p:spPr>
        <p:txBody>
          <a:bodyPr/>
          <a:lstStyle/>
          <a:p>
            <a:r>
              <a:rPr lang="zh-CN" altLang="en-US" sz="4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设计活动记录的一些原则</a:t>
            </a:r>
          </a:p>
        </p:txBody>
      </p:sp>
      <p:cxnSp>
        <p:nvCxnSpPr>
          <p:cNvPr id="53" name="直接连接符 52"/>
          <p:cNvCxnSpPr/>
          <p:nvPr/>
        </p:nvCxnSpPr>
        <p:spPr bwMode="auto">
          <a:xfrm rot="16200000" flipV="1">
            <a:off x="10272184" y="4925484"/>
            <a:ext cx="2112433" cy="0"/>
          </a:xfrm>
          <a:prstGeom prst="line">
            <a:avLst/>
          </a:prstGeom>
          <a:ln w="38100">
            <a:solidFill>
              <a:schemeClr val="tx2">
                <a:lumMod val="60000"/>
                <a:lumOff val="40000"/>
              </a:schemeClr>
            </a:solidFill>
            <a:prstDash val="solid"/>
            <a:headEnd type="stealth"/>
            <a:tailEnd type="triangle"/>
          </a:ln>
        </p:spPr>
        <p:style>
          <a:lnRef idx="1">
            <a:schemeClr val="accent1"/>
          </a:lnRef>
          <a:fillRef idx="0">
            <a:schemeClr val="accent1"/>
          </a:fillRef>
          <a:effectRef idx="0">
            <a:schemeClr val="accent1"/>
          </a:effectRef>
          <a:fontRef idx="minor">
            <a:schemeClr val="tx1"/>
          </a:fontRef>
        </p:style>
      </p:cxnSp>
      <p:sp>
        <p:nvSpPr>
          <p:cNvPr id="72710" name="Rectangle 5"/>
          <p:cNvSpPr>
            <a:spLocks noChangeArrowheads="1"/>
          </p:cNvSpPr>
          <p:nvPr/>
        </p:nvSpPr>
        <p:spPr bwMode="auto">
          <a:xfrm>
            <a:off x="10280651" y="4489452"/>
            <a:ext cx="1905000" cy="857249"/>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tIns="110400" anchor="ct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zh-CN" altLang="en-US" sz="2400">
                <a:solidFill>
                  <a:srgbClr val="2D83F4"/>
                </a:solidFill>
                <a:latin typeface="楷体" panose="02010609060101010101" pitchFamily="49" charset="-122"/>
                <a:ea typeface="楷体" panose="02010609060101010101" pitchFamily="49" charset="-122"/>
                <a:cs typeface="Times New Roman" panose="02020603050405020304" pitchFamily="18" charset="0"/>
              </a:rPr>
              <a:t>被调用者的活动记录</a:t>
            </a:r>
          </a:p>
        </p:txBody>
      </p:sp>
      <p:sp>
        <p:nvSpPr>
          <p:cNvPr id="72711" name="Rectangle 11"/>
          <p:cNvSpPr>
            <a:spLocks noChangeArrowheads="1"/>
          </p:cNvSpPr>
          <p:nvPr/>
        </p:nvSpPr>
        <p:spPr bwMode="auto">
          <a:xfrm>
            <a:off x="7397028" y="2259103"/>
            <a:ext cx="4312373" cy="651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10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70" eaLnBrk="0" fontAlgn="base" hangingPunct="0">
              <a:spcBef>
                <a:spcPct val="0"/>
              </a:spcBef>
              <a:spcAft>
                <a:spcPct val="0"/>
              </a:spcAft>
            </a:pPr>
            <a:r>
              <a:rPr lang="zh-CN" altLang="en-US" sz="2667">
                <a:solidFill>
                  <a:srgbClr val="000000"/>
                </a:solidFill>
                <a:latin typeface="楷体" panose="02010609060101010101" pitchFamily="49" charset="-122"/>
                <a:ea typeface="楷体" panose="02010609060101010101" pitchFamily="49" charset="-122"/>
                <a:cs typeface="Times New Roman" panose="02020603050405020304" pitchFamily="18" charset="0"/>
              </a:rPr>
              <a:t>控制链</a:t>
            </a:r>
            <a:endParaRPr lang="en-US" altLang="zh-CN" sz="2667">
              <a:solidFill>
                <a:srgbClr val="000000"/>
              </a:solidFill>
              <a:latin typeface="楷体" panose="02010609060101010101" pitchFamily="49" charset="-122"/>
              <a:ea typeface="楷体" panose="02010609060101010101" pitchFamily="49" charset="-122"/>
              <a:cs typeface="Times New Roman" panose="02020603050405020304" pitchFamily="18" charset="0"/>
            </a:endParaRPr>
          </a:p>
          <a:p>
            <a:pPr defTabSz="1219170" eaLnBrk="0" fontAlgn="base" hangingPunct="0">
              <a:spcBef>
                <a:spcPct val="0"/>
              </a:spcBef>
              <a:spcAft>
                <a:spcPct val="0"/>
              </a:spcAft>
            </a:pPr>
            <a:r>
              <a:rPr lang="zh-CN" altLang="en-US" sz="2667">
                <a:solidFill>
                  <a:srgbClr val="000000"/>
                </a:solidFill>
                <a:latin typeface="楷体" panose="02010609060101010101" pitchFamily="49" charset="-122"/>
                <a:ea typeface="楷体" panose="02010609060101010101" pitchFamily="49" charset="-122"/>
                <a:cs typeface="Times New Roman" panose="02020603050405020304" pitchFamily="18" charset="0"/>
              </a:rPr>
              <a:t>访问链和机器状态</a:t>
            </a:r>
          </a:p>
          <a:p>
            <a:pPr algn="ctr" defTabSz="1219170" eaLnBrk="0" fontAlgn="base" hangingPunct="0">
              <a:spcBef>
                <a:spcPct val="0"/>
              </a:spcBef>
              <a:spcAft>
                <a:spcPct val="0"/>
              </a:spcAft>
            </a:pPr>
            <a:endParaRPr lang="zh-CN" altLang="en-US" sz="2667">
              <a:solidFill>
                <a:srgbClr val="000000"/>
              </a:solidFill>
              <a:latin typeface="楷体" panose="02010609060101010101" pitchFamily="49" charset="-122"/>
              <a:ea typeface="楷体" panose="02010609060101010101" pitchFamily="49" charset="-122"/>
              <a:cs typeface="Times New Roman" panose="02020603050405020304" pitchFamily="18" charset="0"/>
            </a:endParaRPr>
          </a:p>
        </p:txBody>
      </p:sp>
      <p:grpSp>
        <p:nvGrpSpPr>
          <p:cNvPr id="72712" name="组合 25"/>
          <p:cNvGrpSpPr>
            <a:grpSpLocks/>
          </p:cNvGrpSpPr>
          <p:nvPr/>
        </p:nvGrpSpPr>
        <p:grpSpPr bwMode="auto">
          <a:xfrm>
            <a:off x="7354994" y="1673880"/>
            <a:ext cx="3497157" cy="4312053"/>
            <a:chOff x="6000760" y="1500180"/>
            <a:chExt cx="2622886" cy="3234063"/>
          </a:xfrm>
        </p:grpSpPr>
        <p:sp>
          <p:nvSpPr>
            <p:cNvPr id="72727" name="Rectangle 5"/>
            <p:cNvSpPr>
              <a:spLocks noChangeArrowheads="1"/>
            </p:cNvSpPr>
            <p:nvPr/>
          </p:nvSpPr>
          <p:spPr bwMode="auto">
            <a:xfrm>
              <a:off x="6107276" y="1500180"/>
              <a:ext cx="2159180" cy="488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10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zh-CN" altLang="en-US" sz="2667">
                  <a:solidFill>
                    <a:srgbClr val="000000"/>
                  </a:solidFill>
                  <a:latin typeface="楷体" panose="02010609060101010101" pitchFamily="49" charset="-122"/>
                  <a:ea typeface="楷体" panose="02010609060101010101" pitchFamily="49" charset="-122"/>
                  <a:cs typeface="Times New Roman" panose="02020603050405020304" pitchFamily="18" charset="0"/>
                </a:rPr>
                <a:t>参数和返回值</a:t>
              </a:r>
            </a:p>
          </p:txBody>
        </p:sp>
        <p:sp>
          <p:nvSpPr>
            <p:cNvPr id="20504" name="Line 6"/>
            <p:cNvSpPr>
              <a:spLocks noChangeShapeType="1"/>
            </p:cNvSpPr>
            <p:nvPr/>
          </p:nvSpPr>
          <p:spPr bwMode="auto">
            <a:xfrm>
              <a:off x="6082041" y="1970386"/>
              <a:ext cx="2197115" cy="0"/>
            </a:xfrm>
            <a:prstGeom prst="line">
              <a:avLst/>
            </a:prstGeom>
            <a:noFill/>
            <a:ln w="25400">
              <a:solidFill>
                <a:schemeClr val="bg1">
                  <a:lumMod val="50000"/>
                </a:schemeClr>
              </a:solidFill>
              <a:prstDash val="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a:cs typeface="楷体_GB2312"/>
              </a:endParaRPr>
            </a:p>
          </p:txBody>
        </p:sp>
        <p:sp>
          <p:nvSpPr>
            <p:cNvPr id="20505" name="Line 10"/>
            <p:cNvSpPr>
              <a:spLocks noChangeShapeType="1"/>
            </p:cNvSpPr>
            <p:nvPr/>
          </p:nvSpPr>
          <p:spPr bwMode="auto">
            <a:xfrm>
              <a:off x="6061403" y="4284978"/>
              <a:ext cx="2195527" cy="0"/>
            </a:xfrm>
            <a:prstGeom prst="line">
              <a:avLst/>
            </a:prstGeom>
            <a:noFill/>
            <a:ln w="25400">
              <a:solidFill>
                <a:schemeClr val="bg1">
                  <a:lumMod val="50000"/>
                </a:schemeClr>
              </a:solidFill>
              <a:prstDash val="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a:cs typeface="楷体_GB2312"/>
              </a:endParaRPr>
            </a:p>
          </p:txBody>
        </p:sp>
        <p:sp>
          <p:nvSpPr>
            <p:cNvPr id="20506" name="Line 12"/>
            <p:cNvSpPr>
              <a:spLocks noChangeShapeType="1"/>
            </p:cNvSpPr>
            <p:nvPr/>
          </p:nvSpPr>
          <p:spPr bwMode="auto">
            <a:xfrm>
              <a:off x="6058228" y="3578535"/>
              <a:ext cx="2195527" cy="0"/>
            </a:xfrm>
            <a:prstGeom prst="line">
              <a:avLst/>
            </a:prstGeom>
            <a:noFill/>
            <a:ln w="25400">
              <a:solidFill>
                <a:schemeClr val="bg1">
                  <a:lumMod val="50000"/>
                </a:schemeClr>
              </a:solidFill>
              <a:prstDash val="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a:cs typeface="楷体_GB2312"/>
              </a:endParaRPr>
            </a:p>
          </p:txBody>
        </p:sp>
        <p:sp>
          <p:nvSpPr>
            <p:cNvPr id="20" name="Line 13"/>
            <p:cNvSpPr>
              <a:spLocks noChangeShapeType="1"/>
            </p:cNvSpPr>
            <p:nvPr/>
          </p:nvSpPr>
          <p:spPr bwMode="auto">
            <a:xfrm>
              <a:off x="6064578" y="3168957"/>
              <a:ext cx="2195527" cy="0"/>
            </a:xfrm>
            <a:prstGeom prst="line">
              <a:avLst/>
            </a:prstGeom>
            <a:noFill/>
            <a:ln w="25400">
              <a:solidFill>
                <a:schemeClr val="tx2">
                  <a:lumMod val="60000"/>
                  <a:lumOff val="40000"/>
                </a:schemeClr>
              </a:solidFill>
              <a:prstDash val="solid"/>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20508" name="Line 14"/>
            <p:cNvSpPr>
              <a:spLocks noChangeShapeType="1"/>
            </p:cNvSpPr>
            <p:nvPr/>
          </p:nvSpPr>
          <p:spPr bwMode="auto">
            <a:xfrm>
              <a:off x="6061403" y="2743504"/>
              <a:ext cx="2195527" cy="0"/>
            </a:xfrm>
            <a:prstGeom prst="line">
              <a:avLst/>
            </a:prstGeom>
            <a:noFill/>
            <a:ln w="25400">
              <a:solidFill>
                <a:schemeClr val="bg1">
                  <a:lumMod val="50000"/>
                </a:schemeClr>
              </a:solidFill>
              <a:prstDash val="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a:cs typeface="楷体_GB2312"/>
              </a:endParaRPr>
            </a:p>
          </p:txBody>
        </p:sp>
        <p:sp>
          <p:nvSpPr>
            <p:cNvPr id="72733" name="Rectangle 15"/>
            <p:cNvSpPr>
              <a:spLocks noChangeArrowheads="1"/>
            </p:cNvSpPr>
            <p:nvPr/>
          </p:nvSpPr>
          <p:spPr bwMode="auto">
            <a:xfrm>
              <a:off x="6000760" y="2713659"/>
              <a:ext cx="2428892" cy="488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10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70" eaLnBrk="0" fontAlgn="base" hangingPunct="0">
                <a:spcBef>
                  <a:spcPct val="0"/>
                </a:spcBef>
                <a:spcAft>
                  <a:spcPct val="0"/>
                </a:spcAft>
              </a:pPr>
              <a:r>
                <a:rPr lang="zh-CN" altLang="en-US" sz="2667">
                  <a:solidFill>
                    <a:srgbClr val="000000"/>
                  </a:solidFill>
                  <a:latin typeface="楷体" panose="02010609060101010101" pitchFamily="49" charset="-122"/>
                  <a:ea typeface="楷体" panose="02010609060101010101" pitchFamily="49" charset="-122"/>
                  <a:cs typeface="Times New Roman" panose="02020603050405020304" pitchFamily="18" charset="0"/>
                </a:rPr>
                <a:t>局部数据临时数据</a:t>
              </a:r>
            </a:p>
          </p:txBody>
        </p:sp>
        <p:sp>
          <p:nvSpPr>
            <p:cNvPr id="72734" name="Rectangle 16"/>
            <p:cNvSpPr>
              <a:spLocks noChangeArrowheads="1"/>
            </p:cNvSpPr>
            <p:nvPr/>
          </p:nvSpPr>
          <p:spPr bwMode="auto">
            <a:xfrm>
              <a:off x="6130497" y="3132772"/>
              <a:ext cx="2064521" cy="488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10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zh-CN" altLang="en-US" sz="2667">
                  <a:solidFill>
                    <a:srgbClr val="000000"/>
                  </a:solidFill>
                  <a:latin typeface="楷体" panose="02010609060101010101" pitchFamily="49" charset="-122"/>
                  <a:ea typeface="楷体" panose="02010609060101010101" pitchFamily="49" charset="-122"/>
                  <a:cs typeface="Times New Roman" panose="02020603050405020304" pitchFamily="18" charset="0"/>
                </a:rPr>
                <a:t>参数和返回值</a:t>
              </a:r>
            </a:p>
          </p:txBody>
        </p:sp>
        <p:sp>
          <p:nvSpPr>
            <p:cNvPr id="72735" name="Rectangle 17"/>
            <p:cNvSpPr>
              <a:spLocks noChangeArrowheads="1"/>
            </p:cNvSpPr>
            <p:nvPr/>
          </p:nvSpPr>
          <p:spPr bwMode="auto">
            <a:xfrm>
              <a:off x="6021398" y="3530610"/>
              <a:ext cx="2602248" cy="488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10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70" eaLnBrk="0" fontAlgn="base" hangingPunct="0">
                <a:spcBef>
                  <a:spcPct val="0"/>
                </a:spcBef>
                <a:spcAft>
                  <a:spcPct val="0"/>
                </a:spcAft>
              </a:pPr>
              <a:r>
                <a:rPr lang="zh-CN" altLang="en-US" sz="2667">
                  <a:solidFill>
                    <a:srgbClr val="000000"/>
                  </a:solidFill>
                  <a:latin typeface="楷体" panose="02010609060101010101" pitchFamily="49" charset="-122"/>
                  <a:ea typeface="楷体" panose="02010609060101010101" pitchFamily="49" charset="-122"/>
                  <a:cs typeface="Times New Roman" panose="02020603050405020304" pitchFamily="18" charset="0"/>
                </a:rPr>
                <a:t>控制链</a:t>
              </a:r>
              <a:endParaRPr lang="en-US" altLang="zh-CN" sz="2667">
                <a:solidFill>
                  <a:srgbClr val="000000"/>
                </a:solidFill>
                <a:latin typeface="楷体" panose="02010609060101010101" pitchFamily="49" charset="-122"/>
                <a:ea typeface="楷体" panose="02010609060101010101" pitchFamily="49" charset="-122"/>
                <a:cs typeface="Times New Roman" panose="02020603050405020304" pitchFamily="18" charset="0"/>
              </a:endParaRPr>
            </a:p>
            <a:p>
              <a:pPr defTabSz="1219170" eaLnBrk="0" fontAlgn="base" hangingPunct="0">
                <a:spcBef>
                  <a:spcPct val="0"/>
                </a:spcBef>
                <a:spcAft>
                  <a:spcPct val="0"/>
                </a:spcAft>
              </a:pPr>
              <a:r>
                <a:rPr lang="zh-CN" altLang="en-US" sz="2667">
                  <a:solidFill>
                    <a:srgbClr val="000000"/>
                  </a:solidFill>
                  <a:latin typeface="楷体" panose="02010609060101010101" pitchFamily="49" charset="-122"/>
                  <a:ea typeface="楷体" panose="02010609060101010101" pitchFamily="49" charset="-122"/>
                  <a:cs typeface="Times New Roman" panose="02020603050405020304" pitchFamily="18" charset="0"/>
                </a:rPr>
                <a:t>访问链和机器状态</a:t>
              </a:r>
            </a:p>
          </p:txBody>
        </p:sp>
        <p:sp>
          <p:nvSpPr>
            <p:cNvPr id="72736" name="Rectangle 15"/>
            <p:cNvSpPr>
              <a:spLocks noChangeArrowheads="1"/>
            </p:cNvSpPr>
            <p:nvPr/>
          </p:nvSpPr>
          <p:spPr bwMode="auto">
            <a:xfrm>
              <a:off x="6021398" y="4245436"/>
              <a:ext cx="2428892" cy="488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10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70" eaLnBrk="0" fontAlgn="base" hangingPunct="0">
                <a:spcBef>
                  <a:spcPct val="0"/>
                </a:spcBef>
                <a:spcAft>
                  <a:spcPct val="0"/>
                </a:spcAft>
              </a:pPr>
              <a:r>
                <a:rPr lang="zh-CN" altLang="en-US" sz="2667">
                  <a:solidFill>
                    <a:srgbClr val="000000"/>
                  </a:solidFill>
                  <a:latin typeface="楷体" panose="02010609060101010101" pitchFamily="49" charset="-122"/>
                  <a:ea typeface="楷体" panose="02010609060101010101" pitchFamily="49" charset="-122"/>
                  <a:cs typeface="Times New Roman" panose="02020603050405020304" pitchFamily="18" charset="0"/>
                </a:rPr>
                <a:t>局部数据临时数据</a:t>
              </a:r>
            </a:p>
          </p:txBody>
        </p:sp>
        <p:sp>
          <p:nvSpPr>
            <p:cNvPr id="11" name="Rectangle 4"/>
            <p:cNvSpPr>
              <a:spLocks noChangeArrowheads="1"/>
            </p:cNvSpPr>
            <p:nvPr/>
          </p:nvSpPr>
          <p:spPr bwMode="auto">
            <a:xfrm>
              <a:off x="6037590" y="1559220"/>
              <a:ext cx="2228865" cy="3154385"/>
            </a:xfrm>
            <a:prstGeom prst="rect">
              <a:avLst/>
            </a:prstGeom>
            <a:noFill/>
            <a:ln w="25400">
              <a:solidFill>
                <a:schemeClr val="tx2">
                  <a:lumMod val="60000"/>
                  <a:lumOff val="40000"/>
                </a:schemeClr>
              </a:solidFill>
              <a:miter lim="800000"/>
              <a:headEnd/>
              <a:tailEnd/>
            </a:ln>
          </p:spPr>
          <p:txBody>
            <a:bodyPr/>
            <a:lstStyle/>
            <a:p>
              <a:pPr defTabSz="1219170" fontAlgn="base">
                <a:spcBef>
                  <a:spcPct val="0"/>
                </a:spcBef>
                <a:spcAft>
                  <a:spcPct val="0"/>
                </a:spcAft>
                <a:defRPr/>
              </a:pPr>
              <a:endParaRPr lang="zh-CN" altLang="en-US" sz="2400" dirty="0">
                <a:solidFill>
                  <a:prstClr val="black"/>
                </a:solidFill>
                <a:latin typeface="楷体" pitchFamily="49" charset="-122"/>
                <a:ea typeface="楷体" pitchFamily="49" charset="-122"/>
                <a:cs typeface="Times New Roman" pitchFamily="18" charset="0"/>
              </a:endParaRPr>
            </a:p>
          </p:txBody>
        </p:sp>
      </p:grpSp>
      <p:sp>
        <p:nvSpPr>
          <p:cNvPr id="38" name="弧形 37"/>
          <p:cNvSpPr/>
          <p:nvPr/>
        </p:nvSpPr>
        <p:spPr bwMode="auto">
          <a:xfrm rot="9398377" flipV="1">
            <a:off x="7135285" y="3181351"/>
            <a:ext cx="1350433" cy="1854200"/>
          </a:xfrm>
          <a:prstGeom prst="arc">
            <a:avLst>
              <a:gd name="adj1" fmla="val 16193764"/>
              <a:gd name="adj2" fmla="val 2057466"/>
            </a:avLst>
          </a:prstGeom>
          <a:ln w="38100">
            <a:solidFill>
              <a:schemeClr val="tx2">
                <a:lumMod val="60000"/>
                <a:lumOff val="40000"/>
              </a:schemeClr>
            </a:solidFill>
            <a:headEnd type="stealth" w="lg" len="lg"/>
          </a:ln>
        </p:spPr>
        <p:style>
          <a:lnRef idx="1">
            <a:schemeClr val="accent1"/>
          </a:lnRef>
          <a:fillRef idx="0">
            <a:schemeClr val="accent1"/>
          </a:fillRef>
          <a:effectRef idx="0">
            <a:schemeClr val="accent1"/>
          </a:effectRef>
          <a:fontRef idx="minor">
            <a:schemeClr val="tx1"/>
          </a:fontRef>
        </p:style>
        <p:txBody>
          <a:bodyPr anchor="ctr"/>
          <a:lstStyle/>
          <a:p>
            <a:pPr algn="ctr" defTabSz="1219170" eaLnBrk="0" fontAlgn="base" hangingPunct="0">
              <a:spcBef>
                <a:spcPct val="0"/>
              </a:spcBef>
              <a:spcAft>
                <a:spcPct val="0"/>
              </a:spcAft>
              <a:defRPr/>
            </a:pPr>
            <a:endParaRPr lang="zh-CN" altLang="en-US" sz="1467" b="1">
              <a:solidFill>
                <a:prstClr val="black"/>
              </a:solidFill>
              <a:latin typeface="Candara"/>
              <a:ea typeface="华文楷体" panose="02010600040101010101" pitchFamily="2" charset="-122"/>
            </a:endParaRPr>
          </a:p>
        </p:txBody>
      </p:sp>
      <p:sp>
        <p:nvSpPr>
          <p:cNvPr id="40" name="弧形 39"/>
          <p:cNvSpPr/>
          <p:nvPr/>
        </p:nvSpPr>
        <p:spPr bwMode="auto">
          <a:xfrm rot="10056762" flipV="1">
            <a:off x="7076018" y="1727200"/>
            <a:ext cx="349249" cy="899584"/>
          </a:xfrm>
          <a:prstGeom prst="arc">
            <a:avLst>
              <a:gd name="adj1" fmla="val 16831102"/>
              <a:gd name="adj2" fmla="val 5229498"/>
            </a:avLst>
          </a:prstGeom>
          <a:ln w="38100">
            <a:solidFill>
              <a:schemeClr val="tx2">
                <a:lumMod val="60000"/>
                <a:lumOff val="40000"/>
              </a:schemeClr>
            </a:solidFill>
            <a:headEnd type="stealth" w="lg" len="lg"/>
          </a:ln>
        </p:spPr>
        <p:style>
          <a:lnRef idx="1">
            <a:schemeClr val="accent1"/>
          </a:lnRef>
          <a:fillRef idx="0">
            <a:schemeClr val="accent1"/>
          </a:fillRef>
          <a:effectRef idx="0">
            <a:schemeClr val="accent1"/>
          </a:effectRef>
          <a:fontRef idx="minor">
            <a:schemeClr val="tx1"/>
          </a:fontRef>
        </p:style>
        <p:txBody>
          <a:bodyPr anchor="ctr"/>
          <a:lstStyle/>
          <a:p>
            <a:pPr algn="ctr" defTabSz="1219170" eaLnBrk="0" fontAlgn="base" hangingPunct="0">
              <a:spcBef>
                <a:spcPct val="0"/>
              </a:spcBef>
              <a:spcAft>
                <a:spcPct val="0"/>
              </a:spcAft>
              <a:defRPr/>
            </a:pPr>
            <a:endParaRPr lang="zh-CN" altLang="en-US" sz="1467" b="1">
              <a:solidFill>
                <a:prstClr val="black"/>
              </a:solidFill>
              <a:latin typeface="Candara"/>
              <a:ea typeface="华文楷体" panose="02010600040101010101" pitchFamily="2" charset="-122"/>
            </a:endParaRPr>
          </a:p>
        </p:txBody>
      </p:sp>
      <p:cxnSp>
        <p:nvCxnSpPr>
          <p:cNvPr id="41" name="直接连接符 40"/>
          <p:cNvCxnSpPr/>
          <p:nvPr/>
        </p:nvCxnSpPr>
        <p:spPr bwMode="auto">
          <a:xfrm rot="16200000" flipV="1">
            <a:off x="7183967" y="1579033"/>
            <a:ext cx="431800" cy="0"/>
          </a:xfrm>
          <a:prstGeom prst="line">
            <a:avLst/>
          </a:prstGeom>
          <a:ln w="25400">
            <a:solidFill>
              <a:schemeClr val="tx2">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auto">
          <a:xfrm rot="16200000" flipV="1">
            <a:off x="10160000" y="1534584"/>
            <a:ext cx="431800" cy="0"/>
          </a:xfrm>
          <a:prstGeom prst="line">
            <a:avLst/>
          </a:prstGeom>
          <a:ln w="25400">
            <a:solidFill>
              <a:schemeClr val="tx2">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sp>
        <p:nvSpPr>
          <p:cNvPr id="72717" name="Rectangle 5"/>
          <p:cNvSpPr>
            <a:spLocks noChangeArrowheads="1"/>
          </p:cNvSpPr>
          <p:nvPr/>
        </p:nvSpPr>
        <p:spPr bwMode="auto">
          <a:xfrm>
            <a:off x="7497014" y="1128184"/>
            <a:ext cx="2783637" cy="651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10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2667">
                <a:solidFill>
                  <a:srgbClr val="000000"/>
                </a:solidFill>
                <a:latin typeface="楷体" panose="02010609060101010101" pitchFamily="49" charset="-122"/>
                <a:ea typeface="楷体" panose="02010609060101010101" pitchFamily="49" charset="-122"/>
                <a:cs typeface="Times New Roman" panose="02020603050405020304" pitchFamily="18" charset="0"/>
              </a:rPr>
              <a:t>.  .  .</a:t>
            </a:r>
            <a:endParaRPr lang="zh-CN" altLang="en-US" sz="2667">
              <a:solidFill>
                <a:srgbClr val="000000"/>
              </a:solidFill>
              <a:latin typeface="楷体" panose="02010609060101010101" pitchFamily="49" charset="-122"/>
              <a:ea typeface="楷体" panose="02010609060101010101" pitchFamily="49" charset="-122"/>
              <a:cs typeface="Times New Roman" panose="02020603050405020304" pitchFamily="18" charset="0"/>
            </a:endParaRPr>
          </a:p>
        </p:txBody>
      </p:sp>
      <p:cxnSp>
        <p:nvCxnSpPr>
          <p:cNvPr id="44" name="直接连接符 43"/>
          <p:cNvCxnSpPr/>
          <p:nvPr/>
        </p:nvCxnSpPr>
        <p:spPr bwMode="auto">
          <a:xfrm rot="16200000" flipV="1">
            <a:off x="5966884" y="3767667"/>
            <a:ext cx="1007533" cy="0"/>
          </a:xfrm>
          <a:prstGeom prst="line">
            <a:avLst/>
          </a:prstGeom>
          <a:ln w="38100">
            <a:solidFill>
              <a:schemeClr val="tx2">
                <a:lumMod val="60000"/>
                <a:lumOff val="40000"/>
              </a:schemeClr>
            </a:solidFill>
            <a:prstDash val="solid"/>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72719" name="Rectangle 5"/>
          <p:cNvSpPr>
            <a:spLocks noChangeArrowheads="1"/>
          </p:cNvSpPr>
          <p:nvPr/>
        </p:nvSpPr>
        <p:spPr bwMode="auto">
          <a:xfrm>
            <a:off x="6089651" y="2667000"/>
            <a:ext cx="762000" cy="651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10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zh-CN" altLang="en-US" sz="2667">
                <a:solidFill>
                  <a:srgbClr val="2D83F4"/>
                </a:solidFill>
                <a:latin typeface="楷体" panose="02010609060101010101" pitchFamily="49" charset="-122"/>
                <a:ea typeface="楷体" panose="02010609060101010101" pitchFamily="49" charset="-122"/>
                <a:cs typeface="Times New Roman" panose="02020603050405020304" pitchFamily="18" charset="0"/>
              </a:rPr>
              <a:t>栈</a:t>
            </a:r>
          </a:p>
        </p:txBody>
      </p:sp>
      <p:cxnSp>
        <p:nvCxnSpPr>
          <p:cNvPr id="46" name="直接连接符 45"/>
          <p:cNvCxnSpPr/>
          <p:nvPr/>
        </p:nvCxnSpPr>
        <p:spPr bwMode="auto">
          <a:xfrm rot="10800000">
            <a:off x="6896100" y="5384800"/>
            <a:ext cx="431800" cy="2117"/>
          </a:xfrm>
          <a:prstGeom prst="line">
            <a:avLst/>
          </a:prstGeom>
          <a:ln w="38100">
            <a:solidFill>
              <a:schemeClr val="tx2">
                <a:lumMod val="60000"/>
                <a:lumOff val="40000"/>
              </a:schemeClr>
            </a:solidFill>
            <a:prstDash val="solid"/>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72721" name="Rectangle 5"/>
          <p:cNvSpPr>
            <a:spLocks noChangeArrowheads="1"/>
          </p:cNvSpPr>
          <p:nvPr/>
        </p:nvSpPr>
        <p:spPr bwMode="auto">
          <a:xfrm>
            <a:off x="5994401" y="4842934"/>
            <a:ext cx="1333500" cy="651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10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2400" i="1">
                <a:solidFill>
                  <a:srgbClr val="2D83F4"/>
                </a:solidFill>
                <a:ea typeface="楷体" panose="02010609060101010101" pitchFamily="49" charset="-122"/>
                <a:cs typeface="Times New Roman" panose="02020603050405020304" pitchFamily="18" charset="0"/>
              </a:rPr>
              <a:t>top_sp</a:t>
            </a:r>
            <a:endParaRPr lang="zh-CN" altLang="en-US" sz="2400">
              <a:solidFill>
                <a:srgbClr val="2D83F4"/>
              </a:solidFill>
              <a:latin typeface="楷体" panose="02010609060101010101" pitchFamily="49" charset="-122"/>
              <a:ea typeface="楷体" panose="02010609060101010101" pitchFamily="49" charset="-122"/>
              <a:cs typeface="Times New Roman" panose="02020603050405020304" pitchFamily="18" charset="0"/>
            </a:endParaRPr>
          </a:p>
        </p:txBody>
      </p:sp>
      <p:cxnSp>
        <p:nvCxnSpPr>
          <p:cNvPr id="51" name="直接连接符 50"/>
          <p:cNvCxnSpPr/>
          <p:nvPr/>
        </p:nvCxnSpPr>
        <p:spPr bwMode="auto">
          <a:xfrm rot="16200000" flipV="1">
            <a:off x="10248900" y="2810933"/>
            <a:ext cx="2159000" cy="0"/>
          </a:xfrm>
          <a:prstGeom prst="line">
            <a:avLst/>
          </a:prstGeom>
          <a:ln w="38100">
            <a:solidFill>
              <a:schemeClr val="tx2">
                <a:lumMod val="60000"/>
                <a:lumOff val="40000"/>
              </a:schemeClr>
            </a:solidFill>
            <a:prstDash val="solid"/>
            <a:headEnd type="stealth"/>
            <a:tailEnd type="triangle"/>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bwMode="auto">
          <a:xfrm rot="10800000">
            <a:off x="11114617" y="1765300"/>
            <a:ext cx="431800" cy="2117"/>
          </a:xfrm>
          <a:prstGeom prst="line">
            <a:avLst/>
          </a:prstGeom>
          <a:ln w="25400">
            <a:solidFill>
              <a:schemeClr val="tx2">
                <a:lumMod val="60000"/>
                <a:lumOff val="40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72724" name="Rectangle 5"/>
          <p:cNvSpPr>
            <a:spLocks noChangeArrowheads="1"/>
          </p:cNvSpPr>
          <p:nvPr/>
        </p:nvSpPr>
        <p:spPr bwMode="auto">
          <a:xfrm>
            <a:off x="10545234" y="2461685"/>
            <a:ext cx="1545167" cy="857249"/>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tIns="110400" anchor="ct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zh-CN" altLang="en-US" sz="2400">
                <a:solidFill>
                  <a:srgbClr val="2D83F4"/>
                </a:solidFill>
                <a:latin typeface="楷体" panose="02010609060101010101" pitchFamily="49" charset="-122"/>
                <a:ea typeface="楷体" panose="02010609060101010101" pitchFamily="49" charset="-122"/>
                <a:cs typeface="Times New Roman" panose="02020603050405020304" pitchFamily="18" charset="0"/>
              </a:rPr>
              <a:t>调用者的活动记录</a:t>
            </a:r>
          </a:p>
        </p:txBody>
      </p:sp>
      <p:cxnSp>
        <p:nvCxnSpPr>
          <p:cNvPr id="54" name="直接连接符 53"/>
          <p:cNvCxnSpPr/>
          <p:nvPr/>
        </p:nvCxnSpPr>
        <p:spPr bwMode="auto">
          <a:xfrm rot="10800000">
            <a:off x="11110384" y="3890434"/>
            <a:ext cx="431800" cy="2117"/>
          </a:xfrm>
          <a:prstGeom prst="line">
            <a:avLst/>
          </a:prstGeom>
          <a:ln w="25400">
            <a:solidFill>
              <a:schemeClr val="tx2">
                <a:lumMod val="60000"/>
                <a:lumOff val="40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bwMode="auto">
          <a:xfrm rot="10800000">
            <a:off x="11110384" y="5985934"/>
            <a:ext cx="431800" cy="2117"/>
          </a:xfrm>
          <a:prstGeom prst="line">
            <a:avLst/>
          </a:prstGeom>
          <a:ln w="25400">
            <a:solidFill>
              <a:schemeClr val="tx2">
                <a:lumMod val="60000"/>
                <a:lumOff val="40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876547">
                                            <p:txEl>
                                              <p:pRg st="0" end="0"/>
                                            </p:txEl>
                                          </p:spTgt>
                                        </p:tgtEl>
                                        <p:attrNameLst>
                                          <p:attrName>style.visibility</p:attrName>
                                        </p:attrNameLst>
                                      </p:cBhvr>
                                      <p:to>
                                        <p:strVal val="visible"/>
                                      </p:to>
                                    </p:set>
                                    <p:anim calcmode="lin" valueType="num">
                                      <p:cBhvr>
                                        <p:cTn id="7" dur="500" fill="hold"/>
                                        <p:tgtEl>
                                          <p:spTgt spid="87654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876547">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876547">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nodeType="clickEffect">
                                  <p:stCondLst>
                                    <p:cond delay="0"/>
                                  </p:stCondLst>
                                  <p:childTnLst>
                                    <p:set>
                                      <p:cBhvr>
                                        <p:cTn id="13" dur="1" fill="hold">
                                          <p:stCondLst>
                                            <p:cond delay="0"/>
                                          </p:stCondLst>
                                        </p:cTn>
                                        <p:tgtEl>
                                          <p:spTgt spid="876547">
                                            <p:txEl>
                                              <p:pRg st="1" end="1"/>
                                            </p:txEl>
                                          </p:spTgt>
                                        </p:tgtEl>
                                        <p:attrNameLst>
                                          <p:attrName>style.visibility</p:attrName>
                                        </p:attrNameLst>
                                      </p:cBhvr>
                                      <p:to>
                                        <p:strVal val="visible"/>
                                      </p:to>
                                    </p:set>
                                    <p:anim calcmode="lin" valueType="num">
                                      <p:cBhvr>
                                        <p:cTn id="14" dur="500" fill="hold"/>
                                        <p:tgtEl>
                                          <p:spTgt spid="876547">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876547">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876547">
                                            <p:txEl>
                                              <p:pRg st="1" end="1"/>
                                            </p:txEl>
                                          </p:spTgt>
                                        </p:tgtEl>
                                      </p:cBhvr>
                                    </p:animEffect>
                                  </p:childTnLst>
                                </p:cTn>
                              </p:par>
                              <p:par>
                                <p:cTn id="17" presetID="53" presetClass="entr" presetSubtype="0" fill="hold" nodeType="withEffect">
                                  <p:stCondLst>
                                    <p:cond delay="0"/>
                                  </p:stCondLst>
                                  <p:childTnLst>
                                    <p:set>
                                      <p:cBhvr>
                                        <p:cTn id="18" dur="1" fill="hold">
                                          <p:stCondLst>
                                            <p:cond delay="0"/>
                                          </p:stCondLst>
                                        </p:cTn>
                                        <p:tgtEl>
                                          <p:spTgt spid="876547">
                                            <p:txEl>
                                              <p:pRg st="2" end="2"/>
                                            </p:txEl>
                                          </p:spTgt>
                                        </p:tgtEl>
                                        <p:attrNameLst>
                                          <p:attrName>style.visibility</p:attrName>
                                        </p:attrNameLst>
                                      </p:cBhvr>
                                      <p:to>
                                        <p:strVal val="visible"/>
                                      </p:to>
                                    </p:set>
                                    <p:anim calcmode="lin" valueType="num">
                                      <p:cBhvr>
                                        <p:cTn id="19" dur="500" fill="hold"/>
                                        <p:tgtEl>
                                          <p:spTgt spid="876547">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876547">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876547">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3" presetClass="entr" presetSubtype="0" fill="hold" nodeType="clickEffect">
                                  <p:stCondLst>
                                    <p:cond delay="0"/>
                                  </p:stCondLst>
                                  <p:childTnLst>
                                    <p:set>
                                      <p:cBhvr>
                                        <p:cTn id="25" dur="1" fill="hold">
                                          <p:stCondLst>
                                            <p:cond delay="0"/>
                                          </p:stCondLst>
                                        </p:cTn>
                                        <p:tgtEl>
                                          <p:spTgt spid="876547">
                                            <p:txEl>
                                              <p:pRg st="3" end="3"/>
                                            </p:txEl>
                                          </p:spTgt>
                                        </p:tgtEl>
                                        <p:attrNameLst>
                                          <p:attrName>style.visibility</p:attrName>
                                        </p:attrNameLst>
                                      </p:cBhvr>
                                      <p:to>
                                        <p:strVal val="visible"/>
                                      </p:to>
                                    </p:set>
                                    <p:anim calcmode="lin" valueType="num">
                                      <p:cBhvr>
                                        <p:cTn id="26" dur="500" fill="hold"/>
                                        <p:tgtEl>
                                          <p:spTgt spid="876547">
                                            <p:txEl>
                                              <p:pRg st="3" end="3"/>
                                            </p:txEl>
                                          </p:spTgt>
                                        </p:tgtEl>
                                        <p:attrNameLst>
                                          <p:attrName>ppt_w</p:attrName>
                                        </p:attrNameLst>
                                      </p:cBhvr>
                                      <p:tavLst>
                                        <p:tav tm="0">
                                          <p:val>
                                            <p:fltVal val="0"/>
                                          </p:val>
                                        </p:tav>
                                        <p:tav tm="100000">
                                          <p:val>
                                            <p:strVal val="#ppt_w"/>
                                          </p:val>
                                        </p:tav>
                                      </p:tavLst>
                                    </p:anim>
                                    <p:anim calcmode="lin" valueType="num">
                                      <p:cBhvr>
                                        <p:cTn id="27" dur="500" fill="hold"/>
                                        <p:tgtEl>
                                          <p:spTgt spid="876547">
                                            <p:txEl>
                                              <p:pRg st="3" end="3"/>
                                            </p:txEl>
                                          </p:spTgt>
                                        </p:tgtEl>
                                        <p:attrNameLst>
                                          <p:attrName>ppt_h</p:attrName>
                                        </p:attrNameLst>
                                      </p:cBhvr>
                                      <p:tavLst>
                                        <p:tav tm="0">
                                          <p:val>
                                            <p:fltVal val="0"/>
                                          </p:val>
                                        </p:tav>
                                        <p:tav tm="100000">
                                          <p:val>
                                            <p:strVal val="#ppt_h"/>
                                          </p:val>
                                        </p:tav>
                                      </p:tavLst>
                                    </p:anim>
                                    <p:animEffect transition="in" filter="fade">
                                      <p:cBhvr>
                                        <p:cTn id="28" dur="500"/>
                                        <p:tgtEl>
                                          <p:spTgt spid="876547">
                                            <p:txEl>
                                              <p:pRg st="3" end="3"/>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3" presetClass="entr" presetSubtype="0" fill="hold" nodeType="clickEffect">
                                  <p:stCondLst>
                                    <p:cond delay="0"/>
                                  </p:stCondLst>
                                  <p:childTnLst>
                                    <p:set>
                                      <p:cBhvr>
                                        <p:cTn id="32" dur="1" fill="hold">
                                          <p:stCondLst>
                                            <p:cond delay="0"/>
                                          </p:stCondLst>
                                        </p:cTn>
                                        <p:tgtEl>
                                          <p:spTgt spid="876547">
                                            <p:txEl>
                                              <p:pRg st="4" end="4"/>
                                            </p:txEl>
                                          </p:spTgt>
                                        </p:tgtEl>
                                        <p:attrNameLst>
                                          <p:attrName>style.visibility</p:attrName>
                                        </p:attrNameLst>
                                      </p:cBhvr>
                                      <p:to>
                                        <p:strVal val="visible"/>
                                      </p:to>
                                    </p:set>
                                    <p:anim calcmode="lin" valueType="num">
                                      <p:cBhvr>
                                        <p:cTn id="33" dur="500" fill="hold"/>
                                        <p:tgtEl>
                                          <p:spTgt spid="876547">
                                            <p:txEl>
                                              <p:pRg st="4" end="4"/>
                                            </p:txEl>
                                          </p:spTgt>
                                        </p:tgtEl>
                                        <p:attrNameLst>
                                          <p:attrName>ppt_w</p:attrName>
                                        </p:attrNameLst>
                                      </p:cBhvr>
                                      <p:tavLst>
                                        <p:tav tm="0">
                                          <p:val>
                                            <p:fltVal val="0"/>
                                          </p:val>
                                        </p:tav>
                                        <p:tav tm="100000">
                                          <p:val>
                                            <p:strVal val="#ppt_w"/>
                                          </p:val>
                                        </p:tav>
                                      </p:tavLst>
                                    </p:anim>
                                    <p:anim calcmode="lin" valueType="num">
                                      <p:cBhvr>
                                        <p:cTn id="34" dur="500" fill="hold"/>
                                        <p:tgtEl>
                                          <p:spTgt spid="876547">
                                            <p:txEl>
                                              <p:pRg st="4" end="4"/>
                                            </p:txEl>
                                          </p:spTgt>
                                        </p:tgtEl>
                                        <p:attrNameLst>
                                          <p:attrName>ppt_h</p:attrName>
                                        </p:attrNameLst>
                                      </p:cBhvr>
                                      <p:tavLst>
                                        <p:tav tm="0">
                                          <p:val>
                                            <p:fltVal val="0"/>
                                          </p:val>
                                        </p:tav>
                                        <p:tav tm="100000">
                                          <p:val>
                                            <p:strVal val="#ppt_h"/>
                                          </p:val>
                                        </p:tav>
                                      </p:tavLst>
                                    </p:anim>
                                    <p:animEffect transition="in" filter="fade">
                                      <p:cBhvr>
                                        <p:cTn id="35" dur="500"/>
                                        <p:tgtEl>
                                          <p:spTgt spid="8765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a:xfrm>
            <a:off x="571500" y="1047751"/>
            <a:ext cx="11237384" cy="4301067"/>
          </a:xfrm>
        </p:spPr>
        <p:txBody>
          <a:bodyPr/>
          <a:lstStyle/>
          <a:p>
            <a:pPr eaLnBrk="1" hangingPunct="1">
              <a:lnSpc>
                <a:spcPts val="4000"/>
              </a:lnSpc>
              <a:buClrTx/>
              <a:buFont typeface="Wingdings" pitchFamily="2" charset="2"/>
              <a:buChar char="Ø"/>
              <a:defRPr/>
            </a:pPr>
            <a:r>
              <a:rPr lang="zh-CN" altLang="en-US" sz="3333" b="1" dirty="0">
                <a:solidFill>
                  <a:schemeClr val="tx1"/>
                </a:solidFill>
                <a:cs typeface="Times New Roman" pitchFamily="18" charset="0"/>
              </a:rPr>
              <a:t>过程</a:t>
            </a:r>
            <a:r>
              <a:rPr lang="zh-CN" altLang="en-US" sz="3333" b="1" dirty="0">
                <a:solidFill>
                  <a:schemeClr val="tx2">
                    <a:lumMod val="60000"/>
                    <a:lumOff val="40000"/>
                  </a:schemeClr>
                </a:solidFill>
                <a:cs typeface="Times New Roman" pitchFamily="18" charset="0"/>
              </a:rPr>
              <a:t>调用</a:t>
            </a:r>
            <a:r>
              <a:rPr lang="zh-CN" altLang="en-US" sz="3333" b="1" dirty="0">
                <a:solidFill>
                  <a:schemeClr val="tx1"/>
                </a:solidFill>
                <a:cs typeface="Times New Roman" pitchFamily="18" charset="0"/>
              </a:rPr>
              <a:t>和过程</a:t>
            </a:r>
            <a:r>
              <a:rPr lang="zh-CN" altLang="en-US" sz="3333" b="1" dirty="0">
                <a:solidFill>
                  <a:schemeClr val="tx2">
                    <a:lumMod val="60000"/>
                    <a:lumOff val="40000"/>
                  </a:schemeClr>
                </a:solidFill>
                <a:cs typeface="Times New Roman" pitchFamily="18" charset="0"/>
              </a:rPr>
              <a:t>返回</a:t>
            </a:r>
            <a:r>
              <a:rPr lang="zh-CN" altLang="en-US" sz="3333" b="1" dirty="0">
                <a:solidFill>
                  <a:schemeClr val="tx1"/>
                </a:solidFill>
                <a:cs typeface="Times New Roman" pitchFamily="18" charset="0"/>
              </a:rPr>
              <a:t>都需要执行一些</a:t>
            </a:r>
            <a:r>
              <a:rPr lang="zh-CN" altLang="en-US" sz="3333" b="1" dirty="0">
                <a:solidFill>
                  <a:schemeClr val="tx2">
                    <a:lumMod val="60000"/>
                    <a:lumOff val="40000"/>
                  </a:schemeClr>
                </a:solidFill>
                <a:cs typeface="Times New Roman" pitchFamily="18" charset="0"/>
              </a:rPr>
              <a:t>代码</a:t>
            </a:r>
            <a:r>
              <a:rPr lang="zh-CN" altLang="en-US" sz="3333" b="1" dirty="0">
                <a:solidFill>
                  <a:schemeClr val="tx1"/>
                </a:solidFill>
                <a:cs typeface="Times New Roman" pitchFamily="18" charset="0"/>
              </a:rPr>
              <a:t>来管理活动记录栈，保存或恢复机器状态等</a:t>
            </a:r>
            <a:endParaRPr lang="en-US" altLang="zh-CN" sz="3333" b="1" dirty="0">
              <a:solidFill>
                <a:schemeClr val="tx1"/>
              </a:solidFill>
              <a:cs typeface="Times New Roman" pitchFamily="18" charset="0"/>
            </a:endParaRPr>
          </a:p>
          <a:p>
            <a:pPr lvl="1" algn="just" eaLnBrk="1" hangingPunct="1">
              <a:lnSpc>
                <a:spcPts val="4000"/>
              </a:lnSpc>
              <a:buClrTx/>
              <a:buFont typeface="Wingdings" pitchFamily="2" charset="2"/>
              <a:buChar char="Ø"/>
              <a:defRPr/>
            </a:pPr>
            <a:r>
              <a:rPr lang="zh-CN" altLang="en-US" b="1" dirty="0">
                <a:solidFill>
                  <a:schemeClr val="tx1"/>
                </a:solidFill>
                <a:latin typeface="楷体" pitchFamily="49" charset="-122"/>
                <a:cs typeface="Times New Roman" pitchFamily="18" charset="0"/>
              </a:rPr>
              <a:t>调用序列</a:t>
            </a:r>
            <a:endParaRPr lang="en-US" altLang="zh-CN" b="1" dirty="0">
              <a:solidFill>
                <a:schemeClr val="tx1"/>
              </a:solidFill>
              <a:latin typeface="楷体" pitchFamily="49" charset="-122"/>
              <a:cs typeface="Times New Roman" pitchFamily="18" charset="0"/>
            </a:endParaRPr>
          </a:p>
          <a:p>
            <a:pPr lvl="2">
              <a:lnSpc>
                <a:spcPts val="4000"/>
              </a:lnSpc>
              <a:buClrTx/>
              <a:buFont typeface="Wingdings" pitchFamily="2" charset="2"/>
              <a:buChar char="Ø"/>
              <a:defRPr/>
            </a:pPr>
            <a:r>
              <a:rPr lang="zh-CN" altLang="en-US" sz="2933" b="1" dirty="0">
                <a:solidFill>
                  <a:schemeClr val="tx1"/>
                </a:solidFill>
                <a:latin typeface="楷体" pitchFamily="49" charset="-122"/>
                <a:cs typeface="Times New Roman" pitchFamily="18" charset="0"/>
              </a:rPr>
              <a:t>实现过程调用的代码段。为一个活动记录在栈中分配空间，并在此记录的字段中填写信息</a:t>
            </a:r>
            <a:endParaRPr lang="zh-CN" altLang="en-US" sz="2933" b="1" dirty="0">
              <a:solidFill>
                <a:schemeClr val="tx1"/>
              </a:solidFill>
              <a:latin typeface="楷体" pitchFamily="49" charset="-122"/>
            </a:endParaRPr>
          </a:p>
          <a:p>
            <a:pPr lvl="1" algn="just" eaLnBrk="1" hangingPunct="1">
              <a:lnSpc>
                <a:spcPts val="4000"/>
              </a:lnSpc>
              <a:buClrTx/>
              <a:buFont typeface="Wingdings" pitchFamily="2" charset="2"/>
              <a:buChar char="Ø"/>
              <a:defRPr/>
            </a:pPr>
            <a:r>
              <a:rPr lang="zh-CN" altLang="en-US" b="1" dirty="0">
                <a:solidFill>
                  <a:schemeClr val="tx1"/>
                </a:solidFill>
                <a:latin typeface="楷体" pitchFamily="49" charset="-122"/>
              </a:rPr>
              <a:t>返回序列</a:t>
            </a:r>
            <a:endParaRPr lang="en-US" altLang="zh-CN" b="1" dirty="0">
              <a:solidFill>
                <a:schemeClr val="tx1"/>
              </a:solidFill>
              <a:latin typeface="楷体" pitchFamily="49" charset="-122"/>
            </a:endParaRPr>
          </a:p>
          <a:p>
            <a:pPr lvl="2" algn="just" eaLnBrk="1" hangingPunct="1">
              <a:lnSpc>
                <a:spcPts val="4000"/>
              </a:lnSpc>
              <a:buClrTx/>
              <a:buFont typeface="Wingdings" pitchFamily="2" charset="2"/>
              <a:buChar char="Ø"/>
              <a:defRPr/>
            </a:pPr>
            <a:r>
              <a:rPr lang="zh-CN" altLang="en-US" sz="2933" b="1" dirty="0">
                <a:solidFill>
                  <a:schemeClr val="tx1"/>
                </a:solidFill>
                <a:latin typeface="楷体" pitchFamily="49" charset="-122"/>
              </a:rPr>
              <a:t>恢复机器状态，使得调用过程能够在调用结束之后继续执行</a:t>
            </a:r>
          </a:p>
          <a:p>
            <a:pPr lvl="1">
              <a:lnSpc>
                <a:spcPts val="4000"/>
              </a:lnSpc>
              <a:buClrTx/>
              <a:buFont typeface="Wingdings" pitchFamily="2" charset="2"/>
              <a:buChar char="Ø"/>
              <a:defRPr/>
            </a:pPr>
            <a:r>
              <a:rPr lang="zh-CN" altLang="en-US" b="1" dirty="0">
                <a:solidFill>
                  <a:schemeClr val="tx1"/>
                </a:solidFill>
              </a:rPr>
              <a:t>一个调用代码序列中的</a:t>
            </a:r>
            <a:r>
              <a:rPr lang="zh-CN" altLang="en-US" b="1" dirty="0">
                <a:solidFill>
                  <a:schemeClr val="tx2">
                    <a:lumMod val="60000"/>
                    <a:lumOff val="40000"/>
                  </a:schemeClr>
                </a:solidFill>
              </a:rPr>
              <a:t>代码</a:t>
            </a:r>
            <a:r>
              <a:rPr lang="zh-CN" altLang="en-US" b="1" dirty="0">
                <a:solidFill>
                  <a:schemeClr val="tx1"/>
                </a:solidFill>
              </a:rPr>
              <a:t>通常被</a:t>
            </a:r>
            <a:r>
              <a:rPr lang="zh-CN" altLang="en-US" b="1" dirty="0">
                <a:solidFill>
                  <a:schemeClr val="tx2">
                    <a:lumMod val="60000"/>
                    <a:lumOff val="40000"/>
                  </a:schemeClr>
                </a:solidFill>
              </a:rPr>
              <a:t>分割</a:t>
            </a:r>
            <a:r>
              <a:rPr lang="zh-CN" altLang="en-US" b="1" dirty="0">
                <a:solidFill>
                  <a:schemeClr val="tx1"/>
                </a:solidFill>
              </a:rPr>
              <a:t>到调用过程（调用者）和被调用过程（被调用者）中。返回序列也是如此</a:t>
            </a:r>
            <a:endParaRPr lang="zh-CN" altLang="en-US" b="1" dirty="0">
              <a:solidFill>
                <a:schemeClr val="tx1"/>
              </a:solidFill>
              <a:ea typeface="楷体_GB2312" pitchFamily="49" charset="-122"/>
            </a:endParaRPr>
          </a:p>
        </p:txBody>
      </p:sp>
      <p:sp>
        <p:nvSpPr>
          <p:cNvPr id="74755" name="Rectangle 2"/>
          <p:cNvSpPr>
            <a:spLocks noGrp="1" noChangeArrowheads="1"/>
          </p:cNvSpPr>
          <p:nvPr>
            <p:ph type="title"/>
          </p:nvPr>
        </p:nvSpPr>
        <p:spPr>
          <a:xfrm>
            <a:off x="1007533" y="357718"/>
            <a:ext cx="10574867" cy="478367"/>
          </a:xfrm>
        </p:spPr>
        <p:txBody>
          <a:bodyPr/>
          <a:lstStyle/>
          <a:p>
            <a:pPr eaLnBrk="1" hangingPunct="1"/>
            <a:r>
              <a:rPr lang="zh-CN" altLang="en-US" sz="400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调用序列和返回序列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30723">
                                            <p:txEl>
                                              <p:pRg st="1" end="1"/>
                                            </p:txEl>
                                          </p:spTgt>
                                        </p:tgtEl>
                                        <p:attrNameLst>
                                          <p:attrName>style.visibility</p:attrName>
                                        </p:attrNameLst>
                                      </p:cBhvr>
                                      <p:to>
                                        <p:strVal val="visible"/>
                                      </p:to>
                                    </p:set>
                                    <p:anim calcmode="lin" valueType="num">
                                      <p:cBhvr>
                                        <p:cTn id="7" dur="500" fill="hold"/>
                                        <p:tgtEl>
                                          <p:spTgt spid="3072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30723">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30723">
                                            <p:txEl>
                                              <p:pRg st="1" end="1"/>
                                            </p:txEl>
                                          </p:spTgt>
                                        </p:tgtEl>
                                      </p:cBhvr>
                                    </p:animEffect>
                                  </p:childTnLst>
                                </p:cTn>
                              </p:par>
                              <p:par>
                                <p:cTn id="10" presetID="53" presetClass="entr" presetSubtype="0" fill="hold" nodeType="withEffect">
                                  <p:stCondLst>
                                    <p:cond delay="0"/>
                                  </p:stCondLst>
                                  <p:childTnLst>
                                    <p:set>
                                      <p:cBhvr>
                                        <p:cTn id="11" dur="1" fill="hold">
                                          <p:stCondLst>
                                            <p:cond delay="0"/>
                                          </p:stCondLst>
                                        </p:cTn>
                                        <p:tgtEl>
                                          <p:spTgt spid="30723">
                                            <p:txEl>
                                              <p:pRg st="2" end="2"/>
                                            </p:txEl>
                                          </p:spTgt>
                                        </p:tgtEl>
                                        <p:attrNameLst>
                                          <p:attrName>style.visibility</p:attrName>
                                        </p:attrNameLst>
                                      </p:cBhvr>
                                      <p:to>
                                        <p:strVal val="visible"/>
                                      </p:to>
                                    </p:set>
                                    <p:anim calcmode="lin" valueType="num">
                                      <p:cBhvr>
                                        <p:cTn id="12" dur="500" fill="hold"/>
                                        <p:tgtEl>
                                          <p:spTgt spid="30723">
                                            <p:txEl>
                                              <p:pRg st="2" end="2"/>
                                            </p:txEl>
                                          </p:spTgt>
                                        </p:tgtEl>
                                        <p:attrNameLst>
                                          <p:attrName>ppt_w</p:attrName>
                                        </p:attrNameLst>
                                      </p:cBhvr>
                                      <p:tavLst>
                                        <p:tav tm="0">
                                          <p:val>
                                            <p:fltVal val="0"/>
                                          </p:val>
                                        </p:tav>
                                        <p:tav tm="100000">
                                          <p:val>
                                            <p:strVal val="#ppt_w"/>
                                          </p:val>
                                        </p:tav>
                                      </p:tavLst>
                                    </p:anim>
                                    <p:anim calcmode="lin" valueType="num">
                                      <p:cBhvr>
                                        <p:cTn id="13" dur="500" fill="hold"/>
                                        <p:tgtEl>
                                          <p:spTgt spid="30723">
                                            <p:txEl>
                                              <p:pRg st="2" end="2"/>
                                            </p:txEl>
                                          </p:spTgt>
                                        </p:tgtEl>
                                        <p:attrNameLst>
                                          <p:attrName>ppt_h</p:attrName>
                                        </p:attrNameLst>
                                      </p:cBhvr>
                                      <p:tavLst>
                                        <p:tav tm="0">
                                          <p:val>
                                            <p:fltVal val="0"/>
                                          </p:val>
                                        </p:tav>
                                        <p:tav tm="100000">
                                          <p:val>
                                            <p:strVal val="#ppt_h"/>
                                          </p:val>
                                        </p:tav>
                                      </p:tavLst>
                                    </p:anim>
                                    <p:animEffect transition="in" filter="fade">
                                      <p:cBhvr>
                                        <p:cTn id="14" dur="500"/>
                                        <p:tgtEl>
                                          <p:spTgt spid="30723">
                                            <p:txEl>
                                              <p:pRg st="2" end="2"/>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3" presetClass="entr" presetSubtype="0" fill="hold" nodeType="clickEffect">
                                  <p:stCondLst>
                                    <p:cond delay="0"/>
                                  </p:stCondLst>
                                  <p:childTnLst>
                                    <p:set>
                                      <p:cBhvr>
                                        <p:cTn id="18" dur="1" fill="hold">
                                          <p:stCondLst>
                                            <p:cond delay="0"/>
                                          </p:stCondLst>
                                        </p:cTn>
                                        <p:tgtEl>
                                          <p:spTgt spid="30723">
                                            <p:txEl>
                                              <p:pRg st="3" end="3"/>
                                            </p:txEl>
                                          </p:spTgt>
                                        </p:tgtEl>
                                        <p:attrNameLst>
                                          <p:attrName>style.visibility</p:attrName>
                                        </p:attrNameLst>
                                      </p:cBhvr>
                                      <p:to>
                                        <p:strVal val="visible"/>
                                      </p:to>
                                    </p:set>
                                    <p:anim calcmode="lin" valueType="num">
                                      <p:cBhvr>
                                        <p:cTn id="19" dur="500" fill="hold"/>
                                        <p:tgtEl>
                                          <p:spTgt spid="30723">
                                            <p:txEl>
                                              <p:pRg st="3" end="3"/>
                                            </p:txEl>
                                          </p:spTgt>
                                        </p:tgtEl>
                                        <p:attrNameLst>
                                          <p:attrName>ppt_w</p:attrName>
                                        </p:attrNameLst>
                                      </p:cBhvr>
                                      <p:tavLst>
                                        <p:tav tm="0">
                                          <p:val>
                                            <p:fltVal val="0"/>
                                          </p:val>
                                        </p:tav>
                                        <p:tav tm="100000">
                                          <p:val>
                                            <p:strVal val="#ppt_w"/>
                                          </p:val>
                                        </p:tav>
                                      </p:tavLst>
                                    </p:anim>
                                    <p:anim calcmode="lin" valueType="num">
                                      <p:cBhvr>
                                        <p:cTn id="20" dur="500" fill="hold"/>
                                        <p:tgtEl>
                                          <p:spTgt spid="30723">
                                            <p:txEl>
                                              <p:pRg st="3" end="3"/>
                                            </p:txEl>
                                          </p:spTgt>
                                        </p:tgtEl>
                                        <p:attrNameLst>
                                          <p:attrName>ppt_h</p:attrName>
                                        </p:attrNameLst>
                                      </p:cBhvr>
                                      <p:tavLst>
                                        <p:tav tm="0">
                                          <p:val>
                                            <p:fltVal val="0"/>
                                          </p:val>
                                        </p:tav>
                                        <p:tav tm="100000">
                                          <p:val>
                                            <p:strVal val="#ppt_h"/>
                                          </p:val>
                                        </p:tav>
                                      </p:tavLst>
                                    </p:anim>
                                    <p:animEffect transition="in" filter="fade">
                                      <p:cBhvr>
                                        <p:cTn id="21" dur="500"/>
                                        <p:tgtEl>
                                          <p:spTgt spid="30723">
                                            <p:txEl>
                                              <p:pRg st="3" end="3"/>
                                            </p:txEl>
                                          </p:spTgt>
                                        </p:tgtEl>
                                      </p:cBhvr>
                                    </p:animEffect>
                                  </p:childTnLst>
                                </p:cTn>
                              </p:par>
                              <p:par>
                                <p:cTn id="22" presetID="53" presetClass="entr" presetSubtype="0" fill="hold" nodeType="withEffect">
                                  <p:stCondLst>
                                    <p:cond delay="0"/>
                                  </p:stCondLst>
                                  <p:childTnLst>
                                    <p:set>
                                      <p:cBhvr>
                                        <p:cTn id="23" dur="1" fill="hold">
                                          <p:stCondLst>
                                            <p:cond delay="0"/>
                                          </p:stCondLst>
                                        </p:cTn>
                                        <p:tgtEl>
                                          <p:spTgt spid="30723">
                                            <p:txEl>
                                              <p:pRg st="4" end="4"/>
                                            </p:txEl>
                                          </p:spTgt>
                                        </p:tgtEl>
                                        <p:attrNameLst>
                                          <p:attrName>style.visibility</p:attrName>
                                        </p:attrNameLst>
                                      </p:cBhvr>
                                      <p:to>
                                        <p:strVal val="visible"/>
                                      </p:to>
                                    </p:set>
                                    <p:anim calcmode="lin" valueType="num">
                                      <p:cBhvr>
                                        <p:cTn id="24" dur="500" fill="hold"/>
                                        <p:tgtEl>
                                          <p:spTgt spid="30723">
                                            <p:txEl>
                                              <p:pRg st="4" end="4"/>
                                            </p:txEl>
                                          </p:spTgt>
                                        </p:tgtEl>
                                        <p:attrNameLst>
                                          <p:attrName>ppt_w</p:attrName>
                                        </p:attrNameLst>
                                      </p:cBhvr>
                                      <p:tavLst>
                                        <p:tav tm="0">
                                          <p:val>
                                            <p:fltVal val="0"/>
                                          </p:val>
                                        </p:tav>
                                        <p:tav tm="100000">
                                          <p:val>
                                            <p:strVal val="#ppt_w"/>
                                          </p:val>
                                        </p:tav>
                                      </p:tavLst>
                                    </p:anim>
                                    <p:anim calcmode="lin" valueType="num">
                                      <p:cBhvr>
                                        <p:cTn id="25" dur="500" fill="hold"/>
                                        <p:tgtEl>
                                          <p:spTgt spid="30723">
                                            <p:txEl>
                                              <p:pRg st="4" end="4"/>
                                            </p:txEl>
                                          </p:spTgt>
                                        </p:tgtEl>
                                        <p:attrNameLst>
                                          <p:attrName>ppt_h</p:attrName>
                                        </p:attrNameLst>
                                      </p:cBhvr>
                                      <p:tavLst>
                                        <p:tav tm="0">
                                          <p:val>
                                            <p:fltVal val="0"/>
                                          </p:val>
                                        </p:tav>
                                        <p:tav tm="100000">
                                          <p:val>
                                            <p:strVal val="#ppt_h"/>
                                          </p:val>
                                        </p:tav>
                                      </p:tavLst>
                                    </p:anim>
                                    <p:animEffect transition="in" filter="fade">
                                      <p:cBhvr>
                                        <p:cTn id="26" dur="500"/>
                                        <p:tgtEl>
                                          <p:spTgt spid="30723">
                                            <p:txEl>
                                              <p:pRg st="4" end="4"/>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3" presetClass="entr" presetSubtype="0" fill="hold" nodeType="clickEffect">
                                  <p:stCondLst>
                                    <p:cond delay="0"/>
                                  </p:stCondLst>
                                  <p:childTnLst>
                                    <p:set>
                                      <p:cBhvr>
                                        <p:cTn id="30" dur="1" fill="hold">
                                          <p:stCondLst>
                                            <p:cond delay="0"/>
                                          </p:stCondLst>
                                        </p:cTn>
                                        <p:tgtEl>
                                          <p:spTgt spid="30723">
                                            <p:txEl>
                                              <p:pRg st="5" end="5"/>
                                            </p:txEl>
                                          </p:spTgt>
                                        </p:tgtEl>
                                        <p:attrNameLst>
                                          <p:attrName>style.visibility</p:attrName>
                                        </p:attrNameLst>
                                      </p:cBhvr>
                                      <p:to>
                                        <p:strVal val="visible"/>
                                      </p:to>
                                    </p:set>
                                    <p:anim calcmode="lin" valueType="num">
                                      <p:cBhvr>
                                        <p:cTn id="31" dur="500" fill="hold"/>
                                        <p:tgtEl>
                                          <p:spTgt spid="30723">
                                            <p:txEl>
                                              <p:pRg st="5" end="5"/>
                                            </p:txEl>
                                          </p:spTgt>
                                        </p:tgtEl>
                                        <p:attrNameLst>
                                          <p:attrName>ppt_w</p:attrName>
                                        </p:attrNameLst>
                                      </p:cBhvr>
                                      <p:tavLst>
                                        <p:tav tm="0">
                                          <p:val>
                                            <p:fltVal val="0"/>
                                          </p:val>
                                        </p:tav>
                                        <p:tav tm="100000">
                                          <p:val>
                                            <p:strVal val="#ppt_w"/>
                                          </p:val>
                                        </p:tav>
                                      </p:tavLst>
                                    </p:anim>
                                    <p:anim calcmode="lin" valueType="num">
                                      <p:cBhvr>
                                        <p:cTn id="32" dur="500" fill="hold"/>
                                        <p:tgtEl>
                                          <p:spTgt spid="30723">
                                            <p:txEl>
                                              <p:pRg st="5" end="5"/>
                                            </p:txEl>
                                          </p:spTgt>
                                        </p:tgtEl>
                                        <p:attrNameLst>
                                          <p:attrName>ppt_h</p:attrName>
                                        </p:attrNameLst>
                                      </p:cBhvr>
                                      <p:tavLst>
                                        <p:tav tm="0">
                                          <p:val>
                                            <p:fltVal val="0"/>
                                          </p:val>
                                        </p:tav>
                                        <p:tav tm="100000">
                                          <p:val>
                                            <p:strVal val="#ppt_h"/>
                                          </p:val>
                                        </p:tav>
                                      </p:tavLst>
                                    </p:anim>
                                    <p:animEffect transition="in" filter="fade">
                                      <p:cBhvr>
                                        <p:cTn id="33" dur="500"/>
                                        <p:tgtEl>
                                          <p:spTgt spid="307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987" name="Rectangle 3"/>
          <p:cNvSpPr>
            <a:spLocks noGrp="1" noChangeArrowheads="1"/>
          </p:cNvSpPr>
          <p:nvPr>
            <p:ph idx="1"/>
          </p:nvPr>
        </p:nvSpPr>
        <p:spPr>
          <a:xfrm>
            <a:off x="431800" y="1335617"/>
            <a:ext cx="5249333" cy="5357283"/>
          </a:xfrm>
        </p:spPr>
        <p:txBody>
          <a:bodyPr/>
          <a:lstStyle/>
          <a:p>
            <a:pPr marL="361934" indent="-361934" algn="just" eaLnBrk="1" hangingPunct="1">
              <a:lnSpc>
                <a:spcPct val="80000"/>
              </a:lnSpc>
              <a:buClr>
                <a:schemeClr val="tx1"/>
              </a:buClr>
              <a:buFont typeface="Wingdings" pitchFamily="2" charset="2"/>
              <a:buChar char="Ø"/>
              <a:defRPr/>
            </a:pPr>
            <a:r>
              <a:rPr lang="zh-CN" altLang="en-US" sz="2667" b="1" dirty="0">
                <a:solidFill>
                  <a:srgbClr val="FF0000"/>
                </a:solidFill>
                <a:ea typeface="楷体" pitchFamily="49" charset="-122"/>
                <a:cs typeface="Times New Roman" pitchFamily="18" charset="0"/>
              </a:rPr>
              <a:t>调用者</a:t>
            </a:r>
            <a:r>
              <a:rPr lang="zh-CN" altLang="en-US" sz="2667" b="1" dirty="0">
                <a:solidFill>
                  <a:schemeClr val="tx1"/>
                </a:solidFill>
                <a:ea typeface="楷体" pitchFamily="49" charset="-122"/>
                <a:cs typeface="Times New Roman" pitchFamily="18" charset="0"/>
              </a:rPr>
              <a:t>计算实际参数的值</a:t>
            </a:r>
            <a:endParaRPr lang="en-US" altLang="zh-CN" sz="2667" b="1" dirty="0">
              <a:solidFill>
                <a:schemeClr val="tx1"/>
              </a:solidFill>
              <a:ea typeface="楷体" pitchFamily="49" charset="-122"/>
              <a:cs typeface="Times New Roman" pitchFamily="18" charset="0"/>
            </a:endParaRPr>
          </a:p>
          <a:p>
            <a:pPr marL="361934" indent="-361934" algn="just">
              <a:buClr>
                <a:schemeClr val="tx1"/>
              </a:buClr>
              <a:buFont typeface="Wingdings" pitchFamily="2" charset="2"/>
              <a:buChar char="Ø"/>
              <a:defRPr/>
            </a:pPr>
            <a:r>
              <a:rPr lang="zh-CN" altLang="en-US" sz="2667" b="1" dirty="0">
                <a:solidFill>
                  <a:srgbClr val="FF0000"/>
                </a:solidFill>
                <a:ea typeface="楷体" pitchFamily="49" charset="-122"/>
                <a:cs typeface="Times New Roman" pitchFamily="18" charset="0"/>
              </a:rPr>
              <a:t>调用者</a:t>
            </a:r>
            <a:r>
              <a:rPr lang="zh-CN" altLang="en-US" sz="2667" b="1" dirty="0">
                <a:solidFill>
                  <a:schemeClr val="tx1"/>
                </a:solidFill>
                <a:ea typeface="楷体" pitchFamily="49" charset="-122"/>
                <a:cs typeface="Times New Roman" pitchFamily="18" charset="0"/>
              </a:rPr>
              <a:t>将</a:t>
            </a:r>
            <a:r>
              <a:rPr lang="zh-CN" altLang="en-US" sz="2667" b="1" dirty="0">
                <a:solidFill>
                  <a:schemeClr val="tx2">
                    <a:lumMod val="60000"/>
                    <a:lumOff val="40000"/>
                  </a:schemeClr>
                </a:solidFill>
                <a:ea typeface="楷体" pitchFamily="49" charset="-122"/>
                <a:cs typeface="Times New Roman" pitchFamily="18" charset="0"/>
              </a:rPr>
              <a:t>返回地址</a:t>
            </a:r>
            <a:r>
              <a:rPr lang="zh-CN" altLang="en-US" sz="2667" b="1" dirty="0">
                <a:solidFill>
                  <a:schemeClr val="tx1"/>
                </a:solidFill>
                <a:ea typeface="楷体" pitchFamily="49" charset="-122"/>
                <a:cs typeface="Times New Roman" pitchFamily="18" charset="0"/>
              </a:rPr>
              <a:t>（程序计器的值）放到被调用者的机器状态字段中。将</a:t>
            </a:r>
            <a:r>
              <a:rPr lang="zh-CN" altLang="en-US" sz="2667" b="1" dirty="0">
                <a:solidFill>
                  <a:schemeClr val="tx2">
                    <a:lumMod val="60000"/>
                    <a:lumOff val="40000"/>
                  </a:schemeClr>
                </a:solidFill>
                <a:ea typeface="楷体" pitchFamily="49" charset="-122"/>
                <a:cs typeface="Times New Roman" pitchFamily="18" charset="0"/>
              </a:rPr>
              <a:t>原来的</a:t>
            </a:r>
            <a:r>
              <a:rPr lang="en-US" altLang="zh-CN" sz="2667" b="1" i="1" dirty="0">
                <a:solidFill>
                  <a:schemeClr val="tx2">
                    <a:lumMod val="60000"/>
                    <a:lumOff val="40000"/>
                  </a:schemeClr>
                </a:solidFill>
                <a:ea typeface="楷体" pitchFamily="49" charset="-122"/>
                <a:cs typeface="Times New Roman" pitchFamily="18" charset="0"/>
              </a:rPr>
              <a:t>top-</a:t>
            </a:r>
            <a:r>
              <a:rPr lang="en-US" altLang="zh-CN" sz="2667" b="1" i="1" dirty="0" err="1">
                <a:solidFill>
                  <a:schemeClr val="tx2">
                    <a:lumMod val="60000"/>
                    <a:lumOff val="40000"/>
                  </a:schemeClr>
                </a:solidFill>
                <a:ea typeface="楷体" pitchFamily="49" charset="-122"/>
                <a:cs typeface="Times New Roman" pitchFamily="18" charset="0"/>
              </a:rPr>
              <a:t>sp</a:t>
            </a:r>
            <a:r>
              <a:rPr lang="zh-CN" altLang="en-US" sz="2667" b="1" dirty="0">
                <a:solidFill>
                  <a:schemeClr val="tx2">
                    <a:lumMod val="60000"/>
                    <a:lumOff val="40000"/>
                  </a:schemeClr>
                </a:solidFill>
                <a:ea typeface="楷体" pitchFamily="49" charset="-122"/>
                <a:cs typeface="Times New Roman" pitchFamily="18" charset="0"/>
              </a:rPr>
              <a:t>值</a:t>
            </a:r>
            <a:r>
              <a:rPr lang="zh-CN" altLang="en-US" sz="2667" b="1" dirty="0">
                <a:solidFill>
                  <a:schemeClr val="tx1"/>
                </a:solidFill>
                <a:ea typeface="楷体" pitchFamily="49" charset="-122"/>
                <a:cs typeface="Times New Roman" pitchFamily="18" charset="0"/>
              </a:rPr>
              <a:t>放到被调用者的控制链中。然后，</a:t>
            </a:r>
            <a:r>
              <a:rPr lang="zh-CN" altLang="en-US" sz="2667" b="1" dirty="0">
                <a:solidFill>
                  <a:schemeClr val="tx2">
                    <a:lumMod val="60000"/>
                    <a:lumOff val="40000"/>
                  </a:schemeClr>
                </a:solidFill>
                <a:ea typeface="楷体" pitchFamily="49" charset="-122"/>
                <a:cs typeface="Times New Roman" pitchFamily="18" charset="0"/>
              </a:rPr>
              <a:t>增加</a:t>
            </a:r>
            <a:r>
              <a:rPr lang="en-US" altLang="zh-CN" sz="2667" b="1" i="1" dirty="0">
                <a:solidFill>
                  <a:schemeClr val="tx2">
                    <a:lumMod val="60000"/>
                    <a:lumOff val="40000"/>
                  </a:schemeClr>
                </a:solidFill>
                <a:ea typeface="楷体" pitchFamily="49" charset="-122"/>
                <a:cs typeface="Times New Roman" pitchFamily="18" charset="0"/>
              </a:rPr>
              <a:t>top-sp</a:t>
            </a:r>
            <a:r>
              <a:rPr lang="zh-CN" altLang="en-US" sz="2667" b="1" dirty="0">
                <a:solidFill>
                  <a:schemeClr val="tx2">
                    <a:lumMod val="60000"/>
                    <a:lumOff val="40000"/>
                  </a:schemeClr>
                </a:solidFill>
                <a:ea typeface="楷体" pitchFamily="49" charset="-122"/>
                <a:cs typeface="Times New Roman" pitchFamily="18" charset="0"/>
              </a:rPr>
              <a:t>的值</a:t>
            </a:r>
            <a:r>
              <a:rPr lang="zh-CN" altLang="en-US" sz="2667" b="1" dirty="0">
                <a:solidFill>
                  <a:schemeClr val="tx1"/>
                </a:solidFill>
                <a:ea typeface="楷体" pitchFamily="49" charset="-122"/>
                <a:cs typeface="Times New Roman" pitchFamily="18" charset="0"/>
              </a:rPr>
              <a:t>，使其指向被调用者</a:t>
            </a:r>
            <a:r>
              <a:rPr lang="zh-CN" altLang="en-US" sz="2667" b="1" dirty="0">
                <a:solidFill>
                  <a:schemeClr val="tx2">
                    <a:lumMod val="60000"/>
                    <a:lumOff val="40000"/>
                  </a:schemeClr>
                </a:solidFill>
                <a:latin typeface="楷体" pitchFamily="49" charset="-122"/>
                <a:ea typeface="楷体" pitchFamily="49" charset="-122"/>
                <a:cs typeface="Times New Roman" pitchFamily="18" charset="0"/>
              </a:rPr>
              <a:t>局部数据开始的位置</a:t>
            </a:r>
            <a:endParaRPr lang="en-US" altLang="zh-CN" sz="2667" b="1" dirty="0">
              <a:solidFill>
                <a:schemeClr val="tx2">
                  <a:lumMod val="60000"/>
                  <a:lumOff val="40000"/>
                </a:schemeClr>
              </a:solidFill>
              <a:latin typeface="楷体" pitchFamily="49" charset="-122"/>
              <a:ea typeface="楷体" pitchFamily="49" charset="-122"/>
              <a:cs typeface="Times New Roman" pitchFamily="18" charset="0"/>
            </a:endParaRPr>
          </a:p>
          <a:p>
            <a:pPr marL="361934" indent="-361934" algn="just">
              <a:buClr>
                <a:schemeClr val="tx1"/>
              </a:buClr>
              <a:buFont typeface="Wingdings" pitchFamily="2" charset="2"/>
              <a:buChar char="Ø"/>
              <a:defRPr/>
            </a:pPr>
            <a:r>
              <a:rPr lang="zh-CN" altLang="en-US" sz="2667" b="1" dirty="0">
                <a:solidFill>
                  <a:srgbClr val="FF0000"/>
                </a:solidFill>
                <a:ea typeface="楷体" pitchFamily="49" charset="-122"/>
                <a:cs typeface="Times New Roman" pitchFamily="18" charset="0"/>
              </a:rPr>
              <a:t>被调用者</a:t>
            </a:r>
            <a:r>
              <a:rPr lang="zh-CN" altLang="en-US" sz="2667" b="1" dirty="0">
                <a:solidFill>
                  <a:schemeClr val="tx1"/>
                </a:solidFill>
                <a:ea typeface="楷体" pitchFamily="49" charset="-122"/>
                <a:cs typeface="Times New Roman" pitchFamily="18" charset="0"/>
              </a:rPr>
              <a:t>保存</a:t>
            </a:r>
            <a:r>
              <a:rPr lang="zh-CN" altLang="en-US" sz="2667" b="1" dirty="0">
                <a:solidFill>
                  <a:schemeClr val="tx2">
                    <a:lumMod val="60000"/>
                    <a:lumOff val="40000"/>
                  </a:schemeClr>
                </a:solidFill>
                <a:ea typeface="楷体" pitchFamily="49" charset="-122"/>
                <a:cs typeface="Times New Roman" pitchFamily="18" charset="0"/>
              </a:rPr>
              <a:t>寄存器值</a:t>
            </a:r>
            <a:r>
              <a:rPr lang="zh-CN" altLang="en-US" sz="2667" b="1" dirty="0">
                <a:solidFill>
                  <a:schemeClr val="tx1"/>
                </a:solidFill>
                <a:ea typeface="楷体" pitchFamily="49" charset="-122"/>
                <a:cs typeface="Times New Roman" pitchFamily="18" charset="0"/>
              </a:rPr>
              <a:t>和</a:t>
            </a:r>
            <a:r>
              <a:rPr lang="zh-CN" altLang="en-US" sz="2667" b="1" dirty="0">
                <a:solidFill>
                  <a:schemeClr val="tx2">
                    <a:lumMod val="60000"/>
                    <a:lumOff val="40000"/>
                  </a:schemeClr>
                </a:solidFill>
                <a:ea typeface="楷体" pitchFamily="49" charset="-122"/>
                <a:cs typeface="Times New Roman" pitchFamily="18" charset="0"/>
              </a:rPr>
              <a:t>其它状态信息</a:t>
            </a:r>
            <a:endParaRPr lang="en-US" altLang="zh-CN" sz="2667" b="1" dirty="0">
              <a:solidFill>
                <a:schemeClr val="tx2">
                  <a:lumMod val="60000"/>
                  <a:lumOff val="40000"/>
                </a:schemeClr>
              </a:solidFill>
              <a:ea typeface="楷体" pitchFamily="49" charset="-122"/>
              <a:cs typeface="Times New Roman" pitchFamily="18" charset="0"/>
            </a:endParaRPr>
          </a:p>
          <a:p>
            <a:pPr marL="361934" indent="-361934" algn="just">
              <a:buClr>
                <a:schemeClr val="tx1"/>
              </a:buClr>
              <a:buFont typeface="Wingdings" pitchFamily="2" charset="2"/>
              <a:buChar char="Ø"/>
              <a:defRPr/>
            </a:pPr>
            <a:r>
              <a:rPr lang="zh-CN" altLang="en-US" sz="2667" b="1" dirty="0">
                <a:solidFill>
                  <a:srgbClr val="FF0000"/>
                </a:solidFill>
                <a:ea typeface="楷体" pitchFamily="49" charset="-122"/>
                <a:cs typeface="Times New Roman" pitchFamily="18" charset="0"/>
              </a:rPr>
              <a:t>被调用者</a:t>
            </a:r>
            <a:r>
              <a:rPr lang="zh-CN" altLang="en-US" sz="2667" b="1" dirty="0">
                <a:solidFill>
                  <a:schemeClr val="tx1"/>
                </a:solidFill>
                <a:ea typeface="楷体" pitchFamily="49" charset="-122"/>
                <a:cs typeface="Times New Roman" pitchFamily="18" charset="0"/>
              </a:rPr>
              <a:t>初始化其局部数据并开始执行</a:t>
            </a:r>
            <a:endParaRPr lang="en-US" altLang="zh-CN" sz="2667" b="1" dirty="0">
              <a:solidFill>
                <a:schemeClr val="tx1"/>
              </a:solidFill>
              <a:ea typeface="楷体" pitchFamily="49" charset="-122"/>
              <a:cs typeface="Times New Roman" pitchFamily="18" charset="0"/>
            </a:endParaRPr>
          </a:p>
        </p:txBody>
      </p:sp>
      <p:sp>
        <p:nvSpPr>
          <p:cNvPr id="76803" name="Rectangle 2"/>
          <p:cNvSpPr>
            <a:spLocks noGrp="1" noChangeArrowheads="1"/>
          </p:cNvSpPr>
          <p:nvPr>
            <p:ph type="title"/>
          </p:nvPr>
        </p:nvSpPr>
        <p:spPr>
          <a:xfrm>
            <a:off x="1007533" y="357718"/>
            <a:ext cx="10574867" cy="478367"/>
          </a:xfrm>
        </p:spPr>
        <p:txBody>
          <a:bodyPr/>
          <a:lstStyle/>
          <a:p>
            <a:pPr eaLnBrk="1" hangingPunct="1"/>
            <a:r>
              <a:rPr lang="zh-CN" altLang="en-US" sz="4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调用序列</a:t>
            </a:r>
          </a:p>
        </p:txBody>
      </p:sp>
      <p:cxnSp>
        <p:nvCxnSpPr>
          <p:cNvPr id="36" name="直接连接符 35"/>
          <p:cNvCxnSpPr/>
          <p:nvPr/>
        </p:nvCxnSpPr>
        <p:spPr bwMode="auto">
          <a:xfrm flipH="1" flipV="1">
            <a:off x="6582834" y="3045884"/>
            <a:ext cx="656167" cy="2302933"/>
          </a:xfrm>
          <a:prstGeom prst="line">
            <a:avLst/>
          </a:prstGeom>
          <a:ln w="38100">
            <a:solidFill>
              <a:schemeClr val="tx2">
                <a:lumMod val="60000"/>
                <a:lumOff val="40000"/>
              </a:schemeClr>
            </a:solidFill>
            <a:prstDash val="solid"/>
            <a:headEnd type="stealth" w="lg" len="lg"/>
            <a:tailEnd type="none" w="lg" len="lg"/>
          </a:ln>
        </p:spPr>
        <p:style>
          <a:lnRef idx="1">
            <a:schemeClr val="accent1"/>
          </a:lnRef>
          <a:fillRef idx="0">
            <a:schemeClr val="accent1"/>
          </a:fillRef>
          <a:effectRef idx="0">
            <a:schemeClr val="accent1"/>
          </a:effectRef>
          <a:fontRef idx="minor">
            <a:schemeClr val="tx1"/>
          </a:fontRef>
        </p:style>
      </p:cxnSp>
      <p:graphicFrame>
        <p:nvGraphicFramePr>
          <p:cNvPr id="49" name="内容占位符 3"/>
          <p:cNvGraphicFramePr>
            <a:graphicFrameLocks/>
          </p:cNvGraphicFramePr>
          <p:nvPr/>
        </p:nvGraphicFramePr>
        <p:xfrm>
          <a:off x="7277100" y="787400"/>
          <a:ext cx="3100917" cy="5486400"/>
        </p:xfrm>
        <a:graphic>
          <a:graphicData uri="http://schemas.openxmlformats.org/drawingml/2006/table">
            <a:tbl>
              <a:tblPr firstRow="1" bandRow="1">
                <a:tableStyleId>{2D5ABB26-0587-4C30-8999-92F81FD0307C}</a:tableStyleId>
              </a:tblPr>
              <a:tblGrid>
                <a:gridCol w="3100917">
                  <a:extLst>
                    <a:ext uri="{9D8B030D-6E8A-4147-A177-3AD203B41FA5}">
                      <a16:colId xmlns:a16="http://schemas.microsoft.com/office/drawing/2014/main" val="20000"/>
                    </a:ext>
                  </a:extLst>
                </a:gridCol>
              </a:tblGrid>
              <a:tr h="457200">
                <a:tc>
                  <a:txBody>
                    <a:bodyPr/>
                    <a:lstStyle/>
                    <a:p>
                      <a:pPr marL="0" marR="0" indent="0" algn="ctr" defTabSz="1219140" rtl="0" eaLnBrk="1" fontAlgn="auto" latinLnBrk="0" hangingPunct="1">
                        <a:lnSpc>
                          <a:spcPct val="100000"/>
                        </a:lnSpc>
                        <a:spcBef>
                          <a:spcPts val="0"/>
                        </a:spcBef>
                        <a:spcAft>
                          <a:spcPts val="0"/>
                        </a:spcAft>
                        <a:buClrTx/>
                        <a:buSzTx/>
                        <a:buFontTx/>
                        <a:buNone/>
                        <a:tabLst/>
                        <a:defRPr/>
                      </a:pPr>
                      <a:r>
                        <a:rPr lang="zh-CN" altLang="zh-CN" sz="2400" b="1" kern="1200" dirty="0">
                          <a:solidFill>
                            <a:schemeClr val="tx1"/>
                          </a:solidFill>
                          <a:effectLst/>
                          <a:latin typeface="+mn-lt"/>
                          <a:ea typeface="+mn-ea"/>
                          <a:cs typeface="+mn-cs"/>
                        </a:rPr>
                        <a:t>……</a:t>
                      </a:r>
                      <a:endParaRPr lang="zh-CN" altLang="en-US" sz="2400" dirty="0"/>
                    </a:p>
                  </a:txBody>
                  <a:tcPr marL="91468" marR="91468">
                    <a:lnL w="38100" cap="flat" cmpd="sng" algn="ctr">
                      <a:solidFill>
                        <a:schemeClr val="tx2">
                          <a:lumMod val="60000"/>
                          <a:lumOff val="40000"/>
                        </a:schemeClr>
                      </a:solidFill>
                      <a:prstDash val="solid"/>
                      <a:round/>
                      <a:headEnd type="none" w="med" len="med"/>
                      <a:tailEnd type="none" w="med" len="med"/>
                    </a:lnL>
                    <a:lnR w="38100" cap="flat" cmpd="sng" algn="ctr">
                      <a:solidFill>
                        <a:schemeClr val="tx2">
                          <a:lumMod val="60000"/>
                          <a:lumOff val="40000"/>
                        </a:schemeClr>
                      </a:solidFill>
                      <a:prstDash val="solid"/>
                      <a:round/>
                      <a:headEnd type="none" w="med" len="med"/>
                      <a:tailEnd type="none" w="med" len="med"/>
                    </a:lnR>
                    <a:lnT w="38100" cap="flat" cmpd="sng" algn="ctr">
                      <a:solidFill>
                        <a:schemeClr val="tx2">
                          <a:lumMod val="60000"/>
                          <a:lumOff val="40000"/>
                        </a:schemeClr>
                      </a:solidFill>
                      <a:prstDash val="solid"/>
                      <a:round/>
                      <a:headEnd type="none" w="med" len="med"/>
                      <a:tailEnd type="none" w="med" len="med"/>
                    </a:lnT>
                    <a:lnB w="38100" cap="flat" cmpd="sng" algn="ctr">
                      <a:solidFill>
                        <a:schemeClr val="tx2">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r h="457200">
                <a:tc>
                  <a:txBody>
                    <a:bodyPr/>
                    <a:lstStyle/>
                    <a:p>
                      <a:pPr marL="0" marR="0" indent="0" algn="ctr" defTabSz="1219140" rtl="0" eaLnBrk="1" fontAlgn="auto" latinLnBrk="0" hangingPunct="1">
                        <a:lnSpc>
                          <a:spcPct val="100000"/>
                        </a:lnSpc>
                        <a:spcBef>
                          <a:spcPts val="0"/>
                        </a:spcBef>
                        <a:spcAft>
                          <a:spcPts val="0"/>
                        </a:spcAft>
                        <a:buClrTx/>
                        <a:buSzTx/>
                        <a:buFontTx/>
                        <a:buNone/>
                        <a:tabLst/>
                        <a:defRPr/>
                      </a:pPr>
                      <a:r>
                        <a:rPr lang="zh-CN" altLang="zh-CN" sz="2400" b="1" kern="1200" dirty="0">
                          <a:solidFill>
                            <a:srgbClr val="000000"/>
                          </a:solidFill>
                          <a:effectLst/>
                          <a:latin typeface="宋体" panose="02010600030101010101" pitchFamily="2" charset="-122"/>
                          <a:ea typeface="楷体" panose="02010609060101010101" pitchFamily="49" charset="-122"/>
                          <a:cs typeface="Times New Roman" panose="02020603050405020304" pitchFamily="18" charset="0"/>
                        </a:rPr>
                        <a:t>参数和返回值</a:t>
                      </a:r>
                      <a:endParaRPr lang="zh-CN" altLang="en-US" sz="2400" dirty="0"/>
                    </a:p>
                  </a:txBody>
                  <a:tcPr marL="91468" marR="91468">
                    <a:lnL w="38100" cap="flat" cmpd="sng" algn="ctr">
                      <a:solidFill>
                        <a:schemeClr val="tx2">
                          <a:lumMod val="60000"/>
                          <a:lumOff val="40000"/>
                        </a:schemeClr>
                      </a:solidFill>
                      <a:prstDash val="solid"/>
                      <a:round/>
                      <a:headEnd type="none" w="med" len="med"/>
                      <a:tailEnd type="none" w="med" len="med"/>
                    </a:lnL>
                    <a:lnR w="38100" cap="flat" cmpd="sng" algn="ctr">
                      <a:solidFill>
                        <a:schemeClr val="tx2">
                          <a:lumMod val="60000"/>
                          <a:lumOff val="40000"/>
                        </a:schemeClr>
                      </a:solidFill>
                      <a:prstDash val="solid"/>
                      <a:round/>
                      <a:headEnd type="none" w="med" len="med"/>
                      <a:tailEnd type="none" w="med" len="med"/>
                    </a:lnR>
                    <a:lnT w="38100" cap="flat" cmpd="sng" algn="ctr">
                      <a:solidFill>
                        <a:schemeClr val="tx2">
                          <a:lumMod val="60000"/>
                          <a:lumOff val="40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457200">
                <a:tc>
                  <a:txBody>
                    <a:bodyPr/>
                    <a:lstStyle/>
                    <a:p>
                      <a:pPr marL="0" marR="0" indent="0" algn="ctr" defTabSz="1219140" rtl="0" eaLnBrk="1" fontAlgn="auto" latinLnBrk="0" hangingPunct="1">
                        <a:lnSpc>
                          <a:spcPct val="100000"/>
                        </a:lnSpc>
                        <a:spcBef>
                          <a:spcPts val="0"/>
                        </a:spcBef>
                        <a:spcAft>
                          <a:spcPts val="0"/>
                        </a:spcAft>
                        <a:buClrTx/>
                        <a:buSzTx/>
                        <a:buFontTx/>
                        <a:buNone/>
                        <a:tabLst/>
                        <a:defRPr/>
                      </a:pPr>
                      <a:r>
                        <a:rPr lang="zh-CN" altLang="zh-CN" sz="2400" b="1" kern="1200" dirty="0">
                          <a:solidFill>
                            <a:schemeClr val="tx1"/>
                          </a:solidFill>
                          <a:effectLst/>
                          <a:latin typeface="+mn-lt"/>
                          <a:ea typeface="+mn-ea"/>
                          <a:cs typeface="+mn-cs"/>
                        </a:rPr>
                        <a:t>控制链</a:t>
                      </a:r>
                      <a:endParaRPr lang="zh-CN" altLang="en-US" sz="2400" dirty="0"/>
                    </a:p>
                  </a:txBody>
                  <a:tcPr marL="91468" marR="91468">
                    <a:lnL w="38100" cap="flat" cmpd="sng" algn="ctr">
                      <a:solidFill>
                        <a:schemeClr val="tx2">
                          <a:lumMod val="60000"/>
                          <a:lumOff val="40000"/>
                        </a:schemeClr>
                      </a:solidFill>
                      <a:prstDash val="solid"/>
                      <a:round/>
                      <a:headEnd type="none" w="med" len="med"/>
                      <a:tailEnd type="none" w="med" len="med"/>
                    </a:lnL>
                    <a:lnR w="38100" cap="flat" cmpd="sng" algn="ctr">
                      <a:solidFill>
                        <a:schemeClr val="tx2">
                          <a:lumMod val="60000"/>
                          <a:lumOff val="40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r h="457200">
                <a:tc>
                  <a:txBody>
                    <a:bodyPr/>
                    <a:lstStyle/>
                    <a:p>
                      <a:pPr marL="0" marR="0" indent="0" algn="ctr" defTabSz="1219140" rtl="0" eaLnBrk="1" fontAlgn="auto" latinLnBrk="0" hangingPunct="1">
                        <a:lnSpc>
                          <a:spcPct val="100000"/>
                        </a:lnSpc>
                        <a:spcBef>
                          <a:spcPts val="0"/>
                        </a:spcBef>
                        <a:spcAft>
                          <a:spcPts val="0"/>
                        </a:spcAft>
                        <a:buClrTx/>
                        <a:buSzTx/>
                        <a:buFontTx/>
                        <a:buNone/>
                        <a:tabLst/>
                        <a:defRPr/>
                      </a:pPr>
                      <a:r>
                        <a:rPr lang="zh-CN" altLang="zh-CN" sz="2400" b="1" kern="1200" dirty="0">
                          <a:solidFill>
                            <a:schemeClr val="tx1"/>
                          </a:solidFill>
                          <a:effectLst/>
                          <a:latin typeface="+mn-lt"/>
                          <a:ea typeface="+mn-ea"/>
                          <a:cs typeface="+mn-cs"/>
                        </a:rPr>
                        <a:t>访问链</a:t>
                      </a:r>
                      <a:endParaRPr lang="zh-CN" altLang="en-US" sz="2400" dirty="0"/>
                    </a:p>
                  </a:txBody>
                  <a:tcPr marL="91468" marR="91468">
                    <a:lnL w="38100" cap="flat" cmpd="sng" algn="ctr">
                      <a:solidFill>
                        <a:schemeClr val="tx2">
                          <a:lumMod val="60000"/>
                          <a:lumOff val="40000"/>
                        </a:schemeClr>
                      </a:solidFill>
                      <a:prstDash val="solid"/>
                      <a:round/>
                      <a:headEnd type="none" w="med" len="med"/>
                      <a:tailEnd type="none" w="med" len="med"/>
                    </a:lnL>
                    <a:lnR w="38100" cap="flat" cmpd="sng" algn="ctr">
                      <a:solidFill>
                        <a:schemeClr val="tx2">
                          <a:lumMod val="60000"/>
                          <a:lumOff val="40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3"/>
                  </a:ext>
                </a:extLst>
              </a:tr>
              <a:tr h="457200">
                <a:tc>
                  <a:txBody>
                    <a:bodyPr/>
                    <a:lstStyle/>
                    <a:p>
                      <a:pPr marL="0" marR="0" indent="0" algn="ctr" defTabSz="1219140" rtl="0" eaLnBrk="1" fontAlgn="auto" latinLnBrk="0" hangingPunct="1">
                        <a:lnSpc>
                          <a:spcPct val="100000"/>
                        </a:lnSpc>
                        <a:spcBef>
                          <a:spcPts val="0"/>
                        </a:spcBef>
                        <a:spcAft>
                          <a:spcPts val="0"/>
                        </a:spcAft>
                        <a:buClrTx/>
                        <a:buSzTx/>
                        <a:buFontTx/>
                        <a:buNone/>
                        <a:tabLst/>
                        <a:defRPr/>
                      </a:pPr>
                      <a:r>
                        <a:rPr lang="zh-CN" altLang="en-US" sz="2400" b="1" kern="1200" dirty="0">
                          <a:solidFill>
                            <a:schemeClr val="tx1"/>
                          </a:solidFill>
                          <a:effectLst/>
                          <a:latin typeface="+mn-lt"/>
                          <a:ea typeface="+mn-ea"/>
                          <a:cs typeface="+mn-cs"/>
                        </a:rPr>
                        <a:t>保存的</a:t>
                      </a:r>
                      <a:r>
                        <a:rPr lang="zh-CN" altLang="zh-CN" sz="2400" b="1" kern="1200" dirty="0">
                          <a:solidFill>
                            <a:schemeClr val="tx1"/>
                          </a:solidFill>
                          <a:effectLst/>
                          <a:latin typeface="+mn-lt"/>
                          <a:ea typeface="+mn-ea"/>
                          <a:cs typeface="+mn-cs"/>
                        </a:rPr>
                        <a:t>机器状态</a:t>
                      </a:r>
                      <a:endParaRPr lang="zh-CN" altLang="en-US" sz="2400" dirty="0"/>
                    </a:p>
                  </a:txBody>
                  <a:tcPr marL="91468" marR="91468">
                    <a:lnL w="38100" cap="flat" cmpd="sng" algn="ctr">
                      <a:solidFill>
                        <a:schemeClr val="tx2">
                          <a:lumMod val="60000"/>
                          <a:lumOff val="40000"/>
                        </a:schemeClr>
                      </a:solidFill>
                      <a:prstDash val="solid"/>
                      <a:round/>
                      <a:headEnd type="none" w="med" len="med"/>
                      <a:tailEnd type="none" w="med" len="med"/>
                    </a:lnL>
                    <a:lnR w="38100" cap="flat" cmpd="sng" algn="ctr">
                      <a:solidFill>
                        <a:schemeClr val="tx2">
                          <a:lumMod val="60000"/>
                          <a:lumOff val="40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4"/>
                  </a:ext>
                </a:extLst>
              </a:tr>
              <a:tr h="457200">
                <a:tc>
                  <a:txBody>
                    <a:bodyPr/>
                    <a:lstStyle/>
                    <a:p>
                      <a:pPr algn="ctr"/>
                      <a:r>
                        <a:rPr lang="zh-CN" altLang="zh-CN" sz="2400" b="1" kern="1200" dirty="0">
                          <a:solidFill>
                            <a:schemeClr val="tx1"/>
                          </a:solidFill>
                          <a:effectLst/>
                          <a:latin typeface="+mn-lt"/>
                          <a:ea typeface="+mn-ea"/>
                          <a:cs typeface="+mn-cs"/>
                        </a:rPr>
                        <a:t>局部数据和临时数</a:t>
                      </a:r>
                      <a:r>
                        <a:rPr lang="zh-CN" altLang="en-US" sz="2400" b="1" kern="1200" dirty="0">
                          <a:solidFill>
                            <a:schemeClr val="tx1"/>
                          </a:solidFill>
                          <a:effectLst/>
                          <a:latin typeface="+mn-lt"/>
                          <a:ea typeface="+mn-ea"/>
                          <a:cs typeface="+mn-cs"/>
                        </a:rPr>
                        <a:t>据</a:t>
                      </a:r>
                      <a:endParaRPr lang="zh-CN" altLang="en-US" sz="2400" dirty="0"/>
                    </a:p>
                  </a:txBody>
                  <a:tcPr marL="91468" marR="91468">
                    <a:lnL w="38100" cap="flat" cmpd="sng" algn="ctr">
                      <a:solidFill>
                        <a:schemeClr val="tx2">
                          <a:lumMod val="60000"/>
                          <a:lumOff val="40000"/>
                        </a:schemeClr>
                      </a:solidFill>
                      <a:prstDash val="solid"/>
                      <a:round/>
                      <a:headEnd type="none" w="med" len="med"/>
                      <a:tailEnd type="none" w="med" len="med"/>
                    </a:lnL>
                    <a:lnR w="38100" cap="flat" cmpd="sng" algn="ctr">
                      <a:solidFill>
                        <a:schemeClr val="tx2">
                          <a:lumMod val="60000"/>
                          <a:lumOff val="40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38100" cap="flat" cmpd="sng" algn="ctr">
                      <a:solidFill>
                        <a:schemeClr val="tx2">
                          <a:lumMod val="60000"/>
                          <a:lumOff val="40000"/>
                        </a:schemeClr>
                      </a:solidFill>
                      <a:prstDash val="solid"/>
                      <a:round/>
                      <a:headEnd type="none" w="med" len="med"/>
                      <a:tailEnd type="none" w="med" len="med"/>
                    </a:lnB>
                  </a:tcPr>
                </a:tc>
                <a:extLst>
                  <a:ext uri="{0D108BD9-81ED-4DB2-BD59-A6C34878D82A}">
                    <a16:rowId xmlns:a16="http://schemas.microsoft.com/office/drawing/2014/main" val="10005"/>
                  </a:ext>
                </a:extLst>
              </a:tr>
              <a:tr h="457200">
                <a:tc>
                  <a:txBody>
                    <a:bodyPr/>
                    <a:lstStyle/>
                    <a:p>
                      <a:pPr marL="0" marR="0" indent="0" algn="ctr" defTabSz="1219140" rtl="0" eaLnBrk="1" fontAlgn="auto" latinLnBrk="0" hangingPunct="1">
                        <a:lnSpc>
                          <a:spcPct val="100000"/>
                        </a:lnSpc>
                        <a:spcBef>
                          <a:spcPts val="0"/>
                        </a:spcBef>
                        <a:spcAft>
                          <a:spcPts val="0"/>
                        </a:spcAft>
                        <a:buClrTx/>
                        <a:buSzTx/>
                        <a:buFontTx/>
                        <a:buNone/>
                        <a:tabLst/>
                        <a:defRPr/>
                      </a:pPr>
                      <a:r>
                        <a:rPr lang="zh-CN" altLang="zh-CN" sz="2400" b="1" kern="1200" dirty="0">
                          <a:solidFill>
                            <a:schemeClr val="tx1"/>
                          </a:solidFill>
                          <a:effectLst/>
                          <a:latin typeface="+mn-lt"/>
                          <a:ea typeface="+mn-ea"/>
                          <a:cs typeface="+mn-cs"/>
                        </a:rPr>
                        <a:t>参数和返回值</a:t>
                      </a:r>
                      <a:endParaRPr lang="zh-CN" altLang="en-US" sz="2400" dirty="0"/>
                    </a:p>
                  </a:txBody>
                  <a:tcPr marL="91468" marR="91468">
                    <a:lnL w="38100" cap="flat" cmpd="sng" algn="ctr">
                      <a:solidFill>
                        <a:schemeClr val="tx2">
                          <a:lumMod val="60000"/>
                          <a:lumOff val="40000"/>
                        </a:schemeClr>
                      </a:solidFill>
                      <a:prstDash val="solid"/>
                      <a:round/>
                      <a:headEnd type="none" w="med" len="med"/>
                      <a:tailEnd type="none" w="med" len="med"/>
                    </a:lnL>
                    <a:lnR w="38100" cap="flat" cmpd="sng" algn="ctr">
                      <a:solidFill>
                        <a:schemeClr val="tx2">
                          <a:lumMod val="60000"/>
                          <a:lumOff val="40000"/>
                        </a:schemeClr>
                      </a:solidFill>
                      <a:prstDash val="solid"/>
                      <a:round/>
                      <a:headEnd type="none" w="med" len="med"/>
                      <a:tailEnd type="none" w="med" len="med"/>
                    </a:lnR>
                    <a:lnT w="38100" cap="flat" cmpd="sng" algn="ctr">
                      <a:solidFill>
                        <a:schemeClr val="tx2">
                          <a:lumMod val="60000"/>
                          <a:lumOff val="40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6"/>
                  </a:ext>
                </a:extLst>
              </a:tr>
              <a:tr h="457200">
                <a:tc>
                  <a:txBody>
                    <a:bodyPr/>
                    <a:lstStyle/>
                    <a:p>
                      <a:pPr marL="0" marR="0" indent="0" algn="ctr" defTabSz="1219140" rtl="0" eaLnBrk="1" fontAlgn="auto" latinLnBrk="0" hangingPunct="1">
                        <a:lnSpc>
                          <a:spcPct val="100000"/>
                        </a:lnSpc>
                        <a:spcBef>
                          <a:spcPts val="0"/>
                        </a:spcBef>
                        <a:spcAft>
                          <a:spcPts val="0"/>
                        </a:spcAft>
                        <a:buClrTx/>
                        <a:buSzTx/>
                        <a:buFontTx/>
                        <a:buNone/>
                        <a:tabLst/>
                        <a:defRPr/>
                      </a:pPr>
                      <a:r>
                        <a:rPr lang="zh-CN" altLang="zh-CN" sz="2400" b="1" kern="1200" dirty="0">
                          <a:solidFill>
                            <a:schemeClr val="tx1"/>
                          </a:solidFill>
                          <a:effectLst/>
                          <a:latin typeface="+mn-lt"/>
                          <a:ea typeface="+mn-ea"/>
                          <a:cs typeface="+mn-cs"/>
                        </a:rPr>
                        <a:t>控制链</a:t>
                      </a:r>
                      <a:endParaRPr lang="zh-CN" altLang="en-US" sz="2400" dirty="0"/>
                    </a:p>
                  </a:txBody>
                  <a:tcPr marL="91468" marR="91468">
                    <a:lnL w="38100" cap="flat" cmpd="sng" algn="ctr">
                      <a:solidFill>
                        <a:schemeClr val="tx2">
                          <a:lumMod val="60000"/>
                          <a:lumOff val="40000"/>
                        </a:schemeClr>
                      </a:solidFill>
                      <a:prstDash val="solid"/>
                      <a:round/>
                      <a:headEnd type="none" w="med" len="med"/>
                      <a:tailEnd type="none" w="med" len="med"/>
                    </a:lnL>
                    <a:lnR w="38100" cap="flat" cmpd="sng" algn="ctr">
                      <a:solidFill>
                        <a:schemeClr val="tx2">
                          <a:lumMod val="60000"/>
                          <a:lumOff val="40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7"/>
                  </a:ext>
                </a:extLst>
              </a:tr>
              <a:tr h="457200">
                <a:tc>
                  <a:txBody>
                    <a:bodyPr/>
                    <a:lstStyle/>
                    <a:p>
                      <a:pPr marL="0" marR="0" indent="0" algn="ctr" defTabSz="1219140" rtl="0" eaLnBrk="1" fontAlgn="auto" latinLnBrk="0" hangingPunct="1">
                        <a:lnSpc>
                          <a:spcPct val="100000"/>
                        </a:lnSpc>
                        <a:spcBef>
                          <a:spcPts val="0"/>
                        </a:spcBef>
                        <a:spcAft>
                          <a:spcPts val="0"/>
                        </a:spcAft>
                        <a:buClrTx/>
                        <a:buSzTx/>
                        <a:buFontTx/>
                        <a:buNone/>
                        <a:tabLst/>
                        <a:defRPr/>
                      </a:pPr>
                      <a:r>
                        <a:rPr lang="zh-CN" altLang="zh-CN" sz="2400" b="1" kern="1200" dirty="0">
                          <a:solidFill>
                            <a:schemeClr val="tx1"/>
                          </a:solidFill>
                          <a:effectLst/>
                          <a:latin typeface="+mn-lt"/>
                          <a:ea typeface="+mn-ea"/>
                          <a:cs typeface="+mn-cs"/>
                        </a:rPr>
                        <a:t>访问链</a:t>
                      </a:r>
                      <a:endParaRPr lang="zh-CN" altLang="en-US" sz="2400" dirty="0"/>
                    </a:p>
                  </a:txBody>
                  <a:tcPr marL="91468" marR="91468">
                    <a:lnL w="38100" cap="flat" cmpd="sng" algn="ctr">
                      <a:solidFill>
                        <a:schemeClr val="tx2">
                          <a:lumMod val="60000"/>
                          <a:lumOff val="40000"/>
                        </a:schemeClr>
                      </a:solidFill>
                      <a:prstDash val="solid"/>
                      <a:round/>
                      <a:headEnd type="none" w="med" len="med"/>
                      <a:tailEnd type="none" w="med" len="med"/>
                    </a:lnL>
                    <a:lnR w="38100" cap="flat" cmpd="sng" algn="ctr">
                      <a:solidFill>
                        <a:schemeClr val="tx2">
                          <a:lumMod val="60000"/>
                          <a:lumOff val="40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8"/>
                  </a:ext>
                </a:extLst>
              </a:tr>
              <a:tr h="457200">
                <a:tc>
                  <a:txBody>
                    <a:bodyPr/>
                    <a:lstStyle/>
                    <a:p>
                      <a:pPr marL="0" marR="0" indent="0" algn="ctr" defTabSz="1219140" rtl="0" eaLnBrk="1" fontAlgn="auto" latinLnBrk="0" hangingPunct="1">
                        <a:lnSpc>
                          <a:spcPct val="100000"/>
                        </a:lnSpc>
                        <a:spcBef>
                          <a:spcPts val="0"/>
                        </a:spcBef>
                        <a:spcAft>
                          <a:spcPts val="0"/>
                        </a:spcAft>
                        <a:buClrTx/>
                        <a:buSzTx/>
                        <a:buFontTx/>
                        <a:buNone/>
                        <a:tabLst/>
                        <a:defRPr/>
                      </a:pPr>
                      <a:r>
                        <a:rPr lang="zh-CN" altLang="en-US" sz="2400" b="1" kern="1200" dirty="0">
                          <a:solidFill>
                            <a:schemeClr val="tx1"/>
                          </a:solidFill>
                          <a:effectLst/>
                          <a:latin typeface="+mn-lt"/>
                          <a:ea typeface="+mn-ea"/>
                          <a:cs typeface="+mn-cs"/>
                        </a:rPr>
                        <a:t>保存的</a:t>
                      </a:r>
                      <a:r>
                        <a:rPr lang="zh-CN" altLang="zh-CN" sz="2400" b="1" kern="1200" dirty="0">
                          <a:solidFill>
                            <a:schemeClr val="tx1"/>
                          </a:solidFill>
                          <a:effectLst/>
                          <a:latin typeface="+mn-lt"/>
                          <a:ea typeface="+mn-ea"/>
                          <a:cs typeface="+mn-cs"/>
                        </a:rPr>
                        <a:t>机器状态</a:t>
                      </a:r>
                      <a:endParaRPr lang="zh-CN" altLang="en-US" sz="2400" dirty="0"/>
                    </a:p>
                  </a:txBody>
                  <a:tcPr marL="91468" marR="91468">
                    <a:lnL w="38100" cap="flat" cmpd="sng" algn="ctr">
                      <a:solidFill>
                        <a:schemeClr val="tx2">
                          <a:lumMod val="60000"/>
                          <a:lumOff val="40000"/>
                        </a:schemeClr>
                      </a:solidFill>
                      <a:prstDash val="solid"/>
                      <a:round/>
                      <a:headEnd type="none" w="med" len="med"/>
                      <a:tailEnd type="none" w="med" len="med"/>
                    </a:lnL>
                    <a:lnR w="38100" cap="flat" cmpd="sng" algn="ctr">
                      <a:solidFill>
                        <a:schemeClr val="tx2">
                          <a:lumMod val="60000"/>
                          <a:lumOff val="40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9"/>
                  </a:ext>
                </a:extLst>
              </a:tr>
              <a:tr h="457200">
                <a:tc>
                  <a:txBody>
                    <a:bodyPr/>
                    <a:lstStyle/>
                    <a:p>
                      <a:pPr algn="ctr" eaLnBrk="0" fontAlgn="base" hangingPunct="0"/>
                      <a:r>
                        <a:rPr lang="zh-CN" altLang="zh-CN" sz="2400" b="1" kern="1200" dirty="0">
                          <a:solidFill>
                            <a:schemeClr val="tx1"/>
                          </a:solidFill>
                          <a:effectLst/>
                          <a:latin typeface="+mn-lt"/>
                          <a:ea typeface="+mn-ea"/>
                          <a:cs typeface="+mn-cs"/>
                        </a:rPr>
                        <a:t>局部数据和临时数据</a:t>
                      </a:r>
                      <a:endParaRPr lang="zh-CN" altLang="zh-CN" sz="2400" kern="1200" dirty="0">
                        <a:solidFill>
                          <a:schemeClr val="tx1"/>
                        </a:solidFill>
                        <a:effectLst/>
                        <a:latin typeface="+mn-lt"/>
                        <a:ea typeface="+mn-ea"/>
                        <a:cs typeface="+mn-cs"/>
                      </a:endParaRPr>
                    </a:p>
                  </a:txBody>
                  <a:tcPr marL="91468" marR="91468">
                    <a:lnL w="38100" cap="flat" cmpd="sng" algn="ctr">
                      <a:solidFill>
                        <a:schemeClr val="tx2">
                          <a:lumMod val="60000"/>
                          <a:lumOff val="40000"/>
                        </a:schemeClr>
                      </a:solidFill>
                      <a:prstDash val="solid"/>
                      <a:round/>
                      <a:headEnd type="none" w="med" len="med"/>
                      <a:tailEnd type="none" w="med" len="med"/>
                    </a:lnL>
                    <a:lnR w="38100" cap="flat" cmpd="sng" algn="ctr">
                      <a:solidFill>
                        <a:schemeClr val="tx2">
                          <a:lumMod val="60000"/>
                          <a:lumOff val="40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38100" cap="flat" cmpd="sng" algn="ctr">
                      <a:solidFill>
                        <a:schemeClr val="tx2">
                          <a:lumMod val="60000"/>
                          <a:lumOff val="40000"/>
                        </a:schemeClr>
                      </a:solidFill>
                      <a:prstDash val="solid"/>
                      <a:round/>
                      <a:headEnd type="none" w="med" len="med"/>
                      <a:tailEnd type="none" w="med" len="med"/>
                    </a:lnB>
                  </a:tcPr>
                </a:tc>
                <a:extLst>
                  <a:ext uri="{0D108BD9-81ED-4DB2-BD59-A6C34878D82A}">
                    <a16:rowId xmlns:a16="http://schemas.microsoft.com/office/drawing/2014/main" val="10010"/>
                  </a:ext>
                </a:extLst>
              </a:tr>
              <a:tr h="457200">
                <a:tc>
                  <a:txBody>
                    <a:bodyPr/>
                    <a:lstStyle/>
                    <a:p>
                      <a:pPr marL="0" marR="0" indent="0" algn="ctr" defTabSz="1219140" rtl="0" eaLnBrk="1" fontAlgn="auto" latinLnBrk="0" hangingPunct="1">
                        <a:lnSpc>
                          <a:spcPct val="100000"/>
                        </a:lnSpc>
                        <a:spcBef>
                          <a:spcPts val="0"/>
                        </a:spcBef>
                        <a:spcAft>
                          <a:spcPts val="0"/>
                        </a:spcAft>
                        <a:buClrTx/>
                        <a:buSzTx/>
                        <a:buFontTx/>
                        <a:buNone/>
                        <a:tabLst/>
                        <a:defRPr/>
                      </a:pPr>
                      <a:r>
                        <a:rPr lang="zh-CN" altLang="zh-CN" sz="2400" b="1" kern="1200" dirty="0">
                          <a:solidFill>
                            <a:schemeClr val="tx1"/>
                          </a:solidFill>
                          <a:effectLst/>
                          <a:latin typeface="+mn-lt"/>
                          <a:ea typeface="+mn-ea"/>
                          <a:cs typeface="+mn-cs"/>
                        </a:rPr>
                        <a:t>……</a:t>
                      </a:r>
                      <a:endParaRPr lang="zh-CN" altLang="en-US" sz="2400" dirty="0"/>
                    </a:p>
                  </a:txBody>
                  <a:tcPr marL="91468" marR="91468">
                    <a:lnL w="38100" cap="flat" cmpd="sng" algn="ctr">
                      <a:solidFill>
                        <a:schemeClr val="tx2">
                          <a:lumMod val="60000"/>
                          <a:lumOff val="40000"/>
                        </a:schemeClr>
                      </a:solidFill>
                      <a:prstDash val="solid"/>
                      <a:round/>
                      <a:headEnd type="none" w="med" len="med"/>
                      <a:tailEnd type="none" w="med" len="med"/>
                    </a:lnL>
                    <a:lnR w="38100" cap="flat" cmpd="sng" algn="ctr">
                      <a:solidFill>
                        <a:schemeClr val="tx2">
                          <a:lumMod val="60000"/>
                          <a:lumOff val="40000"/>
                        </a:schemeClr>
                      </a:solidFill>
                      <a:prstDash val="solid"/>
                      <a:round/>
                      <a:headEnd type="none" w="med" len="med"/>
                      <a:tailEnd type="none" w="med" len="med"/>
                    </a:lnR>
                    <a:lnT w="38100" cap="flat" cmpd="sng" algn="ctr">
                      <a:solidFill>
                        <a:schemeClr val="tx2">
                          <a:lumMod val="60000"/>
                          <a:lumOff val="40000"/>
                        </a:schemeClr>
                      </a:solidFill>
                      <a:prstDash val="solid"/>
                      <a:round/>
                      <a:headEnd type="none" w="med" len="med"/>
                      <a:tailEnd type="none" w="med" len="med"/>
                    </a:lnT>
                    <a:lnB w="38100" cap="flat" cmpd="sng" algn="ctr">
                      <a:no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
        <p:nvSpPr>
          <p:cNvPr id="50" name="弧形 49"/>
          <p:cNvSpPr/>
          <p:nvPr/>
        </p:nvSpPr>
        <p:spPr bwMode="auto">
          <a:xfrm rot="10056762" flipV="1">
            <a:off x="7025218" y="975784"/>
            <a:ext cx="258233" cy="996949"/>
          </a:xfrm>
          <a:prstGeom prst="arc">
            <a:avLst>
              <a:gd name="adj1" fmla="val 16831102"/>
              <a:gd name="adj2" fmla="val 5229498"/>
            </a:avLst>
          </a:prstGeom>
          <a:ln w="38100">
            <a:solidFill>
              <a:schemeClr val="tx2">
                <a:lumMod val="60000"/>
                <a:lumOff val="40000"/>
              </a:schemeClr>
            </a:solidFill>
            <a:headEnd type="stealth" w="lg" len="lg"/>
          </a:ln>
        </p:spPr>
        <p:style>
          <a:lnRef idx="1">
            <a:schemeClr val="accent1"/>
          </a:lnRef>
          <a:fillRef idx="0">
            <a:schemeClr val="accent1"/>
          </a:fillRef>
          <a:effectRef idx="0">
            <a:schemeClr val="accent1"/>
          </a:effectRef>
          <a:fontRef idx="minor">
            <a:schemeClr val="tx1"/>
          </a:fontRef>
        </p:style>
        <p:txBody>
          <a:bodyPr anchor="ctr"/>
          <a:lstStyle/>
          <a:p>
            <a:pPr algn="ctr" defTabSz="1219170" eaLnBrk="0" fontAlgn="base" hangingPunct="0">
              <a:spcBef>
                <a:spcPct val="0"/>
              </a:spcBef>
              <a:spcAft>
                <a:spcPct val="0"/>
              </a:spcAft>
              <a:defRPr/>
            </a:pPr>
            <a:endParaRPr lang="zh-CN" altLang="en-US" sz="1467" b="1">
              <a:solidFill>
                <a:prstClr val="black"/>
              </a:solidFill>
              <a:latin typeface="Candara"/>
              <a:ea typeface="华文楷体" panose="02010600040101010101" pitchFamily="2" charset="-122"/>
            </a:endParaRPr>
          </a:p>
        </p:txBody>
      </p:sp>
      <p:sp>
        <p:nvSpPr>
          <p:cNvPr id="51" name="任意多边形 50"/>
          <p:cNvSpPr/>
          <p:nvPr/>
        </p:nvSpPr>
        <p:spPr>
          <a:xfrm>
            <a:off x="6942667" y="3141134"/>
            <a:ext cx="332317" cy="1056217"/>
          </a:xfrm>
          <a:custGeom>
            <a:avLst/>
            <a:gdLst>
              <a:gd name="connsiteX0" fmla="*/ 180473 w 180473"/>
              <a:gd name="connsiteY0" fmla="*/ 1780674 h 1780674"/>
              <a:gd name="connsiteX1" fmla="*/ 0 w 180473"/>
              <a:gd name="connsiteY1" fmla="*/ 565484 h 1780674"/>
              <a:gd name="connsiteX2" fmla="*/ 180473 w 180473"/>
              <a:gd name="connsiteY2" fmla="*/ 0 h 1780674"/>
              <a:gd name="connsiteX0" fmla="*/ 201644 w 201644"/>
              <a:gd name="connsiteY0" fmla="*/ 1780674 h 1780674"/>
              <a:gd name="connsiteX1" fmla="*/ 0 w 201644"/>
              <a:gd name="connsiteY1" fmla="*/ 871797 h 1780674"/>
              <a:gd name="connsiteX2" fmla="*/ 201644 w 201644"/>
              <a:gd name="connsiteY2" fmla="*/ 0 h 1780674"/>
              <a:gd name="connsiteX0" fmla="*/ 201644 w 201644"/>
              <a:gd name="connsiteY0" fmla="*/ 1780674 h 1780674"/>
              <a:gd name="connsiteX1" fmla="*/ 0 w 201644"/>
              <a:gd name="connsiteY1" fmla="*/ 871797 h 1780674"/>
              <a:gd name="connsiteX2" fmla="*/ 201644 w 201644"/>
              <a:gd name="connsiteY2" fmla="*/ 0 h 1780674"/>
              <a:gd name="connsiteX0" fmla="*/ 201644 w 201644"/>
              <a:gd name="connsiteY0" fmla="*/ 1780674 h 1780674"/>
              <a:gd name="connsiteX1" fmla="*/ 0 w 201644"/>
              <a:gd name="connsiteY1" fmla="*/ 871797 h 1780674"/>
              <a:gd name="connsiteX2" fmla="*/ 201644 w 201644"/>
              <a:gd name="connsiteY2" fmla="*/ 0 h 1780674"/>
              <a:gd name="connsiteX0" fmla="*/ 254570 w 254570"/>
              <a:gd name="connsiteY0" fmla="*/ 1780674 h 1780674"/>
              <a:gd name="connsiteX1" fmla="*/ 0 w 254570"/>
              <a:gd name="connsiteY1" fmla="*/ 871797 h 1780674"/>
              <a:gd name="connsiteX2" fmla="*/ 201644 w 254570"/>
              <a:gd name="connsiteY2" fmla="*/ 0 h 1780674"/>
              <a:gd name="connsiteX0" fmla="*/ 191058 w 191058"/>
              <a:gd name="connsiteY0" fmla="*/ 1780674 h 1780674"/>
              <a:gd name="connsiteX1" fmla="*/ 0 w 191058"/>
              <a:gd name="connsiteY1" fmla="*/ 871797 h 1780674"/>
              <a:gd name="connsiteX2" fmla="*/ 138132 w 191058"/>
              <a:gd name="connsiteY2" fmla="*/ 0 h 1780674"/>
              <a:gd name="connsiteX0" fmla="*/ 205111 w 205111"/>
              <a:gd name="connsiteY0" fmla="*/ 1780674 h 1780674"/>
              <a:gd name="connsiteX1" fmla="*/ 14053 w 205111"/>
              <a:gd name="connsiteY1" fmla="*/ 871797 h 1780674"/>
              <a:gd name="connsiteX2" fmla="*/ 152185 w 205111"/>
              <a:gd name="connsiteY2" fmla="*/ 0 h 1780674"/>
              <a:gd name="connsiteX0" fmla="*/ 235753 w 235753"/>
              <a:gd name="connsiteY0" fmla="*/ 1780674 h 1780674"/>
              <a:gd name="connsiteX1" fmla="*/ 2354 w 235753"/>
              <a:gd name="connsiteY1" fmla="*/ 925852 h 1780674"/>
              <a:gd name="connsiteX2" fmla="*/ 182827 w 235753"/>
              <a:gd name="connsiteY2" fmla="*/ 0 h 1780674"/>
              <a:gd name="connsiteX0" fmla="*/ 233399 w 233399"/>
              <a:gd name="connsiteY0" fmla="*/ 1780674 h 1780674"/>
              <a:gd name="connsiteX1" fmla="*/ 0 w 233399"/>
              <a:gd name="connsiteY1" fmla="*/ 925852 h 1780674"/>
              <a:gd name="connsiteX2" fmla="*/ 180473 w 233399"/>
              <a:gd name="connsiteY2" fmla="*/ 0 h 1780674"/>
              <a:gd name="connsiteX0" fmla="*/ 180472 w 180472"/>
              <a:gd name="connsiteY0" fmla="*/ 1780674 h 1780674"/>
              <a:gd name="connsiteX1" fmla="*/ 0 w 180472"/>
              <a:gd name="connsiteY1" fmla="*/ 925852 h 1780674"/>
              <a:gd name="connsiteX2" fmla="*/ 127546 w 180472"/>
              <a:gd name="connsiteY2" fmla="*/ 0 h 1780674"/>
              <a:gd name="connsiteX0" fmla="*/ 183990 w 183990"/>
              <a:gd name="connsiteY0" fmla="*/ 1780674 h 1780674"/>
              <a:gd name="connsiteX1" fmla="*/ 3518 w 183990"/>
              <a:gd name="connsiteY1" fmla="*/ 925852 h 1780674"/>
              <a:gd name="connsiteX2" fmla="*/ 131064 w 183990"/>
              <a:gd name="connsiteY2" fmla="*/ 0 h 1780674"/>
              <a:gd name="connsiteX0" fmla="*/ 180472 w 180472"/>
              <a:gd name="connsiteY0" fmla="*/ 1780674 h 1780674"/>
              <a:gd name="connsiteX1" fmla="*/ 0 w 180472"/>
              <a:gd name="connsiteY1" fmla="*/ 925852 h 1780674"/>
              <a:gd name="connsiteX2" fmla="*/ 127546 w 180472"/>
              <a:gd name="connsiteY2" fmla="*/ 0 h 1780674"/>
            </a:gdLst>
            <a:ahLst/>
            <a:cxnLst>
              <a:cxn ang="0">
                <a:pos x="connsiteX0" y="connsiteY0"/>
              </a:cxn>
              <a:cxn ang="0">
                <a:pos x="connsiteX1" y="connsiteY1"/>
              </a:cxn>
              <a:cxn ang="0">
                <a:pos x="connsiteX2" y="connsiteY2"/>
              </a:cxn>
            </a:cxnLst>
            <a:rect l="l" t="t" r="r" b="b"/>
            <a:pathLst>
              <a:path w="180472" h="1780674">
                <a:moveTo>
                  <a:pt x="180472" y="1780674"/>
                </a:moveTo>
                <a:cubicBezTo>
                  <a:pt x="47893" y="1411559"/>
                  <a:pt x="21170" y="1267676"/>
                  <a:pt x="0" y="925852"/>
                </a:cubicBezTo>
                <a:cubicBezTo>
                  <a:pt x="0" y="629073"/>
                  <a:pt x="26724" y="179400"/>
                  <a:pt x="127546" y="0"/>
                </a:cubicBezTo>
              </a:path>
            </a:pathLst>
          </a:custGeom>
          <a:noFill/>
          <a:ln w="38100">
            <a:solidFill>
              <a:schemeClr val="tx2">
                <a:lumMod val="60000"/>
                <a:lumOff val="40000"/>
              </a:schemeClr>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eaLnBrk="0" fontAlgn="base" hangingPunct="0">
              <a:spcBef>
                <a:spcPct val="0"/>
              </a:spcBef>
              <a:spcAft>
                <a:spcPct val="0"/>
              </a:spcAft>
              <a:defRPr/>
            </a:pPr>
            <a:endParaRPr lang="zh-CN" altLang="en-US" sz="1467" b="1">
              <a:solidFill>
                <a:prstClr val="white"/>
              </a:solidFill>
              <a:latin typeface="Candara"/>
              <a:ea typeface="华文楷体" panose="02010600040101010101" pitchFamily="2" charset="-122"/>
            </a:endParaRPr>
          </a:p>
        </p:txBody>
      </p:sp>
      <p:cxnSp>
        <p:nvCxnSpPr>
          <p:cNvPr id="52" name="直接连接符 51"/>
          <p:cNvCxnSpPr/>
          <p:nvPr/>
        </p:nvCxnSpPr>
        <p:spPr bwMode="auto">
          <a:xfrm flipH="1" flipV="1">
            <a:off x="11146367" y="3522134"/>
            <a:ext cx="2117" cy="2307167"/>
          </a:xfrm>
          <a:prstGeom prst="line">
            <a:avLst/>
          </a:prstGeom>
          <a:ln w="38100">
            <a:solidFill>
              <a:schemeClr val="tx2">
                <a:lumMod val="60000"/>
                <a:lumOff val="40000"/>
              </a:schemeClr>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bwMode="auto">
          <a:xfrm flipH="1" flipV="1">
            <a:off x="11137900" y="1221318"/>
            <a:ext cx="8467" cy="2302933"/>
          </a:xfrm>
          <a:prstGeom prst="line">
            <a:avLst/>
          </a:prstGeom>
          <a:ln w="38100">
            <a:solidFill>
              <a:schemeClr val="tx2">
                <a:lumMod val="60000"/>
                <a:lumOff val="40000"/>
              </a:schemeClr>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bwMode="auto">
          <a:xfrm flipH="1" flipV="1">
            <a:off x="10945284" y="1221318"/>
            <a:ext cx="404283" cy="2116"/>
          </a:xfrm>
          <a:prstGeom prst="line">
            <a:avLst/>
          </a:prstGeom>
          <a:ln w="38100">
            <a:solidFill>
              <a:schemeClr val="tx2">
                <a:lumMod val="60000"/>
                <a:lumOff val="40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bwMode="auto">
          <a:xfrm flipH="1" flipV="1">
            <a:off x="10941051" y="3522134"/>
            <a:ext cx="404283" cy="2117"/>
          </a:xfrm>
          <a:prstGeom prst="line">
            <a:avLst/>
          </a:prstGeom>
          <a:ln w="38100">
            <a:solidFill>
              <a:schemeClr val="tx2">
                <a:lumMod val="60000"/>
                <a:lumOff val="40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bwMode="auto">
          <a:xfrm flipH="1">
            <a:off x="11002434" y="5829300"/>
            <a:ext cx="342900" cy="0"/>
          </a:xfrm>
          <a:prstGeom prst="line">
            <a:avLst/>
          </a:prstGeom>
          <a:ln w="38100">
            <a:solidFill>
              <a:schemeClr val="tx2">
                <a:lumMod val="60000"/>
                <a:lumOff val="40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bwMode="auto">
          <a:xfrm flipH="1" flipV="1">
            <a:off x="6565900" y="3045884"/>
            <a:ext cx="687917" cy="0"/>
          </a:xfrm>
          <a:prstGeom prst="line">
            <a:avLst/>
          </a:prstGeom>
          <a:ln w="38100">
            <a:solidFill>
              <a:schemeClr val="tx2">
                <a:lumMod val="60000"/>
                <a:lumOff val="40000"/>
              </a:schemeClr>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63" name="Rectangle 5"/>
          <p:cNvSpPr>
            <a:spLocks noChangeArrowheads="1"/>
          </p:cNvSpPr>
          <p:nvPr/>
        </p:nvSpPr>
        <p:spPr bwMode="auto">
          <a:xfrm>
            <a:off x="5520268" y="2683933"/>
            <a:ext cx="1234017" cy="721784"/>
          </a:xfrm>
          <a:prstGeom prst="rect">
            <a:avLst/>
          </a:prstGeom>
          <a:noFill/>
          <a:ln>
            <a:noFill/>
          </a:ln>
        </p:spPr>
        <p:txBody>
          <a:bodyPr tIns="110400"/>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ctr" defTabSz="1219170" eaLnBrk="0" fontAlgn="base" hangingPunct="0">
              <a:spcBef>
                <a:spcPct val="0"/>
              </a:spcBef>
              <a:spcAft>
                <a:spcPct val="0"/>
              </a:spcAft>
              <a:buClrTx/>
              <a:buSzTx/>
              <a:buNone/>
              <a:defRPr/>
            </a:pPr>
            <a:r>
              <a:rPr lang="en-US" altLang="zh-CN" b="1" i="1" dirty="0" err="1">
                <a:solidFill>
                  <a:srgbClr val="073E87">
                    <a:lumMod val="60000"/>
                    <a:lumOff val="40000"/>
                  </a:srgbClr>
                </a:solidFill>
                <a:latin typeface="Times New Roman" panose="02020603050405020304" pitchFamily="18" charset="0"/>
                <a:ea typeface="楷体" panose="02010609060101010101" pitchFamily="49" charset="-122"/>
                <a:cs typeface="Times New Roman" panose="02020603050405020304" pitchFamily="18" charset="0"/>
              </a:rPr>
              <a:t>top_sp</a:t>
            </a:r>
            <a:endParaRPr lang="zh-CN" altLang="en-US" b="1" dirty="0">
              <a:solidFill>
                <a:srgbClr val="073E87">
                  <a:lumMod val="60000"/>
                  <a:lumOff val="40000"/>
                </a:srgbClr>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76841" name="Rectangle 5"/>
          <p:cNvSpPr>
            <a:spLocks noChangeArrowheads="1"/>
          </p:cNvSpPr>
          <p:nvPr/>
        </p:nvSpPr>
        <p:spPr bwMode="auto">
          <a:xfrm>
            <a:off x="10416118" y="4197351"/>
            <a:ext cx="1475316" cy="95038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110400" rIns="0" anchor="ct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zh-CN" altLang="en-US" sz="2133">
                <a:solidFill>
                  <a:srgbClr val="2D83F4"/>
                </a:solidFill>
                <a:latin typeface="楷体" panose="02010609060101010101" pitchFamily="49" charset="-122"/>
                <a:ea typeface="楷体" panose="02010609060101010101" pitchFamily="49" charset="-122"/>
                <a:cs typeface="Times New Roman" panose="02020603050405020304" pitchFamily="18" charset="0"/>
              </a:rPr>
              <a:t>被调用者的活动记录</a:t>
            </a:r>
          </a:p>
        </p:txBody>
      </p:sp>
      <p:sp>
        <p:nvSpPr>
          <p:cNvPr id="76842" name="Rectangle 5"/>
          <p:cNvSpPr>
            <a:spLocks noChangeArrowheads="1"/>
          </p:cNvSpPr>
          <p:nvPr/>
        </p:nvSpPr>
        <p:spPr bwMode="auto">
          <a:xfrm>
            <a:off x="10416117" y="1807633"/>
            <a:ext cx="1411816" cy="94826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tIns="110400" anchor="ct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zh-CN" altLang="en-US" sz="2133">
                <a:solidFill>
                  <a:srgbClr val="2D83F4"/>
                </a:solidFill>
                <a:latin typeface="楷体" panose="02010609060101010101" pitchFamily="49" charset="-122"/>
                <a:ea typeface="楷体" panose="02010609060101010101" pitchFamily="49" charset="-122"/>
                <a:cs typeface="Times New Roman" panose="02020603050405020304" pitchFamily="18" charset="0"/>
              </a:rPr>
              <a:t>调用者的活动记录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809987">
                                            <p:txEl>
                                              <p:pRg st="0" end="0"/>
                                            </p:txEl>
                                          </p:spTgt>
                                        </p:tgtEl>
                                        <p:attrNameLst>
                                          <p:attrName>style.visibility</p:attrName>
                                        </p:attrNameLst>
                                      </p:cBhvr>
                                      <p:to>
                                        <p:strVal val="visible"/>
                                      </p:to>
                                    </p:set>
                                    <p:anim calcmode="lin" valueType="num">
                                      <p:cBhvr>
                                        <p:cTn id="7" dur="500" fill="hold"/>
                                        <p:tgtEl>
                                          <p:spTgt spid="80998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809987">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809987">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nodeType="clickEffect">
                                  <p:stCondLst>
                                    <p:cond delay="0"/>
                                  </p:stCondLst>
                                  <p:childTnLst>
                                    <p:set>
                                      <p:cBhvr>
                                        <p:cTn id="13" dur="1" fill="hold">
                                          <p:stCondLst>
                                            <p:cond delay="0"/>
                                          </p:stCondLst>
                                        </p:cTn>
                                        <p:tgtEl>
                                          <p:spTgt spid="809987">
                                            <p:txEl>
                                              <p:pRg st="1" end="1"/>
                                            </p:txEl>
                                          </p:spTgt>
                                        </p:tgtEl>
                                        <p:attrNameLst>
                                          <p:attrName>style.visibility</p:attrName>
                                        </p:attrNameLst>
                                      </p:cBhvr>
                                      <p:to>
                                        <p:strVal val="visible"/>
                                      </p:to>
                                    </p:set>
                                    <p:anim calcmode="lin" valueType="num">
                                      <p:cBhvr>
                                        <p:cTn id="14" dur="500" fill="hold"/>
                                        <p:tgtEl>
                                          <p:spTgt spid="809987">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809987">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809987">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0" fill="hold" nodeType="clickEffect">
                                  <p:stCondLst>
                                    <p:cond delay="0"/>
                                  </p:stCondLst>
                                  <p:childTnLst>
                                    <p:set>
                                      <p:cBhvr>
                                        <p:cTn id="20" dur="1" fill="hold">
                                          <p:stCondLst>
                                            <p:cond delay="0"/>
                                          </p:stCondLst>
                                        </p:cTn>
                                        <p:tgtEl>
                                          <p:spTgt spid="809987">
                                            <p:txEl>
                                              <p:pRg st="2" end="2"/>
                                            </p:txEl>
                                          </p:spTgt>
                                        </p:tgtEl>
                                        <p:attrNameLst>
                                          <p:attrName>style.visibility</p:attrName>
                                        </p:attrNameLst>
                                      </p:cBhvr>
                                      <p:to>
                                        <p:strVal val="visible"/>
                                      </p:to>
                                    </p:set>
                                    <p:anim calcmode="lin" valueType="num">
                                      <p:cBhvr>
                                        <p:cTn id="21" dur="500" fill="hold"/>
                                        <p:tgtEl>
                                          <p:spTgt spid="809987">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809987">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809987">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0" fill="hold" nodeType="clickEffect">
                                  <p:stCondLst>
                                    <p:cond delay="0"/>
                                  </p:stCondLst>
                                  <p:childTnLst>
                                    <p:set>
                                      <p:cBhvr>
                                        <p:cTn id="27" dur="1" fill="hold">
                                          <p:stCondLst>
                                            <p:cond delay="0"/>
                                          </p:stCondLst>
                                        </p:cTn>
                                        <p:tgtEl>
                                          <p:spTgt spid="809987">
                                            <p:txEl>
                                              <p:pRg st="3" end="3"/>
                                            </p:txEl>
                                          </p:spTgt>
                                        </p:tgtEl>
                                        <p:attrNameLst>
                                          <p:attrName>style.visibility</p:attrName>
                                        </p:attrNameLst>
                                      </p:cBhvr>
                                      <p:to>
                                        <p:strVal val="visible"/>
                                      </p:to>
                                    </p:set>
                                    <p:anim calcmode="lin" valueType="num">
                                      <p:cBhvr>
                                        <p:cTn id="28" dur="500" fill="hold"/>
                                        <p:tgtEl>
                                          <p:spTgt spid="809987">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809987">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8099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571500" y="1032934"/>
            <a:ext cx="11381317" cy="5564717"/>
          </a:xfrm>
        </p:spPr>
        <p:txBody>
          <a:bodyPr/>
          <a:lstStyle/>
          <a:p>
            <a:pPr marL="363530" indent="-363530">
              <a:lnSpc>
                <a:spcPts val="4000"/>
              </a:lnSpc>
              <a:buClrTx/>
              <a:buFont typeface="Wingdings" pitchFamily="2" charset="2"/>
              <a:buChar char="Ø"/>
              <a:defRPr/>
            </a:pPr>
            <a:r>
              <a:rPr lang="en-US" altLang="zh-CN" sz="3333" b="1" dirty="0">
                <a:solidFill>
                  <a:schemeClr val="tx1"/>
                </a:solidFill>
                <a:cs typeface="Times New Roman" pitchFamily="18" charset="0"/>
              </a:rPr>
              <a:t>7.1 </a:t>
            </a:r>
            <a:r>
              <a:rPr lang="zh-CN" altLang="en-US" sz="3333" b="1" dirty="0">
                <a:solidFill>
                  <a:schemeClr val="tx1"/>
                </a:solidFill>
                <a:cs typeface="Times New Roman" pitchFamily="18" charset="0"/>
              </a:rPr>
              <a:t>存储组织</a:t>
            </a:r>
          </a:p>
          <a:p>
            <a:pPr marL="363530" indent="-363530">
              <a:lnSpc>
                <a:spcPts val="4000"/>
              </a:lnSpc>
              <a:buClrTx/>
              <a:buFont typeface="Wingdings" pitchFamily="2" charset="2"/>
              <a:buChar char="Ø"/>
              <a:defRPr/>
            </a:pPr>
            <a:r>
              <a:rPr lang="en-US" altLang="zh-CN" sz="3333" b="1" dirty="0">
                <a:solidFill>
                  <a:schemeClr val="tx1"/>
                </a:solidFill>
                <a:cs typeface="Times New Roman" pitchFamily="18" charset="0"/>
              </a:rPr>
              <a:t>7.2 </a:t>
            </a:r>
            <a:r>
              <a:rPr lang="zh-CN" altLang="en-US" sz="3333" b="1" dirty="0">
                <a:solidFill>
                  <a:schemeClr val="tx1"/>
                </a:solidFill>
                <a:cs typeface="Times New Roman" pitchFamily="18" charset="0"/>
              </a:rPr>
              <a:t>静态存储分配</a:t>
            </a:r>
          </a:p>
          <a:p>
            <a:pPr marL="363530" indent="-363530">
              <a:lnSpc>
                <a:spcPts val="4000"/>
              </a:lnSpc>
              <a:buClrTx/>
              <a:buFont typeface="Wingdings" pitchFamily="2" charset="2"/>
              <a:buChar char="Ø"/>
              <a:defRPr/>
            </a:pPr>
            <a:r>
              <a:rPr lang="en-US" altLang="zh-CN" sz="3333" b="1" dirty="0">
                <a:solidFill>
                  <a:schemeClr val="tx1"/>
                </a:solidFill>
                <a:cs typeface="Times New Roman" pitchFamily="18" charset="0"/>
              </a:rPr>
              <a:t>7.3 </a:t>
            </a:r>
            <a:r>
              <a:rPr lang="zh-CN" altLang="en-US" sz="3333" b="1" dirty="0">
                <a:solidFill>
                  <a:schemeClr val="tx1"/>
                </a:solidFill>
                <a:cs typeface="Times New Roman" pitchFamily="18" charset="0"/>
              </a:rPr>
              <a:t>栈式存储分配</a:t>
            </a:r>
          </a:p>
          <a:p>
            <a:pPr marL="363530" indent="-363530">
              <a:lnSpc>
                <a:spcPts val="4000"/>
              </a:lnSpc>
              <a:buClrTx/>
              <a:buFont typeface="Wingdings" pitchFamily="2" charset="2"/>
              <a:buChar char="Ø"/>
              <a:defRPr/>
            </a:pPr>
            <a:r>
              <a:rPr lang="en-US" altLang="zh-CN" sz="3333" b="1" dirty="0">
                <a:solidFill>
                  <a:schemeClr val="tx1"/>
                </a:solidFill>
                <a:cs typeface="Times New Roman" pitchFamily="18" charset="0"/>
              </a:rPr>
              <a:t>7.4 </a:t>
            </a:r>
            <a:r>
              <a:rPr lang="zh-CN" altLang="en-US" sz="3333" b="1" dirty="0">
                <a:solidFill>
                  <a:schemeClr val="tx1"/>
                </a:solidFill>
                <a:cs typeface="Times New Roman" pitchFamily="18" charset="0"/>
              </a:rPr>
              <a:t>非局部数据的访问</a:t>
            </a:r>
          </a:p>
          <a:p>
            <a:pPr marL="363530" indent="-363530">
              <a:lnSpc>
                <a:spcPts val="4000"/>
              </a:lnSpc>
              <a:buClrTx/>
              <a:buFont typeface="Wingdings" pitchFamily="2" charset="2"/>
              <a:buChar char="Ø"/>
              <a:defRPr/>
            </a:pPr>
            <a:r>
              <a:rPr lang="en-US" altLang="zh-CN" sz="3333" b="1" dirty="0">
                <a:solidFill>
                  <a:schemeClr val="tx1"/>
                </a:solidFill>
                <a:cs typeface="Times New Roman" pitchFamily="18" charset="0"/>
              </a:rPr>
              <a:t>7.5 </a:t>
            </a:r>
            <a:r>
              <a:rPr lang="zh-CN" altLang="en-US" sz="3333" b="1" dirty="0">
                <a:solidFill>
                  <a:schemeClr val="tx1"/>
                </a:solidFill>
                <a:cs typeface="Times New Roman" pitchFamily="18" charset="0"/>
              </a:rPr>
              <a:t>参数传递</a:t>
            </a:r>
            <a:endParaRPr lang="en-US" altLang="zh-CN" sz="3333" b="1" dirty="0">
              <a:solidFill>
                <a:schemeClr val="tx1"/>
              </a:solidFill>
              <a:cs typeface="Times New Roman" pitchFamily="18" charset="0"/>
            </a:endParaRPr>
          </a:p>
          <a:p>
            <a:pPr marL="363530" indent="-363530">
              <a:lnSpc>
                <a:spcPts val="4000"/>
              </a:lnSpc>
              <a:buClrTx/>
              <a:buFont typeface="Wingdings" pitchFamily="2" charset="2"/>
              <a:buChar char="Ø"/>
              <a:defRPr/>
            </a:pPr>
            <a:r>
              <a:rPr lang="en-US" altLang="zh-CN" sz="3333" b="1" dirty="0">
                <a:solidFill>
                  <a:schemeClr val="tx1"/>
                </a:solidFill>
                <a:cs typeface="Times New Roman" pitchFamily="18" charset="0"/>
              </a:rPr>
              <a:t>7.6 </a:t>
            </a:r>
            <a:r>
              <a:rPr lang="zh-CN" altLang="en-US" sz="3333" b="1" dirty="0">
                <a:solidFill>
                  <a:schemeClr val="tx1"/>
                </a:solidFill>
                <a:cs typeface="Times New Roman" pitchFamily="18" charset="0"/>
              </a:rPr>
              <a:t>符号表</a:t>
            </a:r>
            <a:endParaRPr lang="zh-CN" altLang="en-US" sz="3067" b="1" dirty="0">
              <a:solidFill>
                <a:schemeClr val="tx1"/>
              </a:solidFill>
              <a:cs typeface="Times New Roman" pitchFamily="18" charset="0"/>
            </a:endParaRPr>
          </a:p>
        </p:txBody>
      </p:sp>
      <p:sp>
        <p:nvSpPr>
          <p:cNvPr id="27651" name="Rectangle 2"/>
          <p:cNvSpPr>
            <a:spLocks noGrp="1" noChangeArrowheads="1"/>
          </p:cNvSpPr>
          <p:nvPr>
            <p:ph type="title"/>
          </p:nvPr>
        </p:nvSpPr>
        <p:spPr>
          <a:xfrm>
            <a:off x="1007533" y="357718"/>
            <a:ext cx="10574867" cy="478367"/>
          </a:xfrm>
        </p:spPr>
        <p:txBody>
          <a:bodyPr/>
          <a:lstStyle/>
          <a:p>
            <a:pPr eaLnBrk="1" hangingPunct="1"/>
            <a:r>
              <a:rPr lang="zh-CN" altLang="en-US" sz="4000" spc="300" dirty="0">
                <a:solidFill>
                  <a:prstClr val="black"/>
                </a:solidFill>
                <a:latin typeface="微软雅黑" pitchFamily="34" charset="-122"/>
                <a:ea typeface="微软雅黑" pitchFamily="34" charset="-122"/>
                <a:cs typeface="Times New Roman" panose="02020603050405020304" pitchFamily="18" charset="0"/>
              </a:rPr>
              <a:t>第</a:t>
            </a:r>
            <a:r>
              <a:rPr lang="en-US" altLang="zh-CN" sz="4000" spc="300" dirty="0">
                <a:solidFill>
                  <a:prstClr val="black"/>
                </a:solidFill>
                <a:latin typeface="微软雅黑" pitchFamily="34" charset="-122"/>
                <a:ea typeface="微软雅黑" pitchFamily="34" charset="-122"/>
                <a:cs typeface="Times New Roman" panose="02020603050405020304" pitchFamily="18" charset="0"/>
              </a:rPr>
              <a:t>15</a:t>
            </a:r>
            <a:r>
              <a:rPr lang="zh-CN" altLang="en-US" sz="4000" spc="300" dirty="0">
                <a:solidFill>
                  <a:prstClr val="black"/>
                </a:solidFill>
                <a:latin typeface="微软雅黑" pitchFamily="34" charset="-122"/>
                <a:ea typeface="微软雅黑" pitchFamily="34" charset="-122"/>
                <a:cs typeface="Times New Roman" panose="02020603050405020304" pitchFamily="18" charset="0"/>
              </a:rPr>
              <a:t>讲（运行存储分配）要点</a:t>
            </a:r>
            <a:endParaRPr lang="zh-CN" altLang="en-US" sz="4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781324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 calcmode="lin" valueType="num">
                                      <p:cBhvr>
                                        <p:cTn id="7" dur="500" fill="hold"/>
                                        <p:tgtEl>
                                          <p:spTgt spid="2048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048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0483">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20483">
                                            <p:txEl>
                                              <p:pRg st="1" end="1"/>
                                            </p:txEl>
                                          </p:spTgt>
                                        </p:tgtEl>
                                        <p:attrNameLst>
                                          <p:attrName>style.visibility</p:attrName>
                                        </p:attrNameLst>
                                      </p:cBhvr>
                                      <p:to>
                                        <p:strVal val="visible"/>
                                      </p:to>
                                    </p:set>
                                    <p:anim calcmode="lin" valueType="num">
                                      <p:cBhvr>
                                        <p:cTn id="12" dur="500" fill="hold"/>
                                        <p:tgtEl>
                                          <p:spTgt spid="2048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2048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20483">
                                            <p:txEl>
                                              <p:pRg st="1" end="1"/>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20483">
                                            <p:txEl>
                                              <p:pRg st="2" end="2"/>
                                            </p:txEl>
                                          </p:spTgt>
                                        </p:tgtEl>
                                        <p:attrNameLst>
                                          <p:attrName>style.visibility</p:attrName>
                                        </p:attrNameLst>
                                      </p:cBhvr>
                                      <p:to>
                                        <p:strVal val="visible"/>
                                      </p:to>
                                    </p:set>
                                    <p:anim calcmode="lin" valueType="num">
                                      <p:cBhvr>
                                        <p:cTn id="17" dur="500" fill="hold"/>
                                        <p:tgtEl>
                                          <p:spTgt spid="20483">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20483">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20483">
                                            <p:txEl>
                                              <p:pRg st="2" end="2"/>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20483">
                                            <p:txEl>
                                              <p:pRg st="3" end="3"/>
                                            </p:txEl>
                                          </p:spTgt>
                                        </p:tgtEl>
                                        <p:attrNameLst>
                                          <p:attrName>style.visibility</p:attrName>
                                        </p:attrNameLst>
                                      </p:cBhvr>
                                      <p:to>
                                        <p:strVal val="visible"/>
                                      </p:to>
                                    </p:set>
                                    <p:anim calcmode="lin" valueType="num">
                                      <p:cBhvr>
                                        <p:cTn id="22" dur="500" fill="hold"/>
                                        <p:tgtEl>
                                          <p:spTgt spid="20483">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20483">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20483">
                                            <p:txEl>
                                              <p:pRg st="3" end="3"/>
                                            </p:txEl>
                                          </p:spTgt>
                                        </p:tgtEl>
                                      </p:cBhvr>
                                    </p:animEffect>
                                  </p:childTnLst>
                                </p:cTn>
                              </p:par>
                              <p:par>
                                <p:cTn id="25" presetID="53" presetClass="entr" presetSubtype="16" fill="hold" nodeType="withEffect">
                                  <p:stCondLst>
                                    <p:cond delay="0"/>
                                  </p:stCondLst>
                                  <p:childTnLst>
                                    <p:set>
                                      <p:cBhvr>
                                        <p:cTn id="26" dur="1" fill="hold">
                                          <p:stCondLst>
                                            <p:cond delay="0"/>
                                          </p:stCondLst>
                                        </p:cTn>
                                        <p:tgtEl>
                                          <p:spTgt spid="20483">
                                            <p:txEl>
                                              <p:pRg st="4" end="4"/>
                                            </p:txEl>
                                          </p:spTgt>
                                        </p:tgtEl>
                                        <p:attrNameLst>
                                          <p:attrName>style.visibility</p:attrName>
                                        </p:attrNameLst>
                                      </p:cBhvr>
                                      <p:to>
                                        <p:strVal val="visible"/>
                                      </p:to>
                                    </p:set>
                                    <p:anim calcmode="lin" valueType="num">
                                      <p:cBhvr>
                                        <p:cTn id="27" dur="500" fill="hold"/>
                                        <p:tgtEl>
                                          <p:spTgt spid="20483">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20483">
                                            <p:txEl>
                                              <p:pRg st="4" end="4"/>
                                            </p:txEl>
                                          </p:spTgt>
                                        </p:tgtEl>
                                        <p:attrNameLst>
                                          <p:attrName>ppt_h</p:attrName>
                                        </p:attrNameLst>
                                      </p:cBhvr>
                                      <p:tavLst>
                                        <p:tav tm="0">
                                          <p:val>
                                            <p:fltVal val="0"/>
                                          </p:val>
                                        </p:tav>
                                        <p:tav tm="100000">
                                          <p:val>
                                            <p:strVal val="#ppt_h"/>
                                          </p:val>
                                        </p:tav>
                                      </p:tavLst>
                                    </p:anim>
                                    <p:animEffect transition="in" filter="fade">
                                      <p:cBhvr>
                                        <p:cTn id="29" dur="500"/>
                                        <p:tgtEl>
                                          <p:spTgt spid="20483">
                                            <p:txEl>
                                              <p:pRg st="4" end="4"/>
                                            </p:txEl>
                                          </p:spTgt>
                                        </p:tgtEl>
                                      </p:cBhvr>
                                    </p:animEffect>
                                  </p:childTnLst>
                                </p:cTn>
                              </p:par>
                              <p:par>
                                <p:cTn id="30" presetID="53" presetClass="entr" presetSubtype="16" fill="hold" nodeType="withEffect">
                                  <p:stCondLst>
                                    <p:cond delay="0"/>
                                  </p:stCondLst>
                                  <p:childTnLst>
                                    <p:set>
                                      <p:cBhvr>
                                        <p:cTn id="31" dur="1" fill="hold">
                                          <p:stCondLst>
                                            <p:cond delay="0"/>
                                          </p:stCondLst>
                                        </p:cTn>
                                        <p:tgtEl>
                                          <p:spTgt spid="20483">
                                            <p:txEl>
                                              <p:pRg st="5" end="5"/>
                                            </p:txEl>
                                          </p:spTgt>
                                        </p:tgtEl>
                                        <p:attrNameLst>
                                          <p:attrName>style.visibility</p:attrName>
                                        </p:attrNameLst>
                                      </p:cBhvr>
                                      <p:to>
                                        <p:strVal val="visible"/>
                                      </p:to>
                                    </p:set>
                                    <p:anim calcmode="lin" valueType="num">
                                      <p:cBhvr>
                                        <p:cTn id="32" dur="500" fill="hold"/>
                                        <p:tgtEl>
                                          <p:spTgt spid="20483">
                                            <p:txEl>
                                              <p:pRg st="5" end="5"/>
                                            </p:txEl>
                                          </p:spTgt>
                                        </p:tgtEl>
                                        <p:attrNameLst>
                                          <p:attrName>ppt_w</p:attrName>
                                        </p:attrNameLst>
                                      </p:cBhvr>
                                      <p:tavLst>
                                        <p:tav tm="0">
                                          <p:val>
                                            <p:fltVal val="0"/>
                                          </p:val>
                                        </p:tav>
                                        <p:tav tm="100000">
                                          <p:val>
                                            <p:strVal val="#ppt_w"/>
                                          </p:val>
                                        </p:tav>
                                      </p:tavLst>
                                    </p:anim>
                                    <p:anim calcmode="lin" valueType="num">
                                      <p:cBhvr>
                                        <p:cTn id="33" dur="500" fill="hold"/>
                                        <p:tgtEl>
                                          <p:spTgt spid="20483">
                                            <p:txEl>
                                              <p:pRg st="5" end="5"/>
                                            </p:txEl>
                                          </p:spTgt>
                                        </p:tgtEl>
                                        <p:attrNameLst>
                                          <p:attrName>ppt_h</p:attrName>
                                        </p:attrNameLst>
                                      </p:cBhvr>
                                      <p:tavLst>
                                        <p:tav tm="0">
                                          <p:val>
                                            <p:fltVal val="0"/>
                                          </p:val>
                                        </p:tav>
                                        <p:tav tm="100000">
                                          <p:val>
                                            <p:strVal val="#ppt_h"/>
                                          </p:val>
                                        </p:tav>
                                      </p:tavLst>
                                    </p:anim>
                                    <p:animEffect transition="in" filter="fade">
                                      <p:cBhvr>
                                        <p:cTn id="34" dur="500"/>
                                        <p:tgtEl>
                                          <p:spTgt spid="204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987" name="Rectangle 3"/>
          <p:cNvSpPr>
            <a:spLocks noGrp="1" noChangeArrowheads="1"/>
          </p:cNvSpPr>
          <p:nvPr>
            <p:ph idx="1"/>
          </p:nvPr>
        </p:nvSpPr>
        <p:spPr>
          <a:xfrm>
            <a:off x="334433" y="1240367"/>
            <a:ext cx="5141384" cy="4301067"/>
          </a:xfrm>
        </p:spPr>
        <p:txBody>
          <a:bodyPr/>
          <a:lstStyle/>
          <a:p>
            <a:pPr>
              <a:lnSpc>
                <a:spcPts val="3333"/>
              </a:lnSpc>
              <a:buClr>
                <a:schemeClr val="tx1"/>
              </a:buClr>
              <a:buFont typeface="Wingdings" pitchFamily="2" charset="2"/>
              <a:buChar char="Ø"/>
              <a:defRPr/>
            </a:pPr>
            <a:r>
              <a:rPr lang="zh-CN" altLang="en-US" sz="2667" b="1" dirty="0">
                <a:solidFill>
                  <a:srgbClr val="FF0000"/>
                </a:solidFill>
                <a:ea typeface="楷体" pitchFamily="49" charset="-122"/>
                <a:cs typeface="Times New Roman" pitchFamily="18" charset="0"/>
              </a:rPr>
              <a:t>被调用者</a:t>
            </a:r>
            <a:r>
              <a:rPr lang="zh-CN" altLang="en-US" sz="2667" b="1" dirty="0">
                <a:solidFill>
                  <a:schemeClr val="tx1"/>
                </a:solidFill>
                <a:ea typeface="楷体" pitchFamily="49" charset="-122"/>
                <a:cs typeface="Times New Roman" pitchFamily="18" charset="0"/>
              </a:rPr>
              <a:t>将</a:t>
            </a:r>
            <a:r>
              <a:rPr lang="zh-CN" altLang="en-US" sz="2667" b="1" dirty="0">
                <a:solidFill>
                  <a:schemeClr val="tx2">
                    <a:lumMod val="60000"/>
                    <a:lumOff val="40000"/>
                  </a:schemeClr>
                </a:solidFill>
                <a:ea typeface="楷体" pitchFamily="49" charset="-122"/>
                <a:cs typeface="Times New Roman" pitchFamily="18" charset="0"/>
              </a:rPr>
              <a:t>返回值</a:t>
            </a:r>
            <a:r>
              <a:rPr lang="zh-CN" altLang="en-US" sz="2667" b="1" dirty="0">
                <a:solidFill>
                  <a:schemeClr val="tx1"/>
                </a:solidFill>
                <a:ea typeface="楷体" pitchFamily="49" charset="-122"/>
                <a:cs typeface="Times New Roman" pitchFamily="18" charset="0"/>
              </a:rPr>
              <a:t>放到与参数相邻的位置</a:t>
            </a:r>
            <a:endParaRPr lang="en-US" altLang="zh-CN" sz="2667" b="1" dirty="0">
              <a:solidFill>
                <a:schemeClr val="tx1"/>
              </a:solidFill>
              <a:ea typeface="楷体" pitchFamily="49" charset="-122"/>
              <a:cs typeface="Times New Roman" pitchFamily="18" charset="0"/>
            </a:endParaRPr>
          </a:p>
          <a:p>
            <a:pPr>
              <a:lnSpc>
                <a:spcPts val="3333"/>
              </a:lnSpc>
              <a:buClr>
                <a:schemeClr val="tx1"/>
              </a:buClr>
              <a:buFont typeface="Wingdings" pitchFamily="2" charset="2"/>
              <a:buChar char="Ø"/>
              <a:defRPr/>
            </a:pPr>
            <a:r>
              <a:rPr lang="zh-CN" altLang="en-US" sz="2667" b="1" dirty="0">
                <a:solidFill>
                  <a:schemeClr val="tx1"/>
                </a:solidFill>
                <a:ea typeface="楷体" pitchFamily="49" charset="-122"/>
                <a:cs typeface="Times New Roman" pitchFamily="18" charset="0"/>
              </a:rPr>
              <a:t>使用机器状态字段中的信息，</a:t>
            </a:r>
            <a:r>
              <a:rPr lang="zh-CN" altLang="en-US" sz="2667" b="1" dirty="0">
                <a:solidFill>
                  <a:srgbClr val="FF0000"/>
                </a:solidFill>
                <a:ea typeface="楷体" pitchFamily="49" charset="-122"/>
                <a:cs typeface="Times New Roman" pitchFamily="18" charset="0"/>
              </a:rPr>
              <a:t>被调用者</a:t>
            </a:r>
            <a:r>
              <a:rPr lang="zh-CN" altLang="en-US" sz="2667" b="1" dirty="0">
                <a:solidFill>
                  <a:schemeClr val="tx2">
                    <a:lumMod val="60000"/>
                    <a:lumOff val="40000"/>
                  </a:schemeClr>
                </a:solidFill>
                <a:ea typeface="楷体" pitchFamily="49" charset="-122"/>
                <a:cs typeface="Times New Roman" pitchFamily="18" charset="0"/>
              </a:rPr>
              <a:t>恢复</a:t>
            </a:r>
            <a:r>
              <a:rPr lang="en-US" altLang="zh-CN" sz="2667" b="1" i="1" dirty="0">
                <a:solidFill>
                  <a:schemeClr val="tx2">
                    <a:lumMod val="60000"/>
                    <a:lumOff val="40000"/>
                  </a:schemeClr>
                </a:solidFill>
                <a:ea typeface="楷体" pitchFamily="49" charset="-122"/>
                <a:cs typeface="Times New Roman" pitchFamily="18" charset="0"/>
              </a:rPr>
              <a:t>top-sp</a:t>
            </a:r>
            <a:r>
              <a:rPr lang="zh-CN" altLang="en-US" sz="2667" b="1" dirty="0">
                <a:solidFill>
                  <a:schemeClr val="tx2">
                    <a:lumMod val="60000"/>
                    <a:lumOff val="40000"/>
                  </a:schemeClr>
                </a:solidFill>
                <a:ea typeface="楷体" pitchFamily="49" charset="-122"/>
                <a:cs typeface="Times New Roman" pitchFamily="18" charset="0"/>
              </a:rPr>
              <a:t>和其它寄存器</a:t>
            </a:r>
            <a:r>
              <a:rPr lang="zh-CN" altLang="en-US" sz="2667" b="1" dirty="0">
                <a:solidFill>
                  <a:schemeClr val="tx1"/>
                </a:solidFill>
                <a:ea typeface="楷体" pitchFamily="49" charset="-122"/>
                <a:cs typeface="Times New Roman" pitchFamily="18" charset="0"/>
              </a:rPr>
              <a:t>，然后</a:t>
            </a:r>
            <a:r>
              <a:rPr lang="zh-CN" altLang="en-US" sz="2667" b="1" dirty="0">
                <a:solidFill>
                  <a:schemeClr val="tx2">
                    <a:lumMod val="60000"/>
                    <a:lumOff val="40000"/>
                  </a:schemeClr>
                </a:solidFill>
                <a:ea typeface="楷体" pitchFamily="49" charset="-122"/>
                <a:cs typeface="Times New Roman" pitchFamily="18" charset="0"/>
              </a:rPr>
              <a:t>跳转到</a:t>
            </a:r>
            <a:r>
              <a:rPr lang="zh-CN" altLang="en-US" sz="2667" b="1" dirty="0">
                <a:solidFill>
                  <a:schemeClr val="tx1"/>
                </a:solidFill>
                <a:ea typeface="楷体" pitchFamily="49" charset="-122"/>
                <a:cs typeface="Times New Roman" pitchFamily="18" charset="0"/>
              </a:rPr>
              <a:t>由调用者放在机器状态字段中的</a:t>
            </a:r>
            <a:r>
              <a:rPr lang="zh-CN" altLang="en-US" sz="2667" b="1" dirty="0">
                <a:solidFill>
                  <a:schemeClr val="tx2">
                    <a:lumMod val="60000"/>
                    <a:lumOff val="40000"/>
                  </a:schemeClr>
                </a:solidFill>
                <a:ea typeface="楷体" pitchFamily="49" charset="-122"/>
                <a:cs typeface="Times New Roman" pitchFamily="18" charset="0"/>
              </a:rPr>
              <a:t>返回地址</a:t>
            </a:r>
            <a:endParaRPr lang="en-US" altLang="zh-CN" sz="2667" b="1" dirty="0">
              <a:solidFill>
                <a:schemeClr val="tx2">
                  <a:lumMod val="60000"/>
                  <a:lumOff val="40000"/>
                </a:schemeClr>
              </a:solidFill>
              <a:ea typeface="楷体" pitchFamily="49" charset="-122"/>
              <a:cs typeface="Times New Roman" pitchFamily="18" charset="0"/>
            </a:endParaRPr>
          </a:p>
          <a:p>
            <a:pPr>
              <a:lnSpc>
                <a:spcPts val="3333"/>
              </a:lnSpc>
              <a:buClr>
                <a:schemeClr val="tx1"/>
              </a:buClr>
              <a:buFont typeface="Wingdings" pitchFamily="2" charset="2"/>
              <a:buChar char="Ø"/>
              <a:defRPr/>
            </a:pPr>
            <a:r>
              <a:rPr lang="zh-CN" altLang="en-US" sz="2667" b="1" dirty="0">
                <a:solidFill>
                  <a:schemeClr val="tx1"/>
                </a:solidFill>
                <a:ea typeface="楷体" pitchFamily="49" charset="-122"/>
                <a:cs typeface="Times New Roman" pitchFamily="18" charset="0"/>
              </a:rPr>
              <a:t>尽管</a:t>
            </a:r>
            <a:r>
              <a:rPr lang="en-US" altLang="zh-CN" sz="2667" b="1" i="1" dirty="0">
                <a:solidFill>
                  <a:schemeClr val="tx1"/>
                </a:solidFill>
                <a:ea typeface="楷体" pitchFamily="49" charset="-122"/>
                <a:cs typeface="Times New Roman" pitchFamily="18" charset="0"/>
              </a:rPr>
              <a:t>top-sp</a:t>
            </a:r>
            <a:r>
              <a:rPr lang="zh-CN" altLang="en-US" sz="2667" b="1" dirty="0">
                <a:solidFill>
                  <a:schemeClr val="tx1"/>
                </a:solidFill>
                <a:ea typeface="楷体" pitchFamily="49" charset="-122"/>
                <a:cs typeface="Times New Roman" pitchFamily="18" charset="0"/>
              </a:rPr>
              <a:t>已经被减小，但</a:t>
            </a:r>
            <a:r>
              <a:rPr lang="zh-CN" altLang="en-US" sz="2667" b="1" dirty="0">
                <a:solidFill>
                  <a:srgbClr val="FF0000"/>
                </a:solidFill>
                <a:ea typeface="楷体" pitchFamily="49" charset="-122"/>
                <a:cs typeface="Times New Roman" pitchFamily="18" charset="0"/>
              </a:rPr>
              <a:t>调用者</a:t>
            </a:r>
            <a:r>
              <a:rPr lang="zh-CN" altLang="en-US" sz="2667" b="1" dirty="0">
                <a:solidFill>
                  <a:schemeClr val="tx1"/>
                </a:solidFill>
                <a:ea typeface="楷体" pitchFamily="49" charset="-122"/>
                <a:cs typeface="Times New Roman" pitchFamily="18" charset="0"/>
              </a:rPr>
              <a:t>仍然知道</a:t>
            </a:r>
            <a:r>
              <a:rPr lang="zh-CN" altLang="en-US" sz="2667" b="1" dirty="0">
                <a:solidFill>
                  <a:schemeClr val="tx2">
                    <a:lumMod val="60000"/>
                    <a:lumOff val="40000"/>
                  </a:schemeClr>
                </a:solidFill>
                <a:ea typeface="楷体" pitchFamily="49" charset="-122"/>
                <a:cs typeface="Times New Roman" pitchFamily="18" charset="0"/>
              </a:rPr>
              <a:t>返回值</a:t>
            </a:r>
            <a:r>
              <a:rPr lang="zh-CN" altLang="en-US" sz="2667" b="1" dirty="0">
                <a:solidFill>
                  <a:schemeClr val="tx1"/>
                </a:solidFill>
                <a:ea typeface="楷体" pitchFamily="49" charset="-122"/>
                <a:cs typeface="Times New Roman" pitchFamily="18" charset="0"/>
              </a:rPr>
              <a:t>相对于当前</a:t>
            </a:r>
            <a:r>
              <a:rPr lang="en-US" altLang="zh-CN" sz="2667" b="1" i="1" dirty="0">
                <a:solidFill>
                  <a:schemeClr val="tx1"/>
                </a:solidFill>
                <a:ea typeface="楷体" pitchFamily="49" charset="-122"/>
                <a:cs typeface="Times New Roman" pitchFamily="18" charset="0"/>
              </a:rPr>
              <a:t>top-sp</a:t>
            </a:r>
            <a:r>
              <a:rPr lang="zh-CN" altLang="en-US" sz="2667" b="1" dirty="0">
                <a:solidFill>
                  <a:schemeClr val="tx1"/>
                </a:solidFill>
                <a:ea typeface="楷体" pitchFamily="49" charset="-122"/>
                <a:cs typeface="Times New Roman" pitchFamily="18" charset="0"/>
              </a:rPr>
              <a:t>值的位置。因此，调用者可以使用那个返回值</a:t>
            </a:r>
            <a:endParaRPr lang="en-US" altLang="zh-CN" sz="2667" b="1" dirty="0">
              <a:solidFill>
                <a:schemeClr val="tx1"/>
              </a:solidFill>
              <a:ea typeface="楷体" pitchFamily="49" charset="-122"/>
              <a:cs typeface="Times New Roman" pitchFamily="18" charset="0"/>
            </a:endParaRPr>
          </a:p>
        </p:txBody>
      </p:sp>
      <p:sp>
        <p:nvSpPr>
          <p:cNvPr id="78851" name="Rectangle 2"/>
          <p:cNvSpPr>
            <a:spLocks noGrp="1" noChangeArrowheads="1"/>
          </p:cNvSpPr>
          <p:nvPr>
            <p:ph type="title"/>
          </p:nvPr>
        </p:nvSpPr>
        <p:spPr>
          <a:xfrm>
            <a:off x="1007533" y="357718"/>
            <a:ext cx="10574867" cy="478367"/>
          </a:xfrm>
        </p:spPr>
        <p:txBody>
          <a:bodyPr/>
          <a:lstStyle/>
          <a:p>
            <a:pPr eaLnBrk="1" hangingPunct="1"/>
            <a:r>
              <a:rPr lang="zh-CN" altLang="en-US" sz="4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返回序列</a:t>
            </a:r>
          </a:p>
        </p:txBody>
      </p:sp>
      <p:cxnSp>
        <p:nvCxnSpPr>
          <p:cNvPr id="17" name="直接连接符 16"/>
          <p:cNvCxnSpPr/>
          <p:nvPr/>
        </p:nvCxnSpPr>
        <p:spPr bwMode="auto">
          <a:xfrm flipH="1" flipV="1">
            <a:off x="6582834" y="3045884"/>
            <a:ext cx="656167" cy="2302933"/>
          </a:xfrm>
          <a:prstGeom prst="line">
            <a:avLst/>
          </a:prstGeom>
          <a:ln w="38100">
            <a:solidFill>
              <a:schemeClr val="tx2">
                <a:lumMod val="60000"/>
                <a:lumOff val="40000"/>
              </a:schemeClr>
            </a:solidFill>
            <a:prstDash val="solid"/>
            <a:headEnd type="stealth" w="lg" len="lg"/>
            <a:tailEnd type="none" w="lg" len="lg"/>
          </a:ln>
        </p:spPr>
        <p:style>
          <a:lnRef idx="1">
            <a:schemeClr val="accent1"/>
          </a:lnRef>
          <a:fillRef idx="0">
            <a:schemeClr val="accent1"/>
          </a:fillRef>
          <a:effectRef idx="0">
            <a:schemeClr val="accent1"/>
          </a:effectRef>
          <a:fontRef idx="minor">
            <a:schemeClr val="tx1"/>
          </a:fontRef>
        </p:style>
      </p:cxnSp>
      <p:graphicFrame>
        <p:nvGraphicFramePr>
          <p:cNvPr id="18" name="内容占位符 3"/>
          <p:cNvGraphicFramePr>
            <a:graphicFrameLocks/>
          </p:cNvGraphicFramePr>
          <p:nvPr/>
        </p:nvGraphicFramePr>
        <p:xfrm>
          <a:off x="7277100" y="787400"/>
          <a:ext cx="3100917" cy="5486400"/>
        </p:xfrm>
        <a:graphic>
          <a:graphicData uri="http://schemas.openxmlformats.org/drawingml/2006/table">
            <a:tbl>
              <a:tblPr firstRow="1" bandRow="1">
                <a:tableStyleId>{2D5ABB26-0587-4C30-8999-92F81FD0307C}</a:tableStyleId>
              </a:tblPr>
              <a:tblGrid>
                <a:gridCol w="3100917">
                  <a:extLst>
                    <a:ext uri="{9D8B030D-6E8A-4147-A177-3AD203B41FA5}">
                      <a16:colId xmlns:a16="http://schemas.microsoft.com/office/drawing/2014/main" val="20000"/>
                    </a:ext>
                  </a:extLst>
                </a:gridCol>
              </a:tblGrid>
              <a:tr h="457200">
                <a:tc>
                  <a:txBody>
                    <a:bodyPr/>
                    <a:lstStyle/>
                    <a:p>
                      <a:pPr marL="0" marR="0" indent="0" algn="ctr" defTabSz="1219140" rtl="0" eaLnBrk="1" fontAlgn="auto" latinLnBrk="0" hangingPunct="1">
                        <a:lnSpc>
                          <a:spcPct val="100000"/>
                        </a:lnSpc>
                        <a:spcBef>
                          <a:spcPts val="0"/>
                        </a:spcBef>
                        <a:spcAft>
                          <a:spcPts val="0"/>
                        </a:spcAft>
                        <a:buClrTx/>
                        <a:buSzTx/>
                        <a:buFontTx/>
                        <a:buNone/>
                        <a:tabLst/>
                        <a:defRPr/>
                      </a:pPr>
                      <a:r>
                        <a:rPr lang="zh-CN" altLang="zh-CN" sz="2400" b="1" kern="1200" dirty="0">
                          <a:solidFill>
                            <a:schemeClr val="tx1"/>
                          </a:solidFill>
                          <a:effectLst/>
                          <a:latin typeface="+mn-lt"/>
                          <a:ea typeface="+mn-ea"/>
                          <a:cs typeface="+mn-cs"/>
                        </a:rPr>
                        <a:t>……</a:t>
                      </a:r>
                      <a:endParaRPr lang="zh-CN" altLang="en-US" sz="2400" dirty="0"/>
                    </a:p>
                  </a:txBody>
                  <a:tcPr marL="91468" marR="91468">
                    <a:lnL w="38100" cap="flat" cmpd="sng" algn="ctr">
                      <a:solidFill>
                        <a:schemeClr val="tx2">
                          <a:lumMod val="60000"/>
                          <a:lumOff val="40000"/>
                        </a:schemeClr>
                      </a:solidFill>
                      <a:prstDash val="solid"/>
                      <a:round/>
                      <a:headEnd type="none" w="med" len="med"/>
                      <a:tailEnd type="none" w="med" len="med"/>
                    </a:lnL>
                    <a:lnR w="38100" cap="flat" cmpd="sng" algn="ctr">
                      <a:solidFill>
                        <a:schemeClr val="tx2">
                          <a:lumMod val="60000"/>
                          <a:lumOff val="40000"/>
                        </a:schemeClr>
                      </a:solidFill>
                      <a:prstDash val="solid"/>
                      <a:round/>
                      <a:headEnd type="none" w="med" len="med"/>
                      <a:tailEnd type="none" w="med" len="med"/>
                    </a:lnR>
                    <a:lnT w="38100" cap="flat" cmpd="sng" algn="ctr">
                      <a:solidFill>
                        <a:schemeClr val="tx2">
                          <a:lumMod val="60000"/>
                          <a:lumOff val="40000"/>
                        </a:schemeClr>
                      </a:solidFill>
                      <a:prstDash val="solid"/>
                      <a:round/>
                      <a:headEnd type="none" w="med" len="med"/>
                      <a:tailEnd type="none" w="med" len="med"/>
                    </a:lnT>
                    <a:lnB w="38100" cap="flat" cmpd="sng" algn="ctr">
                      <a:solidFill>
                        <a:schemeClr val="tx2">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r h="457200">
                <a:tc>
                  <a:txBody>
                    <a:bodyPr/>
                    <a:lstStyle/>
                    <a:p>
                      <a:pPr marL="0" marR="0" indent="0" algn="ctr" defTabSz="1219140" rtl="0" eaLnBrk="1" fontAlgn="auto" latinLnBrk="0" hangingPunct="1">
                        <a:lnSpc>
                          <a:spcPct val="100000"/>
                        </a:lnSpc>
                        <a:spcBef>
                          <a:spcPts val="0"/>
                        </a:spcBef>
                        <a:spcAft>
                          <a:spcPts val="0"/>
                        </a:spcAft>
                        <a:buClrTx/>
                        <a:buSzTx/>
                        <a:buFontTx/>
                        <a:buNone/>
                        <a:tabLst/>
                        <a:defRPr/>
                      </a:pPr>
                      <a:r>
                        <a:rPr lang="zh-CN" altLang="zh-CN" sz="2400" b="1" kern="1200" dirty="0">
                          <a:solidFill>
                            <a:srgbClr val="000000"/>
                          </a:solidFill>
                          <a:effectLst/>
                          <a:latin typeface="宋体" panose="02010600030101010101" pitchFamily="2" charset="-122"/>
                          <a:ea typeface="楷体" panose="02010609060101010101" pitchFamily="49" charset="-122"/>
                          <a:cs typeface="Times New Roman" panose="02020603050405020304" pitchFamily="18" charset="0"/>
                        </a:rPr>
                        <a:t>参数和返回值</a:t>
                      </a:r>
                      <a:endParaRPr lang="zh-CN" altLang="en-US" sz="2400" dirty="0"/>
                    </a:p>
                  </a:txBody>
                  <a:tcPr marL="91468" marR="91468">
                    <a:lnL w="38100" cap="flat" cmpd="sng" algn="ctr">
                      <a:solidFill>
                        <a:schemeClr val="tx2">
                          <a:lumMod val="60000"/>
                          <a:lumOff val="40000"/>
                        </a:schemeClr>
                      </a:solidFill>
                      <a:prstDash val="solid"/>
                      <a:round/>
                      <a:headEnd type="none" w="med" len="med"/>
                      <a:tailEnd type="none" w="med" len="med"/>
                    </a:lnL>
                    <a:lnR w="38100" cap="flat" cmpd="sng" algn="ctr">
                      <a:solidFill>
                        <a:schemeClr val="tx2">
                          <a:lumMod val="60000"/>
                          <a:lumOff val="40000"/>
                        </a:schemeClr>
                      </a:solidFill>
                      <a:prstDash val="solid"/>
                      <a:round/>
                      <a:headEnd type="none" w="med" len="med"/>
                      <a:tailEnd type="none" w="med" len="med"/>
                    </a:lnR>
                    <a:lnT w="38100" cap="flat" cmpd="sng" algn="ctr">
                      <a:solidFill>
                        <a:schemeClr val="tx2">
                          <a:lumMod val="60000"/>
                          <a:lumOff val="40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457200">
                <a:tc>
                  <a:txBody>
                    <a:bodyPr/>
                    <a:lstStyle/>
                    <a:p>
                      <a:pPr marL="0" marR="0" indent="0" algn="ctr" defTabSz="1219140" rtl="0" eaLnBrk="1" fontAlgn="auto" latinLnBrk="0" hangingPunct="1">
                        <a:lnSpc>
                          <a:spcPct val="100000"/>
                        </a:lnSpc>
                        <a:spcBef>
                          <a:spcPts val="0"/>
                        </a:spcBef>
                        <a:spcAft>
                          <a:spcPts val="0"/>
                        </a:spcAft>
                        <a:buClrTx/>
                        <a:buSzTx/>
                        <a:buFontTx/>
                        <a:buNone/>
                        <a:tabLst/>
                        <a:defRPr/>
                      </a:pPr>
                      <a:r>
                        <a:rPr lang="zh-CN" altLang="zh-CN" sz="2400" b="1" kern="1200" dirty="0">
                          <a:solidFill>
                            <a:schemeClr val="tx1"/>
                          </a:solidFill>
                          <a:effectLst/>
                          <a:latin typeface="+mn-lt"/>
                          <a:ea typeface="+mn-ea"/>
                          <a:cs typeface="+mn-cs"/>
                        </a:rPr>
                        <a:t>控制链</a:t>
                      </a:r>
                      <a:endParaRPr lang="zh-CN" altLang="en-US" sz="2400" dirty="0"/>
                    </a:p>
                  </a:txBody>
                  <a:tcPr marL="91468" marR="91468">
                    <a:lnL w="38100" cap="flat" cmpd="sng" algn="ctr">
                      <a:solidFill>
                        <a:schemeClr val="tx2">
                          <a:lumMod val="60000"/>
                          <a:lumOff val="40000"/>
                        </a:schemeClr>
                      </a:solidFill>
                      <a:prstDash val="solid"/>
                      <a:round/>
                      <a:headEnd type="none" w="med" len="med"/>
                      <a:tailEnd type="none" w="med" len="med"/>
                    </a:lnL>
                    <a:lnR w="38100" cap="flat" cmpd="sng" algn="ctr">
                      <a:solidFill>
                        <a:schemeClr val="tx2">
                          <a:lumMod val="60000"/>
                          <a:lumOff val="40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r h="457200">
                <a:tc>
                  <a:txBody>
                    <a:bodyPr/>
                    <a:lstStyle/>
                    <a:p>
                      <a:pPr marL="0" marR="0" indent="0" algn="ctr" defTabSz="1219140" rtl="0" eaLnBrk="1" fontAlgn="auto" latinLnBrk="0" hangingPunct="1">
                        <a:lnSpc>
                          <a:spcPct val="100000"/>
                        </a:lnSpc>
                        <a:spcBef>
                          <a:spcPts val="0"/>
                        </a:spcBef>
                        <a:spcAft>
                          <a:spcPts val="0"/>
                        </a:spcAft>
                        <a:buClrTx/>
                        <a:buSzTx/>
                        <a:buFontTx/>
                        <a:buNone/>
                        <a:tabLst/>
                        <a:defRPr/>
                      </a:pPr>
                      <a:r>
                        <a:rPr lang="zh-CN" altLang="zh-CN" sz="2400" b="1" kern="1200" dirty="0">
                          <a:solidFill>
                            <a:schemeClr val="tx1"/>
                          </a:solidFill>
                          <a:effectLst/>
                          <a:latin typeface="+mn-lt"/>
                          <a:ea typeface="+mn-ea"/>
                          <a:cs typeface="+mn-cs"/>
                        </a:rPr>
                        <a:t>访问链</a:t>
                      </a:r>
                      <a:endParaRPr lang="zh-CN" altLang="en-US" sz="2400" dirty="0"/>
                    </a:p>
                  </a:txBody>
                  <a:tcPr marL="91468" marR="91468">
                    <a:lnL w="38100" cap="flat" cmpd="sng" algn="ctr">
                      <a:solidFill>
                        <a:schemeClr val="tx2">
                          <a:lumMod val="60000"/>
                          <a:lumOff val="40000"/>
                        </a:schemeClr>
                      </a:solidFill>
                      <a:prstDash val="solid"/>
                      <a:round/>
                      <a:headEnd type="none" w="med" len="med"/>
                      <a:tailEnd type="none" w="med" len="med"/>
                    </a:lnL>
                    <a:lnR w="38100" cap="flat" cmpd="sng" algn="ctr">
                      <a:solidFill>
                        <a:schemeClr val="tx2">
                          <a:lumMod val="60000"/>
                          <a:lumOff val="40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3"/>
                  </a:ext>
                </a:extLst>
              </a:tr>
              <a:tr h="457200">
                <a:tc>
                  <a:txBody>
                    <a:bodyPr/>
                    <a:lstStyle/>
                    <a:p>
                      <a:pPr marL="0" marR="0" indent="0" algn="ctr" defTabSz="1219140" rtl="0" eaLnBrk="1" fontAlgn="auto" latinLnBrk="0" hangingPunct="1">
                        <a:lnSpc>
                          <a:spcPct val="100000"/>
                        </a:lnSpc>
                        <a:spcBef>
                          <a:spcPts val="0"/>
                        </a:spcBef>
                        <a:spcAft>
                          <a:spcPts val="0"/>
                        </a:spcAft>
                        <a:buClrTx/>
                        <a:buSzTx/>
                        <a:buFontTx/>
                        <a:buNone/>
                        <a:tabLst/>
                        <a:defRPr/>
                      </a:pPr>
                      <a:r>
                        <a:rPr lang="zh-CN" altLang="en-US" sz="2400" b="1" kern="1200" dirty="0">
                          <a:solidFill>
                            <a:schemeClr val="tx1"/>
                          </a:solidFill>
                          <a:effectLst/>
                          <a:latin typeface="+mn-lt"/>
                          <a:ea typeface="+mn-ea"/>
                          <a:cs typeface="+mn-cs"/>
                        </a:rPr>
                        <a:t>保存的</a:t>
                      </a:r>
                      <a:r>
                        <a:rPr lang="zh-CN" altLang="zh-CN" sz="2400" b="1" kern="1200" dirty="0">
                          <a:solidFill>
                            <a:schemeClr val="tx1"/>
                          </a:solidFill>
                          <a:effectLst/>
                          <a:latin typeface="+mn-lt"/>
                          <a:ea typeface="+mn-ea"/>
                          <a:cs typeface="+mn-cs"/>
                        </a:rPr>
                        <a:t>机器状态</a:t>
                      </a:r>
                      <a:endParaRPr lang="zh-CN" altLang="en-US" sz="2400" dirty="0"/>
                    </a:p>
                  </a:txBody>
                  <a:tcPr marL="91468" marR="91468">
                    <a:lnL w="38100" cap="flat" cmpd="sng" algn="ctr">
                      <a:solidFill>
                        <a:schemeClr val="tx2">
                          <a:lumMod val="60000"/>
                          <a:lumOff val="40000"/>
                        </a:schemeClr>
                      </a:solidFill>
                      <a:prstDash val="solid"/>
                      <a:round/>
                      <a:headEnd type="none" w="med" len="med"/>
                      <a:tailEnd type="none" w="med" len="med"/>
                    </a:lnL>
                    <a:lnR w="38100" cap="flat" cmpd="sng" algn="ctr">
                      <a:solidFill>
                        <a:schemeClr val="tx2">
                          <a:lumMod val="60000"/>
                          <a:lumOff val="40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4"/>
                  </a:ext>
                </a:extLst>
              </a:tr>
              <a:tr h="457200">
                <a:tc>
                  <a:txBody>
                    <a:bodyPr/>
                    <a:lstStyle/>
                    <a:p>
                      <a:pPr algn="ctr"/>
                      <a:r>
                        <a:rPr lang="zh-CN" altLang="zh-CN" sz="2400" b="1" kern="1200" dirty="0">
                          <a:solidFill>
                            <a:schemeClr val="tx1"/>
                          </a:solidFill>
                          <a:effectLst/>
                          <a:latin typeface="+mn-lt"/>
                          <a:ea typeface="+mn-ea"/>
                          <a:cs typeface="+mn-cs"/>
                        </a:rPr>
                        <a:t>局部数据和临时数</a:t>
                      </a:r>
                      <a:r>
                        <a:rPr lang="zh-CN" altLang="en-US" sz="2400" b="1" kern="1200" dirty="0">
                          <a:solidFill>
                            <a:schemeClr val="tx1"/>
                          </a:solidFill>
                          <a:effectLst/>
                          <a:latin typeface="+mn-lt"/>
                          <a:ea typeface="+mn-ea"/>
                          <a:cs typeface="+mn-cs"/>
                        </a:rPr>
                        <a:t>据</a:t>
                      </a:r>
                      <a:endParaRPr lang="zh-CN" altLang="en-US" sz="2400" dirty="0"/>
                    </a:p>
                  </a:txBody>
                  <a:tcPr marL="91468" marR="91468">
                    <a:lnL w="38100" cap="flat" cmpd="sng" algn="ctr">
                      <a:solidFill>
                        <a:schemeClr val="tx2">
                          <a:lumMod val="60000"/>
                          <a:lumOff val="40000"/>
                        </a:schemeClr>
                      </a:solidFill>
                      <a:prstDash val="solid"/>
                      <a:round/>
                      <a:headEnd type="none" w="med" len="med"/>
                      <a:tailEnd type="none" w="med" len="med"/>
                    </a:lnL>
                    <a:lnR w="38100" cap="flat" cmpd="sng" algn="ctr">
                      <a:solidFill>
                        <a:schemeClr val="tx2">
                          <a:lumMod val="60000"/>
                          <a:lumOff val="40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38100" cap="flat" cmpd="sng" algn="ctr">
                      <a:solidFill>
                        <a:schemeClr val="tx2">
                          <a:lumMod val="60000"/>
                          <a:lumOff val="40000"/>
                        </a:schemeClr>
                      </a:solidFill>
                      <a:prstDash val="solid"/>
                      <a:round/>
                      <a:headEnd type="none" w="med" len="med"/>
                      <a:tailEnd type="none" w="med" len="med"/>
                    </a:lnB>
                  </a:tcPr>
                </a:tc>
                <a:extLst>
                  <a:ext uri="{0D108BD9-81ED-4DB2-BD59-A6C34878D82A}">
                    <a16:rowId xmlns:a16="http://schemas.microsoft.com/office/drawing/2014/main" val="10005"/>
                  </a:ext>
                </a:extLst>
              </a:tr>
              <a:tr h="457200">
                <a:tc>
                  <a:txBody>
                    <a:bodyPr/>
                    <a:lstStyle/>
                    <a:p>
                      <a:pPr marL="0" marR="0" indent="0" algn="ctr" defTabSz="1219140" rtl="0" eaLnBrk="1" fontAlgn="auto" latinLnBrk="0" hangingPunct="1">
                        <a:lnSpc>
                          <a:spcPct val="100000"/>
                        </a:lnSpc>
                        <a:spcBef>
                          <a:spcPts val="0"/>
                        </a:spcBef>
                        <a:spcAft>
                          <a:spcPts val="0"/>
                        </a:spcAft>
                        <a:buClrTx/>
                        <a:buSzTx/>
                        <a:buFontTx/>
                        <a:buNone/>
                        <a:tabLst/>
                        <a:defRPr/>
                      </a:pPr>
                      <a:r>
                        <a:rPr lang="zh-CN" altLang="zh-CN" sz="2400" b="1" kern="1200" dirty="0">
                          <a:solidFill>
                            <a:schemeClr val="tx1"/>
                          </a:solidFill>
                          <a:effectLst/>
                          <a:latin typeface="+mn-lt"/>
                          <a:ea typeface="+mn-ea"/>
                          <a:cs typeface="+mn-cs"/>
                        </a:rPr>
                        <a:t>参数和返回值</a:t>
                      </a:r>
                      <a:endParaRPr lang="zh-CN" altLang="en-US" sz="2400" dirty="0"/>
                    </a:p>
                  </a:txBody>
                  <a:tcPr marL="91468" marR="91468">
                    <a:lnL w="38100" cap="flat" cmpd="sng" algn="ctr">
                      <a:solidFill>
                        <a:schemeClr val="tx2">
                          <a:lumMod val="60000"/>
                          <a:lumOff val="40000"/>
                        </a:schemeClr>
                      </a:solidFill>
                      <a:prstDash val="solid"/>
                      <a:round/>
                      <a:headEnd type="none" w="med" len="med"/>
                      <a:tailEnd type="none" w="med" len="med"/>
                    </a:lnL>
                    <a:lnR w="38100" cap="flat" cmpd="sng" algn="ctr">
                      <a:solidFill>
                        <a:schemeClr val="tx2">
                          <a:lumMod val="60000"/>
                          <a:lumOff val="40000"/>
                        </a:schemeClr>
                      </a:solidFill>
                      <a:prstDash val="solid"/>
                      <a:round/>
                      <a:headEnd type="none" w="med" len="med"/>
                      <a:tailEnd type="none" w="med" len="med"/>
                    </a:lnR>
                    <a:lnT w="38100" cap="flat" cmpd="sng" algn="ctr">
                      <a:solidFill>
                        <a:schemeClr val="tx2">
                          <a:lumMod val="60000"/>
                          <a:lumOff val="40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6"/>
                  </a:ext>
                </a:extLst>
              </a:tr>
              <a:tr h="457200">
                <a:tc>
                  <a:txBody>
                    <a:bodyPr/>
                    <a:lstStyle/>
                    <a:p>
                      <a:pPr marL="0" marR="0" indent="0" algn="ctr" defTabSz="1219140" rtl="0" eaLnBrk="1" fontAlgn="auto" latinLnBrk="0" hangingPunct="1">
                        <a:lnSpc>
                          <a:spcPct val="100000"/>
                        </a:lnSpc>
                        <a:spcBef>
                          <a:spcPts val="0"/>
                        </a:spcBef>
                        <a:spcAft>
                          <a:spcPts val="0"/>
                        </a:spcAft>
                        <a:buClrTx/>
                        <a:buSzTx/>
                        <a:buFontTx/>
                        <a:buNone/>
                        <a:tabLst/>
                        <a:defRPr/>
                      </a:pPr>
                      <a:r>
                        <a:rPr lang="zh-CN" altLang="zh-CN" sz="2400" b="1" kern="1200" dirty="0">
                          <a:solidFill>
                            <a:schemeClr val="tx1"/>
                          </a:solidFill>
                          <a:effectLst/>
                          <a:latin typeface="+mn-lt"/>
                          <a:ea typeface="+mn-ea"/>
                          <a:cs typeface="+mn-cs"/>
                        </a:rPr>
                        <a:t>控制链</a:t>
                      </a:r>
                      <a:endParaRPr lang="zh-CN" altLang="en-US" sz="2400" dirty="0"/>
                    </a:p>
                  </a:txBody>
                  <a:tcPr marL="91468" marR="91468">
                    <a:lnL w="38100" cap="flat" cmpd="sng" algn="ctr">
                      <a:solidFill>
                        <a:schemeClr val="tx2">
                          <a:lumMod val="60000"/>
                          <a:lumOff val="40000"/>
                        </a:schemeClr>
                      </a:solidFill>
                      <a:prstDash val="solid"/>
                      <a:round/>
                      <a:headEnd type="none" w="med" len="med"/>
                      <a:tailEnd type="none" w="med" len="med"/>
                    </a:lnL>
                    <a:lnR w="38100" cap="flat" cmpd="sng" algn="ctr">
                      <a:solidFill>
                        <a:schemeClr val="tx2">
                          <a:lumMod val="60000"/>
                          <a:lumOff val="40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7"/>
                  </a:ext>
                </a:extLst>
              </a:tr>
              <a:tr h="457200">
                <a:tc>
                  <a:txBody>
                    <a:bodyPr/>
                    <a:lstStyle/>
                    <a:p>
                      <a:pPr marL="0" marR="0" indent="0" algn="ctr" defTabSz="1219140" rtl="0" eaLnBrk="1" fontAlgn="auto" latinLnBrk="0" hangingPunct="1">
                        <a:lnSpc>
                          <a:spcPct val="100000"/>
                        </a:lnSpc>
                        <a:spcBef>
                          <a:spcPts val="0"/>
                        </a:spcBef>
                        <a:spcAft>
                          <a:spcPts val="0"/>
                        </a:spcAft>
                        <a:buClrTx/>
                        <a:buSzTx/>
                        <a:buFontTx/>
                        <a:buNone/>
                        <a:tabLst/>
                        <a:defRPr/>
                      </a:pPr>
                      <a:r>
                        <a:rPr lang="zh-CN" altLang="zh-CN" sz="2400" b="1" kern="1200" dirty="0">
                          <a:solidFill>
                            <a:schemeClr val="tx1"/>
                          </a:solidFill>
                          <a:effectLst/>
                          <a:latin typeface="+mn-lt"/>
                          <a:ea typeface="+mn-ea"/>
                          <a:cs typeface="+mn-cs"/>
                        </a:rPr>
                        <a:t>访问链</a:t>
                      </a:r>
                      <a:endParaRPr lang="zh-CN" altLang="en-US" sz="2400" dirty="0"/>
                    </a:p>
                  </a:txBody>
                  <a:tcPr marL="91468" marR="91468">
                    <a:lnL w="38100" cap="flat" cmpd="sng" algn="ctr">
                      <a:solidFill>
                        <a:schemeClr val="tx2">
                          <a:lumMod val="60000"/>
                          <a:lumOff val="40000"/>
                        </a:schemeClr>
                      </a:solidFill>
                      <a:prstDash val="solid"/>
                      <a:round/>
                      <a:headEnd type="none" w="med" len="med"/>
                      <a:tailEnd type="none" w="med" len="med"/>
                    </a:lnL>
                    <a:lnR w="38100" cap="flat" cmpd="sng" algn="ctr">
                      <a:solidFill>
                        <a:schemeClr val="tx2">
                          <a:lumMod val="60000"/>
                          <a:lumOff val="40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8"/>
                  </a:ext>
                </a:extLst>
              </a:tr>
              <a:tr h="457200">
                <a:tc>
                  <a:txBody>
                    <a:bodyPr/>
                    <a:lstStyle/>
                    <a:p>
                      <a:pPr marL="0" marR="0" indent="0" algn="ctr" defTabSz="1219140" rtl="0" eaLnBrk="1" fontAlgn="auto" latinLnBrk="0" hangingPunct="1">
                        <a:lnSpc>
                          <a:spcPct val="100000"/>
                        </a:lnSpc>
                        <a:spcBef>
                          <a:spcPts val="0"/>
                        </a:spcBef>
                        <a:spcAft>
                          <a:spcPts val="0"/>
                        </a:spcAft>
                        <a:buClrTx/>
                        <a:buSzTx/>
                        <a:buFontTx/>
                        <a:buNone/>
                        <a:tabLst/>
                        <a:defRPr/>
                      </a:pPr>
                      <a:r>
                        <a:rPr lang="zh-CN" altLang="en-US" sz="2400" b="1" kern="1200" dirty="0">
                          <a:solidFill>
                            <a:schemeClr val="tx1"/>
                          </a:solidFill>
                          <a:effectLst/>
                          <a:latin typeface="+mn-lt"/>
                          <a:ea typeface="+mn-ea"/>
                          <a:cs typeface="+mn-cs"/>
                        </a:rPr>
                        <a:t>保存的</a:t>
                      </a:r>
                      <a:r>
                        <a:rPr lang="zh-CN" altLang="zh-CN" sz="2400" b="1" kern="1200" dirty="0">
                          <a:solidFill>
                            <a:schemeClr val="tx1"/>
                          </a:solidFill>
                          <a:effectLst/>
                          <a:latin typeface="+mn-lt"/>
                          <a:ea typeface="+mn-ea"/>
                          <a:cs typeface="+mn-cs"/>
                        </a:rPr>
                        <a:t>机器状态</a:t>
                      </a:r>
                      <a:endParaRPr lang="zh-CN" altLang="en-US" sz="2400" dirty="0"/>
                    </a:p>
                  </a:txBody>
                  <a:tcPr marL="91468" marR="91468">
                    <a:lnL w="38100" cap="flat" cmpd="sng" algn="ctr">
                      <a:solidFill>
                        <a:schemeClr val="tx2">
                          <a:lumMod val="60000"/>
                          <a:lumOff val="40000"/>
                        </a:schemeClr>
                      </a:solidFill>
                      <a:prstDash val="solid"/>
                      <a:round/>
                      <a:headEnd type="none" w="med" len="med"/>
                      <a:tailEnd type="none" w="med" len="med"/>
                    </a:lnL>
                    <a:lnR w="38100" cap="flat" cmpd="sng" algn="ctr">
                      <a:solidFill>
                        <a:schemeClr val="tx2">
                          <a:lumMod val="60000"/>
                          <a:lumOff val="40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9"/>
                  </a:ext>
                </a:extLst>
              </a:tr>
              <a:tr h="457200">
                <a:tc>
                  <a:txBody>
                    <a:bodyPr/>
                    <a:lstStyle/>
                    <a:p>
                      <a:pPr algn="ctr" eaLnBrk="0" fontAlgn="base" hangingPunct="0"/>
                      <a:r>
                        <a:rPr lang="zh-CN" altLang="zh-CN" sz="2400" b="1" kern="1200" dirty="0">
                          <a:solidFill>
                            <a:schemeClr val="tx1"/>
                          </a:solidFill>
                          <a:effectLst/>
                          <a:latin typeface="+mn-lt"/>
                          <a:ea typeface="+mn-ea"/>
                          <a:cs typeface="+mn-cs"/>
                        </a:rPr>
                        <a:t>局部数据和临时数据</a:t>
                      </a:r>
                      <a:endParaRPr lang="zh-CN" altLang="zh-CN" sz="2400" kern="1200" dirty="0">
                        <a:solidFill>
                          <a:schemeClr val="tx1"/>
                        </a:solidFill>
                        <a:effectLst/>
                        <a:latin typeface="+mn-lt"/>
                        <a:ea typeface="+mn-ea"/>
                        <a:cs typeface="+mn-cs"/>
                      </a:endParaRPr>
                    </a:p>
                  </a:txBody>
                  <a:tcPr marL="91468" marR="91468">
                    <a:lnL w="38100" cap="flat" cmpd="sng" algn="ctr">
                      <a:solidFill>
                        <a:schemeClr val="tx2">
                          <a:lumMod val="60000"/>
                          <a:lumOff val="40000"/>
                        </a:schemeClr>
                      </a:solidFill>
                      <a:prstDash val="solid"/>
                      <a:round/>
                      <a:headEnd type="none" w="med" len="med"/>
                      <a:tailEnd type="none" w="med" len="med"/>
                    </a:lnL>
                    <a:lnR w="38100" cap="flat" cmpd="sng" algn="ctr">
                      <a:solidFill>
                        <a:schemeClr val="tx2">
                          <a:lumMod val="60000"/>
                          <a:lumOff val="40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38100" cap="flat" cmpd="sng" algn="ctr">
                      <a:solidFill>
                        <a:schemeClr val="tx2">
                          <a:lumMod val="60000"/>
                          <a:lumOff val="40000"/>
                        </a:schemeClr>
                      </a:solidFill>
                      <a:prstDash val="solid"/>
                      <a:round/>
                      <a:headEnd type="none" w="med" len="med"/>
                      <a:tailEnd type="none" w="med" len="med"/>
                    </a:lnB>
                  </a:tcPr>
                </a:tc>
                <a:extLst>
                  <a:ext uri="{0D108BD9-81ED-4DB2-BD59-A6C34878D82A}">
                    <a16:rowId xmlns:a16="http://schemas.microsoft.com/office/drawing/2014/main" val="10010"/>
                  </a:ext>
                </a:extLst>
              </a:tr>
              <a:tr h="457200">
                <a:tc>
                  <a:txBody>
                    <a:bodyPr/>
                    <a:lstStyle/>
                    <a:p>
                      <a:pPr marL="0" marR="0" indent="0" algn="ctr" defTabSz="1219140" rtl="0" eaLnBrk="1" fontAlgn="auto" latinLnBrk="0" hangingPunct="1">
                        <a:lnSpc>
                          <a:spcPct val="100000"/>
                        </a:lnSpc>
                        <a:spcBef>
                          <a:spcPts val="0"/>
                        </a:spcBef>
                        <a:spcAft>
                          <a:spcPts val="0"/>
                        </a:spcAft>
                        <a:buClrTx/>
                        <a:buSzTx/>
                        <a:buFontTx/>
                        <a:buNone/>
                        <a:tabLst/>
                        <a:defRPr/>
                      </a:pPr>
                      <a:r>
                        <a:rPr lang="zh-CN" altLang="zh-CN" sz="2400" b="1" kern="1200" dirty="0">
                          <a:solidFill>
                            <a:schemeClr val="tx1"/>
                          </a:solidFill>
                          <a:effectLst/>
                          <a:latin typeface="+mn-lt"/>
                          <a:ea typeface="+mn-ea"/>
                          <a:cs typeface="+mn-cs"/>
                        </a:rPr>
                        <a:t>……</a:t>
                      </a:r>
                      <a:endParaRPr lang="zh-CN" altLang="en-US" sz="2400" dirty="0"/>
                    </a:p>
                  </a:txBody>
                  <a:tcPr marL="91468" marR="91468">
                    <a:lnL w="38100" cap="flat" cmpd="sng" algn="ctr">
                      <a:solidFill>
                        <a:schemeClr val="tx2">
                          <a:lumMod val="60000"/>
                          <a:lumOff val="40000"/>
                        </a:schemeClr>
                      </a:solidFill>
                      <a:prstDash val="solid"/>
                      <a:round/>
                      <a:headEnd type="none" w="med" len="med"/>
                      <a:tailEnd type="none" w="med" len="med"/>
                    </a:lnL>
                    <a:lnR w="38100" cap="flat" cmpd="sng" algn="ctr">
                      <a:solidFill>
                        <a:schemeClr val="tx2">
                          <a:lumMod val="60000"/>
                          <a:lumOff val="40000"/>
                        </a:schemeClr>
                      </a:solidFill>
                      <a:prstDash val="solid"/>
                      <a:round/>
                      <a:headEnd type="none" w="med" len="med"/>
                      <a:tailEnd type="none" w="med" len="med"/>
                    </a:lnR>
                    <a:lnT w="38100" cap="flat" cmpd="sng" algn="ctr">
                      <a:solidFill>
                        <a:schemeClr val="tx2">
                          <a:lumMod val="60000"/>
                          <a:lumOff val="40000"/>
                        </a:schemeClr>
                      </a:solidFill>
                      <a:prstDash val="solid"/>
                      <a:round/>
                      <a:headEnd type="none" w="med" len="med"/>
                      <a:tailEnd type="none" w="med" len="med"/>
                    </a:lnT>
                    <a:lnB w="38100" cap="flat" cmpd="sng" algn="ctr">
                      <a:no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
        <p:nvSpPr>
          <p:cNvPr id="19" name="弧形 18"/>
          <p:cNvSpPr/>
          <p:nvPr/>
        </p:nvSpPr>
        <p:spPr bwMode="auto">
          <a:xfrm rot="10056762" flipV="1">
            <a:off x="7025218" y="975784"/>
            <a:ext cx="258233" cy="996949"/>
          </a:xfrm>
          <a:prstGeom prst="arc">
            <a:avLst>
              <a:gd name="adj1" fmla="val 16831102"/>
              <a:gd name="adj2" fmla="val 5229498"/>
            </a:avLst>
          </a:prstGeom>
          <a:ln w="38100">
            <a:solidFill>
              <a:schemeClr val="tx2">
                <a:lumMod val="60000"/>
                <a:lumOff val="40000"/>
              </a:schemeClr>
            </a:solidFill>
            <a:headEnd type="stealth" w="lg" len="lg"/>
          </a:ln>
        </p:spPr>
        <p:style>
          <a:lnRef idx="1">
            <a:schemeClr val="accent1"/>
          </a:lnRef>
          <a:fillRef idx="0">
            <a:schemeClr val="accent1"/>
          </a:fillRef>
          <a:effectRef idx="0">
            <a:schemeClr val="accent1"/>
          </a:effectRef>
          <a:fontRef idx="minor">
            <a:schemeClr val="tx1"/>
          </a:fontRef>
        </p:style>
        <p:txBody>
          <a:bodyPr anchor="ctr"/>
          <a:lstStyle/>
          <a:p>
            <a:pPr algn="ctr" defTabSz="1219170" eaLnBrk="0" fontAlgn="base" hangingPunct="0">
              <a:spcBef>
                <a:spcPct val="0"/>
              </a:spcBef>
              <a:spcAft>
                <a:spcPct val="0"/>
              </a:spcAft>
              <a:defRPr/>
            </a:pPr>
            <a:endParaRPr lang="zh-CN" altLang="en-US" sz="1467" b="1">
              <a:solidFill>
                <a:prstClr val="black"/>
              </a:solidFill>
              <a:latin typeface="Candara"/>
              <a:ea typeface="华文楷体" panose="02010600040101010101" pitchFamily="2" charset="-122"/>
            </a:endParaRPr>
          </a:p>
        </p:txBody>
      </p:sp>
      <p:sp>
        <p:nvSpPr>
          <p:cNvPr id="20" name="任意多边形 19"/>
          <p:cNvSpPr/>
          <p:nvPr/>
        </p:nvSpPr>
        <p:spPr>
          <a:xfrm>
            <a:off x="6942667" y="3141134"/>
            <a:ext cx="332317" cy="1056217"/>
          </a:xfrm>
          <a:custGeom>
            <a:avLst/>
            <a:gdLst>
              <a:gd name="connsiteX0" fmla="*/ 180473 w 180473"/>
              <a:gd name="connsiteY0" fmla="*/ 1780674 h 1780674"/>
              <a:gd name="connsiteX1" fmla="*/ 0 w 180473"/>
              <a:gd name="connsiteY1" fmla="*/ 565484 h 1780674"/>
              <a:gd name="connsiteX2" fmla="*/ 180473 w 180473"/>
              <a:gd name="connsiteY2" fmla="*/ 0 h 1780674"/>
              <a:gd name="connsiteX0" fmla="*/ 201644 w 201644"/>
              <a:gd name="connsiteY0" fmla="*/ 1780674 h 1780674"/>
              <a:gd name="connsiteX1" fmla="*/ 0 w 201644"/>
              <a:gd name="connsiteY1" fmla="*/ 871797 h 1780674"/>
              <a:gd name="connsiteX2" fmla="*/ 201644 w 201644"/>
              <a:gd name="connsiteY2" fmla="*/ 0 h 1780674"/>
              <a:gd name="connsiteX0" fmla="*/ 201644 w 201644"/>
              <a:gd name="connsiteY0" fmla="*/ 1780674 h 1780674"/>
              <a:gd name="connsiteX1" fmla="*/ 0 w 201644"/>
              <a:gd name="connsiteY1" fmla="*/ 871797 h 1780674"/>
              <a:gd name="connsiteX2" fmla="*/ 201644 w 201644"/>
              <a:gd name="connsiteY2" fmla="*/ 0 h 1780674"/>
              <a:gd name="connsiteX0" fmla="*/ 201644 w 201644"/>
              <a:gd name="connsiteY0" fmla="*/ 1780674 h 1780674"/>
              <a:gd name="connsiteX1" fmla="*/ 0 w 201644"/>
              <a:gd name="connsiteY1" fmla="*/ 871797 h 1780674"/>
              <a:gd name="connsiteX2" fmla="*/ 201644 w 201644"/>
              <a:gd name="connsiteY2" fmla="*/ 0 h 1780674"/>
              <a:gd name="connsiteX0" fmla="*/ 254570 w 254570"/>
              <a:gd name="connsiteY0" fmla="*/ 1780674 h 1780674"/>
              <a:gd name="connsiteX1" fmla="*/ 0 w 254570"/>
              <a:gd name="connsiteY1" fmla="*/ 871797 h 1780674"/>
              <a:gd name="connsiteX2" fmla="*/ 201644 w 254570"/>
              <a:gd name="connsiteY2" fmla="*/ 0 h 1780674"/>
              <a:gd name="connsiteX0" fmla="*/ 191058 w 191058"/>
              <a:gd name="connsiteY0" fmla="*/ 1780674 h 1780674"/>
              <a:gd name="connsiteX1" fmla="*/ 0 w 191058"/>
              <a:gd name="connsiteY1" fmla="*/ 871797 h 1780674"/>
              <a:gd name="connsiteX2" fmla="*/ 138132 w 191058"/>
              <a:gd name="connsiteY2" fmla="*/ 0 h 1780674"/>
              <a:gd name="connsiteX0" fmla="*/ 205111 w 205111"/>
              <a:gd name="connsiteY0" fmla="*/ 1780674 h 1780674"/>
              <a:gd name="connsiteX1" fmla="*/ 14053 w 205111"/>
              <a:gd name="connsiteY1" fmla="*/ 871797 h 1780674"/>
              <a:gd name="connsiteX2" fmla="*/ 152185 w 205111"/>
              <a:gd name="connsiteY2" fmla="*/ 0 h 1780674"/>
              <a:gd name="connsiteX0" fmla="*/ 235753 w 235753"/>
              <a:gd name="connsiteY0" fmla="*/ 1780674 h 1780674"/>
              <a:gd name="connsiteX1" fmla="*/ 2354 w 235753"/>
              <a:gd name="connsiteY1" fmla="*/ 925852 h 1780674"/>
              <a:gd name="connsiteX2" fmla="*/ 182827 w 235753"/>
              <a:gd name="connsiteY2" fmla="*/ 0 h 1780674"/>
              <a:gd name="connsiteX0" fmla="*/ 233399 w 233399"/>
              <a:gd name="connsiteY0" fmla="*/ 1780674 h 1780674"/>
              <a:gd name="connsiteX1" fmla="*/ 0 w 233399"/>
              <a:gd name="connsiteY1" fmla="*/ 925852 h 1780674"/>
              <a:gd name="connsiteX2" fmla="*/ 180473 w 233399"/>
              <a:gd name="connsiteY2" fmla="*/ 0 h 1780674"/>
              <a:gd name="connsiteX0" fmla="*/ 180472 w 180472"/>
              <a:gd name="connsiteY0" fmla="*/ 1780674 h 1780674"/>
              <a:gd name="connsiteX1" fmla="*/ 0 w 180472"/>
              <a:gd name="connsiteY1" fmla="*/ 925852 h 1780674"/>
              <a:gd name="connsiteX2" fmla="*/ 127546 w 180472"/>
              <a:gd name="connsiteY2" fmla="*/ 0 h 1780674"/>
              <a:gd name="connsiteX0" fmla="*/ 183990 w 183990"/>
              <a:gd name="connsiteY0" fmla="*/ 1780674 h 1780674"/>
              <a:gd name="connsiteX1" fmla="*/ 3518 w 183990"/>
              <a:gd name="connsiteY1" fmla="*/ 925852 h 1780674"/>
              <a:gd name="connsiteX2" fmla="*/ 131064 w 183990"/>
              <a:gd name="connsiteY2" fmla="*/ 0 h 1780674"/>
              <a:gd name="connsiteX0" fmla="*/ 180472 w 180472"/>
              <a:gd name="connsiteY0" fmla="*/ 1780674 h 1780674"/>
              <a:gd name="connsiteX1" fmla="*/ 0 w 180472"/>
              <a:gd name="connsiteY1" fmla="*/ 925852 h 1780674"/>
              <a:gd name="connsiteX2" fmla="*/ 127546 w 180472"/>
              <a:gd name="connsiteY2" fmla="*/ 0 h 1780674"/>
            </a:gdLst>
            <a:ahLst/>
            <a:cxnLst>
              <a:cxn ang="0">
                <a:pos x="connsiteX0" y="connsiteY0"/>
              </a:cxn>
              <a:cxn ang="0">
                <a:pos x="connsiteX1" y="connsiteY1"/>
              </a:cxn>
              <a:cxn ang="0">
                <a:pos x="connsiteX2" y="connsiteY2"/>
              </a:cxn>
            </a:cxnLst>
            <a:rect l="l" t="t" r="r" b="b"/>
            <a:pathLst>
              <a:path w="180472" h="1780674">
                <a:moveTo>
                  <a:pt x="180472" y="1780674"/>
                </a:moveTo>
                <a:cubicBezTo>
                  <a:pt x="47893" y="1411559"/>
                  <a:pt x="21170" y="1267676"/>
                  <a:pt x="0" y="925852"/>
                </a:cubicBezTo>
                <a:cubicBezTo>
                  <a:pt x="0" y="629073"/>
                  <a:pt x="26724" y="179400"/>
                  <a:pt x="127546" y="0"/>
                </a:cubicBezTo>
              </a:path>
            </a:pathLst>
          </a:custGeom>
          <a:noFill/>
          <a:ln w="38100">
            <a:solidFill>
              <a:schemeClr val="tx2">
                <a:lumMod val="60000"/>
                <a:lumOff val="40000"/>
              </a:schemeClr>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eaLnBrk="0" fontAlgn="base" hangingPunct="0">
              <a:spcBef>
                <a:spcPct val="0"/>
              </a:spcBef>
              <a:spcAft>
                <a:spcPct val="0"/>
              </a:spcAft>
              <a:defRPr/>
            </a:pPr>
            <a:endParaRPr lang="zh-CN" altLang="en-US" sz="1467" b="1">
              <a:solidFill>
                <a:prstClr val="white"/>
              </a:solidFill>
              <a:latin typeface="Candara"/>
              <a:ea typeface="华文楷体" panose="02010600040101010101" pitchFamily="2" charset="-122"/>
            </a:endParaRPr>
          </a:p>
        </p:txBody>
      </p:sp>
      <p:cxnSp>
        <p:nvCxnSpPr>
          <p:cNvPr id="21" name="直接连接符 20"/>
          <p:cNvCxnSpPr/>
          <p:nvPr/>
        </p:nvCxnSpPr>
        <p:spPr bwMode="auto">
          <a:xfrm flipH="1" flipV="1">
            <a:off x="11146367" y="3522134"/>
            <a:ext cx="2117" cy="2307167"/>
          </a:xfrm>
          <a:prstGeom prst="line">
            <a:avLst/>
          </a:prstGeom>
          <a:ln w="38100">
            <a:solidFill>
              <a:schemeClr val="tx2">
                <a:lumMod val="60000"/>
                <a:lumOff val="40000"/>
              </a:schemeClr>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auto">
          <a:xfrm flipH="1" flipV="1">
            <a:off x="11137900" y="1221318"/>
            <a:ext cx="8467" cy="2302933"/>
          </a:xfrm>
          <a:prstGeom prst="line">
            <a:avLst/>
          </a:prstGeom>
          <a:ln w="38100">
            <a:solidFill>
              <a:schemeClr val="tx2">
                <a:lumMod val="60000"/>
                <a:lumOff val="40000"/>
              </a:schemeClr>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auto">
          <a:xfrm flipH="1" flipV="1">
            <a:off x="10945284" y="1221318"/>
            <a:ext cx="404283" cy="2116"/>
          </a:xfrm>
          <a:prstGeom prst="line">
            <a:avLst/>
          </a:prstGeom>
          <a:ln w="38100">
            <a:solidFill>
              <a:schemeClr val="tx2">
                <a:lumMod val="60000"/>
                <a:lumOff val="40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bwMode="auto">
          <a:xfrm flipH="1" flipV="1">
            <a:off x="10941051" y="3522134"/>
            <a:ext cx="404283" cy="2117"/>
          </a:xfrm>
          <a:prstGeom prst="line">
            <a:avLst/>
          </a:prstGeom>
          <a:ln w="38100">
            <a:solidFill>
              <a:schemeClr val="tx2">
                <a:lumMod val="60000"/>
                <a:lumOff val="40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bwMode="auto">
          <a:xfrm flipH="1">
            <a:off x="11002434" y="5829300"/>
            <a:ext cx="342900" cy="0"/>
          </a:xfrm>
          <a:prstGeom prst="line">
            <a:avLst/>
          </a:prstGeom>
          <a:ln w="38100">
            <a:solidFill>
              <a:schemeClr val="tx2">
                <a:lumMod val="60000"/>
                <a:lumOff val="40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bwMode="auto">
          <a:xfrm flipH="1" flipV="1">
            <a:off x="6565900" y="3045884"/>
            <a:ext cx="687917" cy="0"/>
          </a:xfrm>
          <a:prstGeom prst="line">
            <a:avLst/>
          </a:prstGeom>
          <a:ln w="38100">
            <a:solidFill>
              <a:schemeClr val="tx2">
                <a:lumMod val="60000"/>
                <a:lumOff val="40000"/>
              </a:schemeClr>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27" name="Rectangle 5"/>
          <p:cNvSpPr>
            <a:spLocks noChangeArrowheads="1"/>
          </p:cNvSpPr>
          <p:nvPr/>
        </p:nvSpPr>
        <p:spPr bwMode="auto">
          <a:xfrm>
            <a:off x="5520268" y="2683933"/>
            <a:ext cx="1234017" cy="721784"/>
          </a:xfrm>
          <a:prstGeom prst="rect">
            <a:avLst/>
          </a:prstGeom>
          <a:noFill/>
          <a:ln>
            <a:noFill/>
          </a:ln>
        </p:spPr>
        <p:txBody>
          <a:bodyPr tIns="110400"/>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ctr" defTabSz="1219170" eaLnBrk="0" fontAlgn="base" hangingPunct="0">
              <a:spcBef>
                <a:spcPct val="0"/>
              </a:spcBef>
              <a:spcAft>
                <a:spcPct val="0"/>
              </a:spcAft>
              <a:buClrTx/>
              <a:buSzTx/>
              <a:buNone/>
              <a:defRPr/>
            </a:pPr>
            <a:r>
              <a:rPr lang="en-US" altLang="zh-CN" b="1" i="1" dirty="0" err="1">
                <a:solidFill>
                  <a:srgbClr val="073E87">
                    <a:lumMod val="60000"/>
                    <a:lumOff val="40000"/>
                  </a:srgbClr>
                </a:solidFill>
                <a:latin typeface="Times New Roman" panose="02020603050405020304" pitchFamily="18" charset="0"/>
                <a:ea typeface="楷体" panose="02010609060101010101" pitchFamily="49" charset="-122"/>
                <a:cs typeface="Times New Roman" panose="02020603050405020304" pitchFamily="18" charset="0"/>
              </a:rPr>
              <a:t>top_sp</a:t>
            </a:r>
            <a:endParaRPr lang="zh-CN" altLang="en-US" b="1" dirty="0">
              <a:solidFill>
                <a:srgbClr val="073E87">
                  <a:lumMod val="60000"/>
                  <a:lumOff val="40000"/>
                </a:srgbClr>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78889" name="Rectangle 5"/>
          <p:cNvSpPr>
            <a:spLocks noChangeArrowheads="1"/>
          </p:cNvSpPr>
          <p:nvPr/>
        </p:nvSpPr>
        <p:spPr bwMode="auto">
          <a:xfrm>
            <a:off x="10416118" y="4197351"/>
            <a:ext cx="1475316" cy="95038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110400" rIns="0" anchor="ct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zh-CN" altLang="en-US" sz="2133">
                <a:solidFill>
                  <a:srgbClr val="2D83F4"/>
                </a:solidFill>
                <a:latin typeface="楷体" panose="02010609060101010101" pitchFamily="49" charset="-122"/>
                <a:ea typeface="楷体" panose="02010609060101010101" pitchFamily="49" charset="-122"/>
                <a:cs typeface="Times New Roman" panose="02020603050405020304" pitchFamily="18" charset="0"/>
              </a:rPr>
              <a:t>被调用者的活动记录</a:t>
            </a:r>
          </a:p>
        </p:txBody>
      </p:sp>
      <p:sp>
        <p:nvSpPr>
          <p:cNvPr id="78890" name="Rectangle 5"/>
          <p:cNvSpPr>
            <a:spLocks noChangeArrowheads="1"/>
          </p:cNvSpPr>
          <p:nvPr/>
        </p:nvSpPr>
        <p:spPr bwMode="auto">
          <a:xfrm>
            <a:off x="10416117" y="1807633"/>
            <a:ext cx="1411816" cy="94826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tIns="110400" anchor="ct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zh-CN" altLang="en-US" sz="2133">
                <a:solidFill>
                  <a:srgbClr val="2D83F4"/>
                </a:solidFill>
                <a:latin typeface="楷体" panose="02010609060101010101" pitchFamily="49" charset="-122"/>
                <a:ea typeface="楷体" panose="02010609060101010101" pitchFamily="49" charset="-122"/>
                <a:cs typeface="Times New Roman" panose="02020603050405020304" pitchFamily="18" charset="0"/>
              </a:rPr>
              <a:t>调用者的活动记录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809987">
                                            <p:txEl>
                                              <p:pRg st="0" end="0"/>
                                            </p:txEl>
                                          </p:spTgt>
                                        </p:tgtEl>
                                        <p:attrNameLst>
                                          <p:attrName>style.visibility</p:attrName>
                                        </p:attrNameLst>
                                      </p:cBhvr>
                                      <p:to>
                                        <p:strVal val="visible"/>
                                      </p:to>
                                    </p:set>
                                    <p:anim calcmode="lin" valueType="num">
                                      <p:cBhvr>
                                        <p:cTn id="7" dur="500" fill="hold"/>
                                        <p:tgtEl>
                                          <p:spTgt spid="80998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809987">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809987">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nodeType="clickEffect">
                                  <p:stCondLst>
                                    <p:cond delay="0"/>
                                  </p:stCondLst>
                                  <p:childTnLst>
                                    <p:set>
                                      <p:cBhvr>
                                        <p:cTn id="13" dur="1" fill="hold">
                                          <p:stCondLst>
                                            <p:cond delay="0"/>
                                          </p:stCondLst>
                                        </p:cTn>
                                        <p:tgtEl>
                                          <p:spTgt spid="809987">
                                            <p:txEl>
                                              <p:pRg st="1" end="1"/>
                                            </p:txEl>
                                          </p:spTgt>
                                        </p:tgtEl>
                                        <p:attrNameLst>
                                          <p:attrName>style.visibility</p:attrName>
                                        </p:attrNameLst>
                                      </p:cBhvr>
                                      <p:to>
                                        <p:strVal val="visible"/>
                                      </p:to>
                                    </p:set>
                                    <p:anim calcmode="lin" valueType="num">
                                      <p:cBhvr>
                                        <p:cTn id="14" dur="500" fill="hold"/>
                                        <p:tgtEl>
                                          <p:spTgt spid="809987">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809987">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809987">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0" fill="hold" nodeType="clickEffect">
                                  <p:stCondLst>
                                    <p:cond delay="0"/>
                                  </p:stCondLst>
                                  <p:childTnLst>
                                    <p:set>
                                      <p:cBhvr>
                                        <p:cTn id="20" dur="1" fill="hold">
                                          <p:stCondLst>
                                            <p:cond delay="0"/>
                                          </p:stCondLst>
                                        </p:cTn>
                                        <p:tgtEl>
                                          <p:spTgt spid="809987">
                                            <p:txEl>
                                              <p:pRg st="2" end="2"/>
                                            </p:txEl>
                                          </p:spTgt>
                                        </p:tgtEl>
                                        <p:attrNameLst>
                                          <p:attrName>style.visibility</p:attrName>
                                        </p:attrNameLst>
                                      </p:cBhvr>
                                      <p:to>
                                        <p:strVal val="visible"/>
                                      </p:to>
                                    </p:set>
                                    <p:anim calcmode="lin" valueType="num">
                                      <p:cBhvr>
                                        <p:cTn id="21" dur="500" fill="hold"/>
                                        <p:tgtEl>
                                          <p:spTgt spid="809987">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809987">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8099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1007533" y="357718"/>
            <a:ext cx="10574867" cy="478367"/>
          </a:xfrm>
        </p:spPr>
        <p:txBody>
          <a:bodyPr/>
          <a:lstStyle/>
          <a:p>
            <a:pPr eaLnBrk="1" hangingPunct="1"/>
            <a:r>
              <a:rPr lang="zh-CN" altLang="en-US" sz="4000">
                <a:solidFill>
                  <a:schemeClr val="tx1"/>
                </a:solidFill>
                <a:latin typeface="微软雅黑" panose="020B0503020204020204" pitchFamily="34" charset="-122"/>
                <a:ea typeface="微软雅黑" panose="020B0503020204020204" pitchFamily="34" charset="-122"/>
              </a:rPr>
              <a:t>调用者和被调用者之间的任务划分</a:t>
            </a:r>
          </a:p>
        </p:txBody>
      </p:sp>
      <p:sp>
        <p:nvSpPr>
          <p:cNvPr id="80899" name="Rectangle 11"/>
          <p:cNvSpPr>
            <a:spLocks noChangeArrowheads="1"/>
          </p:cNvSpPr>
          <p:nvPr/>
        </p:nvSpPr>
        <p:spPr bwMode="auto">
          <a:xfrm>
            <a:off x="1299634" y="4095752"/>
            <a:ext cx="1367367" cy="359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nchor="ct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fontAlgn="base">
              <a:spcBef>
                <a:spcPct val="0"/>
              </a:spcBef>
              <a:spcAft>
                <a:spcPct val="0"/>
              </a:spcAft>
            </a:pPr>
            <a:r>
              <a:rPr lang="zh-CN" altLang="en-US" sz="2667">
                <a:solidFill>
                  <a:srgbClr val="FF0000"/>
                </a:solidFill>
                <a:latin typeface="楷体" panose="02010609060101010101" pitchFamily="49" charset="-122"/>
                <a:ea typeface="楷体" panose="02010609060101010101" pitchFamily="49" charset="-122"/>
              </a:rPr>
              <a:t>调用者填写</a:t>
            </a:r>
          </a:p>
        </p:txBody>
      </p:sp>
      <p:sp>
        <p:nvSpPr>
          <p:cNvPr id="80900" name="Line 12"/>
          <p:cNvSpPr>
            <a:spLocks noChangeShapeType="1"/>
          </p:cNvSpPr>
          <p:nvPr/>
        </p:nvSpPr>
        <p:spPr bwMode="auto">
          <a:xfrm flipV="1">
            <a:off x="2918885" y="4095751"/>
            <a:ext cx="1653116" cy="190500"/>
          </a:xfrm>
          <a:prstGeom prst="line">
            <a:avLst/>
          </a:prstGeom>
          <a:noFill/>
          <a:ln w="25400">
            <a:solidFill>
              <a:srgbClr val="FF0000"/>
            </a:solidFill>
            <a:round/>
            <a:headEnd/>
            <a:tailEnd type="stealth" w="lg" len="lg"/>
          </a:ln>
          <a:extLst>
            <a:ext uri="{909E8E84-426E-40DD-AFC4-6F175D3DCCD1}">
              <a14:hiddenFill xmlns:a14="http://schemas.microsoft.com/office/drawing/2010/main">
                <a:noFill/>
              </a14:hiddenFill>
            </a:ext>
          </a:extLst>
        </p:spPr>
        <p:txBody>
          <a:bodyPr lIns="91440" tIns="45720" rIns="91440" bIns="45720"/>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80901" name="Line 14"/>
          <p:cNvSpPr>
            <a:spLocks noChangeShapeType="1"/>
          </p:cNvSpPr>
          <p:nvPr/>
        </p:nvSpPr>
        <p:spPr bwMode="auto">
          <a:xfrm>
            <a:off x="2857501" y="4282018"/>
            <a:ext cx="1714500" cy="289983"/>
          </a:xfrm>
          <a:prstGeom prst="line">
            <a:avLst/>
          </a:prstGeom>
          <a:noFill/>
          <a:ln w="25400">
            <a:solidFill>
              <a:srgbClr val="FF0000"/>
            </a:solidFill>
            <a:round/>
            <a:headEnd/>
            <a:tailEnd type="stealth" w="lg" len="lg"/>
          </a:ln>
          <a:extLst>
            <a:ext uri="{909E8E84-426E-40DD-AFC4-6F175D3DCCD1}">
              <a14:hiddenFill xmlns:a14="http://schemas.microsoft.com/office/drawing/2010/main">
                <a:noFill/>
              </a14:hiddenFill>
            </a:ext>
          </a:extLst>
        </p:spPr>
        <p:txBody>
          <a:bodyPr lIns="91440" tIns="45720" rIns="91440" bIns="45720"/>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80902" name="Rectangle 16"/>
          <p:cNvSpPr>
            <a:spLocks noChangeArrowheads="1"/>
          </p:cNvSpPr>
          <p:nvPr/>
        </p:nvSpPr>
        <p:spPr bwMode="auto">
          <a:xfrm>
            <a:off x="9370484" y="4191000"/>
            <a:ext cx="1583267" cy="719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nchor="ct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fontAlgn="base">
              <a:spcBef>
                <a:spcPct val="0"/>
              </a:spcBef>
              <a:spcAft>
                <a:spcPct val="0"/>
              </a:spcAft>
            </a:pPr>
            <a:r>
              <a:rPr lang="zh-CN" altLang="en-US" sz="2667">
                <a:solidFill>
                  <a:srgbClr val="FF0000"/>
                </a:solidFill>
                <a:latin typeface="楷体" panose="02010609060101010101" pitchFamily="49" charset="-122"/>
                <a:ea typeface="楷体" panose="02010609060101010101" pitchFamily="49" charset="-122"/>
              </a:rPr>
              <a:t>被调用者填写</a:t>
            </a:r>
          </a:p>
        </p:txBody>
      </p:sp>
      <p:sp>
        <p:nvSpPr>
          <p:cNvPr id="80903" name="Rectangle 19"/>
          <p:cNvSpPr>
            <a:spLocks noChangeArrowheads="1"/>
          </p:cNvSpPr>
          <p:nvPr/>
        </p:nvSpPr>
        <p:spPr bwMode="auto">
          <a:xfrm>
            <a:off x="649818" y="2042584"/>
            <a:ext cx="2017183" cy="719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nchor="ct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70" fontAlgn="base">
              <a:spcBef>
                <a:spcPct val="0"/>
              </a:spcBef>
              <a:spcAft>
                <a:spcPct val="0"/>
              </a:spcAft>
            </a:pPr>
            <a:r>
              <a:rPr lang="zh-CN" altLang="en-US" sz="2667">
                <a:solidFill>
                  <a:srgbClr val="FF0000"/>
                </a:solidFill>
                <a:latin typeface="楷体" panose="02010609060101010101" pitchFamily="49" charset="-122"/>
                <a:ea typeface="楷体" panose="02010609060101010101" pitchFamily="49" charset="-122"/>
              </a:rPr>
              <a:t>调用者更新</a:t>
            </a:r>
          </a:p>
          <a:p>
            <a:pPr defTabSz="1219170" fontAlgn="base">
              <a:spcBef>
                <a:spcPct val="0"/>
              </a:spcBef>
              <a:spcAft>
                <a:spcPct val="0"/>
              </a:spcAft>
            </a:pPr>
            <a:r>
              <a:rPr lang="zh-CN" altLang="en-US" sz="2667">
                <a:solidFill>
                  <a:srgbClr val="FF0000"/>
                </a:solidFill>
                <a:latin typeface="楷体" panose="02010609060101010101" pitchFamily="49" charset="-122"/>
                <a:ea typeface="楷体" panose="02010609060101010101" pitchFamily="49" charset="-122"/>
              </a:rPr>
              <a:t>被调用者恢复</a:t>
            </a:r>
            <a:endParaRPr lang="en-US" altLang="zh-CN" sz="2667">
              <a:solidFill>
                <a:srgbClr val="FF0000"/>
              </a:solidFill>
              <a:latin typeface="楷体" panose="02010609060101010101" pitchFamily="49" charset="-122"/>
              <a:ea typeface="楷体" panose="02010609060101010101" pitchFamily="49" charset="-122"/>
            </a:endParaRPr>
          </a:p>
        </p:txBody>
      </p:sp>
      <p:sp>
        <p:nvSpPr>
          <p:cNvPr id="80904" name="Line 20"/>
          <p:cNvSpPr>
            <a:spLocks noChangeShapeType="1"/>
          </p:cNvSpPr>
          <p:nvPr/>
        </p:nvSpPr>
        <p:spPr bwMode="auto">
          <a:xfrm>
            <a:off x="2667001" y="2857500"/>
            <a:ext cx="503767" cy="289984"/>
          </a:xfrm>
          <a:prstGeom prst="line">
            <a:avLst/>
          </a:prstGeom>
          <a:noFill/>
          <a:ln w="25400">
            <a:solidFill>
              <a:srgbClr val="FF0000"/>
            </a:solidFill>
            <a:round/>
            <a:headEnd/>
            <a:tailEnd type="stealth" w="lg" len="lg"/>
          </a:ln>
          <a:extLst>
            <a:ext uri="{909E8E84-426E-40DD-AFC4-6F175D3DCCD1}">
              <a14:hiddenFill xmlns:a14="http://schemas.microsoft.com/office/drawing/2010/main">
                <a:noFill/>
              </a14:hiddenFill>
            </a:ext>
          </a:extLst>
        </p:spPr>
        <p:txBody>
          <a:bodyPr lIns="91440" tIns="45720" rIns="91440" bIns="45720"/>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80905" name="Line 14"/>
          <p:cNvSpPr>
            <a:spLocks noChangeShapeType="1"/>
          </p:cNvSpPr>
          <p:nvPr/>
        </p:nvSpPr>
        <p:spPr bwMode="auto">
          <a:xfrm>
            <a:off x="2857501" y="4277785"/>
            <a:ext cx="1653116" cy="736599"/>
          </a:xfrm>
          <a:prstGeom prst="line">
            <a:avLst/>
          </a:prstGeom>
          <a:noFill/>
          <a:ln w="25400">
            <a:solidFill>
              <a:srgbClr val="FF0000"/>
            </a:solidFill>
            <a:round/>
            <a:headEnd/>
            <a:tailEnd type="stealth" w="lg" len="lg"/>
          </a:ln>
          <a:extLst>
            <a:ext uri="{909E8E84-426E-40DD-AFC4-6F175D3DCCD1}">
              <a14:hiddenFill xmlns:a14="http://schemas.microsoft.com/office/drawing/2010/main">
                <a:noFill/>
              </a14:hiddenFill>
            </a:ext>
          </a:extLst>
        </p:spPr>
        <p:txBody>
          <a:bodyPr lIns="91440" tIns="45720" rIns="91440" bIns="45720"/>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cxnSp>
        <p:nvCxnSpPr>
          <p:cNvPr id="62" name="直接连接符 61"/>
          <p:cNvCxnSpPr/>
          <p:nvPr/>
        </p:nvCxnSpPr>
        <p:spPr bwMode="auto">
          <a:xfrm flipH="1" flipV="1">
            <a:off x="3414185" y="3367618"/>
            <a:ext cx="654049" cy="2305049"/>
          </a:xfrm>
          <a:prstGeom prst="line">
            <a:avLst/>
          </a:prstGeom>
          <a:ln w="38100">
            <a:solidFill>
              <a:schemeClr val="tx2">
                <a:lumMod val="60000"/>
                <a:lumOff val="40000"/>
              </a:schemeClr>
            </a:solidFill>
            <a:prstDash val="solid"/>
            <a:headEnd type="stealth" w="lg" len="lg"/>
            <a:tailEnd type="none" w="lg" len="lg"/>
          </a:ln>
        </p:spPr>
        <p:style>
          <a:lnRef idx="1">
            <a:schemeClr val="accent1"/>
          </a:lnRef>
          <a:fillRef idx="0">
            <a:schemeClr val="accent1"/>
          </a:fillRef>
          <a:effectRef idx="0">
            <a:schemeClr val="accent1"/>
          </a:effectRef>
          <a:fontRef idx="minor">
            <a:schemeClr val="tx1"/>
          </a:fontRef>
        </p:style>
      </p:cxnSp>
      <p:graphicFrame>
        <p:nvGraphicFramePr>
          <p:cNvPr id="65" name="内容占位符 3"/>
          <p:cNvGraphicFramePr>
            <a:graphicFrameLocks/>
          </p:cNvGraphicFramePr>
          <p:nvPr/>
        </p:nvGraphicFramePr>
        <p:xfrm>
          <a:off x="4108451" y="1111251"/>
          <a:ext cx="3100916" cy="5486400"/>
        </p:xfrm>
        <a:graphic>
          <a:graphicData uri="http://schemas.openxmlformats.org/drawingml/2006/table">
            <a:tbl>
              <a:tblPr firstRow="1" bandRow="1">
                <a:tableStyleId>{2D5ABB26-0587-4C30-8999-92F81FD0307C}</a:tableStyleId>
              </a:tblPr>
              <a:tblGrid>
                <a:gridCol w="3100916">
                  <a:extLst>
                    <a:ext uri="{9D8B030D-6E8A-4147-A177-3AD203B41FA5}">
                      <a16:colId xmlns:a16="http://schemas.microsoft.com/office/drawing/2014/main" val="20000"/>
                    </a:ext>
                  </a:extLst>
                </a:gridCol>
              </a:tblGrid>
              <a:tr h="457200">
                <a:tc>
                  <a:txBody>
                    <a:bodyPr/>
                    <a:lstStyle/>
                    <a:p>
                      <a:pPr marL="0" marR="0" indent="0" algn="ctr" defTabSz="1219140" rtl="0" eaLnBrk="1" fontAlgn="auto" latinLnBrk="0" hangingPunct="1">
                        <a:lnSpc>
                          <a:spcPct val="100000"/>
                        </a:lnSpc>
                        <a:spcBef>
                          <a:spcPts val="0"/>
                        </a:spcBef>
                        <a:spcAft>
                          <a:spcPts val="0"/>
                        </a:spcAft>
                        <a:buClrTx/>
                        <a:buSzTx/>
                        <a:buFontTx/>
                        <a:buNone/>
                        <a:tabLst/>
                        <a:defRPr/>
                      </a:pPr>
                      <a:r>
                        <a:rPr lang="zh-CN" altLang="zh-CN" sz="2400" b="1" kern="1200" dirty="0">
                          <a:solidFill>
                            <a:schemeClr val="tx1"/>
                          </a:solidFill>
                          <a:effectLst/>
                          <a:latin typeface="+mn-lt"/>
                          <a:ea typeface="+mn-ea"/>
                          <a:cs typeface="+mn-cs"/>
                        </a:rPr>
                        <a:t>……</a:t>
                      </a:r>
                      <a:endParaRPr lang="zh-CN" altLang="en-US" sz="2400" dirty="0"/>
                    </a:p>
                  </a:txBody>
                  <a:tcPr marL="91468" marR="91468">
                    <a:lnL w="38100" cap="flat" cmpd="sng" algn="ctr">
                      <a:solidFill>
                        <a:schemeClr val="tx2">
                          <a:lumMod val="60000"/>
                          <a:lumOff val="40000"/>
                        </a:schemeClr>
                      </a:solidFill>
                      <a:prstDash val="solid"/>
                      <a:round/>
                      <a:headEnd type="none" w="med" len="med"/>
                      <a:tailEnd type="none" w="med" len="med"/>
                    </a:lnL>
                    <a:lnR w="38100" cap="flat" cmpd="sng" algn="ctr">
                      <a:solidFill>
                        <a:schemeClr val="tx2">
                          <a:lumMod val="60000"/>
                          <a:lumOff val="40000"/>
                        </a:schemeClr>
                      </a:solidFill>
                      <a:prstDash val="solid"/>
                      <a:round/>
                      <a:headEnd type="none" w="med" len="med"/>
                      <a:tailEnd type="none" w="med" len="med"/>
                    </a:lnR>
                    <a:lnT w="38100" cap="flat" cmpd="sng" algn="ctr">
                      <a:solidFill>
                        <a:schemeClr val="tx2">
                          <a:lumMod val="60000"/>
                          <a:lumOff val="40000"/>
                        </a:schemeClr>
                      </a:solidFill>
                      <a:prstDash val="solid"/>
                      <a:round/>
                      <a:headEnd type="none" w="med" len="med"/>
                      <a:tailEnd type="none" w="med" len="med"/>
                    </a:lnT>
                    <a:lnB w="38100" cap="flat" cmpd="sng" algn="ctr">
                      <a:solidFill>
                        <a:schemeClr val="tx2">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r h="457200">
                <a:tc>
                  <a:txBody>
                    <a:bodyPr/>
                    <a:lstStyle/>
                    <a:p>
                      <a:pPr marL="0" marR="0" indent="0" algn="ctr" defTabSz="1219140" rtl="0" eaLnBrk="1" fontAlgn="auto" latinLnBrk="0" hangingPunct="1">
                        <a:lnSpc>
                          <a:spcPct val="100000"/>
                        </a:lnSpc>
                        <a:spcBef>
                          <a:spcPts val="0"/>
                        </a:spcBef>
                        <a:spcAft>
                          <a:spcPts val="0"/>
                        </a:spcAft>
                        <a:buClrTx/>
                        <a:buSzTx/>
                        <a:buFontTx/>
                        <a:buNone/>
                        <a:tabLst/>
                        <a:defRPr/>
                      </a:pPr>
                      <a:r>
                        <a:rPr lang="zh-CN" altLang="zh-CN" sz="2400" b="1" kern="1200" dirty="0">
                          <a:solidFill>
                            <a:srgbClr val="000000"/>
                          </a:solidFill>
                          <a:effectLst/>
                          <a:latin typeface="宋体" panose="02010600030101010101" pitchFamily="2" charset="-122"/>
                          <a:ea typeface="楷体" panose="02010609060101010101" pitchFamily="49" charset="-122"/>
                          <a:cs typeface="Times New Roman" panose="02020603050405020304" pitchFamily="18" charset="0"/>
                        </a:rPr>
                        <a:t>参数和返回值</a:t>
                      </a:r>
                      <a:endParaRPr lang="zh-CN" altLang="en-US" sz="2400" dirty="0"/>
                    </a:p>
                  </a:txBody>
                  <a:tcPr marL="91468" marR="91468">
                    <a:lnL w="38100" cap="flat" cmpd="sng" algn="ctr">
                      <a:solidFill>
                        <a:schemeClr val="tx2">
                          <a:lumMod val="60000"/>
                          <a:lumOff val="40000"/>
                        </a:schemeClr>
                      </a:solidFill>
                      <a:prstDash val="solid"/>
                      <a:round/>
                      <a:headEnd type="none" w="med" len="med"/>
                      <a:tailEnd type="none" w="med" len="med"/>
                    </a:lnL>
                    <a:lnR w="38100" cap="flat" cmpd="sng" algn="ctr">
                      <a:solidFill>
                        <a:schemeClr val="tx2">
                          <a:lumMod val="60000"/>
                          <a:lumOff val="40000"/>
                        </a:schemeClr>
                      </a:solidFill>
                      <a:prstDash val="solid"/>
                      <a:round/>
                      <a:headEnd type="none" w="med" len="med"/>
                      <a:tailEnd type="none" w="med" len="med"/>
                    </a:lnR>
                    <a:lnT w="38100" cap="flat" cmpd="sng" algn="ctr">
                      <a:solidFill>
                        <a:schemeClr val="tx2">
                          <a:lumMod val="60000"/>
                          <a:lumOff val="40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457200">
                <a:tc>
                  <a:txBody>
                    <a:bodyPr/>
                    <a:lstStyle/>
                    <a:p>
                      <a:pPr marL="0" marR="0" indent="0" algn="ctr" defTabSz="1219140" rtl="0" eaLnBrk="1" fontAlgn="auto" latinLnBrk="0" hangingPunct="1">
                        <a:lnSpc>
                          <a:spcPct val="100000"/>
                        </a:lnSpc>
                        <a:spcBef>
                          <a:spcPts val="0"/>
                        </a:spcBef>
                        <a:spcAft>
                          <a:spcPts val="0"/>
                        </a:spcAft>
                        <a:buClrTx/>
                        <a:buSzTx/>
                        <a:buFontTx/>
                        <a:buNone/>
                        <a:tabLst/>
                        <a:defRPr/>
                      </a:pPr>
                      <a:r>
                        <a:rPr lang="zh-CN" altLang="zh-CN" sz="2400" b="1" kern="1200" dirty="0">
                          <a:solidFill>
                            <a:schemeClr val="tx1"/>
                          </a:solidFill>
                          <a:effectLst/>
                          <a:latin typeface="+mn-lt"/>
                          <a:ea typeface="+mn-ea"/>
                          <a:cs typeface="+mn-cs"/>
                        </a:rPr>
                        <a:t>控制链</a:t>
                      </a:r>
                      <a:endParaRPr lang="zh-CN" altLang="en-US" sz="2400" dirty="0"/>
                    </a:p>
                  </a:txBody>
                  <a:tcPr marL="91468" marR="91468">
                    <a:lnL w="38100" cap="flat" cmpd="sng" algn="ctr">
                      <a:solidFill>
                        <a:schemeClr val="tx2">
                          <a:lumMod val="60000"/>
                          <a:lumOff val="40000"/>
                        </a:schemeClr>
                      </a:solidFill>
                      <a:prstDash val="solid"/>
                      <a:round/>
                      <a:headEnd type="none" w="med" len="med"/>
                      <a:tailEnd type="none" w="med" len="med"/>
                    </a:lnL>
                    <a:lnR w="38100" cap="flat" cmpd="sng" algn="ctr">
                      <a:solidFill>
                        <a:schemeClr val="tx2">
                          <a:lumMod val="60000"/>
                          <a:lumOff val="40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r h="457200">
                <a:tc>
                  <a:txBody>
                    <a:bodyPr/>
                    <a:lstStyle/>
                    <a:p>
                      <a:pPr marL="0" marR="0" indent="0" algn="ctr" defTabSz="1219140" rtl="0" eaLnBrk="1" fontAlgn="auto" latinLnBrk="0" hangingPunct="1">
                        <a:lnSpc>
                          <a:spcPct val="100000"/>
                        </a:lnSpc>
                        <a:spcBef>
                          <a:spcPts val="0"/>
                        </a:spcBef>
                        <a:spcAft>
                          <a:spcPts val="0"/>
                        </a:spcAft>
                        <a:buClrTx/>
                        <a:buSzTx/>
                        <a:buFontTx/>
                        <a:buNone/>
                        <a:tabLst/>
                        <a:defRPr/>
                      </a:pPr>
                      <a:r>
                        <a:rPr lang="zh-CN" altLang="zh-CN" sz="2400" b="1" kern="1200" dirty="0">
                          <a:solidFill>
                            <a:schemeClr val="tx1"/>
                          </a:solidFill>
                          <a:effectLst/>
                          <a:latin typeface="+mn-lt"/>
                          <a:ea typeface="+mn-ea"/>
                          <a:cs typeface="+mn-cs"/>
                        </a:rPr>
                        <a:t>访问链</a:t>
                      </a:r>
                      <a:endParaRPr lang="zh-CN" altLang="en-US" sz="2400" dirty="0"/>
                    </a:p>
                  </a:txBody>
                  <a:tcPr marL="91468" marR="91468">
                    <a:lnL w="38100" cap="flat" cmpd="sng" algn="ctr">
                      <a:solidFill>
                        <a:schemeClr val="tx2">
                          <a:lumMod val="60000"/>
                          <a:lumOff val="40000"/>
                        </a:schemeClr>
                      </a:solidFill>
                      <a:prstDash val="solid"/>
                      <a:round/>
                      <a:headEnd type="none" w="med" len="med"/>
                      <a:tailEnd type="none" w="med" len="med"/>
                    </a:lnL>
                    <a:lnR w="38100" cap="flat" cmpd="sng" algn="ctr">
                      <a:solidFill>
                        <a:schemeClr val="tx2">
                          <a:lumMod val="60000"/>
                          <a:lumOff val="40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3"/>
                  </a:ext>
                </a:extLst>
              </a:tr>
              <a:tr h="457200">
                <a:tc>
                  <a:txBody>
                    <a:bodyPr/>
                    <a:lstStyle/>
                    <a:p>
                      <a:pPr marL="0" marR="0" indent="0" algn="ctr" defTabSz="1219140" rtl="0" eaLnBrk="1" fontAlgn="auto" latinLnBrk="0" hangingPunct="1">
                        <a:lnSpc>
                          <a:spcPct val="100000"/>
                        </a:lnSpc>
                        <a:spcBef>
                          <a:spcPts val="0"/>
                        </a:spcBef>
                        <a:spcAft>
                          <a:spcPts val="0"/>
                        </a:spcAft>
                        <a:buClrTx/>
                        <a:buSzTx/>
                        <a:buFontTx/>
                        <a:buNone/>
                        <a:tabLst/>
                        <a:defRPr/>
                      </a:pPr>
                      <a:r>
                        <a:rPr lang="zh-CN" altLang="en-US" sz="2400" b="1" kern="1200" dirty="0">
                          <a:solidFill>
                            <a:schemeClr val="tx1"/>
                          </a:solidFill>
                          <a:effectLst/>
                          <a:latin typeface="+mn-lt"/>
                          <a:ea typeface="+mn-ea"/>
                          <a:cs typeface="+mn-cs"/>
                        </a:rPr>
                        <a:t>保存的</a:t>
                      </a:r>
                      <a:r>
                        <a:rPr lang="zh-CN" altLang="zh-CN" sz="2400" b="1" kern="1200" dirty="0">
                          <a:solidFill>
                            <a:schemeClr val="tx1"/>
                          </a:solidFill>
                          <a:effectLst/>
                          <a:latin typeface="+mn-lt"/>
                          <a:ea typeface="+mn-ea"/>
                          <a:cs typeface="+mn-cs"/>
                        </a:rPr>
                        <a:t>机器状态</a:t>
                      </a:r>
                      <a:endParaRPr lang="zh-CN" altLang="en-US" sz="2400" dirty="0"/>
                    </a:p>
                  </a:txBody>
                  <a:tcPr marL="91468" marR="91468">
                    <a:lnL w="38100" cap="flat" cmpd="sng" algn="ctr">
                      <a:solidFill>
                        <a:schemeClr val="tx2">
                          <a:lumMod val="60000"/>
                          <a:lumOff val="40000"/>
                        </a:schemeClr>
                      </a:solidFill>
                      <a:prstDash val="solid"/>
                      <a:round/>
                      <a:headEnd type="none" w="med" len="med"/>
                      <a:tailEnd type="none" w="med" len="med"/>
                    </a:lnL>
                    <a:lnR w="38100" cap="flat" cmpd="sng" algn="ctr">
                      <a:solidFill>
                        <a:schemeClr val="tx2">
                          <a:lumMod val="60000"/>
                          <a:lumOff val="40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4"/>
                  </a:ext>
                </a:extLst>
              </a:tr>
              <a:tr h="457200">
                <a:tc>
                  <a:txBody>
                    <a:bodyPr/>
                    <a:lstStyle/>
                    <a:p>
                      <a:pPr algn="ctr"/>
                      <a:r>
                        <a:rPr lang="zh-CN" altLang="zh-CN" sz="2400" b="1" kern="1200" dirty="0">
                          <a:solidFill>
                            <a:schemeClr val="tx1"/>
                          </a:solidFill>
                          <a:effectLst/>
                          <a:latin typeface="+mn-lt"/>
                          <a:ea typeface="+mn-ea"/>
                          <a:cs typeface="+mn-cs"/>
                        </a:rPr>
                        <a:t>局部数据和临时数</a:t>
                      </a:r>
                      <a:r>
                        <a:rPr lang="zh-CN" altLang="en-US" sz="2400" b="1" kern="1200" dirty="0">
                          <a:solidFill>
                            <a:schemeClr val="tx1"/>
                          </a:solidFill>
                          <a:effectLst/>
                          <a:latin typeface="+mn-lt"/>
                          <a:ea typeface="+mn-ea"/>
                          <a:cs typeface="+mn-cs"/>
                        </a:rPr>
                        <a:t>据</a:t>
                      </a:r>
                      <a:endParaRPr lang="zh-CN" altLang="en-US" sz="2400" dirty="0"/>
                    </a:p>
                  </a:txBody>
                  <a:tcPr marL="91468" marR="91468">
                    <a:lnL w="38100" cap="flat" cmpd="sng" algn="ctr">
                      <a:solidFill>
                        <a:schemeClr val="tx2">
                          <a:lumMod val="60000"/>
                          <a:lumOff val="40000"/>
                        </a:schemeClr>
                      </a:solidFill>
                      <a:prstDash val="solid"/>
                      <a:round/>
                      <a:headEnd type="none" w="med" len="med"/>
                      <a:tailEnd type="none" w="med" len="med"/>
                    </a:lnL>
                    <a:lnR w="38100" cap="flat" cmpd="sng" algn="ctr">
                      <a:solidFill>
                        <a:schemeClr val="tx2">
                          <a:lumMod val="60000"/>
                          <a:lumOff val="40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38100" cap="flat" cmpd="sng" algn="ctr">
                      <a:solidFill>
                        <a:schemeClr val="tx2">
                          <a:lumMod val="60000"/>
                          <a:lumOff val="40000"/>
                        </a:schemeClr>
                      </a:solidFill>
                      <a:prstDash val="solid"/>
                      <a:round/>
                      <a:headEnd type="none" w="med" len="med"/>
                      <a:tailEnd type="none" w="med" len="med"/>
                    </a:lnB>
                  </a:tcPr>
                </a:tc>
                <a:extLst>
                  <a:ext uri="{0D108BD9-81ED-4DB2-BD59-A6C34878D82A}">
                    <a16:rowId xmlns:a16="http://schemas.microsoft.com/office/drawing/2014/main" val="10005"/>
                  </a:ext>
                </a:extLst>
              </a:tr>
              <a:tr h="457200">
                <a:tc>
                  <a:txBody>
                    <a:bodyPr/>
                    <a:lstStyle/>
                    <a:p>
                      <a:pPr marL="0" marR="0" indent="0" algn="ctr" defTabSz="1219140" rtl="0" eaLnBrk="1" fontAlgn="auto" latinLnBrk="0" hangingPunct="1">
                        <a:lnSpc>
                          <a:spcPct val="100000"/>
                        </a:lnSpc>
                        <a:spcBef>
                          <a:spcPts val="0"/>
                        </a:spcBef>
                        <a:spcAft>
                          <a:spcPts val="0"/>
                        </a:spcAft>
                        <a:buClrTx/>
                        <a:buSzTx/>
                        <a:buFontTx/>
                        <a:buNone/>
                        <a:tabLst/>
                        <a:defRPr/>
                      </a:pPr>
                      <a:r>
                        <a:rPr lang="zh-CN" altLang="zh-CN" sz="2400" b="1" kern="1200" dirty="0">
                          <a:solidFill>
                            <a:schemeClr val="tx1"/>
                          </a:solidFill>
                          <a:effectLst/>
                          <a:latin typeface="+mn-lt"/>
                          <a:ea typeface="+mn-ea"/>
                          <a:cs typeface="+mn-cs"/>
                        </a:rPr>
                        <a:t>参数和返回值</a:t>
                      </a:r>
                      <a:endParaRPr lang="zh-CN" altLang="en-US" sz="2400" dirty="0"/>
                    </a:p>
                  </a:txBody>
                  <a:tcPr marL="91468" marR="91468">
                    <a:lnL w="38100" cap="flat" cmpd="sng" algn="ctr">
                      <a:solidFill>
                        <a:schemeClr val="tx2">
                          <a:lumMod val="60000"/>
                          <a:lumOff val="40000"/>
                        </a:schemeClr>
                      </a:solidFill>
                      <a:prstDash val="solid"/>
                      <a:round/>
                      <a:headEnd type="none" w="med" len="med"/>
                      <a:tailEnd type="none" w="med" len="med"/>
                    </a:lnL>
                    <a:lnR w="38100" cap="flat" cmpd="sng" algn="ctr">
                      <a:solidFill>
                        <a:schemeClr val="tx2">
                          <a:lumMod val="60000"/>
                          <a:lumOff val="40000"/>
                        </a:schemeClr>
                      </a:solidFill>
                      <a:prstDash val="solid"/>
                      <a:round/>
                      <a:headEnd type="none" w="med" len="med"/>
                      <a:tailEnd type="none" w="med" len="med"/>
                    </a:lnR>
                    <a:lnT w="38100" cap="flat" cmpd="sng" algn="ctr">
                      <a:solidFill>
                        <a:schemeClr val="tx2">
                          <a:lumMod val="60000"/>
                          <a:lumOff val="40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6"/>
                  </a:ext>
                </a:extLst>
              </a:tr>
              <a:tr h="457200">
                <a:tc>
                  <a:txBody>
                    <a:bodyPr/>
                    <a:lstStyle/>
                    <a:p>
                      <a:pPr marL="0" marR="0" indent="0" algn="ctr" defTabSz="1219140" rtl="0" eaLnBrk="1" fontAlgn="auto" latinLnBrk="0" hangingPunct="1">
                        <a:lnSpc>
                          <a:spcPct val="100000"/>
                        </a:lnSpc>
                        <a:spcBef>
                          <a:spcPts val="0"/>
                        </a:spcBef>
                        <a:spcAft>
                          <a:spcPts val="0"/>
                        </a:spcAft>
                        <a:buClrTx/>
                        <a:buSzTx/>
                        <a:buFontTx/>
                        <a:buNone/>
                        <a:tabLst/>
                        <a:defRPr/>
                      </a:pPr>
                      <a:r>
                        <a:rPr lang="zh-CN" altLang="zh-CN" sz="2400" b="1" kern="1200" dirty="0">
                          <a:solidFill>
                            <a:schemeClr val="tx1"/>
                          </a:solidFill>
                          <a:effectLst/>
                          <a:latin typeface="+mn-lt"/>
                          <a:ea typeface="+mn-ea"/>
                          <a:cs typeface="+mn-cs"/>
                        </a:rPr>
                        <a:t>控制链</a:t>
                      </a:r>
                      <a:endParaRPr lang="zh-CN" altLang="en-US" sz="2400" dirty="0"/>
                    </a:p>
                  </a:txBody>
                  <a:tcPr marL="91468" marR="91468">
                    <a:lnL w="38100" cap="flat" cmpd="sng" algn="ctr">
                      <a:solidFill>
                        <a:schemeClr val="tx2">
                          <a:lumMod val="60000"/>
                          <a:lumOff val="40000"/>
                        </a:schemeClr>
                      </a:solidFill>
                      <a:prstDash val="solid"/>
                      <a:round/>
                      <a:headEnd type="none" w="med" len="med"/>
                      <a:tailEnd type="none" w="med" len="med"/>
                    </a:lnL>
                    <a:lnR w="38100" cap="flat" cmpd="sng" algn="ctr">
                      <a:solidFill>
                        <a:schemeClr val="tx2">
                          <a:lumMod val="60000"/>
                          <a:lumOff val="40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7"/>
                  </a:ext>
                </a:extLst>
              </a:tr>
              <a:tr h="457200">
                <a:tc>
                  <a:txBody>
                    <a:bodyPr/>
                    <a:lstStyle/>
                    <a:p>
                      <a:pPr marL="0" marR="0" indent="0" algn="ctr" defTabSz="1219140" rtl="0" eaLnBrk="1" fontAlgn="auto" latinLnBrk="0" hangingPunct="1">
                        <a:lnSpc>
                          <a:spcPct val="100000"/>
                        </a:lnSpc>
                        <a:spcBef>
                          <a:spcPts val="0"/>
                        </a:spcBef>
                        <a:spcAft>
                          <a:spcPts val="0"/>
                        </a:spcAft>
                        <a:buClrTx/>
                        <a:buSzTx/>
                        <a:buFontTx/>
                        <a:buNone/>
                        <a:tabLst/>
                        <a:defRPr/>
                      </a:pPr>
                      <a:r>
                        <a:rPr lang="zh-CN" altLang="zh-CN" sz="2400" b="1" kern="1200" dirty="0">
                          <a:solidFill>
                            <a:schemeClr val="tx1"/>
                          </a:solidFill>
                          <a:effectLst/>
                          <a:latin typeface="+mn-lt"/>
                          <a:ea typeface="+mn-ea"/>
                          <a:cs typeface="+mn-cs"/>
                        </a:rPr>
                        <a:t>访问链</a:t>
                      </a:r>
                      <a:endParaRPr lang="zh-CN" altLang="en-US" sz="2400" dirty="0"/>
                    </a:p>
                  </a:txBody>
                  <a:tcPr marL="91468" marR="91468">
                    <a:lnL w="38100" cap="flat" cmpd="sng" algn="ctr">
                      <a:solidFill>
                        <a:schemeClr val="tx2">
                          <a:lumMod val="60000"/>
                          <a:lumOff val="40000"/>
                        </a:schemeClr>
                      </a:solidFill>
                      <a:prstDash val="solid"/>
                      <a:round/>
                      <a:headEnd type="none" w="med" len="med"/>
                      <a:tailEnd type="none" w="med" len="med"/>
                    </a:lnL>
                    <a:lnR w="38100" cap="flat" cmpd="sng" algn="ctr">
                      <a:solidFill>
                        <a:schemeClr val="tx2">
                          <a:lumMod val="60000"/>
                          <a:lumOff val="40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8"/>
                  </a:ext>
                </a:extLst>
              </a:tr>
              <a:tr h="457200">
                <a:tc>
                  <a:txBody>
                    <a:bodyPr/>
                    <a:lstStyle/>
                    <a:p>
                      <a:pPr marL="0" marR="0" indent="0" algn="ctr" defTabSz="1219140" rtl="0" eaLnBrk="1" fontAlgn="auto" latinLnBrk="0" hangingPunct="1">
                        <a:lnSpc>
                          <a:spcPct val="100000"/>
                        </a:lnSpc>
                        <a:spcBef>
                          <a:spcPts val="0"/>
                        </a:spcBef>
                        <a:spcAft>
                          <a:spcPts val="0"/>
                        </a:spcAft>
                        <a:buClrTx/>
                        <a:buSzTx/>
                        <a:buFontTx/>
                        <a:buNone/>
                        <a:tabLst/>
                        <a:defRPr/>
                      </a:pPr>
                      <a:r>
                        <a:rPr lang="zh-CN" altLang="en-US" sz="2400" b="1" kern="1200" dirty="0">
                          <a:solidFill>
                            <a:schemeClr val="tx1"/>
                          </a:solidFill>
                          <a:effectLst/>
                          <a:latin typeface="+mn-lt"/>
                          <a:ea typeface="+mn-ea"/>
                          <a:cs typeface="+mn-cs"/>
                        </a:rPr>
                        <a:t>保存的</a:t>
                      </a:r>
                      <a:r>
                        <a:rPr lang="zh-CN" altLang="zh-CN" sz="2400" b="1" kern="1200" dirty="0">
                          <a:solidFill>
                            <a:schemeClr val="tx1"/>
                          </a:solidFill>
                          <a:effectLst/>
                          <a:latin typeface="+mn-lt"/>
                          <a:ea typeface="+mn-ea"/>
                          <a:cs typeface="+mn-cs"/>
                        </a:rPr>
                        <a:t>机器状态</a:t>
                      </a:r>
                      <a:endParaRPr lang="zh-CN" altLang="en-US" sz="2400" dirty="0"/>
                    </a:p>
                  </a:txBody>
                  <a:tcPr marL="91468" marR="91468">
                    <a:lnL w="38100" cap="flat" cmpd="sng" algn="ctr">
                      <a:solidFill>
                        <a:schemeClr val="tx2">
                          <a:lumMod val="60000"/>
                          <a:lumOff val="40000"/>
                        </a:schemeClr>
                      </a:solidFill>
                      <a:prstDash val="solid"/>
                      <a:round/>
                      <a:headEnd type="none" w="med" len="med"/>
                      <a:tailEnd type="none" w="med" len="med"/>
                    </a:lnL>
                    <a:lnR w="38100" cap="flat" cmpd="sng" algn="ctr">
                      <a:solidFill>
                        <a:schemeClr val="tx2">
                          <a:lumMod val="60000"/>
                          <a:lumOff val="40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9"/>
                  </a:ext>
                </a:extLst>
              </a:tr>
              <a:tr h="457200">
                <a:tc>
                  <a:txBody>
                    <a:bodyPr/>
                    <a:lstStyle/>
                    <a:p>
                      <a:pPr algn="ctr" eaLnBrk="0" fontAlgn="base" hangingPunct="0"/>
                      <a:r>
                        <a:rPr lang="zh-CN" altLang="zh-CN" sz="2400" b="1" kern="1200" dirty="0">
                          <a:solidFill>
                            <a:schemeClr val="tx1"/>
                          </a:solidFill>
                          <a:effectLst/>
                          <a:latin typeface="+mn-lt"/>
                          <a:ea typeface="+mn-ea"/>
                          <a:cs typeface="+mn-cs"/>
                        </a:rPr>
                        <a:t>局部数据和临时数据</a:t>
                      </a:r>
                      <a:endParaRPr lang="zh-CN" altLang="zh-CN" sz="2400" kern="1200" dirty="0">
                        <a:solidFill>
                          <a:schemeClr val="tx1"/>
                        </a:solidFill>
                        <a:effectLst/>
                        <a:latin typeface="+mn-lt"/>
                        <a:ea typeface="+mn-ea"/>
                        <a:cs typeface="+mn-cs"/>
                      </a:endParaRPr>
                    </a:p>
                  </a:txBody>
                  <a:tcPr marL="91468" marR="91468">
                    <a:lnL w="38100" cap="flat" cmpd="sng" algn="ctr">
                      <a:solidFill>
                        <a:schemeClr val="tx2">
                          <a:lumMod val="60000"/>
                          <a:lumOff val="40000"/>
                        </a:schemeClr>
                      </a:solidFill>
                      <a:prstDash val="solid"/>
                      <a:round/>
                      <a:headEnd type="none" w="med" len="med"/>
                      <a:tailEnd type="none" w="med" len="med"/>
                    </a:lnL>
                    <a:lnR w="38100" cap="flat" cmpd="sng" algn="ctr">
                      <a:solidFill>
                        <a:schemeClr val="tx2">
                          <a:lumMod val="60000"/>
                          <a:lumOff val="40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38100" cap="flat" cmpd="sng" algn="ctr">
                      <a:solidFill>
                        <a:schemeClr val="tx2">
                          <a:lumMod val="60000"/>
                          <a:lumOff val="40000"/>
                        </a:schemeClr>
                      </a:solidFill>
                      <a:prstDash val="solid"/>
                      <a:round/>
                      <a:headEnd type="none" w="med" len="med"/>
                      <a:tailEnd type="none" w="med" len="med"/>
                    </a:lnB>
                  </a:tcPr>
                </a:tc>
                <a:extLst>
                  <a:ext uri="{0D108BD9-81ED-4DB2-BD59-A6C34878D82A}">
                    <a16:rowId xmlns:a16="http://schemas.microsoft.com/office/drawing/2014/main" val="10010"/>
                  </a:ext>
                </a:extLst>
              </a:tr>
              <a:tr h="457200">
                <a:tc>
                  <a:txBody>
                    <a:bodyPr/>
                    <a:lstStyle/>
                    <a:p>
                      <a:pPr marL="0" marR="0" indent="0" algn="ctr" defTabSz="1219140" rtl="0" eaLnBrk="1" fontAlgn="auto" latinLnBrk="0" hangingPunct="1">
                        <a:lnSpc>
                          <a:spcPct val="100000"/>
                        </a:lnSpc>
                        <a:spcBef>
                          <a:spcPts val="0"/>
                        </a:spcBef>
                        <a:spcAft>
                          <a:spcPts val="0"/>
                        </a:spcAft>
                        <a:buClrTx/>
                        <a:buSzTx/>
                        <a:buFontTx/>
                        <a:buNone/>
                        <a:tabLst/>
                        <a:defRPr/>
                      </a:pPr>
                      <a:r>
                        <a:rPr lang="zh-CN" altLang="zh-CN" sz="2400" b="1" kern="1200" dirty="0">
                          <a:solidFill>
                            <a:schemeClr val="tx1"/>
                          </a:solidFill>
                          <a:effectLst/>
                          <a:latin typeface="+mn-lt"/>
                          <a:ea typeface="+mn-ea"/>
                          <a:cs typeface="+mn-cs"/>
                        </a:rPr>
                        <a:t>……</a:t>
                      </a:r>
                      <a:endParaRPr lang="zh-CN" altLang="en-US" sz="2400" dirty="0"/>
                    </a:p>
                  </a:txBody>
                  <a:tcPr marL="91468" marR="91468">
                    <a:lnL w="38100" cap="flat" cmpd="sng" algn="ctr">
                      <a:solidFill>
                        <a:schemeClr val="tx2">
                          <a:lumMod val="60000"/>
                          <a:lumOff val="40000"/>
                        </a:schemeClr>
                      </a:solidFill>
                      <a:prstDash val="solid"/>
                      <a:round/>
                      <a:headEnd type="none" w="med" len="med"/>
                      <a:tailEnd type="none" w="med" len="med"/>
                    </a:lnL>
                    <a:lnR w="38100" cap="flat" cmpd="sng" algn="ctr">
                      <a:solidFill>
                        <a:schemeClr val="tx2">
                          <a:lumMod val="60000"/>
                          <a:lumOff val="40000"/>
                        </a:schemeClr>
                      </a:solidFill>
                      <a:prstDash val="solid"/>
                      <a:round/>
                      <a:headEnd type="none" w="med" len="med"/>
                      <a:tailEnd type="none" w="med" len="med"/>
                    </a:lnR>
                    <a:lnT w="38100" cap="flat" cmpd="sng" algn="ctr">
                      <a:solidFill>
                        <a:schemeClr val="tx2">
                          <a:lumMod val="60000"/>
                          <a:lumOff val="40000"/>
                        </a:schemeClr>
                      </a:solidFill>
                      <a:prstDash val="solid"/>
                      <a:round/>
                      <a:headEnd type="none" w="med" len="med"/>
                      <a:tailEnd type="none" w="med" len="med"/>
                    </a:lnT>
                    <a:lnB w="38100" cap="flat" cmpd="sng" algn="ctr">
                      <a:no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
        <p:nvSpPr>
          <p:cNvPr id="68" name="弧形 67"/>
          <p:cNvSpPr/>
          <p:nvPr/>
        </p:nvSpPr>
        <p:spPr bwMode="auto">
          <a:xfrm rot="10056762" flipV="1">
            <a:off x="3856568" y="1297518"/>
            <a:ext cx="258233" cy="996949"/>
          </a:xfrm>
          <a:prstGeom prst="arc">
            <a:avLst>
              <a:gd name="adj1" fmla="val 16831102"/>
              <a:gd name="adj2" fmla="val 5229498"/>
            </a:avLst>
          </a:prstGeom>
          <a:ln w="38100">
            <a:solidFill>
              <a:schemeClr val="tx2">
                <a:lumMod val="60000"/>
                <a:lumOff val="40000"/>
              </a:schemeClr>
            </a:solidFill>
            <a:headEnd type="stealth" w="lg" len="lg"/>
          </a:ln>
        </p:spPr>
        <p:style>
          <a:lnRef idx="1">
            <a:schemeClr val="accent1"/>
          </a:lnRef>
          <a:fillRef idx="0">
            <a:schemeClr val="accent1"/>
          </a:fillRef>
          <a:effectRef idx="0">
            <a:schemeClr val="accent1"/>
          </a:effectRef>
          <a:fontRef idx="minor">
            <a:schemeClr val="tx1"/>
          </a:fontRef>
        </p:style>
        <p:txBody>
          <a:bodyPr anchor="ctr"/>
          <a:lstStyle/>
          <a:p>
            <a:pPr algn="ctr" defTabSz="1219170" eaLnBrk="0" fontAlgn="base" hangingPunct="0">
              <a:spcBef>
                <a:spcPct val="0"/>
              </a:spcBef>
              <a:spcAft>
                <a:spcPct val="0"/>
              </a:spcAft>
              <a:defRPr/>
            </a:pPr>
            <a:endParaRPr lang="zh-CN" altLang="en-US" sz="1467" b="1">
              <a:solidFill>
                <a:prstClr val="black"/>
              </a:solidFill>
              <a:latin typeface="Candara"/>
              <a:ea typeface="华文楷体" panose="02010600040101010101" pitchFamily="2" charset="-122"/>
            </a:endParaRPr>
          </a:p>
        </p:txBody>
      </p:sp>
      <p:sp>
        <p:nvSpPr>
          <p:cNvPr id="71" name="任意多边形 70"/>
          <p:cNvSpPr/>
          <p:nvPr/>
        </p:nvSpPr>
        <p:spPr>
          <a:xfrm>
            <a:off x="3774018" y="3462868"/>
            <a:ext cx="332316" cy="1056217"/>
          </a:xfrm>
          <a:custGeom>
            <a:avLst/>
            <a:gdLst>
              <a:gd name="connsiteX0" fmla="*/ 180473 w 180473"/>
              <a:gd name="connsiteY0" fmla="*/ 1780674 h 1780674"/>
              <a:gd name="connsiteX1" fmla="*/ 0 w 180473"/>
              <a:gd name="connsiteY1" fmla="*/ 565484 h 1780674"/>
              <a:gd name="connsiteX2" fmla="*/ 180473 w 180473"/>
              <a:gd name="connsiteY2" fmla="*/ 0 h 1780674"/>
              <a:gd name="connsiteX0" fmla="*/ 201644 w 201644"/>
              <a:gd name="connsiteY0" fmla="*/ 1780674 h 1780674"/>
              <a:gd name="connsiteX1" fmla="*/ 0 w 201644"/>
              <a:gd name="connsiteY1" fmla="*/ 871797 h 1780674"/>
              <a:gd name="connsiteX2" fmla="*/ 201644 w 201644"/>
              <a:gd name="connsiteY2" fmla="*/ 0 h 1780674"/>
              <a:gd name="connsiteX0" fmla="*/ 201644 w 201644"/>
              <a:gd name="connsiteY0" fmla="*/ 1780674 h 1780674"/>
              <a:gd name="connsiteX1" fmla="*/ 0 w 201644"/>
              <a:gd name="connsiteY1" fmla="*/ 871797 h 1780674"/>
              <a:gd name="connsiteX2" fmla="*/ 201644 w 201644"/>
              <a:gd name="connsiteY2" fmla="*/ 0 h 1780674"/>
              <a:gd name="connsiteX0" fmla="*/ 201644 w 201644"/>
              <a:gd name="connsiteY0" fmla="*/ 1780674 h 1780674"/>
              <a:gd name="connsiteX1" fmla="*/ 0 w 201644"/>
              <a:gd name="connsiteY1" fmla="*/ 871797 h 1780674"/>
              <a:gd name="connsiteX2" fmla="*/ 201644 w 201644"/>
              <a:gd name="connsiteY2" fmla="*/ 0 h 1780674"/>
              <a:gd name="connsiteX0" fmla="*/ 254570 w 254570"/>
              <a:gd name="connsiteY0" fmla="*/ 1780674 h 1780674"/>
              <a:gd name="connsiteX1" fmla="*/ 0 w 254570"/>
              <a:gd name="connsiteY1" fmla="*/ 871797 h 1780674"/>
              <a:gd name="connsiteX2" fmla="*/ 201644 w 254570"/>
              <a:gd name="connsiteY2" fmla="*/ 0 h 1780674"/>
              <a:gd name="connsiteX0" fmla="*/ 191058 w 191058"/>
              <a:gd name="connsiteY0" fmla="*/ 1780674 h 1780674"/>
              <a:gd name="connsiteX1" fmla="*/ 0 w 191058"/>
              <a:gd name="connsiteY1" fmla="*/ 871797 h 1780674"/>
              <a:gd name="connsiteX2" fmla="*/ 138132 w 191058"/>
              <a:gd name="connsiteY2" fmla="*/ 0 h 1780674"/>
              <a:gd name="connsiteX0" fmla="*/ 205111 w 205111"/>
              <a:gd name="connsiteY0" fmla="*/ 1780674 h 1780674"/>
              <a:gd name="connsiteX1" fmla="*/ 14053 w 205111"/>
              <a:gd name="connsiteY1" fmla="*/ 871797 h 1780674"/>
              <a:gd name="connsiteX2" fmla="*/ 152185 w 205111"/>
              <a:gd name="connsiteY2" fmla="*/ 0 h 1780674"/>
              <a:gd name="connsiteX0" fmla="*/ 235753 w 235753"/>
              <a:gd name="connsiteY0" fmla="*/ 1780674 h 1780674"/>
              <a:gd name="connsiteX1" fmla="*/ 2354 w 235753"/>
              <a:gd name="connsiteY1" fmla="*/ 925852 h 1780674"/>
              <a:gd name="connsiteX2" fmla="*/ 182827 w 235753"/>
              <a:gd name="connsiteY2" fmla="*/ 0 h 1780674"/>
              <a:gd name="connsiteX0" fmla="*/ 233399 w 233399"/>
              <a:gd name="connsiteY0" fmla="*/ 1780674 h 1780674"/>
              <a:gd name="connsiteX1" fmla="*/ 0 w 233399"/>
              <a:gd name="connsiteY1" fmla="*/ 925852 h 1780674"/>
              <a:gd name="connsiteX2" fmla="*/ 180473 w 233399"/>
              <a:gd name="connsiteY2" fmla="*/ 0 h 1780674"/>
              <a:gd name="connsiteX0" fmla="*/ 180472 w 180472"/>
              <a:gd name="connsiteY0" fmla="*/ 1780674 h 1780674"/>
              <a:gd name="connsiteX1" fmla="*/ 0 w 180472"/>
              <a:gd name="connsiteY1" fmla="*/ 925852 h 1780674"/>
              <a:gd name="connsiteX2" fmla="*/ 127546 w 180472"/>
              <a:gd name="connsiteY2" fmla="*/ 0 h 1780674"/>
              <a:gd name="connsiteX0" fmla="*/ 183990 w 183990"/>
              <a:gd name="connsiteY0" fmla="*/ 1780674 h 1780674"/>
              <a:gd name="connsiteX1" fmla="*/ 3518 w 183990"/>
              <a:gd name="connsiteY1" fmla="*/ 925852 h 1780674"/>
              <a:gd name="connsiteX2" fmla="*/ 131064 w 183990"/>
              <a:gd name="connsiteY2" fmla="*/ 0 h 1780674"/>
              <a:gd name="connsiteX0" fmla="*/ 180472 w 180472"/>
              <a:gd name="connsiteY0" fmla="*/ 1780674 h 1780674"/>
              <a:gd name="connsiteX1" fmla="*/ 0 w 180472"/>
              <a:gd name="connsiteY1" fmla="*/ 925852 h 1780674"/>
              <a:gd name="connsiteX2" fmla="*/ 127546 w 180472"/>
              <a:gd name="connsiteY2" fmla="*/ 0 h 1780674"/>
            </a:gdLst>
            <a:ahLst/>
            <a:cxnLst>
              <a:cxn ang="0">
                <a:pos x="connsiteX0" y="connsiteY0"/>
              </a:cxn>
              <a:cxn ang="0">
                <a:pos x="connsiteX1" y="connsiteY1"/>
              </a:cxn>
              <a:cxn ang="0">
                <a:pos x="connsiteX2" y="connsiteY2"/>
              </a:cxn>
            </a:cxnLst>
            <a:rect l="l" t="t" r="r" b="b"/>
            <a:pathLst>
              <a:path w="180472" h="1780674">
                <a:moveTo>
                  <a:pt x="180472" y="1780674"/>
                </a:moveTo>
                <a:cubicBezTo>
                  <a:pt x="47893" y="1411559"/>
                  <a:pt x="21170" y="1267676"/>
                  <a:pt x="0" y="925852"/>
                </a:cubicBezTo>
                <a:cubicBezTo>
                  <a:pt x="0" y="629073"/>
                  <a:pt x="26724" y="179400"/>
                  <a:pt x="127546" y="0"/>
                </a:cubicBezTo>
              </a:path>
            </a:pathLst>
          </a:custGeom>
          <a:noFill/>
          <a:ln w="38100">
            <a:solidFill>
              <a:schemeClr val="tx2">
                <a:lumMod val="60000"/>
                <a:lumOff val="40000"/>
              </a:schemeClr>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eaLnBrk="0" fontAlgn="base" hangingPunct="0">
              <a:spcBef>
                <a:spcPct val="0"/>
              </a:spcBef>
              <a:spcAft>
                <a:spcPct val="0"/>
              </a:spcAft>
              <a:defRPr/>
            </a:pPr>
            <a:endParaRPr lang="zh-CN" altLang="en-US" sz="1467" b="1">
              <a:solidFill>
                <a:prstClr val="white"/>
              </a:solidFill>
              <a:latin typeface="Candara"/>
              <a:ea typeface="华文楷体" panose="02010600040101010101" pitchFamily="2" charset="-122"/>
            </a:endParaRPr>
          </a:p>
        </p:txBody>
      </p:sp>
      <p:cxnSp>
        <p:nvCxnSpPr>
          <p:cNvPr id="72" name="直接连接符 71"/>
          <p:cNvCxnSpPr/>
          <p:nvPr/>
        </p:nvCxnSpPr>
        <p:spPr bwMode="auto">
          <a:xfrm flipH="1" flipV="1">
            <a:off x="8170333" y="3845985"/>
            <a:ext cx="0" cy="2305049"/>
          </a:xfrm>
          <a:prstGeom prst="line">
            <a:avLst/>
          </a:prstGeom>
          <a:ln w="38100">
            <a:solidFill>
              <a:schemeClr val="tx2">
                <a:lumMod val="60000"/>
                <a:lumOff val="40000"/>
              </a:schemeClr>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bwMode="auto">
          <a:xfrm flipH="1" flipV="1">
            <a:off x="8161867" y="1543052"/>
            <a:ext cx="8467" cy="2305049"/>
          </a:xfrm>
          <a:prstGeom prst="line">
            <a:avLst/>
          </a:prstGeom>
          <a:ln w="38100">
            <a:solidFill>
              <a:schemeClr val="tx2">
                <a:lumMod val="60000"/>
                <a:lumOff val="40000"/>
              </a:schemeClr>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bwMode="auto">
          <a:xfrm flipH="1" flipV="1">
            <a:off x="7969251" y="1543051"/>
            <a:ext cx="404283" cy="2116"/>
          </a:xfrm>
          <a:prstGeom prst="line">
            <a:avLst/>
          </a:prstGeom>
          <a:ln w="38100">
            <a:solidFill>
              <a:schemeClr val="tx2">
                <a:lumMod val="60000"/>
                <a:lumOff val="40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bwMode="auto">
          <a:xfrm flipH="1" flipV="1">
            <a:off x="7965017" y="3845985"/>
            <a:ext cx="404283" cy="2116"/>
          </a:xfrm>
          <a:prstGeom prst="line">
            <a:avLst/>
          </a:prstGeom>
          <a:ln w="38100">
            <a:solidFill>
              <a:schemeClr val="tx2">
                <a:lumMod val="60000"/>
                <a:lumOff val="40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bwMode="auto">
          <a:xfrm flipH="1">
            <a:off x="8026401" y="6151033"/>
            <a:ext cx="342900" cy="0"/>
          </a:xfrm>
          <a:prstGeom prst="line">
            <a:avLst/>
          </a:prstGeom>
          <a:ln w="38100">
            <a:solidFill>
              <a:schemeClr val="tx2">
                <a:lumMod val="60000"/>
                <a:lumOff val="40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bwMode="auto">
          <a:xfrm flipH="1" flipV="1">
            <a:off x="3397251" y="3367617"/>
            <a:ext cx="687916" cy="0"/>
          </a:xfrm>
          <a:prstGeom prst="line">
            <a:avLst/>
          </a:prstGeom>
          <a:ln w="38100">
            <a:solidFill>
              <a:schemeClr val="tx2">
                <a:lumMod val="60000"/>
                <a:lumOff val="40000"/>
              </a:schemeClr>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78" name="Rectangle 5"/>
          <p:cNvSpPr>
            <a:spLocks noChangeArrowheads="1"/>
          </p:cNvSpPr>
          <p:nvPr/>
        </p:nvSpPr>
        <p:spPr bwMode="auto">
          <a:xfrm>
            <a:off x="2351617" y="3005667"/>
            <a:ext cx="1234016" cy="723900"/>
          </a:xfrm>
          <a:prstGeom prst="rect">
            <a:avLst/>
          </a:prstGeom>
          <a:noFill/>
          <a:ln>
            <a:noFill/>
          </a:ln>
        </p:spPr>
        <p:txBody>
          <a:bodyPr tIns="110400"/>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ctr" defTabSz="1219170" eaLnBrk="0" fontAlgn="base" hangingPunct="0">
              <a:spcBef>
                <a:spcPct val="0"/>
              </a:spcBef>
              <a:spcAft>
                <a:spcPct val="0"/>
              </a:spcAft>
              <a:buClrTx/>
              <a:buSzTx/>
              <a:buNone/>
              <a:defRPr/>
            </a:pPr>
            <a:r>
              <a:rPr lang="en-US" altLang="zh-CN" b="1" i="1" dirty="0" err="1">
                <a:solidFill>
                  <a:srgbClr val="073E87">
                    <a:lumMod val="60000"/>
                    <a:lumOff val="40000"/>
                  </a:srgbClr>
                </a:solidFill>
                <a:latin typeface="Times New Roman" panose="02020603050405020304" pitchFamily="18" charset="0"/>
                <a:ea typeface="楷体" panose="02010609060101010101" pitchFamily="49" charset="-122"/>
                <a:cs typeface="Times New Roman" panose="02020603050405020304" pitchFamily="18" charset="0"/>
              </a:rPr>
              <a:t>top_sp</a:t>
            </a:r>
            <a:endParaRPr lang="zh-CN" altLang="en-US" b="1" dirty="0">
              <a:solidFill>
                <a:srgbClr val="073E87">
                  <a:lumMod val="60000"/>
                  <a:lumOff val="40000"/>
                </a:srgbClr>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80943" name="Rectangle 5"/>
          <p:cNvSpPr>
            <a:spLocks noChangeArrowheads="1"/>
          </p:cNvSpPr>
          <p:nvPr/>
        </p:nvSpPr>
        <p:spPr bwMode="auto">
          <a:xfrm>
            <a:off x="7429501" y="4485218"/>
            <a:ext cx="1547284" cy="95038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110400" rIns="0" anchor="ct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zh-CN" altLang="en-US" sz="2400">
                <a:solidFill>
                  <a:srgbClr val="2D83F4"/>
                </a:solidFill>
                <a:latin typeface="楷体" panose="02010609060101010101" pitchFamily="49" charset="-122"/>
                <a:ea typeface="楷体" panose="02010609060101010101" pitchFamily="49" charset="-122"/>
                <a:cs typeface="Times New Roman" panose="02020603050405020304" pitchFamily="18" charset="0"/>
              </a:rPr>
              <a:t>被调用者的活动记录</a:t>
            </a:r>
          </a:p>
        </p:txBody>
      </p:sp>
      <p:sp>
        <p:nvSpPr>
          <p:cNvPr id="80944" name="Rectangle 5"/>
          <p:cNvSpPr>
            <a:spLocks noChangeArrowheads="1"/>
          </p:cNvSpPr>
          <p:nvPr/>
        </p:nvSpPr>
        <p:spPr bwMode="auto">
          <a:xfrm>
            <a:off x="7382934" y="2129367"/>
            <a:ext cx="1629833" cy="95038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tIns="110400" anchor="ct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zh-CN" altLang="en-US" sz="2400">
                <a:solidFill>
                  <a:srgbClr val="2D83F4"/>
                </a:solidFill>
                <a:latin typeface="楷体" panose="02010609060101010101" pitchFamily="49" charset="-122"/>
                <a:ea typeface="楷体" panose="02010609060101010101" pitchFamily="49" charset="-122"/>
                <a:cs typeface="Times New Roman" panose="02020603050405020304" pitchFamily="18" charset="0"/>
              </a:rPr>
              <a:t>调用者的活动记录</a:t>
            </a:r>
          </a:p>
        </p:txBody>
      </p:sp>
      <p:sp>
        <p:nvSpPr>
          <p:cNvPr id="80945" name="Line 18"/>
          <p:cNvSpPr>
            <a:spLocks noChangeShapeType="1"/>
          </p:cNvSpPr>
          <p:nvPr/>
        </p:nvSpPr>
        <p:spPr bwMode="auto">
          <a:xfrm flipH="1">
            <a:off x="6864351" y="4572000"/>
            <a:ext cx="2184400" cy="863600"/>
          </a:xfrm>
          <a:prstGeom prst="line">
            <a:avLst/>
          </a:prstGeom>
          <a:noFill/>
          <a:ln w="25400">
            <a:solidFill>
              <a:srgbClr val="FF0000"/>
            </a:solidFill>
            <a:round/>
            <a:headEnd/>
            <a:tailEnd type="stealth" w="lg" len="lg"/>
          </a:ln>
          <a:extLst>
            <a:ext uri="{909E8E84-426E-40DD-AFC4-6F175D3DCCD1}">
              <a14:hiddenFill xmlns:a14="http://schemas.microsoft.com/office/drawing/2010/main">
                <a:noFill/>
              </a14:hiddenFill>
            </a:ext>
          </a:extLst>
        </p:spPr>
        <p:txBody>
          <a:bodyPr lIns="91440" tIns="45720" rIns="91440" bIns="45720"/>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80946" name="Line 15"/>
          <p:cNvSpPr>
            <a:spLocks noChangeShapeType="1"/>
          </p:cNvSpPr>
          <p:nvPr/>
        </p:nvSpPr>
        <p:spPr bwMode="auto">
          <a:xfrm flipH="1" flipV="1">
            <a:off x="6572251" y="4095751"/>
            <a:ext cx="2476500" cy="459316"/>
          </a:xfrm>
          <a:prstGeom prst="line">
            <a:avLst/>
          </a:prstGeom>
          <a:noFill/>
          <a:ln w="25400">
            <a:solidFill>
              <a:srgbClr val="FF0000"/>
            </a:solidFill>
            <a:round/>
            <a:headEnd/>
            <a:tailEnd type="stealth" w="lg" len="lg"/>
          </a:ln>
          <a:extLst>
            <a:ext uri="{909E8E84-426E-40DD-AFC4-6F175D3DCCD1}">
              <a14:hiddenFill xmlns:a14="http://schemas.microsoft.com/office/drawing/2010/main">
                <a:noFill/>
              </a14:hiddenFill>
            </a:ext>
          </a:extLst>
        </p:spPr>
        <p:txBody>
          <a:bodyPr lIns="91440" tIns="45720" rIns="91440" bIns="45720"/>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25" name="Line 14">
            <a:extLst>
              <a:ext uri="{FF2B5EF4-FFF2-40B4-BE49-F238E27FC236}">
                <a16:creationId xmlns:a16="http://schemas.microsoft.com/office/drawing/2014/main" id="{B78F0E29-008D-4043-A306-F4E492ADD461}"/>
              </a:ext>
            </a:extLst>
          </p:cNvPr>
          <p:cNvSpPr>
            <a:spLocks noChangeShapeType="1"/>
          </p:cNvSpPr>
          <p:nvPr/>
        </p:nvSpPr>
        <p:spPr bwMode="auto">
          <a:xfrm>
            <a:off x="2918885" y="4299791"/>
            <a:ext cx="1299843" cy="1214966"/>
          </a:xfrm>
          <a:prstGeom prst="line">
            <a:avLst/>
          </a:prstGeom>
          <a:noFill/>
          <a:ln w="25400">
            <a:solidFill>
              <a:srgbClr val="FF0000"/>
            </a:solidFill>
            <a:round/>
            <a:headEnd/>
            <a:tailEnd type="stealth" w="lg" len="lg"/>
          </a:ln>
          <a:extLst>
            <a:ext uri="{909E8E84-426E-40DD-AFC4-6F175D3DCCD1}">
              <a14:hiddenFill xmlns:a14="http://schemas.microsoft.com/office/drawing/2010/main">
                <a:noFill/>
              </a14:hiddenFill>
            </a:ext>
          </a:extLst>
        </p:spPr>
        <p:txBody>
          <a:bodyPr lIns="91440" tIns="45720" rIns="91440" bIns="45720"/>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idx="1"/>
          </p:nvPr>
        </p:nvSpPr>
        <p:spPr>
          <a:xfrm>
            <a:off x="573618" y="1047751"/>
            <a:ext cx="11142133" cy="4301067"/>
          </a:xfrm>
        </p:spPr>
        <p:txBody>
          <a:bodyPr/>
          <a:lstStyle/>
          <a:p>
            <a:pPr>
              <a:lnSpc>
                <a:spcPts val="4667"/>
              </a:lnSpc>
              <a:buClrTx/>
              <a:buFont typeface="Wingdings" pitchFamily="2" charset="2"/>
              <a:buChar char="Ø"/>
              <a:defRPr/>
            </a:pPr>
            <a:r>
              <a:rPr lang="zh-CN" altLang="en-US" sz="3333" b="1" dirty="0">
                <a:solidFill>
                  <a:schemeClr val="tx1"/>
                </a:solidFill>
                <a:cs typeface="Times New Roman" pitchFamily="18" charset="0"/>
              </a:rPr>
              <a:t>在</a:t>
            </a:r>
            <a:r>
              <a:rPr lang="zh-CN" altLang="en-US" sz="3333" b="1" dirty="0">
                <a:solidFill>
                  <a:schemeClr val="tx2">
                    <a:lumMod val="60000"/>
                    <a:lumOff val="40000"/>
                  </a:schemeClr>
                </a:solidFill>
                <a:cs typeface="Times New Roman" pitchFamily="18" charset="0"/>
              </a:rPr>
              <a:t>现代程序设计语言</a:t>
            </a:r>
            <a:r>
              <a:rPr lang="zh-CN" altLang="en-US" sz="3333" b="1" dirty="0">
                <a:solidFill>
                  <a:schemeClr val="tx1"/>
                </a:solidFill>
                <a:cs typeface="Times New Roman" pitchFamily="18" charset="0"/>
              </a:rPr>
              <a:t>中，在</a:t>
            </a:r>
            <a:r>
              <a:rPr lang="zh-CN" altLang="en-US" sz="3333" b="1" dirty="0">
                <a:solidFill>
                  <a:schemeClr val="tx2">
                    <a:lumMod val="60000"/>
                    <a:lumOff val="40000"/>
                  </a:schemeClr>
                </a:solidFill>
                <a:cs typeface="Times New Roman" pitchFamily="18" charset="0"/>
              </a:rPr>
              <a:t>编译时刻不能确定大小的对象</a:t>
            </a:r>
            <a:r>
              <a:rPr lang="zh-CN" altLang="en-US" sz="3333" b="1" dirty="0">
                <a:solidFill>
                  <a:schemeClr val="tx1"/>
                </a:solidFill>
                <a:cs typeface="Times New Roman" pitchFamily="18" charset="0"/>
              </a:rPr>
              <a:t>将被分配在</a:t>
            </a:r>
            <a:r>
              <a:rPr lang="zh-CN" altLang="en-US" sz="3333" b="1" dirty="0">
                <a:solidFill>
                  <a:schemeClr val="tx2">
                    <a:lumMod val="60000"/>
                    <a:lumOff val="40000"/>
                  </a:schemeClr>
                </a:solidFill>
                <a:cs typeface="Times New Roman" pitchFamily="18" charset="0"/>
              </a:rPr>
              <a:t>堆</a:t>
            </a:r>
            <a:r>
              <a:rPr lang="zh-CN" altLang="en-US" sz="3333" b="1" dirty="0">
                <a:solidFill>
                  <a:schemeClr val="tx1"/>
                </a:solidFill>
                <a:cs typeface="Times New Roman" pitchFamily="18" charset="0"/>
              </a:rPr>
              <a:t>区。但是，如果它们是</a:t>
            </a:r>
            <a:r>
              <a:rPr lang="zh-CN" altLang="en-US" sz="3333" b="1" dirty="0">
                <a:solidFill>
                  <a:schemeClr val="tx2">
                    <a:lumMod val="60000"/>
                    <a:lumOff val="40000"/>
                  </a:schemeClr>
                </a:solidFill>
                <a:cs typeface="Times New Roman" pitchFamily="18" charset="0"/>
              </a:rPr>
              <a:t>过程的局部对象</a:t>
            </a:r>
            <a:r>
              <a:rPr lang="zh-CN" altLang="en-US" sz="3333" b="1" dirty="0">
                <a:solidFill>
                  <a:schemeClr val="tx1"/>
                </a:solidFill>
                <a:cs typeface="Times New Roman" pitchFamily="18" charset="0"/>
              </a:rPr>
              <a:t>，也可以将它们分配在</a:t>
            </a:r>
            <a:r>
              <a:rPr lang="zh-CN" altLang="en-US" sz="3333" b="1" dirty="0">
                <a:solidFill>
                  <a:schemeClr val="tx2">
                    <a:lumMod val="60000"/>
                    <a:lumOff val="40000"/>
                  </a:schemeClr>
                </a:solidFill>
                <a:cs typeface="Times New Roman" pitchFamily="18" charset="0"/>
              </a:rPr>
              <a:t>运行时刻栈</a:t>
            </a:r>
            <a:r>
              <a:rPr lang="zh-CN" altLang="en-US" sz="3333" b="1" dirty="0">
                <a:solidFill>
                  <a:schemeClr val="tx1"/>
                </a:solidFill>
                <a:cs typeface="Times New Roman" pitchFamily="18" charset="0"/>
              </a:rPr>
              <a:t>中。尽量将对象放置在栈区的原因：可以</a:t>
            </a:r>
            <a:r>
              <a:rPr lang="zh-CN" altLang="en-US" sz="3333" b="1" dirty="0">
                <a:solidFill>
                  <a:schemeClr val="tx2">
                    <a:lumMod val="60000"/>
                    <a:lumOff val="40000"/>
                  </a:schemeClr>
                </a:solidFill>
                <a:cs typeface="Times New Roman" pitchFamily="18" charset="0"/>
              </a:rPr>
              <a:t>避免</a:t>
            </a:r>
            <a:r>
              <a:rPr lang="zh-CN" altLang="en-US" sz="3333" b="1" dirty="0">
                <a:solidFill>
                  <a:schemeClr val="tx1"/>
                </a:solidFill>
                <a:cs typeface="Times New Roman" pitchFamily="18" charset="0"/>
              </a:rPr>
              <a:t>对它们的空间进行</a:t>
            </a:r>
            <a:r>
              <a:rPr lang="zh-CN" altLang="en-US" sz="3333" b="1" dirty="0">
                <a:solidFill>
                  <a:schemeClr val="tx2">
                    <a:lumMod val="60000"/>
                    <a:lumOff val="40000"/>
                  </a:schemeClr>
                </a:solidFill>
                <a:cs typeface="Times New Roman" pitchFamily="18" charset="0"/>
              </a:rPr>
              <a:t>垃圾回收</a:t>
            </a:r>
            <a:r>
              <a:rPr lang="zh-CN" altLang="en-US" sz="3333" b="1" dirty="0">
                <a:solidFill>
                  <a:schemeClr val="tx1"/>
                </a:solidFill>
                <a:cs typeface="Times New Roman" pitchFamily="18" charset="0"/>
              </a:rPr>
              <a:t>，也就</a:t>
            </a:r>
            <a:r>
              <a:rPr lang="zh-CN" altLang="en-US" sz="3333" b="1" dirty="0">
                <a:solidFill>
                  <a:schemeClr val="tx2">
                    <a:lumMod val="60000"/>
                    <a:lumOff val="40000"/>
                  </a:schemeClr>
                </a:solidFill>
                <a:cs typeface="Times New Roman" pitchFamily="18" charset="0"/>
              </a:rPr>
              <a:t>减少</a:t>
            </a:r>
            <a:r>
              <a:rPr lang="zh-CN" altLang="en-US" sz="3333" b="1" dirty="0">
                <a:solidFill>
                  <a:schemeClr val="tx1"/>
                </a:solidFill>
                <a:cs typeface="Times New Roman" pitchFamily="18" charset="0"/>
              </a:rPr>
              <a:t>了相应的</a:t>
            </a:r>
            <a:r>
              <a:rPr lang="zh-CN" altLang="en-US" sz="3333" b="1" dirty="0">
                <a:solidFill>
                  <a:schemeClr val="tx2">
                    <a:lumMod val="60000"/>
                    <a:lumOff val="40000"/>
                  </a:schemeClr>
                </a:solidFill>
                <a:cs typeface="Times New Roman" pitchFamily="18" charset="0"/>
              </a:rPr>
              <a:t>开销</a:t>
            </a:r>
            <a:endParaRPr lang="en-US" altLang="zh-CN" sz="3333" b="1" dirty="0">
              <a:solidFill>
                <a:schemeClr val="tx2">
                  <a:lumMod val="60000"/>
                  <a:lumOff val="40000"/>
                </a:schemeClr>
              </a:solidFill>
              <a:cs typeface="Times New Roman" pitchFamily="18" charset="0"/>
            </a:endParaRPr>
          </a:p>
          <a:p>
            <a:pPr>
              <a:lnSpc>
                <a:spcPts val="4667"/>
              </a:lnSpc>
              <a:buClrTx/>
              <a:buFont typeface="Wingdings" pitchFamily="2" charset="2"/>
              <a:buChar char="Ø"/>
              <a:defRPr/>
            </a:pPr>
            <a:r>
              <a:rPr lang="zh-CN" altLang="en-US" sz="3333" b="1" dirty="0">
                <a:solidFill>
                  <a:schemeClr val="tx1"/>
                </a:solidFill>
                <a:cs typeface="Times New Roman" pitchFamily="18" charset="0"/>
              </a:rPr>
              <a:t>只有一个数据对象</a:t>
            </a:r>
            <a:r>
              <a:rPr lang="zh-CN" altLang="en-US" sz="3333" b="1" dirty="0">
                <a:solidFill>
                  <a:schemeClr val="tx2">
                    <a:lumMod val="60000"/>
                    <a:lumOff val="40000"/>
                  </a:schemeClr>
                </a:solidFill>
                <a:cs typeface="Times New Roman" pitchFamily="18" charset="0"/>
              </a:rPr>
              <a:t>局部于某个过程</a:t>
            </a:r>
            <a:r>
              <a:rPr lang="zh-CN" altLang="en-US" sz="3333" b="1" dirty="0">
                <a:solidFill>
                  <a:schemeClr val="tx1"/>
                </a:solidFill>
                <a:cs typeface="Times New Roman" pitchFamily="18" charset="0"/>
              </a:rPr>
              <a:t>，且</a:t>
            </a:r>
            <a:r>
              <a:rPr lang="zh-CN" altLang="en-US" sz="3333" b="1" dirty="0">
                <a:solidFill>
                  <a:schemeClr val="tx2">
                    <a:lumMod val="60000"/>
                    <a:lumOff val="40000"/>
                  </a:schemeClr>
                </a:solidFill>
                <a:cs typeface="Times New Roman" pitchFamily="18" charset="0"/>
              </a:rPr>
              <a:t>当此过程结束时它变得不可访问</a:t>
            </a:r>
            <a:r>
              <a:rPr lang="zh-CN" altLang="en-US" sz="3333" b="1" dirty="0">
                <a:solidFill>
                  <a:schemeClr val="tx1"/>
                </a:solidFill>
                <a:cs typeface="Times New Roman" pitchFamily="18" charset="0"/>
              </a:rPr>
              <a:t>，才可以使用</a:t>
            </a:r>
            <a:r>
              <a:rPr lang="zh-CN" altLang="en-US" sz="3333" b="1" dirty="0">
                <a:solidFill>
                  <a:schemeClr val="tx2">
                    <a:lumMod val="60000"/>
                    <a:lumOff val="40000"/>
                  </a:schemeClr>
                </a:solidFill>
                <a:cs typeface="Times New Roman" pitchFamily="18" charset="0"/>
              </a:rPr>
              <a:t>栈</a:t>
            </a:r>
            <a:r>
              <a:rPr lang="zh-CN" altLang="en-US" sz="3333" b="1" dirty="0">
                <a:solidFill>
                  <a:schemeClr val="tx1"/>
                </a:solidFill>
                <a:cs typeface="Times New Roman" pitchFamily="18" charset="0"/>
              </a:rPr>
              <a:t>为这个对象分配空间</a:t>
            </a:r>
            <a:endParaRPr lang="en-US" altLang="zh-CN" sz="3333" b="1" dirty="0">
              <a:solidFill>
                <a:schemeClr val="tx1"/>
              </a:solidFill>
              <a:cs typeface="Times New Roman" pitchFamily="18" charset="0"/>
            </a:endParaRPr>
          </a:p>
        </p:txBody>
      </p:sp>
      <p:sp>
        <p:nvSpPr>
          <p:cNvPr id="82947" name="Rectangle 2"/>
          <p:cNvSpPr>
            <a:spLocks noGrp="1" noChangeArrowheads="1"/>
          </p:cNvSpPr>
          <p:nvPr>
            <p:ph type="title"/>
          </p:nvPr>
        </p:nvSpPr>
        <p:spPr>
          <a:xfrm>
            <a:off x="1007533" y="357718"/>
            <a:ext cx="10574867" cy="478367"/>
          </a:xfrm>
        </p:spPr>
        <p:txBody>
          <a:bodyPr/>
          <a:lstStyle/>
          <a:p>
            <a:pPr eaLnBrk="1" hangingPunct="1"/>
            <a:r>
              <a:rPr lang="zh-CN" altLang="en-US" sz="400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变长数据的存储分配</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50179">
                                            <p:txEl>
                                              <p:pRg st="1" end="1"/>
                                            </p:txEl>
                                          </p:spTgt>
                                        </p:tgtEl>
                                        <p:attrNameLst>
                                          <p:attrName>style.visibility</p:attrName>
                                        </p:attrNameLst>
                                      </p:cBhvr>
                                      <p:to>
                                        <p:strVal val="visible"/>
                                      </p:to>
                                    </p:set>
                                    <p:anim calcmode="lin" valueType="num">
                                      <p:cBhvr>
                                        <p:cTn id="7" dur="500" fill="hold"/>
                                        <p:tgtEl>
                                          <p:spTgt spid="50179">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50179">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501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3"/>
          <p:cNvGraphicFramePr>
            <a:graphicFrameLocks/>
          </p:cNvGraphicFramePr>
          <p:nvPr/>
        </p:nvGraphicFramePr>
        <p:xfrm>
          <a:off x="6176434" y="548218"/>
          <a:ext cx="3395133" cy="6157377"/>
        </p:xfrm>
        <a:graphic>
          <a:graphicData uri="http://schemas.openxmlformats.org/drawingml/2006/table">
            <a:tbl>
              <a:tblPr firstRow="1" bandRow="1">
                <a:tableStyleId>{2D5ABB26-0587-4C30-8999-92F81FD0307C}</a:tableStyleId>
              </a:tblPr>
              <a:tblGrid>
                <a:gridCol w="3395133">
                  <a:extLst>
                    <a:ext uri="{9D8B030D-6E8A-4147-A177-3AD203B41FA5}">
                      <a16:colId xmlns:a16="http://schemas.microsoft.com/office/drawing/2014/main" val="20000"/>
                    </a:ext>
                  </a:extLst>
                </a:gridCol>
              </a:tblGrid>
              <a:tr h="416588">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zh-CN" sz="2100" b="1" i="0" u="none" strike="noStrike" kern="1200" cap="none" spc="0" normalizeH="0" baseline="0" dirty="0">
                          <a:ln>
                            <a:noFill/>
                          </a:ln>
                          <a:solidFill>
                            <a:prstClr val="black"/>
                          </a:solidFill>
                          <a:effectLst/>
                          <a:uLnTx/>
                          <a:uFillTx/>
                          <a:latin typeface="楷体" panose="02010609060101010101" pitchFamily="49" charset="-122"/>
                          <a:ea typeface="楷体" panose="02010609060101010101" pitchFamily="49" charset="-122"/>
                          <a:cs typeface="Times New Roman" panose="02020603050405020304" pitchFamily="18" charset="0"/>
                        </a:rPr>
                        <a:t>…</a:t>
                      </a:r>
                      <a:endParaRPr kumimoji="0" lang="zh-CN" altLang="en-US" sz="2100" b="1" i="0" u="none" strike="noStrike" kern="1200" cap="none" spc="0" normalizeH="0" baseline="0" dirty="0">
                        <a:ln>
                          <a:noFill/>
                        </a:ln>
                        <a:solidFill>
                          <a:prstClr val="black"/>
                        </a:solidFill>
                        <a:effectLst/>
                        <a:uLnTx/>
                        <a:uFillTx/>
                        <a:latin typeface="楷体" panose="02010609060101010101" pitchFamily="49" charset="-122"/>
                        <a:ea typeface="楷体" panose="02010609060101010101" pitchFamily="49" charset="-122"/>
                        <a:cs typeface="Times New Roman" panose="02020603050405020304" pitchFamily="18" charset="0"/>
                      </a:endParaRPr>
                    </a:p>
                  </a:txBody>
                  <a:tcPr marL="91449" marR="91449" marT="45723" marB="45723" anchor="ctr">
                    <a:lnL w="38100" cap="flat" cmpd="sng" algn="ctr">
                      <a:solidFill>
                        <a:schemeClr val="tx2">
                          <a:lumMod val="60000"/>
                          <a:lumOff val="40000"/>
                        </a:schemeClr>
                      </a:solidFill>
                      <a:prstDash val="solid"/>
                      <a:round/>
                      <a:headEnd type="none" w="med" len="med"/>
                      <a:tailEnd type="none" w="med" len="med"/>
                    </a:lnL>
                    <a:lnR w="38100" cap="flat" cmpd="sng" algn="ctr">
                      <a:solidFill>
                        <a:schemeClr val="tx2">
                          <a:lumMod val="60000"/>
                          <a:lumOff val="40000"/>
                        </a:schemeClr>
                      </a:solidFill>
                      <a:prstDash val="solid"/>
                      <a:round/>
                      <a:headEnd type="none" w="med" len="med"/>
                      <a:tailEnd type="none" w="med" len="med"/>
                    </a:lnR>
                    <a:lnT w="38100" cap="flat" cmpd="sng" algn="ctr">
                      <a:solidFill>
                        <a:schemeClr val="tx2">
                          <a:lumMod val="60000"/>
                          <a:lumOff val="40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416588">
                <a:tc>
                  <a:txBody>
                    <a:bodyPr/>
                    <a:lstStyle/>
                    <a:p>
                      <a:pPr algn="ctr" eaLnBrk="0" fontAlgn="base" hangingPunct="0">
                        <a:spcBef>
                          <a:spcPct val="0"/>
                        </a:spcBef>
                        <a:spcAft>
                          <a:spcPct val="0"/>
                        </a:spcAft>
                        <a:buClrTx/>
                        <a:buSzTx/>
                        <a:buFontTx/>
                        <a:buNone/>
                      </a:pPr>
                      <a:r>
                        <a:rPr lang="zh-CN" altLang="en-US" sz="2100" b="1" dirty="0">
                          <a:solidFill>
                            <a:prstClr val="black"/>
                          </a:solidFill>
                          <a:latin typeface="楷体" panose="02010609060101010101" pitchFamily="49" charset="-122"/>
                          <a:ea typeface="楷体" panose="02010609060101010101" pitchFamily="49" charset="-122"/>
                          <a:cs typeface="Times New Roman" panose="02020603050405020304" pitchFamily="18" charset="0"/>
                        </a:rPr>
                        <a:t>控制链和保存的机器状态</a:t>
                      </a:r>
                    </a:p>
                  </a:txBody>
                  <a:tcPr marL="91449" marR="91449" marT="45723" marB="45723" anchor="ctr">
                    <a:lnL w="38100" cap="flat" cmpd="sng" algn="ctr">
                      <a:solidFill>
                        <a:schemeClr val="tx2">
                          <a:lumMod val="60000"/>
                          <a:lumOff val="40000"/>
                        </a:schemeClr>
                      </a:solidFill>
                      <a:prstDash val="solid"/>
                      <a:round/>
                      <a:headEnd type="none" w="med" len="med"/>
                      <a:tailEnd type="none" w="med" len="med"/>
                    </a:lnL>
                    <a:lnR w="38100" cap="flat" cmpd="sng" algn="ctr">
                      <a:solidFill>
                        <a:schemeClr val="tx2">
                          <a:lumMod val="60000"/>
                          <a:lumOff val="40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416588">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1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Times New Roman" panose="02020603050405020304" pitchFamily="18" charset="0"/>
                        </a:rPr>
                        <a:t>…</a:t>
                      </a:r>
                      <a:endParaRPr kumimoji="0" lang="zh-CN" altLang="en-US" sz="21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Times New Roman" panose="02020603050405020304" pitchFamily="18" charset="0"/>
                      </a:endParaRPr>
                    </a:p>
                  </a:txBody>
                  <a:tcPr marL="91449" marR="91449" marT="45723" marB="45723" anchor="ctr">
                    <a:lnL w="38100" cap="flat" cmpd="sng" algn="ctr">
                      <a:solidFill>
                        <a:schemeClr val="tx2">
                          <a:lumMod val="60000"/>
                          <a:lumOff val="40000"/>
                        </a:schemeClr>
                      </a:solidFill>
                      <a:prstDash val="solid"/>
                      <a:round/>
                      <a:headEnd type="none" w="med" len="med"/>
                      <a:tailEnd type="none" w="med" len="med"/>
                    </a:lnL>
                    <a:lnR w="38100" cap="flat" cmpd="sng" algn="ctr">
                      <a:solidFill>
                        <a:schemeClr val="tx2">
                          <a:lumMod val="60000"/>
                          <a:lumOff val="40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r h="416588">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100" b="1"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Times New Roman" panose="02020603050405020304" pitchFamily="18" charset="0"/>
                        </a:rPr>
                        <a:t>指向</a:t>
                      </a:r>
                      <a:r>
                        <a:rPr kumimoji="0" lang="en-US" altLang="zh-CN" sz="2100" b="1" i="1" u="none" strike="noStrike" kern="12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a</a:t>
                      </a:r>
                      <a:r>
                        <a:rPr kumimoji="0" lang="zh-CN" altLang="en-US" sz="2100" b="1"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Times New Roman" panose="02020603050405020304" pitchFamily="18" charset="0"/>
                        </a:rPr>
                        <a:t>的指针</a:t>
                      </a:r>
                      <a:endParaRPr kumimoji="0" lang="zh-CN" altLang="en-US" sz="21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Times New Roman" panose="02020603050405020304" pitchFamily="18" charset="0"/>
                      </a:endParaRPr>
                    </a:p>
                  </a:txBody>
                  <a:tcPr marL="91449" marR="91449" marT="45723" marB="45723" anchor="ctr">
                    <a:lnL w="38100" cap="flat" cmpd="sng" algn="ctr">
                      <a:solidFill>
                        <a:schemeClr val="tx2">
                          <a:lumMod val="60000"/>
                          <a:lumOff val="40000"/>
                        </a:schemeClr>
                      </a:solidFill>
                      <a:prstDash val="solid"/>
                      <a:round/>
                      <a:headEnd type="none" w="med" len="med"/>
                      <a:tailEnd type="none" w="med" len="med"/>
                    </a:lnL>
                    <a:lnR w="38100" cap="flat" cmpd="sng" algn="ctr">
                      <a:solidFill>
                        <a:schemeClr val="tx2">
                          <a:lumMod val="60000"/>
                          <a:lumOff val="40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3"/>
                  </a:ext>
                </a:extLst>
              </a:tr>
              <a:tr h="416588">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zh-CN" altLang="en-US" sz="2100" b="1" dirty="0">
                          <a:solidFill>
                            <a:srgbClr val="000000"/>
                          </a:solidFill>
                          <a:latin typeface="楷体" panose="02010609060101010101" pitchFamily="49" charset="-122"/>
                          <a:ea typeface="楷体" panose="02010609060101010101" pitchFamily="49" charset="-122"/>
                          <a:cs typeface="Times New Roman" panose="02020603050405020304" pitchFamily="18" charset="0"/>
                        </a:rPr>
                        <a:t>指向</a:t>
                      </a:r>
                      <a:r>
                        <a:rPr lang="en-US" altLang="zh-CN" sz="2100" b="1" i="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b</a:t>
                      </a:r>
                      <a:r>
                        <a:rPr lang="zh-CN" altLang="en-US" sz="2100" b="1" dirty="0">
                          <a:solidFill>
                            <a:srgbClr val="000000"/>
                          </a:solidFill>
                          <a:latin typeface="楷体" panose="02010609060101010101" pitchFamily="49" charset="-122"/>
                          <a:ea typeface="楷体" panose="02010609060101010101" pitchFamily="49" charset="-122"/>
                          <a:cs typeface="Times New Roman" panose="02020603050405020304" pitchFamily="18" charset="0"/>
                        </a:rPr>
                        <a:t>的指针</a:t>
                      </a:r>
                      <a:endParaRPr kumimoji="0" lang="zh-CN" altLang="en-US" sz="21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Times New Roman" panose="02020603050405020304" pitchFamily="18" charset="0"/>
                      </a:endParaRPr>
                    </a:p>
                  </a:txBody>
                  <a:tcPr marL="91449" marR="91449" marT="45723" marB="45723" anchor="ctr">
                    <a:lnL w="38100" cap="flat" cmpd="sng" algn="ctr">
                      <a:solidFill>
                        <a:schemeClr val="tx2">
                          <a:lumMod val="60000"/>
                          <a:lumOff val="40000"/>
                        </a:schemeClr>
                      </a:solidFill>
                      <a:prstDash val="solid"/>
                      <a:round/>
                      <a:headEnd type="none" w="med" len="med"/>
                      <a:tailEnd type="none" w="med" len="med"/>
                    </a:lnL>
                    <a:lnR w="38100" cap="flat" cmpd="sng" algn="ctr">
                      <a:solidFill>
                        <a:schemeClr val="tx2">
                          <a:lumMod val="60000"/>
                          <a:lumOff val="40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4"/>
                  </a:ext>
                </a:extLst>
              </a:tr>
              <a:tr h="416588">
                <a:tc>
                  <a:txBody>
                    <a:bodyPr/>
                    <a:lstStyle/>
                    <a:p>
                      <a:pPr algn="ctr" eaLnBrk="0" fontAlgn="base" hangingPunct="0">
                        <a:spcBef>
                          <a:spcPct val="0"/>
                        </a:spcBef>
                        <a:spcAft>
                          <a:spcPct val="0"/>
                        </a:spcAft>
                        <a:buClrTx/>
                        <a:buSzTx/>
                        <a:buFontTx/>
                        <a:buNone/>
                      </a:pPr>
                      <a:r>
                        <a:rPr lang="zh-CN" altLang="en-US" sz="2100" b="1" dirty="0">
                          <a:solidFill>
                            <a:srgbClr val="000000"/>
                          </a:solidFill>
                          <a:latin typeface="楷体" panose="02010609060101010101" pitchFamily="49" charset="-122"/>
                          <a:ea typeface="楷体" panose="02010609060101010101" pitchFamily="49" charset="-122"/>
                          <a:cs typeface="Times New Roman" panose="02020603050405020304" pitchFamily="18" charset="0"/>
                        </a:rPr>
                        <a:t>指向</a:t>
                      </a:r>
                      <a:r>
                        <a:rPr lang="en-US" altLang="zh-CN" sz="2100" b="1" i="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c</a:t>
                      </a:r>
                      <a:r>
                        <a:rPr lang="zh-CN" altLang="en-US" sz="2100" b="1" dirty="0">
                          <a:solidFill>
                            <a:srgbClr val="000000"/>
                          </a:solidFill>
                          <a:latin typeface="楷体" panose="02010609060101010101" pitchFamily="49" charset="-122"/>
                          <a:ea typeface="楷体" panose="02010609060101010101" pitchFamily="49" charset="-122"/>
                          <a:cs typeface="Times New Roman" panose="02020603050405020304" pitchFamily="18" charset="0"/>
                        </a:rPr>
                        <a:t>的指针</a:t>
                      </a:r>
                      <a:endParaRPr lang="zh-CN" altLang="en-US" sz="2100" b="1" dirty="0">
                        <a:solidFill>
                          <a:prstClr val="black"/>
                        </a:solidFill>
                        <a:latin typeface="楷体" panose="02010609060101010101" pitchFamily="49" charset="-122"/>
                        <a:ea typeface="楷体" panose="02010609060101010101" pitchFamily="49" charset="-122"/>
                        <a:cs typeface="Times New Roman" panose="02020603050405020304" pitchFamily="18" charset="0"/>
                      </a:endParaRPr>
                    </a:p>
                  </a:txBody>
                  <a:tcPr marL="91449" marR="91449" marT="45723" marB="45723" anchor="ctr">
                    <a:lnL w="38100" cap="flat" cmpd="sng" algn="ctr">
                      <a:solidFill>
                        <a:schemeClr val="tx2">
                          <a:lumMod val="60000"/>
                          <a:lumOff val="40000"/>
                        </a:schemeClr>
                      </a:solidFill>
                      <a:prstDash val="solid"/>
                      <a:round/>
                      <a:headEnd type="none" w="med" len="med"/>
                      <a:tailEnd type="none" w="med" len="med"/>
                    </a:lnL>
                    <a:lnR w="38100" cap="flat" cmpd="sng" algn="ctr">
                      <a:solidFill>
                        <a:schemeClr val="tx2">
                          <a:lumMod val="60000"/>
                          <a:lumOff val="40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5"/>
                  </a:ext>
                </a:extLst>
              </a:tr>
              <a:tr h="416588">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100" b="1" i="0" u="none" strike="noStrike" kern="1200" cap="none" spc="0" normalizeH="0" baseline="0" noProof="0">
                          <a:ln>
                            <a:noFill/>
                          </a:ln>
                          <a:solidFill>
                            <a:prstClr val="black"/>
                          </a:solidFill>
                          <a:effectLst/>
                          <a:uLnTx/>
                          <a:uFillTx/>
                          <a:latin typeface="楷体" panose="02010609060101010101" pitchFamily="49" charset="-122"/>
                          <a:ea typeface="楷体" panose="02010609060101010101" pitchFamily="49" charset="-122"/>
                          <a:cs typeface="Times New Roman" panose="02020603050405020304" pitchFamily="18" charset="0"/>
                        </a:rPr>
                        <a:t>…</a:t>
                      </a:r>
                      <a:endParaRPr kumimoji="0" lang="zh-CN" altLang="en-US" sz="2100" b="1" i="0" u="none" strike="noStrike" kern="1200" cap="none" spc="0" normalizeH="0" baseline="0" noProof="0">
                        <a:ln>
                          <a:noFill/>
                        </a:ln>
                        <a:solidFill>
                          <a:prstClr val="black"/>
                        </a:solidFill>
                        <a:effectLst/>
                        <a:uLnTx/>
                        <a:uFillTx/>
                        <a:latin typeface="楷体" panose="02010609060101010101" pitchFamily="49" charset="-122"/>
                        <a:ea typeface="楷体" panose="02010609060101010101" pitchFamily="49" charset="-122"/>
                        <a:cs typeface="Times New Roman" panose="02020603050405020304" pitchFamily="18" charset="0"/>
                      </a:endParaRPr>
                    </a:p>
                  </a:txBody>
                  <a:tcPr marL="91449" marR="91449" marT="45723" marB="45723" anchor="ctr">
                    <a:lnL w="38100" cap="flat" cmpd="sng" algn="ctr">
                      <a:solidFill>
                        <a:schemeClr val="tx2">
                          <a:lumMod val="60000"/>
                          <a:lumOff val="40000"/>
                        </a:schemeClr>
                      </a:solidFill>
                      <a:prstDash val="solid"/>
                      <a:round/>
                      <a:headEnd type="none" w="med" len="med"/>
                      <a:tailEnd type="none" w="med" len="med"/>
                    </a:lnL>
                    <a:lnR w="38100" cap="flat" cmpd="sng" algn="ctr">
                      <a:solidFill>
                        <a:schemeClr val="tx2">
                          <a:lumMod val="60000"/>
                          <a:lumOff val="40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38100" cap="flat" cmpd="sng" algn="ctr">
                      <a:solidFill>
                        <a:schemeClr val="tx2">
                          <a:lumMod val="60000"/>
                          <a:lumOff val="40000"/>
                        </a:schemeClr>
                      </a:solidFill>
                      <a:prstDash val="solid"/>
                      <a:round/>
                      <a:headEnd type="none" w="med" len="med"/>
                      <a:tailEnd type="none" w="med" len="med"/>
                    </a:lnB>
                  </a:tcPr>
                </a:tc>
                <a:extLst>
                  <a:ext uri="{0D108BD9-81ED-4DB2-BD59-A6C34878D82A}">
                    <a16:rowId xmlns:a16="http://schemas.microsoft.com/office/drawing/2014/main" val="10006"/>
                  </a:ext>
                </a:extLst>
              </a:tr>
              <a:tr h="416588">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1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Times New Roman" panose="02020603050405020304" pitchFamily="18" charset="0"/>
                        </a:rPr>
                        <a:t>数组</a:t>
                      </a:r>
                      <a:r>
                        <a:rPr kumimoji="0" lang="en-US" altLang="zh-CN" sz="2100" b="1" i="1" u="none" strike="noStrike" kern="12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a</a:t>
                      </a:r>
                      <a:endParaRPr kumimoji="0" lang="zh-CN" altLang="en-US" sz="21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Times New Roman" panose="02020603050405020304" pitchFamily="18" charset="0"/>
                      </a:endParaRPr>
                    </a:p>
                  </a:txBody>
                  <a:tcPr marL="91449" marR="91449" marT="45723" marB="45723" anchor="ctr">
                    <a:lnL w="38100" cap="flat" cmpd="sng" algn="ctr">
                      <a:solidFill>
                        <a:schemeClr val="tx2">
                          <a:lumMod val="60000"/>
                          <a:lumOff val="40000"/>
                        </a:schemeClr>
                      </a:solidFill>
                      <a:prstDash val="solid"/>
                      <a:round/>
                      <a:headEnd type="none" w="med" len="med"/>
                      <a:tailEnd type="none" w="med" len="med"/>
                    </a:lnL>
                    <a:lnR w="38100" cap="flat" cmpd="sng" algn="ctr">
                      <a:solidFill>
                        <a:schemeClr val="tx2">
                          <a:lumMod val="60000"/>
                          <a:lumOff val="40000"/>
                        </a:schemeClr>
                      </a:solidFill>
                      <a:prstDash val="solid"/>
                      <a:round/>
                      <a:headEnd type="none" w="med" len="med"/>
                      <a:tailEnd type="none" w="med" len="med"/>
                    </a:lnR>
                    <a:lnT w="38100" cap="flat" cmpd="sng" algn="ctr">
                      <a:solidFill>
                        <a:schemeClr val="tx2">
                          <a:lumMod val="60000"/>
                          <a:lumOff val="40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7"/>
                  </a:ext>
                </a:extLst>
              </a:tr>
              <a:tr h="416588">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1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Times New Roman" panose="02020603050405020304" pitchFamily="18" charset="0"/>
                        </a:rPr>
                        <a:t>数组</a:t>
                      </a:r>
                      <a:r>
                        <a:rPr kumimoji="0" lang="en-US" altLang="zh-CN" sz="2100" b="1" i="1" u="none" strike="noStrike" kern="12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b</a:t>
                      </a:r>
                      <a:endParaRPr kumimoji="0" lang="zh-CN" altLang="en-US" sz="21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Times New Roman" panose="02020603050405020304" pitchFamily="18" charset="0"/>
                      </a:endParaRPr>
                    </a:p>
                  </a:txBody>
                  <a:tcPr marL="91449" marR="91449" marT="45723" marB="45723" anchor="ctr">
                    <a:lnL w="38100" cap="flat" cmpd="sng" algn="ctr">
                      <a:solidFill>
                        <a:schemeClr val="tx2">
                          <a:lumMod val="60000"/>
                          <a:lumOff val="40000"/>
                        </a:schemeClr>
                      </a:solidFill>
                      <a:prstDash val="solid"/>
                      <a:round/>
                      <a:headEnd type="none" w="med" len="med"/>
                      <a:tailEnd type="none" w="med" len="med"/>
                    </a:lnL>
                    <a:lnR w="38100" cap="flat" cmpd="sng" algn="ctr">
                      <a:solidFill>
                        <a:schemeClr val="tx2">
                          <a:lumMod val="60000"/>
                          <a:lumOff val="40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8"/>
                  </a:ext>
                </a:extLst>
              </a:tr>
              <a:tr h="416588">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100" b="1" i="0" u="none" strike="noStrike" kern="1200" cap="none" spc="0" normalizeH="0" baseline="0" noProof="0">
                          <a:ln>
                            <a:noFill/>
                          </a:ln>
                          <a:solidFill>
                            <a:prstClr val="black"/>
                          </a:solidFill>
                          <a:effectLst/>
                          <a:uLnTx/>
                          <a:uFillTx/>
                          <a:latin typeface="楷体" panose="02010609060101010101" pitchFamily="49" charset="-122"/>
                          <a:ea typeface="楷体" panose="02010609060101010101" pitchFamily="49" charset="-122"/>
                          <a:cs typeface="Times New Roman" panose="02020603050405020304" pitchFamily="18" charset="0"/>
                        </a:rPr>
                        <a:t>数组</a:t>
                      </a:r>
                      <a:r>
                        <a:rPr kumimoji="0" lang="en-US" altLang="zh-CN" sz="2100" b="1" i="1" u="none" strike="noStrike" kern="1200" cap="none" spc="0" normalizeH="0" baseline="0" noProof="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c</a:t>
                      </a:r>
                      <a:endParaRPr kumimoji="0" lang="zh-CN" altLang="en-US" sz="2100" b="1" i="0" u="none" strike="noStrike" kern="1200" cap="none" spc="0" normalizeH="0" baseline="0" noProof="0">
                        <a:ln>
                          <a:noFill/>
                        </a:ln>
                        <a:solidFill>
                          <a:prstClr val="black"/>
                        </a:solidFill>
                        <a:effectLst/>
                        <a:uLnTx/>
                        <a:uFillTx/>
                        <a:latin typeface="楷体" panose="02010609060101010101" pitchFamily="49" charset="-122"/>
                        <a:ea typeface="楷体" panose="02010609060101010101" pitchFamily="49" charset="-122"/>
                        <a:cs typeface="Times New Roman" panose="02020603050405020304" pitchFamily="18" charset="0"/>
                      </a:endParaRPr>
                    </a:p>
                  </a:txBody>
                  <a:tcPr marL="91449" marR="91449" marT="45723" marB="45723" anchor="ctr">
                    <a:lnL w="38100" cap="flat" cmpd="sng" algn="ctr">
                      <a:solidFill>
                        <a:schemeClr val="tx2">
                          <a:lumMod val="60000"/>
                          <a:lumOff val="40000"/>
                        </a:schemeClr>
                      </a:solidFill>
                      <a:prstDash val="solid"/>
                      <a:round/>
                      <a:headEnd type="none" w="med" len="med"/>
                      <a:tailEnd type="none" w="med" len="med"/>
                    </a:lnL>
                    <a:lnR w="38100" cap="flat" cmpd="sng" algn="ctr">
                      <a:solidFill>
                        <a:schemeClr val="tx2">
                          <a:lumMod val="60000"/>
                          <a:lumOff val="40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38100" cap="flat" cmpd="sng" algn="ctr">
                      <a:solidFill>
                        <a:schemeClr val="tx2">
                          <a:lumMod val="60000"/>
                          <a:lumOff val="40000"/>
                        </a:schemeClr>
                      </a:solidFill>
                      <a:prstDash val="solid"/>
                      <a:round/>
                      <a:headEnd type="none" w="med" len="med"/>
                      <a:tailEnd type="none" w="med" len="med"/>
                    </a:lnB>
                  </a:tcPr>
                </a:tc>
                <a:extLst>
                  <a:ext uri="{0D108BD9-81ED-4DB2-BD59-A6C34878D82A}">
                    <a16:rowId xmlns:a16="http://schemas.microsoft.com/office/drawing/2014/main" val="10009"/>
                  </a:ext>
                </a:extLst>
              </a:tr>
              <a:tr h="416588">
                <a:tc>
                  <a:txBody>
                    <a:bodyPr/>
                    <a:lstStyle/>
                    <a:p>
                      <a:pPr marL="0" marR="0" indent="0" algn="ctr" defTabSz="1219140" rtl="0" eaLnBrk="1" fontAlgn="auto" latinLnBrk="0" hangingPunct="1">
                        <a:lnSpc>
                          <a:spcPct val="100000"/>
                        </a:lnSpc>
                        <a:spcBef>
                          <a:spcPts val="0"/>
                        </a:spcBef>
                        <a:spcAft>
                          <a:spcPts val="0"/>
                        </a:spcAft>
                        <a:buClrTx/>
                        <a:buSzTx/>
                        <a:buFontTx/>
                        <a:buNone/>
                        <a:tabLst/>
                        <a:defRPr/>
                      </a:pPr>
                      <a:endParaRPr lang="zh-CN" altLang="en-US" sz="2100" dirty="0"/>
                    </a:p>
                  </a:txBody>
                  <a:tcPr marL="91449" marR="91449" marT="45723" marB="45723" anchor="ctr">
                    <a:lnL w="38100" cap="flat" cmpd="sng" algn="ctr">
                      <a:solidFill>
                        <a:schemeClr val="tx2">
                          <a:lumMod val="60000"/>
                          <a:lumOff val="40000"/>
                        </a:schemeClr>
                      </a:solidFill>
                      <a:prstDash val="solid"/>
                      <a:round/>
                      <a:headEnd type="none" w="med" len="med"/>
                      <a:tailEnd type="none" w="med" len="med"/>
                    </a:lnL>
                    <a:lnR w="38100" cap="flat" cmpd="sng" algn="ctr">
                      <a:solidFill>
                        <a:schemeClr val="tx2">
                          <a:lumMod val="60000"/>
                          <a:lumOff val="40000"/>
                        </a:schemeClr>
                      </a:solidFill>
                      <a:prstDash val="solid"/>
                      <a:round/>
                      <a:headEnd type="none" w="med" len="med"/>
                      <a:tailEnd type="none" w="med" len="med"/>
                    </a:lnR>
                    <a:lnT w="38100" cap="flat" cmpd="sng" algn="ctr">
                      <a:solidFill>
                        <a:schemeClr val="tx2">
                          <a:lumMod val="60000"/>
                          <a:lumOff val="40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10"/>
                  </a:ext>
                </a:extLst>
              </a:tr>
              <a:tr h="416588">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1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Times New Roman" panose="02020603050405020304" pitchFamily="18" charset="0"/>
                        </a:rPr>
                        <a:t>控制链和保存的机器状态</a:t>
                      </a:r>
                    </a:p>
                  </a:txBody>
                  <a:tcPr marL="91449" marR="91449" marT="45723" marB="45723" anchor="ctr">
                    <a:lnL w="38100" cap="flat" cmpd="sng" algn="ctr">
                      <a:solidFill>
                        <a:schemeClr val="tx2">
                          <a:lumMod val="60000"/>
                          <a:lumOff val="40000"/>
                        </a:schemeClr>
                      </a:solidFill>
                      <a:prstDash val="solid"/>
                      <a:round/>
                      <a:headEnd type="none" w="med" len="med"/>
                      <a:tailEnd type="none" w="med" len="med"/>
                    </a:lnL>
                    <a:lnR w="38100" cap="flat" cmpd="sng" algn="ctr">
                      <a:solidFill>
                        <a:schemeClr val="tx2">
                          <a:lumMod val="60000"/>
                          <a:lumOff val="40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11"/>
                  </a:ext>
                </a:extLst>
              </a:tr>
              <a:tr h="416588">
                <a:tc>
                  <a:txBody>
                    <a:bodyPr/>
                    <a:lstStyle/>
                    <a:p>
                      <a:pPr marL="0" marR="0" indent="0" algn="ctr" defTabSz="1219140" rtl="0" eaLnBrk="1" fontAlgn="auto" latinLnBrk="0" hangingPunct="1">
                        <a:lnSpc>
                          <a:spcPct val="100000"/>
                        </a:lnSpc>
                        <a:spcBef>
                          <a:spcPts val="0"/>
                        </a:spcBef>
                        <a:spcAft>
                          <a:spcPts val="0"/>
                        </a:spcAft>
                        <a:buClrTx/>
                        <a:buSzTx/>
                        <a:buFontTx/>
                        <a:buNone/>
                        <a:tabLst/>
                        <a:defRPr/>
                      </a:pPr>
                      <a:endParaRPr lang="zh-CN" altLang="en-US" sz="2100" dirty="0"/>
                    </a:p>
                  </a:txBody>
                  <a:tcPr marL="91449" marR="91449" marT="45723" marB="45723" anchor="ctr">
                    <a:lnL w="38100" cap="flat" cmpd="sng" algn="ctr">
                      <a:solidFill>
                        <a:schemeClr val="tx2">
                          <a:lumMod val="60000"/>
                          <a:lumOff val="40000"/>
                        </a:schemeClr>
                      </a:solidFill>
                      <a:prstDash val="solid"/>
                      <a:round/>
                      <a:headEnd type="none" w="med" len="med"/>
                      <a:tailEnd type="none" w="med" len="med"/>
                    </a:lnL>
                    <a:lnR w="38100" cap="flat" cmpd="sng" algn="ctr">
                      <a:solidFill>
                        <a:schemeClr val="tx2">
                          <a:lumMod val="60000"/>
                          <a:lumOff val="40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38100" cap="flat" cmpd="sng" algn="ctr">
                      <a:solidFill>
                        <a:schemeClr val="tx2">
                          <a:lumMod val="60000"/>
                          <a:lumOff val="40000"/>
                        </a:schemeClr>
                      </a:solidFill>
                      <a:prstDash val="solid"/>
                      <a:round/>
                      <a:headEnd type="none" w="med" len="med"/>
                      <a:tailEnd type="none" w="med" len="med"/>
                    </a:lnB>
                  </a:tcPr>
                </a:tc>
                <a:extLst>
                  <a:ext uri="{0D108BD9-81ED-4DB2-BD59-A6C34878D82A}">
                    <a16:rowId xmlns:a16="http://schemas.microsoft.com/office/drawing/2014/main" val="10012"/>
                  </a:ext>
                </a:extLst>
              </a:tr>
              <a:tr h="741733">
                <a:tc>
                  <a:txBody>
                    <a:bodyPr/>
                    <a:lstStyle/>
                    <a:p>
                      <a:pPr marL="0" marR="0" indent="0" algn="ctr" defTabSz="1219140" rtl="0" eaLnBrk="1" fontAlgn="auto" latinLnBrk="0" hangingPunct="1">
                        <a:lnSpc>
                          <a:spcPct val="100000"/>
                        </a:lnSpc>
                        <a:spcBef>
                          <a:spcPts val="0"/>
                        </a:spcBef>
                        <a:spcAft>
                          <a:spcPts val="0"/>
                        </a:spcAft>
                        <a:buClrTx/>
                        <a:buSzTx/>
                        <a:buFontTx/>
                        <a:buNone/>
                        <a:tabLst/>
                        <a:defRPr/>
                      </a:pPr>
                      <a:endParaRPr lang="en-US" altLang="zh-CN" sz="2100" dirty="0"/>
                    </a:p>
                    <a:p>
                      <a:pPr marL="0" marR="0" indent="0" algn="ctr" defTabSz="1219140" rtl="0" eaLnBrk="1" fontAlgn="auto" latinLnBrk="0" hangingPunct="1">
                        <a:lnSpc>
                          <a:spcPct val="100000"/>
                        </a:lnSpc>
                        <a:spcBef>
                          <a:spcPts val="0"/>
                        </a:spcBef>
                        <a:spcAft>
                          <a:spcPts val="0"/>
                        </a:spcAft>
                        <a:buClrTx/>
                        <a:buSzTx/>
                        <a:buFontTx/>
                        <a:buNone/>
                        <a:tabLst/>
                        <a:defRPr/>
                      </a:pPr>
                      <a:endParaRPr lang="zh-CN" altLang="en-US" sz="2100" dirty="0"/>
                    </a:p>
                  </a:txBody>
                  <a:tcPr marL="91449" marR="91449" marT="45723" marB="45723" anchor="ctr">
                    <a:lnL w="38100" cap="flat" cmpd="sng" algn="ctr">
                      <a:solidFill>
                        <a:schemeClr val="tx2">
                          <a:lumMod val="60000"/>
                          <a:lumOff val="40000"/>
                        </a:schemeClr>
                      </a:solidFill>
                      <a:prstDash val="solid"/>
                      <a:round/>
                      <a:headEnd type="none" w="med" len="med"/>
                      <a:tailEnd type="none" w="med" len="med"/>
                    </a:lnL>
                    <a:lnR w="38100" cap="flat" cmpd="sng" algn="ctr">
                      <a:solidFill>
                        <a:schemeClr val="tx2">
                          <a:lumMod val="60000"/>
                          <a:lumOff val="40000"/>
                        </a:schemeClr>
                      </a:solidFill>
                      <a:prstDash val="solid"/>
                      <a:round/>
                      <a:headEnd type="none" w="med" len="med"/>
                      <a:tailEnd type="none" w="med" len="med"/>
                    </a:lnR>
                    <a:lnT w="38100" cap="flat" cmpd="sng" algn="ctr">
                      <a:solidFill>
                        <a:schemeClr val="tx2">
                          <a:lumMod val="60000"/>
                          <a:lumOff val="40000"/>
                        </a:schemeClr>
                      </a:solidFill>
                      <a:prstDash val="solid"/>
                      <a:round/>
                      <a:headEnd type="none" w="med" len="med"/>
                      <a:tailEnd type="none" w="med" len="med"/>
                    </a:lnT>
                    <a:lnB w="38100" cap="flat" cmpd="sng" algn="ctr">
                      <a:solidFill>
                        <a:schemeClr val="tx2">
                          <a:lumMod val="60000"/>
                          <a:lumOff val="40000"/>
                        </a:schemeClr>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
        <p:nvSpPr>
          <p:cNvPr id="6" name="任意多边形 5"/>
          <p:cNvSpPr/>
          <p:nvPr/>
        </p:nvSpPr>
        <p:spPr>
          <a:xfrm>
            <a:off x="5770034" y="1386417"/>
            <a:ext cx="359833" cy="3860800"/>
          </a:xfrm>
          <a:custGeom>
            <a:avLst/>
            <a:gdLst>
              <a:gd name="connsiteX0" fmla="*/ 180473 w 180473"/>
              <a:gd name="connsiteY0" fmla="*/ 1780674 h 1780674"/>
              <a:gd name="connsiteX1" fmla="*/ 0 w 180473"/>
              <a:gd name="connsiteY1" fmla="*/ 565484 h 1780674"/>
              <a:gd name="connsiteX2" fmla="*/ 180473 w 180473"/>
              <a:gd name="connsiteY2" fmla="*/ 0 h 1780674"/>
              <a:gd name="connsiteX0" fmla="*/ 201644 w 201644"/>
              <a:gd name="connsiteY0" fmla="*/ 1780674 h 1780674"/>
              <a:gd name="connsiteX1" fmla="*/ 0 w 201644"/>
              <a:gd name="connsiteY1" fmla="*/ 871797 h 1780674"/>
              <a:gd name="connsiteX2" fmla="*/ 201644 w 201644"/>
              <a:gd name="connsiteY2" fmla="*/ 0 h 1780674"/>
              <a:gd name="connsiteX0" fmla="*/ 201644 w 201644"/>
              <a:gd name="connsiteY0" fmla="*/ 1780674 h 1780674"/>
              <a:gd name="connsiteX1" fmla="*/ 0 w 201644"/>
              <a:gd name="connsiteY1" fmla="*/ 871797 h 1780674"/>
              <a:gd name="connsiteX2" fmla="*/ 201644 w 201644"/>
              <a:gd name="connsiteY2" fmla="*/ 0 h 1780674"/>
              <a:gd name="connsiteX0" fmla="*/ 201644 w 201644"/>
              <a:gd name="connsiteY0" fmla="*/ 1780674 h 1780674"/>
              <a:gd name="connsiteX1" fmla="*/ 0 w 201644"/>
              <a:gd name="connsiteY1" fmla="*/ 871797 h 1780674"/>
              <a:gd name="connsiteX2" fmla="*/ 201644 w 201644"/>
              <a:gd name="connsiteY2" fmla="*/ 0 h 1780674"/>
              <a:gd name="connsiteX0" fmla="*/ 254570 w 254570"/>
              <a:gd name="connsiteY0" fmla="*/ 1780674 h 1780674"/>
              <a:gd name="connsiteX1" fmla="*/ 0 w 254570"/>
              <a:gd name="connsiteY1" fmla="*/ 871797 h 1780674"/>
              <a:gd name="connsiteX2" fmla="*/ 201644 w 254570"/>
              <a:gd name="connsiteY2" fmla="*/ 0 h 1780674"/>
              <a:gd name="connsiteX0" fmla="*/ 191058 w 191058"/>
              <a:gd name="connsiteY0" fmla="*/ 1780674 h 1780674"/>
              <a:gd name="connsiteX1" fmla="*/ 0 w 191058"/>
              <a:gd name="connsiteY1" fmla="*/ 871797 h 1780674"/>
              <a:gd name="connsiteX2" fmla="*/ 138132 w 191058"/>
              <a:gd name="connsiteY2" fmla="*/ 0 h 1780674"/>
              <a:gd name="connsiteX0" fmla="*/ 205111 w 205111"/>
              <a:gd name="connsiteY0" fmla="*/ 1780674 h 1780674"/>
              <a:gd name="connsiteX1" fmla="*/ 14053 w 205111"/>
              <a:gd name="connsiteY1" fmla="*/ 871797 h 1780674"/>
              <a:gd name="connsiteX2" fmla="*/ 152185 w 205111"/>
              <a:gd name="connsiteY2" fmla="*/ 0 h 1780674"/>
              <a:gd name="connsiteX0" fmla="*/ 235753 w 235753"/>
              <a:gd name="connsiteY0" fmla="*/ 1780674 h 1780674"/>
              <a:gd name="connsiteX1" fmla="*/ 2354 w 235753"/>
              <a:gd name="connsiteY1" fmla="*/ 925852 h 1780674"/>
              <a:gd name="connsiteX2" fmla="*/ 182827 w 235753"/>
              <a:gd name="connsiteY2" fmla="*/ 0 h 1780674"/>
              <a:gd name="connsiteX0" fmla="*/ 233399 w 233399"/>
              <a:gd name="connsiteY0" fmla="*/ 1780674 h 1780674"/>
              <a:gd name="connsiteX1" fmla="*/ 0 w 233399"/>
              <a:gd name="connsiteY1" fmla="*/ 925852 h 1780674"/>
              <a:gd name="connsiteX2" fmla="*/ 180473 w 233399"/>
              <a:gd name="connsiteY2" fmla="*/ 0 h 1780674"/>
              <a:gd name="connsiteX0" fmla="*/ 180472 w 180472"/>
              <a:gd name="connsiteY0" fmla="*/ 1780674 h 1780674"/>
              <a:gd name="connsiteX1" fmla="*/ 0 w 180472"/>
              <a:gd name="connsiteY1" fmla="*/ 925852 h 1780674"/>
              <a:gd name="connsiteX2" fmla="*/ 127546 w 180472"/>
              <a:gd name="connsiteY2" fmla="*/ 0 h 1780674"/>
              <a:gd name="connsiteX0" fmla="*/ 183990 w 183990"/>
              <a:gd name="connsiteY0" fmla="*/ 1780674 h 1780674"/>
              <a:gd name="connsiteX1" fmla="*/ 3518 w 183990"/>
              <a:gd name="connsiteY1" fmla="*/ 925852 h 1780674"/>
              <a:gd name="connsiteX2" fmla="*/ 131064 w 183990"/>
              <a:gd name="connsiteY2" fmla="*/ 0 h 1780674"/>
              <a:gd name="connsiteX0" fmla="*/ 180472 w 180472"/>
              <a:gd name="connsiteY0" fmla="*/ 1780674 h 1780674"/>
              <a:gd name="connsiteX1" fmla="*/ 0 w 180472"/>
              <a:gd name="connsiteY1" fmla="*/ 925852 h 1780674"/>
              <a:gd name="connsiteX2" fmla="*/ 127546 w 180472"/>
              <a:gd name="connsiteY2" fmla="*/ 0 h 1780674"/>
              <a:gd name="connsiteX0" fmla="*/ 363068 w 363068"/>
              <a:gd name="connsiteY0" fmla="*/ 2132033 h 2132033"/>
              <a:gd name="connsiteX1" fmla="*/ 0 w 363068"/>
              <a:gd name="connsiteY1" fmla="*/ 925852 h 2132033"/>
              <a:gd name="connsiteX2" fmla="*/ 127546 w 363068"/>
              <a:gd name="connsiteY2" fmla="*/ 0 h 2132033"/>
              <a:gd name="connsiteX0" fmla="*/ 363068 w 363068"/>
              <a:gd name="connsiteY0" fmla="*/ 2469878 h 2469878"/>
              <a:gd name="connsiteX1" fmla="*/ 0 w 363068"/>
              <a:gd name="connsiteY1" fmla="*/ 1263697 h 2469878"/>
              <a:gd name="connsiteX2" fmla="*/ 357775 w 363068"/>
              <a:gd name="connsiteY2" fmla="*/ 0 h 2469878"/>
              <a:gd name="connsiteX0" fmla="*/ 236045 w 236045"/>
              <a:gd name="connsiteY0" fmla="*/ 2469878 h 2469878"/>
              <a:gd name="connsiteX1" fmla="*/ 0 w 236045"/>
              <a:gd name="connsiteY1" fmla="*/ 1256940 h 2469878"/>
              <a:gd name="connsiteX2" fmla="*/ 230752 w 236045"/>
              <a:gd name="connsiteY2" fmla="*/ 0 h 2469878"/>
              <a:gd name="connsiteX0" fmla="*/ 236045 w 236045"/>
              <a:gd name="connsiteY0" fmla="*/ 2469878 h 2469878"/>
              <a:gd name="connsiteX1" fmla="*/ 0 w 236045"/>
              <a:gd name="connsiteY1" fmla="*/ 1256940 h 2469878"/>
              <a:gd name="connsiteX2" fmla="*/ 230752 w 236045"/>
              <a:gd name="connsiteY2" fmla="*/ 0 h 2469878"/>
              <a:gd name="connsiteX0" fmla="*/ 172533 w 172533"/>
              <a:gd name="connsiteY0" fmla="*/ 2469878 h 2469878"/>
              <a:gd name="connsiteX1" fmla="*/ 0 w 172533"/>
              <a:gd name="connsiteY1" fmla="*/ 1243427 h 2469878"/>
              <a:gd name="connsiteX2" fmla="*/ 167240 w 172533"/>
              <a:gd name="connsiteY2" fmla="*/ 0 h 2469878"/>
              <a:gd name="connsiteX0" fmla="*/ 177717 w 177717"/>
              <a:gd name="connsiteY0" fmla="*/ 2469878 h 2469878"/>
              <a:gd name="connsiteX1" fmla="*/ 5184 w 177717"/>
              <a:gd name="connsiteY1" fmla="*/ 1243427 h 2469878"/>
              <a:gd name="connsiteX2" fmla="*/ 56387 w 177717"/>
              <a:gd name="connsiteY2" fmla="*/ 482265 h 2469878"/>
              <a:gd name="connsiteX3" fmla="*/ 172424 w 177717"/>
              <a:gd name="connsiteY3" fmla="*/ 0 h 2469878"/>
              <a:gd name="connsiteX0" fmla="*/ 177717 w 177717"/>
              <a:gd name="connsiteY0" fmla="*/ 2469878 h 2469878"/>
              <a:gd name="connsiteX1" fmla="*/ 5184 w 177717"/>
              <a:gd name="connsiteY1" fmla="*/ 1243427 h 2469878"/>
              <a:gd name="connsiteX2" fmla="*/ 56387 w 177717"/>
              <a:gd name="connsiteY2" fmla="*/ 482265 h 2469878"/>
              <a:gd name="connsiteX3" fmla="*/ 172424 w 177717"/>
              <a:gd name="connsiteY3" fmla="*/ 0 h 2469878"/>
              <a:gd name="connsiteX0" fmla="*/ 180807 w 180807"/>
              <a:gd name="connsiteY0" fmla="*/ 2469878 h 2469878"/>
              <a:gd name="connsiteX1" fmla="*/ 8274 w 180807"/>
              <a:gd name="connsiteY1" fmla="*/ 1243427 h 2469878"/>
              <a:gd name="connsiteX2" fmla="*/ 42599 w 180807"/>
              <a:gd name="connsiteY2" fmla="*/ 311342 h 2469878"/>
              <a:gd name="connsiteX3" fmla="*/ 175514 w 180807"/>
              <a:gd name="connsiteY3" fmla="*/ 0 h 2469878"/>
              <a:gd name="connsiteX0" fmla="*/ 180807 w 180807"/>
              <a:gd name="connsiteY0" fmla="*/ 2469878 h 2469878"/>
              <a:gd name="connsiteX1" fmla="*/ 8274 w 180807"/>
              <a:gd name="connsiteY1" fmla="*/ 1243427 h 2469878"/>
              <a:gd name="connsiteX2" fmla="*/ 42599 w 180807"/>
              <a:gd name="connsiteY2" fmla="*/ 311342 h 2469878"/>
              <a:gd name="connsiteX3" fmla="*/ 175514 w 180807"/>
              <a:gd name="connsiteY3" fmla="*/ 0 h 2469878"/>
              <a:gd name="connsiteX0" fmla="*/ 180807 w 180807"/>
              <a:gd name="connsiteY0" fmla="*/ 2469878 h 2469878"/>
              <a:gd name="connsiteX1" fmla="*/ 8274 w 180807"/>
              <a:gd name="connsiteY1" fmla="*/ 1243427 h 2469878"/>
              <a:gd name="connsiteX2" fmla="*/ 42599 w 180807"/>
              <a:gd name="connsiteY2" fmla="*/ 311342 h 2469878"/>
              <a:gd name="connsiteX3" fmla="*/ 175514 w 180807"/>
              <a:gd name="connsiteY3" fmla="*/ 0 h 2469878"/>
              <a:gd name="connsiteX0" fmla="*/ 182203 w 182203"/>
              <a:gd name="connsiteY0" fmla="*/ 2469878 h 2469878"/>
              <a:gd name="connsiteX1" fmla="*/ 9670 w 182203"/>
              <a:gd name="connsiteY1" fmla="*/ 1243427 h 2469878"/>
              <a:gd name="connsiteX2" fmla="*/ 38369 w 182203"/>
              <a:gd name="connsiteY2" fmla="*/ 407951 h 2469878"/>
              <a:gd name="connsiteX3" fmla="*/ 176910 w 182203"/>
              <a:gd name="connsiteY3" fmla="*/ 0 h 2469878"/>
              <a:gd name="connsiteX0" fmla="*/ 172538 w 172538"/>
              <a:gd name="connsiteY0" fmla="*/ 2469878 h 2469878"/>
              <a:gd name="connsiteX1" fmla="*/ 5 w 172538"/>
              <a:gd name="connsiteY1" fmla="*/ 1243427 h 2469878"/>
              <a:gd name="connsiteX2" fmla="*/ 167245 w 172538"/>
              <a:gd name="connsiteY2" fmla="*/ 0 h 2469878"/>
              <a:gd name="connsiteX0" fmla="*/ 172538 w 172538"/>
              <a:gd name="connsiteY0" fmla="*/ 2469878 h 2469878"/>
              <a:gd name="connsiteX1" fmla="*/ 5 w 172538"/>
              <a:gd name="connsiteY1" fmla="*/ 1243427 h 2469878"/>
              <a:gd name="connsiteX2" fmla="*/ 167245 w 172538"/>
              <a:gd name="connsiteY2" fmla="*/ 0 h 2469878"/>
              <a:gd name="connsiteX0" fmla="*/ 166911 w 166911"/>
              <a:gd name="connsiteY0" fmla="*/ 2469878 h 2469878"/>
              <a:gd name="connsiteX1" fmla="*/ 5 w 166911"/>
              <a:gd name="connsiteY1" fmla="*/ 1094799 h 2469878"/>
              <a:gd name="connsiteX2" fmla="*/ 161618 w 166911"/>
              <a:gd name="connsiteY2" fmla="*/ 0 h 2469878"/>
              <a:gd name="connsiteX0" fmla="*/ 168068 w 168068"/>
              <a:gd name="connsiteY0" fmla="*/ 2469878 h 2469878"/>
              <a:gd name="connsiteX1" fmla="*/ 1162 w 168068"/>
              <a:gd name="connsiteY1" fmla="*/ 1094799 h 2469878"/>
              <a:gd name="connsiteX2" fmla="*/ 97374 w 168068"/>
              <a:gd name="connsiteY2" fmla="*/ 363362 h 2469878"/>
              <a:gd name="connsiteX3" fmla="*/ 162775 w 168068"/>
              <a:gd name="connsiteY3" fmla="*/ 0 h 2469878"/>
              <a:gd name="connsiteX0" fmla="*/ 170965 w 170965"/>
              <a:gd name="connsiteY0" fmla="*/ 2469878 h 2469878"/>
              <a:gd name="connsiteX1" fmla="*/ 4059 w 170965"/>
              <a:gd name="connsiteY1" fmla="*/ 1094799 h 2469878"/>
              <a:gd name="connsiteX2" fmla="*/ 60888 w 170965"/>
              <a:gd name="connsiteY2" fmla="*/ 341068 h 2469878"/>
              <a:gd name="connsiteX3" fmla="*/ 165672 w 170965"/>
              <a:gd name="connsiteY3" fmla="*/ 0 h 2469878"/>
              <a:gd name="connsiteX0" fmla="*/ 170965 w 170965"/>
              <a:gd name="connsiteY0" fmla="*/ 2469878 h 2469878"/>
              <a:gd name="connsiteX1" fmla="*/ 4059 w 170965"/>
              <a:gd name="connsiteY1" fmla="*/ 1094799 h 2469878"/>
              <a:gd name="connsiteX2" fmla="*/ 60888 w 170965"/>
              <a:gd name="connsiteY2" fmla="*/ 341068 h 2469878"/>
              <a:gd name="connsiteX3" fmla="*/ 165672 w 170965"/>
              <a:gd name="connsiteY3" fmla="*/ 0 h 2469878"/>
              <a:gd name="connsiteX0" fmla="*/ 173518 w 173518"/>
              <a:gd name="connsiteY0" fmla="*/ 2469878 h 2469878"/>
              <a:gd name="connsiteX1" fmla="*/ 6612 w 173518"/>
              <a:gd name="connsiteY1" fmla="*/ 1094799 h 2469878"/>
              <a:gd name="connsiteX2" fmla="*/ 63441 w 173518"/>
              <a:gd name="connsiteY2" fmla="*/ 341068 h 2469878"/>
              <a:gd name="connsiteX3" fmla="*/ 168225 w 173518"/>
              <a:gd name="connsiteY3" fmla="*/ 0 h 2469878"/>
              <a:gd name="connsiteX0" fmla="*/ 168963 w 168963"/>
              <a:gd name="connsiteY0" fmla="*/ 2469878 h 2469878"/>
              <a:gd name="connsiteX1" fmla="*/ 2057 w 168963"/>
              <a:gd name="connsiteY1" fmla="*/ 1094799 h 2469878"/>
              <a:gd name="connsiteX2" fmla="*/ 92644 w 168963"/>
              <a:gd name="connsiteY2" fmla="*/ 177577 h 2469878"/>
              <a:gd name="connsiteX3" fmla="*/ 163670 w 168963"/>
              <a:gd name="connsiteY3" fmla="*/ 0 h 2469878"/>
            </a:gdLst>
            <a:ahLst/>
            <a:cxnLst>
              <a:cxn ang="0">
                <a:pos x="connsiteX0" y="connsiteY0"/>
              </a:cxn>
              <a:cxn ang="0">
                <a:pos x="connsiteX1" y="connsiteY1"/>
              </a:cxn>
              <a:cxn ang="0">
                <a:pos x="connsiteX2" y="connsiteY2"/>
              </a:cxn>
              <a:cxn ang="0">
                <a:pos x="connsiteX3" y="connsiteY3"/>
              </a:cxn>
            </a:cxnLst>
            <a:rect l="l" t="t" r="r" b="b"/>
            <a:pathLst>
              <a:path w="168963" h="2469878">
                <a:moveTo>
                  <a:pt x="168963" y="2469878"/>
                </a:moveTo>
                <a:cubicBezTo>
                  <a:pt x="36384" y="2100763"/>
                  <a:pt x="14777" y="1476849"/>
                  <a:pt x="2057" y="1094799"/>
                </a:cubicBezTo>
                <a:cubicBezTo>
                  <a:pt x="-10663" y="712749"/>
                  <a:pt x="37578" y="337749"/>
                  <a:pt x="92644" y="177577"/>
                </a:cubicBezTo>
                <a:cubicBezTo>
                  <a:pt x="147710" y="17405"/>
                  <a:pt x="152770" y="60560"/>
                  <a:pt x="163670" y="0"/>
                </a:cubicBezTo>
              </a:path>
            </a:pathLst>
          </a:custGeom>
          <a:noFill/>
          <a:ln w="31750">
            <a:solidFill>
              <a:schemeClr val="tx2">
                <a:lumMod val="60000"/>
                <a:lumOff val="40000"/>
              </a:schemeClr>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eaLnBrk="0" fontAlgn="base" hangingPunct="0">
              <a:spcBef>
                <a:spcPct val="0"/>
              </a:spcBef>
              <a:spcAft>
                <a:spcPct val="0"/>
              </a:spcAft>
              <a:defRPr/>
            </a:pPr>
            <a:endParaRPr lang="zh-CN" altLang="en-US" sz="1467" b="1">
              <a:solidFill>
                <a:prstClr val="white"/>
              </a:solidFill>
              <a:latin typeface="Candara"/>
              <a:ea typeface="华文楷体" panose="02010600040101010101" pitchFamily="2" charset="-122"/>
            </a:endParaRPr>
          </a:p>
        </p:txBody>
      </p:sp>
      <p:sp>
        <p:nvSpPr>
          <p:cNvPr id="7" name="弧形 6"/>
          <p:cNvSpPr/>
          <p:nvPr/>
        </p:nvSpPr>
        <p:spPr bwMode="auto">
          <a:xfrm rot="10056762" flipV="1">
            <a:off x="5939368" y="179918"/>
            <a:ext cx="258233" cy="996949"/>
          </a:xfrm>
          <a:prstGeom prst="arc">
            <a:avLst>
              <a:gd name="adj1" fmla="val 16831102"/>
              <a:gd name="adj2" fmla="val 5229498"/>
            </a:avLst>
          </a:prstGeom>
          <a:ln w="31750">
            <a:solidFill>
              <a:schemeClr val="tx2">
                <a:lumMod val="60000"/>
                <a:lumOff val="40000"/>
              </a:schemeClr>
            </a:solidFill>
            <a:headEnd type="stealth" w="lg" len="lg"/>
          </a:ln>
        </p:spPr>
        <p:style>
          <a:lnRef idx="1">
            <a:schemeClr val="accent1"/>
          </a:lnRef>
          <a:fillRef idx="0">
            <a:schemeClr val="accent1"/>
          </a:fillRef>
          <a:effectRef idx="0">
            <a:schemeClr val="accent1"/>
          </a:effectRef>
          <a:fontRef idx="minor">
            <a:schemeClr val="tx1"/>
          </a:fontRef>
        </p:style>
        <p:txBody>
          <a:bodyPr anchor="ctr"/>
          <a:lstStyle/>
          <a:p>
            <a:pPr algn="ctr" defTabSz="1219170" eaLnBrk="0" fontAlgn="base" hangingPunct="0">
              <a:spcBef>
                <a:spcPct val="0"/>
              </a:spcBef>
              <a:spcAft>
                <a:spcPct val="0"/>
              </a:spcAft>
              <a:defRPr/>
            </a:pPr>
            <a:endParaRPr lang="zh-CN" altLang="en-US" sz="1467" b="1">
              <a:solidFill>
                <a:prstClr val="black"/>
              </a:solidFill>
              <a:latin typeface="Candara"/>
              <a:ea typeface="华文楷体" panose="02010600040101010101" pitchFamily="2" charset="-122"/>
            </a:endParaRPr>
          </a:p>
        </p:txBody>
      </p:sp>
      <p:cxnSp>
        <p:nvCxnSpPr>
          <p:cNvPr id="9" name="直接连接符 8"/>
          <p:cNvCxnSpPr/>
          <p:nvPr/>
        </p:nvCxnSpPr>
        <p:spPr bwMode="auto">
          <a:xfrm rot="10800000">
            <a:off x="5653617" y="6690785"/>
            <a:ext cx="431800" cy="2116"/>
          </a:xfrm>
          <a:prstGeom prst="line">
            <a:avLst/>
          </a:prstGeom>
          <a:ln w="25400">
            <a:solidFill>
              <a:schemeClr val="tx2">
                <a:lumMod val="60000"/>
                <a:lumOff val="40000"/>
              </a:schemeClr>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sp>
        <p:nvSpPr>
          <p:cNvPr id="10" name="Rectangle 5"/>
          <p:cNvSpPr>
            <a:spLocks noChangeArrowheads="1"/>
          </p:cNvSpPr>
          <p:nvPr/>
        </p:nvSpPr>
        <p:spPr bwMode="auto">
          <a:xfrm>
            <a:off x="4667251" y="6328834"/>
            <a:ext cx="1333500" cy="651933"/>
          </a:xfrm>
          <a:prstGeom prst="rect">
            <a:avLst/>
          </a:prstGeom>
          <a:noFill/>
          <a:ln>
            <a:noFill/>
          </a:ln>
        </p:spPr>
        <p:txBody>
          <a:bodyPr tIns="110400"/>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ctr" defTabSz="1219170" eaLnBrk="0" fontAlgn="base" hangingPunct="0">
              <a:spcBef>
                <a:spcPct val="0"/>
              </a:spcBef>
              <a:spcAft>
                <a:spcPct val="0"/>
              </a:spcAft>
              <a:buClrTx/>
              <a:buSzTx/>
              <a:buNone/>
              <a:defRPr/>
            </a:pPr>
            <a:r>
              <a:rPr lang="en-US" altLang="zh-CN" b="1" i="1" dirty="0">
                <a:solidFill>
                  <a:srgbClr val="073E87">
                    <a:lumMod val="60000"/>
                    <a:lumOff val="40000"/>
                  </a:srgbClr>
                </a:solidFill>
                <a:latin typeface="Times New Roman" panose="02020603050405020304" pitchFamily="18" charset="0"/>
                <a:ea typeface="楷体" panose="02010609060101010101" pitchFamily="49" charset="-122"/>
                <a:cs typeface="Times New Roman" panose="02020603050405020304" pitchFamily="18" charset="0"/>
              </a:rPr>
              <a:t>top</a:t>
            </a:r>
            <a:endParaRPr lang="zh-CN" altLang="en-US" b="1" dirty="0">
              <a:solidFill>
                <a:srgbClr val="073E87">
                  <a:lumMod val="60000"/>
                  <a:lumOff val="40000"/>
                </a:srgbClr>
              </a:solidFill>
              <a:latin typeface="楷体" panose="02010609060101010101" pitchFamily="49" charset="-122"/>
              <a:ea typeface="楷体" panose="02010609060101010101" pitchFamily="49" charset="-122"/>
              <a:cs typeface="Times New Roman" panose="02020603050405020304" pitchFamily="18" charset="0"/>
            </a:endParaRPr>
          </a:p>
        </p:txBody>
      </p:sp>
      <p:cxnSp>
        <p:nvCxnSpPr>
          <p:cNvPr id="12" name="直接连接符 11"/>
          <p:cNvCxnSpPr/>
          <p:nvPr/>
        </p:nvCxnSpPr>
        <p:spPr bwMode="auto">
          <a:xfrm rot="16200000" flipV="1">
            <a:off x="9738784" y="5300135"/>
            <a:ext cx="1248833" cy="0"/>
          </a:xfrm>
          <a:prstGeom prst="line">
            <a:avLst/>
          </a:prstGeom>
          <a:ln w="38100">
            <a:solidFill>
              <a:schemeClr val="tx2">
                <a:lumMod val="60000"/>
                <a:lumOff val="40000"/>
              </a:schemeClr>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Rectangle 5"/>
          <p:cNvSpPr>
            <a:spLocks noChangeArrowheads="1"/>
          </p:cNvSpPr>
          <p:nvPr/>
        </p:nvSpPr>
        <p:spPr bwMode="auto">
          <a:xfrm>
            <a:off x="9649885" y="4969934"/>
            <a:ext cx="1629833" cy="666751"/>
          </a:xfrm>
          <a:prstGeom prst="rect">
            <a:avLst/>
          </a:prstGeom>
          <a:solidFill>
            <a:schemeClr val="bg1"/>
          </a:solidFill>
          <a:ln>
            <a:noFill/>
          </a:ln>
        </p:spPr>
        <p:txBody>
          <a:bodyPr tIns="110400" anchor="ct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ctr" defTabSz="1219170" eaLnBrk="0" fontAlgn="base" hangingPunct="0">
              <a:lnSpc>
                <a:spcPts val="2400"/>
              </a:lnSpc>
              <a:spcBef>
                <a:spcPct val="0"/>
              </a:spcBef>
              <a:spcAft>
                <a:spcPct val="0"/>
              </a:spcAft>
              <a:buClrTx/>
              <a:buSzTx/>
              <a:buNone/>
              <a:defRPr/>
            </a:pPr>
            <a:r>
              <a:rPr lang="zh-CN" altLang="en-US" sz="2000" b="1" dirty="0">
                <a:solidFill>
                  <a:srgbClr val="073E87">
                    <a:lumMod val="60000"/>
                    <a:lumOff val="40000"/>
                  </a:srgbClr>
                </a:solidFill>
                <a:latin typeface="楷体" panose="02010609060101010101" pitchFamily="49" charset="-122"/>
                <a:ea typeface="楷体" panose="02010609060101010101" pitchFamily="49" charset="-122"/>
                <a:cs typeface="Times New Roman" panose="02020603050405020304" pitchFamily="18" charset="0"/>
              </a:rPr>
              <a:t>被调用者</a:t>
            </a:r>
            <a:r>
              <a:rPr lang="en-US" altLang="zh-CN" sz="2000" b="1" i="1" dirty="0">
                <a:solidFill>
                  <a:srgbClr val="073E87">
                    <a:lumMod val="60000"/>
                    <a:lumOff val="40000"/>
                  </a:srgbClr>
                </a:solidFill>
                <a:latin typeface="Times New Roman" panose="02020603050405020304" pitchFamily="18" charset="0"/>
                <a:ea typeface="楷体" panose="02010609060101010101" pitchFamily="49" charset="-122"/>
                <a:cs typeface="Times New Roman" panose="02020603050405020304" pitchFamily="18" charset="0"/>
              </a:rPr>
              <a:t>q</a:t>
            </a:r>
            <a:r>
              <a:rPr lang="zh-CN" altLang="en-US" sz="2000" b="1" dirty="0">
                <a:solidFill>
                  <a:srgbClr val="073E87">
                    <a:lumMod val="60000"/>
                    <a:lumOff val="40000"/>
                  </a:srgbClr>
                </a:solidFill>
                <a:latin typeface="楷体" panose="02010609060101010101" pitchFamily="49" charset="-122"/>
                <a:ea typeface="楷体" panose="02010609060101010101" pitchFamily="49" charset="-122"/>
                <a:cs typeface="Times New Roman" panose="02020603050405020304" pitchFamily="18" charset="0"/>
              </a:rPr>
              <a:t>的活动记录</a:t>
            </a:r>
          </a:p>
        </p:txBody>
      </p:sp>
      <p:cxnSp>
        <p:nvCxnSpPr>
          <p:cNvPr id="14" name="直接连接符 13"/>
          <p:cNvCxnSpPr/>
          <p:nvPr/>
        </p:nvCxnSpPr>
        <p:spPr bwMode="auto">
          <a:xfrm flipV="1">
            <a:off x="10363200" y="535518"/>
            <a:ext cx="0" cy="2849033"/>
          </a:xfrm>
          <a:prstGeom prst="line">
            <a:avLst/>
          </a:prstGeom>
          <a:ln w="38100">
            <a:solidFill>
              <a:schemeClr val="tx2">
                <a:lumMod val="60000"/>
                <a:lumOff val="40000"/>
              </a:schemeClr>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Rectangle 5"/>
          <p:cNvSpPr>
            <a:spLocks noChangeArrowheads="1"/>
          </p:cNvSpPr>
          <p:nvPr/>
        </p:nvSpPr>
        <p:spPr bwMode="auto">
          <a:xfrm>
            <a:off x="9700685" y="1509184"/>
            <a:ext cx="1409700" cy="980016"/>
          </a:xfrm>
          <a:prstGeom prst="rect">
            <a:avLst/>
          </a:prstGeom>
          <a:solidFill>
            <a:schemeClr val="bg1"/>
          </a:solidFill>
          <a:ln>
            <a:noFill/>
          </a:ln>
        </p:spPr>
        <p:txBody>
          <a:bodyPr tIns="110400" anchor="ct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ctr" defTabSz="1219170" eaLnBrk="0" fontAlgn="base" hangingPunct="0">
              <a:spcBef>
                <a:spcPct val="0"/>
              </a:spcBef>
              <a:spcAft>
                <a:spcPct val="0"/>
              </a:spcAft>
              <a:buClrTx/>
              <a:buSzTx/>
              <a:buNone/>
              <a:defRPr/>
            </a:pPr>
            <a:r>
              <a:rPr lang="zh-CN" altLang="en-US" sz="2000" b="1" dirty="0">
                <a:solidFill>
                  <a:srgbClr val="073E87">
                    <a:lumMod val="60000"/>
                    <a:lumOff val="40000"/>
                  </a:srgbClr>
                </a:solidFill>
                <a:latin typeface="Times New Roman" panose="02020603050405020304" pitchFamily="18" charset="0"/>
                <a:ea typeface="楷体" panose="02010609060101010101" pitchFamily="49" charset="-122"/>
                <a:cs typeface="Times New Roman" panose="02020603050405020304" pitchFamily="18" charset="0"/>
              </a:rPr>
              <a:t>调用者</a:t>
            </a:r>
            <a:r>
              <a:rPr lang="en-US" altLang="zh-CN" sz="2000" b="1" i="1" dirty="0">
                <a:solidFill>
                  <a:srgbClr val="073E87">
                    <a:lumMod val="60000"/>
                    <a:lumOff val="40000"/>
                  </a:srgbClr>
                </a:solidFill>
                <a:latin typeface="Times New Roman" panose="02020603050405020304" pitchFamily="18" charset="0"/>
                <a:ea typeface="楷体" panose="02010609060101010101" pitchFamily="49" charset="-122"/>
                <a:cs typeface="Times New Roman" panose="02020603050405020304" pitchFamily="18" charset="0"/>
              </a:rPr>
              <a:t>p</a:t>
            </a:r>
            <a:r>
              <a:rPr lang="zh-CN" altLang="en-US" sz="2000" b="1" dirty="0">
                <a:solidFill>
                  <a:srgbClr val="073E87">
                    <a:lumMod val="60000"/>
                    <a:lumOff val="40000"/>
                  </a:srgbClr>
                </a:solidFill>
                <a:latin typeface="楷体" panose="02010609060101010101" pitchFamily="49" charset="-122"/>
                <a:ea typeface="楷体" panose="02010609060101010101" pitchFamily="49" charset="-122"/>
                <a:cs typeface="Times New Roman" panose="02020603050405020304" pitchFamily="18" charset="0"/>
              </a:rPr>
              <a:t>的活动记录</a:t>
            </a:r>
          </a:p>
        </p:txBody>
      </p:sp>
      <p:cxnSp>
        <p:nvCxnSpPr>
          <p:cNvPr id="16" name="直接连接符 15"/>
          <p:cNvCxnSpPr/>
          <p:nvPr/>
        </p:nvCxnSpPr>
        <p:spPr bwMode="auto">
          <a:xfrm flipV="1">
            <a:off x="10363200" y="5918201"/>
            <a:ext cx="0" cy="774700"/>
          </a:xfrm>
          <a:prstGeom prst="line">
            <a:avLst/>
          </a:prstGeom>
          <a:ln w="38100">
            <a:solidFill>
              <a:schemeClr val="tx2">
                <a:lumMod val="60000"/>
                <a:lumOff val="40000"/>
              </a:schemeClr>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Rectangle 5"/>
          <p:cNvSpPr>
            <a:spLocks noChangeArrowheads="1"/>
          </p:cNvSpPr>
          <p:nvPr/>
        </p:nvSpPr>
        <p:spPr bwMode="auto">
          <a:xfrm>
            <a:off x="9814985" y="6117167"/>
            <a:ext cx="1314449" cy="289984"/>
          </a:xfrm>
          <a:prstGeom prst="rect">
            <a:avLst/>
          </a:prstGeom>
          <a:solidFill>
            <a:schemeClr val="bg1"/>
          </a:solidFill>
          <a:ln>
            <a:noFill/>
          </a:ln>
        </p:spPr>
        <p:txBody>
          <a:bodyPr tIns="110400" anchor="ct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ctr" defTabSz="1219170" eaLnBrk="0" fontAlgn="base" hangingPunct="0">
              <a:spcBef>
                <a:spcPct val="0"/>
              </a:spcBef>
              <a:spcAft>
                <a:spcPct val="0"/>
              </a:spcAft>
              <a:buClrTx/>
              <a:buSzTx/>
              <a:buNone/>
              <a:defRPr/>
            </a:pPr>
            <a:r>
              <a:rPr lang="en-US" altLang="zh-CN" sz="2000" b="1" i="1" dirty="0">
                <a:solidFill>
                  <a:srgbClr val="073E87">
                    <a:lumMod val="60000"/>
                    <a:lumOff val="40000"/>
                  </a:srgbClr>
                </a:solidFill>
                <a:latin typeface="Times New Roman" panose="02020603050405020304" pitchFamily="18" charset="0"/>
                <a:ea typeface="楷体" panose="02010609060101010101" pitchFamily="49" charset="-122"/>
                <a:cs typeface="Times New Roman" panose="02020603050405020304" pitchFamily="18" charset="0"/>
              </a:rPr>
              <a:t>q</a:t>
            </a:r>
            <a:r>
              <a:rPr lang="zh-CN" altLang="en-US" sz="2000" b="1" dirty="0">
                <a:solidFill>
                  <a:srgbClr val="073E87">
                    <a:lumMod val="60000"/>
                    <a:lumOff val="40000"/>
                  </a:srgbClr>
                </a:solidFill>
                <a:latin typeface="楷体" panose="02010609060101010101" pitchFamily="49" charset="-122"/>
                <a:ea typeface="楷体" panose="02010609060101010101" pitchFamily="49" charset="-122"/>
                <a:cs typeface="Times New Roman" panose="02020603050405020304" pitchFamily="18" charset="0"/>
              </a:rPr>
              <a:t>的数组</a:t>
            </a:r>
          </a:p>
        </p:txBody>
      </p:sp>
      <p:cxnSp>
        <p:nvCxnSpPr>
          <p:cNvPr id="18" name="直接连接符 17"/>
          <p:cNvCxnSpPr/>
          <p:nvPr/>
        </p:nvCxnSpPr>
        <p:spPr bwMode="auto">
          <a:xfrm rot="10800000">
            <a:off x="10149417" y="535518"/>
            <a:ext cx="431800" cy="2116"/>
          </a:xfrm>
          <a:prstGeom prst="line">
            <a:avLst/>
          </a:prstGeom>
          <a:ln w="38100">
            <a:solidFill>
              <a:schemeClr val="tx2">
                <a:lumMod val="60000"/>
                <a:lumOff val="40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auto">
          <a:xfrm rot="10800000">
            <a:off x="10145184" y="3429000"/>
            <a:ext cx="431800" cy="2117"/>
          </a:xfrm>
          <a:prstGeom prst="line">
            <a:avLst/>
          </a:prstGeom>
          <a:ln w="38100">
            <a:solidFill>
              <a:schemeClr val="tx2">
                <a:lumMod val="60000"/>
                <a:lumOff val="40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auto">
          <a:xfrm rot="10800000">
            <a:off x="10145184" y="6690785"/>
            <a:ext cx="431800" cy="2116"/>
          </a:xfrm>
          <a:prstGeom prst="line">
            <a:avLst/>
          </a:prstGeom>
          <a:ln w="38100">
            <a:solidFill>
              <a:schemeClr val="tx2">
                <a:lumMod val="60000"/>
                <a:lumOff val="40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auto">
          <a:xfrm rot="10800000">
            <a:off x="10160000" y="5922434"/>
            <a:ext cx="431800" cy="2117"/>
          </a:xfrm>
          <a:prstGeom prst="line">
            <a:avLst/>
          </a:prstGeom>
          <a:ln w="38100">
            <a:solidFill>
              <a:schemeClr val="tx2">
                <a:lumMod val="60000"/>
                <a:lumOff val="40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auto">
          <a:xfrm rot="10800000">
            <a:off x="10172700" y="4675718"/>
            <a:ext cx="431800" cy="2116"/>
          </a:xfrm>
          <a:prstGeom prst="line">
            <a:avLst/>
          </a:prstGeom>
          <a:ln w="38100">
            <a:solidFill>
              <a:schemeClr val="tx2">
                <a:lumMod val="60000"/>
                <a:lumOff val="40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auto">
          <a:xfrm flipV="1">
            <a:off x="10363200" y="3462867"/>
            <a:ext cx="0" cy="1212851"/>
          </a:xfrm>
          <a:prstGeom prst="line">
            <a:avLst/>
          </a:prstGeom>
          <a:ln w="38100">
            <a:solidFill>
              <a:schemeClr val="tx2">
                <a:lumMod val="60000"/>
                <a:lumOff val="40000"/>
              </a:schemeClr>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Rectangle 5"/>
          <p:cNvSpPr>
            <a:spLocks noChangeArrowheads="1"/>
          </p:cNvSpPr>
          <p:nvPr/>
        </p:nvSpPr>
        <p:spPr bwMode="auto">
          <a:xfrm>
            <a:off x="9755718" y="3911600"/>
            <a:ext cx="1333500" cy="381000"/>
          </a:xfrm>
          <a:prstGeom prst="rect">
            <a:avLst/>
          </a:prstGeom>
          <a:solidFill>
            <a:schemeClr val="bg1"/>
          </a:solidFill>
          <a:ln>
            <a:noFill/>
          </a:ln>
        </p:spPr>
        <p:txBody>
          <a:bodyPr tIns="110400" anchor="ct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ctr" defTabSz="1219170" eaLnBrk="0" fontAlgn="base" hangingPunct="0">
              <a:spcBef>
                <a:spcPct val="0"/>
              </a:spcBef>
              <a:spcAft>
                <a:spcPct val="0"/>
              </a:spcAft>
              <a:buClrTx/>
              <a:buSzTx/>
              <a:buNone/>
              <a:defRPr/>
            </a:pPr>
            <a:r>
              <a:rPr lang="en-US" altLang="zh-CN" sz="2000" b="1" i="1" dirty="0">
                <a:solidFill>
                  <a:srgbClr val="073E87">
                    <a:lumMod val="60000"/>
                    <a:lumOff val="40000"/>
                  </a:srgbClr>
                </a:solidFill>
                <a:latin typeface="Times New Roman" panose="02020603050405020304" pitchFamily="18" charset="0"/>
                <a:ea typeface="楷体" panose="02010609060101010101" pitchFamily="49" charset="-122"/>
                <a:cs typeface="Times New Roman" panose="02020603050405020304" pitchFamily="18" charset="0"/>
              </a:rPr>
              <a:t>p</a:t>
            </a:r>
            <a:r>
              <a:rPr lang="zh-CN" altLang="en-US" sz="2000" b="1" dirty="0">
                <a:solidFill>
                  <a:srgbClr val="073E87">
                    <a:lumMod val="60000"/>
                    <a:lumOff val="40000"/>
                  </a:srgbClr>
                </a:solidFill>
                <a:latin typeface="楷体" panose="02010609060101010101" pitchFamily="49" charset="-122"/>
                <a:ea typeface="楷体" panose="02010609060101010101" pitchFamily="49" charset="-122"/>
                <a:cs typeface="Times New Roman" panose="02020603050405020304" pitchFamily="18" charset="0"/>
              </a:rPr>
              <a:t>的数组</a:t>
            </a:r>
          </a:p>
        </p:txBody>
      </p:sp>
      <p:sp>
        <p:nvSpPr>
          <p:cNvPr id="25" name="弧形 24"/>
          <p:cNvSpPr/>
          <p:nvPr/>
        </p:nvSpPr>
        <p:spPr bwMode="auto">
          <a:xfrm rot="20520607" flipV="1">
            <a:off x="8898467" y="1449918"/>
            <a:ext cx="844551" cy="2027767"/>
          </a:xfrm>
          <a:prstGeom prst="arc">
            <a:avLst>
              <a:gd name="adj1" fmla="val 15968576"/>
              <a:gd name="adj2" fmla="val 2057466"/>
            </a:avLst>
          </a:prstGeom>
          <a:ln w="31750">
            <a:solidFill>
              <a:schemeClr val="tx2">
                <a:lumMod val="60000"/>
                <a:lumOff val="40000"/>
              </a:schemeClr>
            </a:solidFill>
            <a:headEnd type="triangle"/>
          </a:ln>
        </p:spPr>
        <p:style>
          <a:lnRef idx="1">
            <a:schemeClr val="accent1"/>
          </a:lnRef>
          <a:fillRef idx="0">
            <a:schemeClr val="accent1"/>
          </a:fillRef>
          <a:effectRef idx="0">
            <a:schemeClr val="accent1"/>
          </a:effectRef>
          <a:fontRef idx="minor">
            <a:schemeClr val="tx1"/>
          </a:fontRef>
        </p:style>
        <p:txBody>
          <a:bodyPr anchor="ctr"/>
          <a:lstStyle/>
          <a:p>
            <a:pPr algn="ctr" defTabSz="1219170" eaLnBrk="0" fontAlgn="base" hangingPunct="0">
              <a:spcBef>
                <a:spcPct val="0"/>
              </a:spcBef>
              <a:spcAft>
                <a:spcPct val="0"/>
              </a:spcAft>
              <a:defRPr/>
            </a:pPr>
            <a:endParaRPr lang="zh-CN" altLang="en-US" sz="1467" b="1">
              <a:solidFill>
                <a:prstClr val="black"/>
              </a:solidFill>
              <a:latin typeface="Candara"/>
              <a:ea typeface="华文楷体" panose="02010600040101010101" pitchFamily="2" charset="-122"/>
            </a:endParaRPr>
          </a:p>
        </p:txBody>
      </p:sp>
      <p:sp>
        <p:nvSpPr>
          <p:cNvPr id="26" name="弧形 25"/>
          <p:cNvSpPr/>
          <p:nvPr/>
        </p:nvSpPr>
        <p:spPr bwMode="auto">
          <a:xfrm rot="20520607" flipV="1">
            <a:off x="8898467" y="1945218"/>
            <a:ext cx="844551" cy="2027767"/>
          </a:xfrm>
          <a:prstGeom prst="arc">
            <a:avLst>
              <a:gd name="adj1" fmla="val 16018017"/>
              <a:gd name="adj2" fmla="val 2866918"/>
            </a:avLst>
          </a:prstGeom>
          <a:ln w="31750">
            <a:solidFill>
              <a:schemeClr val="tx2">
                <a:lumMod val="60000"/>
                <a:lumOff val="40000"/>
              </a:schemeClr>
            </a:solidFill>
            <a:headEnd type="triangle"/>
          </a:ln>
        </p:spPr>
        <p:style>
          <a:lnRef idx="1">
            <a:schemeClr val="accent1"/>
          </a:lnRef>
          <a:fillRef idx="0">
            <a:schemeClr val="accent1"/>
          </a:fillRef>
          <a:effectRef idx="0">
            <a:schemeClr val="accent1"/>
          </a:effectRef>
          <a:fontRef idx="minor">
            <a:schemeClr val="tx1"/>
          </a:fontRef>
        </p:style>
        <p:txBody>
          <a:bodyPr anchor="ctr"/>
          <a:lstStyle/>
          <a:p>
            <a:pPr algn="ctr" defTabSz="1219170" eaLnBrk="0" fontAlgn="base" hangingPunct="0">
              <a:spcBef>
                <a:spcPct val="0"/>
              </a:spcBef>
              <a:spcAft>
                <a:spcPct val="0"/>
              </a:spcAft>
              <a:defRPr/>
            </a:pPr>
            <a:endParaRPr lang="zh-CN" altLang="en-US" sz="1467" b="1">
              <a:solidFill>
                <a:prstClr val="black"/>
              </a:solidFill>
              <a:latin typeface="Candara"/>
              <a:ea typeface="华文楷体" panose="02010600040101010101" pitchFamily="2" charset="-122"/>
            </a:endParaRPr>
          </a:p>
        </p:txBody>
      </p:sp>
      <p:sp>
        <p:nvSpPr>
          <p:cNvPr id="85045" name="标题 1"/>
          <p:cNvSpPr>
            <a:spLocks noGrp="1"/>
          </p:cNvSpPr>
          <p:nvPr>
            <p:ph type="title"/>
          </p:nvPr>
        </p:nvSpPr>
        <p:spPr>
          <a:xfrm>
            <a:off x="1007533" y="357718"/>
            <a:ext cx="10574867" cy="478367"/>
          </a:xfrm>
        </p:spPr>
        <p:txBody>
          <a:bodyPr/>
          <a:lstStyle/>
          <a:p>
            <a:r>
              <a:rPr lang="zh-CN" altLang="en-US" sz="4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访问动态分配的数组</a:t>
            </a:r>
          </a:p>
        </p:txBody>
      </p:sp>
      <p:cxnSp>
        <p:nvCxnSpPr>
          <p:cNvPr id="27" name="直接连接符 26"/>
          <p:cNvCxnSpPr/>
          <p:nvPr/>
        </p:nvCxnSpPr>
        <p:spPr bwMode="auto">
          <a:xfrm flipH="1" flipV="1">
            <a:off x="5022851" y="1386418"/>
            <a:ext cx="1056216" cy="4144433"/>
          </a:xfrm>
          <a:prstGeom prst="line">
            <a:avLst/>
          </a:prstGeom>
          <a:ln w="38100">
            <a:solidFill>
              <a:schemeClr val="tx2">
                <a:lumMod val="60000"/>
                <a:lumOff val="40000"/>
              </a:schemeClr>
            </a:solidFill>
            <a:prstDash val="solid"/>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bwMode="auto">
          <a:xfrm flipH="1" flipV="1">
            <a:off x="5022851" y="1337733"/>
            <a:ext cx="1087967" cy="0"/>
          </a:xfrm>
          <a:prstGeom prst="line">
            <a:avLst/>
          </a:prstGeom>
          <a:ln w="38100">
            <a:solidFill>
              <a:schemeClr val="tx2">
                <a:lumMod val="60000"/>
                <a:lumOff val="40000"/>
              </a:schemeClr>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29" name="Rectangle 5"/>
          <p:cNvSpPr>
            <a:spLocks noChangeArrowheads="1"/>
          </p:cNvSpPr>
          <p:nvPr/>
        </p:nvSpPr>
        <p:spPr bwMode="auto">
          <a:xfrm>
            <a:off x="3960284" y="1007534"/>
            <a:ext cx="1234016" cy="723900"/>
          </a:xfrm>
          <a:prstGeom prst="rect">
            <a:avLst/>
          </a:prstGeom>
          <a:noFill/>
          <a:ln>
            <a:noFill/>
          </a:ln>
        </p:spPr>
        <p:txBody>
          <a:bodyPr tIns="110400"/>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ctr" defTabSz="1219170" eaLnBrk="0" fontAlgn="base" hangingPunct="0">
              <a:spcBef>
                <a:spcPct val="0"/>
              </a:spcBef>
              <a:spcAft>
                <a:spcPct val="0"/>
              </a:spcAft>
              <a:buClrTx/>
              <a:buSzTx/>
              <a:buNone/>
              <a:defRPr/>
            </a:pPr>
            <a:r>
              <a:rPr lang="en-US" altLang="zh-CN" b="1" i="1" dirty="0" err="1">
                <a:solidFill>
                  <a:srgbClr val="073E87">
                    <a:lumMod val="60000"/>
                    <a:lumOff val="40000"/>
                  </a:srgbClr>
                </a:solidFill>
                <a:latin typeface="Times New Roman" panose="02020603050405020304" pitchFamily="18" charset="0"/>
                <a:ea typeface="楷体" panose="02010609060101010101" pitchFamily="49" charset="-122"/>
                <a:cs typeface="Times New Roman" panose="02020603050405020304" pitchFamily="18" charset="0"/>
              </a:rPr>
              <a:t>top_sp</a:t>
            </a:r>
            <a:endParaRPr lang="zh-CN" altLang="en-US" b="1" dirty="0">
              <a:solidFill>
                <a:srgbClr val="073E87">
                  <a:lumMod val="60000"/>
                  <a:lumOff val="40000"/>
                </a:srgbClr>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11" name="弧形 10"/>
          <p:cNvSpPr/>
          <p:nvPr/>
        </p:nvSpPr>
        <p:spPr bwMode="auto">
          <a:xfrm rot="20520607" flipV="1">
            <a:off x="8896351" y="2377018"/>
            <a:ext cx="844549" cy="2027767"/>
          </a:xfrm>
          <a:prstGeom prst="arc">
            <a:avLst>
              <a:gd name="adj1" fmla="val 16193764"/>
              <a:gd name="adj2" fmla="val 2559890"/>
            </a:avLst>
          </a:prstGeom>
          <a:ln w="31750">
            <a:solidFill>
              <a:schemeClr val="tx2">
                <a:lumMod val="60000"/>
                <a:lumOff val="40000"/>
              </a:schemeClr>
            </a:solidFill>
            <a:headEnd type="triangle"/>
          </a:ln>
        </p:spPr>
        <p:style>
          <a:lnRef idx="1">
            <a:schemeClr val="accent1"/>
          </a:lnRef>
          <a:fillRef idx="0">
            <a:schemeClr val="accent1"/>
          </a:fillRef>
          <a:effectRef idx="0">
            <a:schemeClr val="accent1"/>
          </a:effectRef>
          <a:fontRef idx="minor">
            <a:schemeClr val="tx1"/>
          </a:fontRef>
        </p:style>
        <p:txBody>
          <a:bodyPr anchor="ctr"/>
          <a:lstStyle/>
          <a:p>
            <a:pPr algn="ctr" defTabSz="1219170" eaLnBrk="0" fontAlgn="base" hangingPunct="0">
              <a:spcBef>
                <a:spcPct val="0"/>
              </a:spcBef>
              <a:spcAft>
                <a:spcPct val="0"/>
              </a:spcAft>
              <a:defRPr/>
            </a:pPr>
            <a:endParaRPr lang="zh-CN" altLang="en-US" sz="1467" b="1">
              <a:solidFill>
                <a:prstClr val="black"/>
              </a:solidFill>
              <a:latin typeface="Candara"/>
              <a:ea typeface="华文楷体" panose="0201060004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20002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anchor="ctr"/>
          <a:lstStyle/>
          <a:p>
            <a:pPr algn="ctr" defTabSz="1219170" eaLnBrk="0" hangingPunct="0">
              <a:defRPr/>
            </a:pPr>
            <a:endParaRPr lang="zh-CN" altLang="en-US" sz="2133" dirty="0">
              <a:solidFill>
                <a:prstClr val="black">
                  <a:lumMod val="85000"/>
                  <a:lumOff val="15000"/>
                </a:prstClr>
              </a:solidFill>
              <a:latin typeface="Candara"/>
              <a:ea typeface="华文楷体" panose="02010600040101010101" pitchFamily="2" charset="-122"/>
            </a:endParaRPr>
          </a:p>
        </p:txBody>
      </p:sp>
      <p:sp>
        <p:nvSpPr>
          <p:cNvPr id="8" name="矩形 7"/>
          <p:cNvSpPr/>
          <p:nvPr/>
        </p:nvSpPr>
        <p:spPr>
          <a:xfrm>
            <a:off x="6000752" y="1809751"/>
            <a:ext cx="5810249" cy="4102213"/>
          </a:xfrm>
          <a:prstGeom prst="rect">
            <a:avLst/>
          </a:prstGeom>
          <a:ln w="12700">
            <a:noFill/>
          </a:ln>
        </p:spPr>
        <p:txBody>
          <a:bodyPr lIns="91440" tIns="45720" rIns="91440" bIns="45720">
            <a:spAutoFit/>
          </a:bodyPr>
          <a:lstStyle/>
          <a:p>
            <a:pPr defTabSz="1219170" eaLnBrk="0" fontAlgn="base" hangingPunct="0">
              <a:lnSpc>
                <a:spcPts val="5333"/>
              </a:lnSpc>
              <a:spcBef>
                <a:spcPct val="0"/>
              </a:spcBef>
              <a:spcAft>
                <a:spcPct val="0"/>
              </a:spcAft>
              <a:defRPr/>
            </a:pPr>
            <a:r>
              <a:rPr lang="en-US" altLang="zh-CN" sz="3333" dirty="0">
                <a:solidFill>
                  <a:prstClr val="white">
                    <a:lumMod val="50000"/>
                  </a:prstClr>
                </a:solidFill>
                <a:latin typeface="微软雅黑" pitchFamily="34" charset="-122"/>
                <a:ea typeface="微软雅黑" pitchFamily="34" charset="-122"/>
                <a:cs typeface="楷体_GB2312"/>
              </a:rPr>
              <a:t>7.1 </a:t>
            </a:r>
            <a:r>
              <a:rPr lang="zh-CN" altLang="en-US" sz="3333" dirty="0">
                <a:solidFill>
                  <a:prstClr val="white">
                    <a:lumMod val="50000"/>
                  </a:prstClr>
                </a:solidFill>
                <a:latin typeface="微软雅黑" pitchFamily="34" charset="-122"/>
                <a:ea typeface="微软雅黑" pitchFamily="34" charset="-122"/>
                <a:cs typeface="楷体_GB2312"/>
              </a:rPr>
              <a:t>存储组织</a:t>
            </a:r>
          </a:p>
          <a:p>
            <a:pPr defTabSz="1219170" eaLnBrk="0" fontAlgn="base" hangingPunct="0">
              <a:lnSpc>
                <a:spcPts val="5333"/>
              </a:lnSpc>
              <a:spcBef>
                <a:spcPct val="0"/>
              </a:spcBef>
              <a:spcAft>
                <a:spcPct val="0"/>
              </a:spcAft>
              <a:defRPr/>
            </a:pPr>
            <a:r>
              <a:rPr lang="en-US" altLang="zh-CN" sz="3333" dirty="0">
                <a:solidFill>
                  <a:prstClr val="white">
                    <a:lumMod val="50000"/>
                  </a:prstClr>
                </a:solidFill>
                <a:latin typeface="微软雅黑" pitchFamily="34" charset="-122"/>
                <a:ea typeface="微软雅黑" pitchFamily="34" charset="-122"/>
                <a:cs typeface="楷体_GB2312"/>
              </a:rPr>
              <a:t>7.2 </a:t>
            </a:r>
            <a:r>
              <a:rPr lang="zh-CN" altLang="en-US" sz="3333" dirty="0">
                <a:solidFill>
                  <a:prstClr val="white">
                    <a:lumMod val="50000"/>
                  </a:prstClr>
                </a:solidFill>
                <a:latin typeface="微软雅黑" pitchFamily="34" charset="-122"/>
                <a:ea typeface="微软雅黑" pitchFamily="34" charset="-122"/>
                <a:cs typeface="楷体_GB2312"/>
              </a:rPr>
              <a:t>静态存储分配</a:t>
            </a:r>
          </a:p>
          <a:p>
            <a:pPr defTabSz="1219170" eaLnBrk="0" fontAlgn="base" hangingPunct="0">
              <a:lnSpc>
                <a:spcPts val="5333"/>
              </a:lnSpc>
              <a:spcBef>
                <a:spcPct val="0"/>
              </a:spcBef>
              <a:spcAft>
                <a:spcPct val="0"/>
              </a:spcAft>
              <a:defRPr/>
            </a:pPr>
            <a:r>
              <a:rPr lang="en-US" altLang="zh-CN" sz="3333" dirty="0">
                <a:solidFill>
                  <a:prstClr val="white">
                    <a:lumMod val="50000"/>
                  </a:prstClr>
                </a:solidFill>
                <a:latin typeface="微软雅黑" pitchFamily="34" charset="-122"/>
                <a:ea typeface="微软雅黑" pitchFamily="34" charset="-122"/>
                <a:cs typeface="楷体_GB2312"/>
              </a:rPr>
              <a:t>7.3 </a:t>
            </a:r>
            <a:r>
              <a:rPr lang="zh-CN" altLang="en-US" sz="3333" dirty="0">
                <a:solidFill>
                  <a:prstClr val="white">
                    <a:lumMod val="50000"/>
                  </a:prstClr>
                </a:solidFill>
                <a:latin typeface="微软雅黑" pitchFamily="34" charset="-122"/>
                <a:ea typeface="微软雅黑" pitchFamily="34" charset="-122"/>
                <a:cs typeface="楷体_GB2312"/>
              </a:rPr>
              <a:t>栈式存储分配</a:t>
            </a:r>
          </a:p>
          <a:p>
            <a:pPr defTabSz="1219170" eaLnBrk="0" fontAlgn="base" hangingPunct="0">
              <a:lnSpc>
                <a:spcPts val="5333"/>
              </a:lnSpc>
              <a:spcBef>
                <a:spcPct val="0"/>
              </a:spcBef>
              <a:spcAft>
                <a:spcPct val="0"/>
              </a:spcAft>
              <a:defRPr/>
            </a:pPr>
            <a:r>
              <a:rPr lang="en-US" altLang="zh-CN" sz="3333" dirty="0">
                <a:solidFill>
                  <a:srgbClr val="073E87">
                    <a:lumMod val="60000"/>
                    <a:lumOff val="40000"/>
                  </a:srgbClr>
                </a:solidFill>
                <a:latin typeface="微软雅黑" pitchFamily="34" charset="-122"/>
                <a:ea typeface="微软雅黑" pitchFamily="34" charset="-122"/>
                <a:cs typeface="楷体_GB2312"/>
              </a:rPr>
              <a:t>7.4 </a:t>
            </a:r>
            <a:r>
              <a:rPr lang="zh-CN" altLang="en-US" sz="3333" dirty="0">
                <a:solidFill>
                  <a:srgbClr val="073E87">
                    <a:lumMod val="60000"/>
                    <a:lumOff val="40000"/>
                  </a:srgbClr>
                </a:solidFill>
                <a:latin typeface="微软雅黑" pitchFamily="34" charset="-122"/>
                <a:ea typeface="微软雅黑" pitchFamily="34" charset="-122"/>
                <a:cs typeface="楷体_GB2312"/>
              </a:rPr>
              <a:t>非局部数据的访问</a:t>
            </a:r>
          </a:p>
          <a:p>
            <a:pPr defTabSz="1219170" eaLnBrk="0" fontAlgn="base" hangingPunct="0">
              <a:lnSpc>
                <a:spcPts val="5333"/>
              </a:lnSpc>
              <a:spcBef>
                <a:spcPct val="0"/>
              </a:spcBef>
              <a:spcAft>
                <a:spcPct val="0"/>
              </a:spcAft>
              <a:defRPr/>
            </a:pPr>
            <a:r>
              <a:rPr lang="en-US" altLang="zh-CN" sz="3333" dirty="0">
                <a:solidFill>
                  <a:prstClr val="white">
                    <a:lumMod val="50000"/>
                  </a:prstClr>
                </a:solidFill>
                <a:latin typeface="微软雅黑" pitchFamily="34" charset="-122"/>
                <a:ea typeface="微软雅黑" pitchFamily="34" charset="-122"/>
                <a:cs typeface="楷体_GB2312"/>
              </a:rPr>
              <a:t>7.5 </a:t>
            </a:r>
            <a:r>
              <a:rPr lang="zh-CN" altLang="en-US" sz="3333" dirty="0">
                <a:solidFill>
                  <a:prstClr val="white">
                    <a:lumMod val="50000"/>
                  </a:prstClr>
                </a:solidFill>
                <a:latin typeface="微软雅黑" pitchFamily="34" charset="-122"/>
                <a:ea typeface="微软雅黑" pitchFamily="34" charset="-122"/>
                <a:cs typeface="楷体_GB2312"/>
              </a:rPr>
              <a:t>参数传递</a:t>
            </a:r>
            <a:endParaRPr lang="en-US" altLang="zh-CN" sz="3333" dirty="0">
              <a:solidFill>
                <a:prstClr val="white">
                  <a:lumMod val="50000"/>
                </a:prstClr>
              </a:solidFill>
              <a:latin typeface="微软雅黑" pitchFamily="34" charset="-122"/>
              <a:ea typeface="微软雅黑" pitchFamily="34" charset="-122"/>
              <a:cs typeface="楷体_GB2312"/>
            </a:endParaRPr>
          </a:p>
          <a:p>
            <a:pPr defTabSz="1219170" eaLnBrk="0" fontAlgn="base" hangingPunct="0">
              <a:lnSpc>
                <a:spcPts val="5333"/>
              </a:lnSpc>
              <a:spcBef>
                <a:spcPct val="0"/>
              </a:spcBef>
              <a:spcAft>
                <a:spcPct val="0"/>
              </a:spcAft>
              <a:defRPr/>
            </a:pPr>
            <a:r>
              <a:rPr lang="en-US" altLang="zh-CN" sz="3333" dirty="0">
                <a:solidFill>
                  <a:prstClr val="white">
                    <a:lumMod val="50000"/>
                  </a:prstClr>
                </a:solidFill>
                <a:latin typeface="微软雅黑" pitchFamily="34" charset="-122"/>
                <a:ea typeface="微软雅黑" pitchFamily="34" charset="-122"/>
                <a:cs typeface="楷体_GB2312"/>
              </a:rPr>
              <a:t>7.6 </a:t>
            </a:r>
            <a:r>
              <a:rPr lang="zh-CN" altLang="en-US" sz="3333" dirty="0">
                <a:solidFill>
                  <a:prstClr val="white">
                    <a:lumMod val="50000"/>
                  </a:prstClr>
                </a:solidFill>
                <a:latin typeface="微软雅黑" pitchFamily="34" charset="-122"/>
                <a:ea typeface="微软雅黑" pitchFamily="34" charset="-122"/>
                <a:cs typeface="楷体_GB2312"/>
              </a:rPr>
              <a:t>符号表</a:t>
            </a:r>
          </a:p>
        </p:txBody>
      </p:sp>
      <p:pic>
        <p:nvPicPr>
          <p:cNvPr id="87044" name="Picture 7" descr="E:\工大编译\ppt\制作\0330e9c554c768200000158fc50d53d.jpg"/>
          <p:cNvPicPr>
            <a:picLocks noChangeAspect="1" noChangeArrowheads="1"/>
          </p:cNvPicPr>
          <p:nvPr/>
        </p:nvPicPr>
        <p:blipFill>
          <a:blip r:embed="rId3">
            <a:extLst>
              <a:ext uri="{28A0092B-C50C-407E-A947-70E740481C1C}">
                <a14:useLocalDpi xmlns:a14="http://schemas.microsoft.com/office/drawing/2010/main" val="0"/>
              </a:ext>
            </a:extLst>
          </a:blip>
          <a:srcRect l="15538" r="21837"/>
          <a:stretch>
            <a:fillRect/>
          </a:stretch>
        </p:blipFill>
        <p:spPr bwMode="auto">
          <a:xfrm>
            <a:off x="-8466" y="0"/>
            <a:ext cx="57277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15"/>
          <p:cNvSpPr/>
          <p:nvPr/>
        </p:nvSpPr>
        <p:spPr>
          <a:xfrm>
            <a:off x="5524501" y="476251"/>
            <a:ext cx="2571751" cy="1047749"/>
          </a:xfrm>
          <a:prstGeom prst="rect">
            <a:avLst/>
          </a:prstGeom>
          <a:solidFill>
            <a:schemeClr val="accent2">
              <a:lumMod val="60000"/>
              <a:lumOff val="4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anchor="ctr"/>
          <a:lstStyle/>
          <a:p>
            <a:pPr algn="ctr" defTabSz="1219170" eaLnBrk="0" hangingPunct="0">
              <a:defRPr/>
            </a:pPr>
            <a:r>
              <a:rPr lang="zh-CN" altLang="en-US" sz="5333" b="1" spc="800" dirty="0">
                <a:solidFill>
                  <a:prstClr val="white"/>
                </a:solidFill>
                <a:latin typeface="微软雅黑" pitchFamily="34" charset="-122"/>
                <a:ea typeface="微软雅黑" pitchFamily="34" charset="-122"/>
              </a:rPr>
              <a:t>提纲</a:t>
            </a:r>
            <a:endParaRPr lang="zh-CN" altLang="en-US" sz="2133" dirty="0">
              <a:solidFill>
                <a:prstClr val="black">
                  <a:lumMod val="85000"/>
                  <a:lumOff val="15000"/>
                </a:prstClr>
              </a:solidFill>
              <a:latin typeface="Candara"/>
              <a:ea typeface="华文楷体" panose="0201060004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20002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anchor="ctr"/>
          <a:lstStyle/>
          <a:p>
            <a:pPr algn="ctr" defTabSz="1219170" eaLnBrk="0" hangingPunct="0">
              <a:defRPr/>
            </a:pPr>
            <a:endParaRPr lang="zh-CN" altLang="en-US" sz="2133" dirty="0">
              <a:solidFill>
                <a:prstClr val="black">
                  <a:lumMod val="85000"/>
                  <a:lumOff val="15000"/>
                </a:prstClr>
              </a:solidFill>
              <a:latin typeface="Candara"/>
              <a:ea typeface="华文楷体" panose="02010600040101010101" pitchFamily="2" charset="-122"/>
            </a:endParaRPr>
          </a:p>
        </p:txBody>
      </p:sp>
      <p:sp>
        <p:nvSpPr>
          <p:cNvPr id="8" name="矩形 7"/>
          <p:cNvSpPr/>
          <p:nvPr/>
        </p:nvSpPr>
        <p:spPr>
          <a:xfrm>
            <a:off x="6000752" y="1809751"/>
            <a:ext cx="5810249" cy="4102213"/>
          </a:xfrm>
          <a:prstGeom prst="rect">
            <a:avLst/>
          </a:prstGeom>
          <a:ln w="12700">
            <a:noFill/>
          </a:ln>
        </p:spPr>
        <p:txBody>
          <a:bodyPr lIns="91440" tIns="45720" rIns="91440" bIns="45720">
            <a:spAutoFit/>
          </a:bodyPr>
          <a:lstStyle/>
          <a:p>
            <a:pPr defTabSz="1219170" eaLnBrk="0" fontAlgn="base" hangingPunct="0">
              <a:lnSpc>
                <a:spcPts val="5333"/>
              </a:lnSpc>
              <a:spcBef>
                <a:spcPct val="0"/>
              </a:spcBef>
              <a:spcAft>
                <a:spcPct val="0"/>
              </a:spcAft>
              <a:defRPr/>
            </a:pPr>
            <a:r>
              <a:rPr lang="en-US" altLang="zh-CN" sz="3333" dirty="0">
                <a:solidFill>
                  <a:prstClr val="white">
                    <a:lumMod val="50000"/>
                  </a:prstClr>
                </a:solidFill>
                <a:latin typeface="微软雅黑" pitchFamily="34" charset="-122"/>
                <a:ea typeface="微软雅黑" pitchFamily="34" charset="-122"/>
                <a:cs typeface="楷体_GB2312"/>
              </a:rPr>
              <a:t>7.1 </a:t>
            </a:r>
            <a:r>
              <a:rPr lang="zh-CN" altLang="en-US" sz="3333" dirty="0">
                <a:solidFill>
                  <a:prstClr val="white">
                    <a:lumMod val="50000"/>
                  </a:prstClr>
                </a:solidFill>
                <a:latin typeface="微软雅黑" pitchFamily="34" charset="-122"/>
                <a:ea typeface="微软雅黑" pitchFamily="34" charset="-122"/>
                <a:cs typeface="楷体_GB2312"/>
              </a:rPr>
              <a:t>存储组织</a:t>
            </a:r>
          </a:p>
          <a:p>
            <a:pPr defTabSz="1219170" eaLnBrk="0" fontAlgn="base" hangingPunct="0">
              <a:lnSpc>
                <a:spcPts val="5333"/>
              </a:lnSpc>
              <a:spcBef>
                <a:spcPct val="0"/>
              </a:spcBef>
              <a:spcAft>
                <a:spcPct val="0"/>
              </a:spcAft>
              <a:defRPr/>
            </a:pPr>
            <a:r>
              <a:rPr lang="en-US" altLang="zh-CN" sz="3333" dirty="0">
                <a:solidFill>
                  <a:prstClr val="white">
                    <a:lumMod val="50000"/>
                  </a:prstClr>
                </a:solidFill>
                <a:latin typeface="微软雅黑" pitchFamily="34" charset="-122"/>
                <a:ea typeface="微软雅黑" pitchFamily="34" charset="-122"/>
                <a:cs typeface="楷体_GB2312"/>
              </a:rPr>
              <a:t>7.2 </a:t>
            </a:r>
            <a:r>
              <a:rPr lang="zh-CN" altLang="en-US" sz="3333" dirty="0">
                <a:solidFill>
                  <a:prstClr val="white">
                    <a:lumMod val="50000"/>
                  </a:prstClr>
                </a:solidFill>
                <a:latin typeface="微软雅黑" pitchFamily="34" charset="-122"/>
                <a:ea typeface="微软雅黑" pitchFamily="34" charset="-122"/>
                <a:cs typeface="楷体_GB2312"/>
              </a:rPr>
              <a:t>静态存储分配</a:t>
            </a:r>
          </a:p>
          <a:p>
            <a:pPr defTabSz="1219170" eaLnBrk="0" fontAlgn="base" hangingPunct="0">
              <a:lnSpc>
                <a:spcPts val="5333"/>
              </a:lnSpc>
              <a:spcBef>
                <a:spcPct val="0"/>
              </a:spcBef>
              <a:spcAft>
                <a:spcPct val="0"/>
              </a:spcAft>
              <a:defRPr/>
            </a:pPr>
            <a:r>
              <a:rPr lang="en-US" altLang="zh-CN" sz="3333" dirty="0">
                <a:solidFill>
                  <a:prstClr val="white">
                    <a:lumMod val="50000"/>
                  </a:prstClr>
                </a:solidFill>
                <a:latin typeface="微软雅黑" pitchFamily="34" charset="-122"/>
                <a:ea typeface="微软雅黑" pitchFamily="34" charset="-122"/>
                <a:cs typeface="楷体_GB2312"/>
              </a:rPr>
              <a:t>7.3 </a:t>
            </a:r>
            <a:r>
              <a:rPr lang="zh-CN" altLang="en-US" sz="3333" dirty="0">
                <a:solidFill>
                  <a:prstClr val="white">
                    <a:lumMod val="50000"/>
                  </a:prstClr>
                </a:solidFill>
                <a:latin typeface="微软雅黑" pitchFamily="34" charset="-122"/>
                <a:ea typeface="微软雅黑" pitchFamily="34" charset="-122"/>
                <a:cs typeface="楷体_GB2312"/>
              </a:rPr>
              <a:t>栈式存储分配</a:t>
            </a:r>
          </a:p>
          <a:p>
            <a:pPr defTabSz="1219170" eaLnBrk="0" fontAlgn="base" hangingPunct="0">
              <a:lnSpc>
                <a:spcPts val="5333"/>
              </a:lnSpc>
              <a:spcBef>
                <a:spcPct val="0"/>
              </a:spcBef>
              <a:spcAft>
                <a:spcPct val="0"/>
              </a:spcAft>
              <a:defRPr/>
            </a:pPr>
            <a:r>
              <a:rPr lang="en-US" altLang="zh-CN" sz="3333" dirty="0">
                <a:solidFill>
                  <a:srgbClr val="073E87">
                    <a:lumMod val="60000"/>
                    <a:lumOff val="40000"/>
                  </a:srgbClr>
                </a:solidFill>
                <a:latin typeface="微软雅黑" pitchFamily="34" charset="-122"/>
                <a:ea typeface="微软雅黑" pitchFamily="34" charset="-122"/>
                <a:cs typeface="楷体_GB2312"/>
              </a:rPr>
              <a:t>7.4 </a:t>
            </a:r>
            <a:r>
              <a:rPr lang="zh-CN" altLang="en-US" sz="3333" dirty="0">
                <a:solidFill>
                  <a:srgbClr val="073E87">
                    <a:lumMod val="60000"/>
                    <a:lumOff val="40000"/>
                  </a:srgbClr>
                </a:solidFill>
                <a:latin typeface="微软雅黑" pitchFamily="34" charset="-122"/>
                <a:ea typeface="微软雅黑" pitchFamily="34" charset="-122"/>
                <a:cs typeface="楷体_GB2312"/>
              </a:rPr>
              <a:t>非局部数据的访问</a:t>
            </a:r>
          </a:p>
          <a:p>
            <a:pPr defTabSz="1219170" eaLnBrk="0" fontAlgn="base" hangingPunct="0">
              <a:lnSpc>
                <a:spcPts val="5333"/>
              </a:lnSpc>
              <a:spcBef>
                <a:spcPct val="0"/>
              </a:spcBef>
              <a:spcAft>
                <a:spcPct val="0"/>
              </a:spcAft>
              <a:defRPr/>
            </a:pPr>
            <a:r>
              <a:rPr lang="en-US" altLang="zh-CN" sz="3333" dirty="0">
                <a:solidFill>
                  <a:prstClr val="white">
                    <a:lumMod val="50000"/>
                  </a:prstClr>
                </a:solidFill>
                <a:latin typeface="微软雅黑" pitchFamily="34" charset="-122"/>
                <a:ea typeface="微软雅黑" pitchFamily="34" charset="-122"/>
                <a:cs typeface="楷体_GB2312"/>
              </a:rPr>
              <a:t>7.5 </a:t>
            </a:r>
            <a:r>
              <a:rPr lang="zh-CN" altLang="en-US" sz="3333" dirty="0">
                <a:solidFill>
                  <a:prstClr val="white">
                    <a:lumMod val="50000"/>
                  </a:prstClr>
                </a:solidFill>
                <a:latin typeface="微软雅黑" pitchFamily="34" charset="-122"/>
                <a:ea typeface="微软雅黑" pitchFamily="34" charset="-122"/>
                <a:cs typeface="楷体_GB2312"/>
              </a:rPr>
              <a:t>参数传递</a:t>
            </a:r>
            <a:endParaRPr lang="en-US" altLang="zh-CN" sz="3333" dirty="0">
              <a:solidFill>
                <a:prstClr val="white">
                  <a:lumMod val="50000"/>
                </a:prstClr>
              </a:solidFill>
              <a:latin typeface="微软雅黑" pitchFamily="34" charset="-122"/>
              <a:ea typeface="微软雅黑" pitchFamily="34" charset="-122"/>
              <a:cs typeface="楷体_GB2312"/>
            </a:endParaRPr>
          </a:p>
          <a:p>
            <a:pPr defTabSz="1219170" eaLnBrk="0" fontAlgn="base" hangingPunct="0">
              <a:lnSpc>
                <a:spcPts val="5333"/>
              </a:lnSpc>
              <a:spcBef>
                <a:spcPct val="0"/>
              </a:spcBef>
              <a:spcAft>
                <a:spcPct val="0"/>
              </a:spcAft>
              <a:defRPr/>
            </a:pPr>
            <a:r>
              <a:rPr lang="en-US" altLang="zh-CN" sz="3333" dirty="0">
                <a:solidFill>
                  <a:prstClr val="white">
                    <a:lumMod val="50000"/>
                  </a:prstClr>
                </a:solidFill>
                <a:latin typeface="微软雅黑" pitchFamily="34" charset="-122"/>
                <a:ea typeface="微软雅黑" pitchFamily="34" charset="-122"/>
                <a:cs typeface="楷体_GB2312"/>
              </a:rPr>
              <a:t>7.6 </a:t>
            </a:r>
            <a:r>
              <a:rPr lang="zh-CN" altLang="en-US" sz="3333" dirty="0">
                <a:solidFill>
                  <a:prstClr val="white">
                    <a:lumMod val="50000"/>
                  </a:prstClr>
                </a:solidFill>
                <a:latin typeface="微软雅黑" pitchFamily="34" charset="-122"/>
                <a:ea typeface="微软雅黑" pitchFamily="34" charset="-122"/>
                <a:cs typeface="楷体_GB2312"/>
              </a:rPr>
              <a:t>符号表</a:t>
            </a:r>
          </a:p>
        </p:txBody>
      </p:sp>
      <p:pic>
        <p:nvPicPr>
          <p:cNvPr id="87044" name="Picture 7" descr="E:\工大编译\ppt\制作\0330e9c554c768200000158fc50d53d.jpg"/>
          <p:cNvPicPr>
            <a:picLocks noChangeAspect="1" noChangeArrowheads="1"/>
          </p:cNvPicPr>
          <p:nvPr/>
        </p:nvPicPr>
        <p:blipFill>
          <a:blip r:embed="rId3">
            <a:extLst>
              <a:ext uri="{28A0092B-C50C-407E-A947-70E740481C1C}">
                <a14:useLocalDpi xmlns:a14="http://schemas.microsoft.com/office/drawing/2010/main" val="0"/>
              </a:ext>
            </a:extLst>
          </a:blip>
          <a:srcRect l="15538" r="21837"/>
          <a:stretch>
            <a:fillRect/>
          </a:stretch>
        </p:blipFill>
        <p:spPr bwMode="auto">
          <a:xfrm>
            <a:off x="-8466" y="0"/>
            <a:ext cx="57277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15"/>
          <p:cNvSpPr/>
          <p:nvPr/>
        </p:nvSpPr>
        <p:spPr>
          <a:xfrm>
            <a:off x="5524501" y="476251"/>
            <a:ext cx="2571751" cy="1047749"/>
          </a:xfrm>
          <a:prstGeom prst="rect">
            <a:avLst/>
          </a:prstGeom>
          <a:solidFill>
            <a:schemeClr val="accent2">
              <a:lumMod val="60000"/>
              <a:lumOff val="4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anchor="ctr"/>
          <a:lstStyle/>
          <a:p>
            <a:pPr algn="ctr" defTabSz="1219170" eaLnBrk="0" hangingPunct="0">
              <a:defRPr/>
            </a:pPr>
            <a:r>
              <a:rPr lang="zh-CN" altLang="en-US" sz="5333" b="1" spc="800" dirty="0">
                <a:solidFill>
                  <a:prstClr val="white"/>
                </a:solidFill>
                <a:latin typeface="微软雅黑" pitchFamily="34" charset="-122"/>
                <a:ea typeface="微软雅黑" pitchFamily="34" charset="-122"/>
              </a:rPr>
              <a:t>提纲</a:t>
            </a:r>
            <a:endParaRPr lang="zh-CN" altLang="en-US" sz="2133" dirty="0">
              <a:solidFill>
                <a:prstClr val="black">
                  <a:lumMod val="85000"/>
                  <a:lumOff val="15000"/>
                </a:prstClr>
              </a:solidFill>
              <a:latin typeface="Candara"/>
              <a:ea typeface="华文楷体" panose="02010600040101010101" pitchFamily="2" charset="-122"/>
            </a:endParaRPr>
          </a:p>
        </p:txBody>
      </p:sp>
    </p:spTree>
    <p:extLst>
      <p:ext uri="{BB962C8B-B14F-4D97-AF65-F5344CB8AC3E}">
        <p14:creationId xmlns:p14="http://schemas.microsoft.com/office/powerpoint/2010/main" val="18564954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内容占位符 2"/>
          <p:cNvSpPr>
            <a:spLocks noGrp="1"/>
          </p:cNvSpPr>
          <p:nvPr>
            <p:ph idx="1"/>
          </p:nvPr>
        </p:nvSpPr>
        <p:spPr>
          <a:xfrm>
            <a:off x="571500" y="1119718"/>
            <a:ext cx="11049000" cy="5452533"/>
          </a:xfrm>
        </p:spPr>
        <p:txBody>
          <a:bodyPr/>
          <a:lstStyle/>
          <a:p>
            <a:pPr eaLnBrk="1" hangingPunct="1">
              <a:lnSpc>
                <a:spcPts val="3467"/>
              </a:lnSpc>
              <a:buClrTx/>
              <a:buFont typeface="Wingdings" pitchFamily="2" charset="2"/>
              <a:buChar char="Ø"/>
              <a:defRPr/>
            </a:pPr>
            <a:r>
              <a:rPr lang="zh-CN" altLang="en-US" b="1" dirty="0">
                <a:solidFill>
                  <a:schemeClr val="tx1"/>
                </a:solidFill>
                <a:latin typeface="楷体" pitchFamily="49" charset="-122"/>
              </a:rPr>
              <a:t>一个过程除了可以使用</a:t>
            </a:r>
            <a:r>
              <a:rPr lang="zh-CN" altLang="en-US" b="1" dirty="0">
                <a:solidFill>
                  <a:schemeClr val="tx2">
                    <a:lumMod val="60000"/>
                    <a:lumOff val="40000"/>
                  </a:schemeClr>
                </a:solidFill>
                <a:latin typeface="楷体" pitchFamily="49" charset="-122"/>
              </a:rPr>
              <a:t>过程自身</a:t>
            </a:r>
            <a:r>
              <a:rPr lang="zh-CN" altLang="en-US" b="1" dirty="0">
                <a:solidFill>
                  <a:schemeClr val="tx1"/>
                </a:solidFill>
                <a:latin typeface="楷体" pitchFamily="49" charset="-122"/>
              </a:rPr>
              <a:t>声明的</a:t>
            </a:r>
            <a:r>
              <a:rPr lang="zh-CN" altLang="en-US" b="1" dirty="0">
                <a:solidFill>
                  <a:schemeClr val="tx2">
                    <a:lumMod val="60000"/>
                    <a:lumOff val="40000"/>
                  </a:schemeClr>
                </a:solidFill>
                <a:latin typeface="楷体" pitchFamily="49" charset="-122"/>
              </a:rPr>
              <a:t>局部数据</a:t>
            </a:r>
            <a:r>
              <a:rPr lang="zh-CN" altLang="en-US" b="1" dirty="0">
                <a:solidFill>
                  <a:schemeClr val="tx1"/>
                </a:solidFill>
                <a:latin typeface="楷体" pitchFamily="49" charset="-122"/>
              </a:rPr>
              <a:t>以外，还可以使用</a:t>
            </a:r>
            <a:r>
              <a:rPr lang="zh-CN" altLang="en-US" b="1" dirty="0">
                <a:solidFill>
                  <a:schemeClr val="tx2">
                    <a:lumMod val="60000"/>
                    <a:lumOff val="40000"/>
                  </a:schemeClr>
                </a:solidFill>
                <a:latin typeface="楷体" pitchFamily="49" charset="-122"/>
              </a:rPr>
              <a:t>过程外</a:t>
            </a:r>
            <a:r>
              <a:rPr lang="zh-CN" altLang="en-US" b="1" dirty="0">
                <a:solidFill>
                  <a:schemeClr val="tx1"/>
                </a:solidFill>
                <a:latin typeface="楷体" pitchFamily="49" charset="-122"/>
              </a:rPr>
              <a:t>声明的</a:t>
            </a:r>
            <a:r>
              <a:rPr lang="zh-CN" altLang="en-US" b="1" dirty="0">
                <a:solidFill>
                  <a:schemeClr val="tx2">
                    <a:lumMod val="60000"/>
                    <a:lumOff val="40000"/>
                  </a:schemeClr>
                </a:solidFill>
                <a:latin typeface="楷体" pitchFamily="49" charset="-122"/>
              </a:rPr>
              <a:t>非局部数据</a:t>
            </a:r>
            <a:endParaRPr lang="en-US" altLang="zh-CN" b="1" dirty="0">
              <a:solidFill>
                <a:schemeClr val="tx1"/>
              </a:solidFill>
              <a:latin typeface="楷体" pitchFamily="49" charset="-122"/>
            </a:endParaRPr>
          </a:p>
          <a:p>
            <a:pPr lvl="1" eaLnBrk="1" hangingPunct="1">
              <a:lnSpc>
                <a:spcPts val="3200"/>
              </a:lnSpc>
              <a:buClrTx/>
              <a:buFont typeface="Wingdings" pitchFamily="2" charset="2"/>
              <a:buChar char="Ø"/>
              <a:defRPr/>
            </a:pPr>
            <a:r>
              <a:rPr lang="zh-CN" altLang="en-US" sz="2667" b="1" dirty="0">
                <a:solidFill>
                  <a:schemeClr val="tx1"/>
                </a:solidFill>
                <a:cs typeface="Times New Roman" pitchFamily="18" charset="0"/>
              </a:rPr>
              <a:t>全局数据</a:t>
            </a:r>
          </a:p>
          <a:p>
            <a:pPr lvl="1" eaLnBrk="1" hangingPunct="1">
              <a:lnSpc>
                <a:spcPts val="3200"/>
              </a:lnSpc>
              <a:buClr>
                <a:schemeClr val="tx1"/>
              </a:buClr>
              <a:buFont typeface="Wingdings" pitchFamily="2" charset="2"/>
              <a:buChar char="Ø"/>
              <a:defRPr/>
            </a:pPr>
            <a:r>
              <a:rPr lang="zh-CN" altLang="en-US" sz="2667" b="1" dirty="0">
                <a:solidFill>
                  <a:schemeClr val="tx2">
                    <a:lumMod val="60000"/>
                    <a:lumOff val="40000"/>
                  </a:schemeClr>
                </a:solidFill>
                <a:cs typeface="Times New Roman" pitchFamily="18" charset="0"/>
              </a:rPr>
              <a:t>外围过程</a:t>
            </a:r>
            <a:r>
              <a:rPr lang="zh-CN" altLang="en-US" sz="2667" b="1" dirty="0">
                <a:solidFill>
                  <a:schemeClr val="tx1"/>
                </a:solidFill>
                <a:cs typeface="Times New Roman" pitchFamily="18" charset="0"/>
              </a:rPr>
              <a:t>定义的数据（支持过程嵌套声明的语言）</a:t>
            </a:r>
            <a:endParaRPr lang="en-US" altLang="zh-CN" sz="2667" b="1" dirty="0">
              <a:solidFill>
                <a:schemeClr val="tx1"/>
              </a:solidFill>
              <a:cs typeface="Times New Roman" pitchFamily="18" charset="0"/>
            </a:endParaRPr>
          </a:p>
          <a:p>
            <a:pPr lvl="2" eaLnBrk="1" hangingPunct="1">
              <a:lnSpc>
                <a:spcPts val="3200"/>
              </a:lnSpc>
              <a:buClrTx/>
              <a:buFont typeface="Wingdings" pitchFamily="2" charset="2"/>
              <a:buChar char="Ø"/>
              <a:defRPr/>
            </a:pPr>
            <a:r>
              <a:rPr lang="zh-CN" altLang="en-US" sz="2400" b="1" dirty="0">
                <a:solidFill>
                  <a:schemeClr val="tx1"/>
                </a:solidFill>
                <a:cs typeface="Times New Roman" panose="02020603050405020304" pitchFamily="18" charset="0"/>
              </a:rPr>
              <a:t>例：</a:t>
            </a:r>
            <a:r>
              <a:rPr lang="en-US" altLang="zh-CN" sz="2400" b="1" i="1" dirty="0">
                <a:solidFill>
                  <a:schemeClr val="tx1"/>
                </a:solidFill>
                <a:ea typeface="楷体_GB2312" pitchFamily="49" charset="-122"/>
                <a:cs typeface="Times New Roman" panose="02020603050405020304" pitchFamily="18" charset="0"/>
              </a:rPr>
              <a:t>Pascal</a:t>
            </a:r>
            <a:r>
              <a:rPr lang="zh-CN" altLang="en-US" sz="2400" b="1" dirty="0">
                <a:solidFill>
                  <a:schemeClr val="tx1"/>
                </a:solidFill>
                <a:cs typeface="Times New Roman" panose="02020603050405020304" pitchFamily="18" charset="0"/>
              </a:rPr>
              <a:t>语言</a:t>
            </a:r>
          </a:p>
        </p:txBody>
      </p:sp>
      <p:sp>
        <p:nvSpPr>
          <p:cNvPr id="89091" name="标题 1"/>
          <p:cNvSpPr>
            <a:spLocks noGrp="1"/>
          </p:cNvSpPr>
          <p:nvPr>
            <p:ph type="title"/>
          </p:nvPr>
        </p:nvSpPr>
        <p:spPr>
          <a:xfrm>
            <a:off x="1007533" y="357718"/>
            <a:ext cx="10574867" cy="478367"/>
          </a:xfrm>
        </p:spPr>
        <p:txBody>
          <a:bodyPr/>
          <a:lstStyle/>
          <a:p>
            <a:r>
              <a:rPr lang="en-US" altLang="zh-CN" sz="4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7.4 </a:t>
            </a:r>
            <a:r>
              <a:rPr lang="zh-CN" altLang="en-US" sz="4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非局部数据的访问</a:t>
            </a:r>
          </a:p>
        </p:txBody>
      </p:sp>
      <p:sp>
        <p:nvSpPr>
          <p:cNvPr id="2" name="矩形 1">
            <a:extLst>
              <a:ext uri="{FF2B5EF4-FFF2-40B4-BE49-F238E27FC236}">
                <a16:creationId xmlns:a16="http://schemas.microsoft.com/office/drawing/2014/main" id="{23C164C2-0F12-418D-8F23-582976ED71AC}"/>
              </a:ext>
            </a:extLst>
          </p:cNvPr>
          <p:cNvSpPr/>
          <p:nvPr/>
        </p:nvSpPr>
        <p:spPr>
          <a:xfrm>
            <a:off x="9006513" y="2614941"/>
            <a:ext cx="3185487" cy="369332"/>
          </a:xfrm>
          <a:prstGeom prst="rect">
            <a:avLst/>
          </a:prstGeom>
        </p:spPr>
        <p:txBody>
          <a:bodyPr wrap="none">
            <a:spAutoFit/>
          </a:bodyPr>
          <a:lstStyle/>
          <a:p>
            <a:r>
              <a:rPr lang="zh-CN" altLang="en-US" b="1" dirty="0">
                <a:solidFill>
                  <a:srgbClr val="FF0000"/>
                </a:solidFill>
              </a:rPr>
              <a:t>块结构语言的静态作用域规则</a:t>
            </a:r>
          </a:p>
        </p:txBody>
      </p:sp>
      <p:cxnSp>
        <p:nvCxnSpPr>
          <p:cNvPr id="4" name="直接箭头连接符 3">
            <a:extLst>
              <a:ext uri="{FF2B5EF4-FFF2-40B4-BE49-F238E27FC236}">
                <a16:creationId xmlns:a16="http://schemas.microsoft.com/office/drawing/2014/main" id="{5FEFC983-58E5-4704-8983-DBEEBCC5A6E6}"/>
              </a:ext>
            </a:extLst>
          </p:cNvPr>
          <p:cNvCxnSpPr>
            <a:cxnSpLocks/>
          </p:cNvCxnSpPr>
          <p:nvPr/>
        </p:nvCxnSpPr>
        <p:spPr>
          <a:xfrm flipH="1">
            <a:off x="8728363" y="2790701"/>
            <a:ext cx="301900"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4901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 calcmode="lin" valueType="num">
                                      <p:cBhvr>
                                        <p:cTn id="7" dur="500" fill="hold"/>
                                        <p:tgtEl>
                                          <p:spTgt spid="3993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9939">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9939">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39939">
                                            <p:txEl>
                                              <p:pRg st="1" end="1"/>
                                            </p:txEl>
                                          </p:spTgt>
                                        </p:tgtEl>
                                        <p:attrNameLst>
                                          <p:attrName>style.visibility</p:attrName>
                                        </p:attrNameLst>
                                      </p:cBhvr>
                                      <p:to>
                                        <p:strVal val="visible"/>
                                      </p:to>
                                    </p:set>
                                    <p:anim calcmode="lin" valueType="num">
                                      <p:cBhvr>
                                        <p:cTn id="14" dur="500" fill="hold"/>
                                        <p:tgtEl>
                                          <p:spTgt spid="39939">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9939">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9939">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nodeType="clickEffect">
                                  <p:stCondLst>
                                    <p:cond delay="0"/>
                                  </p:stCondLst>
                                  <p:childTnLst>
                                    <p:set>
                                      <p:cBhvr>
                                        <p:cTn id="20" dur="1" fill="hold">
                                          <p:stCondLst>
                                            <p:cond delay="0"/>
                                          </p:stCondLst>
                                        </p:cTn>
                                        <p:tgtEl>
                                          <p:spTgt spid="39939">
                                            <p:txEl>
                                              <p:pRg st="2" end="2"/>
                                            </p:txEl>
                                          </p:spTgt>
                                        </p:tgtEl>
                                        <p:attrNameLst>
                                          <p:attrName>style.visibility</p:attrName>
                                        </p:attrNameLst>
                                      </p:cBhvr>
                                      <p:to>
                                        <p:strVal val="visible"/>
                                      </p:to>
                                    </p:set>
                                    <p:anim calcmode="lin" valueType="num">
                                      <p:cBhvr>
                                        <p:cTn id="21" dur="500" fill="hold"/>
                                        <p:tgtEl>
                                          <p:spTgt spid="39939">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9939">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9939">
                                            <p:txEl>
                                              <p:pRg st="2" end="2"/>
                                            </p:txEl>
                                          </p:spTgt>
                                        </p:tgtEl>
                                      </p:cBhvr>
                                    </p:animEffect>
                                  </p:childTnLst>
                                </p:cTn>
                              </p:par>
                              <p:par>
                                <p:cTn id="24" presetID="53" presetClass="entr" presetSubtype="0" fill="hold" nodeType="withEffect">
                                  <p:stCondLst>
                                    <p:cond delay="0"/>
                                  </p:stCondLst>
                                  <p:childTnLst>
                                    <p:set>
                                      <p:cBhvr>
                                        <p:cTn id="25" dur="1" fill="hold">
                                          <p:stCondLst>
                                            <p:cond delay="0"/>
                                          </p:stCondLst>
                                        </p:cTn>
                                        <p:tgtEl>
                                          <p:spTgt spid="39939">
                                            <p:txEl>
                                              <p:pRg st="3" end="3"/>
                                            </p:txEl>
                                          </p:spTgt>
                                        </p:tgtEl>
                                        <p:attrNameLst>
                                          <p:attrName>style.visibility</p:attrName>
                                        </p:attrNameLst>
                                      </p:cBhvr>
                                      <p:to>
                                        <p:strVal val="visible"/>
                                      </p:to>
                                    </p:set>
                                    <p:anim calcmode="lin" valueType="num">
                                      <p:cBhvr>
                                        <p:cTn id="26" dur="500" fill="hold"/>
                                        <p:tgtEl>
                                          <p:spTgt spid="39939">
                                            <p:txEl>
                                              <p:pRg st="3" end="3"/>
                                            </p:txEl>
                                          </p:spTgt>
                                        </p:tgtEl>
                                        <p:attrNameLst>
                                          <p:attrName>ppt_w</p:attrName>
                                        </p:attrNameLst>
                                      </p:cBhvr>
                                      <p:tavLst>
                                        <p:tav tm="0">
                                          <p:val>
                                            <p:fltVal val="0"/>
                                          </p:val>
                                        </p:tav>
                                        <p:tav tm="100000">
                                          <p:val>
                                            <p:strVal val="#ppt_w"/>
                                          </p:val>
                                        </p:tav>
                                      </p:tavLst>
                                    </p:anim>
                                    <p:anim calcmode="lin" valueType="num">
                                      <p:cBhvr>
                                        <p:cTn id="27" dur="500" fill="hold"/>
                                        <p:tgtEl>
                                          <p:spTgt spid="39939">
                                            <p:txEl>
                                              <p:pRg st="3" end="3"/>
                                            </p:txEl>
                                          </p:spTgt>
                                        </p:tgtEl>
                                        <p:attrNameLst>
                                          <p:attrName>ppt_h</p:attrName>
                                        </p:attrNameLst>
                                      </p:cBhvr>
                                      <p:tavLst>
                                        <p:tav tm="0">
                                          <p:val>
                                            <p:fltVal val="0"/>
                                          </p:val>
                                        </p:tav>
                                        <p:tav tm="100000">
                                          <p:val>
                                            <p:strVal val="#ppt_h"/>
                                          </p:val>
                                        </p:tav>
                                      </p:tavLst>
                                    </p:anim>
                                    <p:animEffect transition="in" filter="fade">
                                      <p:cBhvr>
                                        <p:cTn id="28" dur="500"/>
                                        <p:tgtEl>
                                          <p:spTgt spid="39939">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p:cTn id="33" dur="500" fill="hold"/>
                                        <p:tgtEl>
                                          <p:spTgt spid="2"/>
                                        </p:tgtEl>
                                        <p:attrNameLst>
                                          <p:attrName>ppt_w</p:attrName>
                                        </p:attrNameLst>
                                      </p:cBhvr>
                                      <p:tavLst>
                                        <p:tav tm="0">
                                          <p:val>
                                            <p:fltVal val="0"/>
                                          </p:val>
                                        </p:tav>
                                        <p:tav tm="100000">
                                          <p:val>
                                            <p:strVal val="#ppt_w"/>
                                          </p:val>
                                        </p:tav>
                                      </p:tavLst>
                                    </p:anim>
                                    <p:anim calcmode="lin" valueType="num">
                                      <p:cBhvr>
                                        <p:cTn id="34" dur="500" fill="hold"/>
                                        <p:tgtEl>
                                          <p:spTgt spid="2"/>
                                        </p:tgtEl>
                                        <p:attrNameLst>
                                          <p:attrName>ppt_h</p:attrName>
                                        </p:attrNameLst>
                                      </p:cBhvr>
                                      <p:tavLst>
                                        <p:tav tm="0">
                                          <p:val>
                                            <p:fltVal val="0"/>
                                          </p:val>
                                        </p:tav>
                                        <p:tav tm="100000">
                                          <p:val>
                                            <p:strVal val="#ppt_h"/>
                                          </p:val>
                                        </p:tav>
                                      </p:tavLst>
                                    </p:anim>
                                    <p:animEffect transition="in" filter="fade">
                                      <p:cBhvr>
                                        <p:cTn id="35" dur="500"/>
                                        <p:tgtEl>
                                          <p:spTgt spid="2"/>
                                        </p:tgtEl>
                                      </p:cBhvr>
                                    </p:animEffect>
                                  </p:childTnLst>
                                </p:cTn>
                              </p:par>
                              <p:par>
                                <p:cTn id="36" presetID="53" presetClass="entr" presetSubtype="16" fill="hold" nodeType="withEffect">
                                  <p:stCondLst>
                                    <p:cond delay="0"/>
                                  </p:stCondLst>
                                  <p:childTnLst>
                                    <p:set>
                                      <p:cBhvr>
                                        <p:cTn id="37" dur="1" fill="hold">
                                          <p:stCondLst>
                                            <p:cond delay="0"/>
                                          </p:stCondLst>
                                        </p:cTn>
                                        <p:tgtEl>
                                          <p:spTgt spid="4"/>
                                        </p:tgtEl>
                                        <p:attrNameLst>
                                          <p:attrName>style.visibility</p:attrName>
                                        </p:attrNameLst>
                                      </p:cBhvr>
                                      <p:to>
                                        <p:strVal val="visible"/>
                                      </p:to>
                                    </p:set>
                                    <p:anim calcmode="lin" valueType="num">
                                      <p:cBhvr>
                                        <p:cTn id="38" dur="500" fill="hold"/>
                                        <p:tgtEl>
                                          <p:spTgt spid="4"/>
                                        </p:tgtEl>
                                        <p:attrNameLst>
                                          <p:attrName>ppt_w</p:attrName>
                                        </p:attrNameLst>
                                      </p:cBhvr>
                                      <p:tavLst>
                                        <p:tav tm="0">
                                          <p:val>
                                            <p:fltVal val="0"/>
                                          </p:val>
                                        </p:tav>
                                        <p:tav tm="100000">
                                          <p:val>
                                            <p:strVal val="#ppt_w"/>
                                          </p:val>
                                        </p:tav>
                                      </p:tavLst>
                                    </p:anim>
                                    <p:anim calcmode="lin" valueType="num">
                                      <p:cBhvr>
                                        <p:cTn id="39" dur="500" fill="hold"/>
                                        <p:tgtEl>
                                          <p:spTgt spid="4"/>
                                        </p:tgtEl>
                                        <p:attrNameLst>
                                          <p:attrName>ppt_h</p:attrName>
                                        </p:attrNameLst>
                                      </p:cBhvr>
                                      <p:tavLst>
                                        <p:tav tm="0">
                                          <p:val>
                                            <p:fltVal val="0"/>
                                          </p:val>
                                        </p:tav>
                                        <p:tav tm="100000">
                                          <p:val>
                                            <p:strVal val="#ppt_h"/>
                                          </p:val>
                                        </p:tav>
                                      </p:tavLst>
                                    </p:anim>
                                    <p:animEffect transition="in" filter="fade">
                                      <p:cBhvr>
                                        <p:cTn id="4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内容占位符 2"/>
          <p:cNvSpPr>
            <a:spLocks noGrp="1"/>
          </p:cNvSpPr>
          <p:nvPr>
            <p:ph idx="1"/>
          </p:nvPr>
        </p:nvSpPr>
        <p:spPr>
          <a:xfrm>
            <a:off x="571501" y="937684"/>
            <a:ext cx="7903633" cy="4301067"/>
          </a:xfrm>
        </p:spPr>
        <p:txBody>
          <a:bodyPr/>
          <a:lstStyle/>
          <a:p>
            <a:pPr eaLnBrk="1" hangingPunct="1">
              <a:buClrTx/>
              <a:buFont typeface="Wingdings" panose="05000000000000000000" pitchFamily="2" charset="2"/>
              <a:buChar char="Ø"/>
            </a:pPr>
            <a:r>
              <a:rPr lang="zh-CN" altLang="en-US" sz="3333" b="1" dirty="0">
                <a:solidFill>
                  <a:schemeClr val="tx1"/>
                </a:solidFill>
                <a:cs typeface="Times New Roman" panose="02020603050405020304" pitchFamily="18" charset="0"/>
              </a:rPr>
              <a:t>（</a:t>
            </a:r>
            <a:r>
              <a:rPr lang="en-US" altLang="zh-CN" sz="3333" b="1" i="1" dirty="0">
                <a:solidFill>
                  <a:schemeClr val="tx1"/>
                </a:solidFill>
                <a:ea typeface="楷体_GB2312" pitchFamily="49" charset="-122"/>
                <a:cs typeface="Times New Roman" panose="02020603050405020304" pitchFamily="18" charset="0"/>
              </a:rPr>
              <a:t>Pascal</a:t>
            </a:r>
            <a:r>
              <a:rPr lang="zh-CN" altLang="en-US" sz="3333" b="1" dirty="0">
                <a:solidFill>
                  <a:schemeClr val="tx1"/>
                </a:solidFill>
                <a:cs typeface="Times New Roman" panose="02020603050405020304" pitchFamily="18" charset="0"/>
              </a:rPr>
              <a:t>语言）</a:t>
            </a:r>
            <a:endParaRPr lang="zh-CN" altLang="en-US" sz="3333" b="1" i="1" dirty="0">
              <a:solidFill>
                <a:schemeClr val="tx1"/>
              </a:solidFill>
              <a:ea typeface="楷体_GB2312" pitchFamily="49" charset="-122"/>
              <a:cs typeface="Times New Roman" panose="02020603050405020304" pitchFamily="18" charset="0"/>
            </a:endParaRPr>
          </a:p>
        </p:txBody>
      </p:sp>
      <p:sp>
        <p:nvSpPr>
          <p:cNvPr id="91139" name="标题 1"/>
          <p:cNvSpPr>
            <a:spLocks noGrp="1"/>
          </p:cNvSpPr>
          <p:nvPr>
            <p:ph type="title"/>
          </p:nvPr>
        </p:nvSpPr>
        <p:spPr>
          <a:xfrm>
            <a:off x="1007533" y="357718"/>
            <a:ext cx="10574867" cy="478367"/>
          </a:xfrm>
        </p:spPr>
        <p:txBody>
          <a:bodyPr/>
          <a:lstStyle/>
          <a:p>
            <a:r>
              <a:rPr lang="zh-CN" altLang="en-US" sz="4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例：</a:t>
            </a:r>
          </a:p>
        </p:txBody>
      </p:sp>
      <p:sp>
        <p:nvSpPr>
          <p:cNvPr id="2" name="矩形 1"/>
          <p:cNvSpPr/>
          <p:nvPr/>
        </p:nvSpPr>
        <p:spPr>
          <a:xfrm>
            <a:off x="1047751" y="1524001"/>
            <a:ext cx="10335683" cy="5144613"/>
          </a:xfrm>
          <a:prstGeom prst="rect">
            <a:avLst/>
          </a:prstGeom>
          <a:solidFill>
            <a:schemeClr val="accent2">
              <a:lumMod val="40000"/>
              <a:lumOff val="60000"/>
            </a:schemeClr>
          </a:solidFill>
          <a:ln>
            <a:solidFill>
              <a:schemeClr val="tx1"/>
            </a:solidFill>
          </a:ln>
        </p:spPr>
        <p:txBody>
          <a:bodyPr lIns="91440" tIns="45720" rIns="91440" bIns="45720">
            <a:spAutoFit/>
          </a:bodyPr>
          <a:lstStyle/>
          <a:p>
            <a:pPr marL="342891" indent="-342891" algn="just" defTabSz="1219170" fontAlgn="base">
              <a:lnSpc>
                <a:spcPct val="80000"/>
              </a:lnSpc>
              <a:spcBef>
                <a:spcPct val="12000"/>
              </a:spcBef>
              <a:spcAft>
                <a:spcPct val="0"/>
              </a:spcAft>
              <a:buClr>
                <a:srgbClr val="3333CC"/>
              </a:buClr>
              <a:buSzPct val="60000"/>
              <a:defRPr/>
            </a:pPr>
            <a:r>
              <a:rPr lang="en-US" altLang="zh-CN" sz="2400" b="1" i="1" kern="0" dirty="0">
                <a:solidFill>
                  <a:srgbClr val="000000"/>
                </a:solidFill>
                <a:latin typeface="Times New Roman" panose="02020603050405020304" pitchFamily="18" charset="0"/>
                <a:ea typeface="楷体_GB2312" pitchFamily="49" charset="-122"/>
              </a:rPr>
              <a:t>program</a:t>
            </a:r>
            <a:r>
              <a:rPr lang="en-US" altLang="zh-CN" sz="2400" b="1" kern="0" dirty="0">
                <a:solidFill>
                  <a:srgbClr val="000000"/>
                </a:solidFill>
                <a:latin typeface="Times New Roman" panose="02020603050405020304" pitchFamily="18" charset="0"/>
                <a:ea typeface="楷体_GB2312" pitchFamily="49" charset="-122"/>
              </a:rPr>
              <a:t> </a:t>
            </a:r>
            <a:r>
              <a:rPr lang="en-US" altLang="zh-CN" sz="2400" b="1" i="1" kern="0" dirty="0">
                <a:solidFill>
                  <a:srgbClr val="FF0000"/>
                </a:solidFill>
                <a:latin typeface="Times New Roman" panose="02020603050405020304" pitchFamily="18" charset="0"/>
                <a:ea typeface="楷体_GB2312" pitchFamily="49" charset="-122"/>
              </a:rPr>
              <a:t>sort </a:t>
            </a:r>
            <a:r>
              <a:rPr lang="en-US" altLang="zh-CN" sz="2400" b="1" kern="0" dirty="0">
                <a:solidFill>
                  <a:srgbClr val="000000"/>
                </a:solidFill>
                <a:latin typeface="Times New Roman" panose="02020603050405020304" pitchFamily="18" charset="0"/>
                <a:ea typeface="楷体_GB2312" pitchFamily="49" charset="-122"/>
              </a:rPr>
              <a:t>( </a:t>
            </a:r>
            <a:r>
              <a:rPr lang="en-US" altLang="zh-CN" sz="2400" b="1" i="1" kern="0" dirty="0">
                <a:solidFill>
                  <a:srgbClr val="000000"/>
                </a:solidFill>
                <a:latin typeface="Times New Roman" panose="02020603050405020304" pitchFamily="18" charset="0"/>
                <a:ea typeface="楷体_GB2312" pitchFamily="49" charset="-122"/>
              </a:rPr>
              <a:t>input</a:t>
            </a:r>
            <a:r>
              <a:rPr lang="en-US" altLang="zh-CN" sz="2400" b="1" kern="0" dirty="0">
                <a:solidFill>
                  <a:srgbClr val="000000"/>
                </a:solidFill>
                <a:latin typeface="Times New Roman" panose="02020603050405020304" pitchFamily="18" charset="0"/>
                <a:ea typeface="楷体_GB2312" pitchFamily="49" charset="-122"/>
              </a:rPr>
              <a:t>, </a:t>
            </a:r>
            <a:r>
              <a:rPr lang="en-US" altLang="zh-CN" sz="2400" b="1" i="1" kern="0" dirty="0">
                <a:solidFill>
                  <a:srgbClr val="000000"/>
                </a:solidFill>
                <a:latin typeface="Times New Roman" panose="02020603050405020304" pitchFamily="18" charset="0"/>
                <a:ea typeface="楷体_GB2312" pitchFamily="49" charset="-122"/>
              </a:rPr>
              <a:t>output</a:t>
            </a:r>
            <a:r>
              <a:rPr lang="en-US" altLang="zh-CN" sz="2400" b="1" kern="0" dirty="0">
                <a:solidFill>
                  <a:srgbClr val="000000"/>
                </a:solidFill>
                <a:latin typeface="Times New Roman" panose="02020603050405020304" pitchFamily="18" charset="0"/>
                <a:ea typeface="楷体_GB2312" pitchFamily="49" charset="-122"/>
              </a:rPr>
              <a:t> );</a:t>
            </a:r>
          </a:p>
          <a:p>
            <a:pPr marL="342891" indent="-342891" algn="just" defTabSz="1219170" fontAlgn="base">
              <a:lnSpc>
                <a:spcPct val="80000"/>
              </a:lnSpc>
              <a:spcBef>
                <a:spcPct val="12000"/>
              </a:spcBef>
              <a:spcAft>
                <a:spcPct val="0"/>
              </a:spcAft>
              <a:buClr>
                <a:srgbClr val="3333CC"/>
              </a:buClr>
              <a:buSzPct val="60000"/>
              <a:defRPr/>
            </a:pPr>
            <a:r>
              <a:rPr lang="en-US" altLang="zh-CN" sz="2400" b="1" kern="0" dirty="0">
                <a:solidFill>
                  <a:srgbClr val="000000"/>
                </a:solidFill>
                <a:latin typeface="Times New Roman" panose="02020603050405020304" pitchFamily="18" charset="0"/>
                <a:ea typeface="楷体_GB2312" pitchFamily="49" charset="-122"/>
              </a:rPr>
              <a:t>	</a:t>
            </a:r>
            <a:r>
              <a:rPr lang="en-US" altLang="zh-CN" sz="2400" b="1" i="1" kern="0" dirty="0" err="1">
                <a:solidFill>
                  <a:srgbClr val="000000"/>
                </a:solidFill>
                <a:latin typeface="Times New Roman" panose="02020603050405020304" pitchFamily="18" charset="0"/>
                <a:ea typeface="楷体_GB2312" pitchFamily="49" charset="-122"/>
              </a:rPr>
              <a:t>var</a:t>
            </a:r>
            <a:r>
              <a:rPr lang="en-US" altLang="zh-CN" sz="2400" b="1" kern="0" dirty="0">
                <a:solidFill>
                  <a:srgbClr val="000000"/>
                </a:solidFill>
                <a:latin typeface="Times New Roman" panose="02020603050405020304" pitchFamily="18" charset="0"/>
                <a:ea typeface="楷体_GB2312" pitchFamily="49" charset="-122"/>
              </a:rPr>
              <a:t> </a:t>
            </a:r>
            <a:r>
              <a:rPr lang="en-US" altLang="zh-CN" sz="2400" b="1" i="1" kern="0" dirty="0">
                <a:solidFill>
                  <a:srgbClr val="000000"/>
                </a:solidFill>
                <a:latin typeface="Times New Roman" panose="02020603050405020304" pitchFamily="18" charset="0"/>
                <a:ea typeface="楷体_GB2312" pitchFamily="49" charset="-122"/>
              </a:rPr>
              <a:t>a</a:t>
            </a:r>
            <a:r>
              <a:rPr lang="en-US" altLang="zh-CN" sz="2400" b="1" kern="0" dirty="0">
                <a:solidFill>
                  <a:srgbClr val="000000"/>
                </a:solidFill>
                <a:latin typeface="Times New Roman" panose="02020603050405020304" pitchFamily="18" charset="0"/>
                <a:ea typeface="楷体_GB2312" pitchFamily="49" charset="-122"/>
              </a:rPr>
              <a:t>: </a:t>
            </a:r>
            <a:r>
              <a:rPr lang="en-US" altLang="zh-CN" sz="2400" b="1" i="1" kern="0" dirty="0">
                <a:solidFill>
                  <a:srgbClr val="000000"/>
                </a:solidFill>
                <a:latin typeface="Times New Roman" panose="02020603050405020304" pitchFamily="18" charset="0"/>
                <a:ea typeface="楷体_GB2312" pitchFamily="49" charset="-122"/>
              </a:rPr>
              <a:t>array</a:t>
            </a:r>
            <a:r>
              <a:rPr lang="en-US" altLang="zh-CN" sz="2400" b="1" kern="0" dirty="0">
                <a:solidFill>
                  <a:srgbClr val="000000"/>
                </a:solidFill>
                <a:latin typeface="Times New Roman" panose="02020603050405020304" pitchFamily="18" charset="0"/>
                <a:ea typeface="楷体_GB2312" pitchFamily="49" charset="-122"/>
              </a:rPr>
              <a:t>[0..10] </a:t>
            </a:r>
            <a:r>
              <a:rPr lang="en-US" altLang="zh-CN" sz="2400" b="1" i="1" kern="0" dirty="0">
                <a:solidFill>
                  <a:srgbClr val="000000"/>
                </a:solidFill>
                <a:latin typeface="Times New Roman" panose="02020603050405020304" pitchFamily="18" charset="0"/>
                <a:ea typeface="楷体_GB2312" pitchFamily="49" charset="-122"/>
              </a:rPr>
              <a:t>of integer</a:t>
            </a:r>
            <a:r>
              <a:rPr lang="en-US" altLang="zh-CN" sz="2400" b="1" kern="0" dirty="0">
                <a:solidFill>
                  <a:srgbClr val="000000"/>
                </a:solidFill>
                <a:latin typeface="Times New Roman" panose="02020603050405020304" pitchFamily="18" charset="0"/>
                <a:ea typeface="楷体_GB2312" pitchFamily="49" charset="-122"/>
              </a:rPr>
              <a:t>; </a:t>
            </a:r>
          </a:p>
          <a:p>
            <a:pPr marL="342891" indent="-342891" algn="just" defTabSz="1219170" fontAlgn="base">
              <a:lnSpc>
                <a:spcPct val="80000"/>
              </a:lnSpc>
              <a:spcBef>
                <a:spcPct val="12000"/>
              </a:spcBef>
              <a:spcAft>
                <a:spcPct val="0"/>
              </a:spcAft>
              <a:buClr>
                <a:srgbClr val="3333CC"/>
              </a:buClr>
              <a:buSzPct val="60000"/>
              <a:defRPr/>
            </a:pPr>
            <a:r>
              <a:rPr lang="en-US" altLang="zh-CN" sz="2400" b="1" i="1" kern="0" dirty="0">
                <a:solidFill>
                  <a:srgbClr val="000000"/>
                </a:solidFill>
                <a:latin typeface="Times New Roman" panose="02020603050405020304" pitchFamily="18" charset="0"/>
                <a:ea typeface="楷体_GB2312" pitchFamily="49" charset="-122"/>
              </a:rPr>
              <a:t>           x</a:t>
            </a:r>
            <a:r>
              <a:rPr lang="en-US" altLang="zh-CN" sz="2400" b="1" kern="0" dirty="0">
                <a:solidFill>
                  <a:srgbClr val="000000"/>
                </a:solidFill>
                <a:latin typeface="Times New Roman" panose="02020603050405020304" pitchFamily="18" charset="0"/>
                <a:ea typeface="楷体_GB2312" pitchFamily="49" charset="-122"/>
              </a:rPr>
              <a:t>: </a:t>
            </a:r>
            <a:r>
              <a:rPr lang="en-US" altLang="zh-CN" sz="2400" b="1" i="1" kern="0" dirty="0">
                <a:solidFill>
                  <a:srgbClr val="000000"/>
                </a:solidFill>
                <a:latin typeface="Times New Roman" panose="02020603050405020304" pitchFamily="18" charset="0"/>
                <a:ea typeface="楷体_GB2312" pitchFamily="49" charset="-122"/>
              </a:rPr>
              <a:t>integer</a:t>
            </a:r>
            <a:r>
              <a:rPr lang="en-US" altLang="zh-CN" sz="2400" b="1" kern="0" dirty="0">
                <a:solidFill>
                  <a:srgbClr val="000000"/>
                </a:solidFill>
                <a:latin typeface="Times New Roman" panose="02020603050405020304" pitchFamily="18" charset="0"/>
                <a:ea typeface="楷体_GB2312" pitchFamily="49" charset="-122"/>
              </a:rPr>
              <a:t>;</a:t>
            </a:r>
          </a:p>
          <a:p>
            <a:pPr marL="342891" indent="-342891" algn="just" defTabSz="1219170" fontAlgn="base">
              <a:lnSpc>
                <a:spcPct val="80000"/>
              </a:lnSpc>
              <a:spcBef>
                <a:spcPct val="12000"/>
              </a:spcBef>
              <a:spcAft>
                <a:spcPct val="0"/>
              </a:spcAft>
              <a:buClr>
                <a:srgbClr val="3333CC"/>
              </a:buClr>
              <a:buSzPct val="60000"/>
              <a:defRPr/>
            </a:pPr>
            <a:r>
              <a:rPr lang="en-US" altLang="zh-CN" sz="2400" b="1" kern="0" dirty="0">
                <a:solidFill>
                  <a:srgbClr val="000000"/>
                </a:solidFill>
                <a:latin typeface="Times New Roman" panose="02020603050405020304" pitchFamily="18" charset="0"/>
                <a:ea typeface="楷体_GB2312" pitchFamily="49" charset="-122"/>
              </a:rPr>
              <a:t>   	</a:t>
            </a:r>
            <a:r>
              <a:rPr lang="en-US" altLang="zh-CN" sz="2400" b="1" i="1" kern="0" dirty="0">
                <a:solidFill>
                  <a:srgbClr val="000000"/>
                </a:solidFill>
                <a:latin typeface="Times New Roman" panose="02020603050405020304" pitchFamily="18" charset="0"/>
                <a:ea typeface="楷体_GB2312" pitchFamily="49" charset="-122"/>
              </a:rPr>
              <a:t>procedure</a:t>
            </a:r>
            <a:r>
              <a:rPr lang="en-US" altLang="zh-CN" sz="2400" b="1" kern="0" dirty="0">
                <a:solidFill>
                  <a:srgbClr val="000000"/>
                </a:solidFill>
                <a:latin typeface="Times New Roman" panose="02020603050405020304" pitchFamily="18" charset="0"/>
                <a:ea typeface="楷体_GB2312" pitchFamily="49" charset="-122"/>
              </a:rPr>
              <a:t> </a:t>
            </a:r>
            <a:r>
              <a:rPr lang="en-US" altLang="zh-CN" sz="2400" b="1" i="1" kern="0" dirty="0" err="1">
                <a:solidFill>
                  <a:srgbClr val="FF0000"/>
                </a:solidFill>
                <a:latin typeface="Times New Roman" panose="02020603050405020304" pitchFamily="18" charset="0"/>
                <a:ea typeface="楷体_GB2312" pitchFamily="49" charset="-122"/>
              </a:rPr>
              <a:t>readarray</a:t>
            </a:r>
            <a:r>
              <a:rPr lang="en-US" altLang="zh-CN" sz="2400" b="1" kern="0" dirty="0">
                <a:solidFill>
                  <a:srgbClr val="000000"/>
                </a:solidFill>
                <a:latin typeface="Times New Roman" panose="02020603050405020304" pitchFamily="18" charset="0"/>
                <a:ea typeface="楷体_GB2312" pitchFamily="49" charset="-122"/>
              </a:rPr>
              <a:t>;</a:t>
            </a:r>
          </a:p>
          <a:p>
            <a:pPr marL="342891" indent="-342891" algn="just" defTabSz="1219170" fontAlgn="base">
              <a:lnSpc>
                <a:spcPct val="80000"/>
              </a:lnSpc>
              <a:spcBef>
                <a:spcPct val="12000"/>
              </a:spcBef>
              <a:spcAft>
                <a:spcPct val="0"/>
              </a:spcAft>
              <a:buClr>
                <a:srgbClr val="3333CC"/>
              </a:buClr>
              <a:buSzPct val="60000"/>
              <a:defRPr/>
            </a:pPr>
            <a:r>
              <a:rPr lang="en-US" altLang="zh-CN" sz="2400" b="1" kern="0" dirty="0">
                <a:solidFill>
                  <a:srgbClr val="000000"/>
                </a:solidFill>
                <a:latin typeface="Times New Roman" panose="02020603050405020304" pitchFamily="18" charset="0"/>
                <a:ea typeface="楷体_GB2312" pitchFamily="49" charset="-122"/>
              </a:rPr>
              <a:t>		</a:t>
            </a:r>
            <a:r>
              <a:rPr lang="en-US" altLang="zh-CN" sz="2400" b="1" i="1" kern="0" dirty="0" err="1">
                <a:solidFill>
                  <a:srgbClr val="000000"/>
                </a:solidFill>
                <a:latin typeface="Times New Roman" panose="02020603050405020304" pitchFamily="18" charset="0"/>
                <a:ea typeface="楷体_GB2312" pitchFamily="49" charset="-122"/>
              </a:rPr>
              <a:t>var</a:t>
            </a:r>
            <a:r>
              <a:rPr lang="en-US" altLang="zh-CN" sz="2400" b="1" kern="0" dirty="0">
                <a:solidFill>
                  <a:srgbClr val="000000"/>
                </a:solidFill>
                <a:latin typeface="Times New Roman" panose="02020603050405020304" pitchFamily="18" charset="0"/>
                <a:ea typeface="楷体_GB2312" pitchFamily="49" charset="-122"/>
              </a:rPr>
              <a:t> </a:t>
            </a:r>
            <a:r>
              <a:rPr lang="en-US" altLang="zh-CN" sz="2400" b="1" i="1" kern="0" dirty="0">
                <a:solidFill>
                  <a:srgbClr val="000000"/>
                </a:solidFill>
                <a:latin typeface="Times New Roman" panose="02020603050405020304" pitchFamily="18" charset="0"/>
                <a:ea typeface="楷体_GB2312" pitchFamily="49" charset="-122"/>
              </a:rPr>
              <a:t>i</a:t>
            </a:r>
            <a:r>
              <a:rPr lang="en-US" altLang="zh-CN" sz="2400" b="1" kern="0" dirty="0">
                <a:solidFill>
                  <a:srgbClr val="000000"/>
                </a:solidFill>
                <a:latin typeface="Times New Roman" panose="02020603050405020304" pitchFamily="18" charset="0"/>
                <a:ea typeface="楷体_GB2312" pitchFamily="49" charset="-122"/>
              </a:rPr>
              <a:t>: </a:t>
            </a:r>
            <a:r>
              <a:rPr lang="en-US" altLang="zh-CN" sz="2400" b="1" i="1" kern="0" dirty="0">
                <a:solidFill>
                  <a:srgbClr val="000000"/>
                </a:solidFill>
                <a:latin typeface="Times New Roman" panose="02020603050405020304" pitchFamily="18" charset="0"/>
                <a:ea typeface="楷体_GB2312" pitchFamily="49" charset="-122"/>
              </a:rPr>
              <a:t>integer</a:t>
            </a:r>
            <a:r>
              <a:rPr lang="en-US" altLang="zh-CN" sz="2400" b="1" kern="0" dirty="0">
                <a:solidFill>
                  <a:srgbClr val="000000"/>
                </a:solidFill>
                <a:latin typeface="Times New Roman" panose="02020603050405020304" pitchFamily="18" charset="0"/>
                <a:ea typeface="楷体_GB2312" pitchFamily="49" charset="-122"/>
              </a:rPr>
              <a:t>; </a:t>
            </a:r>
          </a:p>
          <a:p>
            <a:pPr marL="342891" indent="-342891" algn="just" defTabSz="1219170" fontAlgn="base">
              <a:lnSpc>
                <a:spcPct val="80000"/>
              </a:lnSpc>
              <a:spcBef>
                <a:spcPct val="12000"/>
              </a:spcBef>
              <a:spcAft>
                <a:spcPct val="0"/>
              </a:spcAft>
              <a:buClr>
                <a:srgbClr val="3333CC"/>
              </a:buClr>
              <a:buSzPct val="60000"/>
              <a:defRPr/>
            </a:pPr>
            <a:r>
              <a:rPr lang="en-US" altLang="zh-CN" sz="2400" b="1" kern="0" dirty="0">
                <a:solidFill>
                  <a:srgbClr val="000000"/>
                </a:solidFill>
                <a:latin typeface="Times New Roman" panose="02020603050405020304" pitchFamily="18" charset="0"/>
                <a:ea typeface="楷体_GB2312" pitchFamily="49" charset="-122"/>
              </a:rPr>
              <a:t>		</a:t>
            </a:r>
            <a:r>
              <a:rPr lang="en-US" altLang="zh-CN" sz="2400" b="1" i="1" kern="0" dirty="0">
                <a:solidFill>
                  <a:srgbClr val="000000"/>
                </a:solidFill>
                <a:latin typeface="Times New Roman" panose="02020603050405020304" pitchFamily="18" charset="0"/>
                <a:ea typeface="楷体_GB2312" pitchFamily="49" charset="-122"/>
              </a:rPr>
              <a:t>begin</a:t>
            </a:r>
            <a:r>
              <a:rPr lang="en-US" altLang="zh-CN" sz="2400" b="1" kern="0" dirty="0">
                <a:solidFill>
                  <a:srgbClr val="000000"/>
                </a:solidFill>
                <a:latin typeface="Times New Roman" panose="02020603050405020304" pitchFamily="18" charset="0"/>
                <a:ea typeface="楷体_GB2312" pitchFamily="49" charset="-122"/>
              </a:rPr>
              <a:t> … </a:t>
            </a:r>
            <a:r>
              <a:rPr lang="en-US" altLang="zh-CN" sz="2400" b="1" i="1" kern="0" dirty="0">
                <a:solidFill>
                  <a:srgbClr val="0000FF"/>
                </a:solidFill>
                <a:latin typeface="Times New Roman" panose="02020603050405020304" pitchFamily="18" charset="0"/>
                <a:ea typeface="楷体_GB2312" pitchFamily="49" charset="-122"/>
              </a:rPr>
              <a:t>a</a:t>
            </a:r>
            <a:r>
              <a:rPr lang="en-US" altLang="zh-CN" sz="2400" b="1" kern="0" dirty="0">
                <a:solidFill>
                  <a:srgbClr val="000000"/>
                </a:solidFill>
                <a:latin typeface="Times New Roman" panose="02020603050405020304" pitchFamily="18" charset="0"/>
                <a:ea typeface="楷体_GB2312" pitchFamily="49" charset="-122"/>
              </a:rPr>
              <a:t> … </a:t>
            </a:r>
            <a:r>
              <a:rPr lang="en-US" altLang="zh-CN" sz="2400" b="1" i="1" kern="0" dirty="0">
                <a:solidFill>
                  <a:srgbClr val="000000"/>
                </a:solidFill>
                <a:latin typeface="Times New Roman" panose="02020603050405020304" pitchFamily="18" charset="0"/>
                <a:ea typeface="楷体_GB2312" pitchFamily="49" charset="-122"/>
              </a:rPr>
              <a:t>end</a:t>
            </a:r>
            <a:r>
              <a:rPr lang="en-US" altLang="zh-CN" sz="2400" b="1" kern="0" dirty="0">
                <a:solidFill>
                  <a:srgbClr val="000000"/>
                </a:solidFill>
                <a:latin typeface="Times New Roman" panose="02020603050405020304" pitchFamily="18" charset="0"/>
                <a:ea typeface="楷体_GB2312" pitchFamily="49" charset="-122"/>
              </a:rPr>
              <a:t> {</a:t>
            </a:r>
            <a:r>
              <a:rPr lang="en-US" altLang="zh-CN" sz="2400" b="1" i="1" kern="0" dirty="0" err="1">
                <a:solidFill>
                  <a:srgbClr val="0000FF"/>
                </a:solidFill>
                <a:latin typeface="Times New Roman" panose="02020603050405020304" pitchFamily="18" charset="0"/>
                <a:ea typeface="楷体_GB2312" pitchFamily="49" charset="-122"/>
              </a:rPr>
              <a:t>readarray</a:t>
            </a:r>
            <a:r>
              <a:rPr lang="en-US" altLang="zh-CN" sz="2400" b="1" kern="0" dirty="0">
                <a:solidFill>
                  <a:srgbClr val="000000"/>
                </a:solidFill>
                <a:latin typeface="Times New Roman" panose="02020603050405020304" pitchFamily="18" charset="0"/>
                <a:ea typeface="楷体_GB2312" pitchFamily="49" charset="-122"/>
              </a:rPr>
              <a:t>} </a:t>
            </a:r>
            <a:r>
              <a:rPr lang="zh-CN" altLang="en-US" sz="2400" b="1" kern="0" dirty="0">
                <a:solidFill>
                  <a:srgbClr val="000000"/>
                </a:solidFill>
                <a:latin typeface="Times New Roman" panose="02020603050405020304" pitchFamily="18" charset="0"/>
                <a:ea typeface="楷体_GB2312" pitchFamily="49" charset="-122"/>
              </a:rPr>
              <a:t>；</a:t>
            </a:r>
          </a:p>
          <a:p>
            <a:pPr marL="342891" indent="-342891" algn="just" defTabSz="1219170" fontAlgn="base">
              <a:lnSpc>
                <a:spcPct val="80000"/>
              </a:lnSpc>
              <a:spcBef>
                <a:spcPct val="12000"/>
              </a:spcBef>
              <a:spcAft>
                <a:spcPct val="0"/>
              </a:spcAft>
              <a:buClr>
                <a:srgbClr val="3333CC"/>
              </a:buClr>
              <a:buSzPct val="60000"/>
              <a:defRPr/>
            </a:pPr>
            <a:r>
              <a:rPr lang="en-US" altLang="zh-CN" sz="2400" b="1" kern="0" dirty="0">
                <a:solidFill>
                  <a:srgbClr val="000000"/>
                </a:solidFill>
                <a:latin typeface="Times New Roman" panose="02020603050405020304" pitchFamily="18" charset="0"/>
                <a:ea typeface="楷体_GB2312" pitchFamily="49" charset="-122"/>
              </a:rPr>
              <a:t>	</a:t>
            </a:r>
            <a:r>
              <a:rPr lang="en-US" altLang="zh-CN" sz="2400" b="1" i="1" kern="0" dirty="0">
                <a:solidFill>
                  <a:srgbClr val="000000"/>
                </a:solidFill>
                <a:latin typeface="Times New Roman" panose="02020603050405020304" pitchFamily="18" charset="0"/>
                <a:ea typeface="楷体_GB2312" pitchFamily="49" charset="-122"/>
              </a:rPr>
              <a:t>procedure</a:t>
            </a:r>
            <a:r>
              <a:rPr lang="en-US" altLang="zh-CN" sz="2400" b="1" kern="0" dirty="0">
                <a:solidFill>
                  <a:srgbClr val="000000"/>
                </a:solidFill>
                <a:latin typeface="Times New Roman" panose="02020603050405020304" pitchFamily="18" charset="0"/>
                <a:ea typeface="楷体_GB2312" pitchFamily="49" charset="-122"/>
              </a:rPr>
              <a:t> </a:t>
            </a:r>
            <a:r>
              <a:rPr lang="en-US" altLang="zh-CN" sz="2400" b="1" i="1" kern="0" dirty="0">
                <a:solidFill>
                  <a:srgbClr val="FF0000"/>
                </a:solidFill>
                <a:latin typeface="Times New Roman" panose="02020603050405020304" pitchFamily="18" charset="0"/>
                <a:ea typeface="楷体_GB2312" pitchFamily="49" charset="-122"/>
              </a:rPr>
              <a:t>exchang</a:t>
            </a:r>
            <a:r>
              <a:rPr lang="en-US" altLang="zh-CN" sz="2400" b="1" kern="0" dirty="0">
                <a:solidFill>
                  <a:srgbClr val="FF0000"/>
                </a:solidFill>
                <a:latin typeface="Times New Roman" panose="02020603050405020304" pitchFamily="18" charset="0"/>
                <a:ea typeface="楷体_GB2312" pitchFamily="49" charset="-122"/>
              </a:rPr>
              <a:t>e</a:t>
            </a:r>
            <a:r>
              <a:rPr lang="en-US" altLang="zh-CN" sz="2400" b="1" kern="0" dirty="0">
                <a:solidFill>
                  <a:prstClr val="black"/>
                </a:solidFill>
                <a:latin typeface="Times New Roman" panose="02020603050405020304" pitchFamily="18" charset="0"/>
                <a:ea typeface="楷体_GB2312" pitchFamily="49" charset="-122"/>
              </a:rPr>
              <a:t>(</a:t>
            </a:r>
            <a:r>
              <a:rPr lang="en-US" altLang="zh-CN" sz="2400" b="1" i="1" kern="0" dirty="0" err="1">
                <a:solidFill>
                  <a:prstClr val="black"/>
                </a:solidFill>
                <a:latin typeface="Times New Roman" panose="02020603050405020304" pitchFamily="18" charset="0"/>
                <a:ea typeface="楷体_GB2312" pitchFamily="49" charset="-122"/>
              </a:rPr>
              <a:t>i</a:t>
            </a:r>
            <a:r>
              <a:rPr lang="en-US" altLang="zh-CN" sz="2400" b="1" kern="0" dirty="0">
                <a:solidFill>
                  <a:prstClr val="black"/>
                </a:solidFill>
                <a:latin typeface="Times New Roman" panose="02020603050405020304" pitchFamily="18" charset="0"/>
                <a:ea typeface="楷体_GB2312" pitchFamily="49" charset="-122"/>
              </a:rPr>
              <a:t>, </a:t>
            </a:r>
            <a:r>
              <a:rPr lang="en-US" altLang="zh-CN" sz="2400" b="1" i="1" kern="0" dirty="0">
                <a:solidFill>
                  <a:srgbClr val="000000"/>
                </a:solidFill>
                <a:latin typeface="Times New Roman" panose="02020603050405020304" pitchFamily="18" charset="0"/>
                <a:ea typeface="楷体_GB2312" pitchFamily="49" charset="-122"/>
              </a:rPr>
              <a:t>j</a:t>
            </a:r>
            <a:r>
              <a:rPr lang="en-US" altLang="zh-CN" sz="2400" b="1" kern="0" dirty="0">
                <a:solidFill>
                  <a:srgbClr val="000000"/>
                </a:solidFill>
                <a:latin typeface="Times New Roman" panose="02020603050405020304" pitchFamily="18" charset="0"/>
                <a:ea typeface="楷体_GB2312" pitchFamily="49" charset="-122"/>
              </a:rPr>
              <a:t>:</a:t>
            </a:r>
            <a:r>
              <a:rPr lang="en-US" altLang="zh-CN" sz="2400" b="1" i="1" kern="0" dirty="0">
                <a:solidFill>
                  <a:srgbClr val="000000"/>
                </a:solidFill>
                <a:latin typeface="Times New Roman" panose="02020603050405020304" pitchFamily="18" charset="0"/>
                <a:ea typeface="楷体_GB2312" pitchFamily="49" charset="-122"/>
              </a:rPr>
              <a:t>integer</a:t>
            </a:r>
            <a:r>
              <a:rPr lang="en-US" altLang="zh-CN" sz="2400" b="1" kern="0" dirty="0">
                <a:solidFill>
                  <a:srgbClr val="000000"/>
                </a:solidFill>
                <a:latin typeface="Times New Roman" panose="02020603050405020304" pitchFamily="18" charset="0"/>
                <a:ea typeface="楷体_GB2312" pitchFamily="49" charset="-122"/>
              </a:rPr>
              <a:t>);</a:t>
            </a:r>
          </a:p>
          <a:p>
            <a:pPr marL="342891" indent="-342891" algn="just" defTabSz="1219170" fontAlgn="base">
              <a:lnSpc>
                <a:spcPct val="80000"/>
              </a:lnSpc>
              <a:spcBef>
                <a:spcPct val="12000"/>
              </a:spcBef>
              <a:spcAft>
                <a:spcPct val="0"/>
              </a:spcAft>
              <a:buClr>
                <a:srgbClr val="3333CC"/>
              </a:buClr>
              <a:buSzPct val="60000"/>
              <a:defRPr/>
            </a:pPr>
            <a:r>
              <a:rPr lang="en-US" altLang="zh-CN" sz="2400" b="1" kern="0" dirty="0">
                <a:solidFill>
                  <a:srgbClr val="000000"/>
                </a:solidFill>
                <a:latin typeface="Times New Roman" panose="02020603050405020304" pitchFamily="18" charset="0"/>
                <a:ea typeface="楷体_GB2312" pitchFamily="49" charset="-122"/>
              </a:rPr>
              <a:t>		</a:t>
            </a:r>
            <a:r>
              <a:rPr lang="en-US" altLang="zh-CN" sz="2400" b="1" i="1" kern="0" dirty="0">
                <a:solidFill>
                  <a:srgbClr val="000000"/>
                </a:solidFill>
                <a:latin typeface="Times New Roman" panose="02020603050405020304" pitchFamily="18" charset="0"/>
                <a:ea typeface="楷体_GB2312" pitchFamily="49" charset="-122"/>
              </a:rPr>
              <a:t>begin</a:t>
            </a:r>
            <a:r>
              <a:rPr lang="en-US" altLang="zh-CN" sz="2400" b="1" kern="0" dirty="0">
                <a:solidFill>
                  <a:srgbClr val="000000"/>
                </a:solidFill>
                <a:latin typeface="Times New Roman" panose="02020603050405020304" pitchFamily="18" charset="0"/>
                <a:ea typeface="楷体_GB2312" pitchFamily="49" charset="-122"/>
              </a:rPr>
              <a:t> </a:t>
            </a:r>
            <a:r>
              <a:rPr lang="en-US" altLang="zh-CN" sz="2400" b="1" i="1" kern="0" dirty="0">
                <a:solidFill>
                  <a:srgbClr val="0000FF"/>
                </a:solidFill>
                <a:latin typeface="Times New Roman" panose="02020603050405020304" pitchFamily="18" charset="0"/>
                <a:ea typeface="楷体_GB2312" pitchFamily="49" charset="-122"/>
              </a:rPr>
              <a:t>x</a:t>
            </a:r>
            <a:r>
              <a:rPr lang="en-US" altLang="zh-CN" sz="2400" b="1" kern="0" dirty="0">
                <a:solidFill>
                  <a:srgbClr val="000000"/>
                </a:solidFill>
                <a:latin typeface="Times New Roman" panose="02020603050405020304" pitchFamily="18" charset="0"/>
                <a:ea typeface="楷体_GB2312" pitchFamily="49" charset="-122"/>
              </a:rPr>
              <a:t>=</a:t>
            </a:r>
            <a:r>
              <a:rPr lang="en-US" altLang="zh-CN" sz="2400" b="1" i="1" kern="0" dirty="0">
                <a:solidFill>
                  <a:srgbClr val="0000FF"/>
                </a:solidFill>
                <a:latin typeface="Times New Roman" panose="02020603050405020304" pitchFamily="18" charset="0"/>
                <a:ea typeface="楷体_GB2312" pitchFamily="49" charset="-122"/>
              </a:rPr>
              <a:t>a</a:t>
            </a:r>
            <a:r>
              <a:rPr lang="en-US" altLang="zh-CN" sz="2400" b="1" kern="0" dirty="0">
                <a:solidFill>
                  <a:srgbClr val="000000"/>
                </a:solidFill>
                <a:latin typeface="Times New Roman" panose="02020603050405020304" pitchFamily="18" charset="0"/>
                <a:ea typeface="楷体_GB2312" pitchFamily="49" charset="-122"/>
              </a:rPr>
              <a:t>[</a:t>
            </a:r>
            <a:r>
              <a:rPr lang="en-US" altLang="zh-CN" sz="2400" b="1" i="1" kern="0" dirty="0">
                <a:solidFill>
                  <a:srgbClr val="000000"/>
                </a:solidFill>
                <a:latin typeface="Times New Roman" panose="02020603050405020304" pitchFamily="18" charset="0"/>
                <a:ea typeface="楷体_GB2312" pitchFamily="49" charset="-122"/>
              </a:rPr>
              <a:t>i</a:t>
            </a:r>
            <a:r>
              <a:rPr lang="en-US" altLang="zh-CN" sz="2400" b="1" kern="0" dirty="0">
                <a:solidFill>
                  <a:srgbClr val="000000"/>
                </a:solidFill>
                <a:latin typeface="Times New Roman" panose="02020603050405020304" pitchFamily="18" charset="0"/>
                <a:ea typeface="楷体_GB2312" pitchFamily="49" charset="-122"/>
              </a:rPr>
              <a:t>];</a:t>
            </a:r>
            <a:r>
              <a:rPr lang="en-US" altLang="zh-CN" sz="2400" b="1" i="1" kern="0" dirty="0">
                <a:solidFill>
                  <a:srgbClr val="0000FF"/>
                </a:solidFill>
                <a:latin typeface="Times New Roman" panose="02020603050405020304" pitchFamily="18" charset="0"/>
                <a:ea typeface="楷体_GB2312" pitchFamily="49" charset="-122"/>
              </a:rPr>
              <a:t>a</a:t>
            </a:r>
            <a:r>
              <a:rPr lang="en-US" altLang="zh-CN" sz="2400" b="1" kern="0" dirty="0">
                <a:solidFill>
                  <a:srgbClr val="000000"/>
                </a:solidFill>
                <a:latin typeface="Times New Roman" panose="02020603050405020304" pitchFamily="18" charset="0"/>
                <a:ea typeface="楷体_GB2312" pitchFamily="49" charset="-122"/>
              </a:rPr>
              <a:t>[</a:t>
            </a:r>
            <a:r>
              <a:rPr lang="en-US" altLang="zh-CN" sz="2400" b="1" i="1" kern="0" dirty="0">
                <a:solidFill>
                  <a:srgbClr val="000000"/>
                </a:solidFill>
                <a:latin typeface="Times New Roman" panose="02020603050405020304" pitchFamily="18" charset="0"/>
                <a:ea typeface="楷体_GB2312" pitchFamily="49" charset="-122"/>
              </a:rPr>
              <a:t>i</a:t>
            </a:r>
            <a:r>
              <a:rPr lang="en-US" altLang="zh-CN" sz="2400" b="1" kern="0" dirty="0">
                <a:solidFill>
                  <a:srgbClr val="000000"/>
                </a:solidFill>
                <a:latin typeface="Times New Roman" panose="02020603050405020304" pitchFamily="18" charset="0"/>
                <a:ea typeface="楷体_GB2312" pitchFamily="49" charset="-122"/>
              </a:rPr>
              <a:t>]=</a:t>
            </a:r>
            <a:r>
              <a:rPr lang="en-US" altLang="zh-CN" sz="2400" b="1" i="1" kern="0" dirty="0">
                <a:solidFill>
                  <a:srgbClr val="0000FF"/>
                </a:solidFill>
                <a:latin typeface="Times New Roman" panose="02020603050405020304" pitchFamily="18" charset="0"/>
                <a:ea typeface="楷体_GB2312" pitchFamily="49" charset="-122"/>
              </a:rPr>
              <a:t>a</a:t>
            </a:r>
            <a:r>
              <a:rPr lang="en-US" altLang="zh-CN" sz="2400" b="1" kern="0" dirty="0">
                <a:solidFill>
                  <a:srgbClr val="000000"/>
                </a:solidFill>
                <a:latin typeface="Times New Roman" panose="02020603050405020304" pitchFamily="18" charset="0"/>
                <a:ea typeface="楷体_GB2312" pitchFamily="49" charset="-122"/>
              </a:rPr>
              <a:t>[</a:t>
            </a:r>
            <a:r>
              <a:rPr lang="en-US" altLang="zh-CN" sz="2400" b="1" i="1" kern="0" dirty="0">
                <a:solidFill>
                  <a:srgbClr val="000000"/>
                </a:solidFill>
                <a:latin typeface="Times New Roman" panose="02020603050405020304" pitchFamily="18" charset="0"/>
                <a:ea typeface="楷体_GB2312" pitchFamily="49" charset="-122"/>
              </a:rPr>
              <a:t>j</a:t>
            </a:r>
            <a:r>
              <a:rPr lang="en-US" altLang="zh-CN" sz="2400" b="1" kern="0" dirty="0">
                <a:solidFill>
                  <a:srgbClr val="000000"/>
                </a:solidFill>
                <a:latin typeface="Times New Roman" panose="02020603050405020304" pitchFamily="18" charset="0"/>
                <a:ea typeface="楷体_GB2312" pitchFamily="49" charset="-122"/>
              </a:rPr>
              <a:t>];</a:t>
            </a:r>
            <a:r>
              <a:rPr lang="en-US" altLang="zh-CN" sz="2400" b="1" i="1" kern="0" dirty="0">
                <a:solidFill>
                  <a:srgbClr val="0000FF"/>
                </a:solidFill>
                <a:latin typeface="Times New Roman" panose="02020603050405020304" pitchFamily="18" charset="0"/>
                <a:ea typeface="楷体_GB2312" pitchFamily="49" charset="-122"/>
              </a:rPr>
              <a:t>a</a:t>
            </a:r>
            <a:r>
              <a:rPr lang="en-US" altLang="zh-CN" sz="2400" b="1" kern="0" dirty="0">
                <a:solidFill>
                  <a:srgbClr val="000000"/>
                </a:solidFill>
                <a:latin typeface="Times New Roman" panose="02020603050405020304" pitchFamily="18" charset="0"/>
                <a:ea typeface="楷体_GB2312" pitchFamily="49" charset="-122"/>
              </a:rPr>
              <a:t>[</a:t>
            </a:r>
            <a:r>
              <a:rPr lang="en-US" altLang="zh-CN" sz="2400" b="1" i="1" kern="0" dirty="0">
                <a:solidFill>
                  <a:srgbClr val="000000"/>
                </a:solidFill>
                <a:latin typeface="Times New Roman" panose="02020603050405020304" pitchFamily="18" charset="0"/>
                <a:ea typeface="楷体_GB2312" pitchFamily="49" charset="-122"/>
              </a:rPr>
              <a:t>j</a:t>
            </a:r>
            <a:r>
              <a:rPr lang="en-US" altLang="zh-CN" sz="2400" b="1" kern="0" dirty="0">
                <a:solidFill>
                  <a:srgbClr val="000000"/>
                </a:solidFill>
                <a:latin typeface="Times New Roman" panose="02020603050405020304" pitchFamily="18" charset="0"/>
                <a:ea typeface="楷体_GB2312" pitchFamily="49" charset="-122"/>
              </a:rPr>
              <a:t>]=</a:t>
            </a:r>
            <a:r>
              <a:rPr lang="en-US" altLang="zh-CN" sz="2400" b="1" i="1" kern="0" dirty="0">
                <a:solidFill>
                  <a:srgbClr val="0000FF"/>
                </a:solidFill>
                <a:latin typeface="Times New Roman" panose="02020603050405020304" pitchFamily="18" charset="0"/>
                <a:ea typeface="楷体_GB2312" pitchFamily="49" charset="-122"/>
              </a:rPr>
              <a:t>x</a:t>
            </a:r>
            <a:r>
              <a:rPr lang="en-US" altLang="zh-CN" sz="2400" b="1" kern="0" dirty="0">
                <a:solidFill>
                  <a:srgbClr val="000000"/>
                </a:solidFill>
                <a:latin typeface="Times New Roman" panose="02020603050405020304" pitchFamily="18" charset="0"/>
                <a:ea typeface="楷体_GB2312" pitchFamily="49" charset="-122"/>
              </a:rPr>
              <a:t>; </a:t>
            </a:r>
            <a:r>
              <a:rPr lang="en-US" altLang="zh-CN" sz="2400" b="1" i="1" kern="0" dirty="0">
                <a:solidFill>
                  <a:srgbClr val="000000"/>
                </a:solidFill>
                <a:latin typeface="Times New Roman" panose="02020603050405020304" pitchFamily="18" charset="0"/>
                <a:ea typeface="楷体_GB2312" pitchFamily="49" charset="-122"/>
              </a:rPr>
              <a:t>end</a:t>
            </a:r>
            <a:r>
              <a:rPr lang="en-US" altLang="zh-CN" sz="2400" b="1" kern="0" dirty="0">
                <a:solidFill>
                  <a:srgbClr val="000000"/>
                </a:solidFill>
                <a:latin typeface="Times New Roman" panose="02020603050405020304" pitchFamily="18" charset="0"/>
                <a:ea typeface="楷体_GB2312" pitchFamily="49" charset="-122"/>
              </a:rPr>
              <a:t> {</a:t>
            </a:r>
            <a:r>
              <a:rPr lang="en-US" altLang="zh-CN" sz="2400" b="1" i="1" kern="0" dirty="0">
                <a:solidFill>
                  <a:srgbClr val="0000FF"/>
                </a:solidFill>
                <a:latin typeface="Times New Roman" panose="02020603050405020304" pitchFamily="18" charset="0"/>
                <a:ea typeface="楷体_GB2312" pitchFamily="49" charset="-122"/>
              </a:rPr>
              <a:t>exchang</a:t>
            </a:r>
            <a:r>
              <a:rPr lang="en-US" altLang="zh-CN" sz="2400" b="1" kern="0" dirty="0">
                <a:solidFill>
                  <a:srgbClr val="0000FF"/>
                </a:solidFill>
                <a:latin typeface="Times New Roman" panose="02020603050405020304" pitchFamily="18" charset="0"/>
                <a:ea typeface="楷体_GB2312" pitchFamily="49" charset="-122"/>
              </a:rPr>
              <a:t>e</a:t>
            </a:r>
            <a:r>
              <a:rPr lang="en-US" altLang="zh-CN" sz="2400" b="1" kern="0" dirty="0">
                <a:solidFill>
                  <a:srgbClr val="000000"/>
                </a:solidFill>
                <a:latin typeface="Times New Roman" panose="02020603050405020304" pitchFamily="18" charset="0"/>
                <a:ea typeface="楷体_GB2312" pitchFamily="49" charset="-122"/>
              </a:rPr>
              <a:t>} </a:t>
            </a:r>
            <a:r>
              <a:rPr lang="zh-CN" altLang="en-US" sz="2400" b="1" kern="0" dirty="0">
                <a:solidFill>
                  <a:srgbClr val="000000"/>
                </a:solidFill>
                <a:latin typeface="Times New Roman" panose="02020603050405020304" pitchFamily="18" charset="0"/>
                <a:ea typeface="楷体_GB2312" pitchFamily="49" charset="-122"/>
              </a:rPr>
              <a:t>；</a:t>
            </a:r>
          </a:p>
          <a:p>
            <a:pPr marL="342891" indent="-342891" algn="just" defTabSz="1219170" fontAlgn="base">
              <a:lnSpc>
                <a:spcPct val="80000"/>
              </a:lnSpc>
              <a:spcBef>
                <a:spcPct val="12000"/>
              </a:spcBef>
              <a:spcAft>
                <a:spcPct val="0"/>
              </a:spcAft>
              <a:buClr>
                <a:srgbClr val="3333CC"/>
              </a:buClr>
              <a:buSzPct val="60000"/>
              <a:defRPr/>
            </a:pPr>
            <a:r>
              <a:rPr lang="en-US" altLang="zh-CN" sz="2400" b="1" kern="0" dirty="0">
                <a:solidFill>
                  <a:srgbClr val="000000"/>
                </a:solidFill>
                <a:latin typeface="Times New Roman" panose="02020603050405020304" pitchFamily="18" charset="0"/>
                <a:ea typeface="楷体_GB2312" pitchFamily="49" charset="-122"/>
              </a:rPr>
              <a:t>	</a:t>
            </a:r>
            <a:r>
              <a:rPr lang="en-US" altLang="zh-CN" sz="2400" b="1" i="1" kern="0" dirty="0">
                <a:solidFill>
                  <a:srgbClr val="000000"/>
                </a:solidFill>
                <a:latin typeface="Times New Roman" panose="02020603050405020304" pitchFamily="18" charset="0"/>
                <a:ea typeface="楷体_GB2312" pitchFamily="49" charset="-122"/>
              </a:rPr>
              <a:t>procedure</a:t>
            </a:r>
            <a:r>
              <a:rPr lang="en-US" altLang="zh-CN" sz="2400" b="1" kern="0" dirty="0">
                <a:solidFill>
                  <a:srgbClr val="000000"/>
                </a:solidFill>
                <a:latin typeface="Times New Roman" panose="02020603050405020304" pitchFamily="18" charset="0"/>
                <a:ea typeface="楷体_GB2312" pitchFamily="49" charset="-122"/>
              </a:rPr>
              <a:t> </a:t>
            </a:r>
            <a:r>
              <a:rPr lang="en-US" altLang="zh-CN" sz="2400" b="1" i="1" kern="0" dirty="0">
                <a:solidFill>
                  <a:srgbClr val="FF0000"/>
                </a:solidFill>
                <a:latin typeface="Times New Roman" panose="02020603050405020304" pitchFamily="18" charset="0"/>
                <a:ea typeface="楷体_GB2312" pitchFamily="49" charset="-122"/>
              </a:rPr>
              <a:t>quicksort</a:t>
            </a:r>
            <a:r>
              <a:rPr lang="en-US" altLang="zh-CN" sz="2400" b="1" kern="0" dirty="0">
                <a:solidFill>
                  <a:prstClr val="black"/>
                </a:solidFill>
                <a:latin typeface="Times New Roman" panose="02020603050405020304" pitchFamily="18" charset="0"/>
                <a:ea typeface="楷体_GB2312" pitchFamily="49" charset="-122"/>
              </a:rPr>
              <a:t>(</a:t>
            </a:r>
            <a:r>
              <a:rPr lang="en-US" altLang="zh-CN" sz="2400" b="1" i="1" kern="0" dirty="0">
                <a:solidFill>
                  <a:prstClr val="black"/>
                </a:solidFill>
                <a:latin typeface="Times New Roman" panose="02020603050405020304" pitchFamily="18" charset="0"/>
                <a:ea typeface="楷体_GB2312" pitchFamily="49" charset="-122"/>
              </a:rPr>
              <a:t>m</a:t>
            </a:r>
            <a:r>
              <a:rPr lang="en-US" altLang="zh-CN" sz="2400" b="1" kern="0" dirty="0">
                <a:solidFill>
                  <a:srgbClr val="000000"/>
                </a:solidFill>
                <a:latin typeface="Times New Roman" panose="02020603050405020304" pitchFamily="18" charset="0"/>
                <a:ea typeface="楷体_GB2312" pitchFamily="49" charset="-122"/>
              </a:rPr>
              <a:t>, </a:t>
            </a:r>
            <a:r>
              <a:rPr lang="en-US" altLang="zh-CN" sz="2400" b="1" i="1" kern="0" dirty="0">
                <a:solidFill>
                  <a:srgbClr val="000000"/>
                </a:solidFill>
                <a:latin typeface="Times New Roman" panose="02020603050405020304" pitchFamily="18" charset="0"/>
                <a:ea typeface="楷体_GB2312" pitchFamily="49" charset="-122"/>
              </a:rPr>
              <a:t>n</a:t>
            </a:r>
            <a:r>
              <a:rPr lang="en-US" altLang="zh-CN" sz="2400" b="1" kern="0" dirty="0">
                <a:solidFill>
                  <a:srgbClr val="000000"/>
                </a:solidFill>
                <a:latin typeface="Times New Roman" panose="02020603050405020304" pitchFamily="18" charset="0"/>
                <a:ea typeface="楷体_GB2312" pitchFamily="49" charset="-122"/>
              </a:rPr>
              <a:t>:</a:t>
            </a:r>
            <a:r>
              <a:rPr lang="en-US" altLang="zh-CN" sz="2400" b="1" i="1" kern="0" dirty="0">
                <a:solidFill>
                  <a:srgbClr val="000000"/>
                </a:solidFill>
                <a:latin typeface="Times New Roman" panose="02020603050405020304" pitchFamily="18" charset="0"/>
                <a:ea typeface="楷体_GB2312" pitchFamily="49" charset="-122"/>
              </a:rPr>
              <a:t>integer</a:t>
            </a:r>
            <a:r>
              <a:rPr lang="en-US" altLang="zh-CN" sz="2400" b="1" kern="0" dirty="0">
                <a:solidFill>
                  <a:srgbClr val="000000"/>
                </a:solidFill>
                <a:latin typeface="Times New Roman" panose="02020603050405020304" pitchFamily="18" charset="0"/>
                <a:ea typeface="楷体_GB2312" pitchFamily="49" charset="-122"/>
              </a:rPr>
              <a:t>);</a:t>
            </a:r>
          </a:p>
          <a:p>
            <a:pPr marL="342891" indent="-342891" algn="just" defTabSz="1219170" fontAlgn="base">
              <a:lnSpc>
                <a:spcPct val="80000"/>
              </a:lnSpc>
              <a:spcBef>
                <a:spcPct val="12000"/>
              </a:spcBef>
              <a:spcAft>
                <a:spcPct val="0"/>
              </a:spcAft>
              <a:buClr>
                <a:srgbClr val="3333CC"/>
              </a:buClr>
              <a:buSzPct val="60000"/>
              <a:defRPr/>
            </a:pPr>
            <a:r>
              <a:rPr lang="en-US" altLang="zh-CN" sz="2400" b="1" kern="0" dirty="0">
                <a:solidFill>
                  <a:srgbClr val="000000"/>
                </a:solidFill>
                <a:latin typeface="Times New Roman" panose="02020603050405020304" pitchFamily="18" charset="0"/>
                <a:ea typeface="楷体_GB2312" pitchFamily="49" charset="-122"/>
              </a:rPr>
              <a:t>		</a:t>
            </a:r>
            <a:r>
              <a:rPr lang="en-US" altLang="zh-CN" sz="2400" b="1" i="1" kern="0" dirty="0" err="1">
                <a:solidFill>
                  <a:srgbClr val="000000"/>
                </a:solidFill>
                <a:latin typeface="Times New Roman" panose="02020603050405020304" pitchFamily="18" charset="0"/>
                <a:ea typeface="楷体_GB2312" pitchFamily="49" charset="-122"/>
              </a:rPr>
              <a:t>var</a:t>
            </a:r>
            <a:r>
              <a:rPr lang="en-US" altLang="zh-CN" sz="2400" b="1" kern="0" dirty="0">
                <a:solidFill>
                  <a:srgbClr val="000000"/>
                </a:solidFill>
                <a:latin typeface="Times New Roman" panose="02020603050405020304" pitchFamily="18" charset="0"/>
                <a:ea typeface="楷体_GB2312" pitchFamily="49" charset="-122"/>
              </a:rPr>
              <a:t> </a:t>
            </a:r>
            <a:r>
              <a:rPr lang="en-US" altLang="zh-CN" sz="2400" b="1" i="1" kern="0" dirty="0">
                <a:solidFill>
                  <a:srgbClr val="000000"/>
                </a:solidFill>
                <a:latin typeface="Times New Roman" panose="02020603050405020304" pitchFamily="18" charset="0"/>
                <a:ea typeface="楷体_GB2312" pitchFamily="49" charset="-122"/>
              </a:rPr>
              <a:t>k</a:t>
            </a:r>
            <a:r>
              <a:rPr lang="en-US" altLang="zh-CN" sz="2400" b="1" kern="0" dirty="0">
                <a:solidFill>
                  <a:srgbClr val="000000"/>
                </a:solidFill>
                <a:latin typeface="Times New Roman" panose="02020603050405020304" pitchFamily="18" charset="0"/>
                <a:ea typeface="楷体_GB2312" pitchFamily="49" charset="-122"/>
              </a:rPr>
              <a:t>, </a:t>
            </a:r>
            <a:r>
              <a:rPr lang="en-US" altLang="zh-CN" sz="2400" b="1" i="1" kern="0" dirty="0">
                <a:solidFill>
                  <a:srgbClr val="000000"/>
                </a:solidFill>
                <a:latin typeface="Times New Roman" panose="02020603050405020304" pitchFamily="18" charset="0"/>
                <a:ea typeface="楷体_GB2312" pitchFamily="49" charset="-122"/>
              </a:rPr>
              <a:t>v </a:t>
            </a:r>
            <a:r>
              <a:rPr lang="en-US" altLang="zh-CN" sz="2400" b="1" kern="0" dirty="0">
                <a:solidFill>
                  <a:srgbClr val="000000"/>
                </a:solidFill>
                <a:latin typeface="Times New Roman" panose="02020603050405020304" pitchFamily="18" charset="0"/>
                <a:ea typeface="楷体_GB2312" pitchFamily="49" charset="-122"/>
              </a:rPr>
              <a:t>: </a:t>
            </a:r>
            <a:r>
              <a:rPr lang="en-US" altLang="zh-CN" sz="2400" b="1" i="1" kern="0" dirty="0">
                <a:solidFill>
                  <a:srgbClr val="000000"/>
                </a:solidFill>
                <a:latin typeface="Times New Roman" panose="02020603050405020304" pitchFamily="18" charset="0"/>
                <a:ea typeface="楷体_GB2312" pitchFamily="49" charset="-122"/>
              </a:rPr>
              <a:t>integer</a:t>
            </a:r>
            <a:r>
              <a:rPr lang="en-US" altLang="zh-CN" sz="2400" b="1" kern="0" dirty="0">
                <a:solidFill>
                  <a:srgbClr val="000000"/>
                </a:solidFill>
                <a:latin typeface="Times New Roman" panose="02020603050405020304" pitchFamily="18" charset="0"/>
                <a:ea typeface="楷体_GB2312" pitchFamily="49" charset="-122"/>
              </a:rPr>
              <a:t>;</a:t>
            </a:r>
          </a:p>
          <a:p>
            <a:pPr marL="342891" indent="-342891" algn="just" defTabSz="1219170" fontAlgn="base">
              <a:lnSpc>
                <a:spcPct val="80000"/>
              </a:lnSpc>
              <a:spcBef>
                <a:spcPct val="12000"/>
              </a:spcBef>
              <a:spcAft>
                <a:spcPct val="0"/>
              </a:spcAft>
              <a:buClr>
                <a:srgbClr val="3333CC"/>
              </a:buClr>
              <a:buSzPct val="60000"/>
              <a:defRPr/>
            </a:pPr>
            <a:r>
              <a:rPr lang="en-US" altLang="zh-CN" sz="2400" b="1" kern="0" dirty="0">
                <a:solidFill>
                  <a:srgbClr val="000000"/>
                </a:solidFill>
                <a:latin typeface="Times New Roman" panose="02020603050405020304" pitchFamily="18" charset="0"/>
                <a:ea typeface="楷体_GB2312" pitchFamily="49" charset="-122"/>
              </a:rPr>
              <a:t>		</a:t>
            </a:r>
            <a:r>
              <a:rPr lang="en-US" altLang="zh-CN" sz="2400" b="1" i="1" kern="0" dirty="0">
                <a:solidFill>
                  <a:srgbClr val="000000"/>
                </a:solidFill>
                <a:latin typeface="Times New Roman" panose="02020603050405020304" pitchFamily="18" charset="0"/>
                <a:ea typeface="楷体_GB2312" pitchFamily="49" charset="-122"/>
              </a:rPr>
              <a:t>function</a:t>
            </a:r>
            <a:r>
              <a:rPr lang="en-US" altLang="zh-CN" sz="2400" b="1" kern="0" dirty="0">
                <a:solidFill>
                  <a:srgbClr val="000000"/>
                </a:solidFill>
                <a:latin typeface="Times New Roman" panose="02020603050405020304" pitchFamily="18" charset="0"/>
                <a:ea typeface="楷体_GB2312" pitchFamily="49" charset="-122"/>
              </a:rPr>
              <a:t> </a:t>
            </a:r>
            <a:r>
              <a:rPr lang="en-US" altLang="zh-CN" sz="2400" b="1" i="1" kern="0" dirty="0">
                <a:solidFill>
                  <a:srgbClr val="FF0000"/>
                </a:solidFill>
                <a:latin typeface="Times New Roman" panose="02020603050405020304" pitchFamily="18" charset="0"/>
                <a:ea typeface="楷体_GB2312" pitchFamily="49" charset="-122"/>
              </a:rPr>
              <a:t>partition</a:t>
            </a:r>
            <a:r>
              <a:rPr lang="en-US" altLang="zh-CN" sz="2400" b="1" kern="0" dirty="0">
                <a:solidFill>
                  <a:prstClr val="black"/>
                </a:solidFill>
                <a:latin typeface="Times New Roman" panose="02020603050405020304" pitchFamily="18" charset="0"/>
                <a:ea typeface="楷体_GB2312" pitchFamily="49" charset="-122"/>
              </a:rPr>
              <a:t>(</a:t>
            </a:r>
            <a:r>
              <a:rPr lang="en-US" altLang="zh-CN" sz="2400" b="1" i="1" kern="0" dirty="0">
                <a:solidFill>
                  <a:prstClr val="black"/>
                </a:solidFill>
                <a:latin typeface="Times New Roman" panose="02020603050405020304" pitchFamily="18" charset="0"/>
                <a:ea typeface="楷体_GB2312" pitchFamily="49" charset="-122"/>
              </a:rPr>
              <a:t>y</a:t>
            </a:r>
            <a:r>
              <a:rPr lang="en-US" altLang="zh-CN" sz="2400" b="1" kern="0" dirty="0">
                <a:solidFill>
                  <a:srgbClr val="000000"/>
                </a:solidFill>
                <a:latin typeface="Times New Roman" panose="02020603050405020304" pitchFamily="18" charset="0"/>
                <a:ea typeface="楷体_GB2312" pitchFamily="49" charset="-122"/>
              </a:rPr>
              <a:t>, </a:t>
            </a:r>
            <a:r>
              <a:rPr lang="en-US" altLang="zh-CN" sz="2400" b="1" i="1" kern="0" dirty="0">
                <a:solidFill>
                  <a:srgbClr val="000000"/>
                </a:solidFill>
                <a:latin typeface="Times New Roman" panose="02020603050405020304" pitchFamily="18" charset="0"/>
                <a:ea typeface="楷体_GB2312" pitchFamily="49" charset="-122"/>
              </a:rPr>
              <a:t>z</a:t>
            </a:r>
            <a:r>
              <a:rPr lang="en-US" altLang="zh-CN" sz="2400" b="1" kern="0" dirty="0">
                <a:solidFill>
                  <a:srgbClr val="000000"/>
                </a:solidFill>
                <a:latin typeface="Times New Roman" panose="02020603050405020304" pitchFamily="18" charset="0"/>
                <a:ea typeface="楷体_GB2312" pitchFamily="49" charset="-122"/>
              </a:rPr>
              <a:t>:</a:t>
            </a:r>
            <a:r>
              <a:rPr lang="en-US" altLang="zh-CN" sz="2400" b="1" i="1" kern="0" dirty="0">
                <a:solidFill>
                  <a:srgbClr val="000000"/>
                </a:solidFill>
                <a:latin typeface="Times New Roman" panose="02020603050405020304" pitchFamily="18" charset="0"/>
                <a:ea typeface="楷体_GB2312" pitchFamily="49" charset="-122"/>
              </a:rPr>
              <a:t>integer</a:t>
            </a:r>
            <a:r>
              <a:rPr lang="en-US" altLang="zh-CN" sz="2400" b="1" kern="0" dirty="0">
                <a:solidFill>
                  <a:srgbClr val="000000"/>
                </a:solidFill>
                <a:latin typeface="Times New Roman" panose="02020603050405020304" pitchFamily="18" charset="0"/>
                <a:ea typeface="楷体_GB2312" pitchFamily="49" charset="-122"/>
              </a:rPr>
              <a:t>):</a:t>
            </a:r>
            <a:r>
              <a:rPr lang="en-US" altLang="zh-CN" sz="2400" b="1" i="1" kern="0" dirty="0">
                <a:solidFill>
                  <a:srgbClr val="000000"/>
                </a:solidFill>
                <a:latin typeface="Times New Roman" panose="02020603050405020304" pitchFamily="18" charset="0"/>
                <a:ea typeface="楷体_GB2312" pitchFamily="49" charset="-122"/>
              </a:rPr>
              <a:t>intege</a:t>
            </a:r>
            <a:r>
              <a:rPr lang="en-US" altLang="zh-CN" sz="2400" b="1" kern="0" dirty="0">
                <a:solidFill>
                  <a:srgbClr val="000000"/>
                </a:solidFill>
                <a:latin typeface="Times New Roman" panose="02020603050405020304" pitchFamily="18" charset="0"/>
                <a:ea typeface="楷体_GB2312" pitchFamily="49" charset="-122"/>
              </a:rPr>
              <a:t>r;</a:t>
            </a:r>
          </a:p>
          <a:p>
            <a:pPr marL="342891" indent="-342891" algn="just" defTabSz="1219170" fontAlgn="base">
              <a:lnSpc>
                <a:spcPct val="80000"/>
              </a:lnSpc>
              <a:spcBef>
                <a:spcPct val="12000"/>
              </a:spcBef>
              <a:spcAft>
                <a:spcPct val="0"/>
              </a:spcAft>
              <a:buClr>
                <a:srgbClr val="3333CC"/>
              </a:buClr>
              <a:buSzPct val="60000"/>
              <a:defRPr/>
            </a:pPr>
            <a:r>
              <a:rPr lang="en-US" altLang="zh-CN" sz="2400" b="1" kern="0" dirty="0">
                <a:solidFill>
                  <a:srgbClr val="000000"/>
                </a:solidFill>
                <a:latin typeface="Times New Roman" panose="02020603050405020304" pitchFamily="18" charset="0"/>
                <a:ea typeface="楷体_GB2312" pitchFamily="49" charset="-122"/>
              </a:rPr>
              <a:t>			</a:t>
            </a:r>
            <a:r>
              <a:rPr lang="en-US" altLang="zh-CN" sz="2400" b="1" i="1" kern="0" dirty="0" err="1">
                <a:solidFill>
                  <a:srgbClr val="000000"/>
                </a:solidFill>
                <a:latin typeface="Times New Roman" panose="02020603050405020304" pitchFamily="18" charset="0"/>
                <a:ea typeface="楷体_GB2312" pitchFamily="49" charset="-122"/>
              </a:rPr>
              <a:t>var</a:t>
            </a:r>
            <a:r>
              <a:rPr lang="en-US" altLang="zh-CN" sz="2400" b="1" kern="0" dirty="0">
                <a:solidFill>
                  <a:srgbClr val="000000"/>
                </a:solidFill>
                <a:latin typeface="Times New Roman" panose="02020603050405020304" pitchFamily="18" charset="0"/>
                <a:ea typeface="楷体_GB2312" pitchFamily="49" charset="-122"/>
              </a:rPr>
              <a:t> </a:t>
            </a:r>
            <a:r>
              <a:rPr lang="en-US" altLang="zh-CN" sz="2400" b="1" i="1" kern="0" dirty="0" err="1">
                <a:solidFill>
                  <a:srgbClr val="000000"/>
                </a:solidFill>
                <a:latin typeface="Times New Roman" panose="02020603050405020304" pitchFamily="18" charset="0"/>
                <a:ea typeface="楷体_GB2312" pitchFamily="49" charset="-122"/>
              </a:rPr>
              <a:t>i</a:t>
            </a:r>
            <a:r>
              <a:rPr lang="en-US" altLang="zh-CN" sz="2400" b="1" kern="0" dirty="0">
                <a:solidFill>
                  <a:srgbClr val="000000"/>
                </a:solidFill>
                <a:latin typeface="Times New Roman" panose="02020603050405020304" pitchFamily="18" charset="0"/>
                <a:ea typeface="楷体_GB2312" pitchFamily="49" charset="-122"/>
              </a:rPr>
              <a:t>, </a:t>
            </a:r>
            <a:r>
              <a:rPr lang="en-US" altLang="zh-CN" sz="2400" b="1" i="1" kern="0" dirty="0">
                <a:solidFill>
                  <a:srgbClr val="000000"/>
                </a:solidFill>
                <a:latin typeface="Times New Roman" panose="02020603050405020304" pitchFamily="18" charset="0"/>
                <a:ea typeface="楷体_GB2312" pitchFamily="49" charset="-122"/>
              </a:rPr>
              <a:t>j </a:t>
            </a:r>
            <a:r>
              <a:rPr lang="en-US" altLang="zh-CN" sz="2400" b="1" kern="0" dirty="0">
                <a:solidFill>
                  <a:srgbClr val="000000"/>
                </a:solidFill>
                <a:latin typeface="Times New Roman" panose="02020603050405020304" pitchFamily="18" charset="0"/>
                <a:ea typeface="楷体_GB2312" pitchFamily="49" charset="-122"/>
              </a:rPr>
              <a:t>: </a:t>
            </a:r>
            <a:r>
              <a:rPr lang="en-US" altLang="zh-CN" sz="2400" b="1" i="1" kern="0" dirty="0">
                <a:solidFill>
                  <a:srgbClr val="000000"/>
                </a:solidFill>
                <a:latin typeface="Times New Roman" panose="02020603050405020304" pitchFamily="18" charset="0"/>
                <a:ea typeface="楷体_GB2312" pitchFamily="49" charset="-122"/>
              </a:rPr>
              <a:t>integer</a:t>
            </a:r>
            <a:r>
              <a:rPr lang="en-US" altLang="zh-CN" sz="2400" b="1" kern="0" dirty="0">
                <a:solidFill>
                  <a:srgbClr val="000000"/>
                </a:solidFill>
                <a:latin typeface="Times New Roman" panose="02020603050405020304" pitchFamily="18" charset="0"/>
                <a:ea typeface="楷体_GB2312" pitchFamily="49" charset="-122"/>
              </a:rPr>
              <a:t>;</a:t>
            </a:r>
          </a:p>
          <a:p>
            <a:pPr marL="342891" indent="-342891" algn="just" defTabSz="1219170" fontAlgn="base">
              <a:lnSpc>
                <a:spcPct val="80000"/>
              </a:lnSpc>
              <a:spcBef>
                <a:spcPct val="12000"/>
              </a:spcBef>
              <a:spcAft>
                <a:spcPct val="0"/>
              </a:spcAft>
              <a:buClr>
                <a:srgbClr val="3333CC"/>
              </a:buClr>
              <a:buSzPct val="60000"/>
              <a:defRPr/>
            </a:pPr>
            <a:r>
              <a:rPr lang="en-US" altLang="zh-CN" sz="2400" b="1" kern="0" dirty="0">
                <a:solidFill>
                  <a:srgbClr val="000000"/>
                </a:solidFill>
                <a:latin typeface="Times New Roman" panose="02020603050405020304" pitchFamily="18" charset="0"/>
                <a:ea typeface="楷体_GB2312" pitchFamily="49" charset="-122"/>
              </a:rPr>
              <a:t>			</a:t>
            </a:r>
            <a:r>
              <a:rPr lang="en-US" altLang="zh-CN" sz="2400" b="1" i="1" kern="0" dirty="0">
                <a:solidFill>
                  <a:srgbClr val="000000"/>
                </a:solidFill>
                <a:latin typeface="Times New Roman" panose="02020603050405020304" pitchFamily="18" charset="0"/>
                <a:ea typeface="楷体_GB2312" pitchFamily="49" charset="-122"/>
              </a:rPr>
              <a:t>begin</a:t>
            </a:r>
            <a:r>
              <a:rPr lang="en-US" altLang="zh-CN" sz="2400" b="1" kern="0" dirty="0">
                <a:solidFill>
                  <a:srgbClr val="000000"/>
                </a:solidFill>
                <a:latin typeface="Times New Roman" panose="02020603050405020304" pitchFamily="18" charset="0"/>
                <a:ea typeface="楷体_GB2312" pitchFamily="49" charset="-122"/>
              </a:rPr>
              <a:t> … </a:t>
            </a:r>
            <a:r>
              <a:rPr lang="en-US" altLang="zh-CN" sz="2400" b="1" i="1" kern="0" dirty="0">
                <a:solidFill>
                  <a:srgbClr val="0000FF"/>
                </a:solidFill>
                <a:latin typeface="Times New Roman" panose="02020603050405020304" pitchFamily="18" charset="0"/>
                <a:ea typeface="楷体_GB2312" pitchFamily="49" charset="-122"/>
              </a:rPr>
              <a:t>a</a:t>
            </a:r>
            <a:r>
              <a:rPr lang="en-US" altLang="zh-CN" sz="2400" b="1" kern="0" dirty="0">
                <a:solidFill>
                  <a:srgbClr val="000000"/>
                </a:solidFill>
                <a:latin typeface="Times New Roman" panose="02020603050405020304" pitchFamily="18" charset="0"/>
                <a:ea typeface="楷体_GB2312" pitchFamily="49" charset="-122"/>
              </a:rPr>
              <a:t> … </a:t>
            </a:r>
            <a:r>
              <a:rPr lang="en-US" altLang="zh-CN" sz="2400" b="1" i="1" kern="0" dirty="0">
                <a:solidFill>
                  <a:srgbClr val="0000FF"/>
                </a:solidFill>
                <a:latin typeface="Times New Roman" panose="02020603050405020304" pitchFamily="18" charset="0"/>
                <a:ea typeface="楷体_GB2312" pitchFamily="49" charset="-122"/>
              </a:rPr>
              <a:t>v</a:t>
            </a:r>
            <a:r>
              <a:rPr lang="en-US" altLang="zh-CN" sz="2400" b="1" kern="0" dirty="0">
                <a:solidFill>
                  <a:srgbClr val="0000FF"/>
                </a:solidFill>
                <a:latin typeface="Times New Roman" panose="02020603050405020304" pitchFamily="18" charset="0"/>
                <a:ea typeface="楷体_GB2312" pitchFamily="49" charset="-122"/>
              </a:rPr>
              <a:t> </a:t>
            </a:r>
            <a:r>
              <a:rPr lang="en-US" altLang="zh-CN" sz="2400" b="1" kern="0" dirty="0">
                <a:solidFill>
                  <a:srgbClr val="000000"/>
                </a:solidFill>
                <a:latin typeface="Times New Roman" panose="02020603050405020304" pitchFamily="18" charset="0"/>
                <a:ea typeface="楷体_GB2312" pitchFamily="49" charset="-122"/>
              </a:rPr>
              <a:t>… </a:t>
            </a:r>
            <a:r>
              <a:rPr lang="en-US" altLang="zh-CN" sz="2400" b="1" i="1" kern="0" dirty="0">
                <a:solidFill>
                  <a:srgbClr val="0000FF"/>
                </a:solidFill>
                <a:latin typeface="Times New Roman" panose="02020603050405020304" pitchFamily="18" charset="0"/>
                <a:ea typeface="楷体_GB2312" pitchFamily="49" charset="-122"/>
              </a:rPr>
              <a:t>exchange</a:t>
            </a:r>
            <a:r>
              <a:rPr lang="en-US" altLang="zh-CN" sz="2400" b="1" kern="0" dirty="0">
                <a:solidFill>
                  <a:srgbClr val="0000FF"/>
                </a:solidFill>
                <a:latin typeface="Times New Roman" panose="02020603050405020304" pitchFamily="18" charset="0"/>
                <a:ea typeface="楷体_GB2312" pitchFamily="49" charset="-122"/>
              </a:rPr>
              <a:t>(</a:t>
            </a:r>
            <a:r>
              <a:rPr lang="en-US" altLang="zh-CN" sz="2400" b="1" i="1" kern="0" dirty="0" err="1">
                <a:solidFill>
                  <a:srgbClr val="0000FF"/>
                </a:solidFill>
                <a:latin typeface="Times New Roman" panose="02020603050405020304" pitchFamily="18" charset="0"/>
                <a:ea typeface="楷体_GB2312" pitchFamily="49" charset="-122"/>
              </a:rPr>
              <a:t>i</a:t>
            </a:r>
            <a:r>
              <a:rPr lang="en-US" altLang="zh-CN" sz="2400" b="1" kern="0" dirty="0">
                <a:solidFill>
                  <a:srgbClr val="000000"/>
                </a:solidFill>
                <a:latin typeface="Times New Roman" panose="02020603050405020304" pitchFamily="18" charset="0"/>
                <a:ea typeface="楷体_GB2312" pitchFamily="49" charset="-122"/>
              </a:rPr>
              <a:t>, </a:t>
            </a:r>
            <a:r>
              <a:rPr lang="en-US" altLang="zh-CN" sz="2400" b="1" i="1" kern="0" dirty="0">
                <a:solidFill>
                  <a:srgbClr val="000000"/>
                </a:solidFill>
                <a:latin typeface="Times New Roman" panose="02020603050405020304" pitchFamily="18" charset="0"/>
                <a:ea typeface="楷体_GB2312" pitchFamily="49" charset="-122"/>
              </a:rPr>
              <a:t>j</a:t>
            </a:r>
            <a:r>
              <a:rPr lang="en-US" altLang="zh-CN" sz="2400" b="1" kern="0" dirty="0">
                <a:solidFill>
                  <a:srgbClr val="000000"/>
                </a:solidFill>
                <a:latin typeface="Times New Roman" panose="02020603050405020304" pitchFamily="18" charset="0"/>
                <a:ea typeface="楷体_GB2312" pitchFamily="49" charset="-122"/>
              </a:rPr>
              <a:t>) … </a:t>
            </a:r>
            <a:r>
              <a:rPr lang="en-US" altLang="zh-CN" sz="2400" b="1" i="1" kern="0" dirty="0">
                <a:solidFill>
                  <a:srgbClr val="000000"/>
                </a:solidFill>
                <a:latin typeface="Times New Roman" panose="02020603050405020304" pitchFamily="18" charset="0"/>
                <a:ea typeface="楷体_GB2312" pitchFamily="49" charset="-122"/>
              </a:rPr>
              <a:t>end </a:t>
            </a:r>
            <a:r>
              <a:rPr lang="en-US" altLang="zh-CN" sz="2400" b="1" kern="0" dirty="0">
                <a:solidFill>
                  <a:srgbClr val="000000"/>
                </a:solidFill>
                <a:latin typeface="Times New Roman" panose="02020603050405020304" pitchFamily="18" charset="0"/>
                <a:ea typeface="楷体_GB2312" pitchFamily="49" charset="-122"/>
              </a:rPr>
              <a:t>{</a:t>
            </a:r>
            <a:r>
              <a:rPr lang="en-US" altLang="zh-CN" sz="2400" b="1" i="1" kern="0" dirty="0">
                <a:solidFill>
                  <a:srgbClr val="0000FF"/>
                </a:solidFill>
                <a:latin typeface="Times New Roman" panose="02020603050405020304" pitchFamily="18" charset="0"/>
                <a:ea typeface="楷体_GB2312" pitchFamily="49" charset="-122"/>
              </a:rPr>
              <a:t>partition</a:t>
            </a:r>
            <a:r>
              <a:rPr lang="en-US" altLang="zh-CN" sz="2400" b="1" kern="0" dirty="0">
                <a:solidFill>
                  <a:srgbClr val="000000"/>
                </a:solidFill>
                <a:latin typeface="Times New Roman" panose="02020603050405020304" pitchFamily="18" charset="0"/>
                <a:ea typeface="楷体_GB2312" pitchFamily="49" charset="-122"/>
              </a:rPr>
              <a:t>};</a:t>
            </a:r>
          </a:p>
          <a:p>
            <a:pPr marL="342891" indent="-342891" algn="just" defTabSz="1219170" fontAlgn="base">
              <a:lnSpc>
                <a:spcPct val="80000"/>
              </a:lnSpc>
              <a:spcBef>
                <a:spcPct val="12000"/>
              </a:spcBef>
              <a:spcAft>
                <a:spcPct val="0"/>
              </a:spcAft>
              <a:buClr>
                <a:srgbClr val="3333CC"/>
              </a:buClr>
              <a:buSzPct val="60000"/>
              <a:defRPr/>
            </a:pPr>
            <a:r>
              <a:rPr lang="en-US" altLang="zh-CN" sz="2400" b="1" kern="0" dirty="0">
                <a:solidFill>
                  <a:srgbClr val="000000"/>
                </a:solidFill>
                <a:latin typeface="Times New Roman" panose="02020603050405020304" pitchFamily="18" charset="0"/>
                <a:ea typeface="楷体_GB2312" pitchFamily="49" charset="-122"/>
              </a:rPr>
              <a:t>		</a:t>
            </a:r>
            <a:r>
              <a:rPr lang="en-US" altLang="zh-CN" sz="2400" b="1" i="1" kern="0" dirty="0">
                <a:solidFill>
                  <a:srgbClr val="000000"/>
                </a:solidFill>
                <a:latin typeface="Times New Roman" panose="02020603050405020304" pitchFamily="18" charset="0"/>
                <a:ea typeface="楷体_GB2312" pitchFamily="49" charset="-122"/>
              </a:rPr>
              <a:t>begin</a:t>
            </a:r>
            <a:r>
              <a:rPr lang="en-US" altLang="zh-CN" sz="2400" b="1" kern="0" dirty="0">
                <a:solidFill>
                  <a:srgbClr val="000000"/>
                </a:solidFill>
                <a:latin typeface="Times New Roman" panose="02020603050405020304" pitchFamily="18" charset="0"/>
                <a:ea typeface="楷体_GB2312" pitchFamily="49" charset="-122"/>
              </a:rPr>
              <a:t> … </a:t>
            </a:r>
            <a:r>
              <a:rPr lang="en-US" altLang="zh-CN" sz="2400" b="1" i="1" kern="0" dirty="0">
                <a:solidFill>
                  <a:srgbClr val="0000FF"/>
                </a:solidFill>
                <a:latin typeface="Times New Roman" panose="02020603050405020304" pitchFamily="18" charset="0"/>
                <a:ea typeface="楷体_GB2312" pitchFamily="49" charset="-122"/>
              </a:rPr>
              <a:t>a</a:t>
            </a:r>
            <a:r>
              <a:rPr lang="en-US" altLang="zh-CN" sz="2400" b="1" kern="0" dirty="0">
                <a:solidFill>
                  <a:srgbClr val="000000"/>
                </a:solidFill>
                <a:latin typeface="Times New Roman" panose="02020603050405020304" pitchFamily="18" charset="0"/>
                <a:ea typeface="楷体_GB2312" pitchFamily="49" charset="-122"/>
              </a:rPr>
              <a:t> … </a:t>
            </a:r>
            <a:r>
              <a:rPr lang="en-US" altLang="zh-CN" sz="2400" b="1" i="1" kern="0" dirty="0">
                <a:solidFill>
                  <a:srgbClr val="0000FF"/>
                </a:solidFill>
                <a:latin typeface="Times New Roman" panose="02020603050405020304" pitchFamily="18" charset="0"/>
                <a:ea typeface="楷体_GB2312" pitchFamily="49" charset="-122"/>
              </a:rPr>
              <a:t>v</a:t>
            </a:r>
            <a:r>
              <a:rPr lang="en-US" altLang="zh-CN" sz="2400" b="1" kern="0" dirty="0">
                <a:solidFill>
                  <a:srgbClr val="000000"/>
                </a:solidFill>
                <a:latin typeface="Times New Roman" panose="02020603050405020304" pitchFamily="18" charset="0"/>
                <a:ea typeface="楷体_GB2312" pitchFamily="49" charset="-122"/>
              </a:rPr>
              <a:t> … </a:t>
            </a:r>
            <a:r>
              <a:rPr lang="en-US" altLang="zh-CN" sz="2400" b="1" i="1" kern="0" dirty="0">
                <a:solidFill>
                  <a:srgbClr val="0000FF"/>
                </a:solidFill>
                <a:latin typeface="Times New Roman" panose="02020603050405020304" pitchFamily="18" charset="0"/>
                <a:ea typeface="楷体_GB2312" pitchFamily="49" charset="-122"/>
              </a:rPr>
              <a:t>partition</a:t>
            </a:r>
            <a:r>
              <a:rPr lang="en-US" altLang="zh-CN" sz="2400" b="1" kern="0" dirty="0">
                <a:solidFill>
                  <a:srgbClr val="0000FF"/>
                </a:solidFill>
                <a:latin typeface="Times New Roman" panose="02020603050405020304" pitchFamily="18" charset="0"/>
                <a:ea typeface="楷体_GB2312" pitchFamily="49" charset="-122"/>
              </a:rPr>
              <a:t> </a:t>
            </a:r>
            <a:r>
              <a:rPr lang="en-US" altLang="zh-CN" sz="2400" b="1" kern="0" dirty="0">
                <a:solidFill>
                  <a:srgbClr val="000000"/>
                </a:solidFill>
                <a:latin typeface="Times New Roman" panose="02020603050405020304" pitchFamily="18" charset="0"/>
                <a:ea typeface="楷体_GB2312" pitchFamily="49" charset="-122"/>
              </a:rPr>
              <a:t>… </a:t>
            </a:r>
            <a:r>
              <a:rPr lang="en-US" altLang="zh-CN" sz="2400" b="1" i="1" kern="0" dirty="0">
                <a:solidFill>
                  <a:srgbClr val="0000FF"/>
                </a:solidFill>
                <a:latin typeface="Times New Roman" panose="02020603050405020304" pitchFamily="18" charset="0"/>
                <a:ea typeface="楷体_GB2312" pitchFamily="49" charset="-122"/>
              </a:rPr>
              <a:t>quicksort</a:t>
            </a:r>
            <a:r>
              <a:rPr lang="en-US" altLang="zh-CN" sz="2400" b="1" kern="0" dirty="0">
                <a:solidFill>
                  <a:srgbClr val="0000FF"/>
                </a:solidFill>
                <a:latin typeface="Times New Roman" panose="02020603050405020304" pitchFamily="18" charset="0"/>
                <a:ea typeface="楷体_GB2312" pitchFamily="49" charset="-122"/>
              </a:rPr>
              <a:t> </a:t>
            </a:r>
            <a:r>
              <a:rPr lang="en-US" altLang="zh-CN" sz="2400" b="1" kern="0" dirty="0">
                <a:solidFill>
                  <a:srgbClr val="000000"/>
                </a:solidFill>
                <a:latin typeface="Times New Roman" panose="02020603050405020304" pitchFamily="18" charset="0"/>
                <a:ea typeface="楷体_GB2312" pitchFamily="49" charset="-122"/>
              </a:rPr>
              <a:t>… </a:t>
            </a:r>
            <a:r>
              <a:rPr lang="en-US" altLang="zh-CN" sz="2400" b="1" i="1" kern="0" dirty="0">
                <a:solidFill>
                  <a:srgbClr val="000000"/>
                </a:solidFill>
                <a:latin typeface="Times New Roman" panose="02020603050405020304" pitchFamily="18" charset="0"/>
                <a:ea typeface="楷体_GB2312" pitchFamily="49" charset="-122"/>
              </a:rPr>
              <a:t>end</a:t>
            </a:r>
            <a:r>
              <a:rPr lang="en-US" altLang="zh-CN" sz="2400" b="1" kern="0" dirty="0">
                <a:solidFill>
                  <a:srgbClr val="000000"/>
                </a:solidFill>
                <a:latin typeface="Times New Roman" panose="02020603050405020304" pitchFamily="18" charset="0"/>
                <a:ea typeface="楷体_GB2312" pitchFamily="49" charset="-122"/>
              </a:rPr>
              <a:t> {</a:t>
            </a:r>
            <a:r>
              <a:rPr lang="en-US" altLang="zh-CN" sz="2400" b="1" i="1" kern="0" dirty="0">
                <a:solidFill>
                  <a:srgbClr val="0000FF"/>
                </a:solidFill>
                <a:latin typeface="Times New Roman" panose="02020603050405020304" pitchFamily="18" charset="0"/>
                <a:ea typeface="楷体_GB2312" pitchFamily="49" charset="-122"/>
              </a:rPr>
              <a:t>quicksort</a:t>
            </a:r>
            <a:r>
              <a:rPr lang="en-US" altLang="zh-CN" sz="2400" b="1" kern="0" dirty="0">
                <a:solidFill>
                  <a:srgbClr val="000000"/>
                </a:solidFill>
                <a:latin typeface="Times New Roman" panose="02020603050405020304" pitchFamily="18" charset="0"/>
                <a:ea typeface="楷体_GB2312" pitchFamily="49" charset="-122"/>
              </a:rPr>
              <a:t>} </a:t>
            </a:r>
            <a:r>
              <a:rPr lang="zh-CN" altLang="en-US" sz="2400" b="1" kern="0" dirty="0">
                <a:solidFill>
                  <a:srgbClr val="000000"/>
                </a:solidFill>
                <a:latin typeface="Times New Roman" panose="02020603050405020304" pitchFamily="18" charset="0"/>
                <a:ea typeface="楷体_GB2312" pitchFamily="49" charset="-122"/>
              </a:rPr>
              <a:t>；</a:t>
            </a:r>
          </a:p>
          <a:p>
            <a:pPr marL="342891" indent="-342891" algn="just" defTabSz="1219170" fontAlgn="base">
              <a:lnSpc>
                <a:spcPct val="80000"/>
              </a:lnSpc>
              <a:spcBef>
                <a:spcPct val="12000"/>
              </a:spcBef>
              <a:spcAft>
                <a:spcPct val="0"/>
              </a:spcAft>
              <a:buClr>
                <a:srgbClr val="3333CC"/>
              </a:buClr>
              <a:buSzPct val="60000"/>
              <a:defRPr/>
            </a:pPr>
            <a:r>
              <a:rPr lang="en-US" altLang="zh-CN" sz="2400" b="1" kern="0" dirty="0">
                <a:solidFill>
                  <a:srgbClr val="000000"/>
                </a:solidFill>
                <a:latin typeface="Times New Roman" panose="02020603050405020304" pitchFamily="18" charset="0"/>
                <a:ea typeface="楷体_GB2312" pitchFamily="49" charset="-122"/>
              </a:rPr>
              <a:t>	</a:t>
            </a:r>
            <a:r>
              <a:rPr lang="en-US" altLang="zh-CN" sz="2400" b="1" i="1" kern="0" dirty="0">
                <a:solidFill>
                  <a:srgbClr val="000000"/>
                </a:solidFill>
                <a:latin typeface="Times New Roman" panose="02020603050405020304" pitchFamily="18" charset="0"/>
                <a:ea typeface="楷体_GB2312" pitchFamily="49" charset="-122"/>
              </a:rPr>
              <a:t>begin</a:t>
            </a:r>
            <a:r>
              <a:rPr lang="en-US" altLang="zh-CN" sz="2400" b="1" kern="0" dirty="0">
                <a:solidFill>
                  <a:srgbClr val="000000"/>
                </a:solidFill>
                <a:latin typeface="Times New Roman" panose="02020603050405020304" pitchFamily="18" charset="0"/>
                <a:ea typeface="楷体_GB2312" pitchFamily="49" charset="-122"/>
              </a:rPr>
              <a:t> … </a:t>
            </a:r>
            <a:r>
              <a:rPr lang="en-US" altLang="zh-CN" sz="2400" b="1" i="1" kern="0" dirty="0">
                <a:solidFill>
                  <a:srgbClr val="000000"/>
                </a:solidFill>
                <a:latin typeface="Times New Roman" panose="02020603050405020304" pitchFamily="18" charset="0"/>
                <a:ea typeface="楷体_GB2312" pitchFamily="49" charset="-122"/>
              </a:rPr>
              <a:t>a</a:t>
            </a:r>
            <a:r>
              <a:rPr lang="en-US" altLang="zh-CN" sz="2400" b="1" kern="0" dirty="0">
                <a:solidFill>
                  <a:srgbClr val="000000"/>
                </a:solidFill>
                <a:latin typeface="Times New Roman" panose="02020603050405020304" pitchFamily="18" charset="0"/>
                <a:ea typeface="楷体_GB2312" pitchFamily="49" charset="-122"/>
              </a:rPr>
              <a:t> … </a:t>
            </a:r>
            <a:r>
              <a:rPr lang="en-US" altLang="zh-CN" sz="2400" b="1" i="1" kern="0" dirty="0" err="1">
                <a:solidFill>
                  <a:srgbClr val="0000FF"/>
                </a:solidFill>
                <a:latin typeface="Times New Roman" panose="02020603050405020304" pitchFamily="18" charset="0"/>
                <a:ea typeface="楷体_GB2312" pitchFamily="49" charset="-122"/>
              </a:rPr>
              <a:t>readarray</a:t>
            </a:r>
            <a:r>
              <a:rPr lang="en-US" altLang="zh-CN" sz="2400" b="1" kern="0" dirty="0">
                <a:solidFill>
                  <a:srgbClr val="0000FF"/>
                </a:solidFill>
                <a:latin typeface="Times New Roman" panose="02020603050405020304" pitchFamily="18" charset="0"/>
                <a:ea typeface="楷体_GB2312" pitchFamily="49" charset="-122"/>
              </a:rPr>
              <a:t> </a:t>
            </a:r>
            <a:r>
              <a:rPr lang="en-US" altLang="zh-CN" sz="2400" b="1" kern="0" dirty="0">
                <a:solidFill>
                  <a:srgbClr val="000000"/>
                </a:solidFill>
                <a:latin typeface="Times New Roman" panose="02020603050405020304" pitchFamily="18" charset="0"/>
                <a:ea typeface="楷体_GB2312" pitchFamily="49" charset="-122"/>
              </a:rPr>
              <a:t>… </a:t>
            </a:r>
            <a:r>
              <a:rPr lang="en-US" altLang="zh-CN" sz="2400" b="1" i="1" kern="0" dirty="0">
                <a:solidFill>
                  <a:srgbClr val="0000FF"/>
                </a:solidFill>
                <a:latin typeface="Times New Roman" panose="02020603050405020304" pitchFamily="18" charset="0"/>
                <a:ea typeface="楷体_GB2312" pitchFamily="49" charset="-122"/>
              </a:rPr>
              <a:t>quicksort</a:t>
            </a:r>
            <a:r>
              <a:rPr lang="en-US" altLang="zh-CN" sz="2400" b="1" kern="0" dirty="0">
                <a:solidFill>
                  <a:srgbClr val="0000FF"/>
                </a:solidFill>
                <a:latin typeface="Times New Roman" panose="02020603050405020304" pitchFamily="18" charset="0"/>
                <a:ea typeface="楷体_GB2312" pitchFamily="49" charset="-122"/>
              </a:rPr>
              <a:t> </a:t>
            </a:r>
            <a:r>
              <a:rPr lang="en-US" altLang="zh-CN" sz="2400" b="1" kern="0" dirty="0">
                <a:solidFill>
                  <a:srgbClr val="000000"/>
                </a:solidFill>
                <a:latin typeface="Times New Roman" panose="02020603050405020304" pitchFamily="18" charset="0"/>
                <a:ea typeface="楷体_GB2312" pitchFamily="49" charset="-122"/>
              </a:rPr>
              <a:t>… </a:t>
            </a:r>
            <a:r>
              <a:rPr lang="en-US" altLang="zh-CN" sz="2400" b="1" i="1" kern="0" dirty="0">
                <a:solidFill>
                  <a:srgbClr val="000000"/>
                </a:solidFill>
                <a:latin typeface="Times New Roman" panose="02020603050405020304" pitchFamily="18" charset="0"/>
                <a:ea typeface="楷体_GB2312" pitchFamily="49" charset="-122"/>
              </a:rPr>
              <a:t>end</a:t>
            </a:r>
            <a:r>
              <a:rPr lang="en-US" altLang="zh-CN" sz="2400" b="1" kern="0" dirty="0">
                <a:solidFill>
                  <a:srgbClr val="000000"/>
                </a:solidFill>
                <a:latin typeface="Times New Roman" panose="02020603050405020304" pitchFamily="18" charset="0"/>
                <a:ea typeface="楷体_GB2312" pitchFamily="49" charset="-122"/>
              </a:rPr>
              <a:t> {</a:t>
            </a:r>
            <a:r>
              <a:rPr lang="en-US" altLang="zh-CN" sz="2400" b="1" i="1" kern="0" dirty="0">
                <a:solidFill>
                  <a:srgbClr val="0000FF"/>
                </a:solidFill>
                <a:latin typeface="Times New Roman" panose="02020603050405020304" pitchFamily="18" charset="0"/>
                <a:ea typeface="楷体_GB2312" pitchFamily="49" charset="-122"/>
              </a:rPr>
              <a:t>sort</a:t>
            </a:r>
            <a:r>
              <a:rPr lang="en-US" altLang="zh-CN" sz="2400" b="1" kern="0" dirty="0">
                <a:solidFill>
                  <a:srgbClr val="000000"/>
                </a:solidFill>
                <a:latin typeface="Times New Roman" panose="02020603050405020304" pitchFamily="18" charset="0"/>
                <a:ea typeface="楷体_GB2312" pitchFamily="49" charset="-122"/>
              </a:rPr>
              <a:t>}</a:t>
            </a:r>
            <a:r>
              <a:rPr lang="zh-CN" altLang="en-US" sz="2400" b="1" kern="0" dirty="0">
                <a:solidFill>
                  <a:srgbClr val="000000"/>
                </a:solidFill>
                <a:latin typeface="Times New Roman" panose="02020603050405020304" pitchFamily="18" charset="0"/>
                <a:ea typeface="楷体_GB2312" pitchFamily="49" charset="-122"/>
              </a:rPr>
              <a:t>；</a:t>
            </a:r>
            <a:endParaRPr lang="en-US" altLang="zh-CN" sz="2400" b="1" kern="0" dirty="0">
              <a:solidFill>
                <a:srgbClr val="000000"/>
              </a:solidFill>
              <a:latin typeface="Times New Roman" panose="02020603050405020304" pitchFamily="18" charset="0"/>
              <a:ea typeface="楷体_GB2312" pitchFamily="49" charset="-122"/>
            </a:endParaRPr>
          </a:p>
        </p:txBody>
      </p:sp>
    </p:spTree>
    <p:extLst>
      <p:ext uri="{BB962C8B-B14F-4D97-AF65-F5344CB8AC3E}">
        <p14:creationId xmlns:p14="http://schemas.microsoft.com/office/powerpoint/2010/main" val="27357743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内容占位符 2"/>
          <p:cNvSpPr>
            <a:spLocks noGrp="1"/>
          </p:cNvSpPr>
          <p:nvPr>
            <p:ph idx="1"/>
          </p:nvPr>
        </p:nvSpPr>
        <p:spPr>
          <a:xfrm>
            <a:off x="571500" y="1119718"/>
            <a:ext cx="11049000" cy="5452533"/>
          </a:xfrm>
        </p:spPr>
        <p:txBody>
          <a:bodyPr/>
          <a:lstStyle/>
          <a:p>
            <a:pPr eaLnBrk="1" hangingPunct="1">
              <a:lnSpc>
                <a:spcPts val="3467"/>
              </a:lnSpc>
              <a:buClrTx/>
              <a:buFont typeface="Wingdings" pitchFamily="2" charset="2"/>
              <a:buChar char="Ø"/>
              <a:defRPr/>
            </a:pPr>
            <a:r>
              <a:rPr lang="zh-CN" altLang="en-US" b="1" dirty="0">
                <a:solidFill>
                  <a:schemeClr val="tx1"/>
                </a:solidFill>
                <a:latin typeface="楷体" pitchFamily="49" charset="-122"/>
              </a:rPr>
              <a:t>一个过程除了可以使用</a:t>
            </a:r>
            <a:r>
              <a:rPr lang="zh-CN" altLang="en-US" b="1" dirty="0">
                <a:solidFill>
                  <a:schemeClr val="tx2">
                    <a:lumMod val="60000"/>
                    <a:lumOff val="40000"/>
                  </a:schemeClr>
                </a:solidFill>
                <a:latin typeface="楷体" pitchFamily="49" charset="-122"/>
              </a:rPr>
              <a:t>过程自身</a:t>
            </a:r>
            <a:r>
              <a:rPr lang="zh-CN" altLang="en-US" b="1" dirty="0">
                <a:solidFill>
                  <a:schemeClr val="tx1"/>
                </a:solidFill>
                <a:latin typeface="楷体" pitchFamily="49" charset="-122"/>
              </a:rPr>
              <a:t>声明的</a:t>
            </a:r>
            <a:r>
              <a:rPr lang="zh-CN" altLang="en-US" b="1" dirty="0">
                <a:solidFill>
                  <a:schemeClr val="tx2">
                    <a:lumMod val="60000"/>
                    <a:lumOff val="40000"/>
                  </a:schemeClr>
                </a:solidFill>
                <a:latin typeface="楷体" pitchFamily="49" charset="-122"/>
              </a:rPr>
              <a:t>局部数据</a:t>
            </a:r>
            <a:r>
              <a:rPr lang="zh-CN" altLang="en-US" b="1" dirty="0">
                <a:solidFill>
                  <a:schemeClr val="tx1"/>
                </a:solidFill>
                <a:latin typeface="楷体" pitchFamily="49" charset="-122"/>
              </a:rPr>
              <a:t>以外，还可以使用</a:t>
            </a:r>
            <a:r>
              <a:rPr lang="zh-CN" altLang="en-US" b="1" dirty="0">
                <a:solidFill>
                  <a:schemeClr val="tx2">
                    <a:lumMod val="60000"/>
                    <a:lumOff val="40000"/>
                  </a:schemeClr>
                </a:solidFill>
                <a:latin typeface="楷体" pitchFamily="49" charset="-122"/>
              </a:rPr>
              <a:t>过程外</a:t>
            </a:r>
            <a:r>
              <a:rPr lang="zh-CN" altLang="en-US" b="1" dirty="0">
                <a:solidFill>
                  <a:schemeClr val="tx1"/>
                </a:solidFill>
                <a:latin typeface="楷体" pitchFamily="49" charset="-122"/>
              </a:rPr>
              <a:t>声明的</a:t>
            </a:r>
            <a:r>
              <a:rPr lang="zh-CN" altLang="en-US" b="1" dirty="0">
                <a:solidFill>
                  <a:schemeClr val="tx2">
                    <a:lumMod val="60000"/>
                    <a:lumOff val="40000"/>
                  </a:schemeClr>
                </a:solidFill>
                <a:latin typeface="楷体" pitchFamily="49" charset="-122"/>
              </a:rPr>
              <a:t>非局部数据</a:t>
            </a:r>
            <a:endParaRPr lang="en-US" altLang="zh-CN" b="1" dirty="0">
              <a:solidFill>
                <a:schemeClr val="tx1"/>
              </a:solidFill>
              <a:latin typeface="楷体" pitchFamily="49" charset="-122"/>
            </a:endParaRPr>
          </a:p>
          <a:p>
            <a:pPr lvl="1" eaLnBrk="1" hangingPunct="1">
              <a:lnSpc>
                <a:spcPts val="3200"/>
              </a:lnSpc>
              <a:buClrTx/>
              <a:buFont typeface="Wingdings" pitchFamily="2" charset="2"/>
              <a:buChar char="Ø"/>
              <a:defRPr/>
            </a:pPr>
            <a:r>
              <a:rPr lang="zh-CN" altLang="en-US" sz="2667" b="1" dirty="0">
                <a:solidFill>
                  <a:schemeClr val="tx1"/>
                </a:solidFill>
                <a:cs typeface="Times New Roman" pitchFamily="18" charset="0"/>
              </a:rPr>
              <a:t>全局数据</a:t>
            </a:r>
          </a:p>
          <a:p>
            <a:pPr lvl="1" eaLnBrk="1" hangingPunct="1">
              <a:lnSpc>
                <a:spcPts val="3200"/>
              </a:lnSpc>
              <a:buClr>
                <a:schemeClr val="tx1"/>
              </a:buClr>
              <a:buFont typeface="Wingdings" pitchFamily="2" charset="2"/>
              <a:buChar char="Ø"/>
              <a:defRPr/>
            </a:pPr>
            <a:r>
              <a:rPr lang="zh-CN" altLang="en-US" sz="2667" b="1" dirty="0">
                <a:solidFill>
                  <a:schemeClr val="tx2">
                    <a:lumMod val="60000"/>
                    <a:lumOff val="40000"/>
                  </a:schemeClr>
                </a:solidFill>
                <a:cs typeface="Times New Roman" pitchFamily="18" charset="0"/>
              </a:rPr>
              <a:t>外围过程</a:t>
            </a:r>
            <a:r>
              <a:rPr lang="zh-CN" altLang="en-US" sz="2667" b="1" dirty="0">
                <a:solidFill>
                  <a:schemeClr val="tx1"/>
                </a:solidFill>
                <a:cs typeface="Times New Roman" pitchFamily="18" charset="0"/>
              </a:rPr>
              <a:t>定义的数据</a:t>
            </a:r>
            <a:r>
              <a:rPr lang="zh-CN" altLang="en-US" sz="2667" b="1" dirty="0">
                <a:solidFill>
                  <a:prstClr val="black"/>
                </a:solidFill>
                <a:cs typeface="Times New Roman" pitchFamily="18" charset="0"/>
              </a:rPr>
              <a:t>（支持过程嵌套声明的语言）</a:t>
            </a:r>
            <a:endParaRPr lang="en-US" altLang="zh-CN" sz="2667" b="1" dirty="0">
              <a:solidFill>
                <a:prstClr val="black"/>
              </a:solidFill>
              <a:cs typeface="Times New Roman" pitchFamily="18" charset="0"/>
            </a:endParaRPr>
          </a:p>
          <a:p>
            <a:pPr lvl="2" eaLnBrk="1" hangingPunct="1">
              <a:lnSpc>
                <a:spcPts val="3200"/>
              </a:lnSpc>
              <a:buClrTx/>
              <a:buFont typeface="Wingdings" pitchFamily="2" charset="2"/>
              <a:buChar char="Ø"/>
              <a:defRPr/>
            </a:pPr>
            <a:r>
              <a:rPr lang="zh-CN" altLang="en-US" sz="2400" b="1" dirty="0">
                <a:solidFill>
                  <a:prstClr val="black"/>
                </a:solidFill>
                <a:cs typeface="Times New Roman" panose="02020603050405020304" pitchFamily="18" charset="0"/>
              </a:rPr>
              <a:t>例： </a:t>
            </a:r>
            <a:r>
              <a:rPr lang="en-US" altLang="zh-CN" sz="2400" b="1" i="1" dirty="0">
                <a:solidFill>
                  <a:schemeClr val="tx1"/>
                </a:solidFill>
                <a:ea typeface="楷体_GB2312" pitchFamily="49" charset="-122"/>
                <a:cs typeface="Times New Roman" panose="02020603050405020304" pitchFamily="18" charset="0"/>
              </a:rPr>
              <a:t>Pascal</a:t>
            </a:r>
            <a:r>
              <a:rPr lang="zh-CN" altLang="en-US" sz="2400" b="1" dirty="0">
                <a:solidFill>
                  <a:schemeClr val="tx1"/>
                </a:solidFill>
                <a:cs typeface="Times New Roman" panose="02020603050405020304" pitchFamily="18" charset="0"/>
              </a:rPr>
              <a:t>语言</a:t>
            </a:r>
            <a:endParaRPr lang="en-US" altLang="zh-CN" b="1" dirty="0">
              <a:solidFill>
                <a:schemeClr val="tx1"/>
              </a:solidFill>
              <a:cs typeface="Times New Roman" pitchFamily="18" charset="0"/>
            </a:endParaRPr>
          </a:p>
          <a:p>
            <a:pPr marL="361942" lvl="2" indent="-361942" eaLnBrk="1" hangingPunct="1">
              <a:lnSpc>
                <a:spcPts val="3467"/>
              </a:lnSpc>
              <a:buClrTx/>
              <a:buFont typeface="Wingdings" pitchFamily="2" charset="2"/>
              <a:buChar char="Ø"/>
              <a:defRPr/>
            </a:pPr>
            <a:r>
              <a:rPr lang="zh-CN" altLang="en-US" sz="3200" b="1" dirty="0">
                <a:solidFill>
                  <a:prstClr val="black"/>
                </a:solidFill>
                <a:latin typeface="楷体" pitchFamily="49" charset="-122"/>
              </a:rPr>
              <a:t>如何访问非局部数据？</a:t>
            </a:r>
            <a:endParaRPr lang="en-US" altLang="zh-CN" sz="3200" b="1" dirty="0">
              <a:solidFill>
                <a:prstClr val="black"/>
              </a:solidFill>
              <a:latin typeface="楷体" pitchFamily="49" charset="-122"/>
            </a:endParaRPr>
          </a:p>
          <a:p>
            <a:pPr lvl="1" eaLnBrk="1" hangingPunct="1">
              <a:lnSpc>
                <a:spcPts val="3200"/>
              </a:lnSpc>
              <a:buClrTx/>
              <a:buFont typeface="Wingdings" pitchFamily="2" charset="2"/>
              <a:buChar char="Ø"/>
              <a:defRPr/>
            </a:pPr>
            <a:r>
              <a:rPr lang="zh-CN" altLang="en-US" sz="2667" b="1" dirty="0">
                <a:solidFill>
                  <a:schemeClr val="tx1"/>
                </a:solidFill>
                <a:cs typeface="Times New Roman" pitchFamily="18" charset="0"/>
              </a:rPr>
              <a:t>访问链（静态链）</a:t>
            </a:r>
            <a:endParaRPr lang="en-US" altLang="zh-CN" sz="2667" b="1" dirty="0">
              <a:solidFill>
                <a:schemeClr val="tx1"/>
              </a:solidFill>
              <a:cs typeface="Times New Roman" pitchFamily="18" charset="0"/>
            </a:endParaRPr>
          </a:p>
          <a:p>
            <a:pPr lvl="1" eaLnBrk="1" hangingPunct="1">
              <a:lnSpc>
                <a:spcPts val="3200"/>
              </a:lnSpc>
              <a:buClrTx/>
              <a:buFont typeface="Wingdings" pitchFamily="2" charset="2"/>
              <a:buChar char="Ø"/>
              <a:defRPr/>
            </a:pPr>
            <a:r>
              <a:rPr lang="en-US" altLang="zh-CN" sz="2800" b="1" dirty="0">
                <a:solidFill>
                  <a:schemeClr val="tx1"/>
                </a:solidFill>
                <a:cs typeface="Times New Roman" pitchFamily="18" charset="0"/>
              </a:rPr>
              <a:t>display</a:t>
            </a:r>
            <a:r>
              <a:rPr lang="zh-CN" altLang="en-US" sz="2800" b="1" dirty="0">
                <a:solidFill>
                  <a:schemeClr val="tx1"/>
                </a:solidFill>
                <a:cs typeface="Times New Roman" pitchFamily="18" charset="0"/>
              </a:rPr>
              <a:t>表（嵌套层次显示表）</a:t>
            </a:r>
            <a:endParaRPr lang="en-US" altLang="zh-CN" sz="2800" b="1" dirty="0">
              <a:solidFill>
                <a:schemeClr val="tx1"/>
              </a:solidFill>
              <a:cs typeface="Times New Roman" pitchFamily="18" charset="0"/>
            </a:endParaRPr>
          </a:p>
          <a:p>
            <a:pPr lvl="1" eaLnBrk="1" hangingPunct="1">
              <a:lnSpc>
                <a:spcPts val="3200"/>
              </a:lnSpc>
              <a:buClrTx/>
              <a:buFont typeface="Wingdings" pitchFamily="2" charset="2"/>
              <a:buChar char="Ø"/>
              <a:defRPr/>
            </a:pPr>
            <a:endParaRPr lang="zh-CN" altLang="en-US" sz="2667" b="1" dirty="0">
              <a:solidFill>
                <a:schemeClr val="tx1"/>
              </a:solidFill>
              <a:cs typeface="Times New Roman" pitchFamily="18" charset="0"/>
            </a:endParaRPr>
          </a:p>
          <a:p>
            <a:pPr lvl="2" eaLnBrk="1" hangingPunct="1">
              <a:lnSpc>
                <a:spcPts val="3200"/>
              </a:lnSpc>
              <a:buClrTx/>
              <a:buFont typeface="Wingdings" pitchFamily="2" charset="2"/>
              <a:buChar char="Ø"/>
              <a:defRPr/>
            </a:pPr>
            <a:endParaRPr lang="en-US" altLang="zh-CN" sz="2133" kern="0" dirty="0">
              <a:solidFill>
                <a:srgbClr val="000000"/>
              </a:solidFill>
              <a:ea typeface="楷体" pitchFamily="49" charset="-122"/>
            </a:endParaRPr>
          </a:p>
        </p:txBody>
      </p:sp>
      <p:sp>
        <p:nvSpPr>
          <p:cNvPr id="89091" name="标题 1"/>
          <p:cNvSpPr>
            <a:spLocks noGrp="1"/>
          </p:cNvSpPr>
          <p:nvPr>
            <p:ph type="title"/>
          </p:nvPr>
        </p:nvSpPr>
        <p:spPr>
          <a:xfrm>
            <a:off x="1007533" y="357718"/>
            <a:ext cx="10574867" cy="478367"/>
          </a:xfrm>
        </p:spPr>
        <p:txBody>
          <a:bodyPr/>
          <a:lstStyle/>
          <a:p>
            <a:r>
              <a:rPr lang="zh-CN" altLang="en-US" sz="4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非局部数据的访问</a:t>
            </a:r>
          </a:p>
        </p:txBody>
      </p:sp>
      <p:grpSp>
        <p:nvGrpSpPr>
          <p:cNvPr id="6" name="组合 5">
            <a:extLst>
              <a:ext uri="{FF2B5EF4-FFF2-40B4-BE49-F238E27FC236}">
                <a16:creationId xmlns:a16="http://schemas.microsoft.com/office/drawing/2014/main" id="{3AA1D74A-109F-4FEC-8E71-1ACAD7303695}"/>
              </a:ext>
            </a:extLst>
          </p:cNvPr>
          <p:cNvGrpSpPr/>
          <p:nvPr/>
        </p:nvGrpSpPr>
        <p:grpSpPr>
          <a:xfrm>
            <a:off x="5608099" y="3044958"/>
            <a:ext cx="2560316" cy="478496"/>
            <a:chOff x="4206075" y="2283718"/>
            <a:chExt cx="1920237" cy="358872"/>
          </a:xfrm>
        </p:grpSpPr>
        <p:cxnSp>
          <p:nvCxnSpPr>
            <p:cNvPr id="3" name="直接连接符 2">
              <a:extLst>
                <a:ext uri="{FF2B5EF4-FFF2-40B4-BE49-F238E27FC236}">
                  <a16:creationId xmlns:a16="http://schemas.microsoft.com/office/drawing/2014/main" id="{2CEB1CB8-215F-4BDE-8E28-3480193D715C}"/>
                </a:ext>
              </a:extLst>
            </p:cNvPr>
            <p:cNvCxnSpPr>
              <a:cxnSpLocks/>
            </p:cNvCxnSpPr>
            <p:nvPr/>
          </p:nvCxnSpPr>
          <p:spPr>
            <a:xfrm>
              <a:off x="4644008" y="2283718"/>
              <a:ext cx="108012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8DA1FF1A-E631-42AC-92E6-5F1F83639773}"/>
                </a:ext>
              </a:extLst>
            </p:cNvPr>
            <p:cNvSpPr/>
            <p:nvPr/>
          </p:nvSpPr>
          <p:spPr>
            <a:xfrm>
              <a:off x="4206075" y="2327167"/>
              <a:ext cx="1920237" cy="315423"/>
            </a:xfrm>
            <a:prstGeom prst="rect">
              <a:avLst/>
            </a:prstGeom>
          </p:spPr>
          <p:txBody>
            <a:bodyPr wrap="none">
              <a:spAutoFit/>
            </a:bodyPr>
            <a:lstStyle/>
            <a:p>
              <a:pPr defTabSz="1219170" eaLnBrk="0" fontAlgn="base" hangingPunct="0">
                <a:spcBef>
                  <a:spcPct val="0"/>
                </a:spcBef>
                <a:spcAft>
                  <a:spcPct val="0"/>
                </a:spcAft>
              </a:pPr>
              <a:r>
                <a:rPr lang="en-US" altLang="zh-CN" sz="2133" b="1" i="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C</a:t>
              </a:r>
              <a:r>
                <a:rPr lang="zh-CN" altLang="en-US" sz="2133" b="1" dirty="0">
                  <a:solidFill>
                    <a:srgbClr val="FF0000"/>
                  </a:solidFill>
                  <a:latin typeface="华文楷体" panose="02010600040101010101" pitchFamily="2" charset="-122"/>
                  <a:ea typeface="华文楷体" panose="02010600040101010101" pitchFamily="2" charset="-122"/>
                </a:rPr>
                <a:t>语言的程序块机制</a:t>
              </a:r>
            </a:p>
          </p:txBody>
        </p:sp>
      </p:grpSp>
      <p:sp>
        <p:nvSpPr>
          <p:cNvPr id="7" name="矩形 6">
            <a:extLst>
              <a:ext uri="{FF2B5EF4-FFF2-40B4-BE49-F238E27FC236}">
                <a16:creationId xmlns:a16="http://schemas.microsoft.com/office/drawing/2014/main" id="{4A9ABC2F-6A3A-4085-8E32-D64DA3422B3C}"/>
              </a:ext>
            </a:extLst>
          </p:cNvPr>
          <p:cNvSpPr/>
          <p:nvPr/>
        </p:nvSpPr>
        <p:spPr>
          <a:xfrm>
            <a:off x="9006513" y="2614941"/>
            <a:ext cx="3185487" cy="369332"/>
          </a:xfrm>
          <a:prstGeom prst="rect">
            <a:avLst/>
          </a:prstGeom>
        </p:spPr>
        <p:txBody>
          <a:bodyPr wrap="none">
            <a:spAutoFit/>
          </a:bodyPr>
          <a:lstStyle/>
          <a:p>
            <a:r>
              <a:rPr lang="zh-CN" altLang="en-US" b="1" dirty="0">
                <a:solidFill>
                  <a:srgbClr val="FF0000"/>
                </a:solidFill>
              </a:rPr>
              <a:t>块结构语言的静态作用域规则</a:t>
            </a:r>
          </a:p>
        </p:txBody>
      </p:sp>
      <p:cxnSp>
        <p:nvCxnSpPr>
          <p:cNvPr id="8" name="直接箭头连接符 7">
            <a:extLst>
              <a:ext uri="{FF2B5EF4-FFF2-40B4-BE49-F238E27FC236}">
                <a16:creationId xmlns:a16="http://schemas.microsoft.com/office/drawing/2014/main" id="{2F830AAD-F8FF-4694-819D-3D69E63607DB}"/>
              </a:ext>
            </a:extLst>
          </p:cNvPr>
          <p:cNvCxnSpPr>
            <a:cxnSpLocks/>
          </p:cNvCxnSpPr>
          <p:nvPr/>
        </p:nvCxnSpPr>
        <p:spPr>
          <a:xfrm flipH="1">
            <a:off x="8728363" y="2790701"/>
            <a:ext cx="301900"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8320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9939">
                                            <p:txEl>
                                              <p:pRg st="4" end="4"/>
                                            </p:txEl>
                                          </p:spTgt>
                                        </p:tgtEl>
                                        <p:attrNameLst>
                                          <p:attrName>style.visibility</p:attrName>
                                        </p:attrNameLst>
                                      </p:cBhvr>
                                      <p:to>
                                        <p:strVal val="visible"/>
                                      </p:to>
                                    </p:set>
                                    <p:anim calcmode="lin" valueType="num">
                                      <p:cBhvr>
                                        <p:cTn id="14" dur="500" fill="hold"/>
                                        <p:tgtEl>
                                          <p:spTgt spid="39939">
                                            <p:txEl>
                                              <p:pRg st="4" end="4"/>
                                            </p:txEl>
                                          </p:spTgt>
                                        </p:tgtEl>
                                        <p:attrNameLst>
                                          <p:attrName>ppt_w</p:attrName>
                                        </p:attrNameLst>
                                      </p:cBhvr>
                                      <p:tavLst>
                                        <p:tav tm="0">
                                          <p:val>
                                            <p:fltVal val="0"/>
                                          </p:val>
                                        </p:tav>
                                        <p:tav tm="100000">
                                          <p:val>
                                            <p:strVal val="#ppt_w"/>
                                          </p:val>
                                        </p:tav>
                                      </p:tavLst>
                                    </p:anim>
                                    <p:anim calcmode="lin" valueType="num">
                                      <p:cBhvr>
                                        <p:cTn id="15" dur="500" fill="hold"/>
                                        <p:tgtEl>
                                          <p:spTgt spid="39939">
                                            <p:txEl>
                                              <p:pRg st="4" end="4"/>
                                            </p:txEl>
                                          </p:spTgt>
                                        </p:tgtEl>
                                        <p:attrNameLst>
                                          <p:attrName>ppt_h</p:attrName>
                                        </p:attrNameLst>
                                      </p:cBhvr>
                                      <p:tavLst>
                                        <p:tav tm="0">
                                          <p:val>
                                            <p:fltVal val="0"/>
                                          </p:val>
                                        </p:tav>
                                        <p:tav tm="100000">
                                          <p:val>
                                            <p:strVal val="#ppt_h"/>
                                          </p:val>
                                        </p:tav>
                                      </p:tavLst>
                                    </p:anim>
                                    <p:animEffect transition="in" filter="fade">
                                      <p:cBhvr>
                                        <p:cTn id="16" dur="500"/>
                                        <p:tgtEl>
                                          <p:spTgt spid="39939">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9939">
                                            <p:txEl>
                                              <p:pRg st="5" end="5"/>
                                            </p:txEl>
                                          </p:spTgt>
                                        </p:tgtEl>
                                        <p:attrNameLst>
                                          <p:attrName>style.visibility</p:attrName>
                                        </p:attrNameLst>
                                      </p:cBhvr>
                                      <p:to>
                                        <p:strVal val="visible"/>
                                      </p:to>
                                    </p:set>
                                    <p:anim calcmode="lin" valueType="num">
                                      <p:cBhvr>
                                        <p:cTn id="21" dur="500" fill="hold"/>
                                        <p:tgtEl>
                                          <p:spTgt spid="39939">
                                            <p:txEl>
                                              <p:pRg st="5" end="5"/>
                                            </p:txEl>
                                          </p:spTgt>
                                        </p:tgtEl>
                                        <p:attrNameLst>
                                          <p:attrName>ppt_w</p:attrName>
                                        </p:attrNameLst>
                                      </p:cBhvr>
                                      <p:tavLst>
                                        <p:tav tm="0">
                                          <p:val>
                                            <p:fltVal val="0"/>
                                          </p:val>
                                        </p:tav>
                                        <p:tav tm="100000">
                                          <p:val>
                                            <p:strVal val="#ppt_w"/>
                                          </p:val>
                                        </p:tav>
                                      </p:tavLst>
                                    </p:anim>
                                    <p:anim calcmode="lin" valueType="num">
                                      <p:cBhvr>
                                        <p:cTn id="22" dur="500" fill="hold"/>
                                        <p:tgtEl>
                                          <p:spTgt spid="39939">
                                            <p:txEl>
                                              <p:pRg st="5" end="5"/>
                                            </p:txEl>
                                          </p:spTgt>
                                        </p:tgtEl>
                                        <p:attrNameLst>
                                          <p:attrName>ppt_h</p:attrName>
                                        </p:attrNameLst>
                                      </p:cBhvr>
                                      <p:tavLst>
                                        <p:tav tm="0">
                                          <p:val>
                                            <p:fltVal val="0"/>
                                          </p:val>
                                        </p:tav>
                                        <p:tav tm="100000">
                                          <p:val>
                                            <p:strVal val="#ppt_h"/>
                                          </p:val>
                                        </p:tav>
                                      </p:tavLst>
                                    </p:anim>
                                    <p:animEffect transition="in" filter="fade">
                                      <p:cBhvr>
                                        <p:cTn id="23" dur="500"/>
                                        <p:tgtEl>
                                          <p:spTgt spid="39939">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39939">
                                            <p:txEl>
                                              <p:pRg st="6" end="6"/>
                                            </p:txEl>
                                          </p:spTgt>
                                        </p:tgtEl>
                                        <p:attrNameLst>
                                          <p:attrName>style.visibility</p:attrName>
                                        </p:attrNameLst>
                                      </p:cBhvr>
                                      <p:to>
                                        <p:strVal val="visible"/>
                                      </p:to>
                                    </p:set>
                                    <p:anim calcmode="lin" valueType="num">
                                      <p:cBhvr>
                                        <p:cTn id="28" dur="500" fill="hold"/>
                                        <p:tgtEl>
                                          <p:spTgt spid="39939">
                                            <p:txEl>
                                              <p:pRg st="6" end="6"/>
                                            </p:txEl>
                                          </p:spTgt>
                                        </p:tgtEl>
                                        <p:attrNameLst>
                                          <p:attrName>ppt_w</p:attrName>
                                        </p:attrNameLst>
                                      </p:cBhvr>
                                      <p:tavLst>
                                        <p:tav tm="0">
                                          <p:val>
                                            <p:fltVal val="0"/>
                                          </p:val>
                                        </p:tav>
                                        <p:tav tm="100000">
                                          <p:val>
                                            <p:strVal val="#ppt_w"/>
                                          </p:val>
                                        </p:tav>
                                      </p:tavLst>
                                    </p:anim>
                                    <p:anim calcmode="lin" valueType="num">
                                      <p:cBhvr>
                                        <p:cTn id="29" dur="500" fill="hold"/>
                                        <p:tgtEl>
                                          <p:spTgt spid="39939">
                                            <p:txEl>
                                              <p:pRg st="6" end="6"/>
                                            </p:txEl>
                                          </p:spTgt>
                                        </p:tgtEl>
                                        <p:attrNameLst>
                                          <p:attrName>ppt_h</p:attrName>
                                        </p:attrNameLst>
                                      </p:cBhvr>
                                      <p:tavLst>
                                        <p:tav tm="0">
                                          <p:val>
                                            <p:fltVal val="0"/>
                                          </p:val>
                                        </p:tav>
                                        <p:tav tm="100000">
                                          <p:val>
                                            <p:strVal val="#ppt_h"/>
                                          </p:val>
                                        </p:tav>
                                      </p:tavLst>
                                    </p:anim>
                                    <p:animEffect transition="in" filter="fade">
                                      <p:cBhvr>
                                        <p:cTn id="30" dur="500"/>
                                        <p:tgtEl>
                                          <p:spTgt spid="3993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1007533" y="357718"/>
            <a:ext cx="10574867" cy="478367"/>
          </a:xfrm>
        </p:spPr>
        <p:txBody>
          <a:bodyPr/>
          <a:lstStyle/>
          <a:p>
            <a:pPr eaLnBrk="1" hangingPunct="1"/>
            <a:r>
              <a:rPr lang="zh-CN" altLang="en-US" sz="4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例：基于访问链的非局部数据访问</a:t>
            </a:r>
            <a:endParaRPr lang="en-US" altLang="zh-CN" sz="4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2" name="组合 1"/>
          <p:cNvGrpSpPr>
            <a:grpSpLocks/>
          </p:cNvGrpSpPr>
          <p:nvPr/>
        </p:nvGrpSpPr>
        <p:grpSpPr bwMode="auto">
          <a:xfrm>
            <a:off x="6959600" y="263989"/>
            <a:ext cx="4777317" cy="3357033"/>
            <a:chOff x="4667922" y="165101"/>
            <a:chExt cx="4777897" cy="3357562"/>
          </a:xfrm>
        </p:grpSpPr>
        <p:sp>
          <p:nvSpPr>
            <p:cNvPr id="103429" name="Rectangle 4"/>
            <p:cNvSpPr>
              <a:spLocks noChangeArrowheads="1"/>
            </p:cNvSpPr>
            <p:nvPr/>
          </p:nvSpPr>
          <p:spPr bwMode="auto">
            <a:xfrm>
              <a:off x="6712870" y="165101"/>
              <a:ext cx="378930" cy="332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667" i="1">
                  <a:solidFill>
                    <a:srgbClr val="2D83F4"/>
                  </a:solidFill>
                  <a:ea typeface="宋体" panose="02010600030101010101" pitchFamily="2" charset="-122"/>
                </a:rPr>
                <a:t>s</a:t>
              </a:r>
            </a:p>
          </p:txBody>
        </p:sp>
        <p:sp>
          <p:nvSpPr>
            <p:cNvPr id="75783" name="Rectangle 5"/>
            <p:cNvSpPr>
              <a:spLocks noChangeArrowheads="1"/>
            </p:cNvSpPr>
            <p:nvPr/>
          </p:nvSpPr>
          <p:spPr bwMode="auto">
            <a:xfrm>
              <a:off x="6285252" y="823489"/>
              <a:ext cx="1062696" cy="414932"/>
            </a:xfrm>
            <a:prstGeom prst="rect">
              <a:avLst/>
            </a:prstGeom>
            <a:noFill/>
            <a:ln w="9525">
              <a:noFill/>
              <a:miter lim="800000"/>
              <a:headEnd/>
              <a:tailEnd/>
            </a:ln>
          </p:spPr>
          <p:txBody>
            <a:bodyPr/>
            <a:lstStyle/>
            <a:p>
              <a:pPr algn="just" defTabSz="1219170" eaLnBrk="0" fontAlgn="base" hangingPunct="0">
                <a:spcBef>
                  <a:spcPct val="0"/>
                </a:spcBef>
                <a:spcAft>
                  <a:spcPct val="0"/>
                </a:spcAft>
                <a:defRPr/>
              </a:pPr>
              <a:r>
                <a:rPr lang="en-US" altLang="zh-CN" sz="2667" b="1" i="1" dirty="0">
                  <a:solidFill>
                    <a:srgbClr val="073E87">
                      <a:lumMod val="60000"/>
                      <a:lumOff val="40000"/>
                    </a:srgbClr>
                  </a:solidFill>
                  <a:latin typeface="Times New Roman" panose="02020603050405020304" pitchFamily="18" charset="0"/>
                  <a:ea typeface="宋体" pitchFamily="2" charset="-122"/>
                </a:rPr>
                <a:t>q</a:t>
              </a:r>
              <a:r>
                <a:rPr lang="en-US" altLang="zh-CN" sz="2667" b="1" dirty="0">
                  <a:solidFill>
                    <a:srgbClr val="073E87">
                      <a:lumMod val="60000"/>
                      <a:lumOff val="40000"/>
                    </a:srgbClr>
                  </a:solidFill>
                  <a:latin typeface="Times New Roman" panose="02020603050405020304" pitchFamily="18" charset="0"/>
                  <a:ea typeface="宋体" pitchFamily="2" charset="-122"/>
                </a:rPr>
                <a:t>(1,9)</a:t>
              </a:r>
            </a:p>
          </p:txBody>
        </p:sp>
        <p:sp>
          <p:nvSpPr>
            <p:cNvPr id="103431" name="Rectangle 6"/>
            <p:cNvSpPr>
              <a:spLocks noChangeArrowheads="1"/>
            </p:cNvSpPr>
            <p:nvPr/>
          </p:nvSpPr>
          <p:spPr bwMode="auto">
            <a:xfrm>
              <a:off x="5012981" y="1001317"/>
              <a:ext cx="580037" cy="601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667" i="1">
                  <a:solidFill>
                    <a:srgbClr val="2D83F4"/>
                  </a:solidFill>
                  <a:ea typeface="宋体" panose="02010600030101010101" pitchFamily="2" charset="-122"/>
                </a:rPr>
                <a:t>r</a:t>
              </a:r>
            </a:p>
          </p:txBody>
        </p:sp>
        <p:sp>
          <p:nvSpPr>
            <p:cNvPr id="103432" name="Line 7"/>
            <p:cNvSpPr>
              <a:spLocks noChangeShapeType="1"/>
            </p:cNvSpPr>
            <p:nvPr/>
          </p:nvSpPr>
          <p:spPr bwMode="auto">
            <a:xfrm flipH="1">
              <a:off x="6894114" y="631826"/>
              <a:ext cx="1" cy="330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103433" name="Line 8"/>
            <p:cNvSpPr>
              <a:spLocks noChangeShapeType="1"/>
            </p:cNvSpPr>
            <p:nvPr/>
          </p:nvSpPr>
          <p:spPr bwMode="auto">
            <a:xfrm flipH="1">
              <a:off x="5333080" y="640588"/>
              <a:ext cx="1571625" cy="54610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103434" name="Line 9"/>
            <p:cNvSpPr>
              <a:spLocks noChangeShapeType="1"/>
            </p:cNvSpPr>
            <p:nvPr/>
          </p:nvSpPr>
          <p:spPr bwMode="auto">
            <a:xfrm flipH="1">
              <a:off x="5219303" y="1292226"/>
              <a:ext cx="1728788" cy="5032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103435" name="Line 10"/>
            <p:cNvSpPr>
              <a:spLocks noChangeShapeType="1"/>
            </p:cNvSpPr>
            <p:nvPr/>
          </p:nvSpPr>
          <p:spPr bwMode="auto">
            <a:xfrm flipH="1">
              <a:off x="6894116" y="1322388"/>
              <a:ext cx="0" cy="3603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75789" name="Rectangle 11"/>
            <p:cNvSpPr>
              <a:spLocks noChangeArrowheads="1"/>
            </p:cNvSpPr>
            <p:nvPr/>
          </p:nvSpPr>
          <p:spPr bwMode="auto">
            <a:xfrm>
              <a:off x="4667922" y="1714745"/>
              <a:ext cx="1141022" cy="694376"/>
            </a:xfrm>
            <a:prstGeom prst="rect">
              <a:avLst/>
            </a:prstGeom>
            <a:noFill/>
            <a:ln w="9525">
              <a:noFill/>
              <a:miter lim="800000"/>
              <a:headEnd/>
              <a:tailEnd/>
            </a:ln>
          </p:spPr>
          <p:txBody>
            <a:bodyPr/>
            <a:lstStyle/>
            <a:p>
              <a:pPr algn="just" defTabSz="1219170" eaLnBrk="0" fontAlgn="base" hangingPunct="0">
                <a:spcBef>
                  <a:spcPct val="0"/>
                </a:spcBef>
                <a:spcAft>
                  <a:spcPct val="0"/>
                </a:spcAft>
                <a:defRPr/>
              </a:pPr>
              <a:r>
                <a:rPr lang="en-US" altLang="zh-CN" sz="2667" b="1" i="1" dirty="0">
                  <a:solidFill>
                    <a:srgbClr val="073E87">
                      <a:lumMod val="60000"/>
                      <a:lumOff val="40000"/>
                    </a:srgbClr>
                  </a:solidFill>
                  <a:latin typeface="Times New Roman" panose="02020603050405020304" pitchFamily="18" charset="0"/>
                  <a:ea typeface="宋体" pitchFamily="2" charset="-122"/>
                </a:rPr>
                <a:t>p</a:t>
              </a:r>
              <a:r>
                <a:rPr lang="en-US" altLang="zh-CN" sz="2667" b="1" dirty="0">
                  <a:solidFill>
                    <a:srgbClr val="073E87">
                      <a:lumMod val="60000"/>
                      <a:lumOff val="40000"/>
                    </a:srgbClr>
                  </a:solidFill>
                  <a:latin typeface="Times New Roman" panose="02020603050405020304" pitchFamily="18" charset="0"/>
                  <a:ea typeface="宋体" pitchFamily="2" charset="-122"/>
                </a:rPr>
                <a:t>(1,9)</a:t>
              </a:r>
            </a:p>
          </p:txBody>
        </p:sp>
        <p:sp>
          <p:nvSpPr>
            <p:cNvPr id="75790" name="Rectangle 13"/>
            <p:cNvSpPr>
              <a:spLocks noChangeArrowheads="1"/>
            </p:cNvSpPr>
            <p:nvPr/>
          </p:nvSpPr>
          <p:spPr bwMode="auto">
            <a:xfrm>
              <a:off x="6285252" y="1619481"/>
              <a:ext cx="1253219" cy="359890"/>
            </a:xfrm>
            <a:prstGeom prst="rect">
              <a:avLst/>
            </a:prstGeom>
            <a:noFill/>
            <a:ln w="9525">
              <a:noFill/>
              <a:miter lim="800000"/>
              <a:headEnd/>
              <a:tailEnd/>
            </a:ln>
          </p:spPr>
          <p:txBody>
            <a:bodyPr/>
            <a:lstStyle/>
            <a:p>
              <a:pPr algn="just" defTabSz="1219170" eaLnBrk="0" fontAlgn="base" hangingPunct="0">
                <a:spcBef>
                  <a:spcPct val="0"/>
                </a:spcBef>
                <a:spcAft>
                  <a:spcPct val="0"/>
                </a:spcAft>
                <a:defRPr/>
              </a:pPr>
              <a:r>
                <a:rPr lang="en-US" altLang="zh-CN" sz="2667" b="1" i="1" dirty="0">
                  <a:solidFill>
                    <a:srgbClr val="073E87">
                      <a:lumMod val="60000"/>
                      <a:lumOff val="40000"/>
                    </a:srgbClr>
                  </a:solidFill>
                  <a:latin typeface="Times New Roman" panose="02020603050405020304" pitchFamily="18" charset="0"/>
                  <a:ea typeface="宋体" pitchFamily="2" charset="-122"/>
                </a:rPr>
                <a:t>q</a:t>
              </a:r>
              <a:r>
                <a:rPr lang="en-US" altLang="zh-CN" sz="2667" b="1" dirty="0">
                  <a:solidFill>
                    <a:srgbClr val="073E87">
                      <a:lumMod val="60000"/>
                      <a:lumOff val="40000"/>
                    </a:srgbClr>
                  </a:solidFill>
                  <a:latin typeface="Times New Roman" panose="02020603050405020304" pitchFamily="18" charset="0"/>
                  <a:ea typeface="宋体" pitchFamily="2" charset="-122"/>
                </a:rPr>
                <a:t>(1,3)</a:t>
              </a:r>
            </a:p>
          </p:txBody>
        </p:sp>
        <p:sp>
          <p:nvSpPr>
            <p:cNvPr id="103438" name="Line 14"/>
            <p:cNvSpPr>
              <a:spLocks noChangeShapeType="1"/>
            </p:cNvSpPr>
            <p:nvPr/>
          </p:nvSpPr>
          <p:spPr bwMode="auto">
            <a:xfrm flipH="1">
              <a:off x="6894116" y="2114551"/>
              <a:ext cx="0" cy="2873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75792" name="Rectangle 15"/>
            <p:cNvSpPr>
              <a:spLocks noChangeArrowheads="1"/>
            </p:cNvSpPr>
            <p:nvPr/>
          </p:nvSpPr>
          <p:spPr bwMode="auto">
            <a:xfrm>
              <a:off x="6367812" y="2330793"/>
              <a:ext cx="1170658" cy="414932"/>
            </a:xfrm>
            <a:prstGeom prst="rect">
              <a:avLst/>
            </a:prstGeom>
            <a:noFill/>
            <a:ln w="9525">
              <a:noFill/>
              <a:miter lim="800000"/>
              <a:headEnd/>
              <a:tailEnd/>
            </a:ln>
          </p:spPr>
          <p:txBody>
            <a:bodyPr/>
            <a:lstStyle/>
            <a:p>
              <a:pPr algn="just" defTabSz="1219170" eaLnBrk="0" fontAlgn="base" hangingPunct="0">
                <a:spcBef>
                  <a:spcPct val="0"/>
                </a:spcBef>
                <a:spcAft>
                  <a:spcPct val="0"/>
                </a:spcAft>
                <a:defRPr/>
              </a:pPr>
              <a:r>
                <a:rPr lang="en-US" altLang="zh-CN" sz="2667" b="1" i="1" dirty="0">
                  <a:solidFill>
                    <a:srgbClr val="073E87">
                      <a:lumMod val="60000"/>
                      <a:lumOff val="40000"/>
                    </a:srgbClr>
                  </a:solidFill>
                  <a:latin typeface="Times New Roman" panose="02020603050405020304" pitchFamily="18" charset="0"/>
                  <a:ea typeface="宋体" pitchFamily="2" charset="-122"/>
                </a:rPr>
                <a:t>q</a:t>
              </a:r>
              <a:r>
                <a:rPr lang="en-US" altLang="zh-CN" sz="2667" b="1" dirty="0">
                  <a:solidFill>
                    <a:srgbClr val="073E87">
                      <a:lumMod val="60000"/>
                      <a:lumOff val="40000"/>
                    </a:srgbClr>
                  </a:solidFill>
                  <a:latin typeface="Times New Roman" panose="02020603050405020304" pitchFamily="18" charset="0"/>
                  <a:ea typeface="宋体" pitchFamily="2" charset="-122"/>
                </a:rPr>
                <a:t>(1,0)</a:t>
              </a:r>
            </a:p>
          </p:txBody>
        </p:sp>
        <p:sp>
          <p:nvSpPr>
            <p:cNvPr id="75793" name="Rectangle 16"/>
            <p:cNvSpPr>
              <a:spLocks noChangeArrowheads="1"/>
            </p:cNvSpPr>
            <p:nvPr/>
          </p:nvSpPr>
          <p:spPr bwMode="auto">
            <a:xfrm>
              <a:off x="5434248" y="2351963"/>
              <a:ext cx="1136789" cy="410698"/>
            </a:xfrm>
            <a:prstGeom prst="rect">
              <a:avLst/>
            </a:prstGeom>
            <a:noFill/>
            <a:ln w="9525">
              <a:noFill/>
              <a:miter lim="800000"/>
              <a:headEnd/>
              <a:tailEnd/>
            </a:ln>
          </p:spPr>
          <p:txBody>
            <a:bodyPr/>
            <a:lstStyle/>
            <a:p>
              <a:pPr algn="just" defTabSz="1219170" eaLnBrk="0" fontAlgn="base" hangingPunct="0">
                <a:spcBef>
                  <a:spcPct val="0"/>
                </a:spcBef>
                <a:spcAft>
                  <a:spcPct val="0"/>
                </a:spcAft>
                <a:defRPr/>
              </a:pPr>
              <a:r>
                <a:rPr lang="en-US" altLang="zh-CN" sz="2667" b="1" i="1" dirty="0">
                  <a:solidFill>
                    <a:srgbClr val="073E87">
                      <a:lumMod val="60000"/>
                      <a:lumOff val="40000"/>
                    </a:srgbClr>
                  </a:solidFill>
                  <a:latin typeface="Times New Roman" panose="02020603050405020304" pitchFamily="18" charset="0"/>
                  <a:ea typeface="宋体" pitchFamily="2" charset="-122"/>
                </a:rPr>
                <a:t>p</a:t>
              </a:r>
              <a:r>
                <a:rPr lang="en-US" altLang="zh-CN" sz="2667" b="1" dirty="0">
                  <a:solidFill>
                    <a:srgbClr val="073E87">
                      <a:lumMod val="60000"/>
                      <a:lumOff val="40000"/>
                    </a:srgbClr>
                  </a:solidFill>
                  <a:latin typeface="Times New Roman" panose="02020603050405020304" pitchFamily="18" charset="0"/>
                  <a:ea typeface="宋体" pitchFamily="2" charset="-122"/>
                </a:rPr>
                <a:t>(1,3)</a:t>
              </a:r>
            </a:p>
          </p:txBody>
        </p:sp>
        <p:sp>
          <p:nvSpPr>
            <p:cNvPr id="103441" name="Line 17"/>
            <p:cNvSpPr>
              <a:spLocks noChangeShapeType="1"/>
            </p:cNvSpPr>
            <p:nvPr/>
          </p:nvSpPr>
          <p:spPr bwMode="auto">
            <a:xfrm flipH="1">
              <a:off x="6190335" y="2095796"/>
              <a:ext cx="712787" cy="3603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75795" name="Rectangle 18"/>
            <p:cNvSpPr>
              <a:spLocks noChangeArrowheads="1"/>
            </p:cNvSpPr>
            <p:nvPr/>
          </p:nvSpPr>
          <p:spPr bwMode="auto">
            <a:xfrm>
              <a:off x="7428390" y="2286335"/>
              <a:ext cx="1143139" cy="357774"/>
            </a:xfrm>
            <a:prstGeom prst="rect">
              <a:avLst/>
            </a:prstGeom>
            <a:noFill/>
            <a:ln w="9525">
              <a:noFill/>
              <a:miter lim="800000"/>
              <a:headEnd/>
              <a:tailEnd/>
            </a:ln>
          </p:spPr>
          <p:txBody>
            <a:bodyPr/>
            <a:lstStyle/>
            <a:p>
              <a:pPr algn="just" defTabSz="1219170" eaLnBrk="0" fontAlgn="base" hangingPunct="0">
                <a:spcBef>
                  <a:spcPct val="0"/>
                </a:spcBef>
                <a:spcAft>
                  <a:spcPct val="0"/>
                </a:spcAft>
                <a:defRPr/>
              </a:pPr>
              <a:r>
                <a:rPr lang="en-US" altLang="zh-CN" sz="2667" b="1" i="1" dirty="0">
                  <a:solidFill>
                    <a:srgbClr val="073E87">
                      <a:lumMod val="60000"/>
                      <a:lumOff val="40000"/>
                    </a:srgbClr>
                  </a:solidFill>
                  <a:latin typeface="Times New Roman" panose="02020603050405020304" pitchFamily="18" charset="0"/>
                  <a:ea typeface="宋体" pitchFamily="2" charset="-122"/>
                </a:rPr>
                <a:t>q</a:t>
              </a:r>
              <a:r>
                <a:rPr lang="en-US" altLang="zh-CN" sz="2667" b="1" dirty="0">
                  <a:solidFill>
                    <a:srgbClr val="073E87">
                      <a:lumMod val="60000"/>
                      <a:lumOff val="40000"/>
                    </a:srgbClr>
                  </a:solidFill>
                  <a:latin typeface="Times New Roman" panose="02020603050405020304" pitchFamily="18" charset="0"/>
                  <a:ea typeface="宋体" pitchFamily="2" charset="-122"/>
                </a:rPr>
                <a:t>(2,3)</a:t>
              </a:r>
            </a:p>
          </p:txBody>
        </p:sp>
        <p:sp>
          <p:nvSpPr>
            <p:cNvPr id="103443" name="Line 19"/>
            <p:cNvSpPr>
              <a:spLocks noChangeShapeType="1"/>
            </p:cNvSpPr>
            <p:nvPr/>
          </p:nvSpPr>
          <p:spPr bwMode="auto">
            <a:xfrm>
              <a:off x="6899903" y="2095796"/>
              <a:ext cx="731839" cy="32067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75797" name="Rectangle 26"/>
            <p:cNvSpPr>
              <a:spLocks noChangeArrowheads="1"/>
            </p:cNvSpPr>
            <p:nvPr/>
          </p:nvSpPr>
          <p:spPr bwMode="auto">
            <a:xfrm>
              <a:off x="8285745" y="1714745"/>
              <a:ext cx="1160074" cy="395880"/>
            </a:xfrm>
            <a:prstGeom prst="rect">
              <a:avLst/>
            </a:prstGeom>
            <a:noFill/>
            <a:ln w="9525">
              <a:noFill/>
              <a:miter lim="800000"/>
              <a:headEnd/>
              <a:tailEnd/>
            </a:ln>
          </p:spPr>
          <p:txBody>
            <a:bodyPr/>
            <a:lstStyle/>
            <a:p>
              <a:pPr algn="just" defTabSz="1219170" eaLnBrk="0" fontAlgn="base" hangingPunct="0">
                <a:spcBef>
                  <a:spcPct val="0"/>
                </a:spcBef>
                <a:spcAft>
                  <a:spcPct val="0"/>
                </a:spcAft>
                <a:defRPr/>
              </a:pPr>
              <a:r>
                <a:rPr lang="en-US" altLang="zh-CN" sz="2667" b="1" i="1" dirty="0">
                  <a:solidFill>
                    <a:srgbClr val="073E87">
                      <a:lumMod val="60000"/>
                      <a:lumOff val="40000"/>
                    </a:srgbClr>
                  </a:solidFill>
                  <a:latin typeface="Times New Roman" panose="02020603050405020304" pitchFamily="18" charset="0"/>
                  <a:ea typeface="宋体" pitchFamily="2" charset="-122"/>
                </a:rPr>
                <a:t>q</a:t>
              </a:r>
              <a:r>
                <a:rPr lang="en-US" altLang="zh-CN" sz="2667" b="1" dirty="0">
                  <a:solidFill>
                    <a:srgbClr val="073E87">
                      <a:lumMod val="60000"/>
                      <a:lumOff val="40000"/>
                    </a:srgbClr>
                  </a:solidFill>
                  <a:latin typeface="Times New Roman" panose="02020603050405020304" pitchFamily="18" charset="0"/>
                  <a:ea typeface="宋体" pitchFamily="2" charset="-122"/>
                </a:rPr>
                <a:t>(5,9)</a:t>
              </a:r>
            </a:p>
          </p:txBody>
        </p:sp>
        <p:sp>
          <p:nvSpPr>
            <p:cNvPr id="103445" name="Line 38"/>
            <p:cNvSpPr>
              <a:spLocks noChangeShapeType="1"/>
            </p:cNvSpPr>
            <p:nvPr/>
          </p:nvSpPr>
          <p:spPr bwMode="auto">
            <a:xfrm>
              <a:off x="6875066" y="1292226"/>
              <a:ext cx="1944687" cy="5032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103446" name="Line 12"/>
            <p:cNvSpPr>
              <a:spLocks noChangeShapeType="1"/>
            </p:cNvSpPr>
            <p:nvPr/>
          </p:nvSpPr>
          <p:spPr bwMode="auto">
            <a:xfrm flipH="1">
              <a:off x="5265341" y="2204864"/>
              <a:ext cx="0" cy="3921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103447" name="Rectangle 22"/>
            <p:cNvSpPr>
              <a:spLocks noChangeArrowheads="1"/>
            </p:cNvSpPr>
            <p:nvPr/>
          </p:nvSpPr>
          <p:spPr bwMode="auto">
            <a:xfrm>
              <a:off x="5046852" y="2404887"/>
              <a:ext cx="359877" cy="357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667" i="1">
                  <a:solidFill>
                    <a:srgbClr val="2D83F4"/>
                  </a:solidFill>
                  <a:ea typeface="宋体" panose="02010600030101010101" pitchFamily="2" charset="-122"/>
                </a:rPr>
                <a:t>e</a:t>
              </a:r>
            </a:p>
          </p:txBody>
        </p:sp>
        <p:sp>
          <p:nvSpPr>
            <p:cNvPr id="103448" name="Line 12"/>
            <p:cNvSpPr>
              <a:spLocks noChangeShapeType="1"/>
            </p:cNvSpPr>
            <p:nvPr/>
          </p:nvSpPr>
          <p:spPr bwMode="auto">
            <a:xfrm flipH="1">
              <a:off x="5895578" y="2841626"/>
              <a:ext cx="0" cy="3921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103449" name="Rectangle 22"/>
            <p:cNvSpPr>
              <a:spLocks noChangeArrowheads="1"/>
            </p:cNvSpPr>
            <p:nvPr/>
          </p:nvSpPr>
          <p:spPr bwMode="auto">
            <a:xfrm>
              <a:off x="5724267" y="3164891"/>
              <a:ext cx="359877" cy="357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667" i="1">
                  <a:solidFill>
                    <a:srgbClr val="2D83F4"/>
                  </a:solidFill>
                  <a:ea typeface="宋体" panose="02010600030101010101" pitchFamily="2" charset="-122"/>
                </a:rPr>
                <a:t>e</a:t>
              </a:r>
            </a:p>
          </p:txBody>
        </p:sp>
      </p:grpSp>
      <p:sp>
        <p:nvSpPr>
          <p:cNvPr id="30" name="矩形 29"/>
          <p:cNvSpPr/>
          <p:nvPr/>
        </p:nvSpPr>
        <p:spPr>
          <a:xfrm>
            <a:off x="207434" y="1104901"/>
            <a:ext cx="10902951" cy="5707140"/>
          </a:xfrm>
          <a:prstGeom prst="rect">
            <a:avLst/>
          </a:prstGeom>
          <a:noFill/>
          <a:ln>
            <a:noFill/>
          </a:ln>
        </p:spPr>
        <p:txBody>
          <a:bodyPr lIns="91440" tIns="45720" rIns="91440" bIns="45720">
            <a:spAutoFit/>
          </a:bodyPr>
          <a:lstStyle/>
          <a:p>
            <a:pPr marL="342891" indent="-342891" algn="just" defTabSz="1219170" fontAlgn="base">
              <a:lnSpc>
                <a:spcPct val="80000"/>
              </a:lnSpc>
              <a:spcBef>
                <a:spcPct val="12000"/>
              </a:spcBef>
              <a:spcAft>
                <a:spcPct val="0"/>
              </a:spcAft>
              <a:buClr>
                <a:srgbClr val="3333CC"/>
              </a:buClr>
              <a:buSzPct val="60000"/>
              <a:defRPr/>
            </a:pPr>
            <a:r>
              <a:rPr lang="en-US" altLang="zh-CN" sz="2667" b="1" i="1" kern="0" dirty="0">
                <a:solidFill>
                  <a:srgbClr val="000000"/>
                </a:solidFill>
                <a:latin typeface="Times New Roman" panose="02020603050405020304" pitchFamily="18" charset="0"/>
                <a:ea typeface="楷体_GB2312" pitchFamily="49" charset="-122"/>
              </a:rPr>
              <a:t>program</a:t>
            </a:r>
            <a:r>
              <a:rPr lang="en-US" altLang="zh-CN" sz="2667" b="1" kern="0" dirty="0">
                <a:solidFill>
                  <a:srgbClr val="000000"/>
                </a:solidFill>
                <a:latin typeface="Times New Roman" panose="02020603050405020304" pitchFamily="18" charset="0"/>
                <a:ea typeface="楷体_GB2312" pitchFamily="49" charset="-122"/>
              </a:rPr>
              <a:t> </a:t>
            </a:r>
            <a:r>
              <a:rPr lang="en-US" altLang="zh-CN" sz="2667" b="1" i="1" kern="0" dirty="0">
                <a:solidFill>
                  <a:srgbClr val="FF0000"/>
                </a:solidFill>
                <a:latin typeface="Times New Roman" panose="02020603050405020304" pitchFamily="18" charset="0"/>
                <a:ea typeface="楷体_GB2312" pitchFamily="49" charset="-122"/>
              </a:rPr>
              <a:t>sort </a:t>
            </a:r>
            <a:r>
              <a:rPr lang="en-US" altLang="zh-CN" sz="2667" b="1" kern="0" dirty="0">
                <a:solidFill>
                  <a:srgbClr val="000000"/>
                </a:solidFill>
                <a:latin typeface="Times New Roman" panose="02020603050405020304" pitchFamily="18" charset="0"/>
                <a:ea typeface="楷体_GB2312" pitchFamily="49" charset="-122"/>
              </a:rPr>
              <a:t>( </a:t>
            </a:r>
            <a:r>
              <a:rPr lang="en-US" altLang="zh-CN" sz="2667" b="1" i="1" kern="0" dirty="0">
                <a:solidFill>
                  <a:srgbClr val="000000"/>
                </a:solidFill>
                <a:latin typeface="Times New Roman" panose="02020603050405020304" pitchFamily="18" charset="0"/>
                <a:ea typeface="楷体_GB2312" pitchFamily="49" charset="-122"/>
              </a:rPr>
              <a:t>input</a:t>
            </a:r>
            <a:r>
              <a:rPr lang="en-US" altLang="zh-CN" sz="2667" b="1" kern="0" dirty="0">
                <a:solidFill>
                  <a:srgbClr val="000000"/>
                </a:solidFill>
                <a:latin typeface="Times New Roman" panose="02020603050405020304" pitchFamily="18" charset="0"/>
                <a:ea typeface="楷体_GB2312" pitchFamily="49" charset="-122"/>
              </a:rPr>
              <a:t>, </a:t>
            </a:r>
            <a:r>
              <a:rPr lang="en-US" altLang="zh-CN" sz="2667" b="1" i="1" kern="0" dirty="0">
                <a:solidFill>
                  <a:srgbClr val="000000"/>
                </a:solidFill>
                <a:latin typeface="Times New Roman" panose="02020603050405020304" pitchFamily="18" charset="0"/>
                <a:ea typeface="楷体_GB2312" pitchFamily="49" charset="-122"/>
              </a:rPr>
              <a:t>output</a:t>
            </a:r>
            <a:r>
              <a:rPr lang="en-US" altLang="zh-CN" sz="2667" b="1" kern="0" dirty="0">
                <a:solidFill>
                  <a:srgbClr val="000000"/>
                </a:solidFill>
                <a:latin typeface="Times New Roman" panose="02020603050405020304" pitchFamily="18" charset="0"/>
                <a:ea typeface="楷体_GB2312" pitchFamily="49" charset="-122"/>
              </a:rPr>
              <a:t> );</a:t>
            </a:r>
          </a:p>
          <a:p>
            <a:pPr marL="342891" indent="-342891" algn="just" defTabSz="1219170" fontAlgn="base">
              <a:lnSpc>
                <a:spcPct val="80000"/>
              </a:lnSpc>
              <a:spcBef>
                <a:spcPct val="12000"/>
              </a:spcBef>
              <a:spcAft>
                <a:spcPct val="0"/>
              </a:spcAft>
              <a:buClr>
                <a:srgbClr val="3333CC"/>
              </a:buClr>
              <a:buSzPct val="60000"/>
              <a:defRPr/>
            </a:pPr>
            <a:r>
              <a:rPr lang="en-US" altLang="zh-CN" sz="2667" b="1" kern="0" dirty="0">
                <a:solidFill>
                  <a:srgbClr val="000000"/>
                </a:solidFill>
                <a:latin typeface="Times New Roman" panose="02020603050405020304" pitchFamily="18" charset="0"/>
                <a:ea typeface="楷体_GB2312" pitchFamily="49" charset="-122"/>
              </a:rPr>
              <a:t>	</a:t>
            </a:r>
            <a:r>
              <a:rPr lang="en-US" altLang="zh-CN" sz="2667" b="1" i="1" kern="0" dirty="0" err="1">
                <a:solidFill>
                  <a:srgbClr val="000000"/>
                </a:solidFill>
                <a:latin typeface="Times New Roman" panose="02020603050405020304" pitchFamily="18" charset="0"/>
                <a:ea typeface="楷体_GB2312" pitchFamily="49" charset="-122"/>
              </a:rPr>
              <a:t>var</a:t>
            </a:r>
            <a:r>
              <a:rPr lang="en-US" altLang="zh-CN" sz="2667" b="1" kern="0" dirty="0">
                <a:solidFill>
                  <a:srgbClr val="000000"/>
                </a:solidFill>
                <a:latin typeface="Times New Roman" panose="02020603050405020304" pitchFamily="18" charset="0"/>
                <a:ea typeface="楷体_GB2312" pitchFamily="49" charset="-122"/>
              </a:rPr>
              <a:t> </a:t>
            </a:r>
            <a:r>
              <a:rPr lang="en-US" altLang="zh-CN" sz="2667" b="1" i="1" kern="0" dirty="0">
                <a:solidFill>
                  <a:srgbClr val="000000"/>
                </a:solidFill>
                <a:latin typeface="Times New Roman" panose="02020603050405020304" pitchFamily="18" charset="0"/>
                <a:ea typeface="楷体_GB2312" pitchFamily="49" charset="-122"/>
              </a:rPr>
              <a:t>a</a:t>
            </a:r>
            <a:r>
              <a:rPr lang="en-US" altLang="zh-CN" sz="2667" b="1" kern="0" dirty="0">
                <a:solidFill>
                  <a:srgbClr val="000000"/>
                </a:solidFill>
                <a:latin typeface="Times New Roman" panose="02020603050405020304" pitchFamily="18" charset="0"/>
                <a:ea typeface="楷体_GB2312" pitchFamily="49" charset="-122"/>
              </a:rPr>
              <a:t>: </a:t>
            </a:r>
            <a:r>
              <a:rPr lang="en-US" altLang="zh-CN" sz="2667" b="1" i="1" kern="0" dirty="0">
                <a:solidFill>
                  <a:srgbClr val="000000"/>
                </a:solidFill>
                <a:latin typeface="Times New Roman" panose="02020603050405020304" pitchFamily="18" charset="0"/>
                <a:ea typeface="楷体_GB2312" pitchFamily="49" charset="-122"/>
              </a:rPr>
              <a:t>array</a:t>
            </a:r>
            <a:r>
              <a:rPr lang="en-US" altLang="zh-CN" sz="2667" b="1" kern="0" dirty="0">
                <a:solidFill>
                  <a:srgbClr val="000000"/>
                </a:solidFill>
                <a:latin typeface="Times New Roman" panose="02020603050405020304" pitchFamily="18" charset="0"/>
                <a:ea typeface="楷体_GB2312" pitchFamily="49" charset="-122"/>
              </a:rPr>
              <a:t>[0..10] </a:t>
            </a:r>
            <a:r>
              <a:rPr lang="en-US" altLang="zh-CN" sz="2667" b="1" i="1" kern="0" dirty="0">
                <a:solidFill>
                  <a:srgbClr val="000000"/>
                </a:solidFill>
                <a:latin typeface="Times New Roman" panose="02020603050405020304" pitchFamily="18" charset="0"/>
                <a:ea typeface="楷体_GB2312" pitchFamily="49" charset="-122"/>
              </a:rPr>
              <a:t>of integer</a:t>
            </a:r>
            <a:r>
              <a:rPr lang="en-US" altLang="zh-CN" sz="2667" b="1" kern="0" dirty="0">
                <a:solidFill>
                  <a:srgbClr val="000000"/>
                </a:solidFill>
                <a:latin typeface="Times New Roman" panose="02020603050405020304" pitchFamily="18" charset="0"/>
                <a:ea typeface="楷体_GB2312" pitchFamily="49" charset="-122"/>
              </a:rPr>
              <a:t>; </a:t>
            </a:r>
          </a:p>
          <a:p>
            <a:pPr marL="342891" indent="-342891" algn="just" defTabSz="1219170" fontAlgn="base">
              <a:lnSpc>
                <a:spcPct val="80000"/>
              </a:lnSpc>
              <a:spcBef>
                <a:spcPct val="12000"/>
              </a:spcBef>
              <a:spcAft>
                <a:spcPct val="0"/>
              </a:spcAft>
              <a:buClr>
                <a:srgbClr val="3333CC"/>
              </a:buClr>
              <a:buSzPct val="60000"/>
              <a:defRPr/>
            </a:pPr>
            <a:r>
              <a:rPr lang="en-US" altLang="zh-CN" sz="2667" b="1" i="1" kern="0" dirty="0">
                <a:solidFill>
                  <a:srgbClr val="000000"/>
                </a:solidFill>
                <a:latin typeface="Times New Roman" panose="02020603050405020304" pitchFamily="18" charset="0"/>
                <a:ea typeface="楷体_GB2312" pitchFamily="49" charset="-122"/>
              </a:rPr>
              <a:t>           x</a:t>
            </a:r>
            <a:r>
              <a:rPr lang="en-US" altLang="zh-CN" sz="2667" b="1" kern="0" dirty="0">
                <a:solidFill>
                  <a:srgbClr val="000000"/>
                </a:solidFill>
                <a:latin typeface="Times New Roman" panose="02020603050405020304" pitchFamily="18" charset="0"/>
                <a:ea typeface="楷体_GB2312" pitchFamily="49" charset="-122"/>
              </a:rPr>
              <a:t>: </a:t>
            </a:r>
            <a:r>
              <a:rPr lang="en-US" altLang="zh-CN" sz="2667" b="1" i="1" kern="0" dirty="0">
                <a:solidFill>
                  <a:srgbClr val="000000"/>
                </a:solidFill>
                <a:latin typeface="Times New Roman" panose="02020603050405020304" pitchFamily="18" charset="0"/>
                <a:ea typeface="楷体_GB2312" pitchFamily="49" charset="-122"/>
              </a:rPr>
              <a:t>integer</a:t>
            </a:r>
            <a:r>
              <a:rPr lang="en-US" altLang="zh-CN" sz="2667" b="1" kern="0" dirty="0">
                <a:solidFill>
                  <a:srgbClr val="000000"/>
                </a:solidFill>
                <a:latin typeface="Times New Roman" panose="02020603050405020304" pitchFamily="18" charset="0"/>
                <a:ea typeface="楷体_GB2312" pitchFamily="49" charset="-122"/>
              </a:rPr>
              <a:t>;</a:t>
            </a:r>
          </a:p>
          <a:p>
            <a:pPr marL="342891" indent="-342891" algn="just" defTabSz="1219170" fontAlgn="base">
              <a:lnSpc>
                <a:spcPct val="80000"/>
              </a:lnSpc>
              <a:spcBef>
                <a:spcPct val="12000"/>
              </a:spcBef>
              <a:spcAft>
                <a:spcPct val="0"/>
              </a:spcAft>
              <a:buClr>
                <a:srgbClr val="3333CC"/>
              </a:buClr>
              <a:buSzPct val="60000"/>
              <a:defRPr/>
            </a:pPr>
            <a:r>
              <a:rPr lang="en-US" altLang="zh-CN" sz="2667" b="1" kern="0" dirty="0">
                <a:solidFill>
                  <a:srgbClr val="000000"/>
                </a:solidFill>
                <a:latin typeface="Times New Roman" panose="02020603050405020304" pitchFamily="18" charset="0"/>
                <a:ea typeface="楷体_GB2312" pitchFamily="49" charset="-122"/>
              </a:rPr>
              <a:t>   	</a:t>
            </a:r>
            <a:r>
              <a:rPr lang="en-US" altLang="zh-CN" sz="2667" b="1" i="1" kern="0" dirty="0">
                <a:solidFill>
                  <a:srgbClr val="000000"/>
                </a:solidFill>
                <a:latin typeface="Times New Roman" panose="02020603050405020304" pitchFamily="18" charset="0"/>
                <a:ea typeface="楷体_GB2312" pitchFamily="49" charset="-122"/>
              </a:rPr>
              <a:t>procedure</a:t>
            </a:r>
            <a:r>
              <a:rPr lang="en-US" altLang="zh-CN" sz="2667" b="1" kern="0" dirty="0">
                <a:solidFill>
                  <a:srgbClr val="000000"/>
                </a:solidFill>
                <a:latin typeface="Times New Roman" panose="02020603050405020304" pitchFamily="18" charset="0"/>
                <a:ea typeface="楷体_GB2312" pitchFamily="49" charset="-122"/>
              </a:rPr>
              <a:t> </a:t>
            </a:r>
            <a:r>
              <a:rPr lang="en-US" altLang="zh-CN" sz="2667" b="1" i="1" kern="0" dirty="0" err="1">
                <a:solidFill>
                  <a:srgbClr val="FF0000"/>
                </a:solidFill>
                <a:latin typeface="Times New Roman" panose="02020603050405020304" pitchFamily="18" charset="0"/>
                <a:ea typeface="楷体_GB2312" pitchFamily="49" charset="-122"/>
              </a:rPr>
              <a:t>readarray</a:t>
            </a:r>
            <a:r>
              <a:rPr lang="en-US" altLang="zh-CN" sz="2667" b="1" kern="0" dirty="0">
                <a:solidFill>
                  <a:srgbClr val="000000"/>
                </a:solidFill>
                <a:latin typeface="Times New Roman" panose="02020603050405020304" pitchFamily="18" charset="0"/>
                <a:ea typeface="楷体_GB2312" pitchFamily="49" charset="-122"/>
              </a:rPr>
              <a:t>;</a:t>
            </a:r>
          </a:p>
          <a:p>
            <a:pPr marL="342891" indent="-342891" algn="just" defTabSz="1219170" fontAlgn="base">
              <a:lnSpc>
                <a:spcPct val="80000"/>
              </a:lnSpc>
              <a:spcBef>
                <a:spcPct val="12000"/>
              </a:spcBef>
              <a:spcAft>
                <a:spcPct val="0"/>
              </a:spcAft>
              <a:buClr>
                <a:srgbClr val="3333CC"/>
              </a:buClr>
              <a:buSzPct val="60000"/>
              <a:defRPr/>
            </a:pPr>
            <a:r>
              <a:rPr lang="en-US" altLang="zh-CN" sz="2667" b="1" kern="0" dirty="0">
                <a:solidFill>
                  <a:srgbClr val="000000"/>
                </a:solidFill>
                <a:latin typeface="Times New Roman" panose="02020603050405020304" pitchFamily="18" charset="0"/>
                <a:ea typeface="楷体_GB2312" pitchFamily="49" charset="-122"/>
              </a:rPr>
              <a:t>		</a:t>
            </a:r>
            <a:r>
              <a:rPr lang="en-US" altLang="zh-CN" sz="2667" b="1" i="1" kern="0" dirty="0" err="1">
                <a:solidFill>
                  <a:srgbClr val="000000"/>
                </a:solidFill>
                <a:latin typeface="Times New Roman" panose="02020603050405020304" pitchFamily="18" charset="0"/>
                <a:ea typeface="楷体_GB2312" pitchFamily="49" charset="-122"/>
              </a:rPr>
              <a:t>var</a:t>
            </a:r>
            <a:r>
              <a:rPr lang="en-US" altLang="zh-CN" sz="2667" b="1" kern="0" dirty="0">
                <a:solidFill>
                  <a:srgbClr val="000000"/>
                </a:solidFill>
                <a:latin typeface="Times New Roman" panose="02020603050405020304" pitchFamily="18" charset="0"/>
                <a:ea typeface="楷体_GB2312" pitchFamily="49" charset="-122"/>
              </a:rPr>
              <a:t> </a:t>
            </a:r>
            <a:r>
              <a:rPr lang="en-US" altLang="zh-CN" sz="2667" b="1" i="1" kern="0" dirty="0">
                <a:solidFill>
                  <a:srgbClr val="000000"/>
                </a:solidFill>
                <a:latin typeface="Times New Roman" panose="02020603050405020304" pitchFamily="18" charset="0"/>
                <a:ea typeface="楷体_GB2312" pitchFamily="49" charset="-122"/>
              </a:rPr>
              <a:t>i</a:t>
            </a:r>
            <a:r>
              <a:rPr lang="en-US" altLang="zh-CN" sz="2667" b="1" kern="0" dirty="0">
                <a:solidFill>
                  <a:srgbClr val="000000"/>
                </a:solidFill>
                <a:latin typeface="Times New Roman" panose="02020603050405020304" pitchFamily="18" charset="0"/>
                <a:ea typeface="楷体_GB2312" pitchFamily="49" charset="-122"/>
              </a:rPr>
              <a:t>: </a:t>
            </a:r>
            <a:r>
              <a:rPr lang="en-US" altLang="zh-CN" sz="2667" b="1" i="1" kern="0" dirty="0">
                <a:solidFill>
                  <a:srgbClr val="000000"/>
                </a:solidFill>
                <a:latin typeface="Times New Roman" panose="02020603050405020304" pitchFamily="18" charset="0"/>
                <a:ea typeface="楷体_GB2312" pitchFamily="49" charset="-122"/>
              </a:rPr>
              <a:t>integer</a:t>
            </a:r>
            <a:r>
              <a:rPr lang="en-US" altLang="zh-CN" sz="2667" b="1" kern="0" dirty="0">
                <a:solidFill>
                  <a:srgbClr val="000000"/>
                </a:solidFill>
                <a:latin typeface="Times New Roman" panose="02020603050405020304" pitchFamily="18" charset="0"/>
                <a:ea typeface="楷体_GB2312" pitchFamily="49" charset="-122"/>
              </a:rPr>
              <a:t>; </a:t>
            </a:r>
          </a:p>
          <a:p>
            <a:pPr marL="342891" indent="-342891" algn="just" defTabSz="1219170" fontAlgn="base">
              <a:lnSpc>
                <a:spcPct val="80000"/>
              </a:lnSpc>
              <a:spcBef>
                <a:spcPct val="12000"/>
              </a:spcBef>
              <a:spcAft>
                <a:spcPct val="0"/>
              </a:spcAft>
              <a:buClr>
                <a:srgbClr val="3333CC"/>
              </a:buClr>
              <a:buSzPct val="60000"/>
              <a:defRPr/>
            </a:pPr>
            <a:r>
              <a:rPr lang="en-US" altLang="zh-CN" sz="2667" b="1" kern="0" dirty="0">
                <a:solidFill>
                  <a:srgbClr val="000000"/>
                </a:solidFill>
                <a:latin typeface="Times New Roman" panose="02020603050405020304" pitchFamily="18" charset="0"/>
                <a:ea typeface="楷体_GB2312" pitchFamily="49" charset="-122"/>
              </a:rPr>
              <a:t>		</a:t>
            </a:r>
            <a:r>
              <a:rPr lang="en-US" altLang="zh-CN" sz="2667" b="1" i="1" kern="0" dirty="0">
                <a:solidFill>
                  <a:srgbClr val="000000"/>
                </a:solidFill>
                <a:latin typeface="Times New Roman" panose="02020603050405020304" pitchFamily="18" charset="0"/>
                <a:ea typeface="楷体_GB2312" pitchFamily="49" charset="-122"/>
              </a:rPr>
              <a:t>begin</a:t>
            </a:r>
            <a:r>
              <a:rPr lang="en-US" altLang="zh-CN" sz="2667" b="1" kern="0" dirty="0">
                <a:solidFill>
                  <a:srgbClr val="000000"/>
                </a:solidFill>
                <a:latin typeface="Times New Roman" panose="02020603050405020304" pitchFamily="18" charset="0"/>
                <a:ea typeface="楷体_GB2312" pitchFamily="49" charset="-122"/>
              </a:rPr>
              <a:t> … </a:t>
            </a:r>
            <a:r>
              <a:rPr lang="en-US" altLang="zh-CN" sz="2667" b="1" i="1" kern="0" dirty="0">
                <a:solidFill>
                  <a:srgbClr val="0000FF"/>
                </a:solidFill>
                <a:latin typeface="Times New Roman" panose="02020603050405020304" pitchFamily="18" charset="0"/>
                <a:ea typeface="楷体_GB2312" pitchFamily="49" charset="-122"/>
              </a:rPr>
              <a:t>a</a:t>
            </a:r>
            <a:r>
              <a:rPr lang="en-US" altLang="zh-CN" sz="2667" b="1" kern="0" dirty="0">
                <a:solidFill>
                  <a:srgbClr val="000000"/>
                </a:solidFill>
                <a:latin typeface="Times New Roman" panose="02020603050405020304" pitchFamily="18" charset="0"/>
                <a:ea typeface="楷体_GB2312" pitchFamily="49" charset="-122"/>
              </a:rPr>
              <a:t> … </a:t>
            </a:r>
            <a:r>
              <a:rPr lang="en-US" altLang="zh-CN" sz="2667" b="1" i="1" kern="0" dirty="0">
                <a:solidFill>
                  <a:srgbClr val="000000"/>
                </a:solidFill>
                <a:latin typeface="Times New Roman" panose="02020603050405020304" pitchFamily="18" charset="0"/>
                <a:ea typeface="楷体_GB2312" pitchFamily="49" charset="-122"/>
              </a:rPr>
              <a:t>end</a:t>
            </a:r>
            <a:r>
              <a:rPr lang="en-US" altLang="zh-CN" sz="2667" b="1" kern="0" dirty="0">
                <a:solidFill>
                  <a:srgbClr val="000000"/>
                </a:solidFill>
                <a:latin typeface="Times New Roman" panose="02020603050405020304" pitchFamily="18" charset="0"/>
                <a:ea typeface="楷体_GB2312" pitchFamily="49" charset="-122"/>
              </a:rPr>
              <a:t> {</a:t>
            </a:r>
            <a:r>
              <a:rPr lang="en-US" altLang="zh-CN" sz="2667" b="1" i="1" kern="0" dirty="0" err="1">
                <a:solidFill>
                  <a:srgbClr val="0000FF"/>
                </a:solidFill>
                <a:latin typeface="Times New Roman" panose="02020603050405020304" pitchFamily="18" charset="0"/>
                <a:ea typeface="楷体_GB2312" pitchFamily="49" charset="-122"/>
              </a:rPr>
              <a:t>readarray</a:t>
            </a:r>
            <a:r>
              <a:rPr lang="en-US" altLang="zh-CN" sz="2667" b="1" kern="0" dirty="0">
                <a:solidFill>
                  <a:srgbClr val="000000"/>
                </a:solidFill>
                <a:latin typeface="Times New Roman" panose="02020603050405020304" pitchFamily="18" charset="0"/>
                <a:ea typeface="楷体_GB2312" pitchFamily="49" charset="-122"/>
              </a:rPr>
              <a:t>} </a:t>
            </a:r>
            <a:r>
              <a:rPr lang="zh-CN" altLang="en-US" sz="2667" b="1" kern="0" dirty="0">
                <a:solidFill>
                  <a:srgbClr val="000000"/>
                </a:solidFill>
                <a:latin typeface="Times New Roman" panose="02020603050405020304" pitchFamily="18" charset="0"/>
                <a:ea typeface="楷体_GB2312" pitchFamily="49" charset="-122"/>
              </a:rPr>
              <a:t>；</a:t>
            </a:r>
          </a:p>
          <a:p>
            <a:pPr marL="342891" indent="-342891" algn="just" defTabSz="1219170" fontAlgn="base">
              <a:lnSpc>
                <a:spcPct val="80000"/>
              </a:lnSpc>
              <a:spcBef>
                <a:spcPct val="12000"/>
              </a:spcBef>
              <a:spcAft>
                <a:spcPct val="0"/>
              </a:spcAft>
              <a:buClr>
                <a:srgbClr val="3333CC"/>
              </a:buClr>
              <a:buSzPct val="60000"/>
              <a:defRPr/>
            </a:pPr>
            <a:r>
              <a:rPr lang="en-US" altLang="zh-CN" sz="2667" b="1" kern="0" dirty="0">
                <a:solidFill>
                  <a:srgbClr val="000000"/>
                </a:solidFill>
                <a:latin typeface="Times New Roman" panose="02020603050405020304" pitchFamily="18" charset="0"/>
                <a:ea typeface="楷体_GB2312" pitchFamily="49" charset="-122"/>
              </a:rPr>
              <a:t>	</a:t>
            </a:r>
            <a:r>
              <a:rPr lang="en-US" altLang="zh-CN" sz="2667" b="1" i="1" kern="0" dirty="0">
                <a:solidFill>
                  <a:srgbClr val="000000"/>
                </a:solidFill>
                <a:latin typeface="Times New Roman" panose="02020603050405020304" pitchFamily="18" charset="0"/>
                <a:ea typeface="楷体_GB2312" pitchFamily="49" charset="-122"/>
              </a:rPr>
              <a:t>procedure</a:t>
            </a:r>
            <a:r>
              <a:rPr lang="en-US" altLang="zh-CN" sz="2667" b="1" kern="0" dirty="0">
                <a:solidFill>
                  <a:srgbClr val="000000"/>
                </a:solidFill>
                <a:latin typeface="Times New Roman" panose="02020603050405020304" pitchFamily="18" charset="0"/>
                <a:ea typeface="楷体_GB2312" pitchFamily="49" charset="-122"/>
              </a:rPr>
              <a:t> </a:t>
            </a:r>
            <a:r>
              <a:rPr lang="en-US" altLang="zh-CN" sz="2667" b="1" i="1" kern="0" dirty="0">
                <a:solidFill>
                  <a:srgbClr val="FF0000"/>
                </a:solidFill>
                <a:latin typeface="Times New Roman" panose="02020603050405020304" pitchFamily="18" charset="0"/>
                <a:ea typeface="楷体_GB2312" pitchFamily="49" charset="-122"/>
              </a:rPr>
              <a:t>exchang</a:t>
            </a:r>
            <a:r>
              <a:rPr lang="en-US" altLang="zh-CN" sz="2667" b="1" kern="0" dirty="0">
                <a:solidFill>
                  <a:srgbClr val="FF0000"/>
                </a:solidFill>
                <a:latin typeface="Times New Roman" panose="02020603050405020304" pitchFamily="18" charset="0"/>
                <a:ea typeface="楷体_GB2312" pitchFamily="49" charset="-122"/>
              </a:rPr>
              <a:t>e</a:t>
            </a:r>
            <a:r>
              <a:rPr lang="en-US" altLang="zh-CN" sz="2667" b="1" kern="0" dirty="0">
                <a:solidFill>
                  <a:prstClr val="black"/>
                </a:solidFill>
                <a:latin typeface="Times New Roman" panose="02020603050405020304" pitchFamily="18" charset="0"/>
                <a:ea typeface="楷体_GB2312" pitchFamily="49" charset="-122"/>
              </a:rPr>
              <a:t>(</a:t>
            </a:r>
            <a:r>
              <a:rPr lang="en-US" altLang="zh-CN" sz="2667" b="1" i="1" kern="0" dirty="0" err="1">
                <a:solidFill>
                  <a:prstClr val="black"/>
                </a:solidFill>
                <a:latin typeface="Times New Roman" panose="02020603050405020304" pitchFamily="18" charset="0"/>
                <a:ea typeface="楷体_GB2312" pitchFamily="49" charset="-122"/>
              </a:rPr>
              <a:t>i</a:t>
            </a:r>
            <a:r>
              <a:rPr lang="en-US" altLang="zh-CN" sz="2667" b="1" kern="0" dirty="0">
                <a:solidFill>
                  <a:prstClr val="black"/>
                </a:solidFill>
                <a:latin typeface="Times New Roman" panose="02020603050405020304" pitchFamily="18" charset="0"/>
                <a:ea typeface="楷体_GB2312" pitchFamily="49" charset="-122"/>
              </a:rPr>
              <a:t>, </a:t>
            </a:r>
            <a:r>
              <a:rPr lang="en-US" altLang="zh-CN" sz="2667" b="1" i="1" kern="0" dirty="0">
                <a:solidFill>
                  <a:srgbClr val="000000"/>
                </a:solidFill>
                <a:latin typeface="Times New Roman" panose="02020603050405020304" pitchFamily="18" charset="0"/>
                <a:ea typeface="楷体_GB2312" pitchFamily="49" charset="-122"/>
              </a:rPr>
              <a:t>j</a:t>
            </a:r>
            <a:r>
              <a:rPr lang="en-US" altLang="zh-CN" sz="2667" b="1" kern="0" dirty="0">
                <a:solidFill>
                  <a:srgbClr val="000000"/>
                </a:solidFill>
                <a:latin typeface="Times New Roman" panose="02020603050405020304" pitchFamily="18" charset="0"/>
                <a:ea typeface="楷体_GB2312" pitchFamily="49" charset="-122"/>
              </a:rPr>
              <a:t>:</a:t>
            </a:r>
            <a:r>
              <a:rPr lang="en-US" altLang="zh-CN" sz="2667" b="1" i="1" kern="0" dirty="0">
                <a:solidFill>
                  <a:srgbClr val="000000"/>
                </a:solidFill>
                <a:latin typeface="Times New Roman" panose="02020603050405020304" pitchFamily="18" charset="0"/>
                <a:ea typeface="楷体_GB2312" pitchFamily="49" charset="-122"/>
              </a:rPr>
              <a:t>integer</a:t>
            </a:r>
            <a:r>
              <a:rPr lang="en-US" altLang="zh-CN" sz="2667" b="1" kern="0" dirty="0">
                <a:solidFill>
                  <a:srgbClr val="000000"/>
                </a:solidFill>
                <a:latin typeface="Times New Roman" panose="02020603050405020304" pitchFamily="18" charset="0"/>
                <a:ea typeface="楷体_GB2312" pitchFamily="49" charset="-122"/>
              </a:rPr>
              <a:t>);</a:t>
            </a:r>
          </a:p>
          <a:p>
            <a:pPr marL="342891" indent="-342891" algn="just" defTabSz="1219170" fontAlgn="base">
              <a:lnSpc>
                <a:spcPct val="80000"/>
              </a:lnSpc>
              <a:spcBef>
                <a:spcPct val="12000"/>
              </a:spcBef>
              <a:spcAft>
                <a:spcPct val="0"/>
              </a:spcAft>
              <a:buClr>
                <a:srgbClr val="3333CC"/>
              </a:buClr>
              <a:buSzPct val="60000"/>
              <a:defRPr/>
            </a:pPr>
            <a:r>
              <a:rPr lang="en-US" altLang="zh-CN" sz="2667" b="1" kern="0" dirty="0">
                <a:solidFill>
                  <a:srgbClr val="000000"/>
                </a:solidFill>
                <a:latin typeface="Times New Roman" panose="02020603050405020304" pitchFamily="18" charset="0"/>
                <a:ea typeface="楷体_GB2312" pitchFamily="49" charset="-122"/>
              </a:rPr>
              <a:t>		</a:t>
            </a:r>
            <a:r>
              <a:rPr lang="en-US" altLang="zh-CN" sz="2667" b="1" i="1" kern="0" dirty="0">
                <a:solidFill>
                  <a:srgbClr val="000000"/>
                </a:solidFill>
                <a:latin typeface="Times New Roman" panose="02020603050405020304" pitchFamily="18" charset="0"/>
                <a:ea typeface="楷体_GB2312" pitchFamily="49" charset="-122"/>
              </a:rPr>
              <a:t>begin</a:t>
            </a:r>
            <a:r>
              <a:rPr lang="en-US" altLang="zh-CN" sz="2667" b="1" kern="0" dirty="0">
                <a:solidFill>
                  <a:srgbClr val="000000"/>
                </a:solidFill>
                <a:latin typeface="Times New Roman" panose="02020603050405020304" pitchFamily="18" charset="0"/>
                <a:ea typeface="楷体_GB2312" pitchFamily="49" charset="-122"/>
              </a:rPr>
              <a:t> </a:t>
            </a:r>
            <a:r>
              <a:rPr lang="en-US" altLang="zh-CN" sz="2667" b="1" i="1" kern="0" dirty="0">
                <a:solidFill>
                  <a:srgbClr val="0000FF"/>
                </a:solidFill>
                <a:latin typeface="Times New Roman" panose="02020603050405020304" pitchFamily="18" charset="0"/>
                <a:ea typeface="楷体_GB2312" pitchFamily="49" charset="-122"/>
              </a:rPr>
              <a:t>x</a:t>
            </a:r>
            <a:r>
              <a:rPr lang="en-US" altLang="zh-CN" sz="2667" b="1" kern="0" dirty="0">
                <a:solidFill>
                  <a:srgbClr val="000000"/>
                </a:solidFill>
                <a:latin typeface="Times New Roman" panose="02020603050405020304" pitchFamily="18" charset="0"/>
                <a:ea typeface="楷体_GB2312" pitchFamily="49" charset="-122"/>
              </a:rPr>
              <a:t>=</a:t>
            </a:r>
            <a:r>
              <a:rPr lang="en-US" altLang="zh-CN" sz="2667" b="1" i="1" kern="0" dirty="0">
                <a:solidFill>
                  <a:srgbClr val="000000"/>
                </a:solidFill>
                <a:latin typeface="Times New Roman" panose="02020603050405020304" pitchFamily="18" charset="0"/>
                <a:ea typeface="楷体_GB2312" pitchFamily="49" charset="-122"/>
              </a:rPr>
              <a:t>a</a:t>
            </a:r>
            <a:r>
              <a:rPr lang="en-US" altLang="zh-CN" sz="2667" b="1" kern="0" dirty="0">
                <a:solidFill>
                  <a:srgbClr val="000000"/>
                </a:solidFill>
                <a:latin typeface="Times New Roman" panose="02020603050405020304" pitchFamily="18" charset="0"/>
                <a:ea typeface="楷体_GB2312" pitchFamily="49" charset="-122"/>
              </a:rPr>
              <a:t>[</a:t>
            </a:r>
            <a:r>
              <a:rPr lang="en-US" altLang="zh-CN" sz="2667" b="1" i="1" kern="0" dirty="0">
                <a:solidFill>
                  <a:srgbClr val="000000"/>
                </a:solidFill>
                <a:latin typeface="Times New Roman" panose="02020603050405020304" pitchFamily="18" charset="0"/>
                <a:ea typeface="楷体_GB2312" pitchFamily="49" charset="-122"/>
              </a:rPr>
              <a:t>i</a:t>
            </a:r>
            <a:r>
              <a:rPr lang="en-US" altLang="zh-CN" sz="2667" b="1" kern="0" dirty="0">
                <a:solidFill>
                  <a:srgbClr val="000000"/>
                </a:solidFill>
                <a:latin typeface="Times New Roman" panose="02020603050405020304" pitchFamily="18" charset="0"/>
                <a:ea typeface="楷体_GB2312" pitchFamily="49" charset="-122"/>
              </a:rPr>
              <a:t>];</a:t>
            </a:r>
            <a:r>
              <a:rPr lang="en-US" altLang="zh-CN" sz="2667" b="1" i="1" kern="0" dirty="0">
                <a:solidFill>
                  <a:srgbClr val="000000"/>
                </a:solidFill>
                <a:latin typeface="Times New Roman" panose="02020603050405020304" pitchFamily="18" charset="0"/>
                <a:ea typeface="楷体_GB2312" pitchFamily="49" charset="-122"/>
              </a:rPr>
              <a:t>a</a:t>
            </a:r>
            <a:r>
              <a:rPr lang="en-US" altLang="zh-CN" sz="2667" b="1" kern="0" dirty="0">
                <a:solidFill>
                  <a:srgbClr val="000000"/>
                </a:solidFill>
                <a:latin typeface="Times New Roman" panose="02020603050405020304" pitchFamily="18" charset="0"/>
                <a:ea typeface="楷体_GB2312" pitchFamily="49" charset="-122"/>
              </a:rPr>
              <a:t>[</a:t>
            </a:r>
            <a:r>
              <a:rPr lang="en-US" altLang="zh-CN" sz="2667" b="1" i="1" kern="0" dirty="0">
                <a:solidFill>
                  <a:srgbClr val="000000"/>
                </a:solidFill>
                <a:latin typeface="Times New Roman" panose="02020603050405020304" pitchFamily="18" charset="0"/>
                <a:ea typeface="楷体_GB2312" pitchFamily="49" charset="-122"/>
              </a:rPr>
              <a:t>i</a:t>
            </a:r>
            <a:r>
              <a:rPr lang="en-US" altLang="zh-CN" sz="2667" b="1" kern="0" dirty="0">
                <a:solidFill>
                  <a:srgbClr val="000000"/>
                </a:solidFill>
                <a:latin typeface="Times New Roman" panose="02020603050405020304" pitchFamily="18" charset="0"/>
                <a:ea typeface="楷体_GB2312" pitchFamily="49" charset="-122"/>
              </a:rPr>
              <a:t>]=</a:t>
            </a:r>
            <a:r>
              <a:rPr lang="en-US" altLang="zh-CN" sz="2667" b="1" i="1" kern="0" dirty="0">
                <a:solidFill>
                  <a:srgbClr val="000000"/>
                </a:solidFill>
                <a:latin typeface="Times New Roman" panose="02020603050405020304" pitchFamily="18" charset="0"/>
                <a:ea typeface="楷体_GB2312" pitchFamily="49" charset="-122"/>
              </a:rPr>
              <a:t>a</a:t>
            </a:r>
            <a:r>
              <a:rPr lang="en-US" altLang="zh-CN" sz="2667" b="1" kern="0" dirty="0">
                <a:solidFill>
                  <a:srgbClr val="000000"/>
                </a:solidFill>
                <a:latin typeface="Times New Roman" panose="02020603050405020304" pitchFamily="18" charset="0"/>
                <a:ea typeface="楷体_GB2312" pitchFamily="49" charset="-122"/>
              </a:rPr>
              <a:t>[</a:t>
            </a:r>
            <a:r>
              <a:rPr lang="en-US" altLang="zh-CN" sz="2667" b="1" i="1" kern="0" dirty="0">
                <a:solidFill>
                  <a:srgbClr val="000000"/>
                </a:solidFill>
                <a:latin typeface="Times New Roman" panose="02020603050405020304" pitchFamily="18" charset="0"/>
                <a:ea typeface="楷体_GB2312" pitchFamily="49" charset="-122"/>
              </a:rPr>
              <a:t>j</a:t>
            </a:r>
            <a:r>
              <a:rPr lang="en-US" altLang="zh-CN" sz="2667" b="1" kern="0" dirty="0">
                <a:solidFill>
                  <a:srgbClr val="000000"/>
                </a:solidFill>
                <a:latin typeface="Times New Roman" panose="02020603050405020304" pitchFamily="18" charset="0"/>
                <a:ea typeface="楷体_GB2312" pitchFamily="49" charset="-122"/>
              </a:rPr>
              <a:t>];</a:t>
            </a:r>
            <a:r>
              <a:rPr lang="en-US" altLang="zh-CN" sz="2667" b="1" i="1" kern="0" dirty="0">
                <a:solidFill>
                  <a:srgbClr val="000000"/>
                </a:solidFill>
                <a:latin typeface="Times New Roman" panose="02020603050405020304" pitchFamily="18" charset="0"/>
                <a:ea typeface="楷体_GB2312" pitchFamily="49" charset="-122"/>
              </a:rPr>
              <a:t>a</a:t>
            </a:r>
            <a:r>
              <a:rPr lang="en-US" altLang="zh-CN" sz="2667" b="1" kern="0" dirty="0">
                <a:solidFill>
                  <a:srgbClr val="000000"/>
                </a:solidFill>
                <a:latin typeface="Times New Roman" panose="02020603050405020304" pitchFamily="18" charset="0"/>
                <a:ea typeface="楷体_GB2312" pitchFamily="49" charset="-122"/>
              </a:rPr>
              <a:t>[</a:t>
            </a:r>
            <a:r>
              <a:rPr lang="en-US" altLang="zh-CN" sz="2667" b="1" i="1" kern="0" dirty="0">
                <a:solidFill>
                  <a:srgbClr val="000000"/>
                </a:solidFill>
                <a:latin typeface="Times New Roman" panose="02020603050405020304" pitchFamily="18" charset="0"/>
                <a:ea typeface="楷体_GB2312" pitchFamily="49" charset="-122"/>
              </a:rPr>
              <a:t>j</a:t>
            </a:r>
            <a:r>
              <a:rPr lang="en-US" altLang="zh-CN" sz="2667" b="1" kern="0" dirty="0">
                <a:solidFill>
                  <a:srgbClr val="000000"/>
                </a:solidFill>
                <a:latin typeface="Times New Roman" panose="02020603050405020304" pitchFamily="18" charset="0"/>
                <a:ea typeface="楷体_GB2312" pitchFamily="49" charset="-122"/>
              </a:rPr>
              <a:t>]=</a:t>
            </a:r>
            <a:r>
              <a:rPr lang="en-US" altLang="zh-CN" sz="2667" b="1" i="1" kern="0" dirty="0">
                <a:solidFill>
                  <a:srgbClr val="000000"/>
                </a:solidFill>
                <a:latin typeface="Times New Roman" panose="02020603050405020304" pitchFamily="18" charset="0"/>
                <a:ea typeface="楷体_GB2312" pitchFamily="49" charset="-122"/>
              </a:rPr>
              <a:t>x</a:t>
            </a:r>
            <a:r>
              <a:rPr lang="en-US" altLang="zh-CN" sz="2667" b="1" kern="0" dirty="0">
                <a:solidFill>
                  <a:srgbClr val="000000"/>
                </a:solidFill>
                <a:latin typeface="Times New Roman" panose="02020603050405020304" pitchFamily="18" charset="0"/>
                <a:ea typeface="楷体_GB2312" pitchFamily="49" charset="-122"/>
              </a:rPr>
              <a:t>; </a:t>
            </a:r>
            <a:r>
              <a:rPr lang="en-US" altLang="zh-CN" sz="2667" b="1" i="1" kern="0" dirty="0">
                <a:solidFill>
                  <a:srgbClr val="000000"/>
                </a:solidFill>
                <a:latin typeface="Times New Roman" panose="02020603050405020304" pitchFamily="18" charset="0"/>
                <a:ea typeface="楷体_GB2312" pitchFamily="49" charset="-122"/>
              </a:rPr>
              <a:t>end</a:t>
            </a:r>
            <a:r>
              <a:rPr lang="en-US" altLang="zh-CN" sz="2667" b="1" kern="0" dirty="0">
                <a:solidFill>
                  <a:srgbClr val="000000"/>
                </a:solidFill>
                <a:latin typeface="Times New Roman" panose="02020603050405020304" pitchFamily="18" charset="0"/>
                <a:ea typeface="楷体_GB2312" pitchFamily="49" charset="-122"/>
              </a:rPr>
              <a:t> {</a:t>
            </a:r>
            <a:r>
              <a:rPr lang="en-US" altLang="zh-CN" sz="2667" b="1" i="1" kern="0" dirty="0">
                <a:solidFill>
                  <a:srgbClr val="0000FF"/>
                </a:solidFill>
                <a:latin typeface="Times New Roman" panose="02020603050405020304" pitchFamily="18" charset="0"/>
                <a:ea typeface="楷体_GB2312" pitchFamily="49" charset="-122"/>
              </a:rPr>
              <a:t>exchang</a:t>
            </a:r>
            <a:r>
              <a:rPr lang="en-US" altLang="zh-CN" sz="2667" b="1" kern="0" dirty="0">
                <a:solidFill>
                  <a:srgbClr val="0000FF"/>
                </a:solidFill>
                <a:latin typeface="Times New Roman" panose="02020603050405020304" pitchFamily="18" charset="0"/>
                <a:ea typeface="楷体_GB2312" pitchFamily="49" charset="-122"/>
              </a:rPr>
              <a:t>e</a:t>
            </a:r>
            <a:r>
              <a:rPr lang="en-US" altLang="zh-CN" sz="2667" b="1" kern="0" dirty="0">
                <a:solidFill>
                  <a:srgbClr val="000000"/>
                </a:solidFill>
                <a:latin typeface="Times New Roman" panose="02020603050405020304" pitchFamily="18" charset="0"/>
                <a:ea typeface="楷体_GB2312" pitchFamily="49" charset="-122"/>
              </a:rPr>
              <a:t>} </a:t>
            </a:r>
            <a:r>
              <a:rPr lang="zh-CN" altLang="en-US" sz="2667" b="1" kern="0" dirty="0">
                <a:solidFill>
                  <a:srgbClr val="000000"/>
                </a:solidFill>
                <a:latin typeface="Times New Roman" panose="02020603050405020304" pitchFamily="18" charset="0"/>
                <a:ea typeface="楷体_GB2312" pitchFamily="49" charset="-122"/>
              </a:rPr>
              <a:t>；</a:t>
            </a:r>
          </a:p>
          <a:p>
            <a:pPr marL="342891" indent="-342891" algn="just" defTabSz="1219170" fontAlgn="base">
              <a:lnSpc>
                <a:spcPct val="80000"/>
              </a:lnSpc>
              <a:spcBef>
                <a:spcPct val="12000"/>
              </a:spcBef>
              <a:spcAft>
                <a:spcPct val="0"/>
              </a:spcAft>
              <a:buClr>
                <a:srgbClr val="3333CC"/>
              </a:buClr>
              <a:buSzPct val="60000"/>
              <a:defRPr/>
            </a:pPr>
            <a:r>
              <a:rPr lang="en-US" altLang="zh-CN" sz="2667" b="1" kern="0" dirty="0">
                <a:solidFill>
                  <a:srgbClr val="000000"/>
                </a:solidFill>
                <a:latin typeface="Times New Roman" panose="02020603050405020304" pitchFamily="18" charset="0"/>
                <a:ea typeface="楷体_GB2312" pitchFamily="49" charset="-122"/>
              </a:rPr>
              <a:t>	</a:t>
            </a:r>
            <a:r>
              <a:rPr lang="en-US" altLang="zh-CN" sz="2667" b="1" i="1" kern="0" dirty="0">
                <a:solidFill>
                  <a:srgbClr val="000000"/>
                </a:solidFill>
                <a:latin typeface="Times New Roman" panose="02020603050405020304" pitchFamily="18" charset="0"/>
                <a:ea typeface="楷体_GB2312" pitchFamily="49" charset="-122"/>
              </a:rPr>
              <a:t>procedure</a:t>
            </a:r>
            <a:r>
              <a:rPr lang="en-US" altLang="zh-CN" sz="2667" b="1" kern="0" dirty="0">
                <a:solidFill>
                  <a:srgbClr val="000000"/>
                </a:solidFill>
                <a:latin typeface="Times New Roman" panose="02020603050405020304" pitchFamily="18" charset="0"/>
                <a:ea typeface="楷体_GB2312" pitchFamily="49" charset="-122"/>
              </a:rPr>
              <a:t> </a:t>
            </a:r>
            <a:r>
              <a:rPr lang="en-US" altLang="zh-CN" sz="2667" b="1" i="1" kern="0" dirty="0">
                <a:solidFill>
                  <a:srgbClr val="FF0000"/>
                </a:solidFill>
                <a:latin typeface="Times New Roman" panose="02020603050405020304" pitchFamily="18" charset="0"/>
                <a:ea typeface="楷体_GB2312" pitchFamily="49" charset="-122"/>
              </a:rPr>
              <a:t>quicksort</a:t>
            </a:r>
            <a:r>
              <a:rPr lang="en-US" altLang="zh-CN" sz="2667" b="1" kern="0" dirty="0">
                <a:solidFill>
                  <a:prstClr val="black"/>
                </a:solidFill>
                <a:latin typeface="Times New Roman" panose="02020603050405020304" pitchFamily="18" charset="0"/>
                <a:ea typeface="楷体_GB2312" pitchFamily="49" charset="-122"/>
              </a:rPr>
              <a:t>(</a:t>
            </a:r>
            <a:r>
              <a:rPr lang="en-US" altLang="zh-CN" sz="2667" b="1" i="1" kern="0" dirty="0">
                <a:solidFill>
                  <a:prstClr val="black"/>
                </a:solidFill>
                <a:latin typeface="Times New Roman" panose="02020603050405020304" pitchFamily="18" charset="0"/>
                <a:ea typeface="楷体_GB2312" pitchFamily="49" charset="-122"/>
              </a:rPr>
              <a:t>m</a:t>
            </a:r>
            <a:r>
              <a:rPr lang="en-US" altLang="zh-CN" sz="2667" b="1" kern="0" dirty="0">
                <a:solidFill>
                  <a:srgbClr val="000000"/>
                </a:solidFill>
                <a:latin typeface="Times New Roman" panose="02020603050405020304" pitchFamily="18" charset="0"/>
                <a:ea typeface="楷体_GB2312" pitchFamily="49" charset="-122"/>
              </a:rPr>
              <a:t>, </a:t>
            </a:r>
            <a:r>
              <a:rPr lang="en-US" altLang="zh-CN" sz="2667" b="1" i="1" kern="0" dirty="0">
                <a:solidFill>
                  <a:srgbClr val="000000"/>
                </a:solidFill>
                <a:latin typeface="Times New Roman" panose="02020603050405020304" pitchFamily="18" charset="0"/>
                <a:ea typeface="楷体_GB2312" pitchFamily="49" charset="-122"/>
              </a:rPr>
              <a:t>n</a:t>
            </a:r>
            <a:r>
              <a:rPr lang="en-US" altLang="zh-CN" sz="2667" b="1" kern="0" dirty="0">
                <a:solidFill>
                  <a:srgbClr val="000000"/>
                </a:solidFill>
                <a:latin typeface="Times New Roman" panose="02020603050405020304" pitchFamily="18" charset="0"/>
                <a:ea typeface="楷体_GB2312" pitchFamily="49" charset="-122"/>
              </a:rPr>
              <a:t>:</a:t>
            </a:r>
            <a:r>
              <a:rPr lang="en-US" altLang="zh-CN" sz="2667" b="1" i="1" kern="0" dirty="0">
                <a:solidFill>
                  <a:srgbClr val="000000"/>
                </a:solidFill>
                <a:latin typeface="Times New Roman" panose="02020603050405020304" pitchFamily="18" charset="0"/>
                <a:ea typeface="楷体_GB2312" pitchFamily="49" charset="-122"/>
              </a:rPr>
              <a:t>integer</a:t>
            </a:r>
            <a:r>
              <a:rPr lang="en-US" altLang="zh-CN" sz="2667" b="1" kern="0" dirty="0">
                <a:solidFill>
                  <a:srgbClr val="000000"/>
                </a:solidFill>
                <a:latin typeface="Times New Roman" panose="02020603050405020304" pitchFamily="18" charset="0"/>
                <a:ea typeface="楷体_GB2312" pitchFamily="49" charset="-122"/>
              </a:rPr>
              <a:t>);</a:t>
            </a:r>
          </a:p>
          <a:p>
            <a:pPr marL="342891" indent="-342891" algn="just" defTabSz="1219170" fontAlgn="base">
              <a:lnSpc>
                <a:spcPct val="80000"/>
              </a:lnSpc>
              <a:spcBef>
                <a:spcPct val="12000"/>
              </a:spcBef>
              <a:spcAft>
                <a:spcPct val="0"/>
              </a:spcAft>
              <a:buClr>
                <a:srgbClr val="3333CC"/>
              </a:buClr>
              <a:buSzPct val="60000"/>
              <a:defRPr/>
            </a:pPr>
            <a:r>
              <a:rPr lang="en-US" altLang="zh-CN" sz="2667" b="1" kern="0" dirty="0">
                <a:solidFill>
                  <a:srgbClr val="000000"/>
                </a:solidFill>
                <a:latin typeface="Times New Roman" panose="02020603050405020304" pitchFamily="18" charset="0"/>
                <a:ea typeface="楷体_GB2312" pitchFamily="49" charset="-122"/>
              </a:rPr>
              <a:t>		</a:t>
            </a:r>
            <a:r>
              <a:rPr lang="en-US" altLang="zh-CN" sz="2667" b="1" i="1" kern="0" dirty="0" err="1">
                <a:solidFill>
                  <a:srgbClr val="000000"/>
                </a:solidFill>
                <a:latin typeface="Times New Roman" panose="02020603050405020304" pitchFamily="18" charset="0"/>
                <a:ea typeface="楷体_GB2312" pitchFamily="49" charset="-122"/>
              </a:rPr>
              <a:t>var</a:t>
            </a:r>
            <a:r>
              <a:rPr lang="en-US" altLang="zh-CN" sz="2667" b="1" kern="0" dirty="0">
                <a:solidFill>
                  <a:srgbClr val="000000"/>
                </a:solidFill>
                <a:latin typeface="Times New Roman" panose="02020603050405020304" pitchFamily="18" charset="0"/>
                <a:ea typeface="楷体_GB2312" pitchFamily="49" charset="-122"/>
              </a:rPr>
              <a:t> </a:t>
            </a:r>
            <a:r>
              <a:rPr lang="en-US" altLang="zh-CN" sz="2667" b="1" i="1" kern="0" dirty="0">
                <a:solidFill>
                  <a:srgbClr val="000000"/>
                </a:solidFill>
                <a:latin typeface="Times New Roman" panose="02020603050405020304" pitchFamily="18" charset="0"/>
                <a:ea typeface="楷体_GB2312" pitchFamily="49" charset="-122"/>
              </a:rPr>
              <a:t>k</a:t>
            </a:r>
            <a:r>
              <a:rPr lang="en-US" altLang="zh-CN" sz="2667" b="1" kern="0" dirty="0">
                <a:solidFill>
                  <a:srgbClr val="000000"/>
                </a:solidFill>
                <a:latin typeface="Times New Roman" panose="02020603050405020304" pitchFamily="18" charset="0"/>
                <a:ea typeface="楷体_GB2312" pitchFamily="49" charset="-122"/>
              </a:rPr>
              <a:t>, </a:t>
            </a:r>
            <a:r>
              <a:rPr lang="en-US" altLang="zh-CN" sz="2667" b="1" i="1" kern="0" dirty="0">
                <a:solidFill>
                  <a:srgbClr val="000000"/>
                </a:solidFill>
                <a:latin typeface="Times New Roman" panose="02020603050405020304" pitchFamily="18" charset="0"/>
                <a:ea typeface="楷体_GB2312" pitchFamily="49" charset="-122"/>
              </a:rPr>
              <a:t>v </a:t>
            </a:r>
            <a:r>
              <a:rPr lang="en-US" altLang="zh-CN" sz="2667" b="1" kern="0" dirty="0">
                <a:solidFill>
                  <a:srgbClr val="000000"/>
                </a:solidFill>
                <a:latin typeface="Times New Roman" panose="02020603050405020304" pitchFamily="18" charset="0"/>
                <a:ea typeface="楷体_GB2312" pitchFamily="49" charset="-122"/>
              </a:rPr>
              <a:t>: </a:t>
            </a:r>
            <a:r>
              <a:rPr lang="en-US" altLang="zh-CN" sz="2667" b="1" i="1" kern="0" dirty="0">
                <a:solidFill>
                  <a:srgbClr val="000000"/>
                </a:solidFill>
                <a:latin typeface="Times New Roman" panose="02020603050405020304" pitchFamily="18" charset="0"/>
                <a:ea typeface="楷体_GB2312" pitchFamily="49" charset="-122"/>
              </a:rPr>
              <a:t>integer</a:t>
            </a:r>
            <a:r>
              <a:rPr lang="en-US" altLang="zh-CN" sz="2667" b="1" kern="0" dirty="0">
                <a:solidFill>
                  <a:srgbClr val="000000"/>
                </a:solidFill>
                <a:latin typeface="Times New Roman" panose="02020603050405020304" pitchFamily="18" charset="0"/>
                <a:ea typeface="楷体_GB2312" pitchFamily="49" charset="-122"/>
              </a:rPr>
              <a:t>;</a:t>
            </a:r>
          </a:p>
          <a:p>
            <a:pPr marL="342891" indent="-342891" algn="just" defTabSz="1219170" fontAlgn="base">
              <a:lnSpc>
                <a:spcPct val="80000"/>
              </a:lnSpc>
              <a:spcBef>
                <a:spcPct val="12000"/>
              </a:spcBef>
              <a:spcAft>
                <a:spcPct val="0"/>
              </a:spcAft>
              <a:buClr>
                <a:srgbClr val="3333CC"/>
              </a:buClr>
              <a:buSzPct val="60000"/>
              <a:defRPr/>
            </a:pPr>
            <a:r>
              <a:rPr lang="en-US" altLang="zh-CN" sz="2667" b="1" kern="0" dirty="0">
                <a:solidFill>
                  <a:srgbClr val="000000"/>
                </a:solidFill>
                <a:latin typeface="Times New Roman" panose="02020603050405020304" pitchFamily="18" charset="0"/>
                <a:ea typeface="楷体_GB2312" pitchFamily="49" charset="-122"/>
              </a:rPr>
              <a:t>		</a:t>
            </a:r>
            <a:r>
              <a:rPr lang="en-US" altLang="zh-CN" sz="2667" b="1" i="1" kern="0" dirty="0">
                <a:solidFill>
                  <a:srgbClr val="000000"/>
                </a:solidFill>
                <a:latin typeface="Times New Roman" panose="02020603050405020304" pitchFamily="18" charset="0"/>
                <a:ea typeface="楷体_GB2312" pitchFamily="49" charset="-122"/>
              </a:rPr>
              <a:t>function</a:t>
            </a:r>
            <a:r>
              <a:rPr lang="en-US" altLang="zh-CN" sz="2667" b="1" kern="0" dirty="0">
                <a:solidFill>
                  <a:srgbClr val="000000"/>
                </a:solidFill>
                <a:latin typeface="Times New Roman" panose="02020603050405020304" pitchFamily="18" charset="0"/>
                <a:ea typeface="楷体_GB2312" pitchFamily="49" charset="-122"/>
              </a:rPr>
              <a:t> </a:t>
            </a:r>
            <a:r>
              <a:rPr lang="en-US" altLang="zh-CN" sz="2667" b="1" i="1" kern="0" dirty="0">
                <a:solidFill>
                  <a:srgbClr val="FF0000"/>
                </a:solidFill>
                <a:latin typeface="Times New Roman" panose="02020603050405020304" pitchFamily="18" charset="0"/>
                <a:ea typeface="楷体_GB2312" pitchFamily="49" charset="-122"/>
              </a:rPr>
              <a:t>partition</a:t>
            </a:r>
            <a:r>
              <a:rPr lang="en-US" altLang="zh-CN" sz="2667" b="1" kern="0" dirty="0">
                <a:solidFill>
                  <a:prstClr val="black"/>
                </a:solidFill>
                <a:latin typeface="Times New Roman" panose="02020603050405020304" pitchFamily="18" charset="0"/>
                <a:ea typeface="楷体_GB2312" pitchFamily="49" charset="-122"/>
              </a:rPr>
              <a:t>(</a:t>
            </a:r>
            <a:r>
              <a:rPr lang="en-US" altLang="zh-CN" sz="2667" b="1" i="1" kern="0" dirty="0">
                <a:solidFill>
                  <a:prstClr val="black"/>
                </a:solidFill>
                <a:latin typeface="Times New Roman" panose="02020603050405020304" pitchFamily="18" charset="0"/>
                <a:ea typeface="楷体_GB2312" pitchFamily="49" charset="-122"/>
              </a:rPr>
              <a:t>y</a:t>
            </a:r>
            <a:r>
              <a:rPr lang="en-US" altLang="zh-CN" sz="2667" b="1" kern="0" dirty="0">
                <a:solidFill>
                  <a:srgbClr val="000000"/>
                </a:solidFill>
                <a:latin typeface="Times New Roman" panose="02020603050405020304" pitchFamily="18" charset="0"/>
                <a:ea typeface="楷体_GB2312" pitchFamily="49" charset="-122"/>
              </a:rPr>
              <a:t>, </a:t>
            </a:r>
            <a:r>
              <a:rPr lang="en-US" altLang="zh-CN" sz="2667" b="1" i="1" kern="0" dirty="0">
                <a:solidFill>
                  <a:srgbClr val="000000"/>
                </a:solidFill>
                <a:latin typeface="Times New Roman" panose="02020603050405020304" pitchFamily="18" charset="0"/>
                <a:ea typeface="楷体_GB2312" pitchFamily="49" charset="-122"/>
              </a:rPr>
              <a:t>z</a:t>
            </a:r>
            <a:r>
              <a:rPr lang="en-US" altLang="zh-CN" sz="2667" b="1" kern="0" dirty="0">
                <a:solidFill>
                  <a:srgbClr val="000000"/>
                </a:solidFill>
                <a:latin typeface="Times New Roman" panose="02020603050405020304" pitchFamily="18" charset="0"/>
                <a:ea typeface="楷体_GB2312" pitchFamily="49" charset="-122"/>
              </a:rPr>
              <a:t>:</a:t>
            </a:r>
            <a:r>
              <a:rPr lang="en-US" altLang="zh-CN" sz="2667" b="1" i="1" kern="0" dirty="0">
                <a:solidFill>
                  <a:srgbClr val="000000"/>
                </a:solidFill>
                <a:latin typeface="Times New Roman" panose="02020603050405020304" pitchFamily="18" charset="0"/>
                <a:ea typeface="楷体_GB2312" pitchFamily="49" charset="-122"/>
              </a:rPr>
              <a:t>integer</a:t>
            </a:r>
            <a:r>
              <a:rPr lang="en-US" altLang="zh-CN" sz="2667" b="1" kern="0" dirty="0">
                <a:solidFill>
                  <a:srgbClr val="000000"/>
                </a:solidFill>
                <a:latin typeface="Times New Roman" panose="02020603050405020304" pitchFamily="18" charset="0"/>
                <a:ea typeface="楷体_GB2312" pitchFamily="49" charset="-122"/>
              </a:rPr>
              <a:t>):</a:t>
            </a:r>
            <a:r>
              <a:rPr lang="en-US" altLang="zh-CN" sz="2667" b="1" i="1" kern="0" dirty="0">
                <a:solidFill>
                  <a:srgbClr val="000000"/>
                </a:solidFill>
                <a:latin typeface="Times New Roman" panose="02020603050405020304" pitchFamily="18" charset="0"/>
                <a:ea typeface="楷体_GB2312" pitchFamily="49" charset="-122"/>
              </a:rPr>
              <a:t>intege</a:t>
            </a:r>
            <a:r>
              <a:rPr lang="en-US" altLang="zh-CN" sz="2667" b="1" kern="0" dirty="0">
                <a:solidFill>
                  <a:srgbClr val="000000"/>
                </a:solidFill>
                <a:latin typeface="Times New Roman" panose="02020603050405020304" pitchFamily="18" charset="0"/>
                <a:ea typeface="楷体_GB2312" pitchFamily="49" charset="-122"/>
              </a:rPr>
              <a:t>r;</a:t>
            </a:r>
          </a:p>
          <a:p>
            <a:pPr marL="342891" indent="-342891" algn="just" defTabSz="1219170" fontAlgn="base">
              <a:lnSpc>
                <a:spcPct val="80000"/>
              </a:lnSpc>
              <a:spcBef>
                <a:spcPct val="12000"/>
              </a:spcBef>
              <a:spcAft>
                <a:spcPct val="0"/>
              </a:spcAft>
              <a:buClr>
                <a:srgbClr val="3333CC"/>
              </a:buClr>
              <a:buSzPct val="60000"/>
              <a:defRPr/>
            </a:pPr>
            <a:r>
              <a:rPr lang="en-US" altLang="zh-CN" sz="2667" b="1" kern="0" dirty="0">
                <a:solidFill>
                  <a:srgbClr val="000000"/>
                </a:solidFill>
                <a:latin typeface="Times New Roman" panose="02020603050405020304" pitchFamily="18" charset="0"/>
                <a:ea typeface="楷体_GB2312" pitchFamily="49" charset="-122"/>
              </a:rPr>
              <a:t>			</a:t>
            </a:r>
            <a:r>
              <a:rPr lang="en-US" altLang="zh-CN" sz="2667" b="1" i="1" kern="0" dirty="0" err="1">
                <a:solidFill>
                  <a:srgbClr val="000000"/>
                </a:solidFill>
                <a:latin typeface="Times New Roman" panose="02020603050405020304" pitchFamily="18" charset="0"/>
                <a:ea typeface="楷体_GB2312" pitchFamily="49" charset="-122"/>
              </a:rPr>
              <a:t>var</a:t>
            </a:r>
            <a:r>
              <a:rPr lang="en-US" altLang="zh-CN" sz="2667" b="1" kern="0" dirty="0">
                <a:solidFill>
                  <a:srgbClr val="000000"/>
                </a:solidFill>
                <a:latin typeface="Times New Roman" panose="02020603050405020304" pitchFamily="18" charset="0"/>
                <a:ea typeface="楷体_GB2312" pitchFamily="49" charset="-122"/>
              </a:rPr>
              <a:t> </a:t>
            </a:r>
            <a:r>
              <a:rPr lang="en-US" altLang="zh-CN" sz="2667" b="1" i="1" kern="0" dirty="0" err="1">
                <a:solidFill>
                  <a:srgbClr val="000000"/>
                </a:solidFill>
                <a:latin typeface="Times New Roman" panose="02020603050405020304" pitchFamily="18" charset="0"/>
                <a:ea typeface="楷体_GB2312" pitchFamily="49" charset="-122"/>
              </a:rPr>
              <a:t>i</a:t>
            </a:r>
            <a:r>
              <a:rPr lang="en-US" altLang="zh-CN" sz="2667" b="1" kern="0" dirty="0">
                <a:solidFill>
                  <a:srgbClr val="000000"/>
                </a:solidFill>
                <a:latin typeface="Times New Roman" panose="02020603050405020304" pitchFamily="18" charset="0"/>
                <a:ea typeface="楷体_GB2312" pitchFamily="49" charset="-122"/>
              </a:rPr>
              <a:t>, </a:t>
            </a:r>
            <a:r>
              <a:rPr lang="en-US" altLang="zh-CN" sz="2667" b="1" i="1" kern="0" dirty="0">
                <a:solidFill>
                  <a:srgbClr val="000000"/>
                </a:solidFill>
                <a:latin typeface="Times New Roman" panose="02020603050405020304" pitchFamily="18" charset="0"/>
                <a:ea typeface="楷体_GB2312" pitchFamily="49" charset="-122"/>
              </a:rPr>
              <a:t>j </a:t>
            </a:r>
            <a:r>
              <a:rPr lang="en-US" altLang="zh-CN" sz="2667" b="1" kern="0" dirty="0">
                <a:solidFill>
                  <a:srgbClr val="000000"/>
                </a:solidFill>
                <a:latin typeface="Times New Roman" panose="02020603050405020304" pitchFamily="18" charset="0"/>
                <a:ea typeface="楷体_GB2312" pitchFamily="49" charset="-122"/>
              </a:rPr>
              <a:t>: </a:t>
            </a:r>
            <a:r>
              <a:rPr lang="en-US" altLang="zh-CN" sz="2667" b="1" i="1" kern="0" dirty="0">
                <a:solidFill>
                  <a:srgbClr val="000000"/>
                </a:solidFill>
                <a:latin typeface="Times New Roman" panose="02020603050405020304" pitchFamily="18" charset="0"/>
                <a:ea typeface="楷体_GB2312" pitchFamily="49" charset="-122"/>
              </a:rPr>
              <a:t>integer</a:t>
            </a:r>
            <a:r>
              <a:rPr lang="en-US" altLang="zh-CN" sz="2667" b="1" kern="0" dirty="0">
                <a:solidFill>
                  <a:srgbClr val="000000"/>
                </a:solidFill>
                <a:latin typeface="Times New Roman" panose="02020603050405020304" pitchFamily="18" charset="0"/>
                <a:ea typeface="楷体_GB2312" pitchFamily="49" charset="-122"/>
              </a:rPr>
              <a:t>;</a:t>
            </a:r>
          </a:p>
          <a:p>
            <a:pPr marL="342891" indent="-342891" algn="just" defTabSz="1219170" fontAlgn="base">
              <a:lnSpc>
                <a:spcPct val="80000"/>
              </a:lnSpc>
              <a:spcBef>
                <a:spcPct val="12000"/>
              </a:spcBef>
              <a:spcAft>
                <a:spcPct val="0"/>
              </a:spcAft>
              <a:buClr>
                <a:srgbClr val="3333CC"/>
              </a:buClr>
              <a:buSzPct val="60000"/>
              <a:defRPr/>
            </a:pPr>
            <a:r>
              <a:rPr lang="en-US" altLang="zh-CN" sz="2667" b="1" kern="0" dirty="0">
                <a:solidFill>
                  <a:srgbClr val="000000"/>
                </a:solidFill>
                <a:latin typeface="Times New Roman" panose="02020603050405020304" pitchFamily="18" charset="0"/>
                <a:ea typeface="楷体_GB2312" pitchFamily="49" charset="-122"/>
              </a:rPr>
              <a:t>			</a:t>
            </a:r>
            <a:r>
              <a:rPr lang="en-US" altLang="zh-CN" sz="2667" b="1" i="1" kern="0" dirty="0">
                <a:solidFill>
                  <a:srgbClr val="000000"/>
                </a:solidFill>
                <a:latin typeface="Times New Roman" panose="02020603050405020304" pitchFamily="18" charset="0"/>
                <a:ea typeface="楷体_GB2312" pitchFamily="49" charset="-122"/>
              </a:rPr>
              <a:t>begin</a:t>
            </a:r>
            <a:r>
              <a:rPr lang="en-US" altLang="zh-CN" sz="2667" b="1" kern="0" dirty="0">
                <a:solidFill>
                  <a:srgbClr val="000000"/>
                </a:solidFill>
                <a:latin typeface="Times New Roman" panose="02020603050405020304" pitchFamily="18" charset="0"/>
                <a:ea typeface="楷体_GB2312" pitchFamily="49" charset="-122"/>
              </a:rPr>
              <a:t> … </a:t>
            </a:r>
            <a:r>
              <a:rPr lang="en-US" altLang="zh-CN" sz="2667" b="1" i="1" kern="0" dirty="0">
                <a:solidFill>
                  <a:srgbClr val="0000FF"/>
                </a:solidFill>
                <a:latin typeface="Times New Roman" panose="02020603050405020304" pitchFamily="18" charset="0"/>
                <a:ea typeface="楷体_GB2312" pitchFamily="49" charset="-122"/>
              </a:rPr>
              <a:t>a</a:t>
            </a:r>
            <a:r>
              <a:rPr lang="en-US" altLang="zh-CN" sz="2667" b="1" kern="0" dirty="0">
                <a:solidFill>
                  <a:srgbClr val="000000"/>
                </a:solidFill>
                <a:latin typeface="Times New Roman" panose="02020603050405020304" pitchFamily="18" charset="0"/>
                <a:ea typeface="楷体_GB2312" pitchFamily="49" charset="-122"/>
              </a:rPr>
              <a:t> … </a:t>
            </a:r>
            <a:r>
              <a:rPr lang="en-US" altLang="zh-CN" sz="2667" b="1" i="1" kern="0" dirty="0">
                <a:solidFill>
                  <a:srgbClr val="0000FF"/>
                </a:solidFill>
                <a:latin typeface="Times New Roman" panose="02020603050405020304" pitchFamily="18" charset="0"/>
                <a:ea typeface="楷体_GB2312" pitchFamily="49" charset="-122"/>
              </a:rPr>
              <a:t>v</a:t>
            </a:r>
            <a:r>
              <a:rPr lang="en-US" altLang="zh-CN" sz="2667" b="1" kern="0" dirty="0">
                <a:solidFill>
                  <a:srgbClr val="0000FF"/>
                </a:solidFill>
                <a:latin typeface="Times New Roman" panose="02020603050405020304" pitchFamily="18" charset="0"/>
                <a:ea typeface="楷体_GB2312" pitchFamily="49" charset="-122"/>
              </a:rPr>
              <a:t> </a:t>
            </a:r>
            <a:r>
              <a:rPr lang="en-US" altLang="zh-CN" sz="2667" b="1" kern="0" dirty="0">
                <a:solidFill>
                  <a:srgbClr val="000000"/>
                </a:solidFill>
                <a:latin typeface="Times New Roman" panose="02020603050405020304" pitchFamily="18" charset="0"/>
                <a:ea typeface="楷体_GB2312" pitchFamily="49" charset="-122"/>
              </a:rPr>
              <a:t>… </a:t>
            </a:r>
            <a:r>
              <a:rPr lang="en-US" altLang="zh-CN" sz="2667" b="1" i="1" kern="0" dirty="0">
                <a:solidFill>
                  <a:srgbClr val="0000FF"/>
                </a:solidFill>
                <a:latin typeface="Times New Roman" panose="02020603050405020304" pitchFamily="18" charset="0"/>
                <a:ea typeface="楷体_GB2312" pitchFamily="49" charset="-122"/>
              </a:rPr>
              <a:t>exchange</a:t>
            </a:r>
            <a:r>
              <a:rPr lang="en-US" altLang="zh-CN" sz="2667" b="1" kern="0" dirty="0">
                <a:solidFill>
                  <a:prstClr val="black"/>
                </a:solidFill>
                <a:latin typeface="Times New Roman" panose="02020603050405020304" pitchFamily="18" charset="0"/>
                <a:ea typeface="楷体_GB2312" pitchFamily="49" charset="-122"/>
              </a:rPr>
              <a:t>(</a:t>
            </a:r>
            <a:r>
              <a:rPr lang="en-US" altLang="zh-CN" sz="2667" b="1" i="1" kern="0" dirty="0" err="1">
                <a:solidFill>
                  <a:prstClr val="black"/>
                </a:solidFill>
                <a:latin typeface="Times New Roman" panose="02020603050405020304" pitchFamily="18" charset="0"/>
                <a:ea typeface="楷体_GB2312" pitchFamily="49" charset="-122"/>
              </a:rPr>
              <a:t>i</a:t>
            </a:r>
            <a:r>
              <a:rPr lang="en-US" altLang="zh-CN" sz="2667" b="1" kern="0" dirty="0">
                <a:solidFill>
                  <a:prstClr val="black"/>
                </a:solidFill>
                <a:latin typeface="Times New Roman" panose="02020603050405020304" pitchFamily="18" charset="0"/>
                <a:ea typeface="楷体_GB2312" pitchFamily="49" charset="-122"/>
              </a:rPr>
              <a:t>, </a:t>
            </a:r>
            <a:r>
              <a:rPr lang="en-US" altLang="zh-CN" sz="2667" b="1" i="1" kern="0" dirty="0">
                <a:solidFill>
                  <a:srgbClr val="000000"/>
                </a:solidFill>
                <a:latin typeface="Times New Roman" panose="02020603050405020304" pitchFamily="18" charset="0"/>
                <a:ea typeface="楷体_GB2312" pitchFamily="49" charset="-122"/>
              </a:rPr>
              <a:t>j</a:t>
            </a:r>
            <a:r>
              <a:rPr lang="en-US" altLang="zh-CN" sz="2667" b="1" kern="0" dirty="0">
                <a:solidFill>
                  <a:srgbClr val="000000"/>
                </a:solidFill>
                <a:latin typeface="Times New Roman" panose="02020603050405020304" pitchFamily="18" charset="0"/>
                <a:ea typeface="楷体_GB2312" pitchFamily="49" charset="-122"/>
              </a:rPr>
              <a:t>) … </a:t>
            </a:r>
            <a:r>
              <a:rPr lang="en-US" altLang="zh-CN" sz="2667" b="1" i="1" kern="0" dirty="0">
                <a:solidFill>
                  <a:srgbClr val="000000"/>
                </a:solidFill>
                <a:latin typeface="Times New Roman" panose="02020603050405020304" pitchFamily="18" charset="0"/>
                <a:ea typeface="楷体_GB2312" pitchFamily="49" charset="-122"/>
              </a:rPr>
              <a:t>end </a:t>
            </a:r>
            <a:r>
              <a:rPr lang="en-US" altLang="zh-CN" sz="2667" b="1" kern="0" dirty="0">
                <a:solidFill>
                  <a:srgbClr val="000000"/>
                </a:solidFill>
                <a:latin typeface="Times New Roman" panose="02020603050405020304" pitchFamily="18" charset="0"/>
                <a:ea typeface="楷体_GB2312" pitchFamily="49" charset="-122"/>
              </a:rPr>
              <a:t>{</a:t>
            </a:r>
            <a:r>
              <a:rPr lang="en-US" altLang="zh-CN" sz="2667" b="1" i="1" kern="0" dirty="0">
                <a:solidFill>
                  <a:srgbClr val="0000FF"/>
                </a:solidFill>
                <a:latin typeface="Times New Roman" panose="02020603050405020304" pitchFamily="18" charset="0"/>
                <a:ea typeface="楷体_GB2312" pitchFamily="49" charset="-122"/>
              </a:rPr>
              <a:t>partition</a:t>
            </a:r>
            <a:r>
              <a:rPr lang="en-US" altLang="zh-CN" sz="2667" b="1" kern="0" dirty="0">
                <a:solidFill>
                  <a:srgbClr val="000000"/>
                </a:solidFill>
                <a:latin typeface="Times New Roman" panose="02020603050405020304" pitchFamily="18" charset="0"/>
                <a:ea typeface="楷体_GB2312" pitchFamily="49" charset="-122"/>
              </a:rPr>
              <a:t>};</a:t>
            </a:r>
          </a:p>
          <a:p>
            <a:pPr marL="342891" indent="-342891" algn="just" defTabSz="1219170" fontAlgn="base">
              <a:lnSpc>
                <a:spcPct val="80000"/>
              </a:lnSpc>
              <a:spcBef>
                <a:spcPct val="12000"/>
              </a:spcBef>
              <a:spcAft>
                <a:spcPct val="0"/>
              </a:spcAft>
              <a:buClr>
                <a:srgbClr val="3333CC"/>
              </a:buClr>
              <a:buSzPct val="60000"/>
              <a:defRPr/>
            </a:pPr>
            <a:r>
              <a:rPr lang="en-US" altLang="zh-CN" sz="2667" b="1" kern="0" dirty="0">
                <a:solidFill>
                  <a:srgbClr val="000000"/>
                </a:solidFill>
                <a:latin typeface="Times New Roman" panose="02020603050405020304" pitchFamily="18" charset="0"/>
                <a:ea typeface="楷体_GB2312" pitchFamily="49" charset="-122"/>
              </a:rPr>
              <a:t>		</a:t>
            </a:r>
            <a:r>
              <a:rPr lang="en-US" altLang="zh-CN" sz="2667" b="1" i="1" kern="0" dirty="0">
                <a:solidFill>
                  <a:srgbClr val="000000"/>
                </a:solidFill>
                <a:latin typeface="Times New Roman" panose="02020603050405020304" pitchFamily="18" charset="0"/>
                <a:ea typeface="楷体_GB2312" pitchFamily="49" charset="-122"/>
              </a:rPr>
              <a:t>begin</a:t>
            </a:r>
            <a:r>
              <a:rPr lang="en-US" altLang="zh-CN" sz="2667" b="1" kern="0" dirty="0">
                <a:solidFill>
                  <a:srgbClr val="000000"/>
                </a:solidFill>
                <a:latin typeface="Times New Roman" panose="02020603050405020304" pitchFamily="18" charset="0"/>
                <a:ea typeface="楷体_GB2312" pitchFamily="49" charset="-122"/>
              </a:rPr>
              <a:t> … </a:t>
            </a:r>
            <a:r>
              <a:rPr lang="en-US" altLang="zh-CN" sz="2667" b="1" i="1" kern="0" dirty="0">
                <a:solidFill>
                  <a:srgbClr val="0000FF"/>
                </a:solidFill>
                <a:latin typeface="Times New Roman" panose="02020603050405020304" pitchFamily="18" charset="0"/>
                <a:ea typeface="楷体_GB2312" pitchFamily="49" charset="-122"/>
              </a:rPr>
              <a:t>a</a:t>
            </a:r>
            <a:r>
              <a:rPr lang="en-US" altLang="zh-CN" sz="2667" b="1" kern="0" dirty="0">
                <a:solidFill>
                  <a:srgbClr val="000000"/>
                </a:solidFill>
                <a:latin typeface="Times New Roman" panose="02020603050405020304" pitchFamily="18" charset="0"/>
                <a:ea typeface="楷体_GB2312" pitchFamily="49" charset="-122"/>
              </a:rPr>
              <a:t> … </a:t>
            </a:r>
            <a:r>
              <a:rPr lang="en-US" altLang="zh-CN" sz="2667" b="1" i="1" kern="0" dirty="0">
                <a:solidFill>
                  <a:srgbClr val="0000FF"/>
                </a:solidFill>
                <a:latin typeface="Times New Roman" panose="02020603050405020304" pitchFamily="18" charset="0"/>
                <a:ea typeface="楷体_GB2312" pitchFamily="49" charset="-122"/>
              </a:rPr>
              <a:t>v</a:t>
            </a:r>
            <a:r>
              <a:rPr lang="en-US" altLang="zh-CN" sz="2667" b="1" kern="0" dirty="0">
                <a:solidFill>
                  <a:srgbClr val="000000"/>
                </a:solidFill>
                <a:latin typeface="Times New Roman" panose="02020603050405020304" pitchFamily="18" charset="0"/>
                <a:ea typeface="楷体_GB2312" pitchFamily="49" charset="-122"/>
              </a:rPr>
              <a:t> … </a:t>
            </a:r>
            <a:r>
              <a:rPr lang="en-US" altLang="zh-CN" sz="2667" b="1" i="1" kern="0" dirty="0">
                <a:solidFill>
                  <a:srgbClr val="0000FF"/>
                </a:solidFill>
                <a:latin typeface="Times New Roman" panose="02020603050405020304" pitchFamily="18" charset="0"/>
                <a:ea typeface="楷体_GB2312" pitchFamily="49" charset="-122"/>
              </a:rPr>
              <a:t>partition</a:t>
            </a:r>
            <a:r>
              <a:rPr lang="en-US" altLang="zh-CN" sz="2667" b="1" kern="0" dirty="0">
                <a:solidFill>
                  <a:srgbClr val="0000FF"/>
                </a:solidFill>
                <a:latin typeface="Times New Roman" panose="02020603050405020304" pitchFamily="18" charset="0"/>
                <a:ea typeface="楷体_GB2312" pitchFamily="49" charset="-122"/>
              </a:rPr>
              <a:t> </a:t>
            </a:r>
            <a:r>
              <a:rPr lang="en-US" altLang="zh-CN" sz="2667" b="1" kern="0" dirty="0">
                <a:solidFill>
                  <a:srgbClr val="000000"/>
                </a:solidFill>
                <a:latin typeface="Times New Roman" panose="02020603050405020304" pitchFamily="18" charset="0"/>
                <a:ea typeface="楷体_GB2312" pitchFamily="49" charset="-122"/>
              </a:rPr>
              <a:t>… </a:t>
            </a:r>
            <a:r>
              <a:rPr lang="en-US" altLang="zh-CN" sz="2667" b="1" i="1" kern="0" dirty="0">
                <a:solidFill>
                  <a:srgbClr val="0000FF"/>
                </a:solidFill>
                <a:latin typeface="Times New Roman" panose="02020603050405020304" pitchFamily="18" charset="0"/>
                <a:ea typeface="楷体_GB2312" pitchFamily="49" charset="-122"/>
              </a:rPr>
              <a:t>quicksort</a:t>
            </a:r>
            <a:r>
              <a:rPr lang="en-US" altLang="zh-CN" sz="2667" b="1" kern="0" dirty="0">
                <a:solidFill>
                  <a:srgbClr val="0000FF"/>
                </a:solidFill>
                <a:latin typeface="Times New Roman" panose="02020603050405020304" pitchFamily="18" charset="0"/>
                <a:ea typeface="楷体_GB2312" pitchFamily="49" charset="-122"/>
              </a:rPr>
              <a:t> </a:t>
            </a:r>
            <a:r>
              <a:rPr lang="en-US" altLang="zh-CN" sz="2667" b="1" kern="0" dirty="0">
                <a:solidFill>
                  <a:srgbClr val="000000"/>
                </a:solidFill>
                <a:latin typeface="Times New Roman" panose="02020603050405020304" pitchFamily="18" charset="0"/>
                <a:ea typeface="楷体_GB2312" pitchFamily="49" charset="-122"/>
              </a:rPr>
              <a:t>… </a:t>
            </a:r>
            <a:r>
              <a:rPr lang="en-US" altLang="zh-CN" sz="2667" b="1" i="1" kern="0" dirty="0">
                <a:solidFill>
                  <a:srgbClr val="000000"/>
                </a:solidFill>
                <a:latin typeface="Times New Roman" panose="02020603050405020304" pitchFamily="18" charset="0"/>
                <a:ea typeface="楷体_GB2312" pitchFamily="49" charset="-122"/>
              </a:rPr>
              <a:t>end</a:t>
            </a:r>
            <a:r>
              <a:rPr lang="en-US" altLang="zh-CN" sz="2667" b="1" kern="0" dirty="0">
                <a:solidFill>
                  <a:srgbClr val="000000"/>
                </a:solidFill>
                <a:latin typeface="Times New Roman" panose="02020603050405020304" pitchFamily="18" charset="0"/>
                <a:ea typeface="楷体_GB2312" pitchFamily="49" charset="-122"/>
              </a:rPr>
              <a:t> {</a:t>
            </a:r>
            <a:r>
              <a:rPr lang="en-US" altLang="zh-CN" sz="2667" b="1" i="1" kern="0" dirty="0">
                <a:solidFill>
                  <a:srgbClr val="0000FF"/>
                </a:solidFill>
                <a:latin typeface="Times New Roman" panose="02020603050405020304" pitchFamily="18" charset="0"/>
                <a:ea typeface="楷体_GB2312" pitchFamily="49" charset="-122"/>
              </a:rPr>
              <a:t>quicksort</a:t>
            </a:r>
            <a:r>
              <a:rPr lang="en-US" altLang="zh-CN" sz="2667" b="1" kern="0" dirty="0">
                <a:solidFill>
                  <a:srgbClr val="000000"/>
                </a:solidFill>
                <a:latin typeface="Times New Roman" panose="02020603050405020304" pitchFamily="18" charset="0"/>
                <a:ea typeface="楷体_GB2312" pitchFamily="49" charset="-122"/>
              </a:rPr>
              <a:t>} </a:t>
            </a:r>
            <a:r>
              <a:rPr lang="zh-CN" altLang="en-US" sz="2667" b="1" kern="0" dirty="0">
                <a:solidFill>
                  <a:srgbClr val="000000"/>
                </a:solidFill>
                <a:latin typeface="Times New Roman" panose="02020603050405020304" pitchFamily="18" charset="0"/>
                <a:ea typeface="楷体_GB2312" pitchFamily="49" charset="-122"/>
              </a:rPr>
              <a:t>；</a:t>
            </a:r>
          </a:p>
          <a:p>
            <a:pPr marL="342891" indent="-342891" algn="just" defTabSz="1219170" fontAlgn="base">
              <a:lnSpc>
                <a:spcPct val="80000"/>
              </a:lnSpc>
              <a:spcBef>
                <a:spcPct val="12000"/>
              </a:spcBef>
              <a:spcAft>
                <a:spcPct val="0"/>
              </a:spcAft>
              <a:buClr>
                <a:srgbClr val="3333CC"/>
              </a:buClr>
              <a:buSzPct val="60000"/>
              <a:defRPr/>
            </a:pPr>
            <a:r>
              <a:rPr lang="en-US" altLang="zh-CN" sz="2667" b="1" kern="0" dirty="0">
                <a:solidFill>
                  <a:srgbClr val="000000"/>
                </a:solidFill>
                <a:latin typeface="Times New Roman" panose="02020603050405020304" pitchFamily="18" charset="0"/>
                <a:ea typeface="楷体_GB2312" pitchFamily="49" charset="-122"/>
              </a:rPr>
              <a:t>	</a:t>
            </a:r>
            <a:r>
              <a:rPr lang="en-US" altLang="zh-CN" sz="2667" b="1" i="1" kern="0" dirty="0">
                <a:solidFill>
                  <a:srgbClr val="000000"/>
                </a:solidFill>
                <a:latin typeface="Times New Roman" panose="02020603050405020304" pitchFamily="18" charset="0"/>
                <a:ea typeface="楷体_GB2312" pitchFamily="49" charset="-122"/>
              </a:rPr>
              <a:t>begin</a:t>
            </a:r>
            <a:r>
              <a:rPr lang="en-US" altLang="zh-CN" sz="2667" b="1" kern="0" dirty="0">
                <a:solidFill>
                  <a:srgbClr val="000000"/>
                </a:solidFill>
                <a:latin typeface="Times New Roman" panose="02020603050405020304" pitchFamily="18" charset="0"/>
                <a:ea typeface="楷体_GB2312" pitchFamily="49" charset="-122"/>
              </a:rPr>
              <a:t> … </a:t>
            </a:r>
            <a:r>
              <a:rPr lang="en-US" altLang="zh-CN" sz="2667" b="1" i="1" kern="0" dirty="0">
                <a:solidFill>
                  <a:srgbClr val="000000"/>
                </a:solidFill>
                <a:latin typeface="Times New Roman" panose="02020603050405020304" pitchFamily="18" charset="0"/>
                <a:ea typeface="楷体_GB2312" pitchFamily="49" charset="-122"/>
              </a:rPr>
              <a:t>a</a:t>
            </a:r>
            <a:r>
              <a:rPr lang="en-US" altLang="zh-CN" sz="2667" b="1" kern="0" dirty="0">
                <a:solidFill>
                  <a:srgbClr val="000000"/>
                </a:solidFill>
                <a:latin typeface="Times New Roman" panose="02020603050405020304" pitchFamily="18" charset="0"/>
                <a:ea typeface="楷体_GB2312" pitchFamily="49" charset="-122"/>
              </a:rPr>
              <a:t> … </a:t>
            </a:r>
            <a:r>
              <a:rPr lang="en-US" altLang="zh-CN" sz="2667" b="1" i="1" kern="0" dirty="0" err="1">
                <a:solidFill>
                  <a:srgbClr val="0000FF"/>
                </a:solidFill>
                <a:latin typeface="Times New Roman" panose="02020603050405020304" pitchFamily="18" charset="0"/>
                <a:ea typeface="楷体_GB2312" pitchFamily="49" charset="-122"/>
              </a:rPr>
              <a:t>readarray</a:t>
            </a:r>
            <a:r>
              <a:rPr lang="en-US" altLang="zh-CN" sz="2667" b="1" kern="0" dirty="0">
                <a:solidFill>
                  <a:srgbClr val="0000FF"/>
                </a:solidFill>
                <a:latin typeface="Times New Roman" panose="02020603050405020304" pitchFamily="18" charset="0"/>
                <a:ea typeface="楷体_GB2312" pitchFamily="49" charset="-122"/>
              </a:rPr>
              <a:t> </a:t>
            </a:r>
            <a:r>
              <a:rPr lang="en-US" altLang="zh-CN" sz="2667" b="1" kern="0" dirty="0">
                <a:solidFill>
                  <a:srgbClr val="000000"/>
                </a:solidFill>
                <a:latin typeface="Times New Roman" panose="02020603050405020304" pitchFamily="18" charset="0"/>
                <a:ea typeface="楷体_GB2312" pitchFamily="49" charset="-122"/>
              </a:rPr>
              <a:t>… </a:t>
            </a:r>
            <a:r>
              <a:rPr lang="en-US" altLang="zh-CN" sz="2667" b="1" i="1" kern="0" dirty="0">
                <a:solidFill>
                  <a:srgbClr val="0000FF"/>
                </a:solidFill>
                <a:latin typeface="Times New Roman" panose="02020603050405020304" pitchFamily="18" charset="0"/>
                <a:ea typeface="楷体_GB2312" pitchFamily="49" charset="-122"/>
              </a:rPr>
              <a:t>quicksort</a:t>
            </a:r>
            <a:r>
              <a:rPr lang="en-US" altLang="zh-CN" sz="2667" b="1" kern="0" dirty="0">
                <a:solidFill>
                  <a:srgbClr val="0000FF"/>
                </a:solidFill>
                <a:latin typeface="Times New Roman" panose="02020603050405020304" pitchFamily="18" charset="0"/>
                <a:ea typeface="楷体_GB2312" pitchFamily="49" charset="-122"/>
              </a:rPr>
              <a:t> </a:t>
            </a:r>
            <a:r>
              <a:rPr lang="en-US" altLang="zh-CN" sz="2667" b="1" kern="0" dirty="0">
                <a:solidFill>
                  <a:srgbClr val="000000"/>
                </a:solidFill>
                <a:latin typeface="Times New Roman" panose="02020603050405020304" pitchFamily="18" charset="0"/>
                <a:ea typeface="楷体_GB2312" pitchFamily="49" charset="-122"/>
              </a:rPr>
              <a:t>… </a:t>
            </a:r>
            <a:r>
              <a:rPr lang="en-US" altLang="zh-CN" sz="2667" b="1" i="1" kern="0" dirty="0">
                <a:solidFill>
                  <a:srgbClr val="000000"/>
                </a:solidFill>
                <a:latin typeface="Times New Roman" panose="02020603050405020304" pitchFamily="18" charset="0"/>
                <a:ea typeface="楷体_GB2312" pitchFamily="49" charset="-122"/>
              </a:rPr>
              <a:t>end</a:t>
            </a:r>
            <a:r>
              <a:rPr lang="en-US" altLang="zh-CN" sz="2667" b="1" kern="0" dirty="0">
                <a:solidFill>
                  <a:srgbClr val="000000"/>
                </a:solidFill>
                <a:latin typeface="Times New Roman" panose="02020603050405020304" pitchFamily="18" charset="0"/>
                <a:ea typeface="楷体_GB2312" pitchFamily="49" charset="-122"/>
              </a:rPr>
              <a:t> {</a:t>
            </a:r>
            <a:r>
              <a:rPr lang="en-US" altLang="zh-CN" sz="2667" b="1" i="1" kern="0" dirty="0">
                <a:solidFill>
                  <a:srgbClr val="0000FF"/>
                </a:solidFill>
                <a:latin typeface="Times New Roman" panose="02020603050405020304" pitchFamily="18" charset="0"/>
                <a:ea typeface="楷体_GB2312" pitchFamily="49" charset="-122"/>
              </a:rPr>
              <a:t>sort</a:t>
            </a:r>
            <a:r>
              <a:rPr lang="en-US" altLang="zh-CN" sz="2667" b="1" kern="0" dirty="0">
                <a:solidFill>
                  <a:srgbClr val="000000"/>
                </a:solidFill>
                <a:latin typeface="Times New Roman" panose="02020603050405020304" pitchFamily="18" charset="0"/>
                <a:ea typeface="楷体_GB2312" pitchFamily="49" charset="-122"/>
              </a:rPr>
              <a:t>}</a:t>
            </a:r>
            <a:r>
              <a:rPr lang="zh-CN" altLang="en-US" sz="2667" b="1" kern="0" dirty="0">
                <a:solidFill>
                  <a:srgbClr val="000000"/>
                </a:solidFill>
                <a:latin typeface="Times New Roman" panose="02020603050405020304" pitchFamily="18" charset="0"/>
                <a:ea typeface="楷体_GB2312" pitchFamily="49" charset="-122"/>
              </a:rPr>
              <a:t>；</a:t>
            </a:r>
            <a:endParaRPr lang="en-US" altLang="zh-CN" sz="2667" b="1" kern="0" dirty="0">
              <a:solidFill>
                <a:srgbClr val="000000"/>
              </a:solidFill>
              <a:latin typeface="Times New Roman" panose="02020603050405020304" pitchFamily="18" charset="0"/>
              <a:ea typeface="楷体_GB2312" pitchFamily="49" charset="-122"/>
            </a:endParaRPr>
          </a:p>
        </p:txBody>
      </p:sp>
      <p:grpSp>
        <p:nvGrpSpPr>
          <p:cNvPr id="27" name="组合 113">
            <a:extLst>
              <a:ext uri="{FF2B5EF4-FFF2-40B4-BE49-F238E27FC236}">
                <a16:creationId xmlns:a16="http://schemas.microsoft.com/office/drawing/2014/main" id="{75EB7F82-26B0-4C18-BB16-2E9135EFE9F4}"/>
              </a:ext>
            </a:extLst>
          </p:cNvPr>
          <p:cNvGrpSpPr>
            <a:grpSpLocks/>
          </p:cNvGrpSpPr>
          <p:nvPr/>
        </p:nvGrpSpPr>
        <p:grpSpPr bwMode="auto">
          <a:xfrm>
            <a:off x="8438285" y="3646287"/>
            <a:ext cx="3677714" cy="1886232"/>
            <a:chOff x="5002489" y="491263"/>
            <a:chExt cx="2883812" cy="1476051"/>
          </a:xfrm>
        </p:grpSpPr>
        <p:sp>
          <p:nvSpPr>
            <p:cNvPr id="28" name="Rectangle 4">
              <a:extLst>
                <a:ext uri="{FF2B5EF4-FFF2-40B4-BE49-F238E27FC236}">
                  <a16:creationId xmlns:a16="http://schemas.microsoft.com/office/drawing/2014/main" id="{6682C8E6-7B4A-4C88-9525-D1D77257AC6E}"/>
                </a:ext>
              </a:extLst>
            </p:cNvPr>
            <p:cNvSpPr>
              <a:spLocks noChangeArrowheads="1"/>
            </p:cNvSpPr>
            <p:nvPr/>
          </p:nvSpPr>
          <p:spPr bwMode="auto">
            <a:xfrm>
              <a:off x="5002489" y="491263"/>
              <a:ext cx="2883812" cy="1476051"/>
            </a:xfrm>
            <a:prstGeom prst="rect">
              <a:avLst/>
            </a:prstGeom>
            <a:solidFill>
              <a:schemeClr val="accent5">
                <a:lumMod val="60000"/>
                <a:lumOff val="40000"/>
                <a:alpha val="99000"/>
              </a:schemeClr>
            </a:solidFill>
            <a:ln w="9525">
              <a:solidFill>
                <a:schemeClr val="tx1"/>
              </a:solidFill>
              <a:miter lim="800000"/>
              <a:headEnd/>
              <a:tailEnd/>
            </a:ln>
          </p:spPr>
          <p:txBody>
            <a:bodyPr lIns="91440" tIns="45720" rIns="91440" bIns="45720"/>
            <a:lstStyle/>
            <a:p>
              <a:pPr marL="342891" indent="-342891" defTabSz="1219170" fontAlgn="base">
                <a:lnSpc>
                  <a:spcPts val="2000"/>
                </a:lnSpc>
                <a:spcBef>
                  <a:spcPct val="20000"/>
                </a:spcBef>
                <a:spcAft>
                  <a:spcPct val="0"/>
                </a:spcAft>
                <a:buClr>
                  <a:srgbClr val="5EAEFF"/>
                </a:buClr>
                <a:buSzPct val="60000"/>
                <a:defRPr/>
              </a:pPr>
              <a:r>
                <a:rPr lang="zh-CN" altLang="en-US" sz="1400" b="1" dirty="0">
                  <a:solidFill>
                    <a:prstClr val="black"/>
                  </a:solidFill>
                  <a:latin typeface="楷体_GB2312"/>
                  <a:ea typeface="楷体_GB2312"/>
                  <a:cs typeface="楷体_GB2312"/>
                </a:rPr>
                <a:t>	</a:t>
              </a:r>
              <a:r>
                <a:rPr lang="en-US" altLang="zh-CN" sz="2000" b="1" dirty="0">
                  <a:solidFill>
                    <a:srgbClr val="0000FF"/>
                  </a:solidFill>
                  <a:latin typeface="Times New Roman" panose="02020603050405020304" pitchFamily="18" charset="0"/>
                  <a:ea typeface="楷体_GB2312"/>
                  <a:cs typeface="Times New Roman" pitchFamily="18" charset="0"/>
                </a:rPr>
                <a:t>      </a:t>
              </a:r>
              <a:r>
                <a:rPr lang="zh-CN" altLang="en-US" sz="2000" b="1" dirty="0">
                  <a:solidFill>
                    <a:srgbClr val="0000FF"/>
                  </a:solidFill>
                  <a:latin typeface="楷体" pitchFamily="49" charset="-122"/>
                  <a:ea typeface="楷体" pitchFamily="49" charset="-122"/>
                  <a:cs typeface="Times New Roman" pitchFamily="18" charset="0"/>
                </a:rPr>
                <a:t>过程	嵌套深度</a:t>
              </a:r>
              <a:endParaRPr lang="en-US" altLang="zh-CN" sz="2000" b="1" dirty="0">
                <a:solidFill>
                  <a:srgbClr val="0000FF"/>
                </a:solidFill>
                <a:latin typeface="楷体" pitchFamily="49" charset="-122"/>
                <a:ea typeface="楷体" pitchFamily="49" charset="-122"/>
                <a:cs typeface="Times New Roman" pitchFamily="18" charset="0"/>
              </a:endParaRPr>
            </a:p>
            <a:p>
              <a:pPr marL="342891" indent="-342891" algn="just" defTabSz="1219170" fontAlgn="base">
                <a:lnSpc>
                  <a:spcPts val="2000"/>
                </a:lnSpc>
                <a:spcBef>
                  <a:spcPct val="20000"/>
                </a:spcBef>
                <a:spcAft>
                  <a:spcPct val="0"/>
                </a:spcAft>
                <a:buClr>
                  <a:srgbClr val="5EAEFF"/>
                </a:buClr>
                <a:buSzPct val="60000"/>
                <a:defRPr/>
              </a:pPr>
              <a:r>
                <a:rPr lang="en-US" altLang="zh-CN" sz="2000" b="1" i="1" dirty="0">
                  <a:solidFill>
                    <a:prstClr val="black"/>
                  </a:solidFill>
                  <a:latin typeface="Times New Roman" panose="02020603050405020304" pitchFamily="18" charset="0"/>
                  <a:ea typeface="楷体_GB2312"/>
                  <a:cs typeface="Times New Roman" pitchFamily="18" charset="0"/>
                </a:rPr>
                <a:t>sort</a:t>
              </a:r>
              <a:r>
                <a:rPr lang="en-US" altLang="zh-CN" sz="2000" b="1" dirty="0">
                  <a:solidFill>
                    <a:prstClr val="black"/>
                  </a:solidFill>
                  <a:latin typeface="Times New Roman" panose="02020603050405020304" pitchFamily="18" charset="0"/>
                  <a:ea typeface="楷体_GB2312"/>
                  <a:cs typeface="Times New Roman" pitchFamily="18" charset="0"/>
                </a:rPr>
                <a:t>		       1</a:t>
              </a:r>
            </a:p>
            <a:p>
              <a:pPr marL="342891" indent="-342891" algn="just" defTabSz="1219170" fontAlgn="base">
                <a:lnSpc>
                  <a:spcPts val="2000"/>
                </a:lnSpc>
                <a:spcBef>
                  <a:spcPct val="20000"/>
                </a:spcBef>
                <a:spcAft>
                  <a:spcPct val="0"/>
                </a:spcAft>
                <a:buClr>
                  <a:srgbClr val="5EAEFF"/>
                </a:buClr>
                <a:buSzPct val="60000"/>
                <a:defRPr/>
              </a:pPr>
              <a:r>
                <a:rPr lang="en-US" altLang="zh-CN" sz="2000" b="1" dirty="0">
                  <a:solidFill>
                    <a:prstClr val="black"/>
                  </a:solidFill>
                  <a:latin typeface="Times New Roman" panose="02020603050405020304" pitchFamily="18" charset="0"/>
                  <a:ea typeface="楷体_GB2312"/>
                  <a:cs typeface="Times New Roman" pitchFamily="18" charset="0"/>
                </a:rPr>
                <a:t>	</a:t>
              </a:r>
              <a:r>
                <a:rPr lang="en-US" altLang="zh-CN" sz="2000" b="1" i="1" dirty="0" err="1">
                  <a:solidFill>
                    <a:prstClr val="black"/>
                  </a:solidFill>
                  <a:latin typeface="Times New Roman" panose="02020603050405020304" pitchFamily="18" charset="0"/>
                  <a:ea typeface="楷体_GB2312"/>
                  <a:cs typeface="Times New Roman" pitchFamily="18" charset="0"/>
                </a:rPr>
                <a:t>readarray</a:t>
              </a:r>
              <a:r>
                <a:rPr lang="en-US" altLang="zh-CN" sz="2000" b="1" dirty="0">
                  <a:solidFill>
                    <a:prstClr val="black"/>
                  </a:solidFill>
                  <a:latin typeface="Times New Roman" panose="02020603050405020304" pitchFamily="18" charset="0"/>
                  <a:ea typeface="楷体_GB2312"/>
                  <a:cs typeface="Times New Roman" pitchFamily="18" charset="0"/>
                </a:rPr>
                <a:t>	       2</a:t>
              </a:r>
            </a:p>
            <a:p>
              <a:pPr marL="342891" indent="-342891" algn="just" defTabSz="1219170" fontAlgn="base">
                <a:lnSpc>
                  <a:spcPts val="2000"/>
                </a:lnSpc>
                <a:spcBef>
                  <a:spcPct val="20000"/>
                </a:spcBef>
                <a:spcAft>
                  <a:spcPct val="0"/>
                </a:spcAft>
                <a:buClr>
                  <a:srgbClr val="5EAEFF"/>
                </a:buClr>
                <a:buSzPct val="60000"/>
                <a:defRPr/>
              </a:pPr>
              <a:r>
                <a:rPr lang="en-US" altLang="zh-CN" sz="2000" b="1" dirty="0">
                  <a:solidFill>
                    <a:prstClr val="black"/>
                  </a:solidFill>
                  <a:latin typeface="Times New Roman" panose="02020603050405020304" pitchFamily="18" charset="0"/>
                  <a:ea typeface="楷体_GB2312"/>
                  <a:cs typeface="Times New Roman" pitchFamily="18" charset="0"/>
                </a:rPr>
                <a:t>	</a:t>
              </a:r>
              <a:r>
                <a:rPr lang="en-US" altLang="zh-CN" sz="2000" b="1" i="1" dirty="0">
                  <a:solidFill>
                    <a:prstClr val="black"/>
                  </a:solidFill>
                  <a:latin typeface="Times New Roman" panose="02020603050405020304" pitchFamily="18" charset="0"/>
                  <a:ea typeface="楷体_GB2312"/>
                  <a:cs typeface="Times New Roman" pitchFamily="18" charset="0"/>
                </a:rPr>
                <a:t>exchange</a:t>
              </a:r>
              <a:r>
                <a:rPr lang="en-US" altLang="zh-CN" sz="2000" b="1" dirty="0">
                  <a:solidFill>
                    <a:prstClr val="black"/>
                  </a:solidFill>
                  <a:latin typeface="Times New Roman" panose="02020603050405020304" pitchFamily="18" charset="0"/>
                  <a:ea typeface="楷体_GB2312"/>
                  <a:cs typeface="Times New Roman" pitchFamily="18" charset="0"/>
                </a:rPr>
                <a:t>	       2</a:t>
              </a:r>
            </a:p>
            <a:p>
              <a:pPr marL="342891" indent="-342891" algn="just" defTabSz="1219170" fontAlgn="base">
                <a:lnSpc>
                  <a:spcPts val="2000"/>
                </a:lnSpc>
                <a:spcBef>
                  <a:spcPct val="20000"/>
                </a:spcBef>
                <a:spcAft>
                  <a:spcPct val="0"/>
                </a:spcAft>
                <a:buClr>
                  <a:srgbClr val="5EAEFF"/>
                </a:buClr>
                <a:buSzPct val="60000"/>
                <a:defRPr/>
              </a:pPr>
              <a:r>
                <a:rPr lang="en-US" altLang="zh-CN" sz="2000" b="1" dirty="0">
                  <a:solidFill>
                    <a:prstClr val="black"/>
                  </a:solidFill>
                  <a:latin typeface="Times New Roman" panose="02020603050405020304" pitchFamily="18" charset="0"/>
                  <a:ea typeface="楷体_GB2312"/>
                  <a:cs typeface="Times New Roman" pitchFamily="18" charset="0"/>
                </a:rPr>
                <a:t>	</a:t>
              </a:r>
              <a:r>
                <a:rPr lang="en-US" altLang="zh-CN" sz="2000" b="1" i="1" dirty="0">
                  <a:solidFill>
                    <a:prstClr val="black"/>
                  </a:solidFill>
                  <a:latin typeface="Times New Roman" panose="02020603050405020304" pitchFamily="18" charset="0"/>
                  <a:ea typeface="楷体_GB2312"/>
                  <a:cs typeface="Times New Roman" pitchFamily="18" charset="0"/>
                </a:rPr>
                <a:t>quicksort</a:t>
              </a:r>
              <a:r>
                <a:rPr lang="en-US" altLang="zh-CN" sz="2000" b="1" dirty="0">
                  <a:solidFill>
                    <a:prstClr val="black"/>
                  </a:solidFill>
                  <a:latin typeface="Times New Roman" panose="02020603050405020304" pitchFamily="18" charset="0"/>
                  <a:ea typeface="楷体_GB2312"/>
                  <a:cs typeface="Times New Roman" pitchFamily="18" charset="0"/>
                </a:rPr>
                <a:t>	       2</a:t>
              </a:r>
            </a:p>
            <a:p>
              <a:pPr marL="342891" indent="-342891" algn="just" defTabSz="1219170" fontAlgn="base">
                <a:lnSpc>
                  <a:spcPts val="2000"/>
                </a:lnSpc>
                <a:spcBef>
                  <a:spcPct val="20000"/>
                </a:spcBef>
                <a:spcAft>
                  <a:spcPct val="0"/>
                </a:spcAft>
                <a:buClr>
                  <a:srgbClr val="5EAEFF"/>
                </a:buClr>
                <a:buSzPct val="60000"/>
                <a:defRPr/>
              </a:pPr>
              <a:r>
                <a:rPr lang="en-US" altLang="zh-CN" sz="2000" b="1" dirty="0">
                  <a:solidFill>
                    <a:prstClr val="black"/>
                  </a:solidFill>
                  <a:latin typeface="Times New Roman" panose="02020603050405020304" pitchFamily="18" charset="0"/>
                  <a:ea typeface="楷体_GB2312"/>
                  <a:cs typeface="Times New Roman" pitchFamily="18" charset="0"/>
                </a:rPr>
                <a:t>		</a:t>
              </a:r>
              <a:r>
                <a:rPr lang="en-US" altLang="zh-CN" sz="2000" b="1" i="1" dirty="0">
                  <a:solidFill>
                    <a:prstClr val="black"/>
                  </a:solidFill>
                  <a:latin typeface="Times New Roman" panose="02020603050405020304" pitchFamily="18" charset="0"/>
                  <a:ea typeface="楷体_GB2312"/>
                  <a:cs typeface="Times New Roman" pitchFamily="18" charset="0"/>
                </a:rPr>
                <a:t>partition	       </a:t>
              </a:r>
              <a:r>
                <a:rPr lang="en-US" altLang="zh-CN" sz="2000" b="1" dirty="0">
                  <a:solidFill>
                    <a:prstClr val="black"/>
                  </a:solidFill>
                  <a:latin typeface="Times New Roman" panose="02020603050405020304" pitchFamily="18" charset="0"/>
                  <a:ea typeface="楷体_GB2312"/>
                  <a:cs typeface="Times New Roman" pitchFamily="18" charset="0"/>
                </a:rPr>
                <a:t>3</a:t>
              </a:r>
              <a:endParaRPr lang="en-US" altLang="zh-CN" sz="2400" b="1" dirty="0">
                <a:solidFill>
                  <a:prstClr val="black"/>
                </a:solidFill>
                <a:latin typeface="Times New Roman" panose="02020603050405020304" pitchFamily="18" charset="0"/>
                <a:ea typeface="楷体_GB2312"/>
                <a:cs typeface="Times New Roman" pitchFamily="18" charset="0"/>
              </a:endParaRPr>
            </a:p>
          </p:txBody>
        </p:sp>
        <p:cxnSp>
          <p:nvCxnSpPr>
            <p:cNvPr id="29" name="直接连接符 28">
              <a:extLst>
                <a:ext uri="{FF2B5EF4-FFF2-40B4-BE49-F238E27FC236}">
                  <a16:creationId xmlns:a16="http://schemas.microsoft.com/office/drawing/2014/main" id="{C0625CD9-50B1-43FA-A062-9084653A07E5}"/>
                </a:ext>
              </a:extLst>
            </p:cNvPr>
            <p:cNvCxnSpPr>
              <a:cxnSpLocks/>
            </p:cNvCxnSpPr>
            <p:nvPr/>
          </p:nvCxnSpPr>
          <p:spPr>
            <a:xfrm>
              <a:off x="5003799" y="798196"/>
              <a:ext cx="288250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5D190F2E-395B-4D34-B0C5-8AFE399229F0}"/>
                </a:ext>
              </a:extLst>
            </p:cNvPr>
            <p:cNvCxnSpPr>
              <a:cxnSpLocks/>
            </p:cNvCxnSpPr>
            <p:nvPr/>
          </p:nvCxnSpPr>
          <p:spPr>
            <a:xfrm>
              <a:off x="6921279" y="500048"/>
              <a:ext cx="0" cy="14672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2" name="矩形 31">
            <a:extLst>
              <a:ext uri="{FF2B5EF4-FFF2-40B4-BE49-F238E27FC236}">
                <a16:creationId xmlns:a16="http://schemas.microsoft.com/office/drawing/2014/main" id="{FFC07006-8748-4C3F-B9D1-E45B5627D63E}"/>
              </a:ext>
            </a:extLst>
          </p:cNvPr>
          <p:cNvSpPr/>
          <p:nvPr/>
        </p:nvSpPr>
        <p:spPr>
          <a:xfrm>
            <a:off x="10079634" y="5603130"/>
            <a:ext cx="2061502" cy="523220"/>
          </a:xfrm>
          <a:prstGeom prst="rect">
            <a:avLst/>
          </a:prstGeom>
        </p:spPr>
        <p:txBody>
          <a:bodyPr wrap="square">
            <a:spAutoFit/>
          </a:bodyPr>
          <a:lstStyle/>
          <a:p>
            <a:pPr defTabSz="1219170" eaLnBrk="0" fontAlgn="base" hangingPunct="0">
              <a:spcBef>
                <a:spcPct val="0"/>
              </a:spcBef>
              <a:spcAft>
                <a:spcPct val="0"/>
              </a:spcAft>
            </a:pPr>
            <a:r>
              <a:rPr lang="zh-CN" altLang="en-US" sz="1400" b="1" dirty="0">
                <a:solidFill>
                  <a:srgbClr val="FF0000"/>
                </a:solidFill>
                <a:latin typeface="Times New Roman" panose="02020603050405020304" pitchFamily="18" charset="0"/>
                <a:ea typeface="楷体_GB2312" pitchFamily="49" charset="-122"/>
              </a:rPr>
              <a:t>不内嵌在任何其它块中的块，设其嵌套深度为</a:t>
            </a:r>
            <a:r>
              <a:rPr lang="en-US" altLang="zh-CN" sz="1400" b="1" dirty="0">
                <a:solidFill>
                  <a:srgbClr val="FF0000"/>
                </a:solidFill>
                <a:latin typeface="Times New Roman" panose="02020603050405020304" pitchFamily="18" charset="0"/>
                <a:ea typeface="楷体_GB2312" pitchFamily="49" charset="-122"/>
              </a:rPr>
              <a:t>1</a:t>
            </a:r>
          </a:p>
        </p:txBody>
      </p:sp>
    </p:spTree>
    <p:extLst>
      <p:ext uri="{BB962C8B-B14F-4D97-AF65-F5344CB8AC3E}">
        <p14:creationId xmlns:p14="http://schemas.microsoft.com/office/powerpoint/2010/main" val="3283406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Effect transition="in" filter="fade">
                                      <p:cBhvr>
                                        <p:cTn id="9" dur="500"/>
                                        <p:tgtEl>
                                          <p:spTgt spid="2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2"/>
                                        </p:tgtEl>
                                        <p:attrNameLst>
                                          <p:attrName>style.visibility</p:attrName>
                                        </p:attrNameLst>
                                      </p:cBhvr>
                                      <p:to>
                                        <p:strVal val="visible"/>
                                      </p:to>
                                    </p:set>
                                    <p:anim calcmode="lin" valueType="num">
                                      <p:cBhvr>
                                        <p:cTn id="12" dur="500" fill="hold"/>
                                        <p:tgtEl>
                                          <p:spTgt spid="32"/>
                                        </p:tgtEl>
                                        <p:attrNameLst>
                                          <p:attrName>ppt_w</p:attrName>
                                        </p:attrNameLst>
                                      </p:cBhvr>
                                      <p:tavLst>
                                        <p:tav tm="0">
                                          <p:val>
                                            <p:fltVal val="0"/>
                                          </p:val>
                                        </p:tav>
                                        <p:tav tm="100000">
                                          <p:val>
                                            <p:strVal val="#ppt_w"/>
                                          </p:val>
                                        </p:tav>
                                      </p:tavLst>
                                    </p:anim>
                                    <p:anim calcmode="lin" valueType="num">
                                      <p:cBhvr>
                                        <p:cTn id="13" dur="500" fill="hold"/>
                                        <p:tgtEl>
                                          <p:spTgt spid="32"/>
                                        </p:tgtEl>
                                        <p:attrNameLst>
                                          <p:attrName>ppt_h</p:attrName>
                                        </p:attrNameLst>
                                      </p:cBhvr>
                                      <p:tavLst>
                                        <p:tav tm="0">
                                          <p:val>
                                            <p:fltVal val="0"/>
                                          </p:val>
                                        </p:tav>
                                        <p:tav tm="100000">
                                          <p:val>
                                            <p:strVal val="#ppt_h"/>
                                          </p:val>
                                        </p:tav>
                                      </p:tavLst>
                                    </p:anim>
                                    <p:animEffect transition="in" filter="fade">
                                      <p:cBhvr>
                                        <p:cTn id="14" dur="500"/>
                                        <p:tgtEl>
                                          <p:spTgt spid="32"/>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ppt_w</p:attrName>
                                        </p:attrNameLst>
                                      </p:cBhvr>
                                      <p:tavLst>
                                        <p:tav tm="0">
                                          <p:val>
                                            <p:fltVal val="0"/>
                                          </p:val>
                                        </p:tav>
                                        <p:tav tm="100000">
                                          <p:val>
                                            <p:strVal val="#ppt_w"/>
                                          </p:val>
                                        </p:tav>
                                      </p:tavLst>
                                    </p:anim>
                                    <p:anim calcmode="lin" valueType="num">
                                      <p:cBhvr>
                                        <p:cTn id="20" dur="500" fill="hold"/>
                                        <p:tgtEl>
                                          <p:spTgt spid="2"/>
                                        </p:tgtEl>
                                        <p:attrNameLst>
                                          <p:attrName>ppt_h</p:attrName>
                                        </p:attrNameLst>
                                      </p:cBhvr>
                                      <p:tavLst>
                                        <p:tav tm="0">
                                          <p:val>
                                            <p:fltVal val="0"/>
                                          </p:val>
                                        </p:tav>
                                        <p:tav tm="100000">
                                          <p:val>
                                            <p:strVal val="#ppt_h"/>
                                          </p:val>
                                        </p:tav>
                                      </p:tavLst>
                                    </p:anim>
                                    <p:animEffect transition="in" filter="fade">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4803" name="Rectangle 3"/>
          <p:cNvSpPr>
            <a:spLocks noGrp="1" noChangeArrowheads="1"/>
          </p:cNvSpPr>
          <p:nvPr>
            <p:ph idx="1"/>
          </p:nvPr>
        </p:nvSpPr>
        <p:spPr>
          <a:xfrm>
            <a:off x="571501" y="1128185"/>
            <a:ext cx="10953751" cy="5276849"/>
          </a:xfrm>
        </p:spPr>
        <p:txBody>
          <a:bodyPr/>
          <a:lstStyle/>
          <a:p>
            <a:pPr eaLnBrk="1" hangingPunct="1">
              <a:lnSpc>
                <a:spcPts val="5333"/>
              </a:lnSpc>
              <a:buClrTx/>
              <a:buFont typeface="Wingdings" panose="05000000000000000000" pitchFamily="2" charset="2"/>
              <a:buChar char="Ø"/>
              <a:defRPr/>
            </a:pPr>
            <a:r>
              <a:rPr lang="zh-CN" altLang="en-US" sz="3333" b="1" dirty="0">
                <a:solidFill>
                  <a:schemeClr val="tx1"/>
                </a:solidFill>
                <a:cs typeface="Times New Roman" panose="02020603050405020304" pitchFamily="18" charset="0"/>
              </a:rPr>
              <a:t>使用</a:t>
            </a:r>
            <a:r>
              <a:rPr lang="zh-CN" altLang="en-US" sz="3333" b="1" dirty="0">
                <a:solidFill>
                  <a:schemeClr val="tx2">
                    <a:lumMod val="60000"/>
                    <a:lumOff val="40000"/>
                  </a:schemeClr>
                </a:solidFill>
                <a:cs typeface="Times New Roman" panose="02020603050405020304" pitchFamily="18" charset="0"/>
              </a:rPr>
              <a:t>过程</a:t>
            </a:r>
            <a:r>
              <a:rPr lang="en-US" altLang="zh-CN" sz="3333" b="1" dirty="0">
                <a:solidFill>
                  <a:schemeClr val="tx1"/>
                </a:solidFill>
                <a:cs typeface="Times New Roman" panose="02020603050405020304" pitchFamily="18" charset="0"/>
              </a:rPr>
              <a:t>(</a:t>
            </a:r>
            <a:r>
              <a:rPr lang="zh-CN" altLang="en-US" sz="3333" b="1" dirty="0">
                <a:solidFill>
                  <a:schemeClr val="tx1"/>
                </a:solidFill>
                <a:cs typeface="Times New Roman" panose="02020603050405020304" pitchFamily="18" charset="0"/>
              </a:rPr>
              <a:t>或</a:t>
            </a:r>
            <a:r>
              <a:rPr lang="zh-CN" altLang="en-US" sz="3333" b="1" dirty="0">
                <a:solidFill>
                  <a:schemeClr val="tx2">
                    <a:lumMod val="60000"/>
                    <a:lumOff val="40000"/>
                  </a:schemeClr>
                </a:solidFill>
                <a:cs typeface="Times New Roman" panose="02020603050405020304" pitchFamily="18" charset="0"/>
              </a:rPr>
              <a:t>函数</a:t>
            </a:r>
            <a:r>
              <a:rPr lang="zh-CN" altLang="en-US" sz="3333" b="1" dirty="0">
                <a:solidFill>
                  <a:schemeClr val="tx1"/>
                </a:solidFill>
                <a:cs typeface="Times New Roman" panose="02020603050405020304" pitchFamily="18" charset="0"/>
              </a:rPr>
              <a:t>、</a:t>
            </a:r>
            <a:r>
              <a:rPr lang="zh-CN" altLang="en-US" sz="3333" b="1" dirty="0">
                <a:solidFill>
                  <a:schemeClr val="tx2">
                    <a:lumMod val="60000"/>
                    <a:lumOff val="40000"/>
                  </a:schemeClr>
                </a:solidFill>
                <a:cs typeface="Times New Roman" panose="02020603050405020304" pitchFamily="18" charset="0"/>
              </a:rPr>
              <a:t>方法</a:t>
            </a:r>
            <a:r>
              <a:rPr lang="en-US" altLang="zh-CN" sz="3333" b="1" dirty="0">
                <a:solidFill>
                  <a:schemeClr val="tx1"/>
                </a:solidFill>
                <a:cs typeface="Times New Roman" panose="02020603050405020304" pitchFamily="18" charset="0"/>
              </a:rPr>
              <a:t>)</a:t>
            </a:r>
            <a:r>
              <a:rPr lang="zh-CN" altLang="en-US" sz="3333" b="1" dirty="0">
                <a:solidFill>
                  <a:schemeClr val="tx1"/>
                </a:solidFill>
                <a:cs typeface="Times New Roman" panose="02020603050405020304" pitchFamily="18" charset="0"/>
              </a:rPr>
              <a:t>作为用户自定义动作的单元的语言，其编译器通常</a:t>
            </a:r>
            <a:r>
              <a:rPr lang="zh-CN" altLang="en-US" sz="3333" b="1" dirty="0">
                <a:solidFill>
                  <a:schemeClr val="tx2">
                    <a:lumMod val="60000"/>
                    <a:lumOff val="40000"/>
                  </a:schemeClr>
                </a:solidFill>
                <a:cs typeface="Times New Roman" panose="02020603050405020304" pitchFamily="18" charset="0"/>
              </a:rPr>
              <a:t>以过程为单位分配存储空间</a:t>
            </a:r>
            <a:endParaRPr lang="en-US" altLang="zh-CN" sz="3333" b="1" dirty="0">
              <a:solidFill>
                <a:schemeClr val="tx2">
                  <a:lumMod val="60000"/>
                  <a:lumOff val="40000"/>
                </a:schemeClr>
              </a:solidFill>
              <a:cs typeface="Times New Roman" panose="02020603050405020304" pitchFamily="18" charset="0"/>
            </a:endParaRPr>
          </a:p>
          <a:p>
            <a:pPr eaLnBrk="1" hangingPunct="1">
              <a:lnSpc>
                <a:spcPts val="5333"/>
              </a:lnSpc>
              <a:buClrTx/>
              <a:buFont typeface="Wingdings" panose="05000000000000000000" pitchFamily="2" charset="2"/>
              <a:buChar char="Ø"/>
              <a:defRPr/>
            </a:pPr>
            <a:r>
              <a:rPr lang="zh-CN" altLang="en-US" sz="3333" b="1" dirty="0">
                <a:solidFill>
                  <a:schemeClr val="tx1"/>
                </a:solidFill>
                <a:cs typeface="Times New Roman" panose="02020603050405020304" pitchFamily="18" charset="0"/>
              </a:rPr>
              <a:t>过程体的每次执行称为该过程的一个</a:t>
            </a:r>
            <a:r>
              <a:rPr lang="zh-CN" altLang="en-US" sz="3333" b="1" dirty="0">
                <a:solidFill>
                  <a:srgbClr val="FF0000"/>
                </a:solidFill>
                <a:cs typeface="Times New Roman" panose="02020603050405020304" pitchFamily="18" charset="0"/>
              </a:rPr>
              <a:t>活动</a:t>
            </a:r>
            <a:r>
              <a:rPr lang="en-US" altLang="zh-CN" sz="2667" b="1" dirty="0">
                <a:solidFill>
                  <a:schemeClr val="tx1"/>
                </a:solidFill>
                <a:cs typeface="Times New Roman" panose="02020603050405020304" pitchFamily="18" charset="0"/>
              </a:rPr>
              <a:t>(</a:t>
            </a:r>
            <a:r>
              <a:rPr lang="en-US" altLang="zh-CN" sz="2667" b="1" i="1" dirty="0">
                <a:solidFill>
                  <a:schemeClr val="tx1"/>
                </a:solidFill>
                <a:cs typeface="Times New Roman" panose="02020603050405020304" pitchFamily="18" charset="0"/>
              </a:rPr>
              <a:t>activation</a:t>
            </a:r>
            <a:r>
              <a:rPr lang="en-US" altLang="zh-CN" sz="2667" b="1" dirty="0">
                <a:solidFill>
                  <a:schemeClr val="tx1"/>
                </a:solidFill>
                <a:cs typeface="Times New Roman" panose="02020603050405020304" pitchFamily="18" charset="0"/>
              </a:rPr>
              <a:t>)</a:t>
            </a:r>
          </a:p>
          <a:p>
            <a:pPr eaLnBrk="1" hangingPunct="1">
              <a:lnSpc>
                <a:spcPts val="5333"/>
              </a:lnSpc>
              <a:buClrTx/>
              <a:buFont typeface="Wingdings" panose="05000000000000000000" pitchFamily="2" charset="2"/>
              <a:buChar char="Ø"/>
              <a:defRPr/>
            </a:pPr>
            <a:r>
              <a:rPr lang="zh-CN" altLang="en-US" sz="3333" b="1" dirty="0">
                <a:solidFill>
                  <a:schemeClr val="tx1"/>
                </a:solidFill>
                <a:cs typeface="Times New Roman" panose="02020603050405020304" pitchFamily="18" charset="0"/>
              </a:rPr>
              <a:t>过程每执行一次，就为它分配</a:t>
            </a:r>
            <a:r>
              <a:rPr lang="zh-CN" altLang="en-US" sz="3333" b="1" dirty="0">
                <a:solidFill>
                  <a:schemeClr val="tx2">
                    <a:lumMod val="60000"/>
                    <a:lumOff val="40000"/>
                  </a:schemeClr>
                </a:solidFill>
                <a:cs typeface="Times New Roman" panose="02020603050405020304" pitchFamily="18" charset="0"/>
              </a:rPr>
              <a:t>一块连续存储区</a:t>
            </a:r>
            <a:r>
              <a:rPr lang="zh-CN" altLang="en-US" sz="3333" b="1" dirty="0">
                <a:solidFill>
                  <a:schemeClr val="tx1"/>
                </a:solidFill>
                <a:cs typeface="Times New Roman" panose="02020603050405020304" pitchFamily="18" charset="0"/>
              </a:rPr>
              <a:t>，用来管理过程一次执行所需的信息，这块连续存储区称为</a:t>
            </a:r>
            <a:r>
              <a:rPr lang="zh-CN" altLang="en-US" sz="3333" b="1" dirty="0">
                <a:solidFill>
                  <a:srgbClr val="FF0000"/>
                </a:solidFill>
                <a:cs typeface="Times New Roman" panose="02020603050405020304" pitchFamily="18" charset="0"/>
              </a:rPr>
              <a:t>活动记录</a:t>
            </a:r>
            <a:r>
              <a:rPr lang="en-US" altLang="zh-CN" sz="2667" b="1" dirty="0">
                <a:solidFill>
                  <a:schemeClr val="tx1"/>
                </a:solidFill>
                <a:cs typeface="Times New Roman" panose="02020603050405020304" pitchFamily="18" charset="0"/>
              </a:rPr>
              <a:t>( </a:t>
            </a:r>
            <a:r>
              <a:rPr lang="en-US" altLang="zh-CN" sz="2667" b="1" i="1" dirty="0">
                <a:solidFill>
                  <a:schemeClr val="tx1"/>
                </a:solidFill>
                <a:cs typeface="Times New Roman" panose="02020603050405020304" pitchFamily="18" charset="0"/>
              </a:rPr>
              <a:t>activation record </a:t>
            </a:r>
            <a:r>
              <a:rPr lang="en-US" altLang="zh-CN" sz="2667" b="1" dirty="0">
                <a:solidFill>
                  <a:schemeClr val="tx1"/>
                </a:solidFill>
                <a:cs typeface="Times New Roman" panose="02020603050405020304" pitchFamily="18" charset="0"/>
              </a:rPr>
              <a:t>)</a:t>
            </a:r>
          </a:p>
        </p:txBody>
      </p:sp>
      <p:sp>
        <p:nvSpPr>
          <p:cNvPr id="31747" name="Rectangle 2"/>
          <p:cNvSpPr>
            <a:spLocks noGrp="1" noChangeArrowheads="1"/>
          </p:cNvSpPr>
          <p:nvPr>
            <p:ph type="title"/>
          </p:nvPr>
        </p:nvSpPr>
        <p:spPr>
          <a:xfrm>
            <a:off x="1007533" y="357718"/>
            <a:ext cx="10574867" cy="478367"/>
          </a:xfrm>
        </p:spPr>
        <p:txBody>
          <a:bodyPr/>
          <a:lstStyle/>
          <a:p>
            <a:pPr eaLnBrk="1" hangingPunct="1"/>
            <a:r>
              <a:rPr lang="zh-CN" altLang="en-US" sz="4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活动记录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844803">
                                            <p:txEl>
                                              <p:pRg st="0" end="0"/>
                                            </p:txEl>
                                          </p:spTgt>
                                        </p:tgtEl>
                                        <p:attrNameLst>
                                          <p:attrName>style.visibility</p:attrName>
                                        </p:attrNameLst>
                                      </p:cBhvr>
                                      <p:to>
                                        <p:strVal val="visible"/>
                                      </p:to>
                                    </p:set>
                                    <p:anim calcmode="lin" valueType="num">
                                      <p:cBhvr>
                                        <p:cTn id="7" dur="500" fill="hold"/>
                                        <p:tgtEl>
                                          <p:spTgt spid="84480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84480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844803">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nodeType="clickEffect">
                                  <p:stCondLst>
                                    <p:cond delay="0"/>
                                  </p:stCondLst>
                                  <p:childTnLst>
                                    <p:set>
                                      <p:cBhvr>
                                        <p:cTn id="13" dur="1" fill="hold">
                                          <p:stCondLst>
                                            <p:cond delay="0"/>
                                          </p:stCondLst>
                                        </p:cTn>
                                        <p:tgtEl>
                                          <p:spTgt spid="844803">
                                            <p:txEl>
                                              <p:pRg st="1" end="1"/>
                                            </p:txEl>
                                          </p:spTgt>
                                        </p:tgtEl>
                                        <p:attrNameLst>
                                          <p:attrName>style.visibility</p:attrName>
                                        </p:attrNameLst>
                                      </p:cBhvr>
                                      <p:to>
                                        <p:strVal val="visible"/>
                                      </p:to>
                                    </p:set>
                                    <p:anim calcmode="lin" valueType="num">
                                      <p:cBhvr>
                                        <p:cTn id="14" dur="500" fill="hold"/>
                                        <p:tgtEl>
                                          <p:spTgt spid="84480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84480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844803">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0" fill="hold" nodeType="clickEffect">
                                  <p:stCondLst>
                                    <p:cond delay="0"/>
                                  </p:stCondLst>
                                  <p:childTnLst>
                                    <p:set>
                                      <p:cBhvr>
                                        <p:cTn id="20" dur="1" fill="hold">
                                          <p:stCondLst>
                                            <p:cond delay="0"/>
                                          </p:stCondLst>
                                        </p:cTn>
                                        <p:tgtEl>
                                          <p:spTgt spid="844803">
                                            <p:txEl>
                                              <p:pRg st="2" end="2"/>
                                            </p:txEl>
                                          </p:spTgt>
                                        </p:tgtEl>
                                        <p:attrNameLst>
                                          <p:attrName>style.visibility</p:attrName>
                                        </p:attrNameLst>
                                      </p:cBhvr>
                                      <p:to>
                                        <p:strVal val="visible"/>
                                      </p:to>
                                    </p:set>
                                    <p:anim calcmode="lin" valueType="num">
                                      <p:cBhvr>
                                        <p:cTn id="21" dur="500" fill="hold"/>
                                        <p:tgtEl>
                                          <p:spTgt spid="84480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84480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8448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17"/>
          <p:cNvSpPr>
            <a:spLocks noChangeArrowheads="1"/>
          </p:cNvSpPr>
          <p:nvPr/>
        </p:nvSpPr>
        <p:spPr bwMode="auto">
          <a:xfrm>
            <a:off x="8737600" y="1841501"/>
            <a:ext cx="1348317" cy="613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400" i="1">
                <a:solidFill>
                  <a:srgbClr val="000000"/>
                </a:solidFill>
                <a:ea typeface="宋体" panose="02010600030101010101" pitchFamily="2" charset="-122"/>
              </a:rPr>
              <a:t>s</a:t>
            </a:r>
          </a:p>
        </p:txBody>
      </p:sp>
      <p:sp>
        <p:nvSpPr>
          <p:cNvPr id="105475" name="Rectangle 31"/>
          <p:cNvSpPr>
            <a:spLocks noChangeArrowheads="1"/>
          </p:cNvSpPr>
          <p:nvPr/>
        </p:nvSpPr>
        <p:spPr bwMode="auto">
          <a:xfrm>
            <a:off x="7670801" y="1238251"/>
            <a:ext cx="28067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fontAlgn="base">
              <a:spcBef>
                <a:spcPct val="0"/>
              </a:spcBef>
              <a:spcAft>
                <a:spcPct val="0"/>
              </a:spcAft>
            </a:pPr>
            <a:r>
              <a:rPr lang="zh-CN" altLang="en-US" sz="3600">
                <a:solidFill>
                  <a:srgbClr val="2D83F4"/>
                </a:solidFill>
                <a:latin typeface="楷体" panose="02010609060101010101" pitchFamily="49" charset="-122"/>
                <a:ea typeface="楷体" panose="02010609060101010101" pitchFamily="49" charset="-122"/>
                <a:cs typeface="Times New Roman" panose="02020603050405020304" pitchFamily="18" charset="0"/>
              </a:rPr>
              <a:t>活动树</a:t>
            </a:r>
          </a:p>
        </p:txBody>
      </p:sp>
      <p:grpSp>
        <p:nvGrpSpPr>
          <p:cNvPr id="105476" name="Group 99"/>
          <p:cNvGrpSpPr>
            <a:grpSpLocks/>
          </p:cNvGrpSpPr>
          <p:nvPr/>
        </p:nvGrpSpPr>
        <p:grpSpPr bwMode="auto">
          <a:xfrm>
            <a:off x="5198534" y="592667"/>
            <a:ext cx="1231900" cy="863600"/>
            <a:chOff x="975" y="2750"/>
            <a:chExt cx="776" cy="544"/>
          </a:xfrm>
        </p:grpSpPr>
        <p:sp>
          <p:nvSpPr>
            <p:cNvPr id="18" name="Rectangle 135"/>
            <p:cNvSpPr>
              <a:spLocks noChangeArrowheads="1"/>
            </p:cNvSpPr>
            <p:nvPr/>
          </p:nvSpPr>
          <p:spPr bwMode="auto">
            <a:xfrm>
              <a:off x="978" y="2775"/>
              <a:ext cx="773" cy="519"/>
            </a:xfrm>
            <a:prstGeom prst="rect">
              <a:avLst/>
            </a:prstGeom>
            <a:noFill/>
            <a:ln w="25400">
              <a:solidFill>
                <a:schemeClr val="tx2">
                  <a:lumMod val="60000"/>
                  <a:lumOff val="40000"/>
                </a:schemeClr>
              </a:solidFill>
              <a:miter lim="800000"/>
              <a:headEnd/>
              <a:tailEnd/>
            </a:ln>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defTabSz="1219170" fontAlgn="base">
                <a:spcBef>
                  <a:spcPct val="0"/>
                </a:spcBef>
                <a:spcAft>
                  <a:spcPct val="0"/>
                </a:spcAft>
                <a:buClrTx/>
                <a:buSzTx/>
                <a:buNone/>
                <a:defRPr/>
              </a:pPr>
              <a:endParaRPr lang="zh-CN" altLang="en-US" sz="1600">
                <a:solidFill>
                  <a:prstClr val="black"/>
                </a:solidFill>
                <a:latin typeface="Times New Roman" panose="02020603050405020304" pitchFamily="18" charset="0"/>
                <a:ea typeface="楷体_GB2312" pitchFamily="49" charset="-122"/>
                <a:cs typeface="Times New Roman" panose="02020603050405020304" pitchFamily="18" charset="0"/>
              </a:endParaRPr>
            </a:p>
          </p:txBody>
        </p:sp>
        <p:sp>
          <p:nvSpPr>
            <p:cNvPr id="105483" name="Rectangle 136"/>
            <p:cNvSpPr>
              <a:spLocks noChangeArrowheads="1"/>
            </p:cNvSpPr>
            <p:nvPr/>
          </p:nvSpPr>
          <p:spPr bwMode="auto">
            <a:xfrm>
              <a:off x="975" y="2750"/>
              <a:ext cx="77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prstClr val="black"/>
                  </a:solidFill>
                  <a:cs typeface="Times New Roman" panose="02020603050405020304" pitchFamily="18" charset="0"/>
                </a:rPr>
                <a:t>s</a:t>
              </a:r>
            </a:p>
          </p:txBody>
        </p:sp>
        <p:sp>
          <p:nvSpPr>
            <p:cNvPr id="105484" name="Rectangle 137"/>
            <p:cNvSpPr>
              <a:spLocks noChangeArrowheads="1"/>
            </p:cNvSpPr>
            <p:nvPr/>
          </p:nvSpPr>
          <p:spPr bwMode="auto">
            <a:xfrm>
              <a:off x="975" y="3113"/>
              <a:ext cx="77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prstClr val="black"/>
                  </a:solidFill>
                  <a:cs typeface="Times New Roman" panose="02020603050405020304" pitchFamily="18" charset="0"/>
                </a:rPr>
                <a:t>a</a:t>
              </a:r>
            </a:p>
          </p:txBody>
        </p:sp>
        <p:sp>
          <p:nvSpPr>
            <p:cNvPr id="105485" name="Rectangle 138"/>
            <p:cNvSpPr>
              <a:spLocks noChangeArrowheads="1"/>
            </p:cNvSpPr>
            <p:nvPr/>
          </p:nvSpPr>
          <p:spPr bwMode="auto">
            <a:xfrm>
              <a:off x="975" y="2931"/>
              <a:ext cx="775"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zh-CN" altLang="en-US" sz="1600">
                  <a:solidFill>
                    <a:prstClr val="black"/>
                  </a:solidFill>
                  <a:latin typeface="楷体" panose="02010609060101010101" pitchFamily="49" charset="-122"/>
                  <a:ea typeface="楷体" panose="02010609060101010101" pitchFamily="49" charset="-122"/>
                  <a:cs typeface="Times New Roman" panose="02020603050405020304" pitchFamily="18" charset="0"/>
                </a:rPr>
                <a:t>访问链</a:t>
              </a:r>
            </a:p>
          </p:txBody>
        </p:sp>
        <p:sp>
          <p:nvSpPr>
            <p:cNvPr id="22" name="Line 139"/>
            <p:cNvSpPr>
              <a:spLocks noChangeShapeType="1"/>
            </p:cNvSpPr>
            <p:nvPr/>
          </p:nvSpPr>
          <p:spPr bwMode="auto">
            <a:xfrm flipV="1">
              <a:off x="975" y="2931"/>
              <a:ext cx="745" cy="1"/>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23" name="Line 140"/>
            <p:cNvSpPr>
              <a:spLocks noChangeShapeType="1"/>
            </p:cNvSpPr>
            <p:nvPr/>
          </p:nvSpPr>
          <p:spPr bwMode="auto">
            <a:xfrm flipV="1">
              <a:off x="975" y="3113"/>
              <a:ext cx="725" cy="1"/>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grpSp>
      <p:sp>
        <p:nvSpPr>
          <p:cNvPr id="105477" name="Rectangle 32"/>
          <p:cNvSpPr>
            <a:spLocks noChangeArrowheads="1"/>
          </p:cNvSpPr>
          <p:nvPr/>
        </p:nvSpPr>
        <p:spPr bwMode="auto">
          <a:xfrm>
            <a:off x="4944534" y="-97366"/>
            <a:ext cx="166581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fontAlgn="base">
              <a:spcBef>
                <a:spcPct val="0"/>
              </a:spcBef>
              <a:spcAft>
                <a:spcPct val="0"/>
              </a:spcAft>
            </a:pPr>
            <a:r>
              <a:rPr lang="zh-CN" altLang="en-US" sz="3600">
                <a:solidFill>
                  <a:srgbClr val="2D83F4"/>
                </a:solidFill>
                <a:latin typeface="楷体" panose="02010609060101010101" pitchFamily="49" charset="-122"/>
                <a:ea typeface="楷体" panose="02010609060101010101" pitchFamily="49" charset="-122"/>
                <a:cs typeface="Times New Roman" panose="02020603050405020304" pitchFamily="18" charset="0"/>
              </a:rPr>
              <a:t>控制栈</a:t>
            </a:r>
          </a:p>
        </p:txBody>
      </p:sp>
      <p:grpSp>
        <p:nvGrpSpPr>
          <p:cNvPr id="105478" name="组合 113"/>
          <p:cNvGrpSpPr>
            <a:grpSpLocks/>
          </p:cNvGrpSpPr>
          <p:nvPr/>
        </p:nvGrpSpPr>
        <p:grpSpPr bwMode="auto">
          <a:xfrm>
            <a:off x="239185" y="3716867"/>
            <a:ext cx="4186767" cy="2305051"/>
            <a:chOff x="5003799" y="500048"/>
            <a:chExt cx="3282977" cy="1803794"/>
          </a:xfrm>
        </p:grpSpPr>
        <p:sp>
          <p:nvSpPr>
            <p:cNvPr id="26" name="Rectangle 4"/>
            <p:cNvSpPr>
              <a:spLocks noChangeArrowheads="1"/>
            </p:cNvSpPr>
            <p:nvPr/>
          </p:nvSpPr>
          <p:spPr bwMode="auto">
            <a:xfrm>
              <a:off x="5003799" y="500048"/>
              <a:ext cx="3282977" cy="1788886"/>
            </a:xfrm>
            <a:prstGeom prst="rect">
              <a:avLst/>
            </a:prstGeom>
            <a:solidFill>
              <a:schemeClr val="accent5">
                <a:lumMod val="60000"/>
                <a:lumOff val="40000"/>
                <a:alpha val="99000"/>
              </a:schemeClr>
            </a:solidFill>
            <a:ln w="9525">
              <a:solidFill>
                <a:schemeClr val="tx1"/>
              </a:solidFill>
              <a:miter lim="800000"/>
              <a:headEnd/>
              <a:tailEnd/>
            </a:ln>
          </p:spPr>
          <p:txBody>
            <a:bodyPr lIns="91440" tIns="45720" rIns="91440" bIns="45720"/>
            <a:lstStyle/>
            <a:p>
              <a:pPr marL="342891" indent="-342891" defTabSz="1219170" fontAlgn="base">
                <a:lnSpc>
                  <a:spcPts val="2400"/>
                </a:lnSpc>
                <a:spcBef>
                  <a:spcPct val="20000"/>
                </a:spcBef>
                <a:spcAft>
                  <a:spcPct val="0"/>
                </a:spcAft>
                <a:buClr>
                  <a:srgbClr val="5EAEFF"/>
                </a:buClr>
                <a:buSzPct val="60000"/>
                <a:defRPr/>
              </a:pPr>
              <a:r>
                <a:rPr lang="zh-CN" altLang="en-US" sz="1600" b="1" dirty="0">
                  <a:solidFill>
                    <a:prstClr val="black"/>
                  </a:solidFill>
                  <a:latin typeface="楷体_GB2312"/>
                  <a:ea typeface="楷体_GB2312"/>
                  <a:cs typeface="楷体_GB2312"/>
                </a:rPr>
                <a:t>	</a:t>
              </a:r>
              <a:r>
                <a:rPr lang="en-US" altLang="zh-CN" sz="2400" b="1" dirty="0">
                  <a:solidFill>
                    <a:srgbClr val="0000FF"/>
                  </a:solidFill>
                  <a:latin typeface="Times New Roman" panose="02020603050405020304" pitchFamily="18" charset="0"/>
                  <a:ea typeface="楷体_GB2312"/>
                  <a:cs typeface="Times New Roman" pitchFamily="18" charset="0"/>
                </a:rPr>
                <a:t>      </a:t>
              </a:r>
              <a:r>
                <a:rPr lang="zh-CN" altLang="en-US" sz="2400" b="1" dirty="0">
                  <a:solidFill>
                    <a:srgbClr val="0000FF"/>
                  </a:solidFill>
                  <a:latin typeface="楷体" pitchFamily="49" charset="-122"/>
                  <a:ea typeface="楷体" pitchFamily="49" charset="-122"/>
                  <a:cs typeface="Times New Roman" pitchFamily="18" charset="0"/>
                </a:rPr>
                <a:t>过程	  嵌套深度</a:t>
              </a:r>
              <a:endParaRPr lang="en-US" altLang="zh-CN" sz="2400" b="1" dirty="0">
                <a:solidFill>
                  <a:srgbClr val="0000FF"/>
                </a:solidFill>
                <a:latin typeface="楷体" pitchFamily="49" charset="-122"/>
                <a:ea typeface="楷体" pitchFamily="49" charset="-122"/>
                <a:cs typeface="Times New Roman" pitchFamily="18" charset="0"/>
              </a:endParaRPr>
            </a:p>
            <a:p>
              <a:pPr marL="342891" indent="-342891" algn="just" defTabSz="1219170" fontAlgn="base">
                <a:lnSpc>
                  <a:spcPts val="2400"/>
                </a:lnSpc>
                <a:spcBef>
                  <a:spcPct val="20000"/>
                </a:spcBef>
                <a:spcAft>
                  <a:spcPct val="0"/>
                </a:spcAft>
                <a:buClr>
                  <a:srgbClr val="5EAEFF"/>
                </a:buClr>
                <a:buSzPct val="60000"/>
                <a:defRPr/>
              </a:pPr>
              <a:r>
                <a:rPr lang="en-US" altLang="zh-CN" sz="2400" b="1" i="1" dirty="0">
                  <a:solidFill>
                    <a:prstClr val="black"/>
                  </a:solidFill>
                  <a:latin typeface="Times New Roman" panose="02020603050405020304" pitchFamily="18" charset="0"/>
                  <a:ea typeface="楷体_GB2312"/>
                  <a:cs typeface="Times New Roman" pitchFamily="18" charset="0"/>
                </a:rPr>
                <a:t>sort</a:t>
              </a:r>
              <a:r>
                <a:rPr lang="en-US" altLang="zh-CN" sz="2400" b="1" dirty="0">
                  <a:solidFill>
                    <a:prstClr val="black"/>
                  </a:solidFill>
                  <a:latin typeface="Times New Roman" panose="02020603050405020304" pitchFamily="18" charset="0"/>
                  <a:ea typeface="楷体_GB2312"/>
                  <a:cs typeface="Times New Roman" pitchFamily="18" charset="0"/>
                </a:rPr>
                <a:t>		             1</a:t>
              </a:r>
            </a:p>
            <a:p>
              <a:pPr marL="342891" indent="-342891" algn="just" defTabSz="1219170" fontAlgn="base">
                <a:lnSpc>
                  <a:spcPts val="2400"/>
                </a:lnSpc>
                <a:spcBef>
                  <a:spcPct val="20000"/>
                </a:spcBef>
                <a:spcAft>
                  <a:spcPct val="0"/>
                </a:spcAft>
                <a:buClr>
                  <a:srgbClr val="5EAEFF"/>
                </a:buClr>
                <a:buSzPct val="60000"/>
                <a:defRPr/>
              </a:pPr>
              <a:r>
                <a:rPr lang="en-US" altLang="zh-CN" sz="2400" b="1" dirty="0">
                  <a:solidFill>
                    <a:prstClr val="black"/>
                  </a:solidFill>
                  <a:latin typeface="Times New Roman" panose="02020603050405020304" pitchFamily="18" charset="0"/>
                  <a:ea typeface="楷体_GB2312"/>
                  <a:cs typeface="Times New Roman" pitchFamily="18" charset="0"/>
                </a:rPr>
                <a:t>	</a:t>
              </a:r>
              <a:r>
                <a:rPr lang="en-US" altLang="zh-CN" sz="2400" b="1" i="1" dirty="0" err="1">
                  <a:solidFill>
                    <a:prstClr val="black"/>
                  </a:solidFill>
                  <a:latin typeface="Times New Roman" panose="02020603050405020304" pitchFamily="18" charset="0"/>
                  <a:ea typeface="楷体_GB2312"/>
                  <a:cs typeface="Times New Roman" pitchFamily="18" charset="0"/>
                </a:rPr>
                <a:t>readarray</a:t>
              </a:r>
              <a:r>
                <a:rPr lang="en-US" altLang="zh-CN" sz="2400" b="1" dirty="0">
                  <a:solidFill>
                    <a:prstClr val="black"/>
                  </a:solidFill>
                  <a:latin typeface="Times New Roman" panose="02020603050405020304" pitchFamily="18" charset="0"/>
                  <a:ea typeface="楷体_GB2312"/>
                  <a:cs typeface="Times New Roman" pitchFamily="18" charset="0"/>
                </a:rPr>
                <a:t>	             2</a:t>
              </a:r>
            </a:p>
            <a:p>
              <a:pPr marL="342891" indent="-342891" algn="just" defTabSz="1219170" fontAlgn="base">
                <a:lnSpc>
                  <a:spcPts val="2400"/>
                </a:lnSpc>
                <a:spcBef>
                  <a:spcPct val="20000"/>
                </a:spcBef>
                <a:spcAft>
                  <a:spcPct val="0"/>
                </a:spcAft>
                <a:buClr>
                  <a:srgbClr val="5EAEFF"/>
                </a:buClr>
                <a:buSzPct val="60000"/>
                <a:defRPr/>
              </a:pPr>
              <a:r>
                <a:rPr lang="en-US" altLang="zh-CN" sz="2400" b="1" dirty="0">
                  <a:solidFill>
                    <a:prstClr val="black"/>
                  </a:solidFill>
                  <a:latin typeface="Times New Roman" panose="02020603050405020304" pitchFamily="18" charset="0"/>
                  <a:ea typeface="楷体_GB2312"/>
                  <a:cs typeface="Times New Roman" pitchFamily="18" charset="0"/>
                </a:rPr>
                <a:t>	</a:t>
              </a:r>
              <a:r>
                <a:rPr lang="en-US" altLang="zh-CN" sz="2400" b="1" i="1" dirty="0">
                  <a:solidFill>
                    <a:prstClr val="black"/>
                  </a:solidFill>
                  <a:latin typeface="Times New Roman" panose="02020603050405020304" pitchFamily="18" charset="0"/>
                  <a:ea typeface="楷体_GB2312"/>
                  <a:cs typeface="Times New Roman" pitchFamily="18" charset="0"/>
                </a:rPr>
                <a:t>exchange</a:t>
              </a:r>
              <a:r>
                <a:rPr lang="en-US" altLang="zh-CN" sz="2400" b="1" dirty="0">
                  <a:solidFill>
                    <a:prstClr val="black"/>
                  </a:solidFill>
                  <a:latin typeface="Times New Roman" panose="02020603050405020304" pitchFamily="18" charset="0"/>
                  <a:ea typeface="楷体_GB2312"/>
                  <a:cs typeface="Times New Roman" pitchFamily="18" charset="0"/>
                </a:rPr>
                <a:t>	             2</a:t>
              </a:r>
            </a:p>
            <a:p>
              <a:pPr marL="342891" indent="-342891" algn="just" defTabSz="1219170" fontAlgn="base">
                <a:lnSpc>
                  <a:spcPts val="2400"/>
                </a:lnSpc>
                <a:spcBef>
                  <a:spcPct val="20000"/>
                </a:spcBef>
                <a:spcAft>
                  <a:spcPct val="0"/>
                </a:spcAft>
                <a:buClr>
                  <a:srgbClr val="5EAEFF"/>
                </a:buClr>
                <a:buSzPct val="60000"/>
                <a:defRPr/>
              </a:pPr>
              <a:r>
                <a:rPr lang="en-US" altLang="zh-CN" sz="2400" b="1" dirty="0">
                  <a:solidFill>
                    <a:prstClr val="black"/>
                  </a:solidFill>
                  <a:latin typeface="Times New Roman" panose="02020603050405020304" pitchFamily="18" charset="0"/>
                  <a:ea typeface="楷体_GB2312"/>
                  <a:cs typeface="Times New Roman" pitchFamily="18" charset="0"/>
                </a:rPr>
                <a:t>	</a:t>
              </a:r>
              <a:r>
                <a:rPr lang="en-US" altLang="zh-CN" sz="2400" b="1" i="1" dirty="0" err="1">
                  <a:solidFill>
                    <a:prstClr val="black"/>
                  </a:solidFill>
                  <a:latin typeface="Times New Roman" panose="02020603050405020304" pitchFamily="18" charset="0"/>
                  <a:ea typeface="楷体_GB2312"/>
                  <a:cs typeface="Times New Roman" pitchFamily="18" charset="0"/>
                </a:rPr>
                <a:t>quicksort</a:t>
              </a:r>
              <a:r>
                <a:rPr lang="en-US" altLang="zh-CN" sz="2400" b="1" dirty="0">
                  <a:solidFill>
                    <a:prstClr val="black"/>
                  </a:solidFill>
                  <a:latin typeface="Times New Roman" panose="02020603050405020304" pitchFamily="18" charset="0"/>
                  <a:ea typeface="楷体_GB2312"/>
                  <a:cs typeface="Times New Roman" pitchFamily="18" charset="0"/>
                </a:rPr>
                <a:t>	             2</a:t>
              </a:r>
            </a:p>
            <a:p>
              <a:pPr marL="342891" indent="-342891" algn="just" defTabSz="1219170" fontAlgn="base">
                <a:lnSpc>
                  <a:spcPts val="2400"/>
                </a:lnSpc>
                <a:spcBef>
                  <a:spcPct val="20000"/>
                </a:spcBef>
                <a:spcAft>
                  <a:spcPct val="0"/>
                </a:spcAft>
                <a:buClr>
                  <a:srgbClr val="5EAEFF"/>
                </a:buClr>
                <a:buSzPct val="60000"/>
                <a:defRPr/>
              </a:pPr>
              <a:r>
                <a:rPr lang="en-US" altLang="zh-CN" sz="2400" b="1" dirty="0">
                  <a:solidFill>
                    <a:prstClr val="black"/>
                  </a:solidFill>
                  <a:latin typeface="Times New Roman" panose="02020603050405020304" pitchFamily="18" charset="0"/>
                  <a:ea typeface="楷体_GB2312"/>
                  <a:cs typeface="Times New Roman" pitchFamily="18" charset="0"/>
                </a:rPr>
                <a:t>		</a:t>
              </a:r>
              <a:r>
                <a:rPr lang="en-US" altLang="zh-CN" sz="2400" b="1" i="1" dirty="0">
                  <a:solidFill>
                    <a:prstClr val="black"/>
                  </a:solidFill>
                  <a:latin typeface="Times New Roman" panose="02020603050405020304" pitchFamily="18" charset="0"/>
                  <a:ea typeface="楷体_GB2312"/>
                  <a:cs typeface="Times New Roman" pitchFamily="18" charset="0"/>
                </a:rPr>
                <a:t>partition</a:t>
              </a:r>
              <a:r>
                <a:rPr lang="en-US" altLang="zh-CN" sz="2400" b="1" dirty="0">
                  <a:solidFill>
                    <a:prstClr val="black"/>
                  </a:solidFill>
                  <a:latin typeface="Times New Roman" panose="02020603050405020304" pitchFamily="18" charset="0"/>
                  <a:ea typeface="楷体_GB2312"/>
                  <a:cs typeface="Times New Roman" pitchFamily="18" charset="0"/>
                </a:rPr>
                <a:t>	             3</a:t>
              </a:r>
            </a:p>
          </p:txBody>
        </p:sp>
        <p:cxnSp>
          <p:nvCxnSpPr>
            <p:cNvPr id="27" name="直接连接符 26"/>
            <p:cNvCxnSpPr/>
            <p:nvPr/>
          </p:nvCxnSpPr>
          <p:spPr>
            <a:xfrm>
              <a:off x="5003799" y="798196"/>
              <a:ext cx="32763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7143211" y="500048"/>
              <a:ext cx="0" cy="18037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501540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7"/>
          <p:cNvSpPr>
            <a:spLocks noChangeArrowheads="1"/>
          </p:cNvSpPr>
          <p:nvPr/>
        </p:nvSpPr>
        <p:spPr bwMode="auto">
          <a:xfrm>
            <a:off x="8737600" y="1841501"/>
            <a:ext cx="1348317" cy="613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400" i="1">
                <a:solidFill>
                  <a:srgbClr val="000000"/>
                </a:solidFill>
                <a:ea typeface="宋体" panose="02010600030101010101" pitchFamily="2" charset="-122"/>
                <a:cs typeface="Times New Roman" panose="02020603050405020304" pitchFamily="18" charset="0"/>
              </a:rPr>
              <a:t>s</a:t>
            </a:r>
          </a:p>
        </p:txBody>
      </p:sp>
      <p:sp>
        <p:nvSpPr>
          <p:cNvPr id="234500" name="Rectangle 19"/>
          <p:cNvSpPr>
            <a:spLocks noChangeArrowheads="1"/>
          </p:cNvSpPr>
          <p:nvPr/>
        </p:nvSpPr>
        <p:spPr bwMode="auto">
          <a:xfrm>
            <a:off x="7327900" y="2692401"/>
            <a:ext cx="654051" cy="615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400" i="1">
                <a:solidFill>
                  <a:srgbClr val="000000"/>
                </a:solidFill>
                <a:ea typeface="宋体" panose="02010600030101010101" pitchFamily="2" charset="-122"/>
                <a:cs typeface="Times New Roman" panose="02020603050405020304" pitchFamily="18" charset="0"/>
              </a:rPr>
              <a:t>r</a:t>
            </a:r>
          </a:p>
        </p:txBody>
      </p:sp>
      <p:sp>
        <p:nvSpPr>
          <p:cNvPr id="234502" name="Line 21"/>
          <p:cNvSpPr>
            <a:spLocks noChangeShapeType="1"/>
          </p:cNvSpPr>
          <p:nvPr/>
        </p:nvSpPr>
        <p:spPr bwMode="auto">
          <a:xfrm flipH="1">
            <a:off x="7579784" y="2313518"/>
            <a:ext cx="1244600" cy="52070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107525" name="Rectangle 31"/>
          <p:cNvSpPr>
            <a:spLocks noChangeArrowheads="1"/>
          </p:cNvSpPr>
          <p:nvPr/>
        </p:nvSpPr>
        <p:spPr bwMode="auto">
          <a:xfrm>
            <a:off x="7670801" y="1238251"/>
            <a:ext cx="28067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fontAlgn="base">
              <a:spcBef>
                <a:spcPct val="0"/>
              </a:spcBef>
              <a:spcAft>
                <a:spcPct val="0"/>
              </a:spcAft>
            </a:pPr>
            <a:r>
              <a:rPr lang="zh-CN" altLang="en-US" sz="3600">
                <a:solidFill>
                  <a:srgbClr val="2D83F4"/>
                </a:solidFill>
                <a:latin typeface="楷体" panose="02010609060101010101" pitchFamily="49" charset="-122"/>
                <a:ea typeface="楷体" panose="02010609060101010101" pitchFamily="49" charset="-122"/>
                <a:cs typeface="Times New Roman" panose="02020603050405020304" pitchFamily="18" charset="0"/>
              </a:rPr>
              <a:t>活动树</a:t>
            </a:r>
          </a:p>
        </p:txBody>
      </p:sp>
      <p:sp>
        <p:nvSpPr>
          <p:cNvPr id="107526" name="Rectangle 32"/>
          <p:cNvSpPr>
            <a:spLocks noChangeArrowheads="1"/>
          </p:cNvSpPr>
          <p:nvPr/>
        </p:nvSpPr>
        <p:spPr bwMode="auto">
          <a:xfrm>
            <a:off x="4944534" y="-97366"/>
            <a:ext cx="166581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fontAlgn="base">
              <a:spcBef>
                <a:spcPct val="0"/>
              </a:spcBef>
              <a:spcAft>
                <a:spcPct val="0"/>
              </a:spcAft>
            </a:pPr>
            <a:r>
              <a:rPr lang="zh-CN" altLang="en-US" sz="3600">
                <a:solidFill>
                  <a:srgbClr val="2D83F4"/>
                </a:solidFill>
                <a:latin typeface="楷体" panose="02010609060101010101" pitchFamily="49" charset="-122"/>
                <a:ea typeface="楷体" panose="02010609060101010101" pitchFamily="49" charset="-122"/>
                <a:cs typeface="Times New Roman" panose="02020603050405020304" pitchFamily="18" charset="0"/>
              </a:rPr>
              <a:t>控制栈</a:t>
            </a:r>
          </a:p>
        </p:txBody>
      </p:sp>
      <p:grpSp>
        <p:nvGrpSpPr>
          <p:cNvPr id="107527" name="组合 113"/>
          <p:cNvGrpSpPr>
            <a:grpSpLocks/>
          </p:cNvGrpSpPr>
          <p:nvPr/>
        </p:nvGrpSpPr>
        <p:grpSpPr bwMode="auto">
          <a:xfrm>
            <a:off x="239185" y="3716867"/>
            <a:ext cx="4186767" cy="2305051"/>
            <a:chOff x="5003799" y="500048"/>
            <a:chExt cx="3282977" cy="1803794"/>
          </a:xfrm>
        </p:grpSpPr>
        <p:sp>
          <p:nvSpPr>
            <p:cNvPr id="12" name="Rectangle 4"/>
            <p:cNvSpPr>
              <a:spLocks noChangeArrowheads="1"/>
            </p:cNvSpPr>
            <p:nvPr/>
          </p:nvSpPr>
          <p:spPr bwMode="auto">
            <a:xfrm>
              <a:off x="5003799" y="500048"/>
              <a:ext cx="3282977" cy="1788886"/>
            </a:xfrm>
            <a:prstGeom prst="rect">
              <a:avLst/>
            </a:prstGeom>
            <a:solidFill>
              <a:schemeClr val="accent5">
                <a:lumMod val="60000"/>
                <a:lumOff val="40000"/>
              </a:schemeClr>
            </a:solidFill>
            <a:ln w="9525">
              <a:solidFill>
                <a:schemeClr val="tx1"/>
              </a:solidFill>
              <a:miter lim="800000"/>
              <a:headEnd/>
              <a:tailEnd/>
            </a:ln>
          </p:spPr>
          <p:txBody>
            <a:bodyPr lIns="91440" tIns="45720" rIns="91440" bIns="45720"/>
            <a:lstStyle/>
            <a:p>
              <a:pPr marL="342891" indent="-342891" defTabSz="1219170" fontAlgn="base">
                <a:lnSpc>
                  <a:spcPts val="2400"/>
                </a:lnSpc>
                <a:spcBef>
                  <a:spcPct val="20000"/>
                </a:spcBef>
                <a:spcAft>
                  <a:spcPct val="0"/>
                </a:spcAft>
                <a:buClr>
                  <a:srgbClr val="5EAEFF"/>
                </a:buClr>
                <a:buSzPct val="60000"/>
                <a:defRPr/>
              </a:pPr>
              <a:r>
                <a:rPr lang="zh-CN" altLang="en-US" sz="1600" b="1" dirty="0">
                  <a:solidFill>
                    <a:prstClr val="black"/>
                  </a:solidFill>
                  <a:latin typeface="楷体_GB2312"/>
                  <a:ea typeface="楷体_GB2312"/>
                  <a:cs typeface="楷体_GB2312"/>
                </a:rPr>
                <a:t>	</a:t>
              </a:r>
              <a:r>
                <a:rPr lang="en-US" altLang="zh-CN" sz="2400" b="1" dirty="0">
                  <a:solidFill>
                    <a:srgbClr val="0000FF"/>
                  </a:solidFill>
                  <a:latin typeface="Times New Roman" panose="02020603050405020304" pitchFamily="18" charset="0"/>
                  <a:ea typeface="楷体_GB2312"/>
                  <a:cs typeface="Times New Roman" pitchFamily="18" charset="0"/>
                </a:rPr>
                <a:t>      </a:t>
              </a:r>
              <a:r>
                <a:rPr lang="zh-CN" altLang="en-US" sz="2400" b="1" dirty="0">
                  <a:solidFill>
                    <a:srgbClr val="0000FF"/>
                  </a:solidFill>
                  <a:latin typeface="楷体" pitchFamily="49" charset="-122"/>
                  <a:ea typeface="楷体" pitchFamily="49" charset="-122"/>
                  <a:cs typeface="Times New Roman" pitchFamily="18" charset="0"/>
                </a:rPr>
                <a:t>过程	  嵌套深度</a:t>
              </a:r>
              <a:endParaRPr lang="en-US" altLang="zh-CN" sz="2400" b="1" dirty="0">
                <a:solidFill>
                  <a:srgbClr val="0000FF"/>
                </a:solidFill>
                <a:latin typeface="楷体" pitchFamily="49" charset="-122"/>
                <a:ea typeface="楷体" pitchFamily="49" charset="-122"/>
                <a:cs typeface="Times New Roman" pitchFamily="18" charset="0"/>
              </a:endParaRPr>
            </a:p>
            <a:p>
              <a:pPr marL="342891" indent="-342891" algn="just" defTabSz="1219170" fontAlgn="base">
                <a:lnSpc>
                  <a:spcPts val="2400"/>
                </a:lnSpc>
                <a:spcBef>
                  <a:spcPct val="20000"/>
                </a:spcBef>
                <a:spcAft>
                  <a:spcPct val="0"/>
                </a:spcAft>
                <a:buClr>
                  <a:srgbClr val="5EAEFF"/>
                </a:buClr>
                <a:buSzPct val="60000"/>
                <a:defRPr/>
              </a:pPr>
              <a:r>
                <a:rPr lang="en-US" altLang="zh-CN" sz="2400" b="1" i="1" dirty="0">
                  <a:solidFill>
                    <a:prstClr val="black"/>
                  </a:solidFill>
                  <a:latin typeface="Times New Roman" panose="02020603050405020304" pitchFamily="18" charset="0"/>
                  <a:ea typeface="楷体_GB2312"/>
                  <a:cs typeface="Times New Roman" pitchFamily="18" charset="0"/>
                </a:rPr>
                <a:t>sort</a:t>
              </a:r>
              <a:r>
                <a:rPr lang="en-US" altLang="zh-CN" sz="2400" b="1" dirty="0">
                  <a:solidFill>
                    <a:prstClr val="black"/>
                  </a:solidFill>
                  <a:latin typeface="Times New Roman" panose="02020603050405020304" pitchFamily="18" charset="0"/>
                  <a:ea typeface="楷体_GB2312"/>
                  <a:cs typeface="Times New Roman" pitchFamily="18" charset="0"/>
                </a:rPr>
                <a:t>		             1</a:t>
              </a:r>
            </a:p>
            <a:p>
              <a:pPr marL="342891" indent="-342891" algn="just" defTabSz="1219170" fontAlgn="base">
                <a:lnSpc>
                  <a:spcPts val="2400"/>
                </a:lnSpc>
                <a:spcBef>
                  <a:spcPct val="20000"/>
                </a:spcBef>
                <a:spcAft>
                  <a:spcPct val="0"/>
                </a:spcAft>
                <a:buClr>
                  <a:srgbClr val="5EAEFF"/>
                </a:buClr>
                <a:buSzPct val="60000"/>
                <a:defRPr/>
              </a:pPr>
              <a:r>
                <a:rPr lang="en-US" altLang="zh-CN" sz="2400" b="1" dirty="0">
                  <a:solidFill>
                    <a:prstClr val="black"/>
                  </a:solidFill>
                  <a:latin typeface="Times New Roman" panose="02020603050405020304" pitchFamily="18" charset="0"/>
                  <a:ea typeface="楷体_GB2312"/>
                  <a:cs typeface="Times New Roman" pitchFamily="18" charset="0"/>
                </a:rPr>
                <a:t>	</a:t>
              </a:r>
              <a:r>
                <a:rPr lang="en-US" altLang="zh-CN" sz="2400" b="1" i="1" dirty="0" err="1">
                  <a:solidFill>
                    <a:prstClr val="black"/>
                  </a:solidFill>
                  <a:latin typeface="Times New Roman" panose="02020603050405020304" pitchFamily="18" charset="0"/>
                  <a:ea typeface="楷体_GB2312"/>
                  <a:cs typeface="Times New Roman" pitchFamily="18" charset="0"/>
                </a:rPr>
                <a:t>readarray</a:t>
              </a:r>
              <a:r>
                <a:rPr lang="en-US" altLang="zh-CN" sz="2400" b="1" dirty="0">
                  <a:solidFill>
                    <a:prstClr val="black"/>
                  </a:solidFill>
                  <a:latin typeface="Times New Roman" panose="02020603050405020304" pitchFamily="18" charset="0"/>
                  <a:ea typeface="楷体_GB2312"/>
                  <a:cs typeface="Times New Roman" pitchFamily="18" charset="0"/>
                </a:rPr>
                <a:t>	             2</a:t>
              </a:r>
            </a:p>
            <a:p>
              <a:pPr marL="342891" indent="-342891" algn="just" defTabSz="1219170" fontAlgn="base">
                <a:lnSpc>
                  <a:spcPts val="2400"/>
                </a:lnSpc>
                <a:spcBef>
                  <a:spcPct val="20000"/>
                </a:spcBef>
                <a:spcAft>
                  <a:spcPct val="0"/>
                </a:spcAft>
                <a:buClr>
                  <a:srgbClr val="5EAEFF"/>
                </a:buClr>
                <a:buSzPct val="60000"/>
                <a:defRPr/>
              </a:pPr>
              <a:r>
                <a:rPr lang="en-US" altLang="zh-CN" sz="2400" b="1" dirty="0">
                  <a:solidFill>
                    <a:prstClr val="black"/>
                  </a:solidFill>
                  <a:latin typeface="Times New Roman" panose="02020603050405020304" pitchFamily="18" charset="0"/>
                  <a:ea typeface="楷体_GB2312"/>
                  <a:cs typeface="Times New Roman" pitchFamily="18" charset="0"/>
                </a:rPr>
                <a:t>	</a:t>
              </a:r>
              <a:r>
                <a:rPr lang="en-US" altLang="zh-CN" sz="2400" b="1" i="1" dirty="0">
                  <a:solidFill>
                    <a:prstClr val="black"/>
                  </a:solidFill>
                  <a:latin typeface="Times New Roman" panose="02020603050405020304" pitchFamily="18" charset="0"/>
                  <a:ea typeface="楷体_GB2312"/>
                  <a:cs typeface="Times New Roman" pitchFamily="18" charset="0"/>
                </a:rPr>
                <a:t>exchange</a:t>
              </a:r>
              <a:r>
                <a:rPr lang="en-US" altLang="zh-CN" sz="2400" b="1" dirty="0">
                  <a:solidFill>
                    <a:prstClr val="black"/>
                  </a:solidFill>
                  <a:latin typeface="Times New Roman" panose="02020603050405020304" pitchFamily="18" charset="0"/>
                  <a:ea typeface="楷体_GB2312"/>
                  <a:cs typeface="Times New Roman" pitchFamily="18" charset="0"/>
                </a:rPr>
                <a:t>	             2</a:t>
              </a:r>
            </a:p>
            <a:p>
              <a:pPr marL="342891" indent="-342891" algn="just" defTabSz="1219170" fontAlgn="base">
                <a:lnSpc>
                  <a:spcPts val="2400"/>
                </a:lnSpc>
                <a:spcBef>
                  <a:spcPct val="20000"/>
                </a:spcBef>
                <a:spcAft>
                  <a:spcPct val="0"/>
                </a:spcAft>
                <a:buClr>
                  <a:srgbClr val="5EAEFF"/>
                </a:buClr>
                <a:buSzPct val="60000"/>
                <a:defRPr/>
              </a:pPr>
              <a:r>
                <a:rPr lang="en-US" altLang="zh-CN" sz="2400" b="1" dirty="0">
                  <a:solidFill>
                    <a:prstClr val="black"/>
                  </a:solidFill>
                  <a:latin typeface="Times New Roman" panose="02020603050405020304" pitchFamily="18" charset="0"/>
                  <a:ea typeface="楷体_GB2312"/>
                  <a:cs typeface="Times New Roman" pitchFamily="18" charset="0"/>
                </a:rPr>
                <a:t>	</a:t>
              </a:r>
              <a:r>
                <a:rPr lang="en-US" altLang="zh-CN" sz="2400" b="1" i="1" dirty="0" err="1">
                  <a:solidFill>
                    <a:prstClr val="black"/>
                  </a:solidFill>
                  <a:latin typeface="Times New Roman" panose="02020603050405020304" pitchFamily="18" charset="0"/>
                  <a:ea typeface="楷体_GB2312"/>
                  <a:cs typeface="Times New Roman" pitchFamily="18" charset="0"/>
                </a:rPr>
                <a:t>quicksort</a:t>
              </a:r>
              <a:r>
                <a:rPr lang="en-US" altLang="zh-CN" sz="2400" b="1" dirty="0">
                  <a:solidFill>
                    <a:prstClr val="black"/>
                  </a:solidFill>
                  <a:latin typeface="Times New Roman" panose="02020603050405020304" pitchFamily="18" charset="0"/>
                  <a:ea typeface="楷体_GB2312"/>
                  <a:cs typeface="Times New Roman" pitchFamily="18" charset="0"/>
                </a:rPr>
                <a:t>	             2</a:t>
              </a:r>
            </a:p>
            <a:p>
              <a:pPr marL="342891" indent="-342891" algn="just" defTabSz="1219170" fontAlgn="base">
                <a:lnSpc>
                  <a:spcPts val="2400"/>
                </a:lnSpc>
                <a:spcBef>
                  <a:spcPct val="20000"/>
                </a:spcBef>
                <a:spcAft>
                  <a:spcPct val="0"/>
                </a:spcAft>
                <a:buClr>
                  <a:srgbClr val="5EAEFF"/>
                </a:buClr>
                <a:buSzPct val="60000"/>
                <a:defRPr/>
              </a:pPr>
              <a:r>
                <a:rPr lang="en-US" altLang="zh-CN" sz="2400" b="1" dirty="0">
                  <a:solidFill>
                    <a:prstClr val="black"/>
                  </a:solidFill>
                  <a:latin typeface="Times New Roman" panose="02020603050405020304" pitchFamily="18" charset="0"/>
                  <a:ea typeface="楷体_GB2312"/>
                  <a:cs typeface="Times New Roman" pitchFamily="18" charset="0"/>
                </a:rPr>
                <a:t>		</a:t>
              </a:r>
              <a:r>
                <a:rPr lang="en-US" altLang="zh-CN" sz="2400" b="1" i="1" dirty="0">
                  <a:solidFill>
                    <a:prstClr val="black"/>
                  </a:solidFill>
                  <a:latin typeface="Times New Roman" panose="02020603050405020304" pitchFamily="18" charset="0"/>
                  <a:ea typeface="楷体_GB2312"/>
                  <a:cs typeface="Times New Roman" pitchFamily="18" charset="0"/>
                </a:rPr>
                <a:t>partition</a:t>
              </a:r>
              <a:r>
                <a:rPr lang="en-US" altLang="zh-CN" sz="2400" b="1" dirty="0">
                  <a:solidFill>
                    <a:prstClr val="black"/>
                  </a:solidFill>
                  <a:latin typeface="Times New Roman" panose="02020603050405020304" pitchFamily="18" charset="0"/>
                  <a:ea typeface="楷体_GB2312"/>
                  <a:cs typeface="Times New Roman" pitchFamily="18" charset="0"/>
                </a:rPr>
                <a:t>	             3</a:t>
              </a:r>
            </a:p>
          </p:txBody>
        </p:sp>
        <p:cxnSp>
          <p:nvCxnSpPr>
            <p:cNvPr id="13" name="直接连接符 12"/>
            <p:cNvCxnSpPr/>
            <p:nvPr/>
          </p:nvCxnSpPr>
          <p:spPr>
            <a:xfrm>
              <a:off x="5003799" y="798196"/>
              <a:ext cx="32763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7143211" y="500048"/>
              <a:ext cx="0" cy="18037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7528" name="Group 99"/>
          <p:cNvGrpSpPr>
            <a:grpSpLocks/>
          </p:cNvGrpSpPr>
          <p:nvPr/>
        </p:nvGrpSpPr>
        <p:grpSpPr bwMode="auto">
          <a:xfrm>
            <a:off x="5198534" y="592667"/>
            <a:ext cx="1231900" cy="863600"/>
            <a:chOff x="975" y="2750"/>
            <a:chExt cx="776" cy="544"/>
          </a:xfrm>
        </p:grpSpPr>
        <p:sp>
          <p:nvSpPr>
            <p:cNvPr id="26" name="Rectangle 135"/>
            <p:cNvSpPr>
              <a:spLocks noChangeArrowheads="1"/>
            </p:cNvSpPr>
            <p:nvPr/>
          </p:nvSpPr>
          <p:spPr bwMode="auto">
            <a:xfrm>
              <a:off x="978" y="2775"/>
              <a:ext cx="773" cy="519"/>
            </a:xfrm>
            <a:prstGeom prst="rect">
              <a:avLst/>
            </a:prstGeom>
            <a:noFill/>
            <a:ln w="25400">
              <a:solidFill>
                <a:schemeClr val="tx2">
                  <a:lumMod val="60000"/>
                  <a:lumOff val="40000"/>
                </a:schemeClr>
              </a:solidFill>
              <a:miter lim="800000"/>
              <a:headEnd/>
              <a:tailEnd/>
            </a:ln>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defTabSz="1219170" fontAlgn="base">
                <a:spcBef>
                  <a:spcPct val="0"/>
                </a:spcBef>
                <a:spcAft>
                  <a:spcPct val="0"/>
                </a:spcAft>
                <a:buClrTx/>
                <a:buSzTx/>
                <a:buNone/>
                <a:defRPr/>
              </a:pPr>
              <a:endParaRPr lang="zh-CN" altLang="en-US" sz="1600">
                <a:solidFill>
                  <a:prstClr val="black"/>
                </a:solidFill>
                <a:latin typeface="Times New Roman" panose="02020603050405020304" pitchFamily="18" charset="0"/>
                <a:ea typeface="楷体_GB2312" pitchFamily="49" charset="-122"/>
                <a:cs typeface="Times New Roman" panose="02020603050405020304" pitchFamily="18" charset="0"/>
              </a:endParaRPr>
            </a:p>
          </p:txBody>
        </p:sp>
        <p:sp>
          <p:nvSpPr>
            <p:cNvPr id="107539" name="Rectangle 136"/>
            <p:cNvSpPr>
              <a:spLocks noChangeArrowheads="1"/>
            </p:cNvSpPr>
            <p:nvPr/>
          </p:nvSpPr>
          <p:spPr bwMode="auto">
            <a:xfrm>
              <a:off x="975" y="2750"/>
              <a:ext cx="77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prstClr val="black"/>
                  </a:solidFill>
                  <a:cs typeface="Times New Roman" panose="02020603050405020304" pitchFamily="18" charset="0"/>
                </a:rPr>
                <a:t>s</a:t>
              </a:r>
            </a:p>
          </p:txBody>
        </p:sp>
        <p:sp>
          <p:nvSpPr>
            <p:cNvPr id="107540" name="Rectangle 137"/>
            <p:cNvSpPr>
              <a:spLocks noChangeArrowheads="1"/>
            </p:cNvSpPr>
            <p:nvPr/>
          </p:nvSpPr>
          <p:spPr bwMode="auto">
            <a:xfrm>
              <a:off x="975" y="3113"/>
              <a:ext cx="77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prstClr val="black"/>
                  </a:solidFill>
                  <a:cs typeface="Times New Roman" panose="02020603050405020304" pitchFamily="18" charset="0"/>
                </a:rPr>
                <a:t>a</a:t>
              </a:r>
            </a:p>
          </p:txBody>
        </p:sp>
        <p:sp>
          <p:nvSpPr>
            <p:cNvPr id="107541" name="Rectangle 138"/>
            <p:cNvSpPr>
              <a:spLocks noChangeArrowheads="1"/>
            </p:cNvSpPr>
            <p:nvPr/>
          </p:nvSpPr>
          <p:spPr bwMode="auto">
            <a:xfrm>
              <a:off x="975" y="2931"/>
              <a:ext cx="775"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zh-CN" altLang="en-US" sz="1600">
                  <a:solidFill>
                    <a:prstClr val="black"/>
                  </a:solidFill>
                  <a:latin typeface="楷体" panose="02010609060101010101" pitchFamily="49" charset="-122"/>
                  <a:ea typeface="楷体" panose="02010609060101010101" pitchFamily="49" charset="-122"/>
                  <a:cs typeface="Times New Roman" panose="02020603050405020304" pitchFamily="18" charset="0"/>
                </a:rPr>
                <a:t>访问链</a:t>
              </a:r>
            </a:p>
          </p:txBody>
        </p:sp>
        <p:sp>
          <p:nvSpPr>
            <p:cNvPr id="30" name="Line 139"/>
            <p:cNvSpPr>
              <a:spLocks noChangeShapeType="1"/>
            </p:cNvSpPr>
            <p:nvPr/>
          </p:nvSpPr>
          <p:spPr bwMode="auto">
            <a:xfrm flipV="1">
              <a:off x="975" y="2931"/>
              <a:ext cx="745" cy="1"/>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31" name="Line 140"/>
            <p:cNvSpPr>
              <a:spLocks noChangeShapeType="1"/>
            </p:cNvSpPr>
            <p:nvPr/>
          </p:nvSpPr>
          <p:spPr bwMode="auto">
            <a:xfrm flipV="1">
              <a:off x="975" y="3113"/>
              <a:ext cx="725" cy="1"/>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grpSp>
      <p:grpSp>
        <p:nvGrpSpPr>
          <p:cNvPr id="4" name="Group 99"/>
          <p:cNvGrpSpPr>
            <a:grpSpLocks/>
          </p:cNvGrpSpPr>
          <p:nvPr/>
        </p:nvGrpSpPr>
        <p:grpSpPr bwMode="auto">
          <a:xfrm>
            <a:off x="5198534" y="1411817"/>
            <a:ext cx="1231900" cy="863600"/>
            <a:chOff x="975" y="2750"/>
            <a:chExt cx="776" cy="544"/>
          </a:xfrm>
        </p:grpSpPr>
        <p:sp>
          <p:nvSpPr>
            <p:cNvPr id="33" name="Rectangle 135"/>
            <p:cNvSpPr>
              <a:spLocks noChangeArrowheads="1"/>
            </p:cNvSpPr>
            <p:nvPr/>
          </p:nvSpPr>
          <p:spPr bwMode="auto">
            <a:xfrm>
              <a:off x="978" y="2775"/>
              <a:ext cx="773" cy="519"/>
            </a:xfrm>
            <a:prstGeom prst="rect">
              <a:avLst/>
            </a:prstGeom>
            <a:noFill/>
            <a:ln w="25400">
              <a:solidFill>
                <a:schemeClr val="tx2">
                  <a:lumMod val="60000"/>
                  <a:lumOff val="40000"/>
                </a:schemeClr>
              </a:solidFill>
              <a:miter lim="800000"/>
              <a:headEnd/>
              <a:tailEnd/>
            </a:ln>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defTabSz="1219170" fontAlgn="base">
                <a:spcBef>
                  <a:spcPct val="0"/>
                </a:spcBef>
                <a:spcAft>
                  <a:spcPct val="0"/>
                </a:spcAft>
                <a:buClrTx/>
                <a:buSzTx/>
                <a:buNone/>
                <a:defRPr/>
              </a:pPr>
              <a:endParaRPr lang="zh-CN" altLang="en-US" sz="1600">
                <a:solidFill>
                  <a:prstClr val="black"/>
                </a:solidFill>
                <a:latin typeface="Times New Roman" panose="02020603050405020304" pitchFamily="18" charset="0"/>
                <a:ea typeface="楷体_GB2312" pitchFamily="49" charset="-122"/>
                <a:cs typeface="Times New Roman" panose="02020603050405020304" pitchFamily="18" charset="0"/>
              </a:endParaRPr>
            </a:p>
          </p:txBody>
        </p:sp>
        <p:sp>
          <p:nvSpPr>
            <p:cNvPr id="107533" name="Rectangle 136"/>
            <p:cNvSpPr>
              <a:spLocks noChangeArrowheads="1"/>
            </p:cNvSpPr>
            <p:nvPr/>
          </p:nvSpPr>
          <p:spPr bwMode="auto">
            <a:xfrm>
              <a:off x="975" y="2750"/>
              <a:ext cx="77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prstClr val="black"/>
                  </a:solidFill>
                  <a:cs typeface="Times New Roman" panose="02020603050405020304" pitchFamily="18" charset="0"/>
                </a:rPr>
                <a:t>r</a:t>
              </a:r>
            </a:p>
          </p:txBody>
        </p:sp>
        <p:sp>
          <p:nvSpPr>
            <p:cNvPr id="107534" name="Rectangle 137"/>
            <p:cNvSpPr>
              <a:spLocks noChangeArrowheads="1"/>
            </p:cNvSpPr>
            <p:nvPr/>
          </p:nvSpPr>
          <p:spPr bwMode="auto">
            <a:xfrm>
              <a:off x="975" y="3113"/>
              <a:ext cx="77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prstClr val="black"/>
                  </a:solidFill>
                  <a:cs typeface="Times New Roman" panose="02020603050405020304" pitchFamily="18" charset="0"/>
                </a:rPr>
                <a:t>i</a:t>
              </a:r>
            </a:p>
          </p:txBody>
        </p:sp>
        <p:sp>
          <p:nvSpPr>
            <p:cNvPr id="107535" name="Rectangle 138"/>
            <p:cNvSpPr>
              <a:spLocks noChangeArrowheads="1"/>
            </p:cNvSpPr>
            <p:nvPr/>
          </p:nvSpPr>
          <p:spPr bwMode="auto">
            <a:xfrm>
              <a:off x="975" y="2931"/>
              <a:ext cx="775"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zh-CN" altLang="en-US" sz="1600">
                  <a:solidFill>
                    <a:prstClr val="black"/>
                  </a:solidFill>
                  <a:latin typeface="楷体" panose="02010609060101010101" pitchFamily="49" charset="-122"/>
                  <a:ea typeface="楷体" panose="02010609060101010101" pitchFamily="49" charset="-122"/>
                  <a:cs typeface="Times New Roman" panose="02020603050405020304" pitchFamily="18" charset="0"/>
                </a:rPr>
                <a:t>访问链</a:t>
              </a:r>
            </a:p>
          </p:txBody>
        </p:sp>
        <p:sp>
          <p:nvSpPr>
            <p:cNvPr id="37" name="Line 139"/>
            <p:cNvSpPr>
              <a:spLocks noChangeShapeType="1"/>
            </p:cNvSpPr>
            <p:nvPr/>
          </p:nvSpPr>
          <p:spPr bwMode="auto">
            <a:xfrm flipV="1">
              <a:off x="975" y="2931"/>
              <a:ext cx="745" cy="1"/>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38" name="Line 140"/>
            <p:cNvSpPr>
              <a:spLocks noChangeShapeType="1"/>
            </p:cNvSpPr>
            <p:nvPr/>
          </p:nvSpPr>
          <p:spPr bwMode="auto">
            <a:xfrm flipV="1">
              <a:off x="975" y="3113"/>
              <a:ext cx="725" cy="1"/>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grpSp>
      <p:sp>
        <p:nvSpPr>
          <p:cNvPr id="41" name="Freeform 56"/>
          <p:cNvSpPr>
            <a:spLocks/>
          </p:cNvSpPr>
          <p:nvPr/>
        </p:nvSpPr>
        <p:spPr bwMode="auto">
          <a:xfrm rot="-511685">
            <a:off x="6432551" y="1164167"/>
            <a:ext cx="245533" cy="662517"/>
          </a:xfrm>
          <a:custGeom>
            <a:avLst/>
            <a:gdLst>
              <a:gd name="T0" fmla="*/ 0 w 358"/>
              <a:gd name="T1" fmla="*/ 2147483646 h 930"/>
              <a:gd name="T2" fmla="*/ 2147483646 w 358"/>
              <a:gd name="T3" fmla="*/ 2147483646 h 930"/>
              <a:gd name="T4" fmla="*/ 2147483646 w 358"/>
              <a:gd name="T5" fmla="*/ 2147483646 h 930"/>
              <a:gd name="T6" fmla="*/ 2147483646 w 358"/>
              <a:gd name="T7" fmla="*/ 2147483646 h 930"/>
              <a:gd name="T8" fmla="*/ 2147483646 w 358"/>
              <a:gd name="T9" fmla="*/ 0 h 930"/>
              <a:gd name="T10" fmla="*/ 0 60000 65536"/>
              <a:gd name="T11" fmla="*/ 0 60000 65536"/>
              <a:gd name="T12" fmla="*/ 0 60000 65536"/>
              <a:gd name="T13" fmla="*/ 0 60000 65536"/>
              <a:gd name="T14" fmla="*/ 0 60000 65536"/>
              <a:gd name="T15" fmla="*/ 0 w 358"/>
              <a:gd name="T16" fmla="*/ 0 h 930"/>
              <a:gd name="T17" fmla="*/ 358 w 358"/>
              <a:gd name="T18" fmla="*/ 930 h 930"/>
            </a:gdLst>
            <a:ahLst/>
            <a:cxnLst>
              <a:cxn ang="T10">
                <a:pos x="T0" y="T1"/>
              </a:cxn>
              <a:cxn ang="T11">
                <a:pos x="T2" y="T3"/>
              </a:cxn>
              <a:cxn ang="T12">
                <a:pos x="T4" y="T5"/>
              </a:cxn>
              <a:cxn ang="T13">
                <a:pos x="T6" y="T7"/>
              </a:cxn>
              <a:cxn ang="T14">
                <a:pos x="T8" y="T9"/>
              </a:cxn>
            </a:cxnLst>
            <a:rect l="T15" t="T16" r="T17" b="T18"/>
            <a:pathLst>
              <a:path w="358" h="930">
                <a:moveTo>
                  <a:pt x="0" y="930"/>
                </a:moveTo>
                <a:cubicBezTo>
                  <a:pt x="38" y="910"/>
                  <a:pt x="167" y="873"/>
                  <a:pt x="225" y="810"/>
                </a:cubicBezTo>
                <a:cubicBezTo>
                  <a:pt x="283" y="747"/>
                  <a:pt x="332" y="653"/>
                  <a:pt x="345" y="555"/>
                </a:cubicBezTo>
                <a:cubicBezTo>
                  <a:pt x="358" y="457"/>
                  <a:pt x="337" y="317"/>
                  <a:pt x="300" y="225"/>
                </a:cubicBezTo>
                <a:cubicBezTo>
                  <a:pt x="263" y="133"/>
                  <a:pt x="158" y="47"/>
                  <a:pt x="120"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lIns="91440" tIns="45720" rIns="91440" bIns="45720"/>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28" name="Line 21"/>
          <p:cNvSpPr>
            <a:spLocks noChangeShapeType="1"/>
          </p:cNvSpPr>
          <p:nvPr/>
        </p:nvSpPr>
        <p:spPr bwMode="auto">
          <a:xfrm flipH="1">
            <a:off x="7579784" y="2313518"/>
            <a:ext cx="1244600" cy="520700"/>
          </a:xfrm>
          <a:prstGeom prst="line">
            <a:avLst/>
          </a:prstGeom>
          <a:noFill/>
          <a:ln w="25400">
            <a:solidFill>
              <a:schemeClr val="tx2">
                <a:lumMod val="60000"/>
                <a:lumOff val="40000"/>
              </a:schemeClr>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Tree>
    <p:extLst>
      <p:ext uri="{BB962C8B-B14F-4D97-AF65-F5344CB8AC3E}">
        <p14:creationId xmlns:p14="http://schemas.microsoft.com/office/powerpoint/2010/main" val="13044774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234502"/>
                                        </p:tgtEl>
                                        <p:attrNameLst>
                                          <p:attrName>style.visibility</p:attrName>
                                        </p:attrNameLst>
                                      </p:cBhvr>
                                      <p:to>
                                        <p:strVal val="visible"/>
                                      </p:to>
                                    </p:set>
                                    <p:anim calcmode="lin" valueType="num">
                                      <p:cBhvr>
                                        <p:cTn id="7" dur="500" fill="hold"/>
                                        <p:tgtEl>
                                          <p:spTgt spid="234502"/>
                                        </p:tgtEl>
                                        <p:attrNameLst>
                                          <p:attrName>ppt_w</p:attrName>
                                        </p:attrNameLst>
                                      </p:cBhvr>
                                      <p:tavLst>
                                        <p:tav tm="0">
                                          <p:val>
                                            <p:fltVal val="0"/>
                                          </p:val>
                                        </p:tav>
                                        <p:tav tm="100000">
                                          <p:val>
                                            <p:strVal val="#ppt_w"/>
                                          </p:val>
                                        </p:tav>
                                      </p:tavLst>
                                    </p:anim>
                                    <p:anim calcmode="lin" valueType="num">
                                      <p:cBhvr>
                                        <p:cTn id="8" dur="500" fill="hold"/>
                                        <p:tgtEl>
                                          <p:spTgt spid="234502"/>
                                        </p:tgtEl>
                                        <p:attrNameLst>
                                          <p:attrName>ppt_h</p:attrName>
                                        </p:attrNameLst>
                                      </p:cBhvr>
                                      <p:tavLst>
                                        <p:tav tm="0">
                                          <p:val>
                                            <p:fltVal val="0"/>
                                          </p:val>
                                        </p:tav>
                                        <p:tav tm="100000">
                                          <p:val>
                                            <p:strVal val="#ppt_h"/>
                                          </p:val>
                                        </p:tav>
                                      </p:tavLst>
                                    </p:anim>
                                    <p:animEffect transition="in" filter="fade">
                                      <p:cBhvr>
                                        <p:cTn id="9" dur="500"/>
                                        <p:tgtEl>
                                          <p:spTgt spid="234502"/>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234500"/>
                                        </p:tgtEl>
                                        <p:attrNameLst>
                                          <p:attrName>style.visibility</p:attrName>
                                        </p:attrNameLst>
                                      </p:cBhvr>
                                      <p:to>
                                        <p:strVal val="visible"/>
                                      </p:to>
                                    </p:set>
                                    <p:anim calcmode="lin" valueType="num">
                                      <p:cBhvr>
                                        <p:cTn id="12" dur="500" fill="hold"/>
                                        <p:tgtEl>
                                          <p:spTgt spid="234500"/>
                                        </p:tgtEl>
                                        <p:attrNameLst>
                                          <p:attrName>ppt_w</p:attrName>
                                        </p:attrNameLst>
                                      </p:cBhvr>
                                      <p:tavLst>
                                        <p:tav tm="0">
                                          <p:val>
                                            <p:fltVal val="0"/>
                                          </p:val>
                                        </p:tav>
                                        <p:tav tm="100000">
                                          <p:val>
                                            <p:strVal val="#ppt_w"/>
                                          </p:val>
                                        </p:tav>
                                      </p:tavLst>
                                    </p:anim>
                                    <p:anim calcmode="lin" valueType="num">
                                      <p:cBhvr>
                                        <p:cTn id="13" dur="500" fill="hold"/>
                                        <p:tgtEl>
                                          <p:spTgt spid="234500"/>
                                        </p:tgtEl>
                                        <p:attrNameLst>
                                          <p:attrName>ppt_h</p:attrName>
                                        </p:attrNameLst>
                                      </p:cBhvr>
                                      <p:tavLst>
                                        <p:tav tm="0">
                                          <p:val>
                                            <p:fltVal val="0"/>
                                          </p:val>
                                        </p:tav>
                                        <p:tav tm="100000">
                                          <p:val>
                                            <p:strVal val="#ppt_h"/>
                                          </p:val>
                                        </p:tav>
                                      </p:tavLst>
                                    </p:anim>
                                    <p:animEffect transition="in" filter="fade">
                                      <p:cBhvr>
                                        <p:cTn id="14" dur="500"/>
                                        <p:tgtEl>
                                          <p:spTgt spid="234500"/>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3" presetClass="entr" presetSubtype="16"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41"/>
                                        </p:tgtEl>
                                        <p:attrNameLst>
                                          <p:attrName>style.visibility</p:attrName>
                                        </p:attrNameLst>
                                      </p:cBhvr>
                                      <p:to>
                                        <p:strVal val="visible"/>
                                      </p:to>
                                    </p:set>
                                    <p:anim calcmode="lin" valueType="num">
                                      <p:cBhvr>
                                        <p:cTn id="26" dur="500" fill="hold"/>
                                        <p:tgtEl>
                                          <p:spTgt spid="41"/>
                                        </p:tgtEl>
                                        <p:attrNameLst>
                                          <p:attrName>ppt_w</p:attrName>
                                        </p:attrNameLst>
                                      </p:cBhvr>
                                      <p:tavLst>
                                        <p:tav tm="0">
                                          <p:val>
                                            <p:fltVal val="0"/>
                                          </p:val>
                                        </p:tav>
                                        <p:tav tm="100000">
                                          <p:val>
                                            <p:strVal val="#ppt_w"/>
                                          </p:val>
                                        </p:tav>
                                      </p:tavLst>
                                    </p:anim>
                                    <p:anim calcmode="lin" valueType="num">
                                      <p:cBhvr>
                                        <p:cTn id="27" dur="500" fill="hold"/>
                                        <p:tgtEl>
                                          <p:spTgt spid="41"/>
                                        </p:tgtEl>
                                        <p:attrNameLst>
                                          <p:attrName>ppt_h</p:attrName>
                                        </p:attrNameLst>
                                      </p:cBhvr>
                                      <p:tavLst>
                                        <p:tav tm="0">
                                          <p:val>
                                            <p:fltVal val="0"/>
                                          </p:val>
                                        </p:tav>
                                        <p:tav tm="100000">
                                          <p:val>
                                            <p:strVal val="#ppt_h"/>
                                          </p:val>
                                        </p:tav>
                                      </p:tavLst>
                                    </p:anim>
                                    <p:animEffect transition="in" filter="fade">
                                      <p:cBhvr>
                                        <p:cTn id="28" dur="500"/>
                                        <p:tgtEl>
                                          <p:spTgt spid="41"/>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3" presetClass="entr" presetSubtype="0" fill="hold" nodeType="click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p:cTn id="33" dur="500" fill="hold"/>
                                        <p:tgtEl>
                                          <p:spTgt spid="28"/>
                                        </p:tgtEl>
                                        <p:attrNameLst>
                                          <p:attrName>ppt_w</p:attrName>
                                        </p:attrNameLst>
                                      </p:cBhvr>
                                      <p:tavLst>
                                        <p:tav tm="0">
                                          <p:val>
                                            <p:fltVal val="0"/>
                                          </p:val>
                                        </p:tav>
                                        <p:tav tm="100000">
                                          <p:val>
                                            <p:strVal val="#ppt_w"/>
                                          </p:val>
                                        </p:tav>
                                      </p:tavLst>
                                    </p:anim>
                                    <p:anim calcmode="lin" valueType="num">
                                      <p:cBhvr>
                                        <p:cTn id="34" dur="500" fill="hold"/>
                                        <p:tgtEl>
                                          <p:spTgt spid="28"/>
                                        </p:tgtEl>
                                        <p:attrNameLst>
                                          <p:attrName>ppt_h</p:attrName>
                                        </p:attrNameLst>
                                      </p:cBhvr>
                                      <p:tavLst>
                                        <p:tav tm="0">
                                          <p:val>
                                            <p:fltVal val="0"/>
                                          </p:val>
                                        </p:tav>
                                        <p:tav tm="100000">
                                          <p:val>
                                            <p:strVal val="#ppt_h"/>
                                          </p:val>
                                        </p:tav>
                                      </p:tavLst>
                                    </p:anim>
                                    <p:animEffect transition="in" filter="fade">
                                      <p:cBhvr>
                                        <p:cTn id="35" dur="500"/>
                                        <p:tgtEl>
                                          <p:spTgt spid="28"/>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53" presetClass="exit" presetSubtype="32" fill="hold" nodeType="clickEffect">
                                  <p:stCondLst>
                                    <p:cond delay="0"/>
                                  </p:stCondLst>
                                  <p:childTnLst>
                                    <p:anim calcmode="lin" valueType="num">
                                      <p:cBhvr>
                                        <p:cTn id="39" dur="500"/>
                                        <p:tgtEl>
                                          <p:spTgt spid="4"/>
                                        </p:tgtEl>
                                        <p:attrNameLst>
                                          <p:attrName>ppt_w</p:attrName>
                                        </p:attrNameLst>
                                      </p:cBhvr>
                                      <p:tavLst>
                                        <p:tav tm="0">
                                          <p:val>
                                            <p:strVal val="ppt_w"/>
                                          </p:val>
                                        </p:tav>
                                        <p:tav tm="100000">
                                          <p:val>
                                            <p:fltVal val="0"/>
                                          </p:val>
                                        </p:tav>
                                      </p:tavLst>
                                    </p:anim>
                                    <p:anim calcmode="lin" valueType="num">
                                      <p:cBhvr>
                                        <p:cTn id="40" dur="500"/>
                                        <p:tgtEl>
                                          <p:spTgt spid="4"/>
                                        </p:tgtEl>
                                        <p:attrNameLst>
                                          <p:attrName>ppt_h</p:attrName>
                                        </p:attrNameLst>
                                      </p:cBhvr>
                                      <p:tavLst>
                                        <p:tav tm="0">
                                          <p:val>
                                            <p:strVal val="ppt_h"/>
                                          </p:val>
                                        </p:tav>
                                        <p:tav tm="100000">
                                          <p:val>
                                            <p:fltVal val="0"/>
                                          </p:val>
                                        </p:tav>
                                      </p:tavLst>
                                    </p:anim>
                                    <p:animEffect transition="out" filter="fade">
                                      <p:cBhvr>
                                        <p:cTn id="41" dur="500"/>
                                        <p:tgtEl>
                                          <p:spTgt spid="4"/>
                                        </p:tgtEl>
                                      </p:cBhvr>
                                    </p:animEffect>
                                    <p:set>
                                      <p:cBhvr>
                                        <p:cTn id="42" dur="1" fill="hold">
                                          <p:stCondLst>
                                            <p:cond delay="499"/>
                                          </p:stCondLst>
                                        </p:cTn>
                                        <p:tgtEl>
                                          <p:spTgt spid="4"/>
                                        </p:tgtEl>
                                        <p:attrNameLst>
                                          <p:attrName>style.visibility</p:attrName>
                                        </p:attrNameLst>
                                      </p:cBhvr>
                                      <p:to>
                                        <p:strVal val="hidden"/>
                                      </p:to>
                                    </p:set>
                                  </p:childTnLst>
                                </p:cTn>
                              </p:par>
                              <p:par>
                                <p:cTn id="43" presetID="53" presetClass="exit" presetSubtype="32" fill="hold" grpId="1" nodeType="withEffect">
                                  <p:stCondLst>
                                    <p:cond delay="0"/>
                                  </p:stCondLst>
                                  <p:childTnLst>
                                    <p:anim calcmode="lin" valueType="num">
                                      <p:cBhvr>
                                        <p:cTn id="44" dur="500"/>
                                        <p:tgtEl>
                                          <p:spTgt spid="41"/>
                                        </p:tgtEl>
                                        <p:attrNameLst>
                                          <p:attrName>ppt_w</p:attrName>
                                        </p:attrNameLst>
                                      </p:cBhvr>
                                      <p:tavLst>
                                        <p:tav tm="0">
                                          <p:val>
                                            <p:strVal val="ppt_w"/>
                                          </p:val>
                                        </p:tav>
                                        <p:tav tm="100000">
                                          <p:val>
                                            <p:fltVal val="0"/>
                                          </p:val>
                                        </p:tav>
                                      </p:tavLst>
                                    </p:anim>
                                    <p:anim calcmode="lin" valueType="num">
                                      <p:cBhvr>
                                        <p:cTn id="45" dur="500"/>
                                        <p:tgtEl>
                                          <p:spTgt spid="41"/>
                                        </p:tgtEl>
                                        <p:attrNameLst>
                                          <p:attrName>ppt_h</p:attrName>
                                        </p:attrNameLst>
                                      </p:cBhvr>
                                      <p:tavLst>
                                        <p:tav tm="0">
                                          <p:val>
                                            <p:strVal val="ppt_h"/>
                                          </p:val>
                                        </p:tav>
                                        <p:tav tm="100000">
                                          <p:val>
                                            <p:fltVal val="0"/>
                                          </p:val>
                                        </p:tav>
                                      </p:tavLst>
                                    </p:anim>
                                    <p:animEffect transition="out" filter="fade">
                                      <p:cBhvr>
                                        <p:cTn id="46" dur="500"/>
                                        <p:tgtEl>
                                          <p:spTgt spid="41"/>
                                        </p:tgtEl>
                                      </p:cBhvr>
                                    </p:animEffect>
                                    <p:set>
                                      <p:cBhvr>
                                        <p:cTn id="47" dur="1" fill="hold">
                                          <p:stCondLst>
                                            <p:cond delay="499"/>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00" grpId="0"/>
      <p:bldP spid="234502" grpId="0" animBg="1"/>
      <p:bldP spid="41" grpId="0" animBg="1"/>
      <p:bldP spid="41"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17"/>
          <p:cNvSpPr>
            <a:spLocks noChangeArrowheads="1"/>
          </p:cNvSpPr>
          <p:nvPr/>
        </p:nvSpPr>
        <p:spPr bwMode="auto">
          <a:xfrm>
            <a:off x="8737600" y="1841501"/>
            <a:ext cx="1348317" cy="613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400" i="1">
                <a:solidFill>
                  <a:srgbClr val="000000"/>
                </a:solidFill>
                <a:ea typeface="宋体" panose="02010600030101010101" pitchFamily="2" charset="-122"/>
                <a:cs typeface="Times New Roman" panose="02020603050405020304" pitchFamily="18" charset="0"/>
              </a:rPr>
              <a:t>s</a:t>
            </a:r>
          </a:p>
        </p:txBody>
      </p:sp>
      <p:sp>
        <p:nvSpPr>
          <p:cNvPr id="238595" name="Rectangle 18"/>
          <p:cNvSpPr>
            <a:spLocks noChangeArrowheads="1"/>
          </p:cNvSpPr>
          <p:nvPr/>
        </p:nvSpPr>
        <p:spPr bwMode="auto">
          <a:xfrm>
            <a:off x="8379884" y="2667000"/>
            <a:ext cx="1284816"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400" i="1">
                <a:solidFill>
                  <a:srgbClr val="000000"/>
                </a:solidFill>
                <a:ea typeface="宋体" panose="02010600030101010101" pitchFamily="2" charset="-122"/>
                <a:cs typeface="Times New Roman" panose="02020603050405020304" pitchFamily="18" charset="0"/>
              </a:rPr>
              <a:t>q</a:t>
            </a:r>
            <a:r>
              <a:rPr lang="en-US" altLang="zh-CN" sz="2400">
                <a:solidFill>
                  <a:srgbClr val="000000"/>
                </a:solidFill>
                <a:ea typeface="宋体" panose="02010600030101010101" pitchFamily="2" charset="-122"/>
                <a:cs typeface="Times New Roman" panose="02020603050405020304" pitchFamily="18" charset="0"/>
              </a:rPr>
              <a:t>(1,9)</a:t>
            </a:r>
          </a:p>
        </p:txBody>
      </p:sp>
      <p:sp>
        <p:nvSpPr>
          <p:cNvPr id="109572" name="Rectangle 19"/>
          <p:cNvSpPr>
            <a:spLocks noChangeArrowheads="1"/>
          </p:cNvSpPr>
          <p:nvPr/>
        </p:nvSpPr>
        <p:spPr bwMode="auto">
          <a:xfrm>
            <a:off x="7327900" y="2692401"/>
            <a:ext cx="654051" cy="615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400" i="1">
                <a:solidFill>
                  <a:srgbClr val="000000"/>
                </a:solidFill>
                <a:ea typeface="宋体" panose="02010600030101010101" pitchFamily="2" charset="-122"/>
                <a:cs typeface="Times New Roman" panose="02020603050405020304" pitchFamily="18" charset="0"/>
              </a:rPr>
              <a:t>r</a:t>
            </a:r>
          </a:p>
        </p:txBody>
      </p:sp>
      <p:sp>
        <p:nvSpPr>
          <p:cNvPr id="238597" name="Line 20"/>
          <p:cNvSpPr>
            <a:spLocks noChangeShapeType="1"/>
          </p:cNvSpPr>
          <p:nvPr/>
        </p:nvSpPr>
        <p:spPr bwMode="auto">
          <a:xfrm flipH="1">
            <a:off x="8976784" y="2286001"/>
            <a:ext cx="0" cy="402167"/>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45062" name="Line 21"/>
          <p:cNvSpPr>
            <a:spLocks noChangeShapeType="1"/>
          </p:cNvSpPr>
          <p:nvPr/>
        </p:nvSpPr>
        <p:spPr bwMode="auto">
          <a:xfrm flipH="1">
            <a:off x="7579784" y="2313518"/>
            <a:ext cx="1244600" cy="520700"/>
          </a:xfrm>
          <a:prstGeom prst="line">
            <a:avLst/>
          </a:prstGeom>
          <a:noFill/>
          <a:ln w="25400">
            <a:solidFill>
              <a:schemeClr val="tx2">
                <a:lumMod val="60000"/>
                <a:lumOff val="40000"/>
              </a:schemeClr>
            </a:solidFill>
            <a:round/>
            <a:headEnd/>
            <a:tailEnd/>
          </a:ln>
        </p:spPr>
        <p:txBody>
          <a:bodyPr lIns="91440" tIns="45720" rIns="91440" bIns="45720"/>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238599" name="Line 22"/>
          <p:cNvSpPr>
            <a:spLocks noChangeShapeType="1"/>
          </p:cNvSpPr>
          <p:nvPr/>
        </p:nvSpPr>
        <p:spPr bwMode="auto">
          <a:xfrm flipH="1">
            <a:off x="7584018" y="3141134"/>
            <a:ext cx="946149" cy="472017"/>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238601" name="Rectangle 24"/>
          <p:cNvSpPr>
            <a:spLocks noChangeArrowheads="1"/>
          </p:cNvSpPr>
          <p:nvPr/>
        </p:nvSpPr>
        <p:spPr bwMode="auto">
          <a:xfrm>
            <a:off x="7116233" y="3589867"/>
            <a:ext cx="1289051" cy="709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400" i="1">
                <a:solidFill>
                  <a:srgbClr val="000000"/>
                </a:solidFill>
                <a:ea typeface="宋体" panose="02010600030101010101" pitchFamily="2" charset="-122"/>
                <a:cs typeface="Times New Roman" panose="02020603050405020304" pitchFamily="18" charset="0"/>
              </a:rPr>
              <a:t>p</a:t>
            </a:r>
            <a:r>
              <a:rPr lang="en-US" altLang="zh-CN" sz="2400">
                <a:solidFill>
                  <a:srgbClr val="000000"/>
                </a:solidFill>
                <a:ea typeface="宋体" panose="02010600030101010101" pitchFamily="2" charset="-122"/>
                <a:cs typeface="Times New Roman" panose="02020603050405020304" pitchFamily="18" charset="0"/>
              </a:rPr>
              <a:t>(1,9)</a:t>
            </a:r>
          </a:p>
        </p:txBody>
      </p:sp>
      <p:sp>
        <p:nvSpPr>
          <p:cNvPr id="109577" name="Rectangle 31"/>
          <p:cNvSpPr>
            <a:spLocks noChangeArrowheads="1"/>
          </p:cNvSpPr>
          <p:nvPr/>
        </p:nvSpPr>
        <p:spPr bwMode="auto">
          <a:xfrm>
            <a:off x="7670801" y="1238251"/>
            <a:ext cx="28067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fontAlgn="base">
              <a:spcBef>
                <a:spcPct val="0"/>
              </a:spcBef>
              <a:spcAft>
                <a:spcPct val="0"/>
              </a:spcAft>
            </a:pPr>
            <a:r>
              <a:rPr lang="zh-CN" altLang="en-US" sz="3600">
                <a:solidFill>
                  <a:srgbClr val="2D83F4"/>
                </a:solidFill>
                <a:latin typeface="楷体" panose="02010609060101010101" pitchFamily="49" charset="-122"/>
                <a:ea typeface="楷体" panose="02010609060101010101" pitchFamily="49" charset="-122"/>
                <a:cs typeface="Times New Roman" panose="02020603050405020304" pitchFamily="18" charset="0"/>
              </a:rPr>
              <a:t>活动树</a:t>
            </a:r>
          </a:p>
        </p:txBody>
      </p:sp>
      <p:grpSp>
        <p:nvGrpSpPr>
          <p:cNvPr id="109578" name="Group 99"/>
          <p:cNvGrpSpPr>
            <a:grpSpLocks/>
          </p:cNvGrpSpPr>
          <p:nvPr/>
        </p:nvGrpSpPr>
        <p:grpSpPr bwMode="auto">
          <a:xfrm>
            <a:off x="5198534" y="592667"/>
            <a:ext cx="1231900" cy="863600"/>
            <a:chOff x="975" y="2750"/>
            <a:chExt cx="776" cy="544"/>
          </a:xfrm>
        </p:grpSpPr>
        <p:sp>
          <p:nvSpPr>
            <p:cNvPr id="16" name="Rectangle 135"/>
            <p:cNvSpPr>
              <a:spLocks noChangeArrowheads="1"/>
            </p:cNvSpPr>
            <p:nvPr/>
          </p:nvSpPr>
          <p:spPr bwMode="auto">
            <a:xfrm>
              <a:off x="978" y="2775"/>
              <a:ext cx="773" cy="519"/>
            </a:xfrm>
            <a:prstGeom prst="rect">
              <a:avLst/>
            </a:prstGeom>
            <a:noFill/>
            <a:ln w="25400">
              <a:solidFill>
                <a:schemeClr val="tx2">
                  <a:lumMod val="60000"/>
                  <a:lumOff val="40000"/>
                </a:schemeClr>
              </a:solidFill>
              <a:miter lim="800000"/>
              <a:headEnd/>
              <a:tailEnd/>
            </a:ln>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defTabSz="1219170" fontAlgn="base">
                <a:spcBef>
                  <a:spcPct val="0"/>
                </a:spcBef>
                <a:spcAft>
                  <a:spcPct val="0"/>
                </a:spcAft>
                <a:buClrTx/>
                <a:buSzTx/>
                <a:buNone/>
                <a:defRPr/>
              </a:pPr>
              <a:endParaRPr lang="zh-CN" altLang="en-US" sz="1600">
                <a:solidFill>
                  <a:prstClr val="black"/>
                </a:solidFill>
                <a:latin typeface="Times New Roman" panose="02020603050405020304" pitchFamily="18" charset="0"/>
                <a:ea typeface="楷体_GB2312" pitchFamily="49" charset="-122"/>
                <a:cs typeface="Times New Roman" panose="02020603050405020304" pitchFamily="18" charset="0"/>
              </a:endParaRPr>
            </a:p>
          </p:txBody>
        </p:sp>
        <p:sp>
          <p:nvSpPr>
            <p:cNvPr id="109613" name="Rectangle 136"/>
            <p:cNvSpPr>
              <a:spLocks noChangeArrowheads="1"/>
            </p:cNvSpPr>
            <p:nvPr/>
          </p:nvSpPr>
          <p:spPr bwMode="auto">
            <a:xfrm>
              <a:off x="975" y="2750"/>
              <a:ext cx="77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prstClr val="black"/>
                  </a:solidFill>
                  <a:cs typeface="Times New Roman" panose="02020603050405020304" pitchFamily="18" charset="0"/>
                </a:rPr>
                <a:t>s</a:t>
              </a:r>
            </a:p>
          </p:txBody>
        </p:sp>
        <p:sp>
          <p:nvSpPr>
            <p:cNvPr id="109614" name="Rectangle 137"/>
            <p:cNvSpPr>
              <a:spLocks noChangeArrowheads="1"/>
            </p:cNvSpPr>
            <p:nvPr/>
          </p:nvSpPr>
          <p:spPr bwMode="auto">
            <a:xfrm>
              <a:off x="975" y="3113"/>
              <a:ext cx="77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prstClr val="black"/>
                  </a:solidFill>
                  <a:cs typeface="Times New Roman" panose="02020603050405020304" pitchFamily="18" charset="0"/>
                </a:rPr>
                <a:t>a</a:t>
              </a:r>
            </a:p>
          </p:txBody>
        </p:sp>
        <p:sp>
          <p:nvSpPr>
            <p:cNvPr id="109615" name="Rectangle 138"/>
            <p:cNvSpPr>
              <a:spLocks noChangeArrowheads="1"/>
            </p:cNvSpPr>
            <p:nvPr/>
          </p:nvSpPr>
          <p:spPr bwMode="auto">
            <a:xfrm>
              <a:off x="975" y="2931"/>
              <a:ext cx="775"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zh-CN" altLang="en-US" sz="1600">
                  <a:solidFill>
                    <a:prstClr val="black"/>
                  </a:solidFill>
                  <a:latin typeface="楷体" panose="02010609060101010101" pitchFamily="49" charset="-122"/>
                  <a:ea typeface="楷体" panose="02010609060101010101" pitchFamily="49" charset="-122"/>
                  <a:cs typeface="Times New Roman" panose="02020603050405020304" pitchFamily="18" charset="0"/>
                </a:rPr>
                <a:t>访问链</a:t>
              </a:r>
            </a:p>
          </p:txBody>
        </p:sp>
        <p:sp>
          <p:nvSpPr>
            <p:cNvPr id="20" name="Line 139"/>
            <p:cNvSpPr>
              <a:spLocks noChangeShapeType="1"/>
            </p:cNvSpPr>
            <p:nvPr/>
          </p:nvSpPr>
          <p:spPr bwMode="auto">
            <a:xfrm flipV="1">
              <a:off x="975" y="2931"/>
              <a:ext cx="745" cy="1"/>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21" name="Line 140"/>
            <p:cNvSpPr>
              <a:spLocks noChangeShapeType="1"/>
            </p:cNvSpPr>
            <p:nvPr/>
          </p:nvSpPr>
          <p:spPr bwMode="auto">
            <a:xfrm flipV="1">
              <a:off x="975" y="3113"/>
              <a:ext cx="725" cy="1"/>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grpSp>
      <p:sp>
        <p:nvSpPr>
          <p:cNvPr id="109579" name="Rectangle 32"/>
          <p:cNvSpPr>
            <a:spLocks noChangeArrowheads="1"/>
          </p:cNvSpPr>
          <p:nvPr/>
        </p:nvSpPr>
        <p:spPr bwMode="auto">
          <a:xfrm>
            <a:off x="4944534" y="-97366"/>
            <a:ext cx="166581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fontAlgn="base">
              <a:spcBef>
                <a:spcPct val="0"/>
              </a:spcBef>
              <a:spcAft>
                <a:spcPct val="0"/>
              </a:spcAft>
            </a:pPr>
            <a:r>
              <a:rPr lang="zh-CN" altLang="en-US" sz="3600">
                <a:solidFill>
                  <a:srgbClr val="2D83F4"/>
                </a:solidFill>
                <a:latin typeface="楷体" panose="02010609060101010101" pitchFamily="49" charset="-122"/>
                <a:ea typeface="楷体" panose="02010609060101010101" pitchFamily="49" charset="-122"/>
                <a:cs typeface="Times New Roman" panose="02020603050405020304" pitchFamily="18" charset="0"/>
              </a:rPr>
              <a:t>控制栈</a:t>
            </a:r>
          </a:p>
        </p:txBody>
      </p:sp>
      <p:grpSp>
        <p:nvGrpSpPr>
          <p:cNvPr id="109580" name="组合 113"/>
          <p:cNvGrpSpPr>
            <a:grpSpLocks/>
          </p:cNvGrpSpPr>
          <p:nvPr/>
        </p:nvGrpSpPr>
        <p:grpSpPr bwMode="auto">
          <a:xfrm>
            <a:off x="239185" y="3716867"/>
            <a:ext cx="4186767" cy="2305051"/>
            <a:chOff x="5003799" y="500048"/>
            <a:chExt cx="3282977" cy="1803794"/>
          </a:xfrm>
        </p:grpSpPr>
        <p:sp>
          <p:nvSpPr>
            <p:cNvPr id="24" name="Rectangle 4"/>
            <p:cNvSpPr>
              <a:spLocks noChangeArrowheads="1"/>
            </p:cNvSpPr>
            <p:nvPr/>
          </p:nvSpPr>
          <p:spPr bwMode="auto">
            <a:xfrm>
              <a:off x="5003799" y="500048"/>
              <a:ext cx="3282977" cy="1788886"/>
            </a:xfrm>
            <a:prstGeom prst="rect">
              <a:avLst/>
            </a:prstGeom>
            <a:solidFill>
              <a:schemeClr val="accent5">
                <a:lumMod val="60000"/>
                <a:lumOff val="40000"/>
              </a:schemeClr>
            </a:solidFill>
            <a:ln w="9525">
              <a:solidFill>
                <a:schemeClr val="tx1"/>
              </a:solidFill>
              <a:miter lim="800000"/>
              <a:headEnd/>
              <a:tailEnd/>
            </a:ln>
          </p:spPr>
          <p:txBody>
            <a:bodyPr lIns="91440" tIns="45720" rIns="91440" bIns="45720"/>
            <a:lstStyle/>
            <a:p>
              <a:pPr marL="342891" indent="-342891" defTabSz="1219170" fontAlgn="base">
                <a:lnSpc>
                  <a:spcPts val="2400"/>
                </a:lnSpc>
                <a:spcBef>
                  <a:spcPct val="20000"/>
                </a:spcBef>
                <a:spcAft>
                  <a:spcPct val="0"/>
                </a:spcAft>
                <a:buClr>
                  <a:srgbClr val="5EAEFF"/>
                </a:buClr>
                <a:buSzPct val="60000"/>
                <a:defRPr/>
              </a:pPr>
              <a:r>
                <a:rPr lang="zh-CN" altLang="en-US" sz="1600" b="1" dirty="0">
                  <a:solidFill>
                    <a:prstClr val="black"/>
                  </a:solidFill>
                  <a:latin typeface="楷体_GB2312"/>
                  <a:ea typeface="楷体_GB2312"/>
                  <a:cs typeface="楷体_GB2312"/>
                </a:rPr>
                <a:t>	</a:t>
              </a:r>
              <a:r>
                <a:rPr lang="en-US" altLang="zh-CN" sz="2400" b="1" dirty="0">
                  <a:solidFill>
                    <a:srgbClr val="0000FF"/>
                  </a:solidFill>
                  <a:latin typeface="Times New Roman" panose="02020603050405020304" pitchFamily="18" charset="0"/>
                  <a:ea typeface="楷体_GB2312"/>
                  <a:cs typeface="Times New Roman" pitchFamily="18" charset="0"/>
                </a:rPr>
                <a:t>      </a:t>
              </a:r>
              <a:r>
                <a:rPr lang="zh-CN" altLang="en-US" sz="2400" b="1" dirty="0">
                  <a:solidFill>
                    <a:srgbClr val="0000FF"/>
                  </a:solidFill>
                  <a:latin typeface="楷体" pitchFamily="49" charset="-122"/>
                  <a:ea typeface="楷体" pitchFamily="49" charset="-122"/>
                  <a:cs typeface="Times New Roman" pitchFamily="18" charset="0"/>
                </a:rPr>
                <a:t>过程	  嵌套深度</a:t>
              </a:r>
              <a:endParaRPr lang="en-US" altLang="zh-CN" sz="2400" b="1" dirty="0">
                <a:solidFill>
                  <a:srgbClr val="0000FF"/>
                </a:solidFill>
                <a:latin typeface="楷体" pitchFamily="49" charset="-122"/>
                <a:ea typeface="楷体" pitchFamily="49" charset="-122"/>
                <a:cs typeface="Times New Roman" pitchFamily="18" charset="0"/>
              </a:endParaRPr>
            </a:p>
            <a:p>
              <a:pPr marL="342891" indent="-342891" algn="just" defTabSz="1219170" fontAlgn="base">
                <a:lnSpc>
                  <a:spcPts val="2400"/>
                </a:lnSpc>
                <a:spcBef>
                  <a:spcPct val="20000"/>
                </a:spcBef>
                <a:spcAft>
                  <a:spcPct val="0"/>
                </a:spcAft>
                <a:buClr>
                  <a:srgbClr val="5EAEFF"/>
                </a:buClr>
                <a:buSzPct val="60000"/>
                <a:defRPr/>
              </a:pPr>
              <a:r>
                <a:rPr lang="en-US" altLang="zh-CN" sz="2400" b="1" i="1" dirty="0">
                  <a:solidFill>
                    <a:prstClr val="black"/>
                  </a:solidFill>
                  <a:latin typeface="Times New Roman" panose="02020603050405020304" pitchFamily="18" charset="0"/>
                  <a:ea typeface="楷体_GB2312"/>
                  <a:cs typeface="Times New Roman" pitchFamily="18" charset="0"/>
                </a:rPr>
                <a:t>sort</a:t>
              </a:r>
              <a:r>
                <a:rPr lang="en-US" altLang="zh-CN" sz="2400" b="1" dirty="0">
                  <a:solidFill>
                    <a:prstClr val="black"/>
                  </a:solidFill>
                  <a:latin typeface="Times New Roman" panose="02020603050405020304" pitchFamily="18" charset="0"/>
                  <a:ea typeface="楷体_GB2312"/>
                  <a:cs typeface="Times New Roman" pitchFamily="18" charset="0"/>
                </a:rPr>
                <a:t>		             1</a:t>
              </a:r>
            </a:p>
            <a:p>
              <a:pPr marL="342891" indent="-342891" algn="just" defTabSz="1219170" fontAlgn="base">
                <a:lnSpc>
                  <a:spcPts val="2400"/>
                </a:lnSpc>
                <a:spcBef>
                  <a:spcPct val="20000"/>
                </a:spcBef>
                <a:spcAft>
                  <a:spcPct val="0"/>
                </a:spcAft>
                <a:buClr>
                  <a:srgbClr val="5EAEFF"/>
                </a:buClr>
                <a:buSzPct val="60000"/>
                <a:defRPr/>
              </a:pPr>
              <a:r>
                <a:rPr lang="en-US" altLang="zh-CN" sz="2400" b="1" dirty="0">
                  <a:solidFill>
                    <a:prstClr val="black"/>
                  </a:solidFill>
                  <a:latin typeface="Times New Roman" panose="02020603050405020304" pitchFamily="18" charset="0"/>
                  <a:ea typeface="楷体_GB2312"/>
                  <a:cs typeface="Times New Roman" pitchFamily="18" charset="0"/>
                </a:rPr>
                <a:t>	</a:t>
              </a:r>
              <a:r>
                <a:rPr lang="en-US" altLang="zh-CN" sz="2400" b="1" i="1" dirty="0" err="1">
                  <a:solidFill>
                    <a:prstClr val="black"/>
                  </a:solidFill>
                  <a:latin typeface="Times New Roman" panose="02020603050405020304" pitchFamily="18" charset="0"/>
                  <a:ea typeface="楷体_GB2312"/>
                  <a:cs typeface="Times New Roman" pitchFamily="18" charset="0"/>
                </a:rPr>
                <a:t>readarray</a:t>
              </a:r>
              <a:r>
                <a:rPr lang="en-US" altLang="zh-CN" sz="2400" b="1" dirty="0">
                  <a:solidFill>
                    <a:prstClr val="black"/>
                  </a:solidFill>
                  <a:latin typeface="Times New Roman" panose="02020603050405020304" pitchFamily="18" charset="0"/>
                  <a:ea typeface="楷体_GB2312"/>
                  <a:cs typeface="Times New Roman" pitchFamily="18" charset="0"/>
                </a:rPr>
                <a:t>	             2</a:t>
              </a:r>
            </a:p>
            <a:p>
              <a:pPr marL="342891" indent="-342891" algn="just" defTabSz="1219170" fontAlgn="base">
                <a:lnSpc>
                  <a:spcPts val="2400"/>
                </a:lnSpc>
                <a:spcBef>
                  <a:spcPct val="20000"/>
                </a:spcBef>
                <a:spcAft>
                  <a:spcPct val="0"/>
                </a:spcAft>
                <a:buClr>
                  <a:srgbClr val="5EAEFF"/>
                </a:buClr>
                <a:buSzPct val="60000"/>
                <a:defRPr/>
              </a:pPr>
              <a:r>
                <a:rPr lang="en-US" altLang="zh-CN" sz="2400" b="1" dirty="0">
                  <a:solidFill>
                    <a:prstClr val="black"/>
                  </a:solidFill>
                  <a:latin typeface="Times New Roman" panose="02020603050405020304" pitchFamily="18" charset="0"/>
                  <a:ea typeface="楷体_GB2312"/>
                  <a:cs typeface="Times New Roman" pitchFamily="18" charset="0"/>
                </a:rPr>
                <a:t>	</a:t>
              </a:r>
              <a:r>
                <a:rPr lang="en-US" altLang="zh-CN" sz="2400" b="1" i="1" dirty="0">
                  <a:solidFill>
                    <a:prstClr val="black"/>
                  </a:solidFill>
                  <a:latin typeface="Times New Roman" panose="02020603050405020304" pitchFamily="18" charset="0"/>
                  <a:ea typeface="楷体_GB2312"/>
                  <a:cs typeface="Times New Roman" pitchFamily="18" charset="0"/>
                </a:rPr>
                <a:t>exchange</a:t>
              </a:r>
              <a:r>
                <a:rPr lang="en-US" altLang="zh-CN" sz="2400" b="1" dirty="0">
                  <a:solidFill>
                    <a:prstClr val="black"/>
                  </a:solidFill>
                  <a:latin typeface="Times New Roman" panose="02020603050405020304" pitchFamily="18" charset="0"/>
                  <a:ea typeface="楷体_GB2312"/>
                  <a:cs typeface="Times New Roman" pitchFamily="18" charset="0"/>
                </a:rPr>
                <a:t>	             2</a:t>
              </a:r>
            </a:p>
            <a:p>
              <a:pPr marL="342891" indent="-342891" algn="just" defTabSz="1219170" fontAlgn="base">
                <a:lnSpc>
                  <a:spcPts val="2400"/>
                </a:lnSpc>
                <a:spcBef>
                  <a:spcPct val="20000"/>
                </a:spcBef>
                <a:spcAft>
                  <a:spcPct val="0"/>
                </a:spcAft>
                <a:buClr>
                  <a:srgbClr val="5EAEFF"/>
                </a:buClr>
                <a:buSzPct val="60000"/>
                <a:defRPr/>
              </a:pPr>
              <a:r>
                <a:rPr lang="en-US" altLang="zh-CN" sz="2400" b="1" dirty="0">
                  <a:solidFill>
                    <a:prstClr val="black"/>
                  </a:solidFill>
                  <a:latin typeface="Times New Roman" panose="02020603050405020304" pitchFamily="18" charset="0"/>
                  <a:ea typeface="楷体_GB2312"/>
                  <a:cs typeface="Times New Roman" pitchFamily="18" charset="0"/>
                </a:rPr>
                <a:t>	</a:t>
              </a:r>
              <a:r>
                <a:rPr lang="en-US" altLang="zh-CN" sz="2400" b="1" i="1" dirty="0" err="1">
                  <a:solidFill>
                    <a:prstClr val="black"/>
                  </a:solidFill>
                  <a:latin typeface="Times New Roman" panose="02020603050405020304" pitchFamily="18" charset="0"/>
                  <a:ea typeface="楷体_GB2312"/>
                  <a:cs typeface="Times New Roman" pitchFamily="18" charset="0"/>
                </a:rPr>
                <a:t>quicksort</a:t>
              </a:r>
              <a:r>
                <a:rPr lang="en-US" altLang="zh-CN" sz="2400" b="1" dirty="0">
                  <a:solidFill>
                    <a:prstClr val="black"/>
                  </a:solidFill>
                  <a:latin typeface="Times New Roman" panose="02020603050405020304" pitchFamily="18" charset="0"/>
                  <a:ea typeface="楷体_GB2312"/>
                  <a:cs typeface="Times New Roman" pitchFamily="18" charset="0"/>
                </a:rPr>
                <a:t>	             2</a:t>
              </a:r>
            </a:p>
            <a:p>
              <a:pPr marL="342891" indent="-342891" algn="just" defTabSz="1219170" fontAlgn="base">
                <a:lnSpc>
                  <a:spcPts val="2400"/>
                </a:lnSpc>
                <a:spcBef>
                  <a:spcPct val="20000"/>
                </a:spcBef>
                <a:spcAft>
                  <a:spcPct val="0"/>
                </a:spcAft>
                <a:buClr>
                  <a:srgbClr val="5EAEFF"/>
                </a:buClr>
                <a:buSzPct val="60000"/>
                <a:defRPr/>
              </a:pPr>
              <a:r>
                <a:rPr lang="en-US" altLang="zh-CN" sz="2400" b="1" dirty="0">
                  <a:solidFill>
                    <a:prstClr val="black"/>
                  </a:solidFill>
                  <a:latin typeface="Times New Roman" panose="02020603050405020304" pitchFamily="18" charset="0"/>
                  <a:ea typeface="楷体_GB2312"/>
                  <a:cs typeface="Times New Roman" pitchFamily="18" charset="0"/>
                </a:rPr>
                <a:t>		</a:t>
              </a:r>
              <a:r>
                <a:rPr lang="en-US" altLang="zh-CN" sz="2400" b="1" i="1" dirty="0">
                  <a:solidFill>
                    <a:prstClr val="black"/>
                  </a:solidFill>
                  <a:latin typeface="Times New Roman" panose="02020603050405020304" pitchFamily="18" charset="0"/>
                  <a:ea typeface="楷体_GB2312"/>
                  <a:cs typeface="Times New Roman" pitchFamily="18" charset="0"/>
                </a:rPr>
                <a:t>partition</a:t>
              </a:r>
              <a:r>
                <a:rPr lang="en-US" altLang="zh-CN" sz="2400" b="1" dirty="0">
                  <a:solidFill>
                    <a:prstClr val="black"/>
                  </a:solidFill>
                  <a:latin typeface="Times New Roman" panose="02020603050405020304" pitchFamily="18" charset="0"/>
                  <a:ea typeface="楷体_GB2312"/>
                  <a:cs typeface="Times New Roman" pitchFamily="18" charset="0"/>
                </a:rPr>
                <a:t>	             3</a:t>
              </a:r>
            </a:p>
          </p:txBody>
        </p:sp>
        <p:cxnSp>
          <p:nvCxnSpPr>
            <p:cNvPr id="25" name="直接连接符 24"/>
            <p:cNvCxnSpPr/>
            <p:nvPr/>
          </p:nvCxnSpPr>
          <p:spPr>
            <a:xfrm>
              <a:off x="5003799" y="798196"/>
              <a:ext cx="32763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7143211" y="500048"/>
              <a:ext cx="0" cy="18037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 name="Group 99"/>
          <p:cNvGrpSpPr>
            <a:grpSpLocks/>
          </p:cNvGrpSpPr>
          <p:nvPr/>
        </p:nvGrpSpPr>
        <p:grpSpPr bwMode="auto">
          <a:xfrm>
            <a:off x="5207000" y="1428751"/>
            <a:ext cx="1272117" cy="848783"/>
            <a:chOff x="948" y="2750"/>
            <a:chExt cx="802" cy="534"/>
          </a:xfrm>
        </p:grpSpPr>
        <p:sp>
          <p:nvSpPr>
            <p:cNvPr id="28" name="Rectangle 135"/>
            <p:cNvSpPr>
              <a:spLocks noChangeArrowheads="1"/>
            </p:cNvSpPr>
            <p:nvPr/>
          </p:nvSpPr>
          <p:spPr bwMode="auto">
            <a:xfrm>
              <a:off x="948" y="2765"/>
              <a:ext cx="773" cy="519"/>
            </a:xfrm>
            <a:prstGeom prst="rect">
              <a:avLst/>
            </a:prstGeom>
            <a:noFill/>
            <a:ln w="25400">
              <a:solidFill>
                <a:schemeClr val="tx2">
                  <a:lumMod val="60000"/>
                  <a:lumOff val="40000"/>
                </a:schemeClr>
              </a:solidFill>
              <a:miter lim="800000"/>
              <a:headEnd/>
              <a:tailEnd/>
            </a:ln>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defTabSz="1219170" fontAlgn="base">
                <a:spcBef>
                  <a:spcPct val="0"/>
                </a:spcBef>
                <a:spcAft>
                  <a:spcPct val="0"/>
                </a:spcAft>
                <a:buClrTx/>
                <a:buSzTx/>
                <a:buNone/>
                <a:defRPr/>
              </a:pPr>
              <a:endParaRPr lang="zh-CN" altLang="en-US" sz="1600">
                <a:solidFill>
                  <a:prstClr val="black"/>
                </a:solidFill>
                <a:latin typeface="Times New Roman" panose="02020603050405020304" pitchFamily="18" charset="0"/>
                <a:ea typeface="楷体_GB2312" pitchFamily="49" charset="-122"/>
                <a:cs typeface="Times New Roman" panose="02020603050405020304" pitchFamily="18" charset="0"/>
              </a:endParaRPr>
            </a:p>
          </p:txBody>
        </p:sp>
        <p:sp>
          <p:nvSpPr>
            <p:cNvPr id="109604" name="Rectangle 136"/>
            <p:cNvSpPr>
              <a:spLocks noChangeArrowheads="1"/>
            </p:cNvSpPr>
            <p:nvPr/>
          </p:nvSpPr>
          <p:spPr bwMode="auto">
            <a:xfrm>
              <a:off x="975" y="2750"/>
              <a:ext cx="77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prstClr val="black"/>
                  </a:solidFill>
                  <a:cs typeface="Times New Roman" panose="02020603050405020304" pitchFamily="18" charset="0"/>
                </a:rPr>
                <a:t>q</a:t>
              </a:r>
              <a:r>
                <a:rPr lang="en-US" altLang="zh-CN" sz="1600">
                  <a:solidFill>
                    <a:prstClr val="black"/>
                  </a:solidFill>
                  <a:cs typeface="Times New Roman" panose="02020603050405020304" pitchFamily="18" charset="0"/>
                </a:rPr>
                <a:t> (1, 9)</a:t>
              </a:r>
            </a:p>
          </p:txBody>
        </p:sp>
        <p:sp>
          <p:nvSpPr>
            <p:cNvPr id="109605" name="Rectangle 137"/>
            <p:cNvSpPr>
              <a:spLocks noChangeArrowheads="1"/>
            </p:cNvSpPr>
            <p:nvPr/>
          </p:nvSpPr>
          <p:spPr bwMode="auto">
            <a:xfrm>
              <a:off x="975" y="3113"/>
              <a:ext cx="77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prstClr val="black"/>
                  </a:solidFill>
                  <a:cs typeface="Times New Roman" panose="02020603050405020304" pitchFamily="18" charset="0"/>
                </a:rPr>
                <a:t>v</a:t>
              </a:r>
            </a:p>
          </p:txBody>
        </p:sp>
        <p:sp>
          <p:nvSpPr>
            <p:cNvPr id="109606" name="Rectangle 138"/>
            <p:cNvSpPr>
              <a:spLocks noChangeArrowheads="1"/>
            </p:cNvSpPr>
            <p:nvPr/>
          </p:nvSpPr>
          <p:spPr bwMode="auto">
            <a:xfrm>
              <a:off x="975" y="2931"/>
              <a:ext cx="775"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zh-CN" altLang="en-US" sz="1600">
                  <a:solidFill>
                    <a:prstClr val="black"/>
                  </a:solidFill>
                  <a:latin typeface="楷体" panose="02010609060101010101" pitchFamily="49" charset="-122"/>
                  <a:ea typeface="楷体" panose="02010609060101010101" pitchFamily="49" charset="-122"/>
                  <a:cs typeface="Times New Roman" panose="02020603050405020304" pitchFamily="18" charset="0"/>
                </a:rPr>
                <a:t>访问链</a:t>
              </a:r>
            </a:p>
          </p:txBody>
        </p:sp>
        <p:sp>
          <p:nvSpPr>
            <p:cNvPr id="32" name="Line 139"/>
            <p:cNvSpPr>
              <a:spLocks noChangeShapeType="1"/>
            </p:cNvSpPr>
            <p:nvPr/>
          </p:nvSpPr>
          <p:spPr bwMode="auto">
            <a:xfrm flipV="1">
              <a:off x="975" y="2931"/>
              <a:ext cx="746" cy="1"/>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33" name="Line 140"/>
            <p:cNvSpPr>
              <a:spLocks noChangeShapeType="1"/>
            </p:cNvSpPr>
            <p:nvPr/>
          </p:nvSpPr>
          <p:spPr bwMode="auto">
            <a:xfrm flipV="1">
              <a:off x="975" y="3114"/>
              <a:ext cx="726" cy="0"/>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grpSp>
      <p:grpSp>
        <p:nvGrpSpPr>
          <p:cNvPr id="5" name="Group 99"/>
          <p:cNvGrpSpPr>
            <a:grpSpLocks/>
          </p:cNvGrpSpPr>
          <p:nvPr/>
        </p:nvGrpSpPr>
        <p:grpSpPr bwMode="auto">
          <a:xfrm>
            <a:off x="5207000" y="2277533"/>
            <a:ext cx="1272117" cy="846667"/>
            <a:chOff x="948" y="2750"/>
            <a:chExt cx="802" cy="534"/>
          </a:xfrm>
        </p:grpSpPr>
        <p:sp>
          <p:nvSpPr>
            <p:cNvPr id="36" name="Rectangle 135"/>
            <p:cNvSpPr>
              <a:spLocks noChangeArrowheads="1"/>
            </p:cNvSpPr>
            <p:nvPr/>
          </p:nvSpPr>
          <p:spPr bwMode="auto">
            <a:xfrm>
              <a:off x="948" y="2765"/>
              <a:ext cx="773" cy="519"/>
            </a:xfrm>
            <a:prstGeom prst="rect">
              <a:avLst/>
            </a:prstGeom>
            <a:noFill/>
            <a:ln w="25400">
              <a:solidFill>
                <a:schemeClr val="tx2">
                  <a:lumMod val="60000"/>
                  <a:lumOff val="40000"/>
                </a:schemeClr>
              </a:solidFill>
              <a:miter lim="800000"/>
              <a:headEnd/>
              <a:tailEnd/>
            </a:ln>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defTabSz="1219170" fontAlgn="base">
                <a:spcBef>
                  <a:spcPct val="0"/>
                </a:spcBef>
                <a:spcAft>
                  <a:spcPct val="0"/>
                </a:spcAft>
                <a:buClrTx/>
                <a:buSzTx/>
                <a:buNone/>
                <a:defRPr/>
              </a:pPr>
              <a:endParaRPr lang="zh-CN" altLang="en-US" sz="1600">
                <a:solidFill>
                  <a:prstClr val="black"/>
                </a:solidFill>
                <a:latin typeface="Times New Roman" panose="02020603050405020304" pitchFamily="18" charset="0"/>
                <a:ea typeface="楷体_GB2312" pitchFamily="49" charset="-122"/>
                <a:cs typeface="Times New Roman" panose="02020603050405020304" pitchFamily="18" charset="0"/>
              </a:endParaRPr>
            </a:p>
          </p:txBody>
        </p:sp>
        <p:sp>
          <p:nvSpPr>
            <p:cNvPr id="109598" name="Rectangle 136"/>
            <p:cNvSpPr>
              <a:spLocks noChangeArrowheads="1"/>
            </p:cNvSpPr>
            <p:nvPr/>
          </p:nvSpPr>
          <p:spPr bwMode="auto">
            <a:xfrm>
              <a:off x="975" y="2750"/>
              <a:ext cx="77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prstClr val="black"/>
                  </a:solidFill>
                  <a:cs typeface="Times New Roman" panose="02020603050405020304" pitchFamily="18" charset="0"/>
                </a:rPr>
                <a:t>p</a:t>
              </a:r>
              <a:r>
                <a:rPr lang="en-US" altLang="zh-CN" sz="1600">
                  <a:solidFill>
                    <a:prstClr val="black"/>
                  </a:solidFill>
                  <a:cs typeface="Times New Roman" panose="02020603050405020304" pitchFamily="18" charset="0"/>
                </a:rPr>
                <a:t> (1, 9)</a:t>
              </a:r>
            </a:p>
          </p:txBody>
        </p:sp>
        <p:sp>
          <p:nvSpPr>
            <p:cNvPr id="109599" name="Rectangle 137"/>
            <p:cNvSpPr>
              <a:spLocks noChangeArrowheads="1"/>
            </p:cNvSpPr>
            <p:nvPr/>
          </p:nvSpPr>
          <p:spPr bwMode="auto">
            <a:xfrm>
              <a:off x="975" y="3113"/>
              <a:ext cx="77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prstClr val="black"/>
                  </a:solidFill>
                  <a:cs typeface="Times New Roman" panose="02020603050405020304" pitchFamily="18" charset="0"/>
                </a:rPr>
                <a:t>i, j</a:t>
              </a:r>
            </a:p>
          </p:txBody>
        </p:sp>
        <p:sp>
          <p:nvSpPr>
            <p:cNvPr id="109600" name="Rectangle 138"/>
            <p:cNvSpPr>
              <a:spLocks noChangeArrowheads="1"/>
            </p:cNvSpPr>
            <p:nvPr/>
          </p:nvSpPr>
          <p:spPr bwMode="auto">
            <a:xfrm>
              <a:off x="975" y="2931"/>
              <a:ext cx="775"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zh-CN" altLang="en-US" sz="1600">
                  <a:solidFill>
                    <a:prstClr val="black"/>
                  </a:solidFill>
                  <a:latin typeface="楷体" panose="02010609060101010101" pitchFamily="49" charset="-122"/>
                  <a:ea typeface="楷体" panose="02010609060101010101" pitchFamily="49" charset="-122"/>
                  <a:cs typeface="Times New Roman" panose="02020603050405020304" pitchFamily="18" charset="0"/>
                </a:rPr>
                <a:t>访问链</a:t>
              </a:r>
            </a:p>
          </p:txBody>
        </p:sp>
        <p:sp>
          <p:nvSpPr>
            <p:cNvPr id="40" name="Line 139"/>
            <p:cNvSpPr>
              <a:spLocks noChangeShapeType="1"/>
            </p:cNvSpPr>
            <p:nvPr/>
          </p:nvSpPr>
          <p:spPr bwMode="auto">
            <a:xfrm flipV="1">
              <a:off x="975" y="2932"/>
              <a:ext cx="746" cy="0"/>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41" name="Line 140"/>
            <p:cNvSpPr>
              <a:spLocks noChangeShapeType="1"/>
            </p:cNvSpPr>
            <p:nvPr/>
          </p:nvSpPr>
          <p:spPr bwMode="auto">
            <a:xfrm flipV="1">
              <a:off x="975" y="3113"/>
              <a:ext cx="726" cy="1"/>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grpSp>
      <p:sp>
        <p:nvSpPr>
          <p:cNvPr id="43" name="Line 12"/>
          <p:cNvSpPr>
            <a:spLocks noChangeShapeType="1"/>
          </p:cNvSpPr>
          <p:nvPr/>
        </p:nvSpPr>
        <p:spPr bwMode="auto">
          <a:xfrm flipH="1">
            <a:off x="7509933" y="4036485"/>
            <a:ext cx="0" cy="391583"/>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44" name="Rectangle 22"/>
          <p:cNvSpPr>
            <a:spLocks noChangeArrowheads="1"/>
          </p:cNvSpPr>
          <p:nvPr/>
        </p:nvSpPr>
        <p:spPr bwMode="auto">
          <a:xfrm>
            <a:off x="7291918" y="4324352"/>
            <a:ext cx="359833" cy="359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667" i="1">
                <a:solidFill>
                  <a:prstClr val="black"/>
                </a:solidFill>
                <a:ea typeface="宋体" panose="02010600030101010101" pitchFamily="2" charset="-122"/>
              </a:rPr>
              <a:t>e</a:t>
            </a:r>
          </a:p>
        </p:txBody>
      </p:sp>
      <p:grpSp>
        <p:nvGrpSpPr>
          <p:cNvPr id="6" name="Group 99"/>
          <p:cNvGrpSpPr>
            <a:grpSpLocks/>
          </p:cNvGrpSpPr>
          <p:nvPr/>
        </p:nvGrpSpPr>
        <p:grpSpPr bwMode="auto">
          <a:xfrm>
            <a:off x="5207000" y="3141133"/>
            <a:ext cx="1272117" cy="846667"/>
            <a:chOff x="948" y="2750"/>
            <a:chExt cx="802" cy="534"/>
          </a:xfrm>
        </p:grpSpPr>
        <p:sp>
          <p:nvSpPr>
            <p:cNvPr id="46" name="Rectangle 135"/>
            <p:cNvSpPr>
              <a:spLocks noChangeArrowheads="1"/>
            </p:cNvSpPr>
            <p:nvPr/>
          </p:nvSpPr>
          <p:spPr bwMode="auto">
            <a:xfrm>
              <a:off x="948" y="2765"/>
              <a:ext cx="773" cy="519"/>
            </a:xfrm>
            <a:prstGeom prst="rect">
              <a:avLst/>
            </a:prstGeom>
            <a:noFill/>
            <a:ln w="25400">
              <a:solidFill>
                <a:schemeClr val="tx2">
                  <a:lumMod val="60000"/>
                  <a:lumOff val="40000"/>
                </a:schemeClr>
              </a:solidFill>
              <a:miter lim="800000"/>
              <a:headEnd/>
              <a:tailEnd/>
            </a:ln>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defTabSz="1219170" fontAlgn="base">
                <a:spcBef>
                  <a:spcPct val="0"/>
                </a:spcBef>
                <a:spcAft>
                  <a:spcPct val="0"/>
                </a:spcAft>
                <a:buClrTx/>
                <a:buSzTx/>
                <a:buNone/>
                <a:defRPr/>
              </a:pPr>
              <a:endParaRPr lang="zh-CN" altLang="en-US" sz="1600">
                <a:solidFill>
                  <a:prstClr val="black"/>
                </a:solidFill>
                <a:latin typeface="Times New Roman" panose="02020603050405020304" pitchFamily="18" charset="0"/>
                <a:ea typeface="楷体_GB2312" pitchFamily="49" charset="-122"/>
                <a:cs typeface="Times New Roman" panose="02020603050405020304" pitchFamily="18" charset="0"/>
              </a:endParaRPr>
            </a:p>
          </p:txBody>
        </p:sp>
        <p:sp>
          <p:nvSpPr>
            <p:cNvPr id="109592" name="Rectangle 136"/>
            <p:cNvSpPr>
              <a:spLocks noChangeArrowheads="1"/>
            </p:cNvSpPr>
            <p:nvPr/>
          </p:nvSpPr>
          <p:spPr bwMode="auto">
            <a:xfrm>
              <a:off x="975" y="2750"/>
              <a:ext cx="77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prstClr val="black"/>
                  </a:solidFill>
                  <a:cs typeface="Times New Roman" panose="02020603050405020304" pitchFamily="18" charset="0"/>
                </a:rPr>
                <a:t>e</a:t>
              </a:r>
              <a:endParaRPr lang="en-US" altLang="zh-CN" sz="1600">
                <a:solidFill>
                  <a:prstClr val="black"/>
                </a:solidFill>
                <a:cs typeface="Times New Roman" panose="02020603050405020304" pitchFamily="18" charset="0"/>
              </a:endParaRPr>
            </a:p>
          </p:txBody>
        </p:sp>
        <p:sp>
          <p:nvSpPr>
            <p:cNvPr id="109593" name="Rectangle 137"/>
            <p:cNvSpPr>
              <a:spLocks noChangeArrowheads="1"/>
            </p:cNvSpPr>
            <p:nvPr/>
          </p:nvSpPr>
          <p:spPr bwMode="auto">
            <a:xfrm>
              <a:off x="975" y="3113"/>
              <a:ext cx="77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endParaRPr lang="en-US" altLang="zh-CN" sz="1600" i="1">
                <a:solidFill>
                  <a:prstClr val="black"/>
                </a:solidFill>
                <a:cs typeface="Times New Roman" panose="02020603050405020304" pitchFamily="18" charset="0"/>
              </a:endParaRPr>
            </a:p>
          </p:txBody>
        </p:sp>
        <p:sp>
          <p:nvSpPr>
            <p:cNvPr id="109594" name="Rectangle 138"/>
            <p:cNvSpPr>
              <a:spLocks noChangeArrowheads="1"/>
            </p:cNvSpPr>
            <p:nvPr/>
          </p:nvSpPr>
          <p:spPr bwMode="auto">
            <a:xfrm>
              <a:off x="975" y="2931"/>
              <a:ext cx="775"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zh-CN" altLang="en-US" sz="1600">
                  <a:solidFill>
                    <a:prstClr val="black"/>
                  </a:solidFill>
                  <a:latin typeface="楷体" panose="02010609060101010101" pitchFamily="49" charset="-122"/>
                  <a:ea typeface="楷体" panose="02010609060101010101" pitchFamily="49" charset="-122"/>
                  <a:cs typeface="Times New Roman" panose="02020603050405020304" pitchFamily="18" charset="0"/>
                </a:rPr>
                <a:t>访问链</a:t>
              </a:r>
            </a:p>
          </p:txBody>
        </p:sp>
        <p:sp>
          <p:nvSpPr>
            <p:cNvPr id="50" name="Line 139"/>
            <p:cNvSpPr>
              <a:spLocks noChangeShapeType="1"/>
            </p:cNvSpPr>
            <p:nvPr/>
          </p:nvSpPr>
          <p:spPr bwMode="auto">
            <a:xfrm flipV="1">
              <a:off x="975" y="2932"/>
              <a:ext cx="746" cy="0"/>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51" name="Line 140"/>
            <p:cNvSpPr>
              <a:spLocks noChangeShapeType="1"/>
            </p:cNvSpPr>
            <p:nvPr/>
          </p:nvSpPr>
          <p:spPr bwMode="auto">
            <a:xfrm flipV="1">
              <a:off x="975" y="3113"/>
              <a:ext cx="726" cy="1"/>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grpSp>
      <p:sp>
        <p:nvSpPr>
          <p:cNvPr id="52" name="任意多边形 51"/>
          <p:cNvSpPr/>
          <p:nvPr/>
        </p:nvSpPr>
        <p:spPr>
          <a:xfrm>
            <a:off x="6432552" y="1138767"/>
            <a:ext cx="613833" cy="2451100"/>
          </a:xfrm>
          <a:custGeom>
            <a:avLst/>
            <a:gdLst>
              <a:gd name="connsiteX0" fmla="*/ 0 w 460464"/>
              <a:gd name="connsiteY0" fmla="*/ 1768642 h 1768642"/>
              <a:gd name="connsiteX1" fmla="*/ 433137 w 460464"/>
              <a:gd name="connsiteY1" fmla="*/ 902369 h 1768642"/>
              <a:gd name="connsiteX2" fmla="*/ 372979 w 460464"/>
              <a:gd name="connsiteY2" fmla="*/ 156411 h 1768642"/>
              <a:gd name="connsiteX3" fmla="*/ 24063 w 460464"/>
              <a:gd name="connsiteY3" fmla="*/ 0 h 1768642"/>
            </a:gdLst>
            <a:ahLst/>
            <a:cxnLst>
              <a:cxn ang="0">
                <a:pos x="connsiteX0" y="connsiteY0"/>
              </a:cxn>
              <a:cxn ang="0">
                <a:pos x="connsiteX1" y="connsiteY1"/>
              </a:cxn>
              <a:cxn ang="0">
                <a:pos x="connsiteX2" y="connsiteY2"/>
              </a:cxn>
              <a:cxn ang="0">
                <a:pos x="connsiteX3" y="connsiteY3"/>
              </a:cxn>
            </a:cxnLst>
            <a:rect l="l" t="t" r="r" b="b"/>
            <a:pathLst>
              <a:path w="460464" h="1768642">
                <a:moveTo>
                  <a:pt x="0" y="1768642"/>
                </a:moveTo>
                <a:cubicBezTo>
                  <a:pt x="185487" y="1469858"/>
                  <a:pt x="370974" y="1171074"/>
                  <a:pt x="433137" y="902369"/>
                </a:cubicBezTo>
                <a:cubicBezTo>
                  <a:pt x="495300" y="633664"/>
                  <a:pt x="441158" y="306806"/>
                  <a:pt x="372979" y="156411"/>
                </a:cubicBezTo>
                <a:cubicBezTo>
                  <a:pt x="304800" y="6016"/>
                  <a:pt x="164431" y="3008"/>
                  <a:pt x="24063" y="0"/>
                </a:cubicBezTo>
              </a:path>
            </a:pathLst>
          </a:custGeom>
          <a:noFill/>
          <a:ln w="25400">
            <a:solidFill>
              <a:schemeClr val="tx1"/>
            </a:solidFill>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eaLnBrk="0" fontAlgn="base" hangingPunct="0">
              <a:spcBef>
                <a:spcPct val="0"/>
              </a:spcBef>
              <a:spcAft>
                <a:spcPct val="0"/>
              </a:spcAft>
              <a:defRPr/>
            </a:pPr>
            <a:endParaRPr lang="zh-CN" altLang="en-US" sz="1467" b="1">
              <a:solidFill>
                <a:prstClr val="white"/>
              </a:solidFill>
              <a:latin typeface="Candara"/>
              <a:ea typeface="华文楷体" panose="02010600040101010101" pitchFamily="2" charset="-122"/>
            </a:endParaRPr>
          </a:p>
        </p:txBody>
      </p:sp>
      <p:sp>
        <p:nvSpPr>
          <p:cNvPr id="53" name="Freeform 56"/>
          <p:cNvSpPr>
            <a:spLocks/>
          </p:cNvSpPr>
          <p:nvPr/>
        </p:nvSpPr>
        <p:spPr bwMode="auto">
          <a:xfrm rot="-511685">
            <a:off x="6426201" y="2012951"/>
            <a:ext cx="368300" cy="605367"/>
          </a:xfrm>
          <a:custGeom>
            <a:avLst/>
            <a:gdLst>
              <a:gd name="T0" fmla="*/ 0 w 358"/>
              <a:gd name="T1" fmla="*/ 2147483646 h 930"/>
              <a:gd name="T2" fmla="*/ 2147483646 w 358"/>
              <a:gd name="T3" fmla="*/ 2147483646 h 930"/>
              <a:gd name="T4" fmla="*/ 2147483646 w 358"/>
              <a:gd name="T5" fmla="*/ 2147483646 h 930"/>
              <a:gd name="T6" fmla="*/ 2147483646 w 358"/>
              <a:gd name="T7" fmla="*/ 2147483646 h 930"/>
              <a:gd name="T8" fmla="*/ 2147483646 w 358"/>
              <a:gd name="T9" fmla="*/ 0 h 930"/>
              <a:gd name="T10" fmla="*/ 0 60000 65536"/>
              <a:gd name="T11" fmla="*/ 0 60000 65536"/>
              <a:gd name="T12" fmla="*/ 0 60000 65536"/>
              <a:gd name="T13" fmla="*/ 0 60000 65536"/>
              <a:gd name="T14" fmla="*/ 0 60000 65536"/>
              <a:gd name="T15" fmla="*/ 0 w 358"/>
              <a:gd name="T16" fmla="*/ 0 h 930"/>
              <a:gd name="T17" fmla="*/ 358 w 358"/>
              <a:gd name="T18" fmla="*/ 930 h 930"/>
            </a:gdLst>
            <a:ahLst/>
            <a:cxnLst>
              <a:cxn ang="T10">
                <a:pos x="T0" y="T1"/>
              </a:cxn>
              <a:cxn ang="T11">
                <a:pos x="T2" y="T3"/>
              </a:cxn>
              <a:cxn ang="T12">
                <a:pos x="T4" y="T5"/>
              </a:cxn>
              <a:cxn ang="T13">
                <a:pos x="T6" y="T7"/>
              </a:cxn>
              <a:cxn ang="T14">
                <a:pos x="T8" y="T9"/>
              </a:cxn>
            </a:cxnLst>
            <a:rect l="T15" t="T16" r="T17" b="T18"/>
            <a:pathLst>
              <a:path w="358" h="930">
                <a:moveTo>
                  <a:pt x="0" y="930"/>
                </a:moveTo>
                <a:cubicBezTo>
                  <a:pt x="38" y="910"/>
                  <a:pt x="167" y="873"/>
                  <a:pt x="225" y="810"/>
                </a:cubicBezTo>
                <a:cubicBezTo>
                  <a:pt x="283" y="747"/>
                  <a:pt x="332" y="653"/>
                  <a:pt x="345" y="555"/>
                </a:cubicBezTo>
                <a:cubicBezTo>
                  <a:pt x="358" y="457"/>
                  <a:pt x="337" y="317"/>
                  <a:pt x="300" y="225"/>
                </a:cubicBezTo>
                <a:cubicBezTo>
                  <a:pt x="263" y="133"/>
                  <a:pt x="158" y="47"/>
                  <a:pt x="120"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lIns="91440" tIns="45720" rIns="91440" bIns="45720"/>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56" name="Freeform 56"/>
          <p:cNvSpPr>
            <a:spLocks/>
          </p:cNvSpPr>
          <p:nvPr/>
        </p:nvSpPr>
        <p:spPr bwMode="auto">
          <a:xfrm rot="-511685">
            <a:off x="6432552" y="1170518"/>
            <a:ext cx="171449" cy="662516"/>
          </a:xfrm>
          <a:custGeom>
            <a:avLst/>
            <a:gdLst>
              <a:gd name="T0" fmla="*/ 0 w 358"/>
              <a:gd name="T1" fmla="*/ 2147483646 h 930"/>
              <a:gd name="T2" fmla="*/ 2147483646 w 358"/>
              <a:gd name="T3" fmla="*/ 2147483646 h 930"/>
              <a:gd name="T4" fmla="*/ 2147483646 w 358"/>
              <a:gd name="T5" fmla="*/ 2147483646 h 930"/>
              <a:gd name="T6" fmla="*/ 2147483646 w 358"/>
              <a:gd name="T7" fmla="*/ 2147483646 h 930"/>
              <a:gd name="T8" fmla="*/ 2147483646 w 358"/>
              <a:gd name="T9" fmla="*/ 0 h 930"/>
              <a:gd name="T10" fmla="*/ 0 60000 65536"/>
              <a:gd name="T11" fmla="*/ 0 60000 65536"/>
              <a:gd name="T12" fmla="*/ 0 60000 65536"/>
              <a:gd name="T13" fmla="*/ 0 60000 65536"/>
              <a:gd name="T14" fmla="*/ 0 60000 65536"/>
              <a:gd name="T15" fmla="*/ 0 w 358"/>
              <a:gd name="T16" fmla="*/ 0 h 930"/>
              <a:gd name="T17" fmla="*/ 358 w 358"/>
              <a:gd name="T18" fmla="*/ 930 h 930"/>
            </a:gdLst>
            <a:ahLst/>
            <a:cxnLst>
              <a:cxn ang="T10">
                <a:pos x="T0" y="T1"/>
              </a:cxn>
              <a:cxn ang="T11">
                <a:pos x="T2" y="T3"/>
              </a:cxn>
              <a:cxn ang="T12">
                <a:pos x="T4" y="T5"/>
              </a:cxn>
              <a:cxn ang="T13">
                <a:pos x="T6" y="T7"/>
              </a:cxn>
              <a:cxn ang="T14">
                <a:pos x="T8" y="T9"/>
              </a:cxn>
            </a:cxnLst>
            <a:rect l="T15" t="T16" r="T17" b="T18"/>
            <a:pathLst>
              <a:path w="358" h="930">
                <a:moveTo>
                  <a:pt x="0" y="930"/>
                </a:moveTo>
                <a:cubicBezTo>
                  <a:pt x="38" y="910"/>
                  <a:pt x="167" y="873"/>
                  <a:pt x="225" y="810"/>
                </a:cubicBezTo>
                <a:cubicBezTo>
                  <a:pt x="283" y="747"/>
                  <a:pt x="332" y="653"/>
                  <a:pt x="345" y="555"/>
                </a:cubicBezTo>
                <a:cubicBezTo>
                  <a:pt x="358" y="457"/>
                  <a:pt x="337" y="317"/>
                  <a:pt x="300" y="225"/>
                </a:cubicBezTo>
                <a:cubicBezTo>
                  <a:pt x="263" y="133"/>
                  <a:pt x="158" y="47"/>
                  <a:pt x="120"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lIns="91440" tIns="45720" rIns="91440" bIns="45720"/>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48" name="Line 12"/>
          <p:cNvSpPr>
            <a:spLocks noChangeShapeType="1"/>
          </p:cNvSpPr>
          <p:nvPr/>
        </p:nvSpPr>
        <p:spPr bwMode="auto">
          <a:xfrm flipH="1">
            <a:off x="7509933" y="4036485"/>
            <a:ext cx="0" cy="391583"/>
          </a:xfrm>
          <a:prstGeom prst="line">
            <a:avLst/>
          </a:prstGeom>
          <a:noFill/>
          <a:ln w="25400">
            <a:solidFill>
              <a:schemeClr val="tx2">
                <a:lumMod val="60000"/>
                <a:lumOff val="40000"/>
              </a:schemeClr>
            </a:solidFill>
            <a:round/>
            <a:headEnd/>
            <a:tailEnd/>
          </a:ln>
          <a:extLst>
            <a:ext uri="{909E8E84-426E-40DD-AFC4-6F175D3DCCD1}">
              <a14:hiddenFill xmlns:a14="http://schemas.microsoft.com/office/drawing/2010/main">
                <a:noFill/>
              </a14:hiddenFill>
            </a:ext>
          </a:extLst>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49" name="Line 22"/>
          <p:cNvSpPr>
            <a:spLocks noChangeShapeType="1"/>
          </p:cNvSpPr>
          <p:nvPr/>
        </p:nvSpPr>
        <p:spPr bwMode="auto">
          <a:xfrm flipH="1">
            <a:off x="7584018" y="3145368"/>
            <a:ext cx="946149" cy="472017"/>
          </a:xfrm>
          <a:prstGeom prst="line">
            <a:avLst/>
          </a:prstGeom>
          <a:noFill/>
          <a:ln w="25400">
            <a:solidFill>
              <a:schemeClr val="tx2">
                <a:lumMod val="60000"/>
                <a:lumOff val="40000"/>
              </a:schemeClr>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Tree>
    <p:extLst>
      <p:ext uri="{BB962C8B-B14F-4D97-AF65-F5344CB8AC3E}">
        <p14:creationId xmlns:p14="http://schemas.microsoft.com/office/powerpoint/2010/main" val="6716275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238597"/>
                                        </p:tgtEl>
                                        <p:attrNameLst>
                                          <p:attrName>style.visibility</p:attrName>
                                        </p:attrNameLst>
                                      </p:cBhvr>
                                      <p:to>
                                        <p:strVal val="visible"/>
                                      </p:to>
                                    </p:set>
                                    <p:anim calcmode="lin" valueType="num">
                                      <p:cBhvr>
                                        <p:cTn id="7" dur="500" fill="hold"/>
                                        <p:tgtEl>
                                          <p:spTgt spid="238597"/>
                                        </p:tgtEl>
                                        <p:attrNameLst>
                                          <p:attrName>ppt_w</p:attrName>
                                        </p:attrNameLst>
                                      </p:cBhvr>
                                      <p:tavLst>
                                        <p:tav tm="0">
                                          <p:val>
                                            <p:fltVal val="0"/>
                                          </p:val>
                                        </p:tav>
                                        <p:tav tm="100000">
                                          <p:val>
                                            <p:strVal val="#ppt_w"/>
                                          </p:val>
                                        </p:tav>
                                      </p:tavLst>
                                    </p:anim>
                                    <p:anim calcmode="lin" valueType="num">
                                      <p:cBhvr>
                                        <p:cTn id="8" dur="500" fill="hold"/>
                                        <p:tgtEl>
                                          <p:spTgt spid="238597"/>
                                        </p:tgtEl>
                                        <p:attrNameLst>
                                          <p:attrName>ppt_h</p:attrName>
                                        </p:attrNameLst>
                                      </p:cBhvr>
                                      <p:tavLst>
                                        <p:tav tm="0">
                                          <p:val>
                                            <p:fltVal val="0"/>
                                          </p:val>
                                        </p:tav>
                                        <p:tav tm="100000">
                                          <p:val>
                                            <p:strVal val="#ppt_h"/>
                                          </p:val>
                                        </p:tav>
                                      </p:tavLst>
                                    </p:anim>
                                    <p:animEffect transition="in" filter="fade">
                                      <p:cBhvr>
                                        <p:cTn id="9" dur="500"/>
                                        <p:tgtEl>
                                          <p:spTgt spid="238597"/>
                                        </p:tgtEl>
                                      </p:cBhvr>
                                    </p:animEffect>
                                  </p:childTnLst>
                                </p:cTn>
                              </p:par>
                              <p:par>
                                <p:cTn id="10" presetID="53" presetClass="entr" presetSubtype="0" fill="hold" nodeType="withEffect">
                                  <p:stCondLst>
                                    <p:cond delay="0"/>
                                  </p:stCondLst>
                                  <p:childTnLst>
                                    <p:set>
                                      <p:cBhvr>
                                        <p:cTn id="11" dur="1" fill="hold">
                                          <p:stCondLst>
                                            <p:cond delay="0"/>
                                          </p:stCondLst>
                                        </p:cTn>
                                        <p:tgtEl>
                                          <p:spTgt spid="238595"/>
                                        </p:tgtEl>
                                        <p:attrNameLst>
                                          <p:attrName>style.visibility</p:attrName>
                                        </p:attrNameLst>
                                      </p:cBhvr>
                                      <p:to>
                                        <p:strVal val="visible"/>
                                      </p:to>
                                    </p:set>
                                    <p:anim calcmode="lin" valueType="num">
                                      <p:cBhvr>
                                        <p:cTn id="12" dur="500" fill="hold"/>
                                        <p:tgtEl>
                                          <p:spTgt spid="238595"/>
                                        </p:tgtEl>
                                        <p:attrNameLst>
                                          <p:attrName>ppt_w</p:attrName>
                                        </p:attrNameLst>
                                      </p:cBhvr>
                                      <p:tavLst>
                                        <p:tav tm="0">
                                          <p:val>
                                            <p:fltVal val="0"/>
                                          </p:val>
                                        </p:tav>
                                        <p:tav tm="100000">
                                          <p:val>
                                            <p:strVal val="#ppt_w"/>
                                          </p:val>
                                        </p:tav>
                                      </p:tavLst>
                                    </p:anim>
                                    <p:anim calcmode="lin" valueType="num">
                                      <p:cBhvr>
                                        <p:cTn id="13" dur="500" fill="hold"/>
                                        <p:tgtEl>
                                          <p:spTgt spid="238595"/>
                                        </p:tgtEl>
                                        <p:attrNameLst>
                                          <p:attrName>ppt_h</p:attrName>
                                        </p:attrNameLst>
                                      </p:cBhvr>
                                      <p:tavLst>
                                        <p:tav tm="0">
                                          <p:val>
                                            <p:fltVal val="0"/>
                                          </p:val>
                                        </p:tav>
                                        <p:tav tm="100000">
                                          <p:val>
                                            <p:strVal val="#ppt_h"/>
                                          </p:val>
                                        </p:tav>
                                      </p:tavLst>
                                    </p:anim>
                                    <p:animEffect transition="in" filter="fade">
                                      <p:cBhvr>
                                        <p:cTn id="14" dur="500"/>
                                        <p:tgtEl>
                                          <p:spTgt spid="238595"/>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3" presetClass="entr" presetSubtype="16"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56"/>
                                        </p:tgtEl>
                                        <p:attrNameLst>
                                          <p:attrName>style.visibility</p:attrName>
                                        </p:attrNameLst>
                                      </p:cBhvr>
                                      <p:to>
                                        <p:strVal val="visible"/>
                                      </p:to>
                                    </p:set>
                                    <p:anim calcmode="lin" valueType="num">
                                      <p:cBhvr>
                                        <p:cTn id="26" dur="500" fill="hold"/>
                                        <p:tgtEl>
                                          <p:spTgt spid="56"/>
                                        </p:tgtEl>
                                        <p:attrNameLst>
                                          <p:attrName>ppt_w</p:attrName>
                                        </p:attrNameLst>
                                      </p:cBhvr>
                                      <p:tavLst>
                                        <p:tav tm="0">
                                          <p:val>
                                            <p:fltVal val="0"/>
                                          </p:val>
                                        </p:tav>
                                        <p:tav tm="100000">
                                          <p:val>
                                            <p:strVal val="#ppt_w"/>
                                          </p:val>
                                        </p:tav>
                                      </p:tavLst>
                                    </p:anim>
                                    <p:anim calcmode="lin" valueType="num">
                                      <p:cBhvr>
                                        <p:cTn id="27" dur="500" fill="hold"/>
                                        <p:tgtEl>
                                          <p:spTgt spid="56"/>
                                        </p:tgtEl>
                                        <p:attrNameLst>
                                          <p:attrName>ppt_h</p:attrName>
                                        </p:attrNameLst>
                                      </p:cBhvr>
                                      <p:tavLst>
                                        <p:tav tm="0">
                                          <p:val>
                                            <p:fltVal val="0"/>
                                          </p:val>
                                        </p:tav>
                                        <p:tav tm="100000">
                                          <p:val>
                                            <p:strVal val="#ppt_h"/>
                                          </p:val>
                                        </p:tav>
                                      </p:tavLst>
                                    </p:anim>
                                    <p:animEffect transition="in" filter="fade">
                                      <p:cBhvr>
                                        <p:cTn id="28" dur="500"/>
                                        <p:tgtEl>
                                          <p:spTgt spid="5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3" presetClass="entr" presetSubtype="0" fill="hold" grpId="0" nodeType="clickEffect">
                                  <p:stCondLst>
                                    <p:cond delay="0"/>
                                  </p:stCondLst>
                                  <p:childTnLst>
                                    <p:set>
                                      <p:cBhvr>
                                        <p:cTn id="32" dur="1" fill="hold">
                                          <p:stCondLst>
                                            <p:cond delay="0"/>
                                          </p:stCondLst>
                                        </p:cTn>
                                        <p:tgtEl>
                                          <p:spTgt spid="238599"/>
                                        </p:tgtEl>
                                        <p:attrNameLst>
                                          <p:attrName>style.visibility</p:attrName>
                                        </p:attrNameLst>
                                      </p:cBhvr>
                                      <p:to>
                                        <p:strVal val="visible"/>
                                      </p:to>
                                    </p:set>
                                    <p:anim calcmode="lin" valueType="num">
                                      <p:cBhvr>
                                        <p:cTn id="33" dur="500" fill="hold"/>
                                        <p:tgtEl>
                                          <p:spTgt spid="238599"/>
                                        </p:tgtEl>
                                        <p:attrNameLst>
                                          <p:attrName>ppt_w</p:attrName>
                                        </p:attrNameLst>
                                      </p:cBhvr>
                                      <p:tavLst>
                                        <p:tav tm="0">
                                          <p:val>
                                            <p:fltVal val="0"/>
                                          </p:val>
                                        </p:tav>
                                        <p:tav tm="100000">
                                          <p:val>
                                            <p:strVal val="#ppt_w"/>
                                          </p:val>
                                        </p:tav>
                                      </p:tavLst>
                                    </p:anim>
                                    <p:anim calcmode="lin" valueType="num">
                                      <p:cBhvr>
                                        <p:cTn id="34" dur="500" fill="hold"/>
                                        <p:tgtEl>
                                          <p:spTgt spid="238599"/>
                                        </p:tgtEl>
                                        <p:attrNameLst>
                                          <p:attrName>ppt_h</p:attrName>
                                        </p:attrNameLst>
                                      </p:cBhvr>
                                      <p:tavLst>
                                        <p:tav tm="0">
                                          <p:val>
                                            <p:fltVal val="0"/>
                                          </p:val>
                                        </p:tav>
                                        <p:tav tm="100000">
                                          <p:val>
                                            <p:strVal val="#ppt_h"/>
                                          </p:val>
                                        </p:tav>
                                      </p:tavLst>
                                    </p:anim>
                                    <p:animEffect transition="in" filter="fade">
                                      <p:cBhvr>
                                        <p:cTn id="35" dur="500"/>
                                        <p:tgtEl>
                                          <p:spTgt spid="238599"/>
                                        </p:tgtEl>
                                      </p:cBhvr>
                                    </p:animEffect>
                                  </p:childTnLst>
                                </p:cTn>
                              </p:par>
                              <p:par>
                                <p:cTn id="36" presetID="53" presetClass="entr" presetSubtype="0" fill="hold" grpId="0" nodeType="withEffect">
                                  <p:stCondLst>
                                    <p:cond delay="0"/>
                                  </p:stCondLst>
                                  <p:childTnLst>
                                    <p:set>
                                      <p:cBhvr>
                                        <p:cTn id="37" dur="1" fill="hold">
                                          <p:stCondLst>
                                            <p:cond delay="0"/>
                                          </p:stCondLst>
                                        </p:cTn>
                                        <p:tgtEl>
                                          <p:spTgt spid="238601"/>
                                        </p:tgtEl>
                                        <p:attrNameLst>
                                          <p:attrName>style.visibility</p:attrName>
                                        </p:attrNameLst>
                                      </p:cBhvr>
                                      <p:to>
                                        <p:strVal val="visible"/>
                                      </p:to>
                                    </p:set>
                                    <p:anim calcmode="lin" valueType="num">
                                      <p:cBhvr>
                                        <p:cTn id="38" dur="500" fill="hold"/>
                                        <p:tgtEl>
                                          <p:spTgt spid="238601"/>
                                        </p:tgtEl>
                                        <p:attrNameLst>
                                          <p:attrName>ppt_w</p:attrName>
                                        </p:attrNameLst>
                                      </p:cBhvr>
                                      <p:tavLst>
                                        <p:tav tm="0">
                                          <p:val>
                                            <p:fltVal val="0"/>
                                          </p:val>
                                        </p:tav>
                                        <p:tav tm="100000">
                                          <p:val>
                                            <p:strVal val="#ppt_w"/>
                                          </p:val>
                                        </p:tav>
                                      </p:tavLst>
                                    </p:anim>
                                    <p:anim calcmode="lin" valueType="num">
                                      <p:cBhvr>
                                        <p:cTn id="39" dur="500" fill="hold"/>
                                        <p:tgtEl>
                                          <p:spTgt spid="238601"/>
                                        </p:tgtEl>
                                        <p:attrNameLst>
                                          <p:attrName>ppt_h</p:attrName>
                                        </p:attrNameLst>
                                      </p:cBhvr>
                                      <p:tavLst>
                                        <p:tav tm="0">
                                          <p:val>
                                            <p:fltVal val="0"/>
                                          </p:val>
                                        </p:tav>
                                        <p:tav tm="100000">
                                          <p:val>
                                            <p:strVal val="#ppt_h"/>
                                          </p:val>
                                        </p:tav>
                                      </p:tavLst>
                                    </p:anim>
                                    <p:animEffect transition="in" filter="fade">
                                      <p:cBhvr>
                                        <p:cTn id="40" dur="500"/>
                                        <p:tgtEl>
                                          <p:spTgt spid="238601"/>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53" presetClass="entr" presetSubtype="16" fill="hold" nodeType="clickEffect">
                                  <p:stCondLst>
                                    <p:cond delay="0"/>
                                  </p:stCondLst>
                                  <p:childTnLst>
                                    <p:set>
                                      <p:cBhvr>
                                        <p:cTn id="44" dur="1" fill="hold">
                                          <p:stCondLst>
                                            <p:cond delay="0"/>
                                          </p:stCondLst>
                                        </p:cTn>
                                        <p:tgtEl>
                                          <p:spTgt spid="5"/>
                                        </p:tgtEl>
                                        <p:attrNameLst>
                                          <p:attrName>style.visibility</p:attrName>
                                        </p:attrNameLst>
                                      </p:cBhvr>
                                      <p:to>
                                        <p:strVal val="visible"/>
                                      </p:to>
                                    </p:set>
                                    <p:anim calcmode="lin" valueType="num">
                                      <p:cBhvr>
                                        <p:cTn id="45" dur="500" fill="hold"/>
                                        <p:tgtEl>
                                          <p:spTgt spid="5"/>
                                        </p:tgtEl>
                                        <p:attrNameLst>
                                          <p:attrName>ppt_w</p:attrName>
                                        </p:attrNameLst>
                                      </p:cBhvr>
                                      <p:tavLst>
                                        <p:tav tm="0">
                                          <p:val>
                                            <p:fltVal val="0"/>
                                          </p:val>
                                        </p:tav>
                                        <p:tav tm="100000">
                                          <p:val>
                                            <p:strVal val="#ppt_w"/>
                                          </p:val>
                                        </p:tav>
                                      </p:tavLst>
                                    </p:anim>
                                    <p:anim calcmode="lin" valueType="num">
                                      <p:cBhvr>
                                        <p:cTn id="46" dur="500" fill="hold"/>
                                        <p:tgtEl>
                                          <p:spTgt spid="5"/>
                                        </p:tgtEl>
                                        <p:attrNameLst>
                                          <p:attrName>ppt_h</p:attrName>
                                        </p:attrNameLst>
                                      </p:cBhvr>
                                      <p:tavLst>
                                        <p:tav tm="0">
                                          <p:val>
                                            <p:fltVal val="0"/>
                                          </p:val>
                                        </p:tav>
                                        <p:tav tm="100000">
                                          <p:val>
                                            <p:strVal val="#ppt_h"/>
                                          </p:val>
                                        </p:tav>
                                      </p:tavLst>
                                    </p:anim>
                                    <p:animEffect transition="in" filter="fade">
                                      <p:cBhvr>
                                        <p:cTn id="47" dur="500"/>
                                        <p:tgtEl>
                                          <p:spTgt spid="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3" presetClass="entr" presetSubtype="16" fill="hold" grpId="0" nodeType="clickEffect">
                                  <p:stCondLst>
                                    <p:cond delay="0"/>
                                  </p:stCondLst>
                                  <p:childTnLst>
                                    <p:set>
                                      <p:cBhvr>
                                        <p:cTn id="51" dur="1" fill="hold">
                                          <p:stCondLst>
                                            <p:cond delay="0"/>
                                          </p:stCondLst>
                                        </p:cTn>
                                        <p:tgtEl>
                                          <p:spTgt spid="53"/>
                                        </p:tgtEl>
                                        <p:attrNameLst>
                                          <p:attrName>style.visibility</p:attrName>
                                        </p:attrNameLst>
                                      </p:cBhvr>
                                      <p:to>
                                        <p:strVal val="visible"/>
                                      </p:to>
                                    </p:set>
                                    <p:anim calcmode="lin" valueType="num">
                                      <p:cBhvr>
                                        <p:cTn id="52" dur="500" fill="hold"/>
                                        <p:tgtEl>
                                          <p:spTgt spid="53"/>
                                        </p:tgtEl>
                                        <p:attrNameLst>
                                          <p:attrName>ppt_w</p:attrName>
                                        </p:attrNameLst>
                                      </p:cBhvr>
                                      <p:tavLst>
                                        <p:tav tm="0">
                                          <p:val>
                                            <p:fltVal val="0"/>
                                          </p:val>
                                        </p:tav>
                                        <p:tav tm="100000">
                                          <p:val>
                                            <p:strVal val="#ppt_w"/>
                                          </p:val>
                                        </p:tav>
                                      </p:tavLst>
                                    </p:anim>
                                    <p:anim calcmode="lin" valueType="num">
                                      <p:cBhvr>
                                        <p:cTn id="53" dur="500" fill="hold"/>
                                        <p:tgtEl>
                                          <p:spTgt spid="53"/>
                                        </p:tgtEl>
                                        <p:attrNameLst>
                                          <p:attrName>ppt_h</p:attrName>
                                        </p:attrNameLst>
                                      </p:cBhvr>
                                      <p:tavLst>
                                        <p:tav tm="0">
                                          <p:val>
                                            <p:fltVal val="0"/>
                                          </p:val>
                                        </p:tav>
                                        <p:tav tm="100000">
                                          <p:val>
                                            <p:strVal val="#ppt_h"/>
                                          </p:val>
                                        </p:tav>
                                      </p:tavLst>
                                    </p:anim>
                                    <p:animEffect transition="in" filter="fade">
                                      <p:cBhvr>
                                        <p:cTn id="54" dur="500"/>
                                        <p:tgtEl>
                                          <p:spTgt spid="53"/>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53" presetClass="entr" presetSubtype="16" fill="hold" grpId="0" nodeType="clickEffect">
                                  <p:stCondLst>
                                    <p:cond delay="0"/>
                                  </p:stCondLst>
                                  <p:childTnLst>
                                    <p:set>
                                      <p:cBhvr>
                                        <p:cTn id="58" dur="1" fill="hold">
                                          <p:stCondLst>
                                            <p:cond delay="0"/>
                                          </p:stCondLst>
                                        </p:cTn>
                                        <p:tgtEl>
                                          <p:spTgt spid="43"/>
                                        </p:tgtEl>
                                        <p:attrNameLst>
                                          <p:attrName>style.visibility</p:attrName>
                                        </p:attrNameLst>
                                      </p:cBhvr>
                                      <p:to>
                                        <p:strVal val="visible"/>
                                      </p:to>
                                    </p:set>
                                    <p:anim calcmode="lin" valueType="num">
                                      <p:cBhvr>
                                        <p:cTn id="59" dur="500" fill="hold"/>
                                        <p:tgtEl>
                                          <p:spTgt spid="43"/>
                                        </p:tgtEl>
                                        <p:attrNameLst>
                                          <p:attrName>ppt_w</p:attrName>
                                        </p:attrNameLst>
                                      </p:cBhvr>
                                      <p:tavLst>
                                        <p:tav tm="0">
                                          <p:val>
                                            <p:fltVal val="0"/>
                                          </p:val>
                                        </p:tav>
                                        <p:tav tm="100000">
                                          <p:val>
                                            <p:strVal val="#ppt_w"/>
                                          </p:val>
                                        </p:tav>
                                      </p:tavLst>
                                    </p:anim>
                                    <p:anim calcmode="lin" valueType="num">
                                      <p:cBhvr>
                                        <p:cTn id="60" dur="500" fill="hold"/>
                                        <p:tgtEl>
                                          <p:spTgt spid="43"/>
                                        </p:tgtEl>
                                        <p:attrNameLst>
                                          <p:attrName>ppt_h</p:attrName>
                                        </p:attrNameLst>
                                      </p:cBhvr>
                                      <p:tavLst>
                                        <p:tav tm="0">
                                          <p:val>
                                            <p:fltVal val="0"/>
                                          </p:val>
                                        </p:tav>
                                        <p:tav tm="100000">
                                          <p:val>
                                            <p:strVal val="#ppt_h"/>
                                          </p:val>
                                        </p:tav>
                                      </p:tavLst>
                                    </p:anim>
                                    <p:animEffect transition="in" filter="fade">
                                      <p:cBhvr>
                                        <p:cTn id="61" dur="500"/>
                                        <p:tgtEl>
                                          <p:spTgt spid="43"/>
                                        </p:tgtEl>
                                      </p:cBhvr>
                                    </p:animEffect>
                                  </p:childTnLst>
                                </p:cTn>
                              </p:par>
                              <p:par>
                                <p:cTn id="62" presetID="53" presetClass="entr" presetSubtype="16" fill="hold" grpId="0" nodeType="withEffect">
                                  <p:stCondLst>
                                    <p:cond delay="0"/>
                                  </p:stCondLst>
                                  <p:childTnLst>
                                    <p:set>
                                      <p:cBhvr>
                                        <p:cTn id="63" dur="1" fill="hold">
                                          <p:stCondLst>
                                            <p:cond delay="0"/>
                                          </p:stCondLst>
                                        </p:cTn>
                                        <p:tgtEl>
                                          <p:spTgt spid="44"/>
                                        </p:tgtEl>
                                        <p:attrNameLst>
                                          <p:attrName>style.visibility</p:attrName>
                                        </p:attrNameLst>
                                      </p:cBhvr>
                                      <p:to>
                                        <p:strVal val="visible"/>
                                      </p:to>
                                    </p:set>
                                    <p:anim calcmode="lin" valueType="num">
                                      <p:cBhvr>
                                        <p:cTn id="64" dur="500" fill="hold"/>
                                        <p:tgtEl>
                                          <p:spTgt spid="44"/>
                                        </p:tgtEl>
                                        <p:attrNameLst>
                                          <p:attrName>ppt_w</p:attrName>
                                        </p:attrNameLst>
                                      </p:cBhvr>
                                      <p:tavLst>
                                        <p:tav tm="0">
                                          <p:val>
                                            <p:fltVal val="0"/>
                                          </p:val>
                                        </p:tav>
                                        <p:tav tm="100000">
                                          <p:val>
                                            <p:strVal val="#ppt_w"/>
                                          </p:val>
                                        </p:tav>
                                      </p:tavLst>
                                    </p:anim>
                                    <p:anim calcmode="lin" valueType="num">
                                      <p:cBhvr>
                                        <p:cTn id="65" dur="500" fill="hold"/>
                                        <p:tgtEl>
                                          <p:spTgt spid="44"/>
                                        </p:tgtEl>
                                        <p:attrNameLst>
                                          <p:attrName>ppt_h</p:attrName>
                                        </p:attrNameLst>
                                      </p:cBhvr>
                                      <p:tavLst>
                                        <p:tav tm="0">
                                          <p:val>
                                            <p:fltVal val="0"/>
                                          </p:val>
                                        </p:tav>
                                        <p:tav tm="100000">
                                          <p:val>
                                            <p:strVal val="#ppt_h"/>
                                          </p:val>
                                        </p:tav>
                                      </p:tavLst>
                                    </p:anim>
                                    <p:animEffect transition="in" filter="fade">
                                      <p:cBhvr>
                                        <p:cTn id="66" dur="500"/>
                                        <p:tgtEl>
                                          <p:spTgt spid="44"/>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53" presetClass="entr" presetSubtype="16" fill="hold" nodeType="clickEffect">
                                  <p:stCondLst>
                                    <p:cond delay="0"/>
                                  </p:stCondLst>
                                  <p:childTnLst>
                                    <p:set>
                                      <p:cBhvr>
                                        <p:cTn id="70" dur="1" fill="hold">
                                          <p:stCondLst>
                                            <p:cond delay="0"/>
                                          </p:stCondLst>
                                        </p:cTn>
                                        <p:tgtEl>
                                          <p:spTgt spid="6"/>
                                        </p:tgtEl>
                                        <p:attrNameLst>
                                          <p:attrName>style.visibility</p:attrName>
                                        </p:attrNameLst>
                                      </p:cBhvr>
                                      <p:to>
                                        <p:strVal val="visible"/>
                                      </p:to>
                                    </p:set>
                                    <p:anim calcmode="lin" valueType="num">
                                      <p:cBhvr>
                                        <p:cTn id="71" dur="500" fill="hold"/>
                                        <p:tgtEl>
                                          <p:spTgt spid="6"/>
                                        </p:tgtEl>
                                        <p:attrNameLst>
                                          <p:attrName>ppt_w</p:attrName>
                                        </p:attrNameLst>
                                      </p:cBhvr>
                                      <p:tavLst>
                                        <p:tav tm="0">
                                          <p:val>
                                            <p:fltVal val="0"/>
                                          </p:val>
                                        </p:tav>
                                        <p:tav tm="100000">
                                          <p:val>
                                            <p:strVal val="#ppt_w"/>
                                          </p:val>
                                        </p:tav>
                                      </p:tavLst>
                                    </p:anim>
                                    <p:anim calcmode="lin" valueType="num">
                                      <p:cBhvr>
                                        <p:cTn id="72" dur="500" fill="hold"/>
                                        <p:tgtEl>
                                          <p:spTgt spid="6"/>
                                        </p:tgtEl>
                                        <p:attrNameLst>
                                          <p:attrName>ppt_h</p:attrName>
                                        </p:attrNameLst>
                                      </p:cBhvr>
                                      <p:tavLst>
                                        <p:tav tm="0">
                                          <p:val>
                                            <p:fltVal val="0"/>
                                          </p:val>
                                        </p:tav>
                                        <p:tav tm="100000">
                                          <p:val>
                                            <p:strVal val="#ppt_h"/>
                                          </p:val>
                                        </p:tav>
                                      </p:tavLst>
                                    </p:anim>
                                    <p:animEffect transition="in" filter="fade">
                                      <p:cBhvr>
                                        <p:cTn id="73" dur="500"/>
                                        <p:tgtEl>
                                          <p:spTgt spid="6"/>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53" presetClass="entr" presetSubtype="16" fill="hold" nodeType="clickEffect">
                                  <p:stCondLst>
                                    <p:cond delay="0"/>
                                  </p:stCondLst>
                                  <p:childTnLst>
                                    <p:set>
                                      <p:cBhvr>
                                        <p:cTn id="77" dur="1" fill="hold">
                                          <p:stCondLst>
                                            <p:cond delay="0"/>
                                          </p:stCondLst>
                                        </p:cTn>
                                        <p:tgtEl>
                                          <p:spTgt spid="52"/>
                                        </p:tgtEl>
                                        <p:attrNameLst>
                                          <p:attrName>style.visibility</p:attrName>
                                        </p:attrNameLst>
                                      </p:cBhvr>
                                      <p:to>
                                        <p:strVal val="visible"/>
                                      </p:to>
                                    </p:set>
                                    <p:anim calcmode="lin" valueType="num">
                                      <p:cBhvr>
                                        <p:cTn id="78" dur="500" fill="hold"/>
                                        <p:tgtEl>
                                          <p:spTgt spid="52"/>
                                        </p:tgtEl>
                                        <p:attrNameLst>
                                          <p:attrName>ppt_w</p:attrName>
                                        </p:attrNameLst>
                                      </p:cBhvr>
                                      <p:tavLst>
                                        <p:tav tm="0">
                                          <p:val>
                                            <p:fltVal val="0"/>
                                          </p:val>
                                        </p:tav>
                                        <p:tav tm="100000">
                                          <p:val>
                                            <p:strVal val="#ppt_w"/>
                                          </p:val>
                                        </p:tav>
                                      </p:tavLst>
                                    </p:anim>
                                    <p:anim calcmode="lin" valueType="num">
                                      <p:cBhvr>
                                        <p:cTn id="79" dur="500" fill="hold"/>
                                        <p:tgtEl>
                                          <p:spTgt spid="52"/>
                                        </p:tgtEl>
                                        <p:attrNameLst>
                                          <p:attrName>ppt_h</p:attrName>
                                        </p:attrNameLst>
                                      </p:cBhvr>
                                      <p:tavLst>
                                        <p:tav tm="0">
                                          <p:val>
                                            <p:fltVal val="0"/>
                                          </p:val>
                                        </p:tav>
                                        <p:tav tm="100000">
                                          <p:val>
                                            <p:strVal val="#ppt_h"/>
                                          </p:val>
                                        </p:tav>
                                      </p:tavLst>
                                    </p:anim>
                                    <p:animEffect transition="in" filter="fade">
                                      <p:cBhvr>
                                        <p:cTn id="80" dur="500"/>
                                        <p:tgtEl>
                                          <p:spTgt spid="52"/>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53" presetClass="entr" presetSubtype="16" fill="hold" nodeType="clickEffect">
                                  <p:stCondLst>
                                    <p:cond delay="0"/>
                                  </p:stCondLst>
                                  <p:childTnLst>
                                    <p:set>
                                      <p:cBhvr>
                                        <p:cTn id="84" dur="1" fill="hold">
                                          <p:stCondLst>
                                            <p:cond delay="0"/>
                                          </p:stCondLst>
                                        </p:cTn>
                                        <p:tgtEl>
                                          <p:spTgt spid="48"/>
                                        </p:tgtEl>
                                        <p:attrNameLst>
                                          <p:attrName>style.visibility</p:attrName>
                                        </p:attrNameLst>
                                      </p:cBhvr>
                                      <p:to>
                                        <p:strVal val="visible"/>
                                      </p:to>
                                    </p:set>
                                    <p:anim calcmode="lin" valueType="num">
                                      <p:cBhvr>
                                        <p:cTn id="85" dur="500" fill="hold"/>
                                        <p:tgtEl>
                                          <p:spTgt spid="48"/>
                                        </p:tgtEl>
                                        <p:attrNameLst>
                                          <p:attrName>ppt_w</p:attrName>
                                        </p:attrNameLst>
                                      </p:cBhvr>
                                      <p:tavLst>
                                        <p:tav tm="0">
                                          <p:val>
                                            <p:fltVal val="0"/>
                                          </p:val>
                                        </p:tav>
                                        <p:tav tm="100000">
                                          <p:val>
                                            <p:strVal val="#ppt_w"/>
                                          </p:val>
                                        </p:tav>
                                      </p:tavLst>
                                    </p:anim>
                                    <p:anim calcmode="lin" valueType="num">
                                      <p:cBhvr>
                                        <p:cTn id="86" dur="500" fill="hold"/>
                                        <p:tgtEl>
                                          <p:spTgt spid="48"/>
                                        </p:tgtEl>
                                        <p:attrNameLst>
                                          <p:attrName>ppt_h</p:attrName>
                                        </p:attrNameLst>
                                      </p:cBhvr>
                                      <p:tavLst>
                                        <p:tav tm="0">
                                          <p:val>
                                            <p:fltVal val="0"/>
                                          </p:val>
                                        </p:tav>
                                        <p:tav tm="100000">
                                          <p:val>
                                            <p:strVal val="#ppt_h"/>
                                          </p:val>
                                        </p:tav>
                                      </p:tavLst>
                                    </p:anim>
                                    <p:animEffect transition="in" filter="fade">
                                      <p:cBhvr>
                                        <p:cTn id="87" dur="500"/>
                                        <p:tgtEl>
                                          <p:spTgt spid="48"/>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53" presetClass="exit" presetSubtype="32" fill="hold" nodeType="clickEffect">
                                  <p:stCondLst>
                                    <p:cond delay="0"/>
                                  </p:stCondLst>
                                  <p:childTnLst>
                                    <p:anim calcmode="lin" valueType="num">
                                      <p:cBhvr>
                                        <p:cTn id="91" dur="500"/>
                                        <p:tgtEl>
                                          <p:spTgt spid="6"/>
                                        </p:tgtEl>
                                        <p:attrNameLst>
                                          <p:attrName>ppt_w</p:attrName>
                                        </p:attrNameLst>
                                      </p:cBhvr>
                                      <p:tavLst>
                                        <p:tav tm="0">
                                          <p:val>
                                            <p:strVal val="ppt_w"/>
                                          </p:val>
                                        </p:tav>
                                        <p:tav tm="100000">
                                          <p:val>
                                            <p:fltVal val="0"/>
                                          </p:val>
                                        </p:tav>
                                      </p:tavLst>
                                    </p:anim>
                                    <p:anim calcmode="lin" valueType="num">
                                      <p:cBhvr>
                                        <p:cTn id="92" dur="500"/>
                                        <p:tgtEl>
                                          <p:spTgt spid="6"/>
                                        </p:tgtEl>
                                        <p:attrNameLst>
                                          <p:attrName>ppt_h</p:attrName>
                                        </p:attrNameLst>
                                      </p:cBhvr>
                                      <p:tavLst>
                                        <p:tav tm="0">
                                          <p:val>
                                            <p:strVal val="ppt_h"/>
                                          </p:val>
                                        </p:tav>
                                        <p:tav tm="100000">
                                          <p:val>
                                            <p:fltVal val="0"/>
                                          </p:val>
                                        </p:tav>
                                      </p:tavLst>
                                    </p:anim>
                                    <p:animEffect transition="out" filter="fade">
                                      <p:cBhvr>
                                        <p:cTn id="93" dur="500"/>
                                        <p:tgtEl>
                                          <p:spTgt spid="6"/>
                                        </p:tgtEl>
                                      </p:cBhvr>
                                    </p:animEffect>
                                    <p:set>
                                      <p:cBhvr>
                                        <p:cTn id="94" dur="1" fill="hold">
                                          <p:stCondLst>
                                            <p:cond delay="499"/>
                                          </p:stCondLst>
                                        </p:cTn>
                                        <p:tgtEl>
                                          <p:spTgt spid="6"/>
                                        </p:tgtEl>
                                        <p:attrNameLst>
                                          <p:attrName>style.visibility</p:attrName>
                                        </p:attrNameLst>
                                      </p:cBhvr>
                                      <p:to>
                                        <p:strVal val="hidden"/>
                                      </p:to>
                                    </p:set>
                                  </p:childTnLst>
                                </p:cTn>
                              </p:par>
                              <p:par>
                                <p:cTn id="95" presetID="53" presetClass="exit" presetSubtype="32" fill="hold" nodeType="withEffect">
                                  <p:stCondLst>
                                    <p:cond delay="0"/>
                                  </p:stCondLst>
                                  <p:childTnLst>
                                    <p:anim calcmode="lin" valueType="num">
                                      <p:cBhvr>
                                        <p:cTn id="96" dur="500"/>
                                        <p:tgtEl>
                                          <p:spTgt spid="52"/>
                                        </p:tgtEl>
                                        <p:attrNameLst>
                                          <p:attrName>ppt_w</p:attrName>
                                        </p:attrNameLst>
                                      </p:cBhvr>
                                      <p:tavLst>
                                        <p:tav tm="0">
                                          <p:val>
                                            <p:strVal val="ppt_w"/>
                                          </p:val>
                                        </p:tav>
                                        <p:tav tm="100000">
                                          <p:val>
                                            <p:fltVal val="0"/>
                                          </p:val>
                                        </p:tav>
                                      </p:tavLst>
                                    </p:anim>
                                    <p:anim calcmode="lin" valueType="num">
                                      <p:cBhvr>
                                        <p:cTn id="97" dur="500"/>
                                        <p:tgtEl>
                                          <p:spTgt spid="52"/>
                                        </p:tgtEl>
                                        <p:attrNameLst>
                                          <p:attrName>ppt_h</p:attrName>
                                        </p:attrNameLst>
                                      </p:cBhvr>
                                      <p:tavLst>
                                        <p:tav tm="0">
                                          <p:val>
                                            <p:strVal val="ppt_h"/>
                                          </p:val>
                                        </p:tav>
                                        <p:tav tm="100000">
                                          <p:val>
                                            <p:fltVal val="0"/>
                                          </p:val>
                                        </p:tav>
                                      </p:tavLst>
                                    </p:anim>
                                    <p:animEffect transition="out" filter="fade">
                                      <p:cBhvr>
                                        <p:cTn id="98" dur="500"/>
                                        <p:tgtEl>
                                          <p:spTgt spid="52"/>
                                        </p:tgtEl>
                                      </p:cBhvr>
                                    </p:animEffect>
                                    <p:set>
                                      <p:cBhvr>
                                        <p:cTn id="99" dur="1" fill="hold">
                                          <p:stCondLst>
                                            <p:cond delay="499"/>
                                          </p:stCondLst>
                                        </p:cTn>
                                        <p:tgtEl>
                                          <p:spTgt spid="52"/>
                                        </p:tgtEl>
                                        <p:attrNameLst>
                                          <p:attrName>style.visibility</p:attrName>
                                        </p:attrNameLst>
                                      </p:cBhvr>
                                      <p:to>
                                        <p:strVal val="hidden"/>
                                      </p:to>
                                    </p:se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53" presetClass="entr" presetSubtype="0" fill="hold" nodeType="clickEffect">
                                  <p:stCondLst>
                                    <p:cond delay="0"/>
                                  </p:stCondLst>
                                  <p:childTnLst>
                                    <p:set>
                                      <p:cBhvr>
                                        <p:cTn id="103" dur="1" fill="hold">
                                          <p:stCondLst>
                                            <p:cond delay="0"/>
                                          </p:stCondLst>
                                        </p:cTn>
                                        <p:tgtEl>
                                          <p:spTgt spid="49"/>
                                        </p:tgtEl>
                                        <p:attrNameLst>
                                          <p:attrName>style.visibility</p:attrName>
                                        </p:attrNameLst>
                                      </p:cBhvr>
                                      <p:to>
                                        <p:strVal val="visible"/>
                                      </p:to>
                                    </p:set>
                                    <p:anim calcmode="lin" valueType="num">
                                      <p:cBhvr>
                                        <p:cTn id="104" dur="500" fill="hold"/>
                                        <p:tgtEl>
                                          <p:spTgt spid="49"/>
                                        </p:tgtEl>
                                        <p:attrNameLst>
                                          <p:attrName>ppt_w</p:attrName>
                                        </p:attrNameLst>
                                      </p:cBhvr>
                                      <p:tavLst>
                                        <p:tav tm="0">
                                          <p:val>
                                            <p:fltVal val="0"/>
                                          </p:val>
                                        </p:tav>
                                        <p:tav tm="100000">
                                          <p:val>
                                            <p:strVal val="#ppt_w"/>
                                          </p:val>
                                        </p:tav>
                                      </p:tavLst>
                                    </p:anim>
                                    <p:anim calcmode="lin" valueType="num">
                                      <p:cBhvr>
                                        <p:cTn id="105" dur="500" fill="hold"/>
                                        <p:tgtEl>
                                          <p:spTgt spid="49"/>
                                        </p:tgtEl>
                                        <p:attrNameLst>
                                          <p:attrName>ppt_h</p:attrName>
                                        </p:attrNameLst>
                                      </p:cBhvr>
                                      <p:tavLst>
                                        <p:tav tm="0">
                                          <p:val>
                                            <p:fltVal val="0"/>
                                          </p:val>
                                        </p:tav>
                                        <p:tav tm="100000">
                                          <p:val>
                                            <p:strVal val="#ppt_h"/>
                                          </p:val>
                                        </p:tav>
                                      </p:tavLst>
                                    </p:anim>
                                    <p:animEffect transition="in" filter="fade">
                                      <p:cBhvr>
                                        <p:cTn id="106" dur="500"/>
                                        <p:tgtEl>
                                          <p:spTgt spid="49"/>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53" presetClass="exit" presetSubtype="32" fill="hold" nodeType="clickEffect">
                                  <p:stCondLst>
                                    <p:cond delay="0"/>
                                  </p:stCondLst>
                                  <p:childTnLst>
                                    <p:anim calcmode="lin" valueType="num">
                                      <p:cBhvr>
                                        <p:cTn id="110" dur="500"/>
                                        <p:tgtEl>
                                          <p:spTgt spid="5"/>
                                        </p:tgtEl>
                                        <p:attrNameLst>
                                          <p:attrName>ppt_w</p:attrName>
                                        </p:attrNameLst>
                                      </p:cBhvr>
                                      <p:tavLst>
                                        <p:tav tm="0">
                                          <p:val>
                                            <p:strVal val="ppt_w"/>
                                          </p:val>
                                        </p:tav>
                                        <p:tav tm="100000">
                                          <p:val>
                                            <p:fltVal val="0"/>
                                          </p:val>
                                        </p:tav>
                                      </p:tavLst>
                                    </p:anim>
                                    <p:anim calcmode="lin" valueType="num">
                                      <p:cBhvr>
                                        <p:cTn id="111" dur="500"/>
                                        <p:tgtEl>
                                          <p:spTgt spid="5"/>
                                        </p:tgtEl>
                                        <p:attrNameLst>
                                          <p:attrName>ppt_h</p:attrName>
                                        </p:attrNameLst>
                                      </p:cBhvr>
                                      <p:tavLst>
                                        <p:tav tm="0">
                                          <p:val>
                                            <p:strVal val="ppt_h"/>
                                          </p:val>
                                        </p:tav>
                                        <p:tav tm="100000">
                                          <p:val>
                                            <p:fltVal val="0"/>
                                          </p:val>
                                        </p:tav>
                                      </p:tavLst>
                                    </p:anim>
                                    <p:animEffect transition="out" filter="fade">
                                      <p:cBhvr>
                                        <p:cTn id="112" dur="500"/>
                                        <p:tgtEl>
                                          <p:spTgt spid="5"/>
                                        </p:tgtEl>
                                      </p:cBhvr>
                                    </p:animEffect>
                                    <p:set>
                                      <p:cBhvr>
                                        <p:cTn id="113" dur="1" fill="hold">
                                          <p:stCondLst>
                                            <p:cond delay="499"/>
                                          </p:stCondLst>
                                        </p:cTn>
                                        <p:tgtEl>
                                          <p:spTgt spid="5"/>
                                        </p:tgtEl>
                                        <p:attrNameLst>
                                          <p:attrName>style.visibility</p:attrName>
                                        </p:attrNameLst>
                                      </p:cBhvr>
                                      <p:to>
                                        <p:strVal val="hidden"/>
                                      </p:to>
                                    </p:set>
                                  </p:childTnLst>
                                </p:cTn>
                              </p:par>
                              <p:par>
                                <p:cTn id="114" presetID="53" presetClass="exit" presetSubtype="32" fill="hold" grpId="1" nodeType="withEffect">
                                  <p:stCondLst>
                                    <p:cond delay="0"/>
                                  </p:stCondLst>
                                  <p:childTnLst>
                                    <p:anim calcmode="lin" valueType="num">
                                      <p:cBhvr>
                                        <p:cTn id="115" dur="500"/>
                                        <p:tgtEl>
                                          <p:spTgt spid="53"/>
                                        </p:tgtEl>
                                        <p:attrNameLst>
                                          <p:attrName>ppt_w</p:attrName>
                                        </p:attrNameLst>
                                      </p:cBhvr>
                                      <p:tavLst>
                                        <p:tav tm="0">
                                          <p:val>
                                            <p:strVal val="ppt_w"/>
                                          </p:val>
                                        </p:tav>
                                        <p:tav tm="100000">
                                          <p:val>
                                            <p:fltVal val="0"/>
                                          </p:val>
                                        </p:tav>
                                      </p:tavLst>
                                    </p:anim>
                                    <p:anim calcmode="lin" valueType="num">
                                      <p:cBhvr>
                                        <p:cTn id="116" dur="500"/>
                                        <p:tgtEl>
                                          <p:spTgt spid="53"/>
                                        </p:tgtEl>
                                        <p:attrNameLst>
                                          <p:attrName>ppt_h</p:attrName>
                                        </p:attrNameLst>
                                      </p:cBhvr>
                                      <p:tavLst>
                                        <p:tav tm="0">
                                          <p:val>
                                            <p:strVal val="ppt_h"/>
                                          </p:val>
                                        </p:tav>
                                        <p:tav tm="100000">
                                          <p:val>
                                            <p:fltVal val="0"/>
                                          </p:val>
                                        </p:tav>
                                      </p:tavLst>
                                    </p:anim>
                                    <p:animEffect transition="out" filter="fade">
                                      <p:cBhvr>
                                        <p:cTn id="117" dur="500"/>
                                        <p:tgtEl>
                                          <p:spTgt spid="53"/>
                                        </p:tgtEl>
                                      </p:cBhvr>
                                    </p:animEffect>
                                    <p:set>
                                      <p:cBhvr>
                                        <p:cTn id="118" dur="1" fill="hold">
                                          <p:stCondLst>
                                            <p:cond delay="499"/>
                                          </p:stCondLst>
                                        </p:cTn>
                                        <p:tgtEl>
                                          <p:spTgt spid="5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7" grpId="0" animBg="1"/>
      <p:bldP spid="238599" grpId="0" animBg="1"/>
      <p:bldP spid="238601" grpId="0"/>
      <p:bldP spid="43" grpId="0" animBg="1"/>
      <p:bldP spid="44" grpId="0"/>
      <p:bldP spid="53" grpId="0" animBg="1"/>
      <p:bldP spid="53" grpId="1" animBg="1"/>
      <p:bldP spid="5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17"/>
          <p:cNvSpPr>
            <a:spLocks noChangeArrowheads="1"/>
          </p:cNvSpPr>
          <p:nvPr/>
        </p:nvSpPr>
        <p:spPr bwMode="auto">
          <a:xfrm>
            <a:off x="8737600" y="1841501"/>
            <a:ext cx="1348317" cy="613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400" i="1">
                <a:solidFill>
                  <a:srgbClr val="000000"/>
                </a:solidFill>
                <a:ea typeface="宋体" panose="02010600030101010101" pitchFamily="2" charset="-122"/>
                <a:cs typeface="Times New Roman" panose="02020603050405020304" pitchFamily="18" charset="0"/>
              </a:rPr>
              <a:t>s</a:t>
            </a:r>
          </a:p>
        </p:txBody>
      </p:sp>
      <p:sp>
        <p:nvSpPr>
          <p:cNvPr id="111619" name="Rectangle 18"/>
          <p:cNvSpPr>
            <a:spLocks noChangeArrowheads="1"/>
          </p:cNvSpPr>
          <p:nvPr/>
        </p:nvSpPr>
        <p:spPr bwMode="auto">
          <a:xfrm>
            <a:off x="8379884" y="2667000"/>
            <a:ext cx="1284816"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400" i="1">
                <a:solidFill>
                  <a:srgbClr val="000000"/>
                </a:solidFill>
                <a:ea typeface="宋体" panose="02010600030101010101" pitchFamily="2" charset="-122"/>
                <a:cs typeface="Times New Roman" panose="02020603050405020304" pitchFamily="18" charset="0"/>
              </a:rPr>
              <a:t>q</a:t>
            </a:r>
            <a:r>
              <a:rPr lang="en-US" altLang="zh-CN" sz="2400">
                <a:solidFill>
                  <a:srgbClr val="000000"/>
                </a:solidFill>
                <a:ea typeface="宋体" panose="02010600030101010101" pitchFamily="2" charset="-122"/>
                <a:cs typeface="Times New Roman" panose="02020603050405020304" pitchFamily="18" charset="0"/>
              </a:rPr>
              <a:t>(1,9)</a:t>
            </a:r>
          </a:p>
        </p:txBody>
      </p:sp>
      <p:sp>
        <p:nvSpPr>
          <p:cNvPr id="111620" name="Rectangle 19"/>
          <p:cNvSpPr>
            <a:spLocks noChangeArrowheads="1"/>
          </p:cNvSpPr>
          <p:nvPr/>
        </p:nvSpPr>
        <p:spPr bwMode="auto">
          <a:xfrm>
            <a:off x="7327900" y="2692401"/>
            <a:ext cx="654051" cy="615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400" i="1">
                <a:solidFill>
                  <a:srgbClr val="000000"/>
                </a:solidFill>
                <a:ea typeface="宋体" panose="02010600030101010101" pitchFamily="2" charset="-122"/>
                <a:cs typeface="Times New Roman" panose="02020603050405020304" pitchFamily="18" charset="0"/>
              </a:rPr>
              <a:t>r</a:t>
            </a:r>
          </a:p>
        </p:txBody>
      </p:sp>
      <p:sp>
        <p:nvSpPr>
          <p:cNvPr id="111621" name="Line 20"/>
          <p:cNvSpPr>
            <a:spLocks noChangeShapeType="1"/>
          </p:cNvSpPr>
          <p:nvPr/>
        </p:nvSpPr>
        <p:spPr bwMode="auto">
          <a:xfrm flipH="1">
            <a:off x="8976784" y="2286001"/>
            <a:ext cx="0" cy="402167"/>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46086" name="Line 21"/>
          <p:cNvSpPr>
            <a:spLocks noChangeShapeType="1"/>
          </p:cNvSpPr>
          <p:nvPr/>
        </p:nvSpPr>
        <p:spPr bwMode="auto">
          <a:xfrm flipH="1">
            <a:off x="7579784" y="2313518"/>
            <a:ext cx="1244600" cy="520700"/>
          </a:xfrm>
          <a:prstGeom prst="line">
            <a:avLst/>
          </a:prstGeom>
          <a:noFill/>
          <a:ln w="25400">
            <a:solidFill>
              <a:schemeClr val="tx2">
                <a:lumMod val="60000"/>
                <a:lumOff val="40000"/>
              </a:schemeClr>
            </a:solidFill>
            <a:round/>
            <a:headEnd/>
            <a:tailEnd/>
          </a:ln>
        </p:spPr>
        <p:txBody>
          <a:bodyPr lIns="91440" tIns="45720" rIns="91440" bIns="45720"/>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46087" name="Line 22"/>
          <p:cNvSpPr>
            <a:spLocks noChangeShapeType="1"/>
          </p:cNvSpPr>
          <p:nvPr/>
        </p:nvSpPr>
        <p:spPr bwMode="auto">
          <a:xfrm flipH="1">
            <a:off x="7584018" y="3141134"/>
            <a:ext cx="946149" cy="472017"/>
          </a:xfrm>
          <a:prstGeom prst="line">
            <a:avLst/>
          </a:prstGeom>
          <a:noFill/>
          <a:ln w="25400">
            <a:solidFill>
              <a:schemeClr val="tx2">
                <a:lumMod val="60000"/>
                <a:lumOff val="40000"/>
              </a:schemeClr>
            </a:solidFill>
            <a:round/>
            <a:headEnd/>
            <a:tailEnd/>
          </a:ln>
        </p:spPr>
        <p:txBody>
          <a:bodyPr lIns="91440" tIns="45720" rIns="91440" bIns="45720"/>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244744" name="Line 23"/>
          <p:cNvSpPr>
            <a:spLocks noChangeShapeType="1"/>
          </p:cNvSpPr>
          <p:nvPr/>
        </p:nvSpPr>
        <p:spPr bwMode="auto">
          <a:xfrm flipH="1">
            <a:off x="8981017" y="3143251"/>
            <a:ext cx="0" cy="402167"/>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111625" name="Rectangle 24"/>
          <p:cNvSpPr>
            <a:spLocks noChangeArrowheads="1"/>
          </p:cNvSpPr>
          <p:nvPr/>
        </p:nvSpPr>
        <p:spPr bwMode="auto">
          <a:xfrm>
            <a:off x="7116233" y="3589867"/>
            <a:ext cx="1289051" cy="709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400" i="1">
                <a:solidFill>
                  <a:srgbClr val="000000"/>
                </a:solidFill>
                <a:ea typeface="宋体" panose="02010600030101010101" pitchFamily="2" charset="-122"/>
                <a:cs typeface="Times New Roman" panose="02020603050405020304" pitchFamily="18" charset="0"/>
              </a:rPr>
              <a:t>p</a:t>
            </a:r>
            <a:r>
              <a:rPr lang="en-US" altLang="zh-CN" sz="2400">
                <a:solidFill>
                  <a:srgbClr val="000000"/>
                </a:solidFill>
                <a:ea typeface="宋体" panose="02010600030101010101" pitchFamily="2" charset="-122"/>
                <a:cs typeface="Times New Roman" panose="02020603050405020304" pitchFamily="18" charset="0"/>
              </a:rPr>
              <a:t>(1,9)</a:t>
            </a:r>
          </a:p>
        </p:txBody>
      </p:sp>
      <p:sp>
        <p:nvSpPr>
          <p:cNvPr id="244746" name="Rectangle 25"/>
          <p:cNvSpPr>
            <a:spLocks noChangeArrowheads="1"/>
          </p:cNvSpPr>
          <p:nvPr/>
        </p:nvSpPr>
        <p:spPr bwMode="auto">
          <a:xfrm>
            <a:off x="8401051" y="3613151"/>
            <a:ext cx="1286933" cy="709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400" i="1">
                <a:solidFill>
                  <a:srgbClr val="000000"/>
                </a:solidFill>
                <a:ea typeface="宋体" panose="02010600030101010101" pitchFamily="2" charset="-122"/>
                <a:cs typeface="Times New Roman" panose="02020603050405020304" pitchFamily="18" charset="0"/>
              </a:rPr>
              <a:t>q</a:t>
            </a:r>
            <a:r>
              <a:rPr lang="en-US" altLang="zh-CN" sz="2400">
                <a:solidFill>
                  <a:srgbClr val="000000"/>
                </a:solidFill>
                <a:ea typeface="宋体" panose="02010600030101010101" pitchFamily="2" charset="-122"/>
                <a:cs typeface="Times New Roman" panose="02020603050405020304" pitchFamily="18" charset="0"/>
              </a:rPr>
              <a:t>(1,3)</a:t>
            </a:r>
          </a:p>
        </p:txBody>
      </p:sp>
      <p:sp>
        <p:nvSpPr>
          <p:cNvPr id="244749" name="Rectangle 28"/>
          <p:cNvSpPr>
            <a:spLocks noChangeArrowheads="1"/>
          </p:cNvSpPr>
          <p:nvPr/>
        </p:nvSpPr>
        <p:spPr bwMode="auto">
          <a:xfrm>
            <a:off x="7495118" y="4559300"/>
            <a:ext cx="1289049"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400" i="1">
                <a:solidFill>
                  <a:srgbClr val="000000"/>
                </a:solidFill>
                <a:ea typeface="宋体" panose="02010600030101010101" pitchFamily="2" charset="-122"/>
                <a:cs typeface="Times New Roman" panose="02020603050405020304" pitchFamily="18" charset="0"/>
              </a:rPr>
              <a:t>p</a:t>
            </a:r>
            <a:r>
              <a:rPr lang="en-US" altLang="zh-CN" sz="2400">
                <a:solidFill>
                  <a:srgbClr val="000000"/>
                </a:solidFill>
                <a:ea typeface="宋体" panose="02010600030101010101" pitchFamily="2" charset="-122"/>
                <a:cs typeface="Times New Roman" panose="02020603050405020304" pitchFamily="18" charset="0"/>
              </a:rPr>
              <a:t>(1,3)</a:t>
            </a:r>
          </a:p>
        </p:txBody>
      </p:sp>
      <p:sp>
        <p:nvSpPr>
          <p:cNvPr id="244750" name="Line 29"/>
          <p:cNvSpPr>
            <a:spLocks noChangeShapeType="1"/>
          </p:cNvSpPr>
          <p:nvPr/>
        </p:nvSpPr>
        <p:spPr bwMode="auto">
          <a:xfrm flipH="1">
            <a:off x="7865534" y="4074584"/>
            <a:ext cx="802217" cy="592667"/>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111629" name="Rectangle 31"/>
          <p:cNvSpPr>
            <a:spLocks noChangeArrowheads="1"/>
          </p:cNvSpPr>
          <p:nvPr/>
        </p:nvSpPr>
        <p:spPr bwMode="auto">
          <a:xfrm>
            <a:off x="7670801" y="1238251"/>
            <a:ext cx="28067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fontAlgn="base">
              <a:spcBef>
                <a:spcPct val="0"/>
              </a:spcBef>
              <a:spcAft>
                <a:spcPct val="0"/>
              </a:spcAft>
            </a:pPr>
            <a:r>
              <a:rPr lang="zh-CN" altLang="en-US" sz="3600">
                <a:solidFill>
                  <a:srgbClr val="2D83F4"/>
                </a:solidFill>
                <a:latin typeface="楷体" panose="02010609060101010101" pitchFamily="49" charset="-122"/>
                <a:ea typeface="楷体" panose="02010609060101010101" pitchFamily="49" charset="-122"/>
                <a:cs typeface="Times New Roman" panose="02020603050405020304" pitchFamily="18" charset="0"/>
              </a:rPr>
              <a:t>活动树</a:t>
            </a:r>
          </a:p>
        </p:txBody>
      </p:sp>
      <p:grpSp>
        <p:nvGrpSpPr>
          <p:cNvPr id="111630" name="组合 113"/>
          <p:cNvGrpSpPr>
            <a:grpSpLocks/>
          </p:cNvGrpSpPr>
          <p:nvPr/>
        </p:nvGrpSpPr>
        <p:grpSpPr bwMode="auto">
          <a:xfrm>
            <a:off x="239185" y="3716867"/>
            <a:ext cx="4186767" cy="2305051"/>
            <a:chOff x="5003799" y="500048"/>
            <a:chExt cx="3282977" cy="1803794"/>
          </a:xfrm>
        </p:grpSpPr>
        <p:sp>
          <p:nvSpPr>
            <p:cNvPr id="21" name="Rectangle 4"/>
            <p:cNvSpPr>
              <a:spLocks noChangeArrowheads="1"/>
            </p:cNvSpPr>
            <p:nvPr/>
          </p:nvSpPr>
          <p:spPr bwMode="auto">
            <a:xfrm>
              <a:off x="5003799" y="500048"/>
              <a:ext cx="3282977" cy="1788886"/>
            </a:xfrm>
            <a:prstGeom prst="rect">
              <a:avLst/>
            </a:prstGeom>
            <a:solidFill>
              <a:schemeClr val="accent5">
                <a:lumMod val="60000"/>
                <a:lumOff val="40000"/>
              </a:schemeClr>
            </a:solidFill>
            <a:ln w="9525">
              <a:solidFill>
                <a:schemeClr val="tx1"/>
              </a:solidFill>
              <a:miter lim="800000"/>
              <a:headEnd/>
              <a:tailEnd/>
            </a:ln>
          </p:spPr>
          <p:txBody>
            <a:bodyPr lIns="91440" tIns="45720" rIns="91440" bIns="45720"/>
            <a:lstStyle/>
            <a:p>
              <a:pPr marL="342891" indent="-342891" defTabSz="1219170" fontAlgn="base">
                <a:lnSpc>
                  <a:spcPts val="2400"/>
                </a:lnSpc>
                <a:spcBef>
                  <a:spcPct val="20000"/>
                </a:spcBef>
                <a:spcAft>
                  <a:spcPct val="0"/>
                </a:spcAft>
                <a:buClr>
                  <a:srgbClr val="5EAEFF"/>
                </a:buClr>
                <a:buSzPct val="60000"/>
                <a:defRPr/>
              </a:pPr>
              <a:r>
                <a:rPr lang="zh-CN" altLang="en-US" sz="1600" b="1" dirty="0">
                  <a:solidFill>
                    <a:prstClr val="black"/>
                  </a:solidFill>
                  <a:latin typeface="楷体_GB2312"/>
                  <a:ea typeface="楷体_GB2312"/>
                  <a:cs typeface="楷体_GB2312"/>
                </a:rPr>
                <a:t>	</a:t>
              </a:r>
              <a:r>
                <a:rPr lang="en-US" altLang="zh-CN" sz="2400" b="1" dirty="0">
                  <a:solidFill>
                    <a:srgbClr val="0000FF"/>
                  </a:solidFill>
                  <a:latin typeface="Times New Roman" panose="02020603050405020304" pitchFamily="18" charset="0"/>
                  <a:ea typeface="楷体_GB2312"/>
                  <a:cs typeface="Times New Roman" pitchFamily="18" charset="0"/>
                </a:rPr>
                <a:t>      </a:t>
              </a:r>
              <a:r>
                <a:rPr lang="zh-CN" altLang="en-US" sz="2400" b="1" dirty="0">
                  <a:solidFill>
                    <a:srgbClr val="0000FF"/>
                  </a:solidFill>
                  <a:latin typeface="楷体" pitchFamily="49" charset="-122"/>
                  <a:ea typeface="楷体" pitchFamily="49" charset="-122"/>
                  <a:cs typeface="Times New Roman" pitchFamily="18" charset="0"/>
                </a:rPr>
                <a:t>过程	  嵌套深度</a:t>
              </a:r>
              <a:endParaRPr lang="en-US" altLang="zh-CN" sz="2400" b="1" dirty="0">
                <a:solidFill>
                  <a:srgbClr val="0000FF"/>
                </a:solidFill>
                <a:latin typeface="楷体" pitchFamily="49" charset="-122"/>
                <a:ea typeface="楷体" pitchFamily="49" charset="-122"/>
                <a:cs typeface="Times New Roman" pitchFamily="18" charset="0"/>
              </a:endParaRPr>
            </a:p>
            <a:p>
              <a:pPr marL="342891" indent="-342891" algn="just" defTabSz="1219170" fontAlgn="base">
                <a:lnSpc>
                  <a:spcPts val="2400"/>
                </a:lnSpc>
                <a:spcBef>
                  <a:spcPct val="20000"/>
                </a:spcBef>
                <a:spcAft>
                  <a:spcPct val="0"/>
                </a:spcAft>
                <a:buClr>
                  <a:srgbClr val="5EAEFF"/>
                </a:buClr>
                <a:buSzPct val="60000"/>
                <a:defRPr/>
              </a:pPr>
              <a:r>
                <a:rPr lang="en-US" altLang="zh-CN" sz="2400" b="1" i="1" dirty="0">
                  <a:solidFill>
                    <a:prstClr val="black"/>
                  </a:solidFill>
                  <a:latin typeface="Times New Roman" panose="02020603050405020304" pitchFamily="18" charset="0"/>
                  <a:ea typeface="楷体_GB2312"/>
                  <a:cs typeface="Times New Roman" pitchFamily="18" charset="0"/>
                </a:rPr>
                <a:t>sort</a:t>
              </a:r>
              <a:r>
                <a:rPr lang="en-US" altLang="zh-CN" sz="2400" b="1" dirty="0">
                  <a:solidFill>
                    <a:prstClr val="black"/>
                  </a:solidFill>
                  <a:latin typeface="Times New Roman" panose="02020603050405020304" pitchFamily="18" charset="0"/>
                  <a:ea typeface="楷体_GB2312"/>
                  <a:cs typeface="Times New Roman" pitchFamily="18" charset="0"/>
                </a:rPr>
                <a:t>		             1</a:t>
              </a:r>
            </a:p>
            <a:p>
              <a:pPr marL="342891" indent="-342891" algn="just" defTabSz="1219170" fontAlgn="base">
                <a:lnSpc>
                  <a:spcPts val="2400"/>
                </a:lnSpc>
                <a:spcBef>
                  <a:spcPct val="20000"/>
                </a:spcBef>
                <a:spcAft>
                  <a:spcPct val="0"/>
                </a:spcAft>
                <a:buClr>
                  <a:srgbClr val="5EAEFF"/>
                </a:buClr>
                <a:buSzPct val="60000"/>
                <a:defRPr/>
              </a:pPr>
              <a:r>
                <a:rPr lang="en-US" altLang="zh-CN" sz="2400" b="1" dirty="0">
                  <a:solidFill>
                    <a:prstClr val="black"/>
                  </a:solidFill>
                  <a:latin typeface="Times New Roman" panose="02020603050405020304" pitchFamily="18" charset="0"/>
                  <a:ea typeface="楷体_GB2312"/>
                  <a:cs typeface="Times New Roman" pitchFamily="18" charset="0"/>
                </a:rPr>
                <a:t>	</a:t>
              </a:r>
              <a:r>
                <a:rPr lang="en-US" altLang="zh-CN" sz="2400" b="1" i="1" dirty="0" err="1">
                  <a:solidFill>
                    <a:prstClr val="black"/>
                  </a:solidFill>
                  <a:latin typeface="Times New Roman" panose="02020603050405020304" pitchFamily="18" charset="0"/>
                  <a:ea typeface="楷体_GB2312"/>
                  <a:cs typeface="Times New Roman" pitchFamily="18" charset="0"/>
                </a:rPr>
                <a:t>readarray</a:t>
              </a:r>
              <a:r>
                <a:rPr lang="en-US" altLang="zh-CN" sz="2400" b="1" dirty="0">
                  <a:solidFill>
                    <a:prstClr val="black"/>
                  </a:solidFill>
                  <a:latin typeface="Times New Roman" panose="02020603050405020304" pitchFamily="18" charset="0"/>
                  <a:ea typeface="楷体_GB2312"/>
                  <a:cs typeface="Times New Roman" pitchFamily="18" charset="0"/>
                </a:rPr>
                <a:t>	             2</a:t>
              </a:r>
            </a:p>
            <a:p>
              <a:pPr marL="342891" indent="-342891" algn="just" defTabSz="1219170" fontAlgn="base">
                <a:lnSpc>
                  <a:spcPts val="2400"/>
                </a:lnSpc>
                <a:spcBef>
                  <a:spcPct val="20000"/>
                </a:spcBef>
                <a:spcAft>
                  <a:spcPct val="0"/>
                </a:spcAft>
                <a:buClr>
                  <a:srgbClr val="5EAEFF"/>
                </a:buClr>
                <a:buSzPct val="60000"/>
                <a:defRPr/>
              </a:pPr>
              <a:r>
                <a:rPr lang="en-US" altLang="zh-CN" sz="2400" b="1" dirty="0">
                  <a:solidFill>
                    <a:prstClr val="black"/>
                  </a:solidFill>
                  <a:latin typeface="Times New Roman" panose="02020603050405020304" pitchFamily="18" charset="0"/>
                  <a:ea typeface="楷体_GB2312"/>
                  <a:cs typeface="Times New Roman" pitchFamily="18" charset="0"/>
                </a:rPr>
                <a:t>	</a:t>
              </a:r>
              <a:r>
                <a:rPr lang="en-US" altLang="zh-CN" sz="2400" b="1" i="1" dirty="0">
                  <a:solidFill>
                    <a:prstClr val="black"/>
                  </a:solidFill>
                  <a:latin typeface="Times New Roman" panose="02020603050405020304" pitchFamily="18" charset="0"/>
                  <a:ea typeface="楷体_GB2312"/>
                  <a:cs typeface="Times New Roman" pitchFamily="18" charset="0"/>
                </a:rPr>
                <a:t>exchange</a:t>
              </a:r>
              <a:r>
                <a:rPr lang="en-US" altLang="zh-CN" sz="2400" b="1" dirty="0">
                  <a:solidFill>
                    <a:prstClr val="black"/>
                  </a:solidFill>
                  <a:latin typeface="Times New Roman" panose="02020603050405020304" pitchFamily="18" charset="0"/>
                  <a:ea typeface="楷体_GB2312"/>
                  <a:cs typeface="Times New Roman" pitchFamily="18" charset="0"/>
                </a:rPr>
                <a:t>	             2</a:t>
              </a:r>
            </a:p>
            <a:p>
              <a:pPr marL="342891" indent="-342891" algn="just" defTabSz="1219170" fontAlgn="base">
                <a:lnSpc>
                  <a:spcPts val="2400"/>
                </a:lnSpc>
                <a:spcBef>
                  <a:spcPct val="20000"/>
                </a:spcBef>
                <a:spcAft>
                  <a:spcPct val="0"/>
                </a:spcAft>
                <a:buClr>
                  <a:srgbClr val="5EAEFF"/>
                </a:buClr>
                <a:buSzPct val="60000"/>
                <a:defRPr/>
              </a:pPr>
              <a:r>
                <a:rPr lang="en-US" altLang="zh-CN" sz="2400" b="1" dirty="0">
                  <a:solidFill>
                    <a:prstClr val="black"/>
                  </a:solidFill>
                  <a:latin typeface="Times New Roman" panose="02020603050405020304" pitchFamily="18" charset="0"/>
                  <a:ea typeface="楷体_GB2312"/>
                  <a:cs typeface="Times New Roman" pitchFamily="18" charset="0"/>
                </a:rPr>
                <a:t>	</a:t>
              </a:r>
              <a:r>
                <a:rPr lang="en-US" altLang="zh-CN" sz="2400" b="1" i="1" dirty="0" err="1">
                  <a:solidFill>
                    <a:prstClr val="black"/>
                  </a:solidFill>
                  <a:latin typeface="Times New Roman" panose="02020603050405020304" pitchFamily="18" charset="0"/>
                  <a:ea typeface="楷体_GB2312"/>
                  <a:cs typeface="Times New Roman" pitchFamily="18" charset="0"/>
                </a:rPr>
                <a:t>quicksort</a:t>
              </a:r>
              <a:r>
                <a:rPr lang="en-US" altLang="zh-CN" sz="2400" b="1" dirty="0">
                  <a:solidFill>
                    <a:prstClr val="black"/>
                  </a:solidFill>
                  <a:latin typeface="Times New Roman" panose="02020603050405020304" pitchFamily="18" charset="0"/>
                  <a:ea typeface="楷体_GB2312"/>
                  <a:cs typeface="Times New Roman" pitchFamily="18" charset="0"/>
                </a:rPr>
                <a:t>	             2</a:t>
              </a:r>
            </a:p>
            <a:p>
              <a:pPr marL="342891" indent="-342891" algn="just" defTabSz="1219170" fontAlgn="base">
                <a:lnSpc>
                  <a:spcPts val="2400"/>
                </a:lnSpc>
                <a:spcBef>
                  <a:spcPct val="20000"/>
                </a:spcBef>
                <a:spcAft>
                  <a:spcPct val="0"/>
                </a:spcAft>
                <a:buClr>
                  <a:srgbClr val="5EAEFF"/>
                </a:buClr>
                <a:buSzPct val="60000"/>
                <a:defRPr/>
              </a:pPr>
              <a:r>
                <a:rPr lang="en-US" altLang="zh-CN" sz="2400" b="1" dirty="0">
                  <a:solidFill>
                    <a:prstClr val="black"/>
                  </a:solidFill>
                  <a:latin typeface="Times New Roman" panose="02020603050405020304" pitchFamily="18" charset="0"/>
                  <a:ea typeface="楷体_GB2312"/>
                  <a:cs typeface="Times New Roman" pitchFamily="18" charset="0"/>
                </a:rPr>
                <a:t>		</a:t>
              </a:r>
              <a:r>
                <a:rPr lang="en-US" altLang="zh-CN" sz="2400" b="1" i="1" dirty="0">
                  <a:solidFill>
                    <a:prstClr val="black"/>
                  </a:solidFill>
                  <a:latin typeface="Times New Roman" panose="02020603050405020304" pitchFamily="18" charset="0"/>
                  <a:ea typeface="楷体_GB2312"/>
                  <a:cs typeface="Times New Roman" pitchFamily="18" charset="0"/>
                </a:rPr>
                <a:t>partition</a:t>
              </a:r>
              <a:r>
                <a:rPr lang="en-US" altLang="zh-CN" sz="2400" b="1" dirty="0">
                  <a:solidFill>
                    <a:prstClr val="black"/>
                  </a:solidFill>
                  <a:latin typeface="Times New Roman" panose="02020603050405020304" pitchFamily="18" charset="0"/>
                  <a:ea typeface="楷体_GB2312"/>
                  <a:cs typeface="Times New Roman" pitchFamily="18" charset="0"/>
                </a:rPr>
                <a:t>	             3</a:t>
              </a:r>
            </a:p>
          </p:txBody>
        </p:sp>
        <p:cxnSp>
          <p:nvCxnSpPr>
            <p:cNvPr id="22" name="直接连接符 21"/>
            <p:cNvCxnSpPr/>
            <p:nvPr/>
          </p:nvCxnSpPr>
          <p:spPr>
            <a:xfrm>
              <a:off x="5003799" y="798196"/>
              <a:ext cx="32763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7143211" y="500048"/>
              <a:ext cx="0" cy="18037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1631" name="Group 99"/>
          <p:cNvGrpSpPr>
            <a:grpSpLocks/>
          </p:cNvGrpSpPr>
          <p:nvPr/>
        </p:nvGrpSpPr>
        <p:grpSpPr bwMode="auto">
          <a:xfrm>
            <a:off x="5198534" y="592667"/>
            <a:ext cx="1231900" cy="863600"/>
            <a:chOff x="975" y="2750"/>
            <a:chExt cx="776" cy="544"/>
          </a:xfrm>
        </p:grpSpPr>
        <p:sp>
          <p:nvSpPr>
            <p:cNvPr id="25" name="Rectangle 135"/>
            <p:cNvSpPr>
              <a:spLocks noChangeArrowheads="1"/>
            </p:cNvSpPr>
            <p:nvPr/>
          </p:nvSpPr>
          <p:spPr bwMode="auto">
            <a:xfrm>
              <a:off x="978" y="2775"/>
              <a:ext cx="773" cy="519"/>
            </a:xfrm>
            <a:prstGeom prst="rect">
              <a:avLst/>
            </a:prstGeom>
            <a:noFill/>
            <a:ln w="25400">
              <a:solidFill>
                <a:schemeClr val="tx2">
                  <a:lumMod val="60000"/>
                  <a:lumOff val="40000"/>
                </a:schemeClr>
              </a:solidFill>
              <a:miter lim="800000"/>
              <a:headEnd/>
              <a:tailEnd/>
            </a:ln>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defTabSz="1219170" fontAlgn="base">
                <a:spcBef>
                  <a:spcPct val="0"/>
                </a:spcBef>
                <a:spcAft>
                  <a:spcPct val="0"/>
                </a:spcAft>
                <a:buClrTx/>
                <a:buSzTx/>
                <a:buNone/>
                <a:defRPr/>
              </a:pPr>
              <a:endParaRPr lang="zh-CN" altLang="en-US" sz="1600">
                <a:solidFill>
                  <a:prstClr val="black"/>
                </a:solidFill>
                <a:latin typeface="Times New Roman" panose="02020603050405020304" pitchFamily="18" charset="0"/>
                <a:ea typeface="楷体_GB2312" pitchFamily="49" charset="-122"/>
                <a:cs typeface="Times New Roman" panose="02020603050405020304" pitchFamily="18" charset="0"/>
              </a:endParaRPr>
            </a:p>
          </p:txBody>
        </p:sp>
        <p:sp>
          <p:nvSpPr>
            <p:cNvPr id="111670" name="Rectangle 136"/>
            <p:cNvSpPr>
              <a:spLocks noChangeArrowheads="1"/>
            </p:cNvSpPr>
            <p:nvPr/>
          </p:nvSpPr>
          <p:spPr bwMode="auto">
            <a:xfrm>
              <a:off x="975" y="2750"/>
              <a:ext cx="77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prstClr val="black"/>
                  </a:solidFill>
                  <a:cs typeface="Times New Roman" panose="02020603050405020304" pitchFamily="18" charset="0"/>
                </a:rPr>
                <a:t>s</a:t>
              </a:r>
            </a:p>
          </p:txBody>
        </p:sp>
        <p:sp>
          <p:nvSpPr>
            <p:cNvPr id="111671" name="Rectangle 137"/>
            <p:cNvSpPr>
              <a:spLocks noChangeArrowheads="1"/>
            </p:cNvSpPr>
            <p:nvPr/>
          </p:nvSpPr>
          <p:spPr bwMode="auto">
            <a:xfrm>
              <a:off x="975" y="3113"/>
              <a:ext cx="77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prstClr val="black"/>
                  </a:solidFill>
                  <a:cs typeface="Times New Roman" panose="02020603050405020304" pitchFamily="18" charset="0"/>
                </a:rPr>
                <a:t>a</a:t>
              </a:r>
            </a:p>
          </p:txBody>
        </p:sp>
        <p:sp>
          <p:nvSpPr>
            <p:cNvPr id="111672" name="Rectangle 138"/>
            <p:cNvSpPr>
              <a:spLocks noChangeArrowheads="1"/>
            </p:cNvSpPr>
            <p:nvPr/>
          </p:nvSpPr>
          <p:spPr bwMode="auto">
            <a:xfrm>
              <a:off x="975" y="2931"/>
              <a:ext cx="775"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zh-CN" altLang="en-US" sz="1600">
                  <a:solidFill>
                    <a:prstClr val="black"/>
                  </a:solidFill>
                  <a:latin typeface="楷体" panose="02010609060101010101" pitchFamily="49" charset="-122"/>
                  <a:ea typeface="楷体" panose="02010609060101010101" pitchFamily="49" charset="-122"/>
                  <a:cs typeface="Times New Roman" panose="02020603050405020304" pitchFamily="18" charset="0"/>
                </a:rPr>
                <a:t>访问链</a:t>
              </a:r>
            </a:p>
          </p:txBody>
        </p:sp>
        <p:sp>
          <p:nvSpPr>
            <p:cNvPr id="29" name="Line 139"/>
            <p:cNvSpPr>
              <a:spLocks noChangeShapeType="1"/>
            </p:cNvSpPr>
            <p:nvPr/>
          </p:nvSpPr>
          <p:spPr bwMode="auto">
            <a:xfrm flipV="1">
              <a:off x="975" y="2931"/>
              <a:ext cx="745" cy="1"/>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30" name="Line 140"/>
            <p:cNvSpPr>
              <a:spLocks noChangeShapeType="1"/>
            </p:cNvSpPr>
            <p:nvPr/>
          </p:nvSpPr>
          <p:spPr bwMode="auto">
            <a:xfrm flipV="1">
              <a:off x="975" y="3113"/>
              <a:ext cx="725" cy="1"/>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grpSp>
      <p:sp>
        <p:nvSpPr>
          <p:cNvPr id="111632" name="Rectangle 32"/>
          <p:cNvSpPr>
            <a:spLocks noChangeArrowheads="1"/>
          </p:cNvSpPr>
          <p:nvPr/>
        </p:nvSpPr>
        <p:spPr bwMode="auto">
          <a:xfrm>
            <a:off x="4944534" y="-97366"/>
            <a:ext cx="166581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fontAlgn="base">
              <a:spcBef>
                <a:spcPct val="0"/>
              </a:spcBef>
              <a:spcAft>
                <a:spcPct val="0"/>
              </a:spcAft>
            </a:pPr>
            <a:r>
              <a:rPr lang="zh-CN" altLang="en-US" sz="3600">
                <a:solidFill>
                  <a:srgbClr val="2D83F4"/>
                </a:solidFill>
                <a:latin typeface="楷体" panose="02010609060101010101" pitchFamily="49" charset="-122"/>
                <a:ea typeface="楷体" panose="02010609060101010101" pitchFamily="49" charset="-122"/>
                <a:cs typeface="Times New Roman" panose="02020603050405020304" pitchFamily="18" charset="0"/>
              </a:rPr>
              <a:t>控制栈</a:t>
            </a:r>
          </a:p>
        </p:txBody>
      </p:sp>
      <p:grpSp>
        <p:nvGrpSpPr>
          <p:cNvPr id="111633" name="Group 99"/>
          <p:cNvGrpSpPr>
            <a:grpSpLocks/>
          </p:cNvGrpSpPr>
          <p:nvPr/>
        </p:nvGrpSpPr>
        <p:grpSpPr bwMode="auto">
          <a:xfrm>
            <a:off x="5207000" y="1428751"/>
            <a:ext cx="1272117" cy="848783"/>
            <a:chOff x="948" y="2750"/>
            <a:chExt cx="802" cy="534"/>
          </a:xfrm>
        </p:grpSpPr>
        <p:sp>
          <p:nvSpPr>
            <p:cNvPr id="33" name="Rectangle 135"/>
            <p:cNvSpPr>
              <a:spLocks noChangeArrowheads="1"/>
            </p:cNvSpPr>
            <p:nvPr/>
          </p:nvSpPr>
          <p:spPr bwMode="auto">
            <a:xfrm>
              <a:off x="948" y="2765"/>
              <a:ext cx="773" cy="519"/>
            </a:xfrm>
            <a:prstGeom prst="rect">
              <a:avLst/>
            </a:prstGeom>
            <a:noFill/>
            <a:ln w="25400">
              <a:solidFill>
                <a:schemeClr val="tx2">
                  <a:lumMod val="60000"/>
                  <a:lumOff val="40000"/>
                </a:schemeClr>
              </a:solidFill>
              <a:miter lim="800000"/>
              <a:headEnd/>
              <a:tailEnd/>
            </a:ln>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defTabSz="1219170" fontAlgn="base">
                <a:spcBef>
                  <a:spcPct val="0"/>
                </a:spcBef>
                <a:spcAft>
                  <a:spcPct val="0"/>
                </a:spcAft>
                <a:buClrTx/>
                <a:buSzTx/>
                <a:buNone/>
                <a:defRPr/>
              </a:pPr>
              <a:endParaRPr lang="zh-CN" altLang="en-US" sz="1600">
                <a:solidFill>
                  <a:prstClr val="black"/>
                </a:solidFill>
                <a:latin typeface="Times New Roman" panose="02020603050405020304" pitchFamily="18" charset="0"/>
                <a:ea typeface="楷体_GB2312" pitchFamily="49" charset="-122"/>
                <a:cs typeface="Times New Roman" panose="02020603050405020304" pitchFamily="18" charset="0"/>
              </a:endParaRPr>
            </a:p>
          </p:txBody>
        </p:sp>
        <p:sp>
          <p:nvSpPr>
            <p:cNvPr id="111664" name="Rectangle 136"/>
            <p:cNvSpPr>
              <a:spLocks noChangeArrowheads="1"/>
            </p:cNvSpPr>
            <p:nvPr/>
          </p:nvSpPr>
          <p:spPr bwMode="auto">
            <a:xfrm>
              <a:off x="975" y="2750"/>
              <a:ext cx="77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prstClr val="black"/>
                  </a:solidFill>
                  <a:cs typeface="Times New Roman" panose="02020603050405020304" pitchFamily="18" charset="0"/>
                </a:rPr>
                <a:t>q</a:t>
              </a:r>
              <a:r>
                <a:rPr lang="en-US" altLang="zh-CN" sz="1600">
                  <a:solidFill>
                    <a:prstClr val="black"/>
                  </a:solidFill>
                  <a:cs typeface="Times New Roman" panose="02020603050405020304" pitchFamily="18" charset="0"/>
                </a:rPr>
                <a:t> (1, 9)</a:t>
              </a:r>
            </a:p>
          </p:txBody>
        </p:sp>
        <p:sp>
          <p:nvSpPr>
            <p:cNvPr id="111665" name="Rectangle 137"/>
            <p:cNvSpPr>
              <a:spLocks noChangeArrowheads="1"/>
            </p:cNvSpPr>
            <p:nvPr/>
          </p:nvSpPr>
          <p:spPr bwMode="auto">
            <a:xfrm>
              <a:off x="975" y="3113"/>
              <a:ext cx="77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prstClr val="black"/>
                  </a:solidFill>
                  <a:cs typeface="Times New Roman" panose="02020603050405020304" pitchFamily="18" charset="0"/>
                </a:rPr>
                <a:t>v</a:t>
              </a:r>
            </a:p>
          </p:txBody>
        </p:sp>
        <p:sp>
          <p:nvSpPr>
            <p:cNvPr id="111666" name="Rectangle 138"/>
            <p:cNvSpPr>
              <a:spLocks noChangeArrowheads="1"/>
            </p:cNvSpPr>
            <p:nvPr/>
          </p:nvSpPr>
          <p:spPr bwMode="auto">
            <a:xfrm>
              <a:off x="975" y="2931"/>
              <a:ext cx="775"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zh-CN" altLang="en-US" sz="1600">
                  <a:solidFill>
                    <a:prstClr val="black"/>
                  </a:solidFill>
                  <a:latin typeface="楷体" panose="02010609060101010101" pitchFamily="49" charset="-122"/>
                  <a:ea typeface="楷体" panose="02010609060101010101" pitchFamily="49" charset="-122"/>
                  <a:cs typeface="Times New Roman" panose="02020603050405020304" pitchFamily="18" charset="0"/>
                </a:rPr>
                <a:t>访问链</a:t>
              </a:r>
            </a:p>
          </p:txBody>
        </p:sp>
        <p:sp>
          <p:nvSpPr>
            <p:cNvPr id="37" name="Line 139"/>
            <p:cNvSpPr>
              <a:spLocks noChangeShapeType="1"/>
            </p:cNvSpPr>
            <p:nvPr/>
          </p:nvSpPr>
          <p:spPr bwMode="auto">
            <a:xfrm flipV="1">
              <a:off x="975" y="2931"/>
              <a:ext cx="746" cy="1"/>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38" name="Line 140"/>
            <p:cNvSpPr>
              <a:spLocks noChangeShapeType="1"/>
            </p:cNvSpPr>
            <p:nvPr/>
          </p:nvSpPr>
          <p:spPr bwMode="auto">
            <a:xfrm flipV="1">
              <a:off x="975" y="3114"/>
              <a:ext cx="726" cy="0"/>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grpSp>
      <p:grpSp>
        <p:nvGrpSpPr>
          <p:cNvPr id="7" name="Group 99"/>
          <p:cNvGrpSpPr>
            <a:grpSpLocks/>
          </p:cNvGrpSpPr>
          <p:nvPr/>
        </p:nvGrpSpPr>
        <p:grpSpPr bwMode="auto">
          <a:xfrm>
            <a:off x="5207000" y="2277533"/>
            <a:ext cx="1272117" cy="846667"/>
            <a:chOff x="948" y="2750"/>
            <a:chExt cx="802" cy="534"/>
          </a:xfrm>
        </p:grpSpPr>
        <p:sp>
          <p:nvSpPr>
            <p:cNvPr id="49" name="Rectangle 135"/>
            <p:cNvSpPr>
              <a:spLocks noChangeArrowheads="1"/>
            </p:cNvSpPr>
            <p:nvPr/>
          </p:nvSpPr>
          <p:spPr bwMode="auto">
            <a:xfrm>
              <a:off x="948" y="2765"/>
              <a:ext cx="773" cy="519"/>
            </a:xfrm>
            <a:prstGeom prst="rect">
              <a:avLst/>
            </a:prstGeom>
            <a:noFill/>
            <a:ln w="25400">
              <a:solidFill>
                <a:schemeClr val="tx2">
                  <a:lumMod val="60000"/>
                  <a:lumOff val="40000"/>
                </a:schemeClr>
              </a:solidFill>
              <a:miter lim="800000"/>
              <a:headEnd/>
              <a:tailEnd/>
            </a:ln>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defTabSz="1219170" fontAlgn="base">
                <a:spcBef>
                  <a:spcPct val="0"/>
                </a:spcBef>
                <a:spcAft>
                  <a:spcPct val="0"/>
                </a:spcAft>
                <a:buClrTx/>
                <a:buSzTx/>
                <a:buNone/>
                <a:defRPr/>
              </a:pPr>
              <a:endParaRPr lang="zh-CN" altLang="en-US" sz="1600">
                <a:solidFill>
                  <a:prstClr val="black"/>
                </a:solidFill>
                <a:latin typeface="Times New Roman" panose="02020603050405020304" pitchFamily="18" charset="0"/>
                <a:ea typeface="楷体_GB2312" pitchFamily="49" charset="-122"/>
                <a:cs typeface="Times New Roman" panose="02020603050405020304" pitchFamily="18" charset="0"/>
              </a:endParaRPr>
            </a:p>
          </p:txBody>
        </p:sp>
        <p:sp>
          <p:nvSpPr>
            <p:cNvPr id="111658" name="Rectangle 136"/>
            <p:cNvSpPr>
              <a:spLocks noChangeArrowheads="1"/>
            </p:cNvSpPr>
            <p:nvPr/>
          </p:nvSpPr>
          <p:spPr bwMode="auto">
            <a:xfrm>
              <a:off x="975" y="2750"/>
              <a:ext cx="77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prstClr val="black"/>
                  </a:solidFill>
                  <a:cs typeface="Times New Roman" panose="02020603050405020304" pitchFamily="18" charset="0"/>
                </a:rPr>
                <a:t>q</a:t>
              </a:r>
              <a:r>
                <a:rPr lang="en-US" altLang="zh-CN" sz="1600">
                  <a:solidFill>
                    <a:prstClr val="black"/>
                  </a:solidFill>
                  <a:cs typeface="Times New Roman" panose="02020603050405020304" pitchFamily="18" charset="0"/>
                </a:rPr>
                <a:t> (1, 3)</a:t>
              </a:r>
            </a:p>
          </p:txBody>
        </p:sp>
        <p:sp>
          <p:nvSpPr>
            <p:cNvPr id="111659" name="Rectangle 137"/>
            <p:cNvSpPr>
              <a:spLocks noChangeArrowheads="1"/>
            </p:cNvSpPr>
            <p:nvPr/>
          </p:nvSpPr>
          <p:spPr bwMode="auto">
            <a:xfrm>
              <a:off x="975" y="3113"/>
              <a:ext cx="77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prstClr val="black"/>
                  </a:solidFill>
                  <a:cs typeface="Times New Roman" panose="02020603050405020304" pitchFamily="18" charset="0"/>
                </a:rPr>
                <a:t>v</a:t>
              </a:r>
            </a:p>
          </p:txBody>
        </p:sp>
        <p:sp>
          <p:nvSpPr>
            <p:cNvPr id="111660" name="Rectangle 138"/>
            <p:cNvSpPr>
              <a:spLocks noChangeArrowheads="1"/>
            </p:cNvSpPr>
            <p:nvPr/>
          </p:nvSpPr>
          <p:spPr bwMode="auto">
            <a:xfrm>
              <a:off x="975" y="2931"/>
              <a:ext cx="775"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zh-CN" altLang="en-US" sz="1600">
                  <a:solidFill>
                    <a:prstClr val="black"/>
                  </a:solidFill>
                  <a:latin typeface="楷体" panose="02010609060101010101" pitchFamily="49" charset="-122"/>
                  <a:ea typeface="楷体" panose="02010609060101010101" pitchFamily="49" charset="-122"/>
                  <a:cs typeface="Times New Roman" panose="02020603050405020304" pitchFamily="18" charset="0"/>
                </a:rPr>
                <a:t>访问链</a:t>
              </a:r>
            </a:p>
          </p:txBody>
        </p:sp>
        <p:sp>
          <p:nvSpPr>
            <p:cNvPr id="53" name="Line 139"/>
            <p:cNvSpPr>
              <a:spLocks noChangeShapeType="1"/>
            </p:cNvSpPr>
            <p:nvPr/>
          </p:nvSpPr>
          <p:spPr bwMode="auto">
            <a:xfrm flipV="1">
              <a:off x="975" y="2932"/>
              <a:ext cx="746" cy="0"/>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54" name="Line 140"/>
            <p:cNvSpPr>
              <a:spLocks noChangeShapeType="1"/>
            </p:cNvSpPr>
            <p:nvPr/>
          </p:nvSpPr>
          <p:spPr bwMode="auto">
            <a:xfrm flipV="1">
              <a:off x="975" y="3113"/>
              <a:ext cx="726" cy="1"/>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grpSp>
      <p:grpSp>
        <p:nvGrpSpPr>
          <p:cNvPr id="8" name="Group 99"/>
          <p:cNvGrpSpPr>
            <a:grpSpLocks/>
          </p:cNvGrpSpPr>
          <p:nvPr/>
        </p:nvGrpSpPr>
        <p:grpSpPr bwMode="auto">
          <a:xfrm>
            <a:off x="5207000" y="3141133"/>
            <a:ext cx="1272117" cy="846667"/>
            <a:chOff x="948" y="2750"/>
            <a:chExt cx="802" cy="534"/>
          </a:xfrm>
        </p:grpSpPr>
        <p:sp>
          <p:nvSpPr>
            <p:cNvPr id="56" name="Rectangle 135"/>
            <p:cNvSpPr>
              <a:spLocks noChangeArrowheads="1"/>
            </p:cNvSpPr>
            <p:nvPr/>
          </p:nvSpPr>
          <p:spPr bwMode="auto">
            <a:xfrm>
              <a:off x="948" y="2765"/>
              <a:ext cx="773" cy="519"/>
            </a:xfrm>
            <a:prstGeom prst="rect">
              <a:avLst/>
            </a:prstGeom>
            <a:noFill/>
            <a:ln w="25400">
              <a:solidFill>
                <a:schemeClr val="tx2">
                  <a:lumMod val="60000"/>
                  <a:lumOff val="40000"/>
                </a:schemeClr>
              </a:solidFill>
              <a:miter lim="800000"/>
              <a:headEnd/>
              <a:tailEnd/>
            </a:ln>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defTabSz="1219170" fontAlgn="base">
                <a:spcBef>
                  <a:spcPct val="0"/>
                </a:spcBef>
                <a:spcAft>
                  <a:spcPct val="0"/>
                </a:spcAft>
                <a:buClrTx/>
                <a:buSzTx/>
                <a:buNone/>
                <a:defRPr/>
              </a:pPr>
              <a:endParaRPr lang="zh-CN" altLang="en-US" sz="1600">
                <a:solidFill>
                  <a:prstClr val="black"/>
                </a:solidFill>
                <a:latin typeface="Times New Roman" panose="02020603050405020304" pitchFamily="18" charset="0"/>
                <a:ea typeface="楷体_GB2312" pitchFamily="49" charset="-122"/>
                <a:cs typeface="Times New Roman" panose="02020603050405020304" pitchFamily="18" charset="0"/>
              </a:endParaRPr>
            </a:p>
          </p:txBody>
        </p:sp>
        <p:sp>
          <p:nvSpPr>
            <p:cNvPr id="111652" name="Rectangle 136"/>
            <p:cNvSpPr>
              <a:spLocks noChangeArrowheads="1"/>
            </p:cNvSpPr>
            <p:nvPr/>
          </p:nvSpPr>
          <p:spPr bwMode="auto">
            <a:xfrm>
              <a:off x="975" y="2750"/>
              <a:ext cx="77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prstClr val="black"/>
                  </a:solidFill>
                  <a:cs typeface="Times New Roman" panose="02020603050405020304" pitchFamily="18" charset="0"/>
                </a:rPr>
                <a:t>p</a:t>
              </a:r>
              <a:r>
                <a:rPr lang="en-US" altLang="zh-CN" sz="1600">
                  <a:solidFill>
                    <a:prstClr val="black"/>
                  </a:solidFill>
                  <a:cs typeface="Times New Roman" panose="02020603050405020304" pitchFamily="18" charset="0"/>
                </a:rPr>
                <a:t> (1, 3)</a:t>
              </a:r>
            </a:p>
          </p:txBody>
        </p:sp>
        <p:sp>
          <p:nvSpPr>
            <p:cNvPr id="111653" name="Rectangle 137"/>
            <p:cNvSpPr>
              <a:spLocks noChangeArrowheads="1"/>
            </p:cNvSpPr>
            <p:nvPr/>
          </p:nvSpPr>
          <p:spPr bwMode="auto">
            <a:xfrm>
              <a:off x="975" y="3113"/>
              <a:ext cx="77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prstClr val="black"/>
                  </a:solidFill>
                  <a:cs typeface="Times New Roman" panose="02020603050405020304" pitchFamily="18" charset="0"/>
                </a:rPr>
                <a:t>i, j</a:t>
              </a:r>
            </a:p>
          </p:txBody>
        </p:sp>
        <p:sp>
          <p:nvSpPr>
            <p:cNvPr id="111654" name="Rectangle 138"/>
            <p:cNvSpPr>
              <a:spLocks noChangeArrowheads="1"/>
            </p:cNvSpPr>
            <p:nvPr/>
          </p:nvSpPr>
          <p:spPr bwMode="auto">
            <a:xfrm>
              <a:off x="975" y="2931"/>
              <a:ext cx="775"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zh-CN" altLang="en-US" sz="1600">
                  <a:solidFill>
                    <a:prstClr val="black"/>
                  </a:solidFill>
                  <a:latin typeface="楷体" panose="02010609060101010101" pitchFamily="49" charset="-122"/>
                  <a:ea typeface="楷体" panose="02010609060101010101" pitchFamily="49" charset="-122"/>
                  <a:cs typeface="Times New Roman" panose="02020603050405020304" pitchFamily="18" charset="0"/>
                </a:rPr>
                <a:t>访问链</a:t>
              </a:r>
            </a:p>
          </p:txBody>
        </p:sp>
        <p:sp>
          <p:nvSpPr>
            <p:cNvPr id="60" name="Line 139"/>
            <p:cNvSpPr>
              <a:spLocks noChangeShapeType="1"/>
            </p:cNvSpPr>
            <p:nvPr/>
          </p:nvSpPr>
          <p:spPr bwMode="auto">
            <a:xfrm flipV="1">
              <a:off x="975" y="2932"/>
              <a:ext cx="746" cy="0"/>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61" name="Line 140"/>
            <p:cNvSpPr>
              <a:spLocks noChangeShapeType="1"/>
            </p:cNvSpPr>
            <p:nvPr/>
          </p:nvSpPr>
          <p:spPr bwMode="auto">
            <a:xfrm flipV="1">
              <a:off x="975" y="3113"/>
              <a:ext cx="726" cy="1"/>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grpSp>
      <p:sp>
        <p:nvSpPr>
          <p:cNvPr id="62" name="Line 12"/>
          <p:cNvSpPr>
            <a:spLocks noChangeShapeType="1"/>
          </p:cNvSpPr>
          <p:nvPr/>
        </p:nvSpPr>
        <p:spPr bwMode="auto">
          <a:xfrm flipH="1">
            <a:off x="7509933" y="4036485"/>
            <a:ext cx="0" cy="391583"/>
          </a:xfrm>
          <a:prstGeom prst="line">
            <a:avLst/>
          </a:prstGeom>
          <a:noFill/>
          <a:ln w="25400">
            <a:solidFill>
              <a:schemeClr val="tx2">
                <a:lumMod val="60000"/>
                <a:lumOff val="40000"/>
              </a:schemeClr>
            </a:solidFill>
            <a:round/>
            <a:headEnd/>
            <a:tailEnd/>
          </a:ln>
        </p:spPr>
        <p:txBody>
          <a:bodyPr/>
          <a:lstStyle/>
          <a:p>
            <a:pPr defTabSz="1219170" fontAlgn="base">
              <a:spcBef>
                <a:spcPct val="0"/>
              </a:spcBef>
              <a:spcAft>
                <a:spcPct val="0"/>
              </a:spcAft>
              <a:defRPr/>
            </a:pPr>
            <a:endParaRPr lang="zh-CN" altLang="en-US" sz="1467" b="1">
              <a:solidFill>
                <a:prstClr val="black"/>
              </a:solidFill>
              <a:latin typeface="Times New Roman" panose="02020603050405020304" pitchFamily="18" charset="0"/>
              <a:ea typeface="宋体" pitchFamily="2" charset="-122"/>
            </a:endParaRPr>
          </a:p>
        </p:txBody>
      </p:sp>
      <p:sp>
        <p:nvSpPr>
          <p:cNvPr id="111637" name="Rectangle 22"/>
          <p:cNvSpPr>
            <a:spLocks noChangeArrowheads="1"/>
          </p:cNvSpPr>
          <p:nvPr/>
        </p:nvSpPr>
        <p:spPr bwMode="auto">
          <a:xfrm>
            <a:off x="7291918" y="4324352"/>
            <a:ext cx="359833" cy="359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667" i="1">
                <a:solidFill>
                  <a:prstClr val="black"/>
                </a:solidFill>
                <a:ea typeface="宋体" panose="02010600030101010101" pitchFamily="2" charset="-122"/>
              </a:rPr>
              <a:t>e</a:t>
            </a:r>
          </a:p>
        </p:txBody>
      </p:sp>
      <p:sp>
        <p:nvSpPr>
          <p:cNvPr id="64" name="Freeform 56"/>
          <p:cNvSpPr>
            <a:spLocks/>
          </p:cNvSpPr>
          <p:nvPr/>
        </p:nvSpPr>
        <p:spPr bwMode="auto">
          <a:xfrm rot="-511685">
            <a:off x="6434667" y="2874433"/>
            <a:ext cx="330200" cy="694267"/>
          </a:xfrm>
          <a:custGeom>
            <a:avLst/>
            <a:gdLst>
              <a:gd name="T0" fmla="*/ 0 w 358"/>
              <a:gd name="T1" fmla="*/ 2147483646 h 930"/>
              <a:gd name="T2" fmla="*/ 2147483646 w 358"/>
              <a:gd name="T3" fmla="*/ 2147483646 h 930"/>
              <a:gd name="T4" fmla="*/ 2147483646 w 358"/>
              <a:gd name="T5" fmla="*/ 2147483646 h 930"/>
              <a:gd name="T6" fmla="*/ 2147483646 w 358"/>
              <a:gd name="T7" fmla="*/ 2147483646 h 930"/>
              <a:gd name="T8" fmla="*/ 2147483646 w 358"/>
              <a:gd name="T9" fmla="*/ 0 h 930"/>
              <a:gd name="T10" fmla="*/ 0 60000 65536"/>
              <a:gd name="T11" fmla="*/ 0 60000 65536"/>
              <a:gd name="T12" fmla="*/ 0 60000 65536"/>
              <a:gd name="T13" fmla="*/ 0 60000 65536"/>
              <a:gd name="T14" fmla="*/ 0 60000 65536"/>
              <a:gd name="T15" fmla="*/ 0 w 358"/>
              <a:gd name="T16" fmla="*/ 0 h 930"/>
              <a:gd name="T17" fmla="*/ 358 w 358"/>
              <a:gd name="T18" fmla="*/ 930 h 930"/>
            </a:gdLst>
            <a:ahLst/>
            <a:cxnLst>
              <a:cxn ang="T10">
                <a:pos x="T0" y="T1"/>
              </a:cxn>
              <a:cxn ang="T11">
                <a:pos x="T2" y="T3"/>
              </a:cxn>
              <a:cxn ang="T12">
                <a:pos x="T4" y="T5"/>
              </a:cxn>
              <a:cxn ang="T13">
                <a:pos x="T6" y="T7"/>
              </a:cxn>
              <a:cxn ang="T14">
                <a:pos x="T8" y="T9"/>
              </a:cxn>
            </a:cxnLst>
            <a:rect l="T15" t="T16" r="T17" b="T18"/>
            <a:pathLst>
              <a:path w="358" h="930">
                <a:moveTo>
                  <a:pt x="0" y="930"/>
                </a:moveTo>
                <a:cubicBezTo>
                  <a:pt x="38" y="910"/>
                  <a:pt x="167" y="873"/>
                  <a:pt x="225" y="810"/>
                </a:cubicBezTo>
                <a:cubicBezTo>
                  <a:pt x="283" y="747"/>
                  <a:pt x="332" y="653"/>
                  <a:pt x="345" y="555"/>
                </a:cubicBezTo>
                <a:cubicBezTo>
                  <a:pt x="358" y="457"/>
                  <a:pt x="337" y="317"/>
                  <a:pt x="300" y="225"/>
                </a:cubicBezTo>
                <a:cubicBezTo>
                  <a:pt x="263" y="133"/>
                  <a:pt x="158" y="47"/>
                  <a:pt x="120"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lIns="91440" tIns="45720" rIns="91440" bIns="45720"/>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111639" name="Freeform 56"/>
          <p:cNvSpPr>
            <a:spLocks/>
          </p:cNvSpPr>
          <p:nvPr/>
        </p:nvSpPr>
        <p:spPr bwMode="auto">
          <a:xfrm rot="-511685">
            <a:off x="6432552" y="1170518"/>
            <a:ext cx="171449" cy="662516"/>
          </a:xfrm>
          <a:custGeom>
            <a:avLst/>
            <a:gdLst>
              <a:gd name="T0" fmla="*/ 0 w 358"/>
              <a:gd name="T1" fmla="*/ 2147483646 h 930"/>
              <a:gd name="T2" fmla="*/ 2147483646 w 358"/>
              <a:gd name="T3" fmla="*/ 2147483646 h 930"/>
              <a:gd name="T4" fmla="*/ 2147483646 w 358"/>
              <a:gd name="T5" fmla="*/ 2147483646 h 930"/>
              <a:gd name="T6" fmla="*/ 2147483646 w 358"/>
              <a:gd name="T7" fmla="*/ 2147483646 h 930"/>
              <a:gd name="T8" fmla="*/ 2147483646 w 358"/>
              <a:gd name="T9" fmla="*/ 0 h 930"/>
              <a:gd name="T10" fmla="*/ 0 60000 65536"/>
              <a:gd name="T11" fmla="*/ 0 60000 65536"/>
              <a:gd name="T12" fmla="*/ 0 60000 65536"/>
              <a:gd name="T13" fmla="*/ 0 60000 65536"/>
              <a:gd name="T14" fmla="*/ 0 60000 65536"/>
              <a:gd name="T15" fmla="*/ 0 w 358"/>
              <a:gd name="T16" fmla="*/ 0 h 930"/>
              <a:gd name="T17" fmla="*/ 358 w 358"/>
              <a:gd name="T18" fmla="*/ 930 h 930"/>
            </a:gdLst>
            <a:ahLst/>
            <a:cxnLst>
              <a:cxn ang="T10">
                <a:pos x="T0" y="T1"/>
              </a:cxn>
              <a:cxn ang="T11">
                <a:pos x="T2" y="T3"/>
              </a:cxn>
              <a:cxn ang="T12">
                <a:pos x="T4" y="T5"/>
              </a:cxn>
              <a:cxn ang="T13">
                <a:pos x="T6" y="T7"/>
              </a:cxn>
              <a:cxn ang="T14">
                <a:pos x="T8" y="T9"/>
              </a:cxn>
            </a:cxnLst>
            <a:rect l="T15" t="T16" r="T17" b="T18"/>
            <a:pathLst>
              <a:path w="358" h="930">
                <a:moveTo>
                  <a:pt x="0" y="930"/>
                </a:moveTo>
                <a:cubicBezTo>
                  <a:pt x="38" y="910"/>
                  <a:pt x="167" y="873"/>
                  <a:pt x="225" y="810"/>
                </a:cubicBezTo>
                <a:cubicBezTo>
                  <a:pt x="283" y="747"/>
                  <a:pt x="332" y="653"/>
                  <a:pt x="345" y="555"/>
                </a:cubicBezTo>
                <a:cubicBezTo>
                  <a:pt x="358" y="457"/>
                  <a:pt x="337" y="317"/>
                  <a:pt x="300" y="225"/>
                </a:cubicBezTo>
                <a:cubicBezTo>
                  <a:pt x="263" y="133"/>
                  <a:pt x="158" y="47"/>
                  <a:pt x="120"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lIns="91440" tIns="45720" rIns="91440" bIns="45720"/>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67" name="Line 12"/>
          <p:cNvSpPr>
            <a:spLocks noChangeShapeType="1"/>
          </p:cNvSpPr>
          <p:nvPr/>
        </p:nvSpPr>
        <p:spPr bwMode="auto">
          <a:xfrm flipH="1">
            <a:off x="7778751" y="4988985"/>
            <a:ext cx="0" cy="391583"/>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68" name="Rectangle 22"/>
          <p:cNvSpPr>
            <a:spLocks noChangeArrowheads="1"/>
          </p:cNvSpPr>
          <p:nvPr/>
        </p:nvSpPr>
        <p:spPr bwMode="auto">
          <a:xfrm>
            <a:off x="7560734" y="5276852"/>
            <a:ext cx="359833" cy="359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667" i="1">
                <a:solidFill>
                  <a:prstClr val="black"/>
                </a:solidFill>
                <a:ea typeface="宋体" panose="02010600030101010101" pitchFamily="2" charset="-122"/>
              </a:rPr>
              <a:t>e</a:t>
            </a:r>
          </a:p>
        </p:txBody>
      </p:sp>
      <p:grpSp>
        <p:nvGrpSpPr>
          <p:cNvPr id="9" name="Group 99"/>
          <p:cNvGrpSpPr>
            <a:grpSpLocks/>
          </p:cNvGrpSpPr>
          <p:nvPr/>
        </p:nvGrpSpPr>
        <p:grpSpPr bwMode="auto">
          <a:xfrm>
            <a:off x="5207000" y="4004733"/>
            <a:ext cx="1272117" cy="848784"/>
            <a:chOff x="948" y="2750"/>
            <a:chExt cx="802" cy="534"/>
          </a:xfrm>
        </p:grpSpPr>
        <p:sp>
          <p:nvSpPr>
            <p:cNvPr id="70" name="Rectangle 135"/>
            <p:cNvSpPr>
              <a:spLocks noChangeArrowheads="1"/>
            </p:cNvSpPr>
            <p:nvPr/>
          </p:nvSpPr>
          <p:spPr bwMode="auto">
            <a:xfrm>
              <a:off x="948" y="2765"/>
              <a:ext cx="773" cy="519"/>
            </a:xfrm>
            <a:prstGeom prst="rect">
              <a:avLst/>
            </a:prstGeom>
            <a:noFill/>
            <a:ln w="25400">
              <a:solidFill>
                <a:schemeClr val="tx2">
                  <a:lumMod val="60000"/>
                  <a:lumOff val="40000"/>
                </a:schemeClr>
              </a:solidFill>
              <a:miter lim="800000"/>
              <a:headEnd/>
              <a:tailEnd/>
            </a:ln>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defTabSz="1219170" fontAlgn="base">
                <a:spcBef>
                  <a:spcPct val="0"/>
                </a:spcBef>
                <a:spcAft>
                  <a:spcPct val="0"/>
                </a:spcAft>
                <a:buClrTx/>
                <a:buSzTx/>
                <a:buNone/>
                <a:defRPr/>
              </a:pPr>
              <a:endParaRPr lang="zh-CN" altLang="en-US" sz="1600">
                <a:solidFill>
                  <a:prstClr val="black"/>
                </a:solidFill>
                <a:latin typeface="Times New Roman" panose="02020603050405020304" pitchFamily="18" charset="0"/>
                <a:ea typeface="楷体_GB2312" pitchFamily="49" charset="-122"/>
                <a:cs typeface="Times New Roman" panose="02020603050405020304" pitchFamily="18" charset="0"/>
              </a:endParaRPr>
            </a:p>
          </p:txBody>
        </p:sp>
        <p:sp>
          <p:nvSpPr>
            <p:cNvPr id="111646" name="Rectangle 136"/>
            <p:cNvSpPr>
              <a:spLocks noChangeArrowheads="1"/>
            </p:cNvSpPr>
            <p:nvPr/>
          </p:nvSpPr>
          <p:spPr bwMode="auto">
            <a:xfrm>
              <a:off x="975" y="2750"/>
              <a:ext cx="77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prstClr val="black"/>
                  </a:solidFill>
                  <a:cs typeface="Times New Roman" panose="02020603050405020304" pitchFamily="18" charset="0"/>
                </a:rPr>
                <a:t>e</a:t>
              </a:r>
              <a:endParaRPr lang="en-US" altLang="zh-CN" sz="1600">
                <a:solidFill>
                  <a:prstClr val="black"/>
                </a:solidFill>
                <a:cs typeface="Times New Roman" panose="02020603050405020304" pitchFamily="18" charset="0"/>
              </a:endParaRPr>
            </a:p>
          </p:txBody>
        </p:sp>
        <p:sp>
          <p:nvSpPr>
            <p:cNvPr id="111647" name="Rectangle 137"/>
            <p:cNvSpPr>
              <a:spLocks noChangeArrowheads="1"/>
            </p:cNvSpPr>
            <p:nvPr/>
          </p:nvSpPr>
          <p:spPr bwMode="auto">
            <a:xfrm>
              <a:off x="975" y="3113"/>
              <a:ext cx="77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endParaRPr lang="en-US" altLang="zh-CN" sz="1600" i="1">
                <a:solidFill>
                  <a:prstClr val="black"/>
                </a:solidFill>
                <a:cs typeface="Times New Roman" panose="02020603050405020304" pitchFamily="18" charset="0"/>
              </a:endParaRPr>
            </a:p>
          </p:txBody>
        </p:sp>
        <p:sp>
          <p:nvSpPr>
            <p:cNvPr id="111648" name="Rectangle 138"/>
            <p:cNvSpPr>
              <a:spLocks noChangeArrowheads="1"/>
            </p:cNvSpPr>
            <p:nvPr/>
          </p:nvSpPr>
          <p:spPr bwMode="auto">
            <a:xfrm>
              <a:off x="975" y="2931"/>
              <a:ext cx="775"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zh-CN" altLang="en-US" sz="1600">
                  <a:solidFill>
                    <a:prstClr val="black"/>
                  </a:solidFill>
                  <a:latin typeface="楷体" panose="02010609060101010101" pitchFamily="49" charset="-122"/>
                  <a:ea typeface="楷体" panose="02010609060101010101" pitchFamily="49" charset="-122"/>
                  <a:cs typeface="Times New Roman" panose="02020603050405020304" pitchFamily="18" charset="0"/>
                </a:rPr>
                <a:t>访问链</a:t>
              </a:r>
            </a:p>
          </p:txBody>
        </p:sp>
        <p:sp>
          <p:nvSpPr>
            <p:cNvPr id="74" name="Line 139"/>
            <p:cNvSpPr>
              <a:spLocks noChangeShapeType="1"/>
            </p:cNvSpPr>
            <p:nvPr/>
          </p:nvSpPr>
          <p:spPr bwMode="auto">
            <a:xfrm flipV="1">
              <a:off x="975" y="2931"/>
              <a:ext cx="746" cy="1"/>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75" name="Line 140"/>
            <p:cNvSpPr>
              <a:spLocks noChangeShapeType="1"/>
            </p:cNvSpPr>
            <p:nvPr/>
          </p:nvSpPr>
          <p:spPr bwMode="auto">
            <a:xfrm flipV="1">
              <a:off x="975" y="3114"/>
              <a:ext cx="726" cy="0"/>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grpSp>
      <p:sp>
        <p:nvSpPr>
          <p:cNvPr id="3" name="任意多边形 2"/>
          <p:cNvSpPr/>
          <p:nvPr/>
        </p:nvSpPr>
        <p:spPr>
          <a:xfrm>
            <a:off x="6432551" y="1138767"/>
            <a:ext cx="586316" cy="3257551"/>
          </a:xfrm>
          <a:custGeom>
            <a:avLst/>
            <a:gdLst>
              <a:gd name="connsiteX0" fmla="*/ 0 w 438897"/>
              <a:gd name="connsiteY0" fmla="*/ 2442758 h 2442758"/>
              <a:gd name="connsiteX1" fmla="*/ 421105 w 438897"/>
              <a:gd name="connsiteY1" fmla="*/ 1347884 h 2442758"/>
              <a:gd name="connsiteX2" fmla="*/ 324853 w 438897"/>
              <a:gd name="connsiteY2" fmla="*/ 192852 h 2442758"/>
              <a:gd name="connsiteX3" fmla="*/ 0 w 438897"/>
              <a:gd name="connsiteY3" fmla="*/ 12379 h 2442758"/>
            </a:gdLst>
            <a:ahLst/>
            <a:cxnLst>
              <a:cxn ang="0">
                <a:pos x="connsiteX0" y="connsiteY0"/>
              </a:cxn>
              <a:cxn ang="0">
                <a:pos x="connsiteX1" y="connsiteY1"/>
              </a:cxn>
              <a:cxn ang="0">
                <a:pos x="connsiteX2" y="connsiteY2"/>
              </a:cxn>
              <a:cxn ang="0">
                <a:pos x="connsiteX3" y="connsiteY3"/>
              </a:cxn>
            </a:cxnLst>
            <a:rect l="l" t="t" r="r" b="b"/>
            <a:pathLst>
              <a:path w="438897" h="2442758">
                <a:moveTo>
                  <a:pt x="0" y="2442758"/>
                </a:moveTo>
                <a:cubicBezTo>
                  <a:pt x="183481" y="2082813"/>
                  <a:pt x="366963" y="1722868"/>
                  <a:pt x="421105" y="1347884"/>
                </a:cubicBezTo>
                <a:cubicBezTo>
                  <a:pt x="475247" y="972900"/>
                  <a:pt x="395037" y="415436"/>
                  <a:pt x="324853" y="192852"/>
                </a:cubicBezTo>
                <a:cubicBezTo>
                  <a:pt x="254669" y="-29732"/>
                  <a:pt x="127334" y="-8677"/>
                  <a:pt x="0" y="12379"/>
                </a:cubicBezTo>
              </a:path>
            </a:pathLst>
          </a:custGeom>
          <a:noFill/>
          <a:ln w="25400">
            <a:solidFill>
              <a:schemeClr val="tx1"/>
            </a:solidFill>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eaLnBrk="0" fontAlgn="base" hangingPunct="0">
              <a:spcBef>
                <a:spcPct val="0"/>
              </a:spcBef>
              <a:spcAft>
                <a:spcPct val="0"/>
              </a:spcAft>
              <a:defRPr/>
            </a:pPr>
            <a:endParaRPr lang="zh-CN" altLang="en-US" sz="1467" b="1">
              <a:solidFill>
                <a:prstClr val="white"/>
              </a:solidFill>
              <a:latin typeface="Candara"/>
              <a:ea typeface="华文楷体" panose="02010600040101010101" pitchFamily="2" charset="-122"/>
            </a:endParaRPr>
          </a:p>
        </p:txBody>
      </p:sp>
      <p:sp>
        <p:nvSpPr>
          <p:cNvPr id="4" name="任意多边形 3"/>
          <p:cNvSpPr/>
          <p:nvPr/>
        </p:nvSpPr>
        <p:spPr>
          <a:xfrm>
            <a:off x="6400801" y="1155700"/>
            <a:ext cx="336551" cy="1475317"/>
          </a:xfrm>
          <a:custGeom>
            <a:avLst/>
            <a:gdLst>
              <a:gd name="connsiteX0" fmla="*/ 0 w 252896"/>
              <a:gd name="connsiteY0" fmla="*/ 1106905 h 1106905"/>
              <a:gd name="connsiteX1" fmla="*/ 252663 w 252896"/>
              <a:gd name="connsiteY1" fmla="*/ 204537 h 1106905"/>
              <a:gd name="connsiteX2" fmla="*/ 36095 w 252896"/>
              <a:gd name="connsiteY2" fmla="*/ 0 h 1106905"/>
            </a:gdLst>
            <a:ahLst/>
            <a:cxnLst>
              <a:cxn ang="0">
                <a:pos x="connsiteX0" y="connsiteY0"/>
              </a:cxn>
              <a:cxn ang="0">
                <a:pos x="connsiteX1" y="connsiteY1"/>
              </a:cxn>
              <a:cxn ang="0">
                <a:pos x="connsiteX2" y="connsiteY2"/>
              </a:cxn>
            </a:cxnLst>
            <a:rect l="l" t="t" r="r" b="b"/>
            <a:pathLst>
              <a:path w="252896" h="1106905">
                <a:moveTo>
                  <a:pt x="0" y="1106905"/>
                </a:moveTo>
                <a:cubicBezTo>
                  <a:pt x="123323" y="747963"/>
                  <a:pt x="246647" y="389021"/>
                  <a:pt x="252663" y="204537"/>
                </a:cubicBezTo>
                <a:cubicBezTo>
                  <a:pt x="258679" y="20053"/>
                  <a:pt x="147387" y="10026"/>
                  <a:pt x="36095" y="0"/>
                </a:cubicBezTo>
              </a:path>
            </a:pathLst>
          </a:custGeom>
          <a:noFill/>
          <a:ln w="25400">
            <a:solidFill>
              <a:schemeClr val="tx1"/>
            </a:solidFill>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eaLnBrk="0" fontAlgn="base" hangingPunct="0">
              <a:spcBef>
                <a:spcPct val="0"/>
              </a:spcBef>
              <a:spcAft>
                <a:spcPct val="0"/>
              </a:spcAft>
              <a:defRPr/>
            </a:pPr>
            <a:endParaRPr lang="zh-CN" altLang="en-US" sz="1467" b="1">
              <a:solidFill>
                <a:prstClr val="white"/>
              </a:solidFill>
              <a:latin typeface="Candara"/>
              <a:ea typeface="华文楷体" panose="02010600040101010101" pitchFamily="2" charset="-122"/>
            </a:endParaRPr>
          </a:p>
        </p:txBody>
      </p:sp>
    </p:spTree>
    <p:extLst>
      <p:ext uri="{BB962C8B-B14F-4D97-AF65-F5344CB8AC3E}">
        <p14:creationId xmlns:p14="http://schemas.microsoft.com/office/powerpoint/2010/main" val="2196156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244746"/>
                                        </p:tgtEl>
                                        <p:attrNameLst>
                                          <p:attrName>style.visibility</p:attrName>
                                        </p:attrNameLst>
                                      </p:cBhvr>
                                      <p:to>
                                        <p:strVal val="visible"/>
                                      </p:to>
                                    </p:set>
                                    <p:anim calcmode="lin" valueType="num">
                                      <p:cBhvr>
                                        <p:cTn id="7" dur="500" fill="hold"/>
                                        <p:tgtEl>
                                          <p:spTgt spid="244746"/>
                                        </p:tgtEl>
                                        <p:attrNameLst>
                                          <p:attrName>ppt_w</p:attrName>
                                        </p:attrNameLst>
                                      </p:cBhvr>
                                      <p:tavLst>
                                        <p:tav tm="0">
                                          <p:val>
                                            <p:fltVal val="0"/>
                                          </p:val>
                                        </p:tav>
                                        <p:tav tm="100000">
                                          <p:val>
                                            <p:strVal val="#ppt_w"/>
                                          </p:val>
                                        </p:tav>
                                      </p:tavLst>
                                    </p:anim>
                                    <p:anim calcmode="lin" valueType="num">
                                      <p:cBhvr>
                                        <p:cTn id="8" dur="500" fill="hold"/>
                                        <p:tgtEl>
                                          <p:spTgt spid="244746"/>
                                        </p:tgtEl>
                                        <p:attrNameLst>
                                          <p:attrName>ppt_h</p:attrName>
                                        </p:attrNameLst>
                                      </p:cBhvr>
                                      <p:tavLst>
                                        <p:tav tm="0">
                                          <p:val>
                                            <p:fltVal val="0"/>
                                          </p:val>
                                        </p:tav>
                                        <p:tav tm="100000">
                                          <p:val>
                                            <p:strVal val="#ppt_h"/>
                                          </p:val>
                                        </p:tav>
                                      </p:tavLst>
                                    </p:anim>
                                    <p:animEffect transition="in" filter="fade">
                                      <p:cBhvr>
                                        <p:cTn id="9" dur="500"/>
                                        <p:tgtEl>
                                          <p:spTgt spid="244746"/>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244744"/>
                                        </p:tgtEl>
                                        <p:attrNameLst>
                                          <p:attrName>style.visibility</p:attrName>
                                        </p:attrNameLst>
                                      </p:cBhvr>
                                      <p:to>
                                        <p:strVal val="visible"/>
                                      </p:to>
                                    </p:set>
                                    <p:anim calcmode="lin" valueType="num">
                                      <p:cBhvr>
                                        <p:cTn id="12" dur="500" fill="hold"/>
                                        <p:tgtEl>
                                          <p:spTgt spid="244744"/>
                                        </p:tgtEl>
                                        <p:attrNameLst>
                                          <p:attrName>ppt_w</p:attrName>
                                        </p:attrNameLst>
                                      </p:cBhvr>
                                      <p:tavLst>
                                        <p:tav tm="0">
                                          <p:val>
                                            <p:fltVal val="0"/>
                                          </p:val>
                                        </p:tav>
                                        <p:tav tm="100000">
                                          <p:val>
                                            <p:strVal val="#ppt_w"/>
                                          </p:val>
                                        </p:tav>
                                      </p:tavLst>
                                    </p:anim>
                                    <p:anim calcmode="lin" valueType="num">
                                      <p:cBhvr>
                                        <p:cTn id="13" dur="500" fill="hold"/>
                                        <p:tgtEl>
                                          <p:spTgt spid="244744"/>
                                        </p:tgtEl>
                                        <p:attrNameLst>
                                          <p:attrName>ppt_h</p:attrName>
                                        </p:attrNameLst>
                                      </p:cBhvr>
                                      <p:tavLst>
                                        <p:tav tm="0">
                                          <p:val>
                                            <p:fltVal val="0"/>
                                          </p:val>
                                        </p:tav>
                                        <p:tav tm="100000">
                                          <p:val>
                                            <p:strVal val="#ppt_h"/>
                                          </p:val>
                                        </p:tav>
                                      </p:tavLst>
                                    </p:anim>
                                    <p:animEffect transition="in" filter="fade">
                                      <p:cBhvr>
                                        <p:cTn id="14" dur="500"/>
                                        <p:tgtEl>
                                          <p:spTgt spid="244744"/>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3" presetClass="entr" presetSubtype="16"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3" presetClass="entr" presetSubtype="16"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 calcmode="lin" valueType="num">
                                      <p:cBhvr>
                                        <p:cTn id="26" dur="500" fill="hold"/>
                                        <p:tgtEl>
                                          <p:spTgt spid="4"/>
                                        </p:tgtEl>
                                        <p:attrNameLst>
                                          <p:attrName>ppt_w</p:attrName>
                                        </p:attrNameLst>
                                      </p:cBhvr>
                                      <p:tavLst>
                                        <p:tav tm="0">
                                          <p:val>
                                            <p:fltVal val="0"/>
                                          </p:val>
                                        </p:tav>
                                        <p:tav tm="100000">
                                          <p:val>
                                            <p:strVal val="#ppt_w"/>
                                          </p:val>
                                        </p:tav>
                                      </p:tavLst>
                                    </p:anim>
                                    <p:anim calcmode="lin" valueType="num">
                                      <p:cBhvr>
                                        <p:cTn id="27" dur="500" fill="hold"/>
                                        <p:tgtEl>
                                          <p:spTgt spid="4"/>
                                        </p:tgtEl>
                                        <p:attrNameLst>
                                          <p:attrName>ppt_h</p:attrName>
                                        </p:attrNameLst>
                                      </p:cBhvr>
                                      <p:tavLst>
                                        <p:tav tm="0">
                                          <p:val>
                                            <p:fltVal val="0"/>
                                          </p:val>
                                        </p:tav>
                                        <p:tav tm="100000">
                                          <p:val>
                                            <p:strVal val="#ppt_h"/>
                                          </p:val>
                                        </p:tav>
                                      </p:tavLst>
                                    </p:anim>
                                    <p:animEffect transition="in" filter="fade">
                                      <p:cBhvr>
                                        <p:cTn id="28" dur="500"/>
                                        <p:tgtEl>
                                          <p:spTgt spid="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3" presetClass="entr" presetSubtype="0" fill="hold" grpId="0" nodeType="clickEffect">
                                  <p:stCondLst>
                                    <p:cond delay="0"/>
                                  </p:stCondLst>
                                  <p:childTnLst>
                                    <p:set>
                                      <p:cBhvr>
                                        <p:cTn id="32" dur="1" fill="hold">
                                          <p:stCondLst>
                                            <p:cond delay="0"/>
                                          </p:stCondLst>
                                        </p:cTn>
                                        <p:tgtEl>
                                          <p:spTgt spid="244750"/>
                                        </p:tgtEl>
                                        <p:attrNameLst>
                                          <p:attrName>style.visibility</p:attrName>
                                        </p:attrNameLst>
                                      </p:cBhvr>
                                      <p:to>
                                        <p:strVal val="visible"/>
                                      </p:to>
                                    </p:set>
                                    <p:anim calcmode="lin" valueType="num">
                                      <p:cBhvr>
                                        <p:cTn id="33" dur="500" fill="hold"/>
                                        <p:tgtEl>
                                          <p:spTgt spid="244750"/>
                                        </p:tgtEl>
                                        <p:attrNameLst>
                                          <p:attrName>ppt_w</p:attrName>
                                        </p:attrNameLst>
                                      </p:cBhvr>
                                      <p:tavLst>
                                        <p:tav tm="0">
                                          <p:val>
                                            <p:fltVal val="0"/>
                                          </p:val>
                                        </p:tav>
                                        <p:tav tm="100000">
                                          <p:val>
                                            <p:strVal val="#ppt_w"/>
                                          </p:val>
                                        </p:tav>
                                      </p:tavLst>
                                    </p:anim>
                                    <p:anim calcmode="lin" valueType="num">
                                      <p:cBhvr>
                                        <p:cTn id="34" dur="500" fill="hold"/>
                                        <p:tgtEl>
                                          <p:spTgt spid="244750"/>
                                        </p:tgtEl>
                                        <p:attrNameLst>
                                          <p:attrName>ppt_h</p:attrName>
                                        </p:attrNameLst>
                                      </p:cBhvr>
                                      <p:tavLst>
                                        <p:tav tm="0">
                                          <p:val>
                                            <p:fltVal val="0"/>
                                          </p:val>
                                        </p:tav>
                                        <p:tav tm="100000">
                                          <p:val>
                                            <p:strVal val="#ppt_h"/>
                                          </p:val>
                                        </p:tav>
                                      </p:tavLst>
                                    </p:anim>
                                    <p:animEffect transition="in" filter="fade">
                                      <p:cBhvr>
                                        <p:cTn id="35" dur="500"/>
                                        <p:tgtEl>
                                          <p:spTgt spid="244750"/>
                                        </p:tgtEl>
                                      </p:cBhvr>
                                    </p:animEffect>
                                  </p:childTnLst>
                                </p:cTn>
                              </p:par>
                              <p:par>
                                <p:cTn id="36" presetID="53" presetClass="entr" presetSubtype="0" fill="hold" grpId="0" nodeType="withEffect">
                                  <p:stCondLst>
                                    <p:cond delay="0"/>
                                  </p:stCondLst>
                                  <p:childTnLst>
                                    <p:set>
                                      <p:cBhvr>
                                        <p:cTn id="37" dur="1" fill="hold">
                                          <p:stCondLst>
                                            <p:cond delay="0"/>
                                          </p:stCondLst>
                                        </p:cTn>
                                        <p:tgtEl>
                                          <p:spTgt spid="244749"/>
                                        </p:tgtEl>
                                        <p:attrNameLst>
                                          <p:attrName>style.visibility</p:attrName>
                                        </p:attrNameLst>
                                      </p:cBhvr>
                                      <p:to>
                                        <p:strVal val="visible"/>
                                      </p:to>
                                    </p:set>
                                    <p:anim calcmode="lin" valueType="num">
                                      <p:cBhvr>
                                        <p:cTn id="38" dur="500" fill="hold"/>
                                        <p:tgtEl>
                                          <p:spTgt spid="244749"/>
                                        </p:tgtEl>
                                        <p:attrNameLst>
                                          <p:attrName>ppt_w</p:attrName>
                                        </p:attrNameLst>
                                      </p:cBhvr>
                                      <p:tavLst>
                                        <p:tav tm="0">
                                          <p:val>
                                            <p:fltVal val="0"/>
                                          </p:val>
                                        </p:tav>
                                        <p:tav tm="100000">
                                          <p:val>
                                            <p:strVal val="#ppt_w"/>
                                          </p:val>
                                        </p:tav>
                                      </p:tavLst>
                                    </p:anim>
                                    <p:anim calcmode="lin" valueType="num">
                                      <p:cBhvr>
                                        <p:cTn id="39" dur="500" fill="hold"/>
                                        <p:tgtEl>
                                          <p:spTgt spid="244749"/>
                                        </p:tgtEl>
                                        <p:attrNameLst>
                                          <p:attrName>ppt_h</p:attrName>
                                        </p:attrNameLst>
                                      </p:cBhvr>
                                      <p:tavLst>
                                        <p:tav tm="0">
                                          <p:val>
                                            <p:fltVal val="0"/>
                                          </p:val>
                                        </p:tav>
                                        <p:tav tm="100000">
                                          <p:val>
                                            <p:strVal val="#ppt_h"/>
                                          </p:val>
                                        </p:tav>
                                      </p:tavLst>
                                    </p:anim>
                                    <p:animEffect transition="in" filter="fade">
                                      <p:cBhvr>
                                        <p:cTn id="40" dur="500"/>
                                        <p:tgtEl>
                                          <p:spTgt spid="244749"/>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53" presetClass="entr" presetSubtype="16" fill="hold" nodeType="clickEffect">
                                  <p:stCondLst>
                                    <p:cond delay="0"/>
                                  </p:stCondLst>
                                  <p:childTnLst>
                                    <p:set>
                                      <p:cBhvr>
                                        <p:cTn id="44" dur="1" fill="hold">
                                          <p:stCondLst>
                                            <p:cond delay="0"/>
                                          </p:stCondLst>
                                        </p:cTn>
                                        <p:tgtEl>
                                          <p:spTgt spid="8"/>
                                        </p:tgtEl>
                                        <p:attrNameLst>
                                          <p:attrName>style.visibility</p:attrName>
                                        </p:attrNameLst>
                                      </p:cBhvr>
                                      <p:to>
                                        <p:strVal val="visible"/>
                                      </p:to>
                                    </p:set>
                                    <p:anim calcmode="lin" valueType="num">
                                      <p:cBhvr>
                                        <p:cTn id="45" dur="500" fill="hold"/>
                                        <p:tgtEl>
                                          <p:spTgt spid="8"/>
                                        </p:tgtEl>
                                        <p:attrNameLst>
                                          <p:attrName>ppt_w</p:attrName>
                                        </p:attrNameLst>
                                      </p:cBhvr>
                                      <p:tavLst>
                                        <p:tav tm="0">
                                          <p:val>
                                            <p:fltVal val="0"/>
                                          </p:val>
                                        </p:tav>
                                        <p:tav tm="100000">
                                          <p:val>
                                            <p:strVal val="#ppt_w"/>
                                          </p:val>
                                        </p:tav>
                                      </p:tavLst>
                                    </p:anim>
                                    <p:anim calcmode="lin" valueType="num">
                                      <p:cBhvr>
                                        <p:cTn id="46" dur="500" fill="hold"/>
                                        <p:tgtEl>
                                          <p:spTgt spid="8"/>
                                        </p:tgtEl>
                                        <p:attrNameLst>
                                          <p:attrName>ppt_h</p:attrName>
                                        </p:attrNameLst>
                                      </p:cBhvr>
                                      <p:tavLst>
                                        <p:tav tm="0">
                                          <p:val>
                                            <p:fltVal val="0"/>
                                          </p:val>
                                        </p:tav>
                                        <p:tav tm="100000">
                                          <p:val>
                                            <p:strVal val="#ppt_h"/>
                                          </p:val>
                                        </p:tav>
                                      </p:tavLst>
                                    </p:anim>
                                    <p:animEffect transition="in" filter="fade">
                                      <p:cBhvr>
                                        <p:cTn id="47" dur="500"/>
                                        <p:tgtEl>
                                          <p:spTgt spid="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3" presetClass="entr" presetSubtype="16" fill="hold" grpId="0" nodeType="clickEffect">
                                  <p:stCondLst>
                                    <p:cond delay="0"/>
                                  </p:stCondLst>
                                  <p:childTnLst>
                                    <p:set>
                                      <p:cBhvr>
                                        <p:cTn id="51" dur="1" fill="hold">
                                          <p:stCondLst>
                                            <p:cond delay="0"/>
                                          </p:stCondLst>
                                        </p:cTn>
                                        <p:tgtEl>
                                          <p:spTgt spid="64"/>
                                        </p:tgtEl>
                                        <p:attrNameLst>
                                          <p:attrName>style.visibility</p:attrName>
                                        </p:attrNameLst>
                                      </p:cBhvr>
                                      <p:to>
                                        <p:strVal val="visible"/>
                                      </p:to>
                                    </p:set>
                                    <p:anim calcmode="lin" valueType="num">
                                      <p:cBhvr>
                                        <p:cTn id="52" dur="500" fill="hold"/>
                                        <p:tgtEl>
                                          <p:spTgt spid="64"/>
                                        </p:tgtEl>
                                        <p:attrNameLst>
                                          <p:attrName>ppt_w</p:attrName>
                                        </p:attrNameLst>
                                      </p:cBhvr>
                                      <p:tavLst>
                                        <p:tav tm="0">
                                          <p:val>
                                            <p:fltVal val="0"/>
                                          </p:val>
                                        </p:tav>
                                        <p:tav tm="100000">
                                          <p:val>
                                            <p:strVal val="#ppt_w"/>
                                          </p:val>
                                        </p:tav>
                                      </p:tavLst>
                                    </p:anim>
                                    <p:anim calcmode="lin" valueType="num">
                                      <p:cBhvr>
                                        <p:cTn id="53" dur="500" fill="hold"/>
                                        <p:tgtEl>
                                          <p:spTgt spid="64"/>
                                        </p:tgtEl>
                                        <p:attrNameLst>
                                          <p:attrName>ppt_h</p:attrName>
                                        </p:attrNameLst>
                                      </p:cBhvr>
                                      <p:tavLst>
                                        <p:tav tm="0">
                                          <p:val>
                                            <p:fltVal val="0"/>
                                          </p:val>
                                        </p:tav>
                                        <p:tav tm="100000">
                                          <p:val>
                                            <p:strVal val="#ppt_h"/>
                                          </p:val>
                                        </p:tav>
                                      </p:tavLst>
                                    </p:anim>
                                    <p:animEffect transition="in" filter="fade">
                                      <p:cBhvr>
                                        <p:cTn id="54" dur="500"/>
                                        <p:tgtEl>
                                          <p:spTgt spid="64"/>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53" presetClass="entr" presetSubtype="16" fill="hold" grpId="0" nodeType="clickEffect">
                                  <p:stCondLst>
                                    <p:cond delay="0"/>
                                  </p:stCondLst>
                                  <p:childTnLst>
                                    <p:set>
                                      <p:cBhvr>
                                        <p:cTn id="58" dur="1" fill="hold">
                                          <p:stCondLst>
                                            <p:cond delay="0"/>
                                          </p:stCondLst>
                                        </p:cTn>
                                        <p:tgtEl>
                                          <p:spTgt spid="67"/>
                                        </p:tgtEl>
                                        <p:attrNameLst>
                                          <p:attrName>style.visibility</p:attrName>
                                        </p:attrNameLst>
                                      </p:cBhvr>
                                      <p:to>
                                        <p:strVal val="visible"/>
                                      </p:to>
                                    </p:set>
                                    <p:anim calcmode="lin" valueType="num">
                                      <p:cBhvr>
                                        <p:cTn id="59" dur="500" fill="hold"/>
                                        <p:tgtEl>
                                          <p:spTgt spid="67"/>
                                        </p:tgtEl>
                                        <p:attrNameLst>
                                          <p:attrName>ppt_w</p:attrName>
                                        </p:attrNameLst>
                                      </p:cBhvr>
                                      <p:tavLst>
                                        <p:tav tm="0">
                                          <p:val>
                                            <p:fltVal val="0"/>
                                          </p:val>
                                        </p:tav>
                                        <p:tav tm="100000">
                                          <p:val>
                                            <p:strVal val="#ppt_w"/>
                                          </p:val>
                                        </p:tav>
                                      </p:tavLst>
                                    </p:anim>
                                    <p:anim calcmode="lin" valueType="num">
                                      <p:cBhvr>
                                        <p:cTn id="60" dur="500" fill="hold"/>
                                        <p:tgtEl>
                                          <p:spTgt spid="67"/>
                                        </p:tgtEl>
                                        <p:attrNameLst>
                                          <p:attrName>ppt_h</p:attrName>
                                        </p:attrNameLst>
                                      </p:cBhvr>
                                      <p:tavLst>
                                        <p:tav tm="0">
                                          <p:val>
                                            <p:fltVal val="0"/>
                                          </p:val>
                                        </p:tav>
                                        <p:tav tm="100000">
                                          <p:val>
                                            <p:strVal val="#ppt_h"/>
                                          </p:val>
                                        </p:tav>
                                      </p:tavLst>
                                    </p:anim>
                                    <p:animEffect transition="in" filter="fade">
                                      <p:cBhvr>
                                        <p:cTn id="61" dur="500"/>
                                        <p:tgtEl>
                                          <p:spTgt spid="67"/>
                                        </p:tgtEl>
                                      </p:cBhvr>
                                    </p:animEffect>
                                  </p:childTnLst>
                                </p:cTn>
                              </p:par>
                              <p:par>
                                <p:cTn id="62" presetID="53" presetClass="entr" presetSubtype="16" fill="hold" grpId="0" nodeType="withEffect">
                                  <p:stCondLst>
                                    <p:cond delay="0"/>
                                  </p:stCondLst>
                                  <p:childTnLst>
                                    <p:set>
                                      <p:cBhvr>
                                        <p:cTn id="63" dur="1" fill="hold">
                                          <p:stCondLst>
                                            <p:cond delay="0"/>
                                          </p:stCondLst>
                                        </p:cTn>
                                        <p:tgtEl>
                                          <p:spTgt spid="68"/>
                                        </p:tgtEl>
                                        <p:attrNameLst>
                                          <p:attrName>style.visibility</p:attrName>
                                        </p:attrNameLst>
                                      </p:cBhvr>
                                      <p:to>
                                        <p:strVal val="visible"/>
                                      </p:to>
                                    </p:set>
                                    <p:anim calcmode="lin" valueType="num">
                                      <p:cBhvr>
                                        <p:cTn id="64" dur="500" fill="hold"/>
                                        <p:tgtEl>
                                          <p:spTgt spid="68"/>
                                        </p:tgtEl>
                                        <p:attrNameLst>
                                          <p:attrName>ppt_w</p:attrName>
                                        </p:attrNameLst>
                                      </p:cBhvr>
                                      <p:tavLst>
                                        <p:tav tm="0">
                                          <p:val>
                                            <p:fltVal val="0"/>
                                          </p:val>
                                        </p:tav>
                                        <p:tav tm="100000">
                                          <p:val>
                                            <p:strVal val="#ppt_w"/>
                                          </p:val>
                                        </p:tav>
                                      </p:tavLst>
                                    </p:anim>
                                    <p:anim calcmode="lin" valueType="num">
                                      <p:cBhvr>
                                        <p:cTn id="65" dur="500" fill="hold"/>
                                        <p:tgtEl>
                                          <p:spTgt spid="68"/>
                                        </p:tgtEl>
                                        <p:attrNameLst>
                                          <p:attrName>ppt_h</p:attrName>
                                        </p:attrNameLst>
                                      </p:cBhvr>
                                      <p:tavLst>
                                        <p:tav tm="0">
                                          <p:val>
                                            <p:fltVal val="0"/>
                                          </p:val>
                                        </p:tav>
                                        <p:tav tm="100000">
                                          <p:val>
                                            <p:strVal val="#ppt_h"/>
                                          </p:val>
                                        </p:tav>
                                      </p:tavLst>
                                    </p:anim>
                                    <p:animEffect transition="in" filter="fade">
                                      <p:cBhvr>
                                        <p:cTn id="66" dur="500"/>
                                        <p:tgtEl>
                                          <p:spTgt spid="68"/>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53" presetClass="entr" presetSubtype="16" fill="hold" nodeType="clickEffect">
                                  <p:stCondLst>
                                    <p:cond delay="0"/>
                                  </p:stCondLst>
                                  <p:childTnLst>
                                    <p:set>
                                      <p:cBhvr>
                                        <p:cTn id="70" dur="1" fill="hold">
                                          <p:stCondLst>
                                            <p:cond delay="0"/>
                                          </p:stCondLst>
                                        </p:cTn>
                                        <p:tgtEl>
                                          <p:spTgt spid="9"/>
                                        </p:tgtEl>
                                        <p:attrNameLst>
                                          <p:attrName>style.visibility</p:attrName>
                                        </p:attrNameLst>
                                      </p:cBhvr>
                                      <p:to>
                                        <p:strVal val="visible"/>
                                      </p:to>
                                    </p:set>
                                    <p:anim calcmode="lin" valueType="num">
                                      <p:cBhvr>
                                        <p:cTn id="71" dur="500" fill="hold"/>
                                        <p:tgtEl>
                                          <p:spTgt spid="9"/>
                                        </p:tgtEl>
                                        <p:attrNameLst>
                                          <p:attrName>ppt_w</p:attrName>
                                        </p:attrNameLst>
                                      </p:cBhvr>
                                      <p:tavLst>
                                        <p:tav tm="0">
                                          <p:val>
                                            <p:fltVal val="0"/>
                                          </p:val>
                                        </p:tav>
                                        <p:tav tm="100000">
                                          <p:val>
                                            <p:strVal val="#ppt_w"/>
                                          </p:val>
                                        </p:tav>
                                      </p:tavLst>
                                    </p:anim>
                                    <p:anim calcmode="lin" valueType="num">
                                      <p:cBhvr>
                                        <p:cTn id="72" dur="500" fill="hold"/>
                                        <p:tgtEl>
                                          <p:spTgt spid="9"/>
                                        </p:tgtEl>
                                        <p:attrNameLst>
                                          <p:attrName>ppt_h</p:attrName>
                                        </p:attrNameLst>
                                      </p:cBhvr>
                                      <p:tavLst>
                                        <p:tav tm="0">
                                          <p:val>
                                            <p:fltVal val="0"/>
                                          </p:val>
                                        </p:tav>
                                        <p:tav tm="100000">
                                          <p:val>
                                            <p:strVal val="#ppt_h"/>
                                          </p:val>
                                        </p:tav>
                                      </p:tavLst>
                                    </p:anim>
                                    <p:animEffect transition="in" filter="fade">
                                      <p:cBhvr>
                                        <p:cTn id="73" dur="500"/>
                                        <p:tgtEl>
                                          <p:spTgt spid="9"/>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53" presetClass="entr" presetSubtype="16" fill="hold" nodeType="clickEffect">
                                  <p:stCondLst>
                                    <p:cond delay="0"/>
                                  </p:stCondLst>
                                  <p:childTnLst>
                                    <p:set>
                                      <p:cBhvr>
                                        <p:cTn id="77" dur="1" fill="hold">
                                          <p:stCondLst>
                                            <p:cond delay="0"/>
                                          </p:stCondLst>
                                        </p:cTn>
                                        <p:tgtEl>
                                          <p:spTgt spid="3"/>
                                        </p:tgtEl>
                                        <p:attrNameLst>
                                          <p:attrName>style.visibility</p:attrName>
                                        </p:attrNameLst>
                                      </p:cBhvr>
                                      <p:to>
                                        <p:strVal val="visible"/>
                                      </p:to>
                                    </p:set>
                                    <p:anim calcmode="lin" valueType="num">
                                      <p:cBhvr>
                                        <p:cTn id="78" dur="500" fill="hold"/>
                                        <p:tgtEl>
                                          <p:spTgt spid="3"/>
                                        </p:tgtEl>
                                        <p:attrNameLst>
                                          <p:attrName>ppt_w</p:attrName>
                                        </p:attrNameLst>
                                      </p:cBhvr>
                                      <p:tavLst>
                                        <p:tav tm="0">
                                          <p:val>
                                            <p:fltVal val="0"/>
                                          </p:val>
                                        </p:tav>
                                        <p:tav tm="100000">
                                          <p:val>
                                            <p:strVal val="#ppt_w"/>
                                          </p:val>
                                        </p:tav>
                                      </p:tavLst>
                                    </p:anim>
                                    <p:anim calcmode="lin" valueType="num">
                                      <p:cBhvr>
                                        <p:cTn id="79" dur="500" fill="hold"/>
                                        <p:tgtEl>
                                          <p:spTgt spid="3"/>
                                        </p:tgtEl>
                                        <p:attrNameLst>
                                          <p:attrName>ppt_h</p:attrName>
                                        </p:attrNameLst>
                                      </p:cBhvr>
                                      <p:tavLst>
                                        <p:tav tm="0">
                                          <p:val>
                                            <p:fltVal val="0"/>
                                          </p:val>
                                        </p:tav>
                                        <p:tav tm="100000">
                                          <p:val>
                                            <p:strVal val="#ppt_h"/>
                                          </p:val>
                                        </p:tav>
                                      </p:tavLst>
                                    </p:anim>
                                    <p:animEffect transition="in" filter="fade">
                                      <p:cBhvr>
                                        <p:cTn id="8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44" grpId="0" animBg="1"/>
      <p:bldP spid="244746" grpId="0"/>
      <p:bldP spid="244749" grpId="0"/>
      <p:bldP spid="244750" grpId="0" animBg="1"/>
      <p:bldP spid="64" grpId="0" animBg="1"/>
      <p:bldP spid="67" grpId="0" animBg="1"/>
      <p:bldP spid="6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8" name="Rectangle 2"/>
          <p:cNvSpPr>
            <a:spLocks noGrp="1" noChangeArrowheads="1"/>
          </p:cNvSpPr>
          <p:nvPr>
            <p:ph idx="1"/>
          </p:nvPr>
        </p:nvSpPr>
        <p:spPr>
          <a:xfrm>
            <a:off x="476252" y="952500"/>
            <a:ext cx="7715249" cy="4301067"/>
          </a:xfrm>
        </p:spPr>
        <p:txBody>
          <a:bodyPr/>
          <a:lstStyle/>
          <a:p>
            <a:pPr eaLnBrk="1" hangingPunct="1">
              <a:lnSpc>
                <a:spcPts val="3467"/>
              </a:lnSpc>
              <a:buClrTx/>
              <a:buFont typeface="Wingdings" pitchFamily="2" charset="2"/>
              <a:buChar char="Ø"/>
              <a:defRPr/>
            </a:pPr>
            <a:r>
              <a:rPr lang="zh-CN" altLang="en-US" sz="2667" b="1" dirty="0">
                <a:solidFill>
                  <a:schemeClr val="tx1"/>
                </a:solidFill>
                <a:cs typeface="Times New Roman" pitchFamily="18" charset="0"/>
              </a:rPr>
              <a:t>建立访问链的代码属于</a:t>
            </a:r>
            <a:r>
              <a:rPr lang="zh-CN" altLang="en-US" sz="2667" b="1" dirty="0">
                <a:solidFill>
                  <a:schemeClr val="tx2">
                    <a:lumMod val="60000"/>
                    <a:lumOff val="40000"/>
                  </a:schemeClr>
                </a:solidFill>
                <a:cs typeface="Times New Roman" pitchFamily="18" charset="0"/>
              </a:rPr>
              <a:t>调用序列</a:t>
            </a:r>
            <a:r>
              <a:rPr lang="zh-CN" altLang="en-US" sz="2667" b="1" dirty="0">
                <a:solidFill>
                  <a:schemeClr val="tx1"/>
                </a:solidFill>
                <a:cs typeface="Times New Roman" pitchFamily="18" charset="0"/>
              </a:rPr>
              <a:t>的一部分</a:t>
            </a:r>
            <a:endParaRPr lang="en-US" altLang="zh-CN" sz="2667" b="1" dirty="0">
              <a:solidFill>
                <a:schemeClr val="tx1"/>
              </a:solidFill>
              <a:cs typeface="Times New Roman" pitchFamily="18" charset="0"/>
            </a:endParaRPr>
          </a:p>
          <a:p>
            <a:pPr eaLnBrk="1" hangingPunct="1">
              <a:lnSpc>
                <a:spcPts val="3467"/>
              </a:lnSpc>
              <a:buClrTx/>
              <a:buFont typeface="Wingdings" pitchFamily="2" charset="2"/>
              <a:buChar char="Ø"/>
              <a:defRPr/>
            </a:pPr>
            <a:r>
              <a:rPr lang="zh-CN" altLang="en-US" sz="2667" b="1" dirty="0">
                <a:solidFill>
                  <a:schemeClr val="tx1"/>
                </a:solidFill>
                <a:cs typeface="Times New Roman" pitchFamily="18" charset="0"/>
              </a:rPr>
              <a:t>假设嵌套深度为</a:t>
            </a:r>
            <a:r>
              <a:rPr lang="en-US" altLang="zh-CN" sz="2667" b="1" i="1" dirty="0">
                <a:solidFill>
                  <a:schemeClr val="tx1"/>
                </a:solidFill>
                <a:ea typeface="楷体_GB2312"/>
                <a:cs typeface="Times New Roman" pitchFamily="18" charset="0"/>
              </a:rPr>
              <a:t>n</a:t>
            </a:r>
            <a:r>
              <a:rPr lang="en-US" altLang="zh-CN" sz="2667" b="1" i="1" baseline="-30000" dirty="0">
                <a:solidFill>
                  <a:schemeClr val="tx1"/>
                </a:solidFill>
                <a:ea typeface="楷体_GB2312"/>
                <a:cs typeface="Times New Roman" pitchFamily="18" charset="0"/>
              </a:rPr>
              <a:t>x</a:t>
            </a:r>
            <a:r>
              <a:rPr lang="zh-CN" altLang="en-US" sz="2667" b="1" dirty="0">
                <a:solidFill>
                  <a:schemeClr val="tx1"/>
                </a:solidFill>
                <a:cs typeface="Times New Roman" pitchFamily="18" charset="0"/>
              </a:rPr>
              <a:t>的过程</a:t>
            </a:r>
            <a:r>
              <a:rPr lang="en-US" altLang="zh-CN" sz="2667" b="1" i="1" dirty="0">
                <a:solidFill>
                  <a:schemeClr val="tx1"/>
                </a:solidFill>
                <a:cs typeface="Times New Roman" pitchFamily="18" charset="0"/>
              </a:rPr>
              <a:t>x</a:t>
            </a:r>
            <a:r>
              <a:rPr lang="zh-CN" altLang="en-US" sz="2667" b="1" dirty="0">
                <a:solidFill>
                  <a:schemeClr val="tx1"/>
                </a:solidFill>
                <a:cs typeface="Times New Roman" pitchFamily="18" charset="0"/>
              </a:rPr>
              <a:t>调用嵌套深度为</a:t>
            </a:r>
            <a:r>
              <a:rPr lang="en-US" altLang="zh-CN" sz="2667" b="1" i="1" dirty="0" err="1">
                <a:solidFill>
                  <a:schemeClr val="tx1"/>
                </a:solidFill>
                <a:ea typeface="楷体_GB2312"/>
                <a:cs typeface="楷体_GB2312"/>
              </a:rPr>
              <a:t>n</a:t>
            </a:r>
            <a:r>
              <a:rPr lang="en-US" altLang="zh-CN" sz="2667" b="1" i="1" baseline="-30000" dirty="0" err="1">
                <a:solidFill>
                  <a:schemeClr val="tx1"/>
                </a:solidFill>
                <a:ea typeface="楷体_GB2312"/>
                <a:cs typeface="楷体_GB2312"/>
              </a:rPr>
              <a:t>y</a:t>
            </a:r>
            <a:r>
              <a:rPr lang="zh-CN" altLang="en-US" sz="2667" b="1" dirty="0">
                <a:solidFill>
                  <a:schemeClr val="tx1"/>
                </a:solidFill>
              </a:rPr>
              <a:t>的过程</a:t>
            </a:r>
            <a:r>
              <a:rPr lang="en-US" altLang="zh-CN" sz="2667" b="1" i="1" dirty="0">
                <a:solidFill>
                  <a:schemeClr val="tx1"/>
                </a:solidFill>
              </a:rPr>
              <a:t>y</a:t>
            </a:r>
            <a:r>
              <a:rPr lang="zh-CN" altLang="en-US" sz="2667" b="1" dirty="0">
                <a:solidFill>
                  <a:schemeClr val="tx1"/>
                </a:solidFill>
              </a:rPr>
              <a:t> </a:t>
            </a:r>
            <a:r>
              <a:rPr lang="en-US" altLang="zh-CN" sz="2667" b="1" dirty="0">
                <a:solidFill>
                  <a:schemeClr val="tx1"/>
                </a:solidFill>
                <a:ea typeface="楷体_GB2312"/>
                <a:cs typeface="楷体_GB2312"/>
              </a:rPr>
              <a:t>(</a:t>
            </a:r>
            <a:r>
              <a:rPr lang="en-US" altLang="zh-CN" sz="2667" b="1" i="1" dirty="0" err="1">
                <a:solidFill>
                  <a:schemeClr val="tx1"/>
                </a:solidFill>
                <a:ea typeface="楷体_GB2312"/>
                <a:cs typeface="楷体_GB2312"/>
              </a:rPr>
              <a:t>x</a:t>
            </a:r>
            <a:r>
              <a:rPr lang="en-US" altLang="zh-CN" sz="2667" b="1" dirty="0" err="1">
                <a:solidFill>
                  <a:schemeClr val="tx1"/>
                </a:solidFill>
                <a:ea typeface="楷体_GB2312"/>
                <a:cs typeface="楷体_GB2312"/>
              </a:rPr>
              <a:t>→</a:t>
            </a:r>
            <a:r>
              <a:rPr lang="en-US" altLang="zh-CN" sz="2667" b="1" i="1" dirty="0" err="1">
                <a:solidFill>
                  <a:schemeClr val="tx1"/>
                </a:solidFill>
                <a:ea typeface="楷体_GB2312"/>
                <a:cs typeface="楷体_GB2312"/>
              </a:rPr>
              <a:t>y</a:t>
            </a:r>
            <a:r>
              <a:rPr lang="en-US" altLang="zh-CN" sz="2667" b="1" dirty="0">
                <a:solidFill>
                  <a:schemeClr val="tx1"/>
                </a:solidFill>
                <a:ea typeface="楷体_GB2312"/>
                <a:cs typeface="楷体_GB2312"/>
              </a:rPr>
              <a:t>)</a:t>
            </a:r>
          </a:p>
          <a:p>
            <a:pPr lvl="1" eaLnBrk="1" hangingPunct="1">
              <a:lnSpc>
                <a:spcPts val="3467"/>
              </a:lnSpc>
              <a:buClrTx/>
              <a:buFont typeface="Wingdings" pitchFamily="2" charset="2"/>
              <a:buChar char="Ø"/>
              <a:defRPr/>
            </a:pPr>
            <a:r>
              <a:rPr lang="en-US" altLang="zh-CN" sz="2667" b="1" i="1" dirty="0">
                <a:solidFill>
                  <a:schemeClr val="tx1"/>
                </a:solidFill>
                <a:ea typeface="楷体_GB2312"/>
                <a:cs typeface="楷体_GB2312"/>
              </a:rPr>
              <a:t>n</a:t>
            </a:r>
            <a:r>
              <a:rPr lang="en-US" altLang="zh-CN" sz="2667" b="1" i="1" baseline="-30000" dirty="0">
                <a:solidFill>
                  <a:schemeClr val="tx1"/>
                </a:solidFill>
                <a:ea typeface="楷体_GB2312"/>
                <a:cs typeface="楷体_GB2312"/>
              </a:rPr>
              <a:t>x </a:t>
            </a:r>
            <a:r>
              <a:rPr lang="en-US" altLang="zh-CN" sz="2667" b="1" dirty="0">
                <a:solidFill>
                  <a:schemeClr val="tx1"/>
                </a:solidFill>
                <a:ea typeface="楷体_GB2312"/>
                <a:cs typeface="楷体_GB2312"/>
              </a:rPr>
              <a:t>&lt; </a:t>
            </a:r>
            <a:r>
              <a:rPr lang="en-US" altLang="zh-CN" sz="2667" b="1" i="1" dirty="0" err="1">
                <a:solidFill>
                  <a:schemeClr val="tx1"/>
                </a:solidFill>
                <a:ea typeface="楷体_GB2312"/>
                <a:cs typeface="楷体_GB2312"/>
              </a:rPr>
              <a:t>n</a:t>
            </a:r>
            <a:r>
              <a:rPr lang="en-US" altLang="zh-CN" sz="2400" b="1" i="1" baseline="-30000" dirty="0" err="1">
                <a:solidFill>
                  <a:schemeClr val="tx1"/>
                </a:solidFill>
                <a:ea typeface="楷体_GB2312"/>
                <a:cs typeface="楷体_GB2312"/>
              </a:rPr>
              <a:t>y</a:t>
            </a:r>
            <a:r>
              <a:rPr lang="zh-CN" altLang="en-US" sz="2667" b="1" dirty="0">
                <a:solidFill>
                  <a:schemeClr val="tx1"/>
                </a:solidFill>
                <a:latin typeface="楷体" pitchFamily="49" charset="-122"/>
              </a:rPr>
              <a:t>的情况</a:t>
            </a:r>
            <a:r>
              <a:rPr lang="en-US" altLang="zh-CN" sz="2667" b="1" dirty="0">
                <a:solidFill>
                  <a:schemeClr val="tx1"/>
                </a:solidFill>
                <a:ea typeface="楷体_GB2312"/>
                <a:cs typeface="楷体_GB2312"/>
              </a:rPr>
              <a:t>(</a:t>
            </a:r>
            <a:r>
              <a:rPr lang="zh-CN" altLang="en-US" sz="2667" b="1" dirty="0">
                <a:solidFill>
                  <a:schemeClr val="tx1"/>
                </a:solidFill>
                <a:latin typeface="楷体" pitchFamily="49" charset="-122"/>
              </a:rPr>
              <a:t>外层调用内层</a:t>
            </a:r>
            <a:r>
              <a:rPr lang="en-US" altLang="zh-CN" sz="2667" b="1" dirty="0">
                <a:solidFill>
                  <a:schemeClr val="tx1"/>
                </a:solidFill>
                <a:ea typeface="楷体_GB2312"/>
                <a:cs typeface="楷体_GB2312"/>
              </a:rPr>
              <a:t>)</a:t>
            </a:r>
            <a:endParaRPr lang="zh-CN" altLang="en-US" sz="2667" b="1" dirty="0">
              <a:solidFill>
                <a:schemeClr val="tx1"/>
              </a:solidFill>
              <a:ea typeface="楷体_GB2312"/>
              <a:cs typeface="楷体_GB2312"/>
            </a:endParaRPr>
          </a:p>
          <a:p>
            <a:pPr lvl="2">
              <a:lnSpc>
                <a:spcPts val="3467"/>
              </a:lnSpc>
              <a:buClrTx/>
              <a:buFont typeface="Wingdings" pitchFamily="2" charset="2"/>
              <a:buChar char="Ø"/>
              <a:defRPr/>
            </a:pPr>
            <a:r>
              <a:rPr lang="en-US" altLang="zh-CN" sz="2400" b="1" i="1" dirty="0">
                <a:solidFill>
                  <a:schemeClr val="tx1"/>
                </a:solidFill>
              </a:rPr>
              <a:t>y</a:t>
            </a:r>
            <a:r>
              <a:rPr lang="zh-CN" altLang="en-US" sz="2400" b="1" dirty="0">
                <a:solidFill>
                  <a:schemeClr val="tx1"/>
                </a:solidFill>
              </a:rPr>
              <a:t>一定是</a:t>
            </a:r>
            <a:r>
              <a:rPr lang="zh-CN" altLang="en-US" sz="2400" b="1" dirty="0">
                <a:solidFill>
                  <a:schemeClr val="tx2">
                    <a:lumMod val="60000"/>
                    <a:lumOff val="40000"/>
                  </a:schemeClr>
                </a:solidFill>
              </a:rPr>
              <a:t>直接</a:t>
            </a:r>
            <a:r>
              <a:rPr lang="zh-CN" altLang="en-US" sz="2400" b="1" dirty="0">
                <a:solidFill>
                  <a:schemeClr val="tx1"/>
                </a:solidFill>
              </a:rPr>
              <a:t>在</a:t>
            </a:r>
            <a:r>
              <a:rPr lang="en-US" altLang="zh-CN" sz="2400" b="1" i="1" dirty="0">
                <a:solidFill>
                  <a:schemeClr val="tx1"/>
                </a:solidFill>
              </a:rPr>
              <a:t>x</a:t>
            </a:r>
            <a:r>
              <a:rPr lang="zh-CN" altLang="en-US" sz="2400" b="1" dirty="0">
                <a:solidFill>
                  <a:schemeClr val="tx1"/>
                </a:solidFill>
              </a:rPr>
              <a:t>中定义的 </a:t>
            </a:r>
            <a:r>
              <a:rPr lang="en-US" altLang="zh-CN" sz="2400" b="1" dirty="0">
                <a:solidFill>
                  <a:schemeClr val="tx1"/>
                </a:solidFill>
                <a:ea typeface="楷体_GB2312"/>
                <a:cs typeface="楷体_GB2312"/>
              </a:rPr>
              <a:t>(</a:t>
            </a:r>
            <a:r>
              <a:rPr lang="zh-CN" altLang="en-US" sz="2400" b="1" dirty="0">
                <a:solidFill>
                  <a:schemeClr val="tx1"/>
                </a:solidFill>
                <a:latin typeface="楷体" pitchFamily="49" charset="-122"/>
              </a:rPr>
              <a:t>例如</a:t>
            </a:r>
            <a:r>
              <a:rPr lang="zh-CN" altLang="en-US" sz="2400" b="1" dirty="0">
                <a:solidFill>
                  <a:schemeClr val="tx1"/>
                </a:solidFill>
                <a:ea typeface="楷体_GB2312"/>
                <a:cs typeface="楷体_GB2312"/>
              </a:rPr>
              <a:t>：</a:t>
            </a:r>
            <a:r>
              <a:rPr lang="en-US" altLang="zh-CN" sz="2400" b="1" i="1" dirty="0">
                <a:solidFill>
                  <a:schemeClr val="tx1"/>
                </a:solidFill>
                <a:ea typeface="楷体_GB2312"/>
                <a:cs typeface="楷体_GB2312"/>
              </a:rPr>
              <a:t>s</a:t>
            </a:r>
            <a:r>
              <a:rPr lang="zh-CN" altLang="en-US" sz="2400" b="1" dirty="0">
                <a:solidFill>
                  <a:schemeClr val="tx1"/>
                </a:solidFill>
                <a:ea typeface="楷体_GB2312"/>
                <a:cs typeface="楷体_GB2312"/>
              </a:rPr>
              <a:t>→</a:t>
            </a:r>
            <a:r>
              <a:rPr lang="en-US" altLang="zh-CN" sz="2400" b="1" i="1" dirty="0">
                <a:solidFill>
                  <a:schemeClr val="tx1"/>
                </a:solidFill>
                <a:ea typeface="楷体_GB2312"/>
                <a:cs typeface="楷体_GB2312"/>
              </a:rPr>
              <a:t>q</a:t>
            </a:r>
            <a:r>
              <a:rPr lang="en-US" altLang="zh-CN" sz="2400" b="1" dirty="0">
                <a:solidFill>
                  <a:schemeClr val="tx1"/>
                </a:solidFill>
                <a:ea typeface="楷体_GB2312"/>
                <a:cs typeface="楷体_GB2312"/>
              </a:rPr>
              <a:t>, </a:t>
            </a:r>
            <a:r>
              <a:rPr lang="zh-CN" altLang="en-US" sz="2400" b="1" dirty="0">
                <a:solidFill>
                  <a:schemeClr val="tx1"/>
                </a:solidFill>
                <a:ea typeface="楷体_GB2312"/>
                <a:cs typeface="楷体_GB2312"/>
              </a:rPr>
              <a:t> </a:t>
            </a:r>
            <a:r>
              <a:rPr lang="en-US" altLang="zh-CN" sz="2400" b="1" i="1" dirty="0" err="1">
                <a:solidFill>
                  <a:schemeClr val="tx1"/>
                </a:solidFill>
                <a:ea typeface="楷体_GB2312"/>
                <a:cs typeface="楷体_GB2312"/>
              </a:rPr>
              <a:t>q</a:t>
            </a:r>
            <a:r>
              <a:rPr lang="en-US" altLang="zh-CN" sz="2400" b="1" dirty="0" err="1">
                <a:solidFill>
                  <a:schemeClr val="tx1"/>
                </a:solidFill>
                <a:ea typeface="楷体_GB2312"/>
                <a:cs typeface="楷体_GB2312"/>
              </a:rPr>
              <a:t>→</a:t>
            </a:r>
            <a:r>
              <a:rPr lang="en-US" altLang="zh-CN" sz="2400" b="1" i="1" dirty="0" err="1">
                <a:solidFill>
                  <a:schemeClr val="tx1"/>
                </a:solidFill>
                <a:ea typeface="楷体_GB2312"/>
                <a:cs typeface="楷体_GB2312"/>
              </a:rPr>
              <a:t>p</a:t>
            </a:r>
            <a:r>
              <a:rPr lang="en-US" altLang="zh-CN" sz="2400" b="1" dirty="0">
                <a:solidFill>
                  <a:schemeClr val="tx1"/>
                </a:solidFill>
                <a:ea typeface="楷体_GB2312"/>
                <a:cs typeface="楷体_GB2312"/>
              </a:rPr>
              <a:t>) </a:t>
            </a:r>
            <a:r>
              <a:rPr lang="zh-CN" altLang="en-US" sz="2400" b="1" dirty="0">
                <a:solidFill>
                  <a:schemeClr val="tx1"/>
                </a:solidFill>
              </a:rPr>
              <a:t>，因此，</a:t>
            </a:r>
            <a:r>
              <a:rPr lang="en-US" altLang="zh-CN" sz="2400" b="1" i="1" dirty="0" err="1">
                <a:solidFill>
                  <a:schemeClr val="tx1"/>
                </a:solidFill>
                <a:ea typeface="楷体_GB2312"/>
                <a:cs typeface="楷体_GB2312"/>
              </a:rPr>
              <a:t>n</a:t>
            </a:r>
            <a:r>
              <a:rPr lang="en-US" altLang="zh-CN" sz="2400" b="1" i="1" baseline="-30000" dirty="0" err="1">
                <a:solidFill>
                  <a:schemeClr val="tx1"/>
                </a:solidFill>
                <a:ea typeface="楷体_GB2312"/>
                <a:cs typeface="楷体_GB2312"/>
              </a:rPr>
              <a:t>y</a:t>
            </a:r>
            <a:r>
              <a:rPr lang="en-US" altLang="zh-CN" sz="2400" b="1" dirty="0">
                <a:solidFill>
                  <a:schemeClr val="tx1"/>
                </a:solidFill>
                <a:ea typeface="楷体_GB2312"/>
                <a:cs typeface="楷体_GB2312"/>
              </a:rPr>
              <a:t>=</a:t>
            </a:r>
            <a:r>
              <a:rPr lang="en-US" altLang="zh-CN" sz="2400" b="1" i="1" dirty="0">
                <a:solidFill>
                  <a:schemeClr val="tx1"/>
                </a:solidFill>
                <a:ea typeface="楷体_GB2312"/>
                <a:cs typeface="楷体_GB2312"/>
              </a:rPr>
              <a:t>n</a:t>
            </a:r>
            <a:r>
              <a:rPr lang="en-US" altLang="zh-CN" sz="2400" b="1" i="1" baseline="-30000" dirty="0">
                <a:solidFill>
                  <a:schemeClr val="tx1"/>
                </a:solidFill>
                <a:ea typeface="楷体_GB2312"/>
                <a:cs typeface="楷体_GB2312"/>
              </a:rPr>
              <a:t>x </a:t>
            </a:r>
            <a:r>
              <a:rPr lang="en-US" altLang="zh-CN" sz="2400" b="1" dirty="0">
                <a:solidFill>
                  <a:schemeClr val="tx1"/>
                </a:solidFill>
                <a:ea typeface="楷体_GB2312"/>
                <a:cs typeface="楷体_GB2312"/>
              </a:rPr>
              <a:t>+1</a:t>
            </a:r>
          </a:p>
          <a:p>
            <a:pPr lvl="2">
              <a:lnSpc>
                <a:spcPts val="3467"/>
              </a:lnSpc>
              <a:buClrTx/>
              <a:buFont typeface="Wingdings" pitchFamily="2" charset="2"/>
              <a:buChar char="Ø"/>
              <a:defRPr/>
            </a:pPr>
            <a:r>
              <a:rPr lang="zh-CN" altLang="en-US" sz="2400" b="1" dirty="0">
                <a:solidFill>
                  <a:schemeClr val="tx1"/>
                </a:solidFill>
              </a:rPr>
              <a:t>在调用代码序列中增加一个步骤：在</a:t>
            </a:r>
            <a:r>
              <a:rPr lang="en-US" altLang="zh-CN" sz="2400" b="1" i="1" dirty="0">
                <a:solidFill>
                  <a:schemeClr val="tx1"/>
                </a:solidFill>
              </a:rPr>
              <a:t>y</a:t>
            </a:r>
            <a:r>
              <a:rPr lang="zh-CN" altLang="en-US" sz="2400" b="1" dirty="0">
                <a:solidFill>
                  <a:schemeClr val="tx1"/>
                </a:solidFill>
              </a:rPr>
              <a:t>的访问链中放置一个指向</a:t>
            </a:r>
            <a:r>
              <a:rPr lang="en-US" altLang="zh-CN" sz="2400" b="1" i="1" dirty="0">
                <a:solidFill>
                  <a:schemeClr val="tx1"/>
                </a:solidFill>
              </a:rPr>
              <a:t>x</a:t>
            </a:r>
            <a:r>
              <a:rPr lang="zh-CN" altLang="en-US" sz="2400" b="1" dirty="0">
                <a:solidFill>
                  <a:schemeClr val="tx1"/>
                </a:solidFill>
              </a:rPr>
              <a:t>的活动记录的指针</a:t>
            </a:r>
            <a:endParaRPr lang="en-US" altLang="zh-CN" sz="2400" b="1" dirty="0">
              <a:solidFill>
                <a:schemeClr val="tx1"/>
              </a:solidFill>
              <a:ea typeface="楷体_GB2312"/>
              <a:cs typeface="楷体_GB2312"/>
            </a:endParaRPr>
          </a:p>
        </p:txBody>
      </p:sp>
      <p:sp>
        <p:nvSpPr>
          <p:cNvPr id="113667" name="Rectangle 3"/>
          <p:cNvSpPr>
            <a:spLocks noGrp="1" noChangeArrowheads="1"/>
          </p:cNvSpPr>
          <p:nvPr>
            <p:ph type="title"/>
          </p:nvPr>
        </p:nvSpPr>
        <p:spPr>
          <a:xfrm>
            <a:off x="1007533" y="357718"/>
            <a:ext cx="10574867" cy="478367"/>
          </a:xfrm>
        </p:spPr>
        <p:txBody>
          <a:bodyPr/>
          <a:lstStyle/>
          <a:p>
            <a:pPr eaLnBrk="1" hangingPunct="1"/>
            <a:r>
              <a:rPr lang="zh-CN" altLang="en-US" sz="400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访问链的建立</a:t>
            </a:r>
          </a:p>
        </p:txBody>
      </p:sp>
      <p:grpSp>
        <p:nvGrpSpPr>
          <p:cNvPr id="113668" name="Group 99"/>
          <p:cNvGrpSpPr>
            <a:grpSpLocks/>
          </p:cNvGrpSpPr>
          <p:nvPr/>
        </p:nvGrpSpPr>
        <p:grpSpPr bwMode="auto">
          <a:xfrm>
            <a:off x="8303685" y="129117"/>
            <a:ext cx="1231900" cy="863600"/>
            <a:chOff x="975" y="2750"/>
            <a:chExt cx="776" cy="544"/>
          </a:xfrm>
        </p:grpSpPr>
        <p:sp>
          <p:nvSpPr>
            <p:cNvPr id="45" name="Rectangle 135"/>
            <p:cNvSpPr>
              <a:spLocks noChangeArrowheads="1"/>
            </p:cNvSpPr>
            <p:nvPr/>
          </p:nvSpPr>
          <p:spPr bwMode="auto">
            <a:xfrm>
              <a:off x="978" y="2775"/>
              <a:ext cx="773" cy="519"/>
            </a:xfrm>
            <a:prstGeom prst="rect">
              <a:avLst/>
            </a:prstGeom>
            <a:noFill/>
            <a:ln w="25400">
              <a:solidFill>
                <a:schemeClr val="tx2">
                  <a:lumMod val="60000"/>
                  <a:lumOff val="40000"/>
                </a:schemeClr>
              </a:solidFill>
              <a:miter lim="800000"/>
              <a:headEnd/>
              <a:tailEnd/>
            </a:ln>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defTabSz="1219170" fontAlgn="base">
                <a:spcBef>
                  <a:spcPct val="0"/>
                </a:spcBef>
                <a:spcAft>
                  <a:spcPct val="0"/>
                </a:spcAft>
                <a:buClrTx/>
                <a:buSzTx/>
                <a:buNone/>
                <a:defRPr/>
              </a:pPr>
              <a:endParaRPr lang="zh-CN" altLang="en-US" sz="1600">
                <a:solidFill>
                  <a:prstClr val="black"/>
                </a:solidFill>
                <a:latin typeface="Times New Roman" panose="02020603050405020304" pitchFamily="18" charset="0"/>
                <a:ea typeface="楷体_GB2312" pitchFamily="49" charset="-122"/>
                <a:cs typeface="Times New Roman" panose="02020603050405020304" pitchFamily="18" charset="0"/>
              </a:endParaRPr>
            </a:p>
          </p:txBody>
        </p:sp>
        <p:sp>
          <p:nvSpPr>
            <p:cNvPr id="113706" name="Rectangle 136"/>
            <p:cNvSpPr>
              <a:spLocks noChangeArrowheads="1"/>
            </p:cNvSpPr>
            <p:nvPr/>
          </p:nvSpPr>
          <p:spPr bwMode="auto">
            <a:xfrm>
              <a:off x="975" y="2750"/>
              <a:ext cx="77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srgbClr val="000000"/>
                  </a:solidFill>
                  <a:cs typeface="Times New Roman" panose="02020603050405020304" pitchFamily="18" charset="0"/>
                </a:rPr>
                <a:t>s</a:t>
              </a:r>
            </a:p>
          </p:txBody>
        </p:sp>
        <p:sp>
          <p:nvSpPr>
            <p:cNvPr id="113707" name="Rectangle 137"/>
            <p:cNvSpPr>
              <a:spLocks noChangeArrowheads="1"/>
            </p:cNvSpPr>
            <p:nvPr/>
          </p:nvSpPr>
          <p:spPr bwMode="auto">
            <a:xfrm>
              <a:off x="975" y="3113"/>
              <a:ext cx="77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srgbClr val="000000"/>
                  </a:solidFill>
                  <a:cs typeface="Times New Roman" panose="02020603050405020304" pitchFamily="18" charset="0"/>
                </a:rPr>
                <a:t>a</a:t>
              </a:r>
            </a:p>
          </p:txBody>
        </p:sp>
        <p:sp>
          <p:nvSpPr>
            <p:cNvPr id="113708" name="Rectangle 138"/>
            <p:cNvSpPr>
              <a:spLocks noChangeArrowheads="1"/>
            </p:cNvSpPr>
            <p:nvPr/>
          </p:nvSpPr>
          <p:spPr bwMode="auto">
            <a:xfrm>
              <a:off x="975" y="2931"/>
              <a:ext cx="775"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zh-CN" altLang="en-US" sz="1600">
                  <a:solidFill>
                    <a:srgbClr val="000000"/>
                  </a:solidFill>
                  <a:latin typeface="楷体" panose="02010609060101010101" pitchFamily="49" charset="-122"/>
                  <a:ea typeface="楷体" panose="02010609060101010101" pitchFamily="49" charset="-122"/>
                  <a:cs typeface="Times New Roman" panose="02020603050405020304" pitchFamily="18" charset="0"/>
                </a:rPr>
                <a:t>访问链</a:t>
              </a:r>
            </a:p>
          </p:txBody>
        </p:sp>
        <p:sp>
          <p:nvSpPr>
            <p:cNvPr id="49" name="Line 139"/>
            <p:cNvSpPr>
              <a:spLocks noChangeShapeType="1"/>
            </p:cNvSpPr>
            <p:nvPr/>
          </p:nvSpPr>
          <p:spPr bwMode="auto">
            <a:xfrm flipV="1">
              <a:off x="975" y="2931"/>
              <a:ext cx="745" cy="1"/>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50" name="Line 140"/>
            <p:cNvSpPr>
              <a:spLocks noChangeShapeType="1"/>
            </p:cNvSpPr>
            <p:nvPr/>
          </p:nvSpPr>
          <p:spPr bwMode="auto">
            <a:xfrm flipV="1">
              <a:off x="975" y="3113"/>
              <a:ext cx="725" cy="1"/>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grpSp>
      <p:grpSp>
        <p:nvGrpSpPr>
          <p:cNvPr id="113669" name="Group 99"/>
          <p:cNvGrpSpPr>
            <a:grpSpLocks/>
          </p:cNvGrpSpPr>
          <p:nvPr/>
        </p:nvGrpSpPr>
        <p:grpSpPr bwMode="auto">
          <a:xfrm>
            <a:off x="8312151" y="965200"/>
            <a:ext cx="1272116" cy="848784"/>
            <a:chOff x="948" y="2750"/>
            <a:chExt cx="802" cy="534"/>
          </a:xfrm>
        </p:grpSpPr>
        <p:sp>
          <p:nvSpPr>
            <p:cNvPr id="52" name="Rectangle 135"/>
            <p:cNvSpPr>
              <a:spLocks noChangeArrowheads="1"/>
            </p:cNvSpPr>
            <p:nvPr/>
          </p:nvSpPr>
          <p:spPr bwMode="auto">
            <a:xfrm>
              <a:off x="948" y="2765"/>
              <a:ext cx="773" cy="519"/>
            </a:xfrm>
            <a:prstGeom prst="rect">
              <a:avLst/>
            </a:prstGeom>
            <a:noFill/>
            <a:ln w="25400">
              <a:solidFill>
                <a:schemeClr val="tx2">
                  <a:lumMod val="60000"/>
                  <a:lumOff val="40000"/>
                </a:schemeClr>
              </a:solidFill>
              <a:miter lim="800000"/>
              <a:headEnd/>
              <a:tailEnd/>
            </a:ln>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defTabSz="1219170" fontAlgn="base">
                <a:spcBef>
                  <a:spcPct val="0"/>
                </a:spcBef>
                <a:spcAft>
                  <a:spcPct val="0"/>
                </a:spcAft>
                <a:buClrTx/>
                <a:buSzTx/>
                <a:buNone/>
                <a:defRPr/>
              </a:pPr>
              <a:endParaRPr lang="zh-CN" altLang="en-US" sz="1600">
                <a:solidFill>
                  <a:prstClr val="black"/>
                </a:solidFill>
                <a:latin typeface="Times New Roman" panose="02020603050405020304" pitchFamily="18" charset="0"/>
                <a:ea typeface="楷体_GB2312" pitchFamily="49" charset="-122"/>
                <a:cs typeface="Times New Roman" panose="02020603050405020304" pitchFamily="18" charset="0"/>
              </a:endParaRPr>
            </a:p>
          </p:txBody>
        </p:sp>
        <p:sp>
          <p:nvSpPr>
            <p:cNvPr id="113700" name="Rectangle 136"/>
            <p:cNvSpPr>
              <a:spLocks noChangeArrowheads="1"/>
            </p:cNvSpPr>
            <p:nvPr/>
          </p:nvSpPr>
          <p:spPr bwMode="auto">
            <a:xfrm>
              <a:off x="975" y="2750"/>
              <a:ext cx="77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srgbClr val="000000"/>
                  </a:solidFill>
                  <a:cs typeface="Times New Roman" panose="02020603050405020304" pitchFamily="18" charset="0"/>
                </a:rPr>
                <a:t>q</a:t>
              </a:r>
              <a:r>
                <a:rPr lang="en-US" altLang="zh-CN" sz="1600">
                  <a:solidFill>
                    <a:srgbClr val="000000"/>
                  </a:solidFill>
                  <a:cs typeface="Times New Roman" panose="02020603050405020304" pitchFamily="18" charset="0"/>
                </a:rPr>
                <a:t> (1, 9)</a:t>
              </a:r>
            </a:p>
          </p:txBody>
        </p:sp>
        <p:sp>
          <p:nvSpPr>
            <p:cNvPr id="113701" name="Rectangle 137"/>
            <p:cNvSpPr>
              <a:spLocks noChangeArrowheads="1"/>
            </p:cNvSpPr>
            <p:nvPr/>
          </p:nvSpPr>
          <p:spPr bwMode="auto">
            <a:xfrm>
              <a:off x="975" y="3113"/>
              <a:ext cx="77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srgbClr val="000000"/>
                  </a:solidFill>
                  <a:cs typeface="Times New Roman" panose="02020603050405020304" pitchFamily="18" charset="0"/>
                </a:rPr>
                <a:t>v</a:t>
              </a:r>
            </a:p>
          </p:txBody>
        </p:sp>
        <p:sp>
          <p:nvSpPr>
            <p:cNvPr id="113702" name="Rectangle 138"/>
            <p:cNvSpPr>
              <a:spLocks noChangeArrowheads="1"/>
            </p:cNvSpPr>
            <p:nvPr/>
          </p:nvSpPr>
          <p:spPr bwMode="auto">
            <a:xfrm>
              <a:off x="975" y="2931"/>
              <a:ext cx="775"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zh-CN" altLang="en-US" sz="1600">
                  <a:solidFill>
                    <a:srgbClr val="000000"/>
                  </a:solidFill>
                  <a:latin typeface="楷体" panose="02010609060101010101" pitchFamily="49" charset="-122"/>
                  <a:ea typeface="楷体" panose="02010609060101010101" pitchFamily="49" charset="-122"/>
                  <a:cs typeface="Times New Roman" panose="02020603050405020304" pitchFamily="18" charset="0"/>
                </a:rPr>
                <a:t>访问链</a:t>
              </a:r>
            </a:p>
          </p:txBody>
        </p:sp>
        <p:sp>
          <p:nvSpPr>
            <p:cNvPr id="56" name="Line 139"/>
            <p:cNvSpPr>
              <a:spLocks noChangeShapeType="1"/>
            </p:cNvSpPr>
            <p:nvPr/>
          </p:nvSpPr>
          <p:spPr bwMode="auto">
            <a:xfrm flipV="1">
              <a:off x="975" y="2931"/>
              <a:ext cx="746" cy="1"/>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57" name="Line 140"/>
            <p:cNvSpPr>
              <a:spLocks noChangeShapeType="1"/>
            </p:cNvSpPr>
            <p:nvPr/>
          </p:nvSpPr>
          <p:spPr bwMode="auto">
            <a:xfrm flipV="1">
              <a:off x="975" y="3114"/>
              <a:ext cx="726" cy="0"/>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grpSp>
      <p:grpSp>
        <p:nvGrpSpPr>
          <p:cNvPr id="113670" name="Group 99"/>
          <p:cNvGrpSpPr>
            <a:grpSpLocks/>
          </p:cNvGrpSpPr>
          <p:nvPr/>
        </p:nvGrpSpPr>
        <p:grpSpPr bwMode="auto">
          <a:xfrm>
            <a:off x="8312151" y="1813984"/>
            <a:ext cx="1272116" cy="846667"/>
            <a:chOff x="948" y="2750"/>
            <a:chExt cx="802" cy="534"/>
          </a:xfrm>
        </p:grpSpPr>
        <p:sp>
          <p:nvSpPr>
            <p:cNvPr id="59" name="Rectangle 135"/>
            <p:cNvSpPr>
              <a:spLocks noChangeArrowheads="1"/>
            </p:cNvSpPr>
            <p:nvPr/>
          </p:nvSpPr>
          <p:spPr bwMode="auto">
            <a:xfrm>
              <a:off x="948" y="2765"/>
              <a:ext cx="773" cy="519"/>
            </a:xfrm>
            <a:prstGeom prst="rect">
              <a:avLst/>
            </a:prstGeom>
            <a:noFill/>
            <a:ln w="25400">
              <a:solidFill>
                <a:schemeClr val="tx2">
                  <a:lumMod val="60000"/>
                  <a:lumOff val="40000"/>
                </a:schemeClr>
              </a:solidFill>
              <a:miter lim="800000"/>
              <a:headEnd/>
              <a:tailEnd/>
            </a:ln>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defTabSz="1219170" fontAlgn="base">
                <a:spcBef>
                  <a:spcPct val="0"/>
                </a:spcBef>
                <a:spcAft>
                  <a:spcPct val="0"/>
                </a:spcAft>
                <a:buClrTx/>
                <a:buSzTx/>
                <a:buNone/>
                <a:defRPr/>
              </a:pPr>
              <a:endParaRPr lang="zh-CN" altLang="en-US" sz="1600">
                <a:solidFill>
                  <a:prstClr val="black"/>
                </a:solidFill>
                <a:latin typeface="Times New Roman" panose="02020603050405020304" pitchFamily="18" charset="0"/>
                <a:ea typeface="楷体_GB2312" pitchFamily="49" charset="-122"/>
                <a:cs typeface="Times New Roman" panose="02020603050405020304" pitchFamily="18" charset="0"/>
              </a:endParaRPr>
            </a:p>
          </p:txBody>
        </p:sp>
        <p:sp>
          <p:nvSpPr>
            <p:cNvPr id="113694" name="Rectangle 136"/>
            <p:cNvSpPr>
              <a:spLocks noChangeArrowheads="1"/>
            </p:cNvSpPr>
            <p:nvPr/>
          </p:nvSpPr>
          <p:spPr bwMode="auto">
            <a:xfrm>
              <a:off x="975" y="2750"/>
              <a:ext cx="77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srgbClr val="000000"/>
                  </a:solidFill>
                  <a:cs typeface="Times New Roman" panose="02020603050405020304" pitchFamily="18" charset="0"/>
                </a:rPr>
                <a:t>q</a:t>
              </a:r>
              <a:r>
                <a:rPr lang="en-US" altLang="zh-CN" sz="1600">
                  <a:solidFill>
                    <a:srgbClr val="000000"/>
                  </a:solidFill>
                  <a:cs typeface="Times New Roman" panose="02020603050405020304" pitchFamily="18" charset="0"/>
                </a:rPr>
                <a:t> (1, 3)</a:t>
              </a:r>
            </a:p>
          </p:txBody>
        </p:sp>
        <p:sp>
          <p:nvSpPr>
            <p:cNvPr id="113695" name="Rectangle 137"/>
            <p:cNvSpPr>
              <a:spLocks noChangeArrowheads="1"/>
            </p:cNvSpPr>
            <p:nvPr/>
          </p:nvSpPr>
          <p:spPr bwMode="auto">
            <a:xfrm>
              <a:off x="975" y="3113"/>
              <a:ext cx="77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srgbClr val="000000"/>
                  </a:solidFill>
                  <a:cs typeface="Times New Roman" panose="02020603050405020304" pitchFamily="18" charset="0"/>
                </a:rPr>
                <a:t>v</a:t>
              </a:r>
            </a:p>
          </p:txBody>
        </p:sp>
        <p:sp>
          <p:nvSpPr>
            <p:cNvPr id="113696" name="Rectangle 138"/>
            <p:cNvSpPr>
              <a:spLocks noChangeArrowheads="1"/>
            </p:cNvSpPr>
            <p:nvPr/>
          </p:nvSpPr>
          <p:spPr bwMode="auto">
            <a:xfrm>
              <a:off x="975" y="2931"/>
              <a:ext cx="775"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zh-CN" altLang="en-US" sz="1600">
                  <a:solidFill>
                    <a:srgbClr val="000000"/>
                  </a:solidFill>
                  <a:latin typeface="楷体" panose="02010609060101010101" pitchFamily="49" charset="-122"/>
                  <a:ea typeface="楷体" panose="02010609060101010101" pitchFamily="49" charset="-122"/>
                  <a:cs typeface="Times New Roman" panose="02020603050405020304" pitchFamily="18" charset="0"/>
                </a:rPr>
                <a:t>访问链</a:t>
              </a:r>
            </a:p>
          </p:txBody>
        </p:sp>
        <p:sp>
          <p:nvSpPr>
            <p:cNvPr id="63" name="Line 139"/>
            <p:cNvSpPr>
              <a:spLocks noChangeShapeType="1"/>
            </p:cNvSpPr>
            <p:nvPr/>
          </p:nvSpPr>
          <p:spPr bwMode="auto">
            <a:xfrm flipV="1">
              <a:off x="975" y="2932"/>
              <a:ext cx="746" cy="0"/>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64" name="Line 140"/>
            <p:cNvSpPr>
              <a:spLocks noChangeShapeType="1"/>
            </p:cNvSpPr>
            <p:nvPr/>
          </p:nvSpPr>
          <p:spPr bwMode="auto">
            <a:xfrm flipV="1">
              <a:off x="975" y="3113"/>
              <a:ext cx="726" cy="1"/>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grpSp>
      <p:grpSp>
        <p:nvGrpSpPr>
          <p:cNvPr id="113671" name="Group 99"/>
          <p:cNvGrpSpPr>
            <a:grpSpLocks/>
          </p:cNvGrpSpPr>
          <p:nvPr/>
        </p:nvGrpSpPr>
        <p:grpSpPr bwMode="auto">
          <a:xfrm>
            <a:off x="8312151" y="2677584"/>
            <a:ext cx="1272116" cy="846667"/>
            <a:chOff x="948" y="2750"/>
            <a:chExt cx="802" cy="534"/>
          </a:xfrm>
        </p:grpSpPr>
        <p:sp>
          <p:nvSpPr>
            <p:cNvPr id="66" name="Rectangle 135"/>
            <p:cNvSpPr>
              <a:spLocks noChangeArrowheads="1"/>
            </p:cNvSpPr>
            <p:nvPr/>
          </p:nvSpPr>
          <p:spPr bwMode="auto">
            <a:xfrm>
              <a:off x="948" y="2765"/>
              <a:ext cx="773" cy="519"/>
            </a:xfrm>
            <a:prstGeom prst="rect">
              <a:avLst/>
            </a:prstGeom>
            <a:noFill/>
            <a:ln w="25400">
              <a:solidFill>
                <a:schemeClr val="tx2">
                  <a:lumMod val="60000"/>
                  <a:lumOff val="40000"/>
                </a:schemeClr>
              </a:solidFill>
              <a:miter lim="800000"/>
              <a:headEnd/>
              <a:tailEnd/>
            </a:ln>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defTabSz="1219170" fontAlgn="base">
                <a:spcBef>
                  <a:spcPct val="0"/>
                </a:spcBef>
                <a:spcAft>
                  <a:spcPct val="0"/>
                </a:spcAft>
                <a:buClrTx/>
                <a:buSzTx/>
                <a:buNone/>
                <a:defRPr/>
              </a:pPr>
              <a:endParaRPr lang="zh-CN" altLang="en-US" sz="1600">
                <a:solidFill>
                  <a:prstClr val="black"/>
                </a:solidFill>
                <a:latin typeface="Times New Roman" panose="02020603050405020304" pitchFamily="18" charset="0"/>
                <a:ea typeface="楷体_GB2312" pitchFamily="49" charset="-122"/>
                <a:cs typeface="Times New Roman" panose="02020603050405020304" pitchFamily="18" charset="0"/>
              </a:endParaRPr>
            </a:p>
          </p:txBody>
        </p:sp>
        <p:sp>
          <p:nvSpPr>
            <p:cNvPr id="113688" name="Rectangle 136"/>
            <p:cNvSpPr>
              <a:spLocks noChangeArrowheads="1"/>
            </p:cNvSpPr>
            <p:nvPr/>
          </p:nvSpPr>
          <p:spPr bwMode="auto">
            <a:xfrm>
              <a:off x="975" y="2750"/>
              <a:ext cx="77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srgbClr val="000000"/>
                  </a:solidFill>
                  <a:cs typeface="Times New Roman" panose="02020603050405020304" pitchFamily="18" charset="0"/>
                </a:rPr>
                <a:t>p</a:t>
              </a:r>
              <a:r>
                <a:rPr lang="en-US" altLang="zh-CN" sz="1600">
                  <a:solidFill>
                    <a:srgbClr val="000000"/>
                  </a:solidFill>
                  <a:cs typeface="Times New Roman" panose="02020603050405020304" pitchFamily="18" charset="0"/>
                </a:rPr>
                <a:t> (1, 3)</a:t>
              </a:r>
            </a:p>
          </p:txBody>
        </p:sp>
        <p:sp>
          <p:nvSpPr>
            <p:cNvPr id="113689" name="Rectangle 137"/>
            <p:cNvSpPr>
              <a:spLocks noChangeArrowheads="1"/>
            </p:cNvSpPr>
            <p:nvPr/>
          </p:nvSpPr>
          <p:spPr bwMode="auto">
            <a:xfrm>
              <a:off x="975" y="3113"/>
              <a:ext cx="77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srgbClr val="000000"/>
                  </a:solidFill>
                  <a:cs typeface="Times New Roman" panose="02020603050405020304" pitchFamily="18" charset="0"/>
                </a:rPr>
                <a:t>i, j</a:t>
              </a:r>
            </a:p>
          </p:txBody>
        </p:sp>
        <p:sp>
          <p:nvSpPr>
            <p:cNvPr id="113690" name="Rectangle 138"/>
            <p:cNvSpPr>
              <a:spLocks noChangeArrowheads="1"/>
            </p:cNvSpPr>
            <p:nvPr/>
          </p:nvSpPr>
          <p:spPr bwMode="auto">
            <a:xfrm>
              <a:off x="975" y="2931"/>
              <a:ext cx="775"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zh-CN" altLang="en-US" sz="1600">
                  <a:solidFill>
                    <a:srgbClr val="000000"/>
                  </a:solidFill>
                  <a:latin typeface="楷体" panose="02010609060101010101" pitchFamily="49" charset="-122"/>
                  <a:ea typeface="楷体" panose="02010609060101010101" pitchFamily="49" charset="-122"/>
                  <a:cs typeface="Times New Roman" panose="02020603050405020304" pitchFamily="18" charset="0"/>
                </a:rPr>
                <a:t>访问链</a:t>
              </a:r>
            </a:p>
          </p:txBody>
        </p:sp>
        <p:sp>
          <p:nvSpPr>
            <p:cNvPr id="70" name="Line 139"/>
            <p:cNvSpPr>
              <a:spLocks noChangeShapeType="1"/>
            </p:cNvSpPr>
            <p:nvPr/>
          </p:nvSpPr>
          <p:spPr bwMode="auto">
            <a:xfrm flipV="1">
              <a:off x="975" y="2932"/>
              <a:ext cx="746" cy="0"/>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71" name="Line 140"/>
            <p:cNvSpPr>
              <a:spLocks noChangeShapeType="1"/>
            </p:cNvSpPr>
            <p:nvPr/>
          </p:nvSpPr>
          <p:spPr bwMode="auto">
            <a:xfrm flipV="1">
              <a:off x="975" y="3113"/>
              <a:ext cx="726" cy="1"/>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grpSp>
      <p:sp>
        <p:nvSpPr>
          <p:cNvPr id="72" name="Freeform 56"/>
          <p:cNvSpPr>
            <a:spLocks/>
          </p:cNvSpPr>
          <p:nvPr/>
        </p:nvSpPr>
        <p:spPr bwMode="auto">
          <a:xfrm rot="-511685">
            <a:off x="9539817" y="2410884"/>
            <a:ext cx="330200" cy="694267"/>
          </a:xfrm>
          <a:custGeom>
            <a:avLst/>
            <a:gdLst>
              <a:gd name="T0" fmla="*/ 0 w 358"/>
              <a:gd name="T1" fmla="*/ 2147483646 h 930"/>
              <a:gd name="T2" fmla="*/ 2147483646 w 358"/>
              <a:gd name="T3" fmla="*/ 2147483646 h 930"/>
              <a:gd name="T4" fmla="*/ 2147483646 w 358"/>
              <a:gd name="T5" fmla="*/ 2147483646 h 930"/>
              <a:gd name="T6" fmla="*/ 2147483646 w 358"/>
              <a:gd name="T7" fmla="*/ 2147483646 h 930"/>
              <a:gd name="T8" fmla="*/ 2147483646 w 358"/>
              <a:gd name="T9" fmla="*/ 0 h 930"/>
              <a:gd name="T10" fmla="*/ 0 60000 65536"/>
              <a:gd name="T11" fmla="*/ 0 60000 65536"/>
              <a:gd name="T12" fmla="*/ 0 60000 65536"/>
              <a:gd name="T13" fmla="*/ 0 60000 65536"/>
              <a:gd name="T14" fmla="*/ 0 60000 65536"/>
              <a:gd name="T15" fmla="*/ 0 w 358"/>
              <a:gd name="T16" fmla="*/ 0 h 930"/>
              <a:gd name="T17" fmla="*/ 358 w 358"/>
              <a:gd name="T18" fmla="*/ 930 h 930"/>
            </a:gdLst>
            <a:ahLst/>
            <a:cxnLst>
              <a:cxn ang="T10">
                <a:pos x="T0" y="T1"/>
              </a:cxn>
              <a:cxn ang="T11">
                <a:pos x="T2" y="T3"/>
              </a:cxn>
              <a:cxn ang="T12">
                <a:pos x="T4" y="T5"/>
              </a:cxn>
              <a:cxn ang="T13">
                <a:pos x="T6" y="T7"/>
              </a:cxn>
              <a:cxn ang="T14">
                <a:pos x="T8" y="T9"/>
              </a:cxn>
            </a:cxnLst>
            <a:rect l="T15" t="T16" r="T17" b="T18"/>
            <a:pathLst>
              <a:path w="358" h="930">
                <a:moveTo>
                  <a:pt x="0" y="930"/>
                </a:moveTo>
                <a:cubicBezTo>
                  <a:pt x="38" y="910"/>
                  <a:pt x="167" y="873"/>
                  <a:pt x="225" y="810"/>
                </a:cubicBezTo>
                <a:cubicBezTo>
                  <a:pt x="283" y="747"/>
                  <a:pt x="332" y="653"/>
                  <a:pt x="345" y="555"/>
                </a:cubicBezTo>
                <a:cubicBezTo>
                  <a:pt x="358" y="457"/>
                  <a:pt x="337" y="317"/>
                  <a:pt x="300" y="225"/>
                </a:cubicBezTo>
                <a:cubicBezTo>
                  <a:pt x="263" y="133"/>
                  <a:pt x="158" y="47"/>
                  <a:pt x="120"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lIns="91440" tIns="45720" rIns="91440" bIns="45720"/>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73" name="Freeform 56"/>
          <p:cNvSpPr>
            <a:spLocks/>
          </p:cNvSpPr>
          <p:nvPr/>
        </p:nvSpPr>
        <p:spPr bwMode="auto">
          <a:xfrm rot="-511685">
            <a:off x="9537700" y="706967"/>
            <a:ext cx="171451" cy="662517"/>
          </a:xfrm>
          <a:custGeom>
            <a:avLst/>
            <a:gdLst>
              <a:gd name="T0" fmla="*/ 0 w 358"/>
              <a:gd name="T1" fmla="*/ 2147483646 h 930"/>
              <a:gd name="T2" fmla="*/ 2147483646 w 358"/>
              <a:gd name="T3" fmla="*/ 2147483646 h 930"/>
              <a:gd name="T4" fmla="*/ 2147483646 w 358"/>
              <a:gd name="T5" fmla="*/ 2147483646 h 930"/>
              <a:gd name="T6" fmla="*/ 2147483646 w 358"/>
              <a:gd name="T7" fmla="*/ 2147483646 h 930"/>
              <a:gd name="T8" fmla="*/ 2147483646 w 358"/>
              <a:gd name="T9" fmla="*/ 0 h 930"/>
              <a:gd name="T10" fmla="*/ 0 60000 65536"/>
              <a:gd name="T11" fmla="*/ 0 60000 65536"/>
              <a:gd name="T12" fmla="*/ 0 60000 65536"/>
              <a:gd name="T13" fmla="*/ 0 60000 65536"/>
              <a:gd name="T14" fmla="*/ 0 60000 65536"/>
              <a:gd name="T15" fmla="*/ 0 w 358"/>
              <a:gd name="T16" fmla="*/ 0 h 930"/>
              <a:gd name="T17" fmla="*/ 358 w 358"/>
              <a:gd name="T18" fmla="*/ 930 h 930"/>
            </a:gdLst>
            <a:ahLst/>
            <a:cxnLst>
              <a:cxn ang="T10">
                <a:pos x="T0" y="T1"/>
              </a:cxn>
              <a:cxn ang="T11">
                <a:pos x="T2" y="T3"/>
              </a:cxn>
              <a:cxn ang="T12">
                <a:pos x="T4" y="T5"/>
              </a:cxn>
              <a:cxn ang="T13">
                <a:pos x="T6" y="T7"/>
              </a:cxn>
              <a:cxn ang="T14">
                <a:pos x="T8" y="T9"/>
              </a:cxn>
            </a:cxnLst>
            <a:rect l="T15" t="T16" r="T17" b="T18"/>
            <a:pathLst>
              <a:path w="358" h="930">
                <a:moveTo>
                  <a:pt x="0" y="930"/>
                </a:moveTo>
                <a:cubicBezTo>
                  <a:pt x="38" y="910"/>
                  <a:pt x="167" y="873"/>
                  <a:pt x="225" y="810"/>
                </a:cubicBezTo>
                <a:cubicBezTo>
                  <a:pt x="283" y="747"/>
                  <a:pt x="332" y="653"/>
                  <a:pt x="345" y="555"/>
                </a:cubicBezTo>
                <a:cubicBezTo>
                  <a:pt x="358" y="457"/>
                  <a:pt x="337" y="317"/>
                  <a:pt x="300" y="225"/>
                </a:cubicBezTo>
                <a:cubicBezTo>
                  <a:pt x="263" y="133"/>
                  <a:pt x="158" y="47"/>
                  <a:pt x="120"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lIns="91440" tIns="45720" rIns="91440" bIns="45720"/>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grpSp>
        <p:nvGrpSpPr>
          <p:cNvPr id="113674" name="Group 99"/>
          <p:cNvGrpSpPr>
            <a:grpSpLocks/>
          </p:cNvGrpSpPr>
          <p:nvPr/>
        </p:nvGrpSpPr>
        <p:grpSpPr bwMode="auto">
          <a:xfrm>
            <a:off x="8312151" y="3541185"/>
            <a:ext cx="1272116" cy="848783"/>
            <a:chOff x="948" y="2750"/>
            <a:chExt cx="802" cy="534"/>
          </a:xfrm>
        </p:grpSpPr>
        <p:sp>
          <p:nvSpPr>
            <p:cNvPr id="75" name="Rectangle 135"/>
            <p:cNvSpPr>
              <a:spLocks noChangeArrowheads="1"/>
            </p:cNvSpPr>
            <p:nvPr/>
          </p:nvSpPr>
          <p:spPr bwMode="auto">
            <a:xfrm>
              <a:off x="948" y="2765"/>
              <a:ext cx="773" cy="519"/>
            </a:xfrm>
            <a:prstGeom prst="rect">
              <a:avLst/>
            </a:prstGeom>
            <a:noFill/>
            <a:ln w="25400">
              <a:solidFill>
                <a:schemeClr val="tx2">
                  <a:lumMod val="60000"/>
                  <a:lumOff val="40000"/>
                </a:schemeClr>
              </a:solidFill>
              <a:miter lim="800000"/>
              <a:headEnd/>
              <a:tailEnd/>
            </a:ln>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defTabSz="1219170" fontAlgn="base">
                <a:spcBef>
                  <a:spcPct val="0"/>
                </a:spcBef>
                <a:spcAft>
                  <a:spcPct val="0"/>
                </a:spcAft>
                <a:buClrTx/>
                <a:buSzTx/>
                <a:buNone/>
                <a:defRPr/>
              </a:pPr>
              <a:endParaRPr lang="zh-CN" altLang="en-US" sz="1600">
                <a:solidFill>
                  <a:prstClr val="black"/>
                </a:solidFill>
                <a:latin typeface="Times New Roman" panose="02020603050405020304" pitchFamily="18" charset="0"/>
                <a:ea typeface="楷体_GB2312" pitchFamily="49" charset="-122"/>
                <a:cs typeface="Times New Roman" panose="02020603050405020304" pitchFamily="18" charset="0"/>
              </a:endParaRPr>
            </a:p>
          </p:txBody>
        </p:sp>
        <p:sp>
          <p:nvSpPr>
            <p:cNvPr id="113682" name="Rectangle 136"/>
            <p:cNvSpPr>
              <a:spLocks noChangeArrowheads="1"/>
            </p:cNvSpPr>
            <p:nvPr/>
          </p:nvSpPr>
          <p:spPr bwMode="auto">
            <a:xfrm>
              <a:off x="975" y="2750"/>
              <a:ext cx="77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srgbClr val="000000"/>
                  </a:solidFill>
                  <a:cs typeface="Times New Roman" panose="02020603050405020304" pitchFamily="18" charset="0"/>
                </a:rPr>
                <a:t>e</a:t>
              </a:r>
              <a:endParaRPr lang="en-US" altLang="zh-CN" sz="1600">
                <a:solidFill>
                  <a:srgbClr val="000000"/>
                </a:solidFill>
                <a:cs typeface="Times New Roman" panose="02020603050405020304" pitchFamily="18" charset="0"/>
              </a:endParaRPr>
            </a:p>
          </p:txBody>
        </p:sp>
        <p:sp>
          <p:nvSpPr>
            <p:cNvPr id="113683" name="Rectangle 137"/>
            <p:cNvSpPr>
              <a:spLocks noChangeArrowheads="1"/>
            </p:cNvSpPr>
            <p:nvPr/>
          </p:nvSpPr>
          <p:spPr bwMode="auto">
            <a:xfrm>
              <a:off x="975" y="3113"/>
              <a:ext cx="77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endParaRPr lang="en-US" altLang="zh-CN" sz="1600" i="1">
                <a:solidFill>
                  <a:srgbClr val="000000"/>
                </a:solidFill>
                <a:cs typeface="Times New Roman" panose="02020603050405020304" pitchFamily="18" charset="0"/>
              </a:endParaRPr>
            </a:p>
          </p:txBody>
        </p:sp>
        <p:sp>
          <p:nvSpPr>
            <p:cNvPr id="113684" name="Rectangle 138"/>
            <p:cNvSpPr>
              <a:spLocks noChangeArrowheads="1"/>
            </p:cNvSpPr>
            <p:nvPr/>
          </p:nvSpPr>
          <p:spPr bwMode="auto">
            <a:xfrm>
              <a:off x="975" y="2931"/>
              <a:ext cx="775"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zh-CN" altLang="en-US" sz="1600">
                  <a:solidFill>
                    <a:srgbClr val="000000"/>
                  </a:solidFill>
                  <a:latin typeface="楷体" panose="02010609060101010101" pitchFamily="49" charset="-122"/>
                  <a:ea typeface="楷体" panose="02010609060101010101" pitchFamily="49" charset="-122"/>
                  <a:cs typeface="Times New Roman" panose="02020603050405020304" pitchFamily="18" charset="0"/>
                </a:rPr>
                <a:t>访问链</a:t>
              </a:r>
            </a:p>
          </p:txBody>
        </p:sp>
        <p:sp>
          <p:nvSpPr>
            <p:cNvPr id="79" name="Line 139"/>
            <p:cNvSpPr>
              <a:spLocks noChangeShapeType="1"/>
            </p:cNvSpPr>
            <p:nvPr/>
          </p:nvSpPr>
          <p:spPr bwMode="auto">
            <a:xfrm flipV="1">
              <a:off x="975" y="2931"/>
              <a:ext cx="746" cy="1"/>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80" name="Line 140"/>
            <p:cNvSpPr>
              <a:spLocks noChangeShapeType="1"/>
            </p:cNvSpPr>
            <p:nvPr/>
          </p:nvSpPr>
          <p:spPr bwMode="auto">
            <a:xfrm flipV="1">
              <a:off x="975" y="3114"/>
              <a:ext cx="726" cy="0"/>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grpSp>
      <p:sp>
        <p:nvSpPr>
          <p:cNvPr id="81" name="任意多边形 80"/>
          <p:cNvSpPr/>
          <p:nvPr/>
        </p:nvSpPr>
        <p:spPr>
          <a:xfrm>
            <a:off x="9537700" y="675218"/>
            <a:ext cx="586317" cy="3257549"/>
          </a:xfrm>
          <a:custGeom>
            <a:avLst/>
            <a:gdLst>
              <a:gd name="connsiteX0" fmla="*/ 0 w 438897"/>
              <a:gd name="connsiteY0" fmla="*/ 2442758 h 2442758"/>
              <a:gd name="connsiteX1" fmla="*/ 421105 w 438897"/>
              <a:gd name="connsiteY1" fmla="*/ 1347884 h 2442758"/>
              <a:gd name="connsiteX2" fmla="*/ 324853 w 438897"/>
              <a:gd name="connsiteY2" fmla="*/ 192852 h 2442758"/>
              <a:gd name="connsiteX3" fmla="*/ 0 w 438897"/>
              <a:gd name="connsiteY3" fmla="*/ 12379 h 2442758"/>
            </a:gdLst>
            <a:ahLst/>
            <a:cxnLst>
              <a:cxn ang="0">
                <a:pos x="connsiteX0" y="connsiteY0"/>
              </a:cxn>
              <a:cxn ang="0">
                <a:pos x="connsiteX1" y="connsiteY1"/>
              </a:cxn>
              <a:cxn ang="0">
                <a:pos x="connsiteX2" y="connsiteY2"/>
              </a:cxn>
              <a:cxn ang="0">
                <a:pos x="connsiteX3" y="connsiteY3"/>
              </a:cxn>
            </a:cxnLst>
            <a:rect l="l" t="t" r="r" b="b"/>
            <a:pathLst>
              <a:path w="438897" h="2442758">
                <a:moveTo>
                  <a:pt x="0" y="2442758"/>
                </a:moveTo>
                <a:cubicBezTo>
                  <a:pt x="183481" y="2082813"/>
                  <a:pt x="366963" y="1722868"/>
                  <a:pt x="421105" y="1347884"/>
                </a:cubicBezTo>
                <a:cubicBezTo>
                  <a:pt x="475247" y="972900"/>
                  <a:pt x="395037" y="415436"/>
                  <a:pt x="324853" y="192852"/>
                </a:cubicBezTo>
                <a:cubicBezTo>
                  <a:pt x="254669" y="-29732"/>
                  <a:pt x="127334" y="-8677"/>
                  <a:pt x="0" y="12379"/>
                </a:cubicBezTo>
              </a:path>
            </a:pathLst>
          </a:custGeom>
          <a:noFill/>
          <a:ln w="25400">
            <a:solidFill>
              <a:schemeClr val="tx1"/>
            </a:solidFill>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eaLnBrk="0" fontAlgn="base" hangingPunct="0">
              <a:spcBef>
                <a:spcPct val="0"/>
              </a:spcBef>
              <a:spcAft>
                <a:spcPct val="0"/>
              </a:spcAft>
              <a:defRPr/>
            </a:pPr>
            <a:endParaRPr lang="zh-CN" altLang="en-US" sz="1467" b="1">
              <a:solidFill>
                <a:prstClr val="white"/>
              </a:solidFill>
              <a:latin typeface="Candara"/>
              <a:ea typeface="华文楷体" panose="02010600040101010101" pitchFamily="2" charset="-122"/>
            </a:endParaRPr>
          </a:p>
        </p:txBody>
      </p:sp>
      <p:sp>
        <p:nvSpPr>
          <p:cNvPr id="82" name="任意多边形 81"/>
          <p:cNvSpPr/>
          <p:nvPr/>
        </p:nvSpPr>
        <p:spPr>
          <a:xfrm>
            <a:off x="9505951" y="692151"/>
            <a:ext cx="336549" cy="1475316"/>
          </a:xfrm>
          <a:custGeom>
            <a:avLst/>
            <a:gdLst>
              <a:gd name="connsiteX0" fmla="*/ 0 w 252896"/>
              <a:gd name="connsiteY0" fmla="*/ 1106905 h 1106905"/>
              <a:gd name="connsiteX1" fmla="*/ 252663 w 252896"/>
              <a:gd name="connsiteY1" fmla="*/ 204537 h 1106905"/>
              <a:gd name="connsiteX2" fmla="*/ 36095 w 252896"/>
              <a:gd name="connsiteY2" fmla="*/ 0 h 1106905"/>
            </a:gdLst>
            <a:ahLst/>
            <a:cxnLst>
              <a:cxn ang="0">
                <a:pos x="connsiteX0" y="connsiteY0"/>
              </a:cxn>
              <a:cxn ang="0">
                <a:pos x="connsiteX1" y="connsiteY1"/>
              </a:cxn>
              <a:cxn ang="0">
                <a:pos x="connsiteX2" y="connsiteY2"/>
              </a:cxn>
            </a:cxnLst>
            <a:rect l="l" t="t" r="r" b="b"/>
            <a:pathLst>
              <a:path w="252896" h="1106905">
                <a:moveTo>
                  <a:pt x="0" y="1106905"/>
                </a:moveTo>
                <a:cubicBezTo>
                  <a:pt x="123323" y="747963"/>
                  <a:pt x="246647" y="389021"/>
                  <a:pt x="252663" y="204537"/>
                </a:cubicBezTo>
                <a:cubicBezTo>
                  <a:pt x="258679" y="20053"/>
                  <a:pt x="147387" y="10026"/>
                  <a:pt x="36095" y="0"/>
                </a:cubicBezTo>
              </a:path>
            </a:pathLst>
          </a:custGeom>
          <a:noFill/>
          <a:ln w="25400">
            <a:solidFill>
              <a:schemeClr val="tx1"/>
            </a:solidFill>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eaLnBrk="0" fontAlgn="base" hangingPunct="0">
              <a:spcBef>
                <a:spcPct val="0"/>
              </a:spcBef>
              <a:spcAft>
                <a:spcPct val="0"/>
              </a:spcAft>
              <a:defRPr/>
            </a:pPr>
            <a:endParaRPr lang="zh-CN" altLang="en-US" sz="1467" b="1">
              <a:solidFill>
                <a:prstClr val="white"/>
              </a:solidFill>
              <a:latin typeface="Candara"/>
              <a:ea typeface="华文楷体" panose="02010600040101010101" pitchFamily="2" charset="-122"/>
            </a:endParaRPr>
          </a:p>
        </p:txBody>
      </p:sp>
      <p:grpSp>
        <p:nvGrpSpPr>
          <p:cNvPr id="113677" name="组合 82"/>
          <p:cNvGrpSpPr>
            <a:grpSpLocks/>
          </p:cNvGrpSpPr>
          <p:nvPr/>
        </p:nvGrpSpPr>
        <p:grpSpPr bwMode="auto">
          <a:xfrm>
            <a:off x="8312152" y="4459818"/>
            <a:ext cx="3016249" cy="2305049"/>
            <a:chOff x="78177" y="3363243"/>
            <a:chExt cx="2261575" cy="1728787"/>
          </a:xfrm>
        </p:grpSpPr>
        <p:sp>
          <p:nvSpPr>
            <p:cNvPr id="84" name="Rectangle 4"/>
            <p:cNvSpPr>
              <a:spLocks noChangeArrowheads="1"/>
            </p:cNvSpPr>
            <p:nvPr/>
          </p:nvSpPr>
          <p:spPr bwMode="auto">
            <a:xfrm>
              <a:off x="78177" y="3363243"/>
              <a:ext cx="2261575" cy="1714500"/>
            </a:xfrm>
            <a:prstGeom prst="rect">
              <a:avLst/>
            </a:prstGeom>
            <a:solidFill>
              <a:schemeClr val="accent5">
                <a:lumMod val="60000"/>
                <a:lumOff val="40000"/>
              </a:schemeClr>
            </a:solidFill>
            <a:ln w="9525">
              <a:solidFill>
                <a:schemeClr val="tx1"/>
              </a:solidFill>
              <a:miter lim="800000"/>
              <a:headEnd/>
              <a:tailEnd/>
            </a:ln>
          </p:spPr>
          <p:txBody>
            <a:bodyPr lIns="91440" tIns="45720" rIns="91440" bIns="45720"/>
            <a:lstStyle/>
            <a:p>
              <a:pPr marL="342891" indent="-342891" defTabSz="1219170" fontAlgn="base">
                <a:lnSpc>
                  <a:spcPts val="2400"/>
                </a:lnSpc>
                <a:spcBef>
                  <a:spcPct val="20000"/>
                </a:spcBef>
                <a:spcAft>
                  <a:spcPct val="0"/>
                </a:spcAft>
                <a:buClr>
                  <a:srgbClr val="5EAEFF"/>
                </a:buClr>
                <a:buSzPct val="60000"/>
                <a:defRPr/>
              </a:pPr>
              <a:r>
                <a:rPr lang="zh-CN" altLang="en-US" sz="1600" b="1" dirty="0">
                  <a:solidFill>
                    <a:prstClr val="black"/>
                  </a:solidFill>
                  <a:latin typeface="楷体_GB2312"/>
                  <a:ea typeface="楷体_GB2312"/>
                  <a:cs typeface="楷体_GB2312"/>
                </a:rPr>
                <a:t>	</a:t>
              </a:r>
              <a:r>
                <a:rPr lang="en-US" altLang="zh-CN" sz="2400" b="1" dirty="0">
                  <a:solidFill>
                    <a:srgbClr val="0000FF"/>
                  </a:solidFill>
                  <a:latin typeface="Times New Roman" panose="02020603050405020304" pitchFamily="18" charset="0"/>
                  <a:ea typeface="楷体_GB2312"/>
                  <a:cs typeface="Times New Roman" pitchFamily="18" charset="0"/>
                </a:rPr>
                <a:t>  </a:t>
              </a:r>
              <a:r>
                <a:rPr lang="zh-CN" altLang="en-US" sz="2400" b="1" dirty="0">
                  <a:solidFill>
                    <a:srgbClr val="0000FF"/>
                  </a:solidFill>
                  <a:latin typeface="楷体" pitchFamily="49" charset="-122"/>
                  <a:ea typeface="楷体" pitchFamily="49" charset="-122"/>
                  <a:cs typeface="Times New Roman" pitchFamily="18" charset="0"/>
                </a:rPr>
                <a:t>过程   嵌套深度</a:t>
              </a:r>
              <a:endParaRPr lang="en-US" altLang="zh-CN" sz="2400" b="1" dirty="0">
                <a:solidFill>
                  <a:srgbClr val="0000FF"/>
                </a:solidFill>
                <a:latin typeface="楷体" pitchFamily="49" charset="-122"/>
                <a:ea typeface="楷体" pitchFamily="49" charset="-122"/>
                <a:cs typeface="Times New Roman" pitchFamily="18" charset="0"/>
              </a:endParaRPr>
            </a:p>
            <a:p>
              <a:pPr marL="342891" indent="-342891" algn="just" defTabSz="1219170" fontAlgn="base">
                <a:lnSpc>
                  <a:spcPts val="2400"/>
                </a:lnSpc>
                <a:spcBef>
                  <a:spcPct val="20000"/>
                </a:spcBef>
                <a:spcAft>
                  <a:spcPct val="0"/>
                </a:spcAft>
                <a:buClr>
                  <a:srgbClr val="5EAEFF"/>
                </a:buClr>
                <a:buSzPct val="60000"/>
                <a:defRPr/>
              </a:pPr>
              <a:r>
                <a:rPr lang="en-US" altLang="zh-CN" sz="2400" b="1" i="1" dirty="0">
                  <a:solidFill>
                    <a:prstClr val="black"/>
                  </a:solidFill>
                  <a:latin typeface="Times New Roman" panose="02020603050405020304" pitchFamily="18" charset="0"/>
                  <a:ea typeface="楷体_GB2312"/>
                  <a:cs typeface="Times New Roman" pitchFamily="18" charset="0"/>
                </a:rPr>
                <a:t>sort</a:t>
              </a:r>
              <a:r>
                <a:rPr lang="en-US" altLang="zh-CN" sz="2400" b="1" dirty="0">
                  <a:solidFill>
                    <a:prstClr val="black"/>
                  </a:solidFill>
                  <a:latin typeface="Times New Roman" panose="02020603050405020304" pitchFamily="18" charset="0"/>
                  <a:ea typeface="楷体_GB2312"/>
                  <a:cs typeface="Times New Roman" pitchFamily="18" charset="0"/>
                </a:rPr>
                <a:t>		1</a:t>
              </a:r>
            </a:p>
            <a:p>
              <a:pPr marL="342891" indent="-342891" algn="just" defTabSz="1219170" fontAlgn="base">
                <a:lnSpc>
                  <a:spcPts val="2400"/>
                </a:lnSpc>
                <a:spcBef>
                  <a:spcPct val="20000"/>
                </a:spcBef>
                <a:spcAft>
                  <a:spcPct val="0"/>
                </a:spcAft>
                <a:buClr>
                  <a:srgbClr val="5EAEFF"/>
                </a:buClr>
                <a:buSzPct val="60000"/>
                <a:defRPr/>
              </a:pPr>
              <a:r>
                <a:rPr lang="en-US" altLang="zh-CN" sz="2400" b="1" dirty="0">
                  <a:solidFill>
                    <a:prstClr val="black"/>
                  </a:solidFill>
                  <a:latin typeface="Times New Roman" panose="02020603050405020304" pitchFamily="18" charset="0"/>
                  <a:ea typeface="楷体_GB2312"/>
                  <a:cs typeface="Times New Roman" pitchFamily="18" charset="0"/>
                </a:rPr>
                <a:t>   </a:t>
              </a:r>
              <a:r>
                <a:rPr lang="en-US" altLang="zh-CN" sz="2400" b="1" i="1" dirty="0" err="1">
                  <a:solidFill>
                    <a:prstClr val="black"/>
                  </a:solidFill>
                  <a:latin typeface="Times New Roman" panose="02020603050405020304" pitchFamily="18" charset="0"/>
                  <a:ea typeface="楷体_GB2312"/>
                  <a:cs typeface="Times New Roman" pitchFamily="18" charset="0"/>
                </a:rPr>
                <a:t>readarray</a:t>
              </a:r>
              <a:r>
                <a:rPr lang="en-US" altLang="zh-CN" sz="2400" b="1" i="1" dirty="0">
                  <a:solidFill>
                    <a:prstClr val="black"/>
                  </a:solidFill>
                  <a:latin typeface="Times New Roman" panose="02020603050405020304" pitchFamily="18" charset="0"/>
                  <a:ea typeface="楷体_GB2312"/>
                  <a:cs typeface="Times New Roman" pitchFamily="18" charset="0"/>
                </a:rPr>
                <a:t>	</a:t>
              </a:r>
              <a:r>
                <a:rPr lang="en-US" altLang="zh-CN" sz="2400" b="1" dirty="0">
                  <a:solidFill>
                    <a:prstClr val="black"/>
                  </a:solidFill>
                  <a:latin typeface="Times New Roman" panose="02020603050405020304" pitchFamily="18" charset="0"/>
                  <a:ea typeface="楷体_GB2312"/>
                  <a:cs typeface="Times New Roman" pitchFamily="18" charset="0"/>
                </a:rPr>
                <a:t>2</a:t>
              </a:r>
            </a:p>
            <a:p>
              <a:pPr marL="342891" indent="-342891" algn="just" defTabSz="1219170" fontAlgn="base">
                <a:lnSpc>
                  <a:spcPts val="2400"/>
                </a:lnSpc>
                <a:spcBef>
                  <a:spcPct val="20000"/>
                </a:spcBef>
                <a:spcAft>
                  <a:spcPct val="0"/>
                </a:spcAft>
                <a:buClr>
                  <a:srgbClr val="5EAEFF"/>
                </a:buClr>
                <a:buSzPct val="60000"/>
                <a:defRPr/>
              </a:pPr>
              <a:r>
                <a:rPr lang="en-US" altLang="zh-CN" sz="2400" b="1" dirty="0">
                  <a:solidFill>
                    <a:prstClr val="black"/>
                  </a:solidFill>
                  <a:latin typeface="Times New Roman" panose="02020603050405020304" pitchFamily="18" charset="0"/>
                  <a:ea typeface="楷体_GB2312"/>
                  <a:cs typeface="Times New Roman" pitchFamily="18" charset="0"/>
                </a:rPr>
                <a:t>   </a:t>
              </a:r>
              <a:r>
                <a:rPr lang="en-US" altLang="zh-CN" sz="2400" b="1" i="1" dirty="0">
                  <a:solidFill>
                    <a:prstClr val="black"/>
                  </a:solidFill>
                  <a:latin typeface="Times New Roman" panose="02020603050405020304" pitchFamily="18" charset="0"/>
                  <a:ea typeface="楷体_GB2312"/>
                  <a:cs typeface="Times New Roman" pitchFamily="18" charset="0"/>
                </a:rPr>
                <a:t>exchange</a:t>
              </a:r>
              <a:r>
                <a:rPr lang="en-US" altLang="zh-CN" sz="2400" b="1" dirty="0">
                  <a:solidFill>
                    <a:prstClr val="black"/>
                  </a:solidFill>
                  <a:latin typeface="Times New Roman" panose="02020603050405020304" pitchFamily="18" charset="0"/>
                  <a:ea typeface="楷体_GB2312"/>
                  <a:cs typeface="Times New Roman" pitchFamily="18" charset="0"/>
                </a:rPr>
                <a:t>	2</a:t>
              </a:r>
            </a:p>
            <a:p>
              <a:pPr marL="342891" indent="-342891" algn="just" defTabSz="1219170" fontAlgn="base">
                <a:lnSpc>
                  <a:spcPts val="2400"/>
                </a:lnSpc>
                <a:spcBef>
                  <a:spcPct val="20000"/>
                </a:spcBef>
                <a:spcAft>
                  <a:spcPct val="0"/>
                </a:spcAft>
                <a:buClr>
                  <a:srgbClr val="5EAEFF"/>
                </a:buClr>
                <a:buSzPct val="60000"/>
                <a:defRPr/>
              </a:pPr>
              <a:r>
                <a:rPr lang="en-US" altLang="zh-CN" sz="2400" b="1" dirty="0">
                  <a:solidFill>
                    <a:prstClr val="black"/>
                  </a:solidFill>
                  <a:latin typeface="Times New Roman" panose="02020603050405020304" pitchFamily="18" charset="0"/>
                  <a:ea typeface="楷体_GB2312"/>
                  <a:cs typeface="Times New Roman" pitchFamily="18" charset="0"/>
                </a:rPr>
                <a:t>   </a:t>
              </a:r>
              <a:r>
                <a:rPr lang="en-US" altLang="zh-CN" sz="2400" b="1" i="1" dirty="0">
                  <a:solidFill>
                    <a:prstClr val="black"/>
                  </a:solidFill>
                  <a:latin typeface="Times New Roman" panose="02020603050405020304" pitchFamily="18" charset="0"/>
                  <a:ea typeface="楷体_GB2312"/>
                  <a:cs typeface="Times New Roman" pitchFamily="18" charset="0"/>
                </a:rPr>
                <a:t>quicksort</a:t>
              </a:r>
              <a:r>
                <a:rPr lang="en-US" altLang="zh-CN" sz="2400" b="1" dirty="0">
                  <a:solidFill>
                    <a:prstClr val="black"/>
                  </a:solidFill>
                  <a:latin typeface="Times New Roman" panose="02020603050405020304" pitchFamily="18" charset="0"/>
                  <a:ea typeface="楷体_GB2312"/>
                  <a:cs typeface="Times New Roman" pitchFamily="18" charset="0"/>
                </a:rPr>
                <a:t>	2</a:t>
              </a:r>
            </a:p>
            <a:p>
              <a:pPr marL="342891" indent="-342891" algn="just" defTabSz="1219170" fontAlgn="base">
                <a:lnSpc>
                  <a:spcPts val="2400"/>
                </a:lnSpc>
                <a:spcBef>
                  <a:spcPct val="20000"/>
                </a:spcBef>
                <a:spcAft>
                  <a:spcPct val="0"/>
                </a:spcAft>
                <a:buClr>
                  <a:srgbClr val="5EAEFF"/>
                </a:buClr>
                <a:buSzPct val="60000"/>
                <a:defRPr/>
              </a:pPr>
              <a:r>
                <a:rPr lang="en-US" altLang="zh-CN" sz="2400" b="1" dirty="0">
                  <a:solidFill>
                    <a:prstClr val="black"/>
                  </a:solidFill>
                  <a:latin typeface="Times New Roman" panose="02020603050405020304" pitchFamily="18" charset="0"/>
                  <a:ea typeface="楷体_GB2312"/>
                  <a:cs typeface="Times New Roman" pitchFamily="18" charset="0"/>
                </a:rPr>
                <a:t>      </a:t>
              </a:r>
              <a:r>
                <a:rPr lang="en-US" altLang="zh-CN" sz="2400" b="1" i="1" dirty="0">
                  <a:solidFill>
                    <a:prstClr val="black"/>
                  </a:solidFill>
                  <a:latin typeface="Times New Roman" panose="02020603050405020304" pitchFamily="18" charset="0"/>
                  <a:ea typeface="楷体_GB2312"/>
                  <a:cs typeface="Times New Roman" pitchFamily="18" charset="0"/>
                </a:rPr>
                <a:t>partition</a:t>
              </a:r>
              <a:r>
                <a:rPr lang="en-US" altLang="zh-CN" sz="2400" b="1" dirty="0">
                  <a:solidFill>
                    <a:prstClr val="black"/>
                  </a:solidFill>
                  <a:latin typeface="Times New Roman" panose="02020603050405020304" pitchFamily="18" charset="0"/>
                  <a:ea typeface="楷体_GB2312"/>
                  <a:cs typeface="Times New Roman" pitchFamily="18" charset="0"/>
                </a:rPr>
                <a:t>	3</a:t>
              </a:r>
            </a:p>
          </p:txBody>
        </p:sp>
        <p:cxnSp>
          <p:nvCxnSpPr>
            <p:cNvPr id="85" name="直接连接符 84"/>
            <p:cNvCxnSpPr/>
            <p:nvPr/>
          </p:nvCxnSpPr>
          <p:spPr bwMode="auto">
            <a:xfrm>
              <a:off x="78177" y="3648993"/>
              <a:ext cx="22615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bwMode="auto">
            <a:xfrm>
              <a:off x="1331963" y="3363243"/>
              <a:ext cx="0" cy="17287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792000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715778">
                                            <p:txEl>
                                              <p:pRg st="0" end="0"/>
                                            </p:txEl>
                                          </p:spTgt>
                                        </p:tgtEl>
                                        <p:attrNameLst>
                                          <p:attrName>style.visibility</p:attrName>
                                        </p:attrNameLst>
                                      </p:cBhvr>
                                      <p:to>
                                        <p:strVal val="visible"/>
                                      </p:to>
                                    </p:set>
                                    <p:anim calcmode="lin" valueType="num">
                                      <p:cBhvr>
                                        <p:cTn id="7" dur="500" fill="hold"/>
                                        <p:tgtEl>
                                          <p:spTgt spid="71577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71577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715778">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nodeType="clickEffect">
                                  <p:stCondLst>
                                    <p:cond delay="0"/>
                                  </p:stCondLst>
                                  <p:childTnLst>
                                    <p:set>
                                      <p:cBhvr>
                                        <p:cTn id="13" dur="1" fill="hold">
                                          <p:stCondLst>
                                            <p:cond delay="0"/>
                                          </p:stCondLst>
                                        </p:cTn>
                                        <p:tgtEl>
                                          <p:spTgt spid="715778">
                                            <p:txEl>
                                              <p:pRg st="1" end="1"/>
                                            </p:txEl>
                                          </p:spTgt>
                                        </p:tgtEl>
                                        <p:attrNameLst>
                                          <p:attrName>style.visibility</p:attrName>
                                        </p:attrNameLst>
                                      </p:cBhvr>
                                      <p:to>
                                        <p:strVal val="visible"/>
                                      </p:to>
                                    </p:set>
                                    <p:anim calcmode="lin" valueType="num">
                                      <p:cBhvr>
                                        <p:cTn id="14" dur="500" fill="hold"/>
                                        <p:tgtEl>
                                          <p:spTgt spid="715778">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715778">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715778">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0" fill="hold" nodeType="clickEffect">
                                  <p:stCondLst>
                                    <p:cond delay="0"/>
                                  </p:stCondLst>
                                  <p:childTnLst>
                                    <p:set>
                                      <p:cBhvr>
                                        <p:cTn id="20" dur="1" fill="hold">
                                          <p:stCondLst>
                                            <p:cond delay="0"/>
                                          </p:stCondLst>
                                        </p:cTn>
                                        <p:tgtEl>
                                          <p:spTgt spid="715778">
                                            <p:txEl>
                                              <p:pRg st="2" end="2"/>
                                            </p:txEl>
                                          </p:spTgt>
                                        </p:tgtEl>
                                        <p:attrNameLst>
                                          <p:attrName>style.visibility</p:attrName>
                                        </p:attrNameLst>
                                      </p:cBhvr>
                                      <p:to>
                                        <p:strVal val="visible"/>
                                      </p:to>
                                    </p:set>
                                    <p:anim calcmode="lin" valueType="num">
                                      <p:cBhvr>
                                        <p:cTn id="21" dur="500" fill="hold"/>
                                        <p:tgtEl>
                                          <p:spTgt spid="715778">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715778">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715778">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0" fill="hold" nodeType="clickEffect">
                                  <p:stCondLst>
                                    <p:cond delay="0"/>
                                  </p:stCondLst>
                                  <p:childTnLst>
                                    <p:set>
                                      <p:cBhvr>
                                        <p:cTn id="27" dur="1" fill="hold">
                                          <p:stCondLst>
                                            <p:cond delay="0"/>
                                          </p:stCondLst>
                                        </p:cTn>
                                        <p:tgtEl>
                                          <p:spTgt spid="715778">
                                            <p:txEl>
                                              <p:pRg st="3" end="3"/>
                                            </p:txEl>
                                          </p:spTgt>
                                        </p:tgtEl>
                                        <p:attrNameLst>
                                          <p:attrName>style.visibility</p:attrName>
                                        </p:attrNameLst>
                                      </p:cBhvr>
                                      <p:to>
                                        <p:strVal val="visible"/>
                                      </p:to>
                                    </p:set>
                                    <p:anim calcmode="lin" valueType="num">
                                      <p:cBhvr>
                                        <p:cTn id="28" dur="500" fill="hold"/>
                                        <p:tgtEl>
                                          <p:spTgt spid="715778">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715778">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715778">
                                            <p:txEl>
                                              <p:pRg st="3" end="3"/>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0" fill="hold" nodeType="clickEffect">
                                  <p:stCondLst>
                                    <p:cond delay="0"/>
                                  </p:stCondLst>
                                  <p:childTnLst>
                                    <p:set>
                                      <p:cBhvr>
                                        <p:cTn id="34" dur="1" fill="hold">
                                          <p:stCondLst>
                                            <p:cond delay="0"/>
                                          </p:stCondLst>
                                        </p:cTn>
                                        <p:tgtEl>
                                          <p:spTgt spid="715778">
                                            <p:txEl>
                                              <p:pRg st="4" end="4"/>
                                            </p:txEl>
                                          </p:spTgt>
                                        </p:tgtEl>
                                        <p:attrNameLst>
                                          <p:attrName>style.visibility</p:attrName>
                                        </p:attrNameLst>
                                      </p:cBhvr>
                                      <p:to>
                                        <p:strVal val="visible"/>
                                      </p:to>
                                    </p:set>
                                    <p:anim calcmode="lin" valueType="num">
                                      <p:cBhvr>
                                        <p:cTn id="35" dur="500" fill="hold"/>
                                        <p:tgtEl>
                                          <p:spTgt spid="715778">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715778">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715778">
                                            <p:txEl>
                                              <p:pRg st="4" end="4"/>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7" presetClass="emph" presetSubtype="1" nodeType="clickEffect">
                                  <p:stCondLst>
                                    <p:cond delay="0"/>
                                  </p:stCondLst>
                                  <p:childTnLst>
                                    <p:set>
                                      <p:cBhvr>
                                        <p:cTn id="41" dur="indefinite"/>
                                        <p:tgtEl>
                                          <p:spTgt spid="73"/>
                                        </p:tgtEl>
                                        <p:attrNameLst>
                                          <p:attrName>stroke.color</p:attrName>
                                        </p:attrNameLst>
                                      </p:cBhvr>
                                      <p:to>
                                        <p:clrVal>
                                          <a:srgbClr val="FF0000"/>
                                        </p:clrVal>
                                      </p:to>
                                    </p:set>
                                    <p:set>
                                      <p:cBhvr>
                                        <p:cTn id="42" dur="indefinite"/>
                                        <p:tgtEl>
                                          <p:spTgt spid="73"/>
                                        </p:tgtEl>
                                        <p:attrNameLst>
                                          <p:attrName>stroke.on</p:attrName>
                                        </p:attrNameLst>
                                      </p:cBhvr>
                                      <p:to>
                                        <p:strVal val="true"/>
                                      </p:to>
                                    </p:set>
                                  </p:childTnLst>
                                </p:cTn>
                              </p:par>
                              <p:par>
                                <p:cTn id="43" presetID="7" presetClass="emph" presetSubtype="1" nodeType="withEffect">
                                  <p:stCondLst>
                                    <p:cond delay="0"/>
                                  </p:stCondLst>
                                  <p:childTnLst>
                                    <p:set>
                                      <p:cBhvr>
                                        <p:cTn id="44" dur="indefinite"/>
                                        <p:tgtEl>
                                          <p:spTgt spid="72"/>
                                        </p:tgtEl>
                                        <p:attrNameLst>
                                          <p:attrName>stroke.color</p:attrName>
                                        </p:attrNameLst>
                                      </p:cBhvr>
                                      <p:to>
                                        <p:clrVal>
                                          <a:srgbClr val="FF0000"/>
                                        </p:clrVal>
                                      </p:to>
                                    </p:set>
                                    <p:set>
                                      <p:cBhvr>
                                        <p:cTn id="45" dur="indefinite"/>
                                        <p:tgtEl>
                                          <p:spTgt spid="72"/>
                                        </p:tgtEl>
                                        <p:attrNameLst>
                                          <p:attrName>stroke.on</p:attrName>
                                        </p:attrNameLst>
                                      </p:cBhvr>
                                      <p:to>
                                        <p:strVal val="tru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53" presetClass="exit" presetSubtype="0" fill="hold" nodeType="clickEffect">
                                  <p:stCondLst>
                                    <p:cond delay="0"/>
                                  </p:stCondLst>
                                  <p:childTnLst>
                                    <p:anim calcmode="lin" valueType="num">
                                      <p:cBhvr>
                                        <p:cTn id="49" dur="500"/>
                                        <p:tgtEl>
                                          <p:spTgt spid="715778">
                                            <p:txEl>
                                              <p:pRg st="3" end="3"/>
                                            </p:txEl>
                                          </p:spTgt>
                                        </p:tgtEl>
                                        <p:attrNameLst>
                                          <p:attrName>ppt_w</p:attrName>
                                        </p:attrNameLst>
                                      </p:cBhvr>
                                      <p:tavLst>
                                        <p:tav tm="0">
                                          <p:val>
                                            <p:strVal val="ppt_w"/>
                                          </p:val>
                                        </p:tav>
                                        <p:tav tm="100000">
                                          <p:val>
                                            <p:fltVal val="0"/>
                                          </p:val>
                                        </p:tav>
                                      </p:tavLst>
                                    </p:anim>
                                    <p:anim calcmode="lin" valueType="num">
                                      <p:cBhvr>
                                        <p:cTn id="50" dur="500"/>
                                        <p:tgtEl>
                                          <p:spTgt spid="715778">
                                            <p:txEl>
                                              <p:pRg st="3" end="3"/>
                                            </p:txEl>
                                          </p:spTgt>
                                        </p:tgtEl>
                                        <p:attrNameLst>
                                          <p:attrName>ppt_h</p:attrName>
                                        </p:attrNameLst>
                                      </p:cBhvr>
                                      <p:tavLst>
                                        <p:tav tm="0">
                                          <p:val>
                                            <p:strVal val="ppt_h"/>
                                          </p:val>
                                        </p:tav>
                                        <p:tav tm="100000">
                                          <p:val>
                                            <p:fltVal val="0"/>
                                          </p:val>
                                        </p:tav>
                                      </p:tavLst>
                                    </p:anim>
                                    <p:animEffect transition="out" filter="fade">
                                      <p:cBhvr>
                                        <p:cTn id="51" dur="500"/>
                                        <p:tgtEl>
                                          <p:spTgt spid="715778">
                                            <p:txEl>
                                              <p:pRg st="3" end="3"/>
                                            </p:txEl>
                                          </p:spTgt>
                                        </p:tgtEl>
                                      </p:cBhvr>
                                    </p:animEffect>
                                    <p:set>
                                      <p:cBhvr>
                                        <p:cTn id="52" dur="1" fill="hold">
                                          <p:stCondLst>
                                            <p:cond delay="499"/>
                                          </p:stCondLst>
                                        </p:cTn>
                                        <p:tgtEl>
                                          <p:spTgt spid="715778">
                                            <p:txEl>
                                              <p:pRg st="3" end="3"/>
                                            </p:txEl>
                                          </p:spTgt>
                                        </p:tgtEl>
                                        <p:attrNameLst>
                                          <p:attrName>style.visibility</p:attrName>
                                        </p:attrNameLst>
                                      </p:cBhvr>
                                      <p:to>
                                        <p:strVal val="hidden"/>
                                      </p:to>
                                    </p:set>
                                  </p:childTnLst>
                                </p:cTn>
                              </p:par>
                              <p:par>
                                <p:cTn id="53" presetID="53" presetClass="exit" presetSubtype="0" fill="hold" nodeType="withEffect">
                                  <p:stCondLst>
                                    <p:cond delay="0"/>
                                  </p:stCondLst>
                                  <p:childTnLst>
                                    <p:anim calcmode="lin" valueType="num">
                                      <p:cBhvr>
                                        <p:cTn id="54" dur="500"/>
                                        <p:tgtEl>
                                          <p:spTgt spid="715778">
                                            <p:txEl>
                                              <p:pRg st="4" end="4"/>
                                            </p:txEl>
                                          </p:spTgt>
                                        </p:tgtEl>
                                        <p:attrNameLst>
                                          <p:attrName>ppt_w</p:attrName>
                                        </p:attrNameLst>
                                      </p:cBhvr>
                                      <p:tavLst>
                                        <p:tav tm="0">
                                          <p:val>
                                            <p:strVal val="ppt_w"/>
                                          </p:val>
                                        </p:tav>
                                        <p:tav tm="100000">
                                          <p:val>
                                            <p:fltVal val="0"/>
                                          </p:val>
                                        </p:tav>
                                      </p:tavLst>
                                    </p:anim>
                                    <p:anim calcmode="lin" valueType="num">
                                      <p:cBhvr>
                                        <p:cTn id="55" dur="500"/>
                                        <p:tgtEl>
                                          <p:spTgt spid="715778">
                                            <p:txEl>
                                              <p:pRg st="4" end="4"/>
                                            </p:txEl>
                                          </p:spTgt>
                                        </p:tgtEl>
                                        <p:attrNameLst>
                                          <p:attrName>ppt_h</p:attrName>
                                        </p:attrNameLst>
                                      </p:cBhvr>
                                      <p:tavLst>
                                        <p:tav tm="0">
                                          <p:val>
                                            <p:strVal val="ppt_h"/>
                                          </p:val>
                                        </p:tav>
                                        <p:tav tm="100000">
                                          <p:val>
                                            <p:fltVal val="0"/>
                                          </p:val>
                                        </p:tav>
                                      </p:tavLst>
                                    </p:anim>
                                    <p:animEffect transition="out" filter="fade">
                                      <p:cBhvr>
                                        <p:cTn id="56" dur="500"/>
                                        <p:tgtEl>
                                          <p:spTgt spid="715778">
                                            <p:txEl>
                                              <p:pRg st="4" end="4"/>
                                            </p:txEl>
                                          </p:spTgt>
                                        </p:tgtEl>
                                      </p:cBhvr>
                                    </p:animEffect>
                                    <p:set>
                                      <p:cBhvr>
                                        <p:cTn id="57" dur="1" fill="hold">
                                          <p:stCondLst>
                                            <p:cond delay="499"/>
                                          </p:stCondLst>
                                        </p:cTn>
                                        <p:tgtEl>
                                          <p:spTgt spid="715778">
                                            <p:txEl>
                                              <p:pRg st="4" end="4"/>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txBox="1">
            <a:spLocks noChangeArrowheads="1"/>
          </p:cNvSpPr>
          <p:nvPr/>
        </p:nvSpPr>
        <p:spPr bwMode="auto">
          <a:xfrm>
            <a:off x="452967" y="3949700"/>
            <a:ext cx="6953251" cy="2262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marL="342900" indent="-342900">
              <a:defRPr sz="1100" b="1">
                <a:solidFill>
                  <a:schemeClr val="tx1"/>
                </a:solidFill>
                <a:latin typeface="Times New Roman" panose="02020603050405020304" pitchFamily="18" charset="0"/>
                <a:ea typeface="楷体_GB2312" pitchFamily="49" charset="-122"/>
              </a:defRPr>
            </a:lvl1pPr>
            <a:lvl2pPr marL="557213" indent="-214313">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marL="742932" lvl="1" indent="-285744" defTabSz="1219170" fontAlgn="base">
              <a:lnSpc>
                <a:spcPts val="3467"/>
              </a:lnSpc>
              <a:spcBef>
                <a:spcPct val="20000"/>
              </a:spcBef>
              <a:spcAft>
                <a:spcPct val="0"/>
              </a:spcAft>
              <a:buSzPct val="100000"/>
              <a:buFont typeface="Wingdings" panose="05000000000000000000" pitchFamily="2" charset="2"/>
              <a:buChar char="Ø"/>
            </a:pPr>
            <a:endParaRPr lang="zh-CN" altLang="en-US" sz="2400">
              <a:solidFill>
                <a:prstClr val="black"/>
              </a:solidFill>
              <a:ea typeface="楷体" panose="02010609060101010101" pitchFamily="49" charset="-122"/>
              <a:cs typeface="Times New Roman" panose="02020603050405020304" pitchFamily="18" charset="0"/>
            </a:endParaRPr>
          </a:p>
        </p:txBody>
      </p:sp>
      <p:grpSp>
        <p:nvGrpSpPr>
          <p:cNvPr id="115715" name="Group 99"/>
          <p:cNvGrpSpPr>
            <a:grpSpLocks/>
          </p:cNvGrpSpPr>
          <p:nvPr/>
        </p:nvGrpSpPr>
        <p:grpSpPr bwMode="auto">
          <a:xfrm>
            <a:off x="8303685" y="129117"/>
            <a:ext cx="1231900" cy="863600"/>
            <a:chOff x="975" y="2750"/>
            <a:chExt cx="776" cy="544"/>
          </a:xfrm>
        </p:grpSpPr>
        <p:sp>
          <p:nvSpPr>
            <p:cNvPr id="47" name="Rectangle 135"/>
            <p:cNvSpPr>
              <a:spLocks noChangeArrowheads="1"/>
            </p:cNvSpPr>
            <p:nvPr/>
          </p:nvSpPr>
          <p:spPr bwMode="auto">
            <a:xfrm>
              <a:off x="978" y="2775"/>
              <a:ext cx="773" cy="519"/>
            </a:xfrm>
            <a:prstGeom prst="rect">
              <a:avLst/>
            </a:prstGeom>
            <a:noFill/>
            <a:ln w="25400">
              <a:solidFill>
                <a:schemeClr val="tx2">
                  <a:lumMod val="60000"/>
                  <a:lumOff val="40000"/>
                </a:schemeClr>
              </a:solidFill>
              <a:miter lim="800000"/>
              <a:headEnd/>
              <a:tailEnd/>
            </a:ln>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defTabSz="1219170" fontAlgn="base">
                <a:spcBef>
                  <a:spcPct val="0"/>
                </a:spcBef>
                <a:spcAft>
                  <a:spcPct val="0"/>
                </a:spcAft>
                <a:buClrTx/>
                <a:buSzTx/>
                <a:buNone/>
                <a:defRPr/>
              </a:pPr>
              <a:endParaRPr lang="zh-CN" altLang="en-US" sz="1600">
                <a:solidFill>
                  <a:prstClr val="black"/>
                </a:solidFill>
                <a:latin typeface="Times New Roman" panose="02020603050405020304" pitchFamily="18" charset="0"/>
                <a:ea typeface="楷体_GB2312" pitchFamily="49" charset="-122"/>
                <a:cs typeface="Times New Roman" panose="02020603050405020304" pitchFamily="18" charset="0"/>
              </a:endParaRPr>
            </a:p>
          </p:txBody>
        </p:sp>
        <p:sp>
          <p:nvSpPr>
            <p:cNvPr id="115755" name="Rectangle 136"/>
            <p:cNvSpPr>
              <a:spLocks noChangeArrowheads="1"/>
            </p:cNvSpPr>
            <p:nvPr/>
          </p:nvSpPr>
          <p:spPr bwMode="auto">
            <a:xfrm>
              <a:off x="975" y="2750"/>
              <a:ext cx="77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prstClr val="black"/>
                  </a:solidFill>
                  <a:cs typeface="Times New Roman" panose="02020603050405020304" pitchFamily="18" charset="0"/>
                </a:rPr>
                <a:t>s</a:t>
              </a:r>
            </a:p>
          </p:txBody>
        </p:sp>
        <p:sp>
          <p:nvSpPr>
            <p:cNvPr id="115756" name="Rectangle 137"/>
            <p:cNvSpPr>
              <a:spLocks noChangeArrowheads="1"/>
            </p:cNvSpPr>
            <p:nvPr/>
          </p:nvSpPr>
          <p:spPr bwMode="auto">
            <a:xfrm>
              <a:off x="975" y="3113"/>
              <a:ext cx="77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prstClr val="black"/>
                  </a:solidFill>
                  <a:cs typeface="Times New Roman" panose="02020603050405020304" pitchFamily="18" charset="0"/>
                </a:rPr>
                <a:t>a</a:t>
              </a:r>
            </a:p>
          </p:txBody>
        </p:sp>
        <p:sp>
          <p:nvSpPr>
            <p:cNvPr id="115757" name="Rectangle 138"/>
            <p:cNvSpPr>
              <a:spLocks noChangeArrowheads="1"/>
            </p:cNvSpPr>
            <p:nvPr/>
          </p:nvSpPr>
          <p:spPr bwMode="auto">
            <a:xfrm>
              <a:off x="975" y="2931"/>
              <a:ext cx="775"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zh-CN" altLang="en-US" sz="1600">
                  <a:solidFill>
                    <a:prstClr val="black"/>
                  </a:solidFill>
                  <a:latin typeface="楷体" panose="02010609060101010101" pitchFamily="49" charset="-122"/>
                  <a:ea typeface="楷体" panose="02010609060101010101" pitchFamily="49" charset="-122"/>
                  <a:cs typeface="Times New Roman" panose="02020603050405020304" pitchFamily="18" charset="0"/>
                </a:rPr>
                <a:t>访问链</a:t>
              </a:r>
            </a:p>
          </p:txBody>
        </p:sp>
        <p:sp>
          <p:nvSpPr>
            <p:cNvPr id="51" name="Line 139"/>
            <p:cNvSpPr>
              <a:spLocks noChangeShapeType="1"/>
            </p:cNvSpPr>
            <p:nvPr/>
          </p:nvSpPr>
          <p:spPr bwMode="auto">
            <a:xfrm flipV="1">
              <a:off x="975" y="2931"/>
              <a:ext cx="745" cy="1"/>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52" name="Line 140"/>
            <p:cNvSpPr>
              <a:spLocks noChangeShapeType="1"/>
            </p:cNvSpPr>
            <p:nvPr/>
          </p:nvSpPr>
          <p:spPr bwMode="auto">
            <a:xfrm flipV="1">
              <a:off x="975" y="3113"/>
              <a:ext cx="725" cy="1"/>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grpSp>
      <p:grpSp>
        <p:nvGrpSpPr>
          <p:cNvPr id="115716" name="Group 99"/>
          <p:cNvGrpSpPr>
            <a:grpSpLocks/>
          </p:cNvGrpSpPr>
          <p:nvPr/>
        </p:nvGrpSpPr>
        <p:grpSpPr bwMode="auto">
          <a:xfrm>
            <a:off x="8312151" y="965200"/>
            <a:ext cx="1272116" cy="848784"/>
            <a:chOff x="948" y="2750"/>
            <a:chExt cx="802" cy="534"/>
          </a:xfrm>
        </p:grpSpPr>
        <p:sp>
          <p:nvSpPr>
            <p:cNvPr id="54" name="Rectangle 135"/>
            <p:cNvSpPr>
              <a:spLocks noChangeArrowheads="1"/>
            </p:cNvSpPr>
            <p:nvPr/>
          </p:nvSpPr>
          <p:spPr bwMode="auto">
            <a:xfrm>
              <a:off x="948" y="2765"/>
              <a:ext cx="773" cy="519"/>
            </a:xfrm>
            <a:prstGeom prst="rect">
              <a:avLst/>
            </a:prstGeom>
            <a:noFill/>
            <a:ln w="25400">
              <a:solidFill>
                <a:schemeClr val="tx2">
                  <a:lumMod val="60000"/>
                  <a:lumOff val="40000"/>
                </a:schemeClr>
              </a:solidFill>
              <a:miter lim="800000"/>
              <a:headEnd/>
              <a:tailEnd/>
            </a:ln>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defTabSz="1219170" fontAlgn="base">
                <a:spcBef>
                  <a:spcPct val="0"/>
                </a:spcBef>
                <a:spcAft>
                  <a:spcPct val="0"/>
                </a:spcAft>
                <a:buClrTx/>
                <a:buSzTx/>
                <a:buNone/>
                <a:defRPr/>
              </a:pPr>
              <a:endParaRPr lang="zh-CN" altLang="en-US" sz="1600">
                <a:solidFill>
                  <a:prstClr val="black"/>
                </a:solidFill>
                <a:latin typeface="Times New Roman" panose="02020603050405020304" pitchFamily="18" charset="0"/>
                <a:ea typeface="楷体_GB2312" pitchFamily="49" charset="-122"/>
                <a:cs typeface="Times New Roman" panose="02020603050405020304" pitchFamily="18" charset="0"/>
              </a:endParaRPr>
            </a:p>
          </p:txBody>
        </p:sp>
        <p:sp>
          <p:nvSpPr>
            <p:cNvPr id="115749" name="Rectangle 136"/>
            <p:cNvSpPr>
              <a:spLocks noChangeArrowheads="1"/>
            </p:cNvSpPr>
            <p:nvPr/>
          </p:nvSpPr>
          <p:spPr bwMode="auto">
            <a:xfrm>
              <a:off x="975" y="2750"/>
              <a:ext cx="77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prstClr val="black"/>
                  </a:solidFill>
                  <a:cs typeface="Times New Roman" panose="02020603050405020304" pitchFamily="18" charset="0"/>
                </a:rPr>
                <a:t>q</a:t>
              </a:r>
              <a:r>
                <a:rPr lang="en-US" altLang="zh-CN" sz="1600">
                  <a:solidFill>
                    <a:prstClr val="black"/>
                  </a:solidFill>
                  <a:cs typeface="Times New Roman" panose="02020603050405020304" pitchFamily="18" charset="0"/>
                </a:rPr>
                <a:t> (1, 9)</a:t>
              </a:r>
            </a:p>
          </p:txBody>
        </p:sp>
        <p:sp>
          <p:nvSpPr>
            <p:cNvPr id="115750" name="Rectangle 137"/>
            <p:cNvSpPr>
              <a:spLocks noChangeArrowheads="1"/>
            </p:cNvSpPr>
            <p:nvPr/>
          </p:nvSpPr>
          <p:spPr bwMode="auto">
            <a:xfrm>
              <a:off x="975" y="3113"/>
              <a:ext cx="77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prstClr val="black"/>
                  </a:solidFill>
                  <a:cs typeface="Times New Roman" panose="02020603050405020304" pitchFamily="18" charset="0"/>
                </a:rPr>
                <a:t>v</a:t>
              </a:r>
            </a:p>
          </p:txBody>
        </p:sp>
        <p:sp>
          <p:nvSpPr>
            <p:cNvPr id="115751" name="Rectangle 138"/>
            <p:cNvSpPr>
              <a:spLocks noChangeArrowheads="1"/>
            </p:cNvSpPr>
            <p:nvPr/>
          </p:nvSpPr>
          <p:spPr bwMode="auto">
            <a:xfrm>
              <a:off x="975" y="2931"/>
              <a:ext cx="775"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zh-CN" altLang="en-US" sz="1600">
                  <a:solidFill>
                    <a:prstClr val="black"/>
                  </a:solidFill>
                  <a:latin typeface="楷体" panose="02010609060101010101" pitchFamily="49" charset="-122"/>
                  <a:ea typeface="楷体" panose="02010609060101010101" pitchFamily="49" charset="-122"/>
                  <a:cs typeface="Times New Roman" panose="02020603050405020304" pitchFamily="18" charset="0"/>
                </a:rPr>
                <a:t>访问链</a:t>
              </a:r>
            </a:p>
          </p:txBody>
        </p:sp>
        <p:sp>
          <p:nvSpPr>
            <p:cNvPr id="58" name="Line 139"/>
            <p:cNvSpPr>
              <a:spLocks noChangeShapeType="1"/>
            </p:cNvSpPr>
            <p:nvPr/>
          </p:nvSpPr>
          <p:spPr bwMode="auto">
            <a:xfrm flipV="1">
              <a:off x="975" y="2931"/>
              <a:ext cx="746" cy="1"/>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59" name="Line 140"/>
            <p:cNvSpPr>
              <a:spLocks noChangeShapeType="1"/>
            </p:cNvSpPr>
            <p:nvPr/>
          </p:nvSpPr>
          <p:spPr bwMode="auto">
            <a:xfrm flipV="1">
              <a:off x="975" y="3114"/>
              <a:ext cx="726" cy="0"/>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grpSp>
      <p:grpSp>
        <p:nvGrpSpPr>
          <p:cNvPr id="115717" name="Group 99"/>
          <p:cNvGrpSpPr>
            <a:grpSpLocks/>
          </p:cNvGrpSpPr>
          <p:nvPr/>
        </p:nvGrpSpPr>
        <p:grpSpPr bwMode="auto">
          <a:xfrm>
            <a:off x="8312151" y="1813984"/>
            <a:ext cx="1272116" cy="846667"/>
            <a:chOff x="948" y="2750"/>
            <a:chExt cx="802" cy="534"/>
          </a:xfrm>
        </p:grpSpPr>
        <p:sp>
          <p:nvSpPr>
            <p:cNvPr id="61" name="Rectangle 135"/>
            <p:cNvSpPr>
              <a:spLocks noChangeArrowheads="1"/>
            </p:cNvSpPr>
            <p:nvPr/>
          </p:nvSpPr>
          <p:spPr bwMode="auto">
            <a:xfrm>
              <a:off x="948" y="2765"/>
              <a:ext cx="773" cy="519"/>
            </a:xfrm>
            <a:prstGeom prst="rect">
              <a:avLst/>
            </a:prstGeom>
            <a:noFill/>
            <a:ln w="25400">
              <a:solidFill>
                <a:schemeClr val="tx2">
                  <a:lumMod val="60000"/>
                  <a:lumOff val="40000"/>
                </a:schemeClr>
              </a:solidFill>
              <a:miter lim="800000"/>
              <a:headEnd/>
              <a:tailEnd/>
            </a:ln>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defTabSz="1219170" fontAlgn="base">
                <a:spcBef>
                  <a:spcPct val="0"/>
                </a:spcBef>
                <a:spcAft>
                  <a:spcPct val="0"/>
                </a:spcAft>
                <a:buClrTx/>
                <a:buSzTx/>
                <a:buNone/>
                <a:defRPr/>
              </a:pPr>
              <a:endParaRPr lang="zh-CN" altLang="en-US" sz="1600">
                <a:solidFill>
                  <a:prstClr val="black"/>
                </a:solidFill>
                <a:latin typeface="Times New Roman" panose="02020603050405020304" pitchFamily="18" charset="0"/>
                <a:ea typeface="楷体_GB2312" pitchFamily="49" charset="-122"/>
                <a:cs typeface="Times New Roman" panose="02020603050405020304" pitchFamily="18" charset="0"/>
              </a:endParaRPr>
            </a:p>
          </p:txBody>
        </p:sp>
        <p:sp>
          <p:nvSpPr>
            <p:cNvPr id="115743" name="Rectangle 136"/>
            <p:cNvSpPr>
              <a:spLocks noChangeArrowheads="1"/>
            </p:cNvSpPr>
            <p:nvPr/>
          </p:nvSpPr>
          <p:spPr bwMode="auto">
            <a:xfrm>
              <a:off x="975" y="2750"/>
              <a:ext cx="77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prstClr val="black"/>
                  </a:solidFill>
                  <a:cs typeface="Times New Roman" panose="02020603050405020304" pitchFamily="18" charset="0"/>
                </a:rPr>
                <a:t>q</a:t>
              </a:r>
              <a:r>
                <a:rPr lang="en-US" altLang="zh-CN" sz="1600">
                  <a:solidFill>
                    <a:prstClr val="black"/>
                  </a:solidFill>
                  <a:cs typeface="Times New Roman" panose="02020603050405020304" pitchFamily="18" charset="0"/>
                </a:rPr>
                <a:t> (1, 3)</a:t>
              </a:r>
            </a:p>
          </p:txBody>
        </p:sp>
        <p:sp>
          <p:nvSpPr>
            <p:cNvPr id="115744" name="Rectangle 137"/>
            <p:cNvSpPr>
              <a:spLocks noChangeArrowheads="1"/>
            </p:cNvSpPr>
            <p:nvPr/>
          </p:nvSpPr>
          <p:spPr bwMode="auto">
            <a:xfrm>
              <a:off x="975" y="3113"/>
              <a:ext cx="77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prstClr val="black"/>
                  </a:solidFill>
                  <a:cs typeface="Times New Roman" panose="02020603050405020304" pitchFamily="18" charset="0"/>
                </a:rPr>
                <a:t>v</a:t>
              </a:r>
            </a:p>
          </p:txBody>
        </p:sp>
        <p:sp>
          <p:nvSpPr>
            <p:cNvPr id="115745" name="Rectangle 138"/>
            <p:cNvSpPr>
              <a:spLocks noChangeArrowheads="1"/>
            </p:cNvSpPr>
            <p:nvPr/>
          </p:nvSpPr>
          <p:spPr bwMode="auto">
            <a:xfrm>
              <a:off x="975" y="2931"/>
              <a:ext cx="775"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zh-CN" altLang="en-US" sz="1600">
                  <a:solidFill>
                    <a:prstClr val="black"/>
                  </a:solidFill>
                  <a:latin typeface="楷体" panose="02010609060101010101" pitchFamily="49" charset="-122"/>
                  <a:ea typeface="楷体" panose="02010609060101010101" pitchFamily="49" charset="-122"/>
                  <a:cs typeface="Times New Roman" panose="02020603050405020304" pitchFamily="18" charset="0"/>
                </a:rPr>
                <a:t>访问链</a:t>
              </a:r>
            </a:p>
          </p:txBody>
        </p:sp>
        <p:sp>
          <p:nvSpPr>
            <p:cNvPr id="65" name="Line 139"/>
            <p:cNvSpPr>
              <a:spLocks noChangeShapeType="1"/>
            </p:cNvSpPr>
            <p:nvPr/>
          </p:nvSpPr>
          <p:spPr bwMode="auto">
            <a:xfrm flipV="1">
              <a:off x="975" y="2932"/>
              <a:ext cx="746" cy="0"/>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66" name="Line 140"/>
            <p:cNvSpPr>
              <a:spLocks noChangeShapeType="1"/>
            </p:cNvSpPr>
            <p:nvPr/>
          </p:nvSpPr>
          <p:spPr bwMode="auto">
            <a:xfrm flipV="1">
              <a:off x="975" y="3113"/>
              <a:ext cx="726" cy="1"/>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grpSp>
      <p:grpSp>
        <p:nvGrpSpPr>
          <p:cNvPr id="115718" name="Group 99"/>
          <p:cNvGrpSpPr>
            <a:grpSpLocks/>
          </p:cNvGrpSpPr>
          <p:nvPr/>
        </p:nvGrpSpPr>
        <p:grpSpPr bwMode="auto">
          <a:xfrm>
            <a:off x="8312151" y="2677584"/>
            <a:ext cx="1272116" cy="846667"/>
            <a:chOff x="948" y="2750"/>
            <a:chExt cx="802" cy="534"/>
          </a:xfrm>
        </p:grpSpPr>
        <p:sp>
          <p:nvSpPr>
            <p:cNvPr id="68" name="Rectangle 135"/>
            <p:cNvSpPr>
              <a:spLocks noChangeArrowheads="1"/>
            </p:cNvSpPr>
            <p:nvPr/>
          </p:nvSpPr>
          <p:spPr bwMode="auto">
            <a:xfrm>
              <a:off x="948" y="2765"/>
              <a:ext cx="773" cy="519"/>
            </a:xfrm>
            <a:prstGeom prst="rect">
              <a:avLst/>
            </a:prstGeom>
            <a:noFill/>
            <a:ln w="25400">
              <a:solidFill>
                <a:schemeClr val="tx2">
                  <a:lumMod val="60000"/>
                  <a:lumOff val="40000"/>
                </a:schemeClr>
              </a:solidFill>
              <a:miter lim="800000"/>
              <a:headEnd/>
              <a:tailEnd/>
            </a:ln>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defTabSz="1219170" fontAlgn="base">
                <a:spcBef>
                  <a:spcPct val="0"/>
                </a:spcBef>
                <a:spcAft>
                  <a:spcPct val="0"/>
                </a:spcAft>
                <a:buClrTx/>
                <a:buSzTx/>
                <a:buNone/>
                <a:defRPr/>
              </a:pPr>
              <a:endParaRPr lang="zh-CN" altLang="en-US" sz="1600">
                <a:solidFill>
                  <a:prstClr val="black"/>
                </a:solidFill>
                <a:latin typeface="Times New Roman" panose="02020603050405020304" pitchFamily="18" charset="0"/>
                <a:ea typeface="楷体_GB2312" pitchFamily="49" charset="-122"/>
                <a:cs typeface="Times New Roman" panose="02020603050405020304" pitchFamily="18" charset="0"/>
              </a:endParaRPr>
            </a:p>
          </p:txBody>
        </p:sp>
        <p:sp>
          <p:nvSpPr>
            <p:cNvPr id="115737" name="Rectangle 136"/>
            <p:cNvSpPr>
              <a:spLocks noChangeArrowheads="1"/>
            </p:cNvSpPr>
            <p:nvPr/>
          </p:nvSpPr>
          <p:spPr bwMode="auto">
            <a:xfrm>
              <a:off x="975" y="2750"/>
              <a:ext cx="77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prstClr val="black"/>
                  </a:solidFill>
                  <a:cs typeface="Times New Roman" panose="02020603050405020304" pitchFamily="18" charset="0"/>
                </a:rPr>
                <a:t>p</a:t>
              </a:r>
              <a:r>
                <a:rPr lang="en-US" altLang="zh-CN" sz="1600">
                  <a:solidFill>
                    <a:prstClr val="black"/>
                  </a:solidFill>
                  <a:cs typeface="Times New Roman" panose="02020603050405020304" pitchFamily="18" charset="0"/>
                </a:rPr>
                <a:t> (1, 3)</a:t>
              </a:r>
            </a:p>
          </p:txBody>
        </p:sp>
        <p:sp>
          <p:nvSpPr>
            <p:cNvPr id="115738" name="Rectangle 137"/>
            <p:cNvSpPr>
              <a:spLocks noChangeArrowheads="1"/>
            </p:cNvSpPr>
            <p:nvPr/>
          </p:nvSpPr>
          <p:spPr bwMode="auto">
            <a:xfrm>
              <a:off x="975" y="3113"/>
              <a:ext cx="77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prstClr val="black"/>
                  </a:solidFill>
                  <a:cs typeface="Times New Roman" panose="02020603050405020304" pitchFamily="18" charset="0"/>
                </a:rPr>
                <a:t>i, j</a:t>
              </a:r>
            </a:p>
          </p:txBody>
        </p:sp>
        <p:sp>
          <p:nvSpPr>
            <p:cNvPr id="115739" name="Rectangle 138"/>
            <p:cNvSpPr>
              <a:spLocks noChangeArrowheads="1"/>
            </p:cNvSpPr>
            <p:nvPr/>
          </p:nvSpPr>
          <p:spPr bwMode="auto">
            <a:xfrm>
              <a:off x="975" y="2931"/>
              <a:ext cx="775"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zh-CN" altLang="en-US" sz="1600">
                  <a:solidFill>
                    <a:prstClr val="black"/>
                  </a:solidFill>
                  <a:latin typeface="楷体" panose="02010609060101010101" pitchFamily="49" charset="-122"/>
                  <a:ea typeface="楷体" panose="02010609060101010101" pitchFamily="49" charset="-122"/>
                  <a:cs typeface="Times New Roman" panose="02020603050405020304" pitchFamily="18" charset="0"/>
                </a:rPr>
                <a:t>访问链</a:t>
              </a:r>
            </a:p>
          </p:txBody>
        </p:sp>
        <p:sp>
          <p:nvSpPr>
            <p:cNvPr id="72" name="Line 139"/>
            <p:cNvSpPr>
              <a:spLocks noChangeShapeType="1"/>
            </p:cNvSpPr>
            <p:nvPr/>
          </p:nvSpPr>
          <p:spPr bwMode="auto">
            <a:xfrm flipV="1">
              <a:off x="975" y="2932"/>
              <a:ext cx="746" cy="0"/>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73" name="Line 140"/>
            <p:cNvSpPr>
              <a:spLocks noChangeShapeType="1"/>
            </p:cNvSpPr>
            <p:nvPr/>
          </p:nvSpPr>
          <p:spPr bwMode="auto">
            <a:xfrm flipV="1">
              <a:off x="975" y="3113"/>
              <a:ext cx="726" cy="1"/>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grpSp>
      <p:sp>
        <p:nvSpPr>
          <p:cNvPr id="115719" name="Freeform 56"/>
          <p:cNvSpPr>
            <a:spLocks/>
          </p:cNvSpPr>
          <p:nvPr/>
        </p:nvSpPr>
        <p:spPr bwMode="auto">
          <a:xfrm rot="-511685">
            <a:off x="9539817" y="2410884"/>
            <a:ext cx="330200" cy="694267"/>
          </a:xfrm>
          <a:custGeom>
            <a:avLst/>
            <a:gdLst>
              <a:gd name="T0" fmla="*/ 0 w 358"/>
              <a:gd name="T1" fmla="*/ 2147483646 h 930"/>
              <a:gd name="T2" fmla="*/ 2147483646 w 358"/>
              <a:gd name="T3" fmla="*/ 2147483646 h 930"/>
              <a:gd name="T4" fmla="*/ 2147483646 w 358"/>
              <a:gd name="T5" fmla="*/ 2147483646 h 930"/>
              <a:gd name="T6" fmla="*/ 2147483646 w 358"/>
              <a:gd name="T7" fmla="*/ 2147483646 h 930"/>
              <a:gd name="T8" fmla="*/ 2147483646 w 358"/>
              <a:gd name="T9" fmla="*/ 0 h 930"/>
              <a:gd name="T10" fmla="*/ 0 60000 65536"/>
              <a:gd name="T11" fmla="*/ 0 60000 65536"/>
              <a:gd name="T12" fmla="*/ 0 60000 65536"/>
              <a:gd name="T13" fmla="*/ 0 60000 65536"/>
              <a:gd name="T14" fmla="*/ 0 60000 65536"/>
              <a:gd name="T15" fmla="*/ 0 w 358"/>
              <a:gd name="T16" fmla="*/ 0 h 930"/>
              <a:gd name="T17" fmla="*/ 358 w 358"/>
              <a:gd name="T18" fmla="*/ 930 h 930"/>
            </a:gdLst>
            <a:ahLst/>
            <a:cxnLst>
              <a:cxn ang="T10">
                <a:pos x="T0" y="T1"/>
              </a:cxn>
              <a:cxn ang="T11">
                <a:pos x="T2" y="T3"/>
              </a:cxn>
              <a:cxn ang="T12">
                <a:pos x="T4" y="T5"/>
              </a:cxn>
              <a:cxn ang="T13">
                <a:pos x="T6" y="T7"/>
              </a:cxn>
              <a:cxn ang="T14">
                <a:pos x="T8" y="T9"/>
              </a:cxn>
            </a:cxnLst>
            <a:rect l="T15" t="T16" r="T17" b="T18"/>
            <a:pathLst>
              <a:path w="358" h="930">
                <a:moveTo>
                  <a:pt x="0" y="930"/>
                </a:moveTo>
                <a:cubicBezTo>
                  <a:pt x="38" y="910"/>
                  <a:pt x="167" y="873"/>
                  <a:pt x="225" y="810"/>
                </a:cubicBezTo>
                <a:cubicBezTo>
                  <a:pt x="283" y="747"/>
                  <a:pt x="332" y="653"/>
                  <a:pt x="345" y="555"/>
                </a:cubicBezTo>
                <a:cubicBezTo>
                  <a:pt x="358" y="457"/>
                  <a:pt x="337" y="317"/>
                  <a:pt x="300" y="225"/>
                </a:cubicBezTo>
                <a:cubicBezTo>
                  <a:pt x="263" y="133"/>
                  <a:pt x="158" y="47"/>
                  <a:pt x="120" y="0"/>
                </a:cubicBezTo>
              </a:path>
            </a:pathLst>
          </a:custGeom>
          <a:noFill/>
          <a:ln w="25400">
            <a:solidFill>
              <a:srgbClr val="FF0000"/>
            </a:solidFill>
            <a:round/>
            <a:headEnd/>
            <a:tailEnd type="triangle" w="med" len="lg"/>
          </a:ln>
          <a:extLst>
            <a:ext uri="{909E8E84-426E-40DD-AFC4-6F175D3DCCD1}">
              <a14:hiddenFill xmlns:a14="http://schemas.microsoft.com/office/drawing/2010/main">
                <a:solidFill>
                  <a:srgbClr val="FFFFFF"/>
                </a:solidFill>
              </a14:hiddenFill>
            </a:ext>
          </a:extLst>
        </p:spPr>
        <p:txBody>
          <a:bodyPr lIns="91440" tIns="45720" rIns="91440" bIns="45720"/>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115720" name="Freeform 56"/>
          <p:cNvSpPr>
            <a:spLocks/>
          </p:cNvSpPr>
          <p:nvPr/>
        </p:nvSpPr>
        <p:spPr bwMode="auto">
          <a:xfrm rot="-511685">
            <a:off x="9537700" y="706967"/>
            <a:ext cx="171451" cy="662517"/>
          </a:xfrm>
          <a:custGeom>
            <a:avLst/>
            <a:gdLst>
              <a:gd name="T0" fmla="*/ 0 w 358"/>
              <a:gd name="T1" fmla="*/ 2147483646 h 930"/>
              <a:gd name="T2" fmla="*/ 2147483646 w 358"/>
              <a:gd name="T3" fmla="*/ 2147483646 h 930"/>
              <a:gd name="T4" fmla="*/ 2147483646 w 358"/>
              <a:gd name="T5" fmla="*/ 2147483646 h 930"/>
              <a:gd name="T6" fmla="*/ 2147483646 w 358"/>
              <a:gd name="T7" fmla="*/ 2147483646 h 930"/>
              <a:gd name="T8" fmla="*/ 2147483646 w 358"/>
              <a:gd name="T9" fmla="*/ 0 h 930"/>
              <a:gd name="T10" fmla="*/ 0 60000 65536"/>
              <a:gd name="T11" fmla="*/ 0 60000 65536"/>
              <a:gd name="T12" fmla="*/ 0 60000 65536"/>
              <a:gd name="T13" fmla="*/ 0 60000 65536"/>
              <a:gd name="T14" fmla="*/ 0 60000 65536"/>
              <a:gd name="T15" fmla="*/ 0 w 358"/>
              <a:gd name="T16" fmla="*/ 0 h 930"/>
              <a:gd name="T17" fmla="*/ 358 w 358"/>
              <a:gd name="T18" fmla="*/ 930 h 930"/>
            </a:gdLst>
            <a:ahLst/>
            <a:cxnLst>
              <a:cxn ang="T10">
                <a:pos x="T0" y="T1"/>
              </a:cxn>
              <a:cxn ang="T11">
                <a:pos x="T2" y="T3"/>
              </a:cxn>
              <a:cxn ang="T12">
                <a:pos x="T4" y="T5"/>
              </a:cxn>
              <a:cxn ang="T13">
                <a:pos x="T6" y="T7"/>
              </a:cxn>
              <a:cxn ang="T14">
                <a:pos x="T8" y="T9"/>
              </a:cxn>
            </a:cxnLst>
            <a:rect l="T15" t="T16" r="T17" b="T18"/>
            <a:pathLst>
              <a:path w="358" h="930">
                <a:moveTo>
                  <a:pt x="0" y="930"/>
                </a:moveTo>
                <a:cubicBezTo>
                  <a:pt x="38" y="910"/>
                  <a:pt x="167" y="873"/>
                  <a:pt x="225" y="810"/>
                </a:cubicBezTo>
                <a:cubicBezTo>
                  <a:pt x="283" y="747"/>
                  <a:pt x="332" y="653"/>
                  <a:pt x="345" y="555"/>
                </a:cubicBezTo>
                <a:cubicBezTo>
                  <a:pt x="358" y="457"/>
                  <a:pt x="337" y="317"/>
                  <a:pt x="300" y="225"/>
                </a:cubicBezTo>
                <a:cubicBezTo>
                  <a:pt x="263" y="133"/>
                  <a:pt x="158" y="47"/>
                  <a:pt x="120" y="0"/>
                </a:cubicBezTo>
              </a:path>
            </a:pathLst>
          </a:custGeom>
          <a:noFill/>
          <a:ln w="25400">
            <a:solidFill>
              <a:srgbClr val="FF0000"/>
            </a:solidFill>
            <a:round/>
            <a:headEnd/>
            <a:tailEnd type="triangle" w="med" len="lg"/>
          </a:ln>
          <a:extLst>
            <a:ext uri="{909E8E84-426E-40DD-AFC4-6F175D3DCCD1}">
              <a14:hiddenFill xmlns:a14="http://schemas.microsoft.com/office/drawing/2010/main">
                <a:solidFill>
                  <a:srgbClr val="FFFFFF"/>
                </a:solidFill>
              </a14:hiddenFill>
            </a:ext>
          </a:extLst>
        </p:spPr>
        <p:txBody>
          <a:bodyPr lIns="91440" tIns="45720" rIns="91440" bIns="45720"/>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grpSp>
        <p:nvGrpSpPr>
          <p:cNvPr id="115721" name="Group 99"/>
          <p:cNvGrpSpPr>
            <a:grpSpLocks/>
          </p:cNvGrpSpPr>
          <p:nvPr/>
        </p:nvGrpSpPr>
        <p:grpSpPr bwMode="auto">
          <a:xfrm>
            <a:off x="8312151" y="3541185"/>
            <a:ext cx="1272116" cy="848783"/>
            <a:chOff x="948" y="2750"/>
            <a:chExt cx="802" cy="534"/>
          </a:xfrm>
        </p:grpSpPr>
        <p:sp>
          <p:nvSpPr>
            <p:cNvPr id="77" name="Rectangle 135"/>
            <p:cNvSpPr>
              <a:spLocks noChangeArrowheads="1"/>
            </p:cNvSpPr>
            <p:nvPr/>
          </p:nvSpPr>
          <p:spPr bwMode="auto">
            <a:xfrm>
              <a:off x="948" y="2765"/>
              <a:ext cx="773" cy="519"/>
            </a:xfrm>
            <a:prstGeom prst="rect">
              <a:avLst/>
            </a:prstGeom>
            <a:noFill/>
            <a:ln w="25400">
              <a:solidFill>
                <a:schemeClr val="tx2">
                  <a:lumMod val="60000"/>
                  <a:lumOff val="40000"/>
                </a:schemeClr>
              </a:solidFill>
              <a:miter lim="800000"/>
              <a:headEnd/>
              <a:tailEnd/>
            </a:ln>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defTabSz="1219170" fontAlgn="base">
                <a:spcBef>
                  <a:spcPct val="0"/>
                </a:spcBef>
                <a:spcAft>
                  <a:spcPct val="0"/>
                </a:spcAft>
                <a:buClrTx/>
                <a:buSzTx/>
                <a:buNone/>
                <a:defRPr/>
              </a:pPr>
              <a:endParaRPr lang="zh-CN" altLang="en-US" sz="1600">
                <a:solidFill>
                  <a:prstClr val="black"/>
                </a:solidFill>
                <a:latin typeface="Times New Roman" panose="02020603050405020304" pitchFamily="18" charset="0"/>
                <a:ea typeface="楷体_GB2312" pitchFamily="49" charset="-122"/>
                <a:cs typeface="Times New Roman" panose="02020603050405020304" pitchFamily="18" charset="0"/>
              </a:endParaRPr>
            </a:p>
          </p:txBody>
        </p:sp>
        <p:sp>
          <p:nvSpPr>
            <p:cNvPr id="115731" name="Rectangle 136"/>
            <p:cNvSpPr>
              <a:spLocks noChangeArrowheads="1"/>
            </p:cNvSpPr>
            <p:nvPr/>
          </p:nvSpPr>
          <p:spPr bwMode="auto">
            <a:xfrm>
              <a:off x="975" y="2750"/>
              <a:ext cx="77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prstClr val="black"/>
                  </a:solidFill>
                  <a:cs typeface="Times New Roman" panose="02020603050405020304" pitchFamily="18" charset="0"/>
                </a:rPr>
                <a:t>e</a:t>
              </a:r>
              <a:endParaRPr lang="en-US" altLang="zh-CN" sz="1600">
                <a:solidFill>
                  <a:prstClr val="black"/>
                </a:solidFill>
                <a:cs typeface="Times New Roman" panose="02020603050405020304" pitchFamily="18" charset="0"/>
              </a:endParaRPr>
            </a:p>
          </p:txBody>
        </p:sp>
        <p:sp>
          <p:nvSpPr>
            <p:cNvPr id="115732" name="Rectangle 137"/>
            <p:cNvSpPr>
              <a:spLocks noChangeArrowheads="1"/>
            </p:cNvSpPr>
            <p:nvPr/>
          </p:nvSpPr>
          <p:spPr bwMode="auto">
            <a:xfrm>
              <a:off x="975" y="3113"/>
              <a:ext cx="77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endParaRPr lang="en-US" altLang="zh-CN" sz="1600" i="1">
                <a:solidFill>
                  <a:prstClr val="black"/>
                </a:solidFill>
                <a:cs typeface="Times New Roman" panose="02020603050405020304" pitchFamily="18" charset="0"/>
              </a:endParaRPr>
            </a:p>
          </p:txBody>
        </p:sp>
        <p:sp>
          <p:nvSpPr>
            <p:cNvPr id="115733" name="Rectangle 138"/>
            <p:cNvSpPr>
              <a:spLocks noChangeArrowheads="1"/>
            </p:cNvSpPr>
            <p:nvPr/>
          </p:nvSpPr>
          <p:spPr bwMode="auto">
            <a:xfrm>
              <a:off x="975" y="2931"/>
              <a:ext cx="775"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zh-CN" altLang="en-US" sz="1600">
                  <a:solidFill>
                    <a:prstClr val="black"/>
                  </a:solidFill>
                  <a:latin typeface="楷体" panose="02010609060101010101" pitchFamily="49" charset="-122"/>
                  <a:ea typeface="楷体" panose="02010609060101010101" pitchFamily="49" charset="-122"/>
                  <a:cs typeface="Times New Roman" panose="02020603050405020304" pitchFamily="18" charset="0"/>
                </a:rPr>
                <a:t>访问链</a:t>
              </a:r>
            </a:p>
          </p:txBody>
        </p:sp>
        <p:sp>
          <p:nvSpPr>
            <p:cNvPr id="81" name="Line 139"/>
            <p:cNvSpPr>
              <a:spLocks noChangeShapeType="1"/>
            </p:cNvSpPr>
            <p:nvPr/>
          </p:nvSpPr>
          <p:spPr bwMode="auto">
            <a:xfrm flipV="1">
              <a:off x="975" y="2931"/>
              <a:ext cx="746" cy="1"/>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82" name="Line 140"/>
            <p:cNvSpPr>
              <a:spLocks noChangeShapeType="1"/>
            </p:cNvSpPr>
            <p:nvPr/>
          </p:nvSpPr>
          <p:spPr bwMode="auto">
            <a:xfrm flipV="1">
              <a:off x="975" y="3114"/>
              <a:ext cx="726" cy="0"/>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grpSp>
      <p:sp>
        <p:nvSpPr>
          <p:cNvPr id="83" name="任意多边形 82"/>
          <p:cNvSpPr/>
          <p:nvPr/>
        </p:nvSpPr>
        <p:spPr>
          <a:xfrm>
            <a:off x="9537700" y="675218"/>
            <a:ext cx="586317" cy="3257549"/>
          </a:xfrm>
          <a:custGeom>
            <a:avLst/>
            <a:gdLst>
              <a:gd name="connsiteX0" fmla="*/ 0 w 438897"/>
              <a:gd name="connsiteY0" fmla="*/ 2442758 h 2442758"/>
              <a:gd name="connsiteX1" fmla="*/ 421105 w 438897"/>
              <a:gd name="connsiteY1" fmla="*/ 1347884 h 2442758"/>
              <a:gd name="connsiteX2" fmla="*/ 324853 w 438897"/>
              <a:gd name="connsiteY2" fmla="*/ 192852 h 2442758"/>
              <a:gd name="connsiteX3" fmla="*/ 0 w 438897"/>
              <a:gd name="connsiteY3" fmla="*/ 12379 h 2442758"/>
            </a:gdLst>
            <a:ahLst/>
            <a:cxnLst>
              <a:cxn ang="0">
                <a:pos x="connsiteX0" y="connsiteY0"/>
              </a:cxn>
              <a:cxn ang="0">
                <a:pos x="connsiteX1" y="connsiteY1"/>
              </a:cxn>
              <a:cxn ang="0">
                <a:pos x="connsiteX2" y="connsiteY2"/>
              </a:cxn>
              <a:cxn ang="0">
                <a:pos x="connsiteX3" y="connsiteY3"/>
              </a:cxn>
            </a:cxnLst>
            <a:rect l="l" t="t" r="r" b="b"/>
            <a:pathLst>
              <a:path w="438897" h="2442758">
                <a:moveTo>
                  <a:pt x="0" y="2442758"/>
                </a:moveTo>
                <a:cubicBezTo>
                  <a:pt x="183481" y="2082813"/>
                  <a:pt x="366963" y="1722868"/>
                  <a:pt x="421105" y="1347884"/>
                </a:cubicBezTo>
                <a:cubicBezTo>
                  <a:pt x="475247" y="972900"/>
                  <a:pt x="395037" y="415436"/>
                  <a:pt x="324853" y="192852"/>
                </a:cubicBezTo>
                <a:cubicBezTo>
                  <a:pt x="254669" y="-29732"/>
                  <a:pt x="127334" y="-8677"/>
                  <a:pt x="0" y="12379"/>
                </a:cubicBezTo>
              </a:path>
            </a:pathLst>
          </a:custGeom>
          <a:noFill/>
          <a:ln w="25400">
            <a:solidFill>
              <a:schemeClr val="tx1"/>
            </a:solidFill>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eaLnBrk="0" fontAlgn="base" hangingPunct="0">
              <a:spcBef>
                <a:spcPct val="0"/>
              </a:spcBef>
              <a:spcAft>
                <a:spcPct val="0"/>
              </a:spcAft>
              <a:defRPr/>
            </a:pPr>
            <a:endParaRPr lang="zh-CN" altLang="en-US" sz="1467" b="1">
              <a:solidFill>
                <a:prstClr val="white"/>
              </a:solidFill>
              <a:latin typeface="Candara"/>
              <a:ea typeface="华文楷体" panose="02010600040101010101" pitchFamily="2" charset="-122"/>
            </a:endParaRPr>
          </a:p>
        </p:txBody>
      </p:sp>
      <p:sp>
        <p:nvSpPr>
          <p:cNvPr id="84" name="任意多边形 83"/>
          <p:cNvSpPr/>
          <p:nvPr/>
        </p:nvSpPr>
        <p:spPr>
          <a:xfrm>
            <a:off x="9505951" y="692151"/>
            <a:ext cx="336549" cy="1475316"/>
          </a:xfrm>
          <a:custGeom>
            <a:avLst/>
            <a:gdLst>
              <a:gd name="connsiteX0" fmla="*/ 0 w 252896"/>
              <a:gd name="connsiteY0" fmla="*/ 1106905 h 1106905"/>
              <a:gd name="connsiteX1" fmla="*/ 252663 w 252896"/>
              <a:gd name="connsiteY1" fmla="*/ 204537 h 1106905"/>
              <a:gd name="connsiteX2" fmla="*/ 36095 w 252896"/>
              <a:gd name="connsiteY2" fmla="*/ 0 h 1106905"/>
            </a:gdLst>
            <a:ahLst/>
            <a:cxnLst>
              <a:cxn ang="0">
                <a:pos x="connsiteX0" y="connsiteY0"/>
              </a:cxn>
              <a:cxn ang="0">
                <a:pos x="connsiteX1" y="connsiteY1"/>
              </a:cxn>
              <a:cxn ang="0">
                <a:pos x="connsiteX2" y="connsiteY2"/>
              </a:cxn>
            </a:cxnLst>
            <a:rect l="l" t="t" r="r" b="b"/>
            <a:pathLst>
              <a:path w="252896" h="1106905">
                <a:moveTo>
                  <a:pt x="0" y="1106905"/>
                </a:moveTo>
                <a:cubicBezTo>
                  <a:pt x="123323" y="747963"/>
                  <a:pt x="246647" y="389021"/>
                  <a:pt x="252663" y="204537"/>
                </a:cubicBezTo>
                <a:cubicBezTo>
                  <a:pt x="258679" y="20053"/>
                  <a:pt x="147387" y="10026"/>
                  <a:pt x="36095" y="0"/>
                </a:cubicBezTo>
              </a:path>
            </a:pathLst>
          </a:custGeom>
          <a:noFill/>
          <a:ln w="25400">
            <a:solidFill>
              <a:schemeClr val="tx1"/>
            </a:solidFill>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eaLnBrk="0" fontAlgn="base" hangingPunct="0">
              <a:spcBef>
                <a:spcPct val="0"/>
              </a:spcBef>
              <a:spcAft>
                <a:spcPct val="0"/>
              </a:spcAft>
              <a:defRPr/>
            </a:pPr>
            <a:endParaRPr lang="zh-CN" altLang="en-US" sz="1467" b="1">
              <a:solidFill>
                <a:prstClr val="white"/>
              </a:solidFill>
              <a:latin typeface="Candara"/>
              <a:ea typeface="华文楷体" panose="02010600040101010101" pitchFamily="2" charset="-122"/>
            </a:endParaRPr>
          </a:p>
        </p:txBody>
      </p:sp>
      <p:grpSp>
        <p:nvGrpSpPr>
          <p:cNvPr id="115724" name="组合 84"/>
          <p:cNvGrpSpPr>
            <a:grpSpLocks/>
          </p:cNvGrpSpPr>
          <p:nvPr/>
        </p:nvGrpSpPr>
        <p:grpSpPr bwMode="auto">
          <a:xfrm>
            <a:off x="8312152" y="4459818"/>
            <a:ext cx="3016249" cy="2305049"/>
            <a:chOff x="78177" y="3363243"/>
            <a:chExt cx="2261575" cy="1728787"/>
          </a:xfrm>
        </p:grpSpPr>
        <p:sp>
          <p:nvSpPr>
            <p:cNvPr id="86" name="Rectangle 4"/>
            <p:cNvSpPr>
              <a:spLocks noChangeArrowheads="1"/>
            </p:cNvSpPr>
            <p:nvPr/>
          </p:nvSpPr>
          <p:spPr bwMode="auto">
            <a:xfrm>
              <a:off x="78177" y="3363243"/>
              <a:ext cx="2261575" cy="1714500"/>
            </a:xfrm>
            <a:prstGeom prst="rect">
              <a:avLst/>
            </a:prstGeom>
            <a:solidFill>
              <a:schemeClr val="accent5">
                <a:lumMod val="60000"/>
                <a:lumOff val="40000"/>
              </a:schemeClr>
            </a:solidFill>
            <a:ln w="9525">
              <a:solidFill>
                <a:schemeClr val="tx1"/>
              </a:solidFill>
              <a:miter lim="800000"/>
              <a:headEnd/>
              <a:tailEnd/>
            </a:ln>
          </p:spPr>
          <p:txBody>
            <a:bodyPr lIns="91440" tIns="45720" rIns="91440" bIns="45720"/>
            <a:lstStyle/>
            <a:p>
              <a:pPr marL="342891" indent="-342891" defTabSz="1219170" fontAlgn="base">
                <a:lnSpc>
                  <a:spcPts val="2400"/>
                </a:lnSpc>
                <a:spcBef>
                  <a:spcPct val="20000"/>
                </a:spcBef>
                <a:spcAft>
                  <a:spcPct val="0"/>
                </a:spcAft>
                <a:buClr>
                  <a:srgbClr val="5EAEFF"/>
                </a:buClr>
                <a:buSzPct val="60000"/>
                <a:defRPr/>
              </a:pPr>
              <a:r>
                <a:rPr lang="zh-CN" altLang="en-US" sz="1600" b="1" dirty="0">
                  <a:solidFill>
                    <a:prstClr val="black"/>
                  </a:solidFill>
                  <a:latin typeface="楷体_GB2312"/>
                  <a:ea typeface="楷体_GB2312"/>
                  <a:cs typeface="楷体_GB2312"/>
                </a:rPr>
                <a:t>	</a:t>
              </a:r>
              <a:r>
                <a:rPr lang="en-US" altLang="zh-CN" sz="2400" b="1" dirty="0">
                  <a:solidFill>
                    <a:srgbClr val="0000FF"/>
                  </a:solidFill>
                  <a:latin typeface="Times New Roman" panose="02020603050405020304" pitchFamily="18" charset="0"/>
                  <a:ea typeface="楷体_GB2312"/>
                  <a:cs typeface="Times New Roman" pitchFamily="18" charset="0"/>
                </a:rPr>
                <a:t>  </a:t>
              </a:r>
              <a:r>
                <a:rPr lang="zh-CN" altLang="en-US" sz="2400" b="1" dirty="0">
                  <a:solidFill>
                    <a:srgbClr val="0000FF"/>
                  </a:solidFill>
                  <a:latin typeface="楷体" pitchFamily="49" charset="-122"/>
                  <a:ea typeface="楷体" pitchFamily="49" charset="-122"/>
                  <a:cs typeface="Times New Roman" pitchFamily="18" charset="0"/>
                </a:rPr>
                <a:t>过程   嵌套深度</a:t>
              </a:r>
              <a:endParaRPr lang="en-US" altLang="zh-CN" sz="2400" b="1" dirty="0">
                <a:solidFill>
                  <a:srgbClr val="0000FF"/>
                </a:solidFill>
                <a:latin typeface="楷体" pitchFamily="49" charset="-122"/>
                <a:ea typeface="楷体" pitchFamily="49" charset="-122"/>
                <a:cs typeface="Times New Roman" pitchFamily="18" charset="0"/>
              </a:endParaRPr>
            </a:p>
            <a:p>
              <a:pPr marL="342891" indent="-342891" algn="just" defTabSz="1219170" fontAlgn="base">
                <a:lnSpc>
                  <a:spcPts val="2400"/>
                </a:lnSpc>
                <a:spcBef>
                  <a:spcPct val="20000"/>
                </a:spcBef>
                <a:spcAft>
                  <a:spcPct val="0"/>
                </a:spcAft>
                <a:buClr>
                  <a:srgbClr val="5EAEFF"/>
                </a:buClr>
                <a:buSzPct val="60000"/>
                <a:defRPr/>
              </a:pPr>
              <a:r>
                <a:rPr lang="en-US" altLang="zh-CN" sz="2400" b="1" i="1" dirty="0">
                  <a:solidFill>
                    <a:prstClr val="black"/>
                  </a:solidFill>
                  <a:latin typeface="Times New Roman" panose="02020603050405020304" pitchFamily="18" charset="0"/>
                  <a:ea typeface="楷体_GB2312"/>
                  <a:cs typeface="Times New Roman" pitchFamily="18" charset="0"/>
                </a:rPr>
                <a:t>sort</a:t>
              </a:r>
              <a:r>
                <a:rPr lang="en-US" altLang="zh-CN" sz="2400" b="1" dirty="0">
                  <a:solidFill>
                    <a:prstClr val="black"/>
                  </a:solidFill>
                  <a:latin typeface="Times New Roman" panose="02020603050405020304" pitchFamily="18" charset="0"/>
                  <a:ea typeface="楷体_GB2312"/>
                  <a:cs typeface="Times New Roman" pitchFamily="18" charset="0"/>
                </a:rPr>
                <a:t>		1</a:t>
              </a:r>
            </a:p>
            <a:p>
              <a:pPr marL="342891" indent="-342891" algn="just" defTabSz="1219170" fontAlgn="base">
                <a:lnSpc>
                  <a:spcPts val="2400"/>
                </a:lnSpc>
                <a:spcBef>
                  <a:spcPct val="20000"/>
                </a:spcBef>
                <a:spcAft>
                  <a:spcPct val="0"/>
                </a:spcAft>
                <a:buClr>
                  <a:srgbClr val="5EAEFF"/>
                </a:buClr>
                <a:buSzPct val="60000"/>
                <a:defRPr/>
              </a:pPr>
              <a:r>
                <a:rPr lang="en-US" altLang="zh-CN" sz="2400" b="1" dirty="0">
                  <a:solidFill>
                    <a:prstClr val="black"/>
                  </a:solidFill>
                  <a:latin typeface="Times New Roman" panose="02020603050405020304" pitchFamily="18" charset="0"/>
                  <a:ea typeface="楷体_GB2312"/>
                  <a:cs typeface="Times New Roman" pitchFamily="18" charset="0"/>
                </a:rPr>
                <a:t>   </a:t>
              </a:r>
              <a:r>
                <a:rPr lang="en-US" altLang="zh-CN" sz="2400" b="1" i="1" dirty="0" err="1">
                  <a:solidFill>
                    <a:prstClr val="black"/>
                  </a:solidFill>
                  <a:latin typeface="Times New Roman" panose="02020603050405020304" pitchFamily="18" charset="0"/>
                  <a:ea typeface="楷体_GB2312"/>
                  <a:cs typeface="Times New Roman" pitchFamily="18" charset="0"/>
                </a:rPr>
                <a:t>readarray</a:t>
              </a:r>
              <a:r>
                <a:rPr lang="en-US" altLang="zh-CN" sz="2400" b="1" i="1" dirty="0">
                  <a:solidFill>
                    <a:prstClr val="black"/>
                  </a:solidFill>
                  <a:latin typeface="Times New Roman" panose="02020603050405020304" pitchFamily="18" charset="0"/>
                  <a:ea typeface="楷体_GB2312"/>
                  <a:cs typeface="Times New Roman" pitchFamily="18" charset="0"/>
                </a:rPr>
                <a:t>	</a:t>
              </a:r>
              <a:r>
                <a:rPr lang="en-US" altLang="zh-CN" sz="2400" b="1" dirty="0">
                  <a:solidFill>
                    <a:prstClr val="black"/>
                  </a:solidFill>
                  <a:latin typeface="Times New Roman" panose="02020603050405020304" pitchFamily="18" charset="0"/>
                  <a:ea typeface="楷体_GB2312"/>
                  <a:cs typeface="Times New Roman" pitchFamily="18" charset="0"/>
                </a:rPr>
                <a:t>2</a:t>
              </a:r>
            </a:p>
            <a:p>
              <a:pPr marL="342891" indent="-342891" algn="just" defTabSz="1219170" fontAlgn="base">
                <a:lnSpc>
                  <a:spcPts val="2400"/>
                </a:lnSpc>
                <a:spcBef>
                  <a:spcPct val="20000"/>
                </a:spcBef>
                <a:spcAft>
                  <a:spcPct val="0"/>
                </a:spcAft>
                <a:buClr>
                  <a:srgbClr val="5EAEFF"/>
                </a:buClr>
                <a:buSzPct val="60000"/>
                <a:defRPr/>
              </a:pPr>
              <a:r>
                <a:rPr lang="en-US" altLang="zh-CN" sz="2400" b="1" dirty="0">
                  <a:solidFill>
                    <a:prstClr val="black"/>
                  </a:solidFill>
                  <a:latin typeface="Times New Roman" panose="02020603050405020304" pitchFamily="18" charset="0"/>
                  <a:ea typeface="楷体_GB2312"/>
                  <a:cs typeface="Times New Roman" pitchFamily="18" charset="0"/>
                </a:rPr>
                <a:t>   </a:t>
              </a:r>
              <a:r>
                <a:rPr lang="en-US" altLang="zh-CN" sz="2400" b="1" i="1" dirty="0">
                  <a:solidFill>
                    <a:prstClr val="black"/>
                  </a:solidFill>
                  <a:latin typeface="Times New Roman" panose="02020603050405020304" pitchFamily="18" charset="0"/>
                  <a:ea typeface="楷体_GB2312"/>
                  <a:cs typeface="Times New Roman" pitchFamily="18" charset="0"/>
                </a:rPr>
                <a:t>exchange</a:t>
              </a:r>
              <a:r>
                <a:rPr lang="en-US" altLang="zh-CN" sz="2400" b="1" dirty="0">
                  <a:solidFill>
                    <a:prstClr val="black"/>
                  </a:solidFill>
                  <a:latin typeface="Times New Roman" panose="02020603050405020304" pitchFamily="18" charset="0"/>
                  <a:ea typeface="楷体_GB2312"/>
                  <a:cs typeface="Times New Roman" pitchFamily="18" charset="0"/>
                </a:rPr>
                <a:t>	2</a:t>
              </a:r>
            </a:p>
            <a:p>
              <a:pPr marL="342891" indent="-342891" algn="just" defTabSz="1219170" fontAlgn="base">
                <a:lnSpc>
                  <a:spcPts val="2400"/>
                </a:lnSpc>
                <a:spcBef>
                  <a:spcPct val="20000"/>
                </a:spcBef>
                <a:spcAft>
                  <a:spcPct val="0"/>
                </a:spcAft>
                <a:buClr>
                  <a:srgbClr val="5EAEFF"/>
                </a:buClr>
                <a:buSzPct val="60000"/>
                <a:defRPr/>
              </a:pPr>
              <a:r>
                <a:rPr lang="en-US" altLang="zh-CN" sz="2400" b="1" dirty="0">
                  <a:solidFill>
                    <a:prstClr val="black"/>
                  </a:solidFill>
                  <a:latin typeface="Times New Roman" panose="02020603050405020304" pitchFamily="18" charset="0"/>
                  <a:ea typeface="楷体_GB2312"/>
                  <a:cs typeface="Times New Roman" pitchFamily="18" charset="0"/>
                </a:rPr>
                <a:t>   </a:t>
              </a:r>
              <a:r>
                <a:rPr lang="en-US" altLang="zh-CN" sz="2400" b="1" i="1" dirty="0">
                  <a:solidFill>
                    <a:prstClr val="black"/>
                  </a:solidFill>
                  <a:latin typeface="Times New Roman" panose="02020603050405020304" pitchFamily="18" charset="0"/>
                  <a:ea typeface="楷体_GB2312"/>
                  <a:cs typeface="Times New Roman" pitchFamily="18" charset="0"/>
                </a:rPr>
                <a:t>quicksort</a:t>
              </a:r>
              <a:r>
                <a:rPr lang="en-US" altLang="zh-CN" sz="2400" b="1" dirty="0">
                  <a:solidFill>
                    <a:prstClr val="black"/>
                  </a:solidFill>
                  <a:latin typeface="Times New Roman" panose="02020603050405020304" pitchFamily="18" charset="0"/>
                  <a:ea typeface="楷体_GB2312"/>
                  <a:cs typeface="Times New Roman" pitchFamily="18" charset="0"/>
                </a:rPr>
                <a:t>	2</a:t>
              </a:r>
            </a:p>
            <a:p>
              <a:pPr marL="342891" indent="-342891" algn="just" defTabSz="1219170" fontAlgn="base">
                <a:lnSpc>
                  <a:spcPts val="2400"/>
                </a:lnSpc>
                <a:spcBef>
                  <a:spcPct val="20000"/>
                </a:spcBef>
                <a:spcAft>
                  <a:spcPct val="0"/>
                </a:spcAft>
                <a:buClr>
                  <a:srgbClr val="5EAEFF"/>
                </a:buClr>
                <a:buSzPct val="60000"/>
                <a:defRPr/>
              </a:pPr>
              <a:r>
                <a:rPr lang="en-US" altLang="zh-CN" sz="2400" b="1" dirty="0">
                  <a:solidFill>
                    <a:prstClr val="black"/>
                  </a:solidFill>
                  <a:latin typeface="Times New Roman" panose="02020603050405020304" pitchFamily="18" charset="0"/>
                  <a:ea typeface="楷体_GB2312"/>
                  <a:cs typeface="Times New Roman" pitchFamily="18" charset="0"/>
                </a:rPr>
                <a:t>      </a:t>
              </a:r>
              <a:r>
                <a:rPr lang="en-US" altLang="zh-CN" sz="2400" b="1" i="1" dirty="0">
                  <a:solidFill>
                    <a:prstClr val="black"/>
                  </a:solidFill>
                  <a:latin typeface="Times New Roman" panose="02020603050405020304" pitchFamily="18" charset="0"/>
                  <a:ea typeface="楷体_GB2312"/>
                  <a:cs typeface="Times New Roman" pitchFamily="18" charset="0"/>
                </a:rPr>
                <a:t>partition</a:t>
              </a:r>
              <a:r>
                <a:rPr lang="en-US" altLang="zh-CN" sz="2400" b="1" dirty="0">
                  <a:solidFill>
                    <a:prstClr val="black"/>
                  </a:solidFill>
                  <a:latin typeface="Times New Roman" panose="02020603050405020304" pitchFamily="18" charset="0"/>
                  <a:ea typeface="楷体_GB2312"/>
                  <a:cs typeface="Times New Roman" pitchFamily="18" charset="0"/>
                </a:rPr>
                <a:t>	3</a:t>
              </a:r>
            </a:p>
          </p:txBody>
        </p:sp>
        <p:cxnSp>
          <p:nvCxnSpPr>
            <p:cNvPr id="87" name="直接连接符 86"/>
            <p:cNvCxnSpPr/>
            <p:nvPr/>
          </p:nvCxnSpPr>
          <p:spPr bwMode="auto">
            <a:xfrm>
              <a:off x="78177" y="3648993"/>
              <a:ext cx="22615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bwMode="auto">
            <a:xfrm>
              <a:off x="1331963" y="3363243"/>
              <a:ext cx="0" cy="17287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5725" name="标题 1"/>
          <p:cNvSpPr>
            <a:spLocks noGrp="1"/>
          </p:cNvSpPr>
          <p:nvPr>
            <p:ph type="title"/>
          </p:nvPr>
        </p:nvSpPr>
        <p:spPr>
          <a:xfrm>
            <a:off x="1007533" y="357718"/>
            <a:ext cx="10574867" cy="478367"/>
          </a:xfrm>
        </p:spPr>
        <p:txBody>
          <a:bodyPr/>
          <a:lstStyle/>
          <a:p>
            <a:r>
              <a:rPr lang="zh-CN" altLang="en-US" sz="400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访问链的建立</a:t>
            </a:r>
            <a:endParaRPr lang="zh-CN" altLang="en-US">
              <a:ea typeface="微软雅黑" panose="020B0503020204020204" pitchFamily="34" charset="-122"/>
              <a:cs typeface="Times New Roman" panose="02020603050405020304" pitchFamily="18" charset="0"/>
            </a:endParaRPr>
          </a:p>
        </p:txBody>
      </p:sp>
      <p:sp>
        <p:nvSpPr>
          <p:cNvPr id="89" name="Rectangle 2"/>
          <p:cNvSpPr>
            <a:spLocks noGrp="1" noChangeArrowheads="1"/>
          </p:cNvSpPr>
          <p:nvPr>
            <p:ph idx="1"/>
          </p:nvPr>
        </p:nvSpPr>
        <p:spPr>
          <a:xfrm>
            <a:off x="476251" y="952500"/>
            <a:ext cx="7717368" cy="4301067"/>
          </a:xfrm>
        </p:spPr>
        <p:txBody>
          <a:bodyPr/>
          <a:lstStyle/>
          <a:p>
            <a:pPr eaLnBrk="1" hangingPunct="1">
              <a:lnSpc>
                <a:spcPts val="3467"/>
              </a:lnSpc>
              <a:buClrTx/>
              <a:buFont typeface="Wingdings" pitchFamily="2" charset="2"/>
              <a:buChar char="Ø"/>
              <a:defRPr/>
            </a:pPr>
            <a:r>
              <a:rPr lang="zh-CN" altLang="en-US" sz="2667" b="1" dirty="0">
                <a:solidFill>
                  <a:schemeClr val="tx1"/>
                </a:solidFill>
                <a:cs typeface="Times New Roman" pitchFamily="18" charset="0"/>
              </a:rPr>
              <a:t>建立访问链的代码属于</a:t>
            </a:r>
            <a:r>
              <a:rPr lang="zh-CN" altLang="en-US" sz="2667" b="1" dirty="0">
                <a:solidFill>
                  <a:schemeClr val="tx2">
                    <a:lumMod val="60000"/>
                    <a:lumOff val="40000"/>
                  </a:schemeClr>
                </a:solidFill>
                <a:cs typeface="Times New Roman" pitchFamily="18" charset="0"/>
              </a:rPr>
              <a:t>调用序列</a:t>
            </a:r>
            <a:r>
              <a:rPr lang="zh-CN" altLang="en-US" sz="2667" b="1" dirty="0">
                <a:solidFill>
                  <a:schemeClr val="tx1"/>
                </a:solidFill>
                <a:cs typeface="Times New Roman" pitchFamily="18" charset="0"/>
              </a:rPr>
              <a:t>的一部分</a:t>
            </a:r>
            <a:endParaRPr lang="en-US" altLang="zh-CN" sz="2667" b="1" dirty="0">
              <a:solidFill>
                <a:schemeClr val="tx1"/>
              </a:solidFill>
              <a:cs typeface="Times New Roman" pitchFamily="18" charset="0"/>
            </a:endParaRPr>
          </a:p>
          <a:p>
            <a:pPr eaLnBrk="1" hangingPunct="1">
              <a:lnSpc>
                <a:spcPts val="3467"/>
              </a:lnSpc>
              <a:buClrTx/>
              <a:buFont typeface="Wingdings" pitchFamily="2" charset="2"/>
              <a:buChar char="Ø"/>
              <a:defRPr/>
            </a:pPr>
            <a:r>
              <a:rPr lang="zh-CN" altLang="en-US" sz="2667" b="1" dirty="0">
                <a:solidFill>
                  <a:schemeClr val="tx1"/>
                </a:solidFill>
                <a:cs typeface="Times New Roman" pitchFamily="18" charset="0"/>
              </a:rPr>
              <a:t>假设嵌套深度为</a:t>
            </a:r>
            <a:r>
              <a:rPr lang="en-US" altLang="zh-CN" sz="2667" b="1" i="1" dirty="0">
                <a:solidFill>
                  <a:schemeClr val="tx1"/>
                </a:solidFill>
                <a:ea typeface="楷体_GB2312"/>
                <a:cs typeface="Times New Roman" pitchFamily="18" charset="0"/>
              </a:rPr>
              <a:t>n</a:t>
            </a:r>
            <a:r>
              <a:rPr lang="en-US" altLang="zh-CN" sz="2667" b="1" i="1" baseline="-30000" dirty="0">
                <a:solidFill>
                  <a:schemeClr val="tx1"/>
                </a:solidFill>
                <a:ea typeface="楷体_GB2312"/>
                <a:cs typeface="Times New Roman" pitchFamily="18" charset="0"/>
              </a:rPr>
              <a:t>x</a:t>
            </a:r>
            <a:r>
              <a:rPr lang="zh-CN" altLang="en-US" sz="2667" b="1" dirty="0">
                <a:solidFill>
                  <a:schemeClr val="tx1"/>
                </a:solidFill>
                <a:cs typeface="Times New Roman" pitchFamily="18" charset="0"/>
              </a:rPr>
              <a:t>的过程</a:t>
            </a:r>
            <a:r>
              <a:rPr lang="en-US" altLang="zh-CN" sz="2667" b="1" i="1" dirty="0">
                <a:solidFill>
                  <a:schemeClr val="tx1"/>
                </a:solidFill>
                <a:cs typeface="Times New Roman" pitchFamily="18" charset="0"/>
              </a:rPr>
              <a:t>x</a:t>
            </a:r>
            <a:r>
              <a:rPr lang="zh-CN" altLang="en-US" sz="2667" b="1" dirty="0">
                <a:solidFill>
                  <a:schemeClr val="tx1"/>
                </a:solidFill>
                <a:cs typeface="Times New Roman" pitchFamily="18" charset="0"/>
              </a:rPr>
              <a:t>调用嵌套深度为</a:t>
            </a:r>
            <a:r>
              <a:rPr lang="en-US" altLang="zh-CN" sz="2667" b="1" i="1" dirty="0" err="1">
                <a:solidFill>
                  <a:schemeClr val="tx1"/>
                </a:solidFill>
                <a:ea typeface="楷体_GB2312"/>
                <a:cs typeface="楷体_GB2312"/>
              </a:rPr>
              <a:t>n</a:t>
            </a:r>
            <a:r>
              <a:rPr lang="en-US" altLang="zh-CN" sz="2667" b="1" i="1" baseline="-30000" dirty="0" err="1">
                <a:solidFill>
                  <a:schemeClr val="tx1"/>
                </a:solidFill>
                <a:ea typeface="楷体_GB2312"/>
                <a:cs typeface="楷体_GB2312"/>
              </a:rPr>
              <a:t>y</a:t>
            </a:r>
            <a:r>
              <a:rPr lang="zh-CN" altLang="en-US" sz="2667" b="1" dirty="0">
                <a:solidFill>
                  <a:schemeClr val="tx1"/>
                </a:solidFill>
              </a:rPr>
              <a:t>的过程</a:t>
            </a:r>
            <a:r>
              <a:rPr lang="en-US" altLang="zh-CN" sz="2667" b="1" i="1" dirty="0">
                <a:solidFill>
                  <a:schemeClr val="tx1"/>
                </a:solidFill>
              </a:rPr>
              <a:t>y</a:t>
            </a:r>
            <a:r>
              <a:rPr lang="zh-CN" altLang="en-US" sz="2667" b="1" dirty="0">
                <a:solidFill>
                  <a:schemeClr val="tx1"/>
                </a:solidFill>
              </a:rPr>
              <a:t> </a:t>
            </a:r>
            <a:r>
              <a:rPr lang="en-US" altLang="zh-CN" sz="2667" b="1" dirty="0">
                <a:solidFill>
                  <a:schemeClr val="tx1"/>
                </a:solidFill>
                <a:ea typeface="楷体_GB2312"/>
                <a:cs typeface="楷体_GB2312"/>
              </a:rPr>
              <a:t>(</a:t>
            </a:r>
            <a:r>
              <a:rPr lang="en-US" altLang="zh-CN" sz="2667" b="1" i="1" dirty="0" err="1">
                <a:solidFill>
                  <a:schemeClr val="tx1"/>
                </a:solidFill>
                <a:ea typeface="楷体_GB2312"/>
                <a:cs typeface="楷体_GB2312"/>
              </a:rPr>
              <a:t>x</a:t>
            </a:r>
            <a:r>
              <a:rPr lang="en-US" altLang="zh-CN" sz="2667" b="1" dirty="0" err="1">
                <a:solidFill>
                  <a:schemeClr val="tx1"/>
                </a:solidFill>
                <a:ea typeface="楷体_GB2312"/>
                <a:cs typeface="楷体_GB2312"/>
              </a:rPr>
              <a:t>→</a:t>
            </a:r>
            <a:r>
              <a:rPr lang="en-US" altLang="zh-CN" sz="2667" b="1" i="1" dirty="0" err="1">
                <a:solidFill>
                  <a:schemeClr val="tx1"/>
                </a:solidFill>
                <a:ea typeface="楷体_GB2312"/>
                <a:cs typeface="楷体_GB2312"/>
              </a:rPr>
              <a:t>y</a:t>
            </a:r>
            <a:r>
              <a:rPr lang="en-US" altLang="zh-CN" sz="2667" b="1" dirty="0">
                <a:solidFill>
                  <a:schemeClr val="tx1"/>
                </a:solidFill>
                <a:ea typeface="楷体_GB2312"/>
                <a:cs typeface="楷体_GB2312"/>
              </a:rPr>
              <a:t>)</a:t>
            </a:r>
          </a:p>
          <a:p>
            <a:pPr lvl="1" eaLnBrk="1" hangingPunct="1">
              <a:lnSpc>
                <a:spcPts val="3467"/>
              </a:lnSpc>
              <a:buClrTx/>
              <a:buFont typeface="Wingdings" pitchFamily="2" charset="2"/>
              <a:buChar char="Ø"/>
              <a:defRPr/>
            </a:pPr>
            <a:r>
              <a:rPr lang="en-US" altLang="zh-CN" sz="2667" b="1" i="1" dirty="0">
                <a:solidFill>
                  <a:schemeClr val="tx1"/>
                </a:solidFill>
                <a:ea typeface="楷体_GB2312"/>
                <a:cs typeface="楷体_GB2312"/>
              </a:rPr>
              <a:t>n</a:t>
            </a:r>
            <a:r>
              <a:rPr lang="en-US" altLang="zh-CN" sz="2667" b="1" i="1" baseline="-30000" dirty="0">
                <a:solidFill>
                  <a:schemeClr val="tx1"/>
                </a:solidFill>
                <a:ea typeface="楷体_GB2312"/>
                <a:cs typeface="楷体_GB2312"/>
              </a:rPr>
              <a:t>x </a:t>
            </a:r>
            <a:r>
              <a:rPr lang="en-US" altLang="zh-CN" sz="2667" b="1" dirty="0">
                <a:solidFill>
                  <a:schemeClr val="tx1"/>
                </a:solidFill>
                <a:ea typeface="楷体_GB2312"/>
                <a:cs typeface="楷体_GB2312"/>
              </a:rPr>
              <a:t>&lt; </a:t>
            </a:r>
            <a:r>
              <a:rPr lang="en-US" altLang="zh-CN" sz="2667" b="1" i="1" dirty="0" err="1">
                <a:solidFill>
                  <a:schemeClr val="tx1"/>
                </a:solidFill>
                <a:ea typeface="楷体_GB2312"/>
                <a:cs typeface="楷体_GB2312"/>
              </a:rPr>
              <a:t>n</a:t>
            </a:r>
            <a:r>
              <a:rPr lang="en-US" altLang="zh-CN" sz="2400" b="1" i="1" baseline="-30000" dirty="0" err="1">
                <a:solidFill>
                  <a:schemeClr val="tx1"/>
                </a:solidFill>
                <a:ea typeface="楷体_GB2312"/>
                <a:cs typeface="楷体_GB2312"/>
              </a:rPr>
              <a:t>y</a:t>
            </a:r>
            <a:r>
              <a:rPr lang="zh-CN" altLang="en-US" sz="2667" b="1" dirty="0">
                <a:solidFill>
                  <a:schemeClr val="tx1"/>
                </a:solidFill>
                <a:latin typeface="楷体" pitchFamily="49" charset="-122"/>
              </a:rPr>
              <a:t>的情况</a:t>
            </a:r>
            <a:r>
              <a:rPr lang="en-US" altLang="zh-CN" sz="2667" b="1" dirty="0">
                <a:solidFill>
                  <a:schemeClr val="tx1"/>
                </a:solidFill>
                <a:ea typeface="楷体_GB2312"/>
                <a:cs typeface="楷体_GB2312"/>
              </a:rPr>
              <a:t>(</a:t>
            </a:r>
            <a:r>
              <a:rPr lang="zh-CN" altLang="en-US" sz="2667" b="1" dirty="0">
                <a:solidFill>
                  <a:schemeClr val="tx1"/>
                </a:solidFill>
                <a:latin typeface="楷体" pitchFamily="49" charset="-122"/>
              </a:rPr>
              <a:t>外层调用内层</a:t>
            </a:r>
            <a:r>
              <a:rPr lang="en-US" altLang="zh-CN" sz="2667" b="1" dirty="0">
                <a:solidFill>
                  <a:schemeClr val="tx1"/>
                </a:solidFill>
                <a:ea typeface="楷体_GB2312"/>
                <a:cs typeface="楷体_GB2312"/>
              </a:rPr>
              <a:t>)</a:t>
            </a:r>
          </a:p>
          <a:p>
            <a:pPr lvl="1" eaLnBrk="1" hangingPunct="1">
              <a:lnSpc>
                <a:spcPts val="3467"/>
              </a:lnSpc>
              <a:buClrTx/>
              <a:buFont typeface="Wingdings" pitchFamily="2" charset="2"/>
              <a:buChar char="Ø"/>
              <a:defRPr/>
            </a:pPr>
            <a:r>
              <a:rPr lang="en-US" altLang="zh-CN" sz="2667" b="1" i="1" dirty="0" err="1">
                <a:solidFill>
                  <a:prstClr val="black"/>
                </a:solidFill>
                <a:ea typeface="楷体_GB2312" pitchFamily="49" charset="-122"/>
              </a:rPr>
              <a:t>n</a:t>
            </a:r>
            <a:r>
              <a:rPr lang="en-US" altLang="zh-CN" sz="2667" b="1" i="1" baseline="-30000" dirty="0" err="1">
                <a:solidFill>
                  <a:prstClr val="black"/>
                </a:solidFill>
                <a:ea typeface="楷体" panose="02010609060101010101" pitchFamily="49" charset="-122"/>
                <a:cs typeface="Times New Roman" panose="02020603050405020304" pitchFamily="18" charset="0"/>
              </a:rPr>
              <a:t>x</a:t>
            </a:r>
            <a:r>
              <a:rPr lang="en-US" altLang="zh-CN" sz="2667" b="1" i="1" baseline="-30000" dirty="0">
                <a:solidFill>
                  <a:prstClr val="black"/>
                </a:solidFill>
                <a:ea typeface="楷体" panose="02010609060101010101" pitchFamily="49" charset="-122"/>
                <a:cs typeface="Times New Roman" panose="02020603050405020304" pitchFamily="18" charset="0"/>
              </a:rPr>
              <a:t> </a:t>
            </a:r>
            <a:r>
              <a:rPr lang="en-US" altLang="zh-CN" sz="2667" b="1" dirty="0">
                <a:solidFill>
                  <a:prstClr val="black"/>
                </a:solidFill>
                <a:ea typeface="楷体" panose="02010609060101010101" pitchFamily="49" charset="-122"/>
                <a:cs typeface="Times New Roman" panose="02020603050405020304" pitchFamily="18" charset="0"/>
              </a:rPr>
              <a:t>= </a:t>
            </a:r>
            <a:r>
              <a:rPr lang="en-US" altLang="zh-CN" sz="2667" b="1" i="1" dirty="0" err="1">
                <a:solidFill>
                  <a:prstClr val="black"/>
                </a:solidFill>
                <a:ea typeface="楷体" panose="02010609060101010101" pitchFamily="49" charset="-122"/>
                <a:cs typeface="Times New Roman" panose="02020603050405020304" pitchFamily="18" charset="0"/>
              </a:rPr>
              <a:t>n</a:t>
            </a:r>
            <a:r>
              <a:rPr lang="en-US" altLang="zh-CN" sz="2400" b="1" i="1" baseline="-30000" dirty="0" err="1">
                <a:solidFill>
                  <a:prstClr val="black"/>
                </a:solidFill>
                <a:ea typeface="楷体" panose="02010609060101010101" pitchFamily="49" charset="-122"/>
                <a:cs typeface="Times New Roman" panose="02020603050405020304" pitchFamily="18" charset="0"/>
              </a:rPr>
              <a:t>y</a:t>
            </a:r>
            <a:r>
              <a:rPr lang="zh-CN" altLang="en-US" sz="2667" b="1" dirty="0">
                <a:solidFill>
                  <a:prstClr val="black"/>
                </a:solidFill>
                <a:ea typeface="楷体" panose="02010609060101010101" pitchFamily="49" charset="-122"/>
                <a:cs typeface="Times New Roman" panose="02020603050405020304" pitchFamily="18" charset="0"/>
              </a:rPr>
              <a:t>的情况</a:t>
            </a:r>
            <a:r>
              <a:rPr lang="en-US" altLang="zh-CN" sz="2667" b="1" dirty="0">
                <a:solidFill>
                  <a:prstClr val="black"/>
                </a:solidFill>
                <a:ea typeface="楷体" panose="02010609060101010101" pitchFamily="49" charset="-122"/>
                <a:cs typeface="Times New Roman" panose="02020603050405020304" pitchFamily="18" charset="0"/>
              </a:rPr>
              <a:t>(</a:t>
            </a:r>
            <a:r>
              <a:rPr lang="zh-CN" altLang="en-US" sz="2667" b="1" dirty="0">
                <a:solidFill>
                  <a:schemeClr val="tx1"/>
                </a:solidFill>
                <a:latin typeface="楷体" pitchFamily="49" charset="-122"/>
              </a:rPr>
              <a:t>本层调用本层</a:t>
            </a:r>
            <a:r>
              <a:rPr lang="en-US" altLang="zh-CN" sz="2667" b="1" dirty="0">
                <a:solidFill>
                  <a:prstClr val="black"/>
                </a:solidFill>
                <a:ea typeface="楷体" panose="02010609060101010101" pitchFamily="49" charset="-122"/>
                <a:cs typeface="Times New Roman" panose="02020603050405020304" pitchFamily="18" charset="0"/>
              </a:rPr>
              <a:t> )</a:t>
            </a:r>
          </a:p>
          <a:p>
            <a:pPr marL="914377" lvl="2" indent="304792">
              <a:lnSpc>
                <a:spcPts val="3467"/>
              </a:lnSpc>
              <a:spcBef>
                <a:spcPct val="0"/>
              </a:spcBef>
              <a:buClrTx/>
              <a:buSzTx/>
              <a:buFont typeface="Wingdings" panose="05000000000000000000" pitchFamily="2" charset="2"/>
              <a:buChar char="Ø"/>
              <a:defRPr/>
            </a:pPr>
            <a:r>
              <a:rPr lang="zh-CN" altLang="en-US" sz="2400" b="1" dirty="0">
                <a:solidFill>
                  <a:prstClr val="black"/>
                </a:solidFill>
                <a:ea typeface="楷体" panose="02010609060101010101" pitchFamily="49" charset="-122"/>
                <a:cs typeface="Times New Roman" panose="02020603050405020304" pitchFamily="18" charset="0"/>
              </a:rPr>
              <a:t>例如：递归调用 </a:t>
            </a:r>
            <a:r>
              <a:rPr lang="en-US" altLang="zh-CN" sz="2400" b="1" dirty="0">
                <a:solidFill>
                  <a:prstClr val="black"/>
                </a:solidFill>
                <a:ea typeface="楷体" panose="02010609060101010101" pitchFamily="49" charset="-122"/>
                <a:cs typeface="Times New Roman" panose="02020603050405020304" pitchFamily="18" charset="0"/>
              </a:rPr>
              <a:t>(</a:t>
            </a:r>
            <a:r>
              <a:rPr lang="en-US" altLang="zh-CN" sz="2400" b="1" i="1" dirty="0" err="1">
                <a:solidFill>
                  <a:prstClr val="black"/>
                </a:solidFill>
                <a:ea typeface="楷体" panose="02010609060101010101" pitchFamily="49" charset="-122"/>
                <a:cs typeface="Times New Roman" panose="02020603050405020304" pitchFamily="18" charset="0"/>
              </a:rPr>
              <a:t>q</a:t>
            </a:r>
            <a:r>
              <a:rPr lang="en-US" altLang="zh-CN" sz="2400" b="1" dirty="0" err="1">
                <a:solidFill>
                  <a:prstClr val="black"/>
                </a:solidFill>
                <a:ea typeface="楷体" panose="02010609060101010101" pitchFamily="49" charset="-122"/>
                <a:cs typeface="Times New Roman" panose="02020603050405020304" pitchFamily="18" charset="0"/>
              </a:rPr>
              <a:t>→</a:t>
            </a:r>
            <a:r>
              <a:rPr lang="en-US" altLang="zh-CN" sz="2400" b="1" i="1" dirty="0" err="1">
                <a:solidFill>
                  <a:prstClr val="black"/>
                </a:solidFill>
                <a:ea typeface="楷体" panose="02010609060101010101" pitchFamily="49" charset="-122"/>
                <a:cs typeface="Times New Roman" panose="02020603050405020304" pitchFamily="18" charset="0"/>
              </a:rPr>
              <a:t>q</a:t>
            </a:r>
            <a:r>
              <a:rPr lang="en-US" altLang="zh-CN" sz="2400" b="1" dirty="0">
                <a:solidFill>
                  <a:prstClr val="black"/>
                </a:solidFill>
                <a:ea typeface="楷体" panose="02010609060101010101" pitchFamily="49" charset="-122"/>
                <a:cs typeface="Times New Roman" panose="02020603050405020304" pitchFamily="18" charset="0"/>
              </a:rPr>
              <a:t> )</a:t>
            </a:r>
          </a:p>
          <a:p>
            <a:pPr marL="914377" lvl="2" indent="304792">
              <a:lnSpc>
                <a:spcPts val="3467"/>
              </a:lnSpc>
              <a:spcBef>
                <a:spcPct val="0"/>
              </a:spcBef>
              <a:buClrTx/>
              <a:buSzTx/>
              <a:buFont typeface="Wingdings" panose="05000000000000000000" pitchFamily="2" charset="2"/>
              <a:buChar char="Ø"/>
              <a:defRPr/>
            </a:pPr>
            <a:r>
              <a:rPr lang="zh-CN" altLang="en-US" sz="2400" b="1" dirty="0">
                <a:solidFill>
                  <a:prstClr val="black"/>
                </a:solidFill>
                <a:ea typeface="楷体" panose="02010609060101010101" pitchFamily="49" charset="-122"/>
                <a:cs typeface="Times New Roman" panose="02020603050405020304" pitchFamily="18" charset="0"/>
              </a:rPr>
              <a:t>被调用者的活动记录的访问链与调用者的活动记录的访问链是相同的，可以</a:t>
            </a:r>
            <a:r>
              <a:rPr lang="zh-CN" altLang="en-US" sz="2400" b="1" dirty="0">
                <a:solidFill>
                  <a:schemeClr val="tx2">
                    <a:lumMod val="60000"/>
                    <a:lumOff val="40000"/>
                  </a:schemeClr>
                </a:solidFill>
                <a:ea typeface="楷体" panose="02010609060101010101" pitchFamily="49" charset="-122"/>
                <a:cs typeface="Times New Roman" panose="02020603050405020304" pitchFamily="18" charset="0"/>
              </a:rPr>
              <a:t>直接复制</a:t>
            </a:r>
          </a:p>
          <a:p>
            <a:pPr lvl="1" eaLnBrk="1" hangingPunct="1">
              <a:lnSpc>
                <a:spcPts val="3467"/>
              </a:lnSpc>
              <a:buClrTx/>
              <a:buFont typeface="Wingdings" pitchFamily="2" charset="2"/>
              <a:buChar char="Ø"/>
              <a:defRPr/>
            </a:pPr>
            <a:endParaRPr lang="zh-CN" altLang="en-US" sz="2667" b="1" dirty="0">
              <a:solidFill>
                <a:schemeClr val="tx1"/>
              </a:solidFill>
              <a:ea typeface="楷体_GB2312"/>
              <a:cs typeface="楷体_GB2312"/>
            </a:endParaRPr>
          </a:p>
        </p:txBody>
      </p:sp>
    </p:spTree>
    <p:extLst>
      <p:ext uri="{BB962C8B-B14F-4D97-AF65-F5344CB8AC3E}">
        <p14:creationId xmlns:p14="http://schemas.microsoft.com/office/powerpoint/2010/main" val="30115715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withEffect">
                                  <p:stCondLst>
                                    <p:cond delay="0"/>
                                  </p:stCondLst>
                                  <p:childTnLst>
                                    <p:set>
                                      <p:cBhvr>
                                        <p:cTn id="6" dur="1" fill="hold">
                                          <p:stCondLst>
                                            <p:cond delay="0"/>
                                          </p:stCondLst>
                                        </p:cTn>
                                        <p:tgtEl>
                                          <p:spTgt spid="89">
                                            <p:txEl>
                                              <p:pRg st="3" end="3"/>
                                            </p:txEl>
                                          </p:spTgt>
                                        </p:tgtEl>
                                        <p:attrNameLst>
                                          <p:attrName>style.visibility</p:attrName>
                                        </p:attrNameLst>
                                      </p:cBhvr>
                                      <p:to>
                                        <p:strVal val="visible"/>
                                      </p:to>
                                    </p:set>
                                    <p:anim calcmode="lin" valueType="num">
                                      <p:cBhvr>
                                        <p:cTn id="7" dur="500" fill="hold"/>
                                        <p:tgtEl>
                                          <p:spTgt spid="89">
                                            <p:txEl>
                                              <p:pRg st="3" end="3"/>
                                            </p:txEl>
                                          </p:spTgt>
                                        </p:tgtEl>
                                        <p:attrNameLst>
                                          <p:attrName>ppt_w</p:attrName>
                                        </p:attrNameLst>
                                      </p:cBhvr>
                                      <p:tavLst>
                                        <p:tav tm="0">
                                          <p:val>
                                            <p:fltVal val="0"/>
                                          </p:val>
                                        </p:tav>
                                        <p:tav tm="100000">
                                          <p:val>
                                            <p:strVal val="#ppt_w"/>
                                          </p:val>
                                        </p:tav>
                                      </p:tavLst>
                                    </p:anim>
                                    <p:anim calcmode="lin" valueType="num">
                                      <p:cBhvr>
                                        <p:cTn id="8" dur="500" fill="hold"/>
                                        <p:tgtEl>
                                          <p:spTgt spid="89">
                                            <p:txEl>
                                              <p:pRg st="3" end="3"/>
                                            </p:txEl>
                                          </p:spTgt>
                                        </p:tgtEl>
                                        <p:attrNameLst>
                                          <p:attrName>ppt_h</p:attrName>
                                        </p:attrNameLst>
                                      </p:cBhvr>
                                      <p:tavLst>
                                        <p:tav tm="0">
                                          <p:val>
                                            <p:fltVal val="0"/>
                                          </p:val>
                                        </p:tav>
                                        <p:tav tm="100000">
                                          <p:val>
                                            <p:strVal val="#ppt_h"/>
                                          </p:val>
                                        </p:tav>
                                      </p:tavLst>
                                    </p:anim>
                                    <p:animEffect transition="in" filter="fade">
                                      <p:cBhvr>
                                        <p:cTn id="9" dur="500"/>
                                        <p:tgtEl>
                                          <p:spTgt spid="89">
                                            <p:txEl>
                                              <p:pRg st="3" end="3"/>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89">
                                            <p:txEl>
                                              <p:pRg st="4" end="4"/>
                                            </p:txEl>
                                          </p:spTgt>
                                        </p:tgtEl>
                                        <p:attrNameLst>
                                          <p:attrName>style.visibility</p:attrName>
                                        </p:attrNameLst>
                                      </p:cBhvr>
                                      <p:to>
                                        <p:strVal val="visible"/>
                                      </p:to>
                                    </p:set>
                                    <p:anim calcmode="lin" valueType="num">
                                      <p:cBhvr>
                                        <p:cTn id="14" dur="500" fill="hold"/>
                                        <p:tgtEl>
                                          <p:spTgt spid="89">
                                            <p:txEl>
                                              <p:pRg st="4" end="4"/>
                                            </p:txEl>
                                          </p:spTgt>
                                        </p:tgtEl>
                                        <p:attrNameLst>
                                          <p:attrName>ppt_w</p:attrName>
                                        </p:attrNameLst>
                                      </p:cBhvr>
                                      <p:tavLst>
                                        <p:tav tm="0">
                                          <p:val>
                                            <p:fltVal val="0"/>
                                          </p:val>
                                        </p:tav>
                                        <p:tav tm="100000">
                                          <p:val>
                                            <p:strVal val="#ppt_w"/>
                                          </p:val>
                                        </p:tav>
                                      </p:tavLst>
                                    </p:anim>
                                    <p:anim calcmode="lin" valueType="num">
                                      <p:cBhvr>
                                        <p:cTn id="15" dur="500" fill="hold"/>
                                        <p:tgtEl>
                                          <p:spTgt spid="89">
                                            <p:txEl>
                                              <p:pRg st="4" end="4"/>
                                            </p:txEl>
                                          </p:spTgt>
                                        </p:tgtEl>
                                        <p:attrNameLst>
                                          <p:attrName>ppt_h</p:attrName>
                                        </p:attrNameLst>
                                      </p:cBhvr>
                                      <p:tavLst>
                                        <p:tav tm="0">
                                          <p:val>
                                            <p:fltVal val="0"/>
                                          </p:val>
                                        </p:tav>
                                        <p:tav tm="100000">
                                          <p:val>
                                            <p:strVal val="#ppt_h"/>
                                          </p:val>
                                        </p:tav>
                                      </p:tavLst>
                                    </p:anim>
                                    <p:animEffect transition="in" filter="fade">
                                      <p:cBhvr>
                                        <p:cTn id="16" dur="500"/>
                                        <p:tgtEl>
                                          <p:spTgt spid="89">
                                            <p:txEl>
                                              <p:pRg st="4" end="4"/>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nodeType="clickEffect">
                                  <p:stCondLst>
                                    <p:cond delay="0"/>
                                  </p:stCondLst>
                                  <p:childTnLst>
                                    <p:set>
                                      <p:cBhvr>
                                        <p:cTn id="20" dur="1" fill="hold">
                                          <p:stCondLst>
                                            <p:cond delay="0"/>
                                          </p:stCondLst>
                                        </p:cTn>
                                        <p:tgtEl>
                                          <p:spTgt spid="89">
                                            <p:txEl>
                                              <p:pRg st="5" end="5"/>
                                            </p:txEl>
                                          </p:spTgt>
                                        </p:tgtEl>
                                        <p:attrNameLst>
                                          <p:attrName>style.visibility</p:attrName>
                                        </p:attrNameLst>
                                      </p:cBhvr>
                                      <p:to>
                                        <p:strVal val="visible"/>
                                      </p:to>
                                    </p:set>
                                    <p:anim calcmode="lin" valueType="num">
                                      <p:cBhvr>
                                        <p:cTn id="21" dur="500" fill="hold"/>
                                        <p:tgtEl>
                                          <p:spTgt spid="89">
                                            <p:txEl>
                                              <p:pRg st="5" end="5"/>
                                            </p:txEl>
                                          </p:spTgt>
                                        </p:tgtEl>
                                        <p:attrNameLst>
                                          <p:attrName>ppt_w</p:attrName>
                                        </p:attrNameLst>
                                      </p:cBhvr>
                                      <p:tavLst>
                                        <p:tav tm="0">
                                          <p:val>
                                            <p:fltVal val="0"/>
                                          </p:val>
                                        </p:tav>
                                        <p:tav tm="100000">
                                          <p:val>
                                            <p:strVal val="#ppt_w"/>
                                          </p:val>
                                        </p:tav>
                                      </p:tavLst>
                                    </p:anim>
                                    <p:anim calcmode="lin" valueType="num">
                                      <p:cBhvr>
                                        <p:cTn id="22" dur="500" fill="hold"/>
                                        <p:tgtEl>
                                          <p:spTgt spid="89">
                                            <p:txEl>
                                              <p:pRg st="5" end="5"/>
                                            </p:txEl>
                                          </p:spTgt>
                                        </p:tgtEl>
                                        <p:attrNameLst>
                                          <p:attrName>ppt_h</p:attrName>
                                        </p:attrNameLst>
                                      </p:cBhvr>
                                      <p:tavLst>
                                        <p:tav tm="0">
                                          <p:val>
                                            <p:fltVal val="0"/>
                                          </p:val>
                                        </p:tav>
                                        <p:tav tm="100000">
                                          <p:val>
                                            <p:strVal val="#ppt_h"/>
                                          </p:val>
                                        </p:tav>
                                      </p:tavLst>
                                    </p:anim>
                                    <p:animEffect transition="in" filter="fade">
                                      <p:cBhvr>
                                        <p:cTn id="23" dur="500"/>
                                        <p:tgtEl>
                                          <p:spTgt spid="89">
                                            <p:txEl>
                                              <p:pRg st="5" end="5"/>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7" presetClass="emph" presetSubtype="1" nodeType="clickEffect">
                                  <p:stCondLst>
                                    <p:cond delay="0"/>
                                  </p:stCondLst>
                                  <p:childTnLst>
                                    <p:set>
                                      <p:cBhvr>
                                        <p:cTn id="27" dur="indefinite"/>
                                        <p:tgtEl>
                                          <p:spTgt spid="84"/>
                                        </p:tgtEl>
                                        <p:attrNameLst>
                                          <p:attrName>stroke.color</p:attrName>
                                        </p:attrNameLst>
                                      </p:cBhvr>
                                      <p:to>
                                        <p:clrVal>
                                          <a:schemeClr val="accent2"/>
                                        </p:clrVal>
                                      </p:to>
                                    </p:set>
                                    <p:set>
                                      <p:cBhvr>
                                        <p:cTn id="28" dur="indefinite"/>
                                        <p:tgtEl>
                                          <p:spTgt spid="84"/>
                                        </p:tgtEl>
                                        <p:attrNameLst>
                                          <p:attrName>stroke.on</p:attrName>
                                        </p:attrNameLst>
                                      </p:cBhvr>
                                      <p:to>
                                        <p:strVal val="tru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53" presetClass="exit" presetSubtype="32" fill="hold" nodeType="clickEffect">
                                  <p:stCondLst>
                                    <p:cond delay="0"/>
                                  </p:stCondLst>
                                  <p:childTnLst>
                                    <p:anim calcmode="lin" valueType="num">
                                      <p:cBhvr>
                                        <p:cTn id="32" dur="500"/>
                                        <p:tgtEl>
                                          <p:spTgt spid="89">
                                            <p:txEl>
                                              <p:pRg st="4" end="4"/>
                                            </p:txEl>
                                          </p:spTgt>
                                        </p:tgtEl>
                                        <p:attrNameLst>
                                          <p:attrName>ppt_w</p:attrName>
                                        </p:attrNameLst>
                                      </p:cBhvr>
                                      <p:tavLst>
                                        <p:tav tm="0">
                                          <p:val>
                                            <p:strVal val="ppt_w"/>
                                          </p:val>
                                        </p:tav>
                                        <p:tav tm="100000">
                                          <p:val>
                                            <p:fltVal val="0"/>
                                          </p:val>
                                        </p:tav>
                                      </p:tavLst>
                                    </p:anim>
                                    <p:anim calcmode="lin" valueType="num">
                                      <p:cBhvr>
                                        <p:cTn id="33" dur="500"/>
                                        <p:tgtEl>
                                          <p:spTgt spid="89">
                                            <p:txEl>
                                              <p:pRg st="4" end="4"/>
                                            </p:txEl>
                                          </p:spTgt>
                                        </p:tgtEl>
                                        <p:attrNameLst>
                                          <p:attrName>ppt_h</p:attrName>
                                        </p:attrNameLst>
                                      </p:cBhvr>
                                      <p:tavLst>
                                        <p:tav tm="0">
                                          <p:val>
                                            <p:strVal val="ppt_h"/>
                                          </p:val>
                                        </p:tav>
                                        <p:tav tm="100000">
                                          <p:val>
                                            <p:fltVal val="0"/>
                                          </p:val>
                                        </p:tav>
                                      </p:tavLst>
                                    </p:anim>
                                    <p:animEffect transition="out" filter="fade">
                                      <p:cBhvr>
                                        <p:cTn id="34" dur="500"/>
                                        <p:tgtEl>
                                          <p:spTgt spid="89">
                                            <p:txEl>
                                              <p:pRg st="4" end="4"/>
                                            </p:txEl>
                                          </p:spTgt>
                                        </p:tgtEl>
                                      </p:cBhvr>
                                    </p:animEffect>
                                    <p:set>
                                      <p:cBhvr>
                                        <p:cTn id="35" dur="1" fill="hold">
                                          <p:stCondLst>
                                            <p:cond delay="499"/>
                                          </p:stCondLst>
                                        </p:cTn>
                                        <p:tgtEl>
                                          <p:spTgt spid="89">
                                            <p:txEl>
                                              <p:pRg st="4" end="4"/>
                                            </p:txEl>
                                          </p:spTgt>
                                        </p:tgtEl>
                                        <p:attrNameLst>
                                          <p:attrName>style.visibility</p:attrName>
                                        </p:attrNameLst>
                                      </p:cBhvr>
                                      <p:to>
                                        <p:strVal val="hidden"/>
                                      </p:to>
                                    </p:set>
                                  </p:childTnLst>
                                </p:cTn>
                              </p:par>
                              <p:par>
                                <p:cTn id="36" presetID="53" presetClass="exit" presetSubtype="32" fill="hold" nodeType="withEffect">
                                  <p:stCondLst>
                                    <p:cond delay="0"/>
                                  </p:stCondLst>
                                  <p:childTnLst>
                                    <p:anim calcmode="lin" valueType="num">
                                      <p:cBhvr>
                                        <p:cTn id="37" dur="500"/>
                                        <p:tgtEl>
                                          <p:spTgt spid="89">
                                            <p:txEl>
                                              <p:pRg st="5" end="5"/>
                                            </p:txEl>
                                          </p:spTgt>
                                        </p:tgtEl>
                                        <p:attrNameLst>
                                          <p:attrName>ppt_w</p:attrName>
                                        </p:attrNameLst>
                                      </p:cBhvr>
                                      <p:tavLst>
                                        <p:tav tm="0">
                                          <p:val>
                                            <p:strVal val="ppt_w"/>
                                          </p:val>
                                        </p:tav>
                                        <p:tav tm="100000">
                                          <p:val>
                                            <p:fltVal val="0"/>
                                          </p:val>
                                        </p:tav>
                                      </p:tavLst>
                                    </p:anim>
                                    <p:anim calcmode="lin" valueType="num">
                                      <p:cBhvr>
                                        <p:cTn id="38" dur="500"/>
                                        <p:tgtEl>
                                          <p:spTgt spid="89">
                                            <p:txEl>
                                              <p:pRg st="5" end="5"/>
                                            </p:txEl>
                                          </p:spTgt>
                                        </p:tgtEl>
                                        <p:attrNameLst>
                                          <p:attrName>ppt_h</p:attrName>
                                        </p:attrNameLst>
                                      </p:cBhvr>
                                      <p:tavLst>
                                        <p:tav tm="0">
                                          <p:val>
                                            <p:strVal val="ppt_h"/>
                                          </p:val>
                                        </p:tav>
                                        <p:tav tm="100000">
                                          <p:val>
                                            <p:fltVal val="0"/>
                                          </p:val>
                                        </p:tav>
                                      </p:tavLst>
                                    </p:anim>
                                    <p:animEffect transition="out" filter="fade">
                                      <p:cBhvr>
                                        <p:cTn id="39" dur="500"/>
                                        <p:tgtEl>
                                          <p:spTgt spid="89">
                                            <p:txEl>
                                              <p:pRg st="5" end="5"/>
                                            </p:txEl>
                                          </p:spTgt>
                                        </p:tgtEl>
                                      </p:cBhvr>
                                    </p:animEffect>
                                    <p:set>
                                      <p:cBhvr>
                                        <p:cTn id="40" dur="1" fill="hold">
                                          <p:stCondLst>
                                            <p:cond delay="499"/>
                                          </p:stCondLst>
                                        </p:cTn>
                                        <p:tgtEl>
                                          <p:spTgt spid="89">
                                            <p:txEl>
                                              <p:pRg st="5" end="5"/>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txBox="1">
            <a:spLocks noChangeArrowheads="1"/>
          </p:cNvSpPr>
          <p:nvPr/>
        </p:nvSpPr>
        <p:spPr bwMode="auto">
          <a:xfrm>
            <a:off x="452967" y="3949700"/>
            <a:ext cx="6953251" cy="2262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marL="342900" indent="-342900">
              <a:defRPr sz="1100" b="1">
                <a:solidFill>
                  <a:schemeClr val="tx1"/>
                </a:solidFill>
                <a:latin typeface="Times New Roman" panose="02020603050405020304" pitchFamily="18" charset="0"/>
                <a:ea typeface="楷体_GB2312" pitchFamily="49" charset="-122"/>
              </a:defRPr>
            </a:lvl1pPr>
            <a:lvl2pPr marL="557213" indent="-214313">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marL="742932" lvl="1" indent="-285744" defTabSz="1219170" fontAlgn="base">
              <a:lnSpc>
                <a:spcPts val="3467"/>
              </a:lnSpc>
              <a:spcBef>
                <a:spcPct val="20000"/>
              </a:spcBef>
              <a:spcAft>
                <a:spcPct val="0"/>
              </a:spcAft>
              <a:buSzPct val="100000"/>
              <a:buFont typeface="Wingdings" panose="05000000000000000000" pitchFamily="2" charset="2"/>
              <a:buChar char="Ø"/>
            </a:pPr>
            <a:endParaRPr lang="zh-CN" altLang="en-US" sz="2400">
              <a:solidFill>
                <a:srgbClr val="000000"/>
              </a:solidFill>
              <a:ea typeface="楷体" panose="02010609060101010101" pitchFamily="49" charset="-122"/>
              <a:cs typeface="Times New Roman" panose="02020603050405020304" pitchFamily="18" charset="0"/>
            </a:endParaRPr>
          </a:p>
        </p:txBody>
      </p:sp>
      <p:grpSp>
        <p:nvGrpSpPr>
          <p:cNvPr id="117763" name="Group 99"/>
          <p:cNvGrpSpPr>
            <a:grpSpLocks/>
          </p:cNvGrpSpPr>
          <p:nvPr/>
        </p:nvGrpSpPr>
        <p:grpSpPr bwMode="auto">
          <a:xfrm>
            <a:off x="8303685" y="129117"/>
            <a:ext cx="1231900" cy="863600"/>
            <a:chOff x="975" y="2750"/>
            <a:chExt cx="776" cy="544"/>
          </a:xfrm>
        </p:grpSpPr>
        <p:sp>
          <p:nvSpPr>
            <p:cNvPr id="47" name="Rectangle 135"/>
            <p:cNvSpPr>
              <a:spLocks noChangeArrowheads="1"/>
            </p:cNvSpPr>
            <p:nvPr/>
          </p:nvSpPr>
          <p:spPr bwMode="auto">
            <a:xfrm>
              <a:off x="978" y="2775"/>
              <a:ext cx="773" cy="519"/>
            </a:xfrm>
            <a:prstGeom prst="rect">
              <a:avLst/>
            </a:prstGeom>
            <a:noFill/>
            <a:ln w="25400">
              <a:solidFill>
                <a:schemeClr val="tx2">
                  <a:lumMod val="60000"/>
                  <a:lumOff val="40000"/>
                </a:schemeClr>
              </a:solidFill>
              <a:miter lim="800000"/>
              <a:headEnd/>
              <a:tailEnd/>
            </a:ln>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defTabSz="1219170" fontAlgn="base">
                <a:spcBef>
                  <a:spcPct val="0"/>
                </a:spcBef>
                <a:spcAft>
                  <a:spcPct val="0"/>
                </a:spcAft>
                <a:buClrTx/>
                <a:buSzTx/>
                <a:buNone/>
                <a:defRPr/>
              </a:pPr>
              <a:endParaRPr lang="zh-CN" altLang="en-US" sz="1600">
                <a:solidFill>
                  <a:prstClr val="black"/>
                </a:solidFill>
                <a:latin typeface="Times New Roman" panose="02020603050405020304" pitchFamily="18" charset="0"/>
                <a:ea typeface="楷体_GB2312" pitchFamily="49" charset="-122"/>
                <a:cs typeface="Times New Roman" panose="02020603050405020304" pitchFamily="18" charset="0"/>
              </a:endParaRPr>
            </a:p>
          </p:txBody>
        </p:sp>
        <p:sp>
          <p:nvSpPr>
            <p:cNvPr id="117803" name="Rectangle 136"/>
            <p:cNvSpPr>
              <a:spLocks noChangeArrowheads="1"/>
            </p:cNvSpPr>
            <p:nvPr/>
          </p:nvSpPr>
          <p:spPr bwMode="auto">
            <a:xfrm>
              <a:off x="975" y="2750"/>
              <a:ext cx="77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srgbClr val="000000"/>
                  </a:solidFill>
                  <a:cs typeface="Times New Roman" panose="02020603050405020304" pitchFamily="18" charset="0"/>
                </a:rPr>
                <a:t>s</a:t>
              </a:r>
            </a:p>
          </p:txBody>
        </p:sp>
        <p:sp>
          <p:nvSpPr>
            <p:cNvPr id="117804" name="Rectangle 137"/>
            <p:cNvSpPr>
              <a:spLocks noChangeArrowheads="1"/>
            </p:cNvSpPr>
            <p:nvPr/>
          </p:nvSpPr>
          <p:spPr bwMode="auto">
            <a:xfrm>
              <a:off x="975" y="3113"/>
              <a:ext cx="77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srgbClr val="000000"/>
                  </a:solidFill>
                  <a:cs typeface="Times New Roman" panose="02020603050405020304" pitchFamily="18" charset="0"/>
                </a:rPr>
                <a:t>a</a:t>
              </a:r>
            </a:p>
          </p:txBody>
        </p:sp>
        <p:sp>
          <p:nvSpPr>
            <p:cNvPr id="117805" name="Rectangle 138"/>
            <p:cNvSpPr>
              <a:spLocks noChangeArrowheads="1"/>
            </p:cNvSpPr>
            <p:nvPr/>
          </p:nvSpPr>
          <p:spPr bwMode="auto">
            <a:xfrm>
              <a:off x="975" y="2931"/>
              <a:ext cx="775"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zh-CN" altLang="en-US" sz="1600">
                  <a:solidFill>
                    <a:srgbClr val="000000"/>
                  </a:solidFill>
                  <a:latin typeface="楷体" panose="02010609060101010101" pitchFamily="49" charset="-122"/>
                  <a:ea typeface="楷体" panose="02010609060101010101" pitchFamily="49" charset="-122"/>
                  <a:cs typeface="Times New Roman" panose="02020603050405020304" pitchFamily="18" charset="0"/>
                </a:rPr>
                <a:t>访问链</a:t>
              </a:r>
            </a:p>
          </p:txBody>
        </p:sp>
        <p:sp>
          <p:nvSpPr>
            <p:cNvPr id="51" name="Line 139"/>
            <p:cNvSpPr>
              <a:spLocks noChangeShapeType="1"/>
            </p:cNvSpPr>
            <p:nvPr/>
          </p:nvSpPr>
          <p:spPr bwMode="auto">
            <a:xfrm flipV="1">
              <a:off x="975" y="2931"/>
              <a:ext cx="745" cy="1"/>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52" name="Line 140"/>
            <p:cNvSpPr>
              <a:spLocks noChangeShapeType="1"/>
            </p:cNvSpPr>
            <p:nvPr/>
          </p:nvSpPr>
          <p:spPr bwMode="auto">
            <a:xfrm flipV="1">
              <a:off x="975" y="3113"/>
              <a:ext cx="725" cy="1"/>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grpSp>
      <p:grpSp>
        <p:nvGrpSpPr>
          <p:cNvPr id="117764" name="Group 99"/>
          <p:cNvGrpSpPr>
            <a:grpSpLocks/>
          </p:cNvGrpSpPr>
          <p:nvPr/>
        </p:nvGrpSpPr>
        <p:grpSpPr bwMode="auto">
          <a:xfrm>
            <a:off x="8312151" y="965200"/>
            <a:ext cx="1272116" cy="848784"/>
            <a:chOff x="948" y="2750"/>
            <a:chExt cx="802" cy="534"/>
          </a:xfrm>
        </p:grpSpPr>
        <p:sp>
          <p:nvSpPr>
            <p:cNvPr id="54" name="Rectangle 135"/>
            <p:cNvSpPr>
              <a:spLocks noChangeArrowheads="1"/>
            </p:cNvSpPr>
            <p:nvPr/>
          </p:nvSpPr>
          <p:spPr bwMode="auto">
            <a:xfrm>
              <a:off x="948" y="2765"/>
              <a:ext cx="773" cy="519"/>
            </a:xfrm>
            <a:prstGeom prst="rect">
              <a:avLst/>
            </a:prstGeom>
            <a:noFill/>
            <a:ln w="25400">
              <a:solidFill>
                <a:schemeClr val="tx2">
                  <a:lumMod val="60000"/>
                  <a:lumOff val="40000"/>
                </a:schemeClr>
              </a:solidFill>
              <a:miter lim="800000"/>
              <a:headEnd/>
              <a:tailEnd/>
            </a:ln>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defTabSz="1219170" fontAlgn="base">
                <a:spcBef>
                  <a:spcPct val="0"/>
                </a:spcBef>
                <a:spcAft>
                  <a:spcPct val="0"/>
                </a:spcAft>
                <a:buClrTx/>
                <a:buSzTx/>
                <a:buNone/>
                <a:defRPr/>
              </a:pPr>
              <a:endParaRPr lang="zh-CN" altLang="en-US" sz="1600">
                <a:solidFill>
                  <a:prstClr val="black"/>
                </a:solidFill>
                <a:latin typeface="Times New Roman" panose="02020603050405020304" pitchFamily="18" charset="0"/>
                <a:ea typeface="楷体_GB2312" pitchFamily="49" charset="-122"/>
                <a:cs typeface="Times New Roman" panose="02020603050405020304" pitchFamily="18" charset="0"/>
              </a:endParaRPr>
            </a:p>
          </p:txBody>
        </p:sp>
        <p:sp>
          <p:nvSpPr>
            <p:cNvPr id="117797" name="Rectangle 136"/>
            <p:cNvSpPr>
              <a:spLocks noChangeArrowheads="1"/>
            </p:cNvSpPr>
            <p:nvPr/>
          </p:nvSpPr>
          <p:spPr bwMode="auto">
            <a:xfrm>
              <a:off x="975" y="2750"/>
              <a:ext cx="77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srgbClr val="000000"/>
                  </a:solidFill>
                  <a:cs typeface="Times New Roman" panose="02020603050405020304" pitchFamily="18" charset="0"/>
                </a:rPr>
                <a:t>q</a:t>
              </a:r>
              <a:r>
                <a:rPr lang="en-US" altLang="zh-CN" sz="1600">
                  <a:solidFill>
                    <a:srgbClr val="000000"/>
                  </a:solidFill>
                  <a:cs typeface="Times New Roman" panose="02020603050405020304" pitchFamily="18" charset="0"/>
                </a:rPr>
                <a:t> (1, 9)</a:t>
              </a:r>
            </a:p>
          </p:txBody>
        </p:sp>
        <p:sp>
          <p:nvSpPr>
            <p:cNvPr id="117798" name="Rectangle 137"/>
            <p:cNvSpPr>
              <a:spLocks noChangeArrowheads="1"/>
            </p:cNvSpPr>
            <p:nvPr/>
          </p:nvSpPr>
          <p:spPr bwMode="auto">
            <a:xfrm>
              <a:off x="975" y="3113"/>
              <a:ext cx="77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srgbClr val="000000"/>
                  </a:solidFill>
                  <a:cs typeface="Times New Roman" panose="02020603050405020304" pitchFamily="18" charset="0"/>
                </a:rPr>
                <a:t>v</a:t>
              </a:r>
            </a:p>
          </p:txBody>
        </p:sp>
        <p:sp>
          <p:nvSpPr>
            <p:cNvPr id="117799" name="Rectangle 138"/>
            <p:cNvSpPr>
              <a:spLocks noChangeArrowheads="1"/>
            </p:cNvSpPr>
            <p:nvPr/>
          </p:nvSpPr>
          <p:spPr bwMode="auto">
            <a:xfrm>
              <a:off x="975" y="2931"/>
              <a:ext cx="775"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zh-CN" altLang="en-US" sz="1600">
                  <a:solidFill>
                    <a:srgbClr val="000000"/>
                  </a:solidFill>
                  <a:latin typeface="楷体" panose="02010609060101010101" pitchFamily="49" charset="-122"/>
                  <a:ea typeface="楷体" panose="02010609060101010101" pitchFamily="49" charset="-122"/>
                  <a:cs typeface="Times New Roman" panose="02020603050405020304" pitchFamily="18" charset="0"/>
                </a:rPr>
                <a:t>访问链</a:t>
              </a:r>
            </a:p>
          </p:txBody>
        </p:sp>
        <p:sp>
          <p:nvSpPr>
            <p:cNvPr id="58" name="Line 139"/>
            <p:cNvSpPr>
              <a:spLocks noChangeShapeType="1"/>
            </p:cNvSpPr>
            <p:nvPr/>
          </p:nvSpPr>
          <p:spPr bwMode="auto">
            <a:xfrm flipV="1">
              <a:off x="975" y="2931"/>
              <a:ext cx="746" cy="1"/>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59" name="Line 140"/>
            <p:cNvSpPr>
              <a:spLocks noChangeShapeType="1"/>
            </p:cNvSpPr>
            <p:nvPr/>
          </p:nvSpPr>
          <p:spPr bwMode="auto">
            <a:xfrm flipV="1">
              <a:off x="975" y="3114"/>
              <a:ext cx="726" cy="0"/>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grpSp>
      <p:grpSp>
        <p:nvGrpSpPr>
          <p:cNvPr id="117765" name="Group 99"/>
          <p:cNvGrpSpPr>
            <a:grpSpLocks/>
          </p:cNvGrpSpPr>
          <p:nvPr/>
        </p:nvGrpSpPr>
        <p:grpSpPr bwMode="auto">
          <a:xfrm>
            <a:off x="8312151" y="1813984"/>
            <a:ext cx="1272116" cy="846667"/>
            <a:chOff x="948" y="2750"/>
            <a:chExt cx="802" cy="534"/>
          </a:xfrm>
        </p:grpSpPr>
        <p:sp>
          <p:nvSpPr>
            <p:cNvPr id="61" name="Rectangle 135"/>
            <p:cNvSpPr>
              <a:spLocks noChangeArrowheads="1"/>
            </p:cNvSpPr>
            <p:nvPr/>
          </p:nvSpPr>
          <p:spPr bwMode="auto">
            <a:xfrm>
              <a:off x="948" y="2765"/>
              <a:ext cx="773" cy="519"/>
            </a:xfrm>
            <a:prstGeom prst="rect">
              <a:avLst/>
            </a:prstGeom>
            <a:noFill/>
            <a:ln w="25400">
              <a:solidFill>
                <a:schemeClr val="tx2">
                  <a:lumMod val="60000"/>
                  <a:lumOff val="40000"/>
                </a:schemeClr>
              </a:solidFill>
              <a:miter lim="800000"/>
              <a:headEnd/>
              <a:tailEnd/>
            </a:ln>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defTabSz="1219170" fontAlgn="base">
                <a:spcBef>
                  <a:spcPct val="0"/>
                </a:spcBef>
                <a:spcAft>
                  <a:spcPct val="0"/>
                </a:spcAft>
                <a:buClrTx/>
                <a:buSzTx/>
                <a:buNone/>
                <a:defRPr/>
              </a:pPr>
              <a:endParaRPr lang="zh-CN" altLang="en-US" sz="1600">
                <a:solidFill>
                  <a:prstClr val="black"/>
                </a:solidFill>
                <a:latin typeface="Times New Roman" panose="02020603050405020304" pitchFamily="18" charset="0"/>
                <a:ea typeface="楷体_GB2312" pitchFamily="49" charset="-122"/>
                <a:cs typeface="Times New Roman" panose="02020603050405020304" pitchFamily="18" charset="0"/>
              </a:endParaRPr>
            </a:p>
          </p:txBody>
        </p:sp>
        <p:sp>
          <p:nvSpPr>
            <p:cNvPr id="117791" name="Rectangle 136"/>
            <p:cNvSpPr>
              <a:spLocks noChangeArrowheads="1"/>
            </p:cNvSpPr>
            <p:nvPr/>
          </p:nvSpPr>
          <p:spPr bwMode="auto">
            <a:xfrm>
              <a:off x="975" y="2750"/>
              <a:ext cx="77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srgbClr val="000000"/>
                  </a:solidFill>
                  <a:cs typeface="Times New Roman" panose="02020603050405020304" pitchFamily="18" charset="0"/>
                </a:rPr>
                <a:t>q</a:t>
              </a:r>
              <a:r>
                <a:rPr lang="en-US" altLang="zh-CN" sz="1600">
                  <a:solidFill>
                    <a:srgbClr val="000000"/>
                  </a:solidFill>
                  <a:cs typeface="Times New Roman" panose="02020603050405020304" pitchFamily="18" charset="0"/>
                </a:rPr>
                <a:t> (1, 3)</a:t>
              </a:r>
            </a:p>
          </p:txBody>
        </p:sp>
        <p:sp>
          <p:nvSpPr>
            <p:cNvPr id="117792" name="Rectangle 137"/>
            <p:cNvSpPr>
              <a:spLocks noChangeArrowheads="1"/>
            </p:cNvSpPr>
            <p:nvPr/>
          </p:nvSpPr>
          <p:spPr bwMode="auto">
            <a:xfrm>
              <a:off x="975" y="3113"/>
              <a:ext cx="77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srgbClr val="000000"/>
                  </a:solidFill>
                  <a:cs typeface="Times New Roman" panose="02020603050405020304" pitchFamily="18" charset="0"/>
                </a:rPr>
                <a:t>v</a:t>
              </a:r>
            </a:p>
          </p:txBody>
        </p:sp>
        <p:sp>
          <p:nvSpPr>
            <p:cNvPr id="117793" name="Rectangle 138"/>
            <p:cNvSpPr>
              <a:spLocks noChangeArrowheads="1"/>
            </p:cNvSpPr>
            <p:nvPr/>
          </p:nvSpPr>
          <p:spPr bwMode="auto">
            <a:xfrm>
              <a:off x="975" y="2931"/>
              <a:ext cx="775"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zh-CN" altLang="en-US" sz="1600">
                  <a:solidFill>
                    <a:srgbClr val="000000"/>
                  </a:solidFill>
                  <a:latin typeface="楷体" panose="02010609060101010101" pitchFamily="49" charset="-122"/>
                  <a:ea typeface="楷体" panose="02010609060101010101" pitchFamily="49" charset="-122"/>
                  <a:cs typeface="Times New Roman" panose="02020603050405020304" pitchFamily="18" charset="0"/>
                </a:rPr>
                <a:t>访问链</a:t>
              </a:r>
            </a:p>
          </p:txBody>
        </p:sp>
        <p:sp>
          <p:nvSpPr>
            <p:cNvPr id="65" name="Line 139"/>
            <p:cNvSpPr>
              <a:spLocks noChangeShapeType="1"/>
            </p:cNvSpPr>
            <p:nvPr/>
          </p:nvSpPr>
          <p:spPr bwMode="auto">
            <a:xfrm flipV="1">
              <a:off x="975" y="2932"/>
              <a:ext cx="746" cy="0"/>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66" name="Line 140"/>
            <p:cNvSpPr>
              <a:spLocks noChangeShapeType="1"/>
            </p:cNvSpPr>
            <p:nvPr/>
          </p:nvSpPr>
          <p:spPr bwMode="auto">
            <a:xfrm flipV="1">
              <a:off x="975" y="3113"/>
              <a:ext cx="726" cy="1"/>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grpSp>
      <p:grpSp>
        <p:nvGrpSpPr>
          <p:cNvPr id="117766" name="Group 99"/>
          <p:cNvGrpSpPr>
            <a:grpSpLocks/>
          </p:cNvGrpSpPr>
          <p:nvPr/>
        </p:nvGrpSpPr>
        <p:grpSpPr bwMode="auto">
          <a:xfrm>
            <a:off x="8312151" y="2677584"/>
            <a:ext cx="1272116" cy="846667"/>
            <a:chOff x="948" y="2750"/>
            <a:chExt cx="802" cy="534"/>
          </a:xfrm>
        </p:grpSpPr>
        <p:sp>
          <p:nvSpPr>
            <p:cNvPr id="68" name="Rectangle 135"/>
            <p:cNvSpPr>
              <a:spLocks noChangeArrowheads="1"/>
            </p:cNvSpPr>
            <p:nvPr/>
          </p:nvSpPr>
          <p:spPr bwMode="auto">
            <a:xfrm>
              <a:off x="948" y="2765"/>
              <a:ext cx="773" cy="519"/>
            </a:xfrm>
            <a:prstGeom prst="rect">
              <a:avLst/>
            </a:prstGeom>
            <a:noFill/>
            <a:ln w="25400">
              <a:solidFill>
                <a:schemeClr val="tx2">
                  <a:lumMod val="60000"/>
                  <a:lumOff val="40000"/>
                </a:schemeClr>
              </a:solidFill>
              <a:miter lim="800000"/>
              <a:headEnd/>
              <a:tailEnd/>
            </a:ln>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defTabSz="1219170" fontAlgn="base">
                <a:spcBef>
                  <a:spcPct val="0"/>
                </a:spcBef>
                <a:spcAft>
                  <a:spcPct val="0"/>
                </a:spcAft>
                <a:buClrTx/>
                <a:buSzTx/>
                <a:buNone/>
                <a:defRPr/>
              </a:pPr>
              <a:endParaRPr lang="zh-CN" altLang="en-US" sz="1600">
                <a:solidFill>
                  <a:prstClr val="black"/>
                </a:solidFill>
                <a:latin typeface="Times New Roman" panose="02020603050405020304" pitchFamily="18" charset="0"/>
                <a:ea typeface="楷体_GB2312" pitchFamily="49" charset="-122"/>
                <a:cs typeface="Times New Roman" panose="02020603050405020304" pitchFamily="18" charset="0"/>
              </a:endParaRPr>
            </a:p>
          </p:txBody>
        </p:sp>
        <p:sp>
          <p:nvSpPr>
            <p:cNvPr id="117785" name="Rectangle 136"/>
            <p:cNvSpPr>
              <a:spLocks noChangeArrowheads="1"/>
            </p:cNvSpPr>
            <p:nvPr/>
          </p:nvSpPr>
          <p:spPr bwMode="auto">
            <a:xfrm>
              <a:off x="975" y="2750"/>
              <a:ext cx="77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srgbClr val="000000"/>
                  </a:solidFill>
                  <a:cs typeface="Times New Roman" panose="02020603050405020304" pitchFamily="18" charset="0"/>
                </a:rPr>
                <a:t>p</a:t>
              </a:r>
              <a:r>
                <a:rPr lang="en-US" altLang="zh-CN" sz="1600">
                  <a:solidFill>
                    <a:srgbClr val="000000"/>
                  </a:solidFill>
                  <a:cs typeface="Times New Roman" panose="02020603050405020304" pitchFamily="18" charset="0"/>
                </a:rPr>
                <a:t> (1, 3)</a:t>
              </a:r>
            </a:p>
          </p:txBody>
        </p:sp>
        <p:sp>
          <p:nvSpPr>
            <p:cNvPr id="117786" name="Rectangle 137"/>
            <p:cNvSpPr>
              <a:spLocks noChangeArrowheads="1"/>
            </p:cNvSpPr>
            <p:nvPr/>
          </p:nvSpPr>
          <p:spPr bwMode="auto">
            <a:xfrm>
              <a:off x="975" y="3113"/>
              <a:ext cx="77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srgbClr val="000000"/>
                  </a:solidFill>
                  <a:cs typeface="Times New Roman" panose="02020603050405020304" pitchFamily="18" charset="0"/>
                </a:rPr>
                <a:t>i, j</a:t>
              </a:r>
            </a:p>
          </p:txBody>
        </p:sp>
        <p:sp>
          <p:nvSpPr>
            <p:cNvPr id="117787" name="Rectangle 138"/>
            <p:cNvSpPr>
              <a:spLocks noChangeArrowheads="1"/>
            </p:cNvSpPr>
            <p:nvPr/>
          </p:nvSpPr>
          <p:spPr bwMode="auto">
            <a:xfrm>
              <a:off x="975" y="2931"/>
              <a:ext cx="775"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zh-CN" altLang="en-US" sz="1600">
                  <a:solidFill>
                    <a:srgbClr val="000000"/>
                  </a:solidFill>
                  <a:latin typeface="楷体" panose="02010609060101010101" pitchFamily="49" charset="-122"/>
                  <a:ea typeface="楷体" panose="02010609060101010101" pitchFamily="49" charset="-122"/>
                  <a:cs typeface="Times New Roman" panose="02020603050405020304" pitchFamily="18" charset="0"/>
                </a:rPr>
                <a:t>访问链</a:t>
              </a:r>
            </a:p>
          </p:txBody>
        </p:sp>
        <p:sp>
          <p:nvSpPr>
            <p:cNvPr id="72" name="Line 139"/>
            <p:cNvSpPr>
              <a:spLocks noChangeShapeType="1"/>
            </p:cNvSpPr>
            <p:nvPr/>
          </p:nvSpPr>
          <p:spPr bwMode="auto">
            <a:xfrm flipV="1">
              <a:off x="975" y="2932"/>
              <a:ext cx="746" cy="0"/>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73" name="Line 140"/>
            <p:cNvSpPr>
              <a:spLocks noChangeShapeType="1"/>
            </p:cNvSpPr>
            <p:nvPr/>
          </p:nvSpPr>
          <p:spPr bwMode="auto">
            <a:xfrm flipV="1">
              <a:off x="975" y="3113"/>
              <a:ext cx="726" cy="1"/>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grpSp>
      <p:sp>
        <p:nvSpPr>
          <p:cNvPr id="117767" name="Freeform 56"/>
          <p:cNvSpPr>
            <a:spLocks/>
          </p:cNvSpPr>
          <p:nvPr/>
        </p:nvSpPr>
        <p:spPr bwMode="auto">
          <a:xfrm rot="-511685">
            <a:off x="9539817" y="2410884"/>
            <a:ext cx="330200" cy="694267"/>
          </a:xfrm>
          <a:custGeom>
            <a:avLst/>
            <a:gdLst>
              <a:gd name="T0" fmla="*/ 0 w 358"/>
              <a:gd name="T1" fmla="*/ 2147483646 h 930"/>
              <a:gd name="T2" fmla="*/ 2147483646 w 358"/>
              <a:gd name="T3" fmla="*/ 2147483646 h 930"/>
              <a:gd name="T4" fmla="*/ 2147483646 w 358"/>
              <a:gd name="T5" fmla="*/ 2147483646 h 930"/>
              <a:gd name="T6" fmla="*/ 2147483646 w 358"/>
              <a:gd name="T7" fmla="*/ 2147483646 h 930"/>
              <a:gd name="T8" fmla="*/ 2147483646 w 358"/>
              <a:gd name="T9" fmla="*/ 0 h 930"/>
              <a:gd name="T10" fmla="*/ 0 60000 65536"/>
              <a:gd name="T11" fmla="*/ 0 60000 65536"/>
              <a:gd name="T12" fmla="*/ 0 60000 65536"/>
              <a:gd name="T13" fmla="*/ 0 60000 65536"/>
              <a:gd name="T14" fmla="*/ 0 60000 65536"/>
              <a:gd name="T15" fmla="*/ 0 w 358"/>
              <a:gd name="T16" fmla="*/ 0 h 930"/>
              <a:gd name="T17" fmla="*/ 358 w 358"/>
              <a:gd name="T18" fmla="*/ 930 h 930"/>
            </a:gdLst>
            <a:ahLst/>
            <a:cxnLst>
              <a:cxn ang="T10">
                <a:pos x="T0" y="T1"/>
              </a:cxn>
              <a:cxn ang="T11">
                <a:pos x="T2" y="T3"/>
              </a:cxn>
              <a:cxn ang="T12">
                <a:pos x="T4" y="T5"/>
              </a:cxn>
              <a:cxn ang="T13">
                <a:pos x="T6" y="T7"/>
              </a:cxn>
              <a:cxn ang="T14">
                <a:pos x="T8" y="T9"/>
              </a:cxn>
            </a:cxnLst>
            <a:rect l="T15" t="T16" r="T17" b="T18"/>
            <a:pathLst>
              <a:path w="358" h="930">
                <a:moveTo>
                  <a:pt x="0" y="930"/>
                </a:moveTo>
                <a:cubicBezTo>
                  <a:pt x="38" y="910"/>
                  <a:pt x="167" y="873"/>
                  <a:pt x="225" y="810"/>
                </a:cubicBezTo>
                <a:cubicBezTo>
                  <a:pt x="283" y="747"/>
                  <a:pt x="332" y="653"/>
                  <a:pt x="345" y="555"/>
                </a:cubicBezTo>
                <a:cubicBezTo>
                  <a:pt x="358" y="457"/>
                  <a:pt x="337" y="317"/>
                  <a:pt x="300" y="225"/>
                </a:cubicBezTo>
                <a:cubicBezTo>
                  <a:pt x="263" y="133"/>
                  <a:pt x="158" y="47"/>
                  <a:pt x="120" y="0"/>
                </a:cubicBezTo>
              </a:path>
            </a:pathLst>
          </a:custGeom>
          <a:noFill/>
          <a:ln w="25400">
            <a:solidFill>
              <a:srgbClr val="FF0000"/>
            </a:solidFill>
            <a:round/>
            <a:headEnd/>
            <a:tailEnd type="triangle" w="med" len="lg"/>
          </a:ln>
          <a:extLst>
            <a:ext uri="{909E8E84-426E-40DD-AFC4-6F175D3DCCD1}">
              <a14:hiddenFill xmlns:a14="http://schemas.microsoft.com/office/drawing/2010/main">
                <a:solidFill>
                  <a:srgbClr val="FFFFFF"/>
                </a:solidFill>
              </a14:hiddenFill>
            </a:ext>
          </a:extLst>
        </p:spPr>
        <p:txBody>
          <a:bodyPr lIns="91440" tIns="45720" rIns="91440" bIns="45720"/>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117768" name="Freeform 56"/>
          <p:cNvSpPr>
            <a:spLocks/>
          </p:cNvSpPr>
          <p:nvPr/>
        </p:nvSpPr>
        <p:spPr bwMode="auto">
          <a:xfrm rot="-511685">
            <a:off x="9537700" y="706967"/>
            <a:ext cx="171451" cy="662517"/>
          </a:xfrm>
          <a:custGeom>
            <a:avLst/>
            <a:gdLst>
              <a:gd name="T0" fmla="*/ 0 w 358"/>
              <a:gd name="T1" fmla="*/ 2147483646 h 930"/>
              <a:gd name="T2" fmla="*/ 2147483646 w 358"/>
              <a:gd name="T3" fmla="*/ 2147483646 h 930"/>
              <a:gd name="T4" fmla="*/ 2147483646 w 358"/>
              <a:gd name="T5" fmla="*/ 2147483646 h 930"/>
              <a:gd name="T6" fmla="*/ 2147483646 w 358"/>
              <a:gd name="T7" fmla="*/ 2147483646 h 930"/>
              <a:gd name="T8" fmla="*/ 2147483646 w 358"/>
              <a:gd name="T9" fmla="*/ 0 h 930"/>
              <a:gd name="T10" fmla="*/ 0 60000 65536"/>
              <a:gd name="T11" fmla="*/ 0 60000 65536"/>
              <a:gd name="T12" fmla="*/ 0 60000 65536"/>
              <a:gd name="T13" fmla="*/ 0 60000 65536"/>
              <a:gd name="T14" fmla="*/ 0 60000 65536"/>
              <a:gd name="T15" fmla="*/ 0 w 358"/>
              <a:gd name="T16" fmla="*/ 0 h 930"/>
              <a:gd name="T17" fmla="*/ 358 w 358"/>
              <a:gd name="T18" fmla="*/ 930 h 930"/>
            </a:gdLst>
            <a:ahLst/>
            <a:cxnLst>
              <a:cxn ang="T10">
                <a:pos x="T0" y="T1"/>
              </a:cxn>
              <a:cxn ang="T11">
                <a:pos x="T2" y="T3"/>
              </a:cxn>
              <a:cxn ang="T12">
                <a:pos x="T4" y="T5"/>
              </a:cxn>
              <a:cxn ang="T13">
                <a:pos x="T6" y="T7"/>
              </a:cxn>
              <a:cxn ang="T14">
                <a:pos x="T8" y="T9"/>
              </a:cxn>
            </a:cxnLst>
            <a:rect l="T15" t="T16" r="T17" b="T18"/>
            <a:pathLst>
              <a:path w="358" h="930">
                <a:moveTo>
                  <a:pt x="0" y="930"/>
                </a:moveTo>
                <a:cubicBezTo>
                  <a:pt x="38" y="910"/>
                  <a:pt x="167" y="873"/>
                  <a:pt x="225" y="810"/>
                </a:cubicBezTo>
                <a:cubicBezTo>
                  <a:pt x="283" y="747"/>
                  <a:pt x="332" y="653"/>
                  <a:pt x="345" y="555"/>
                </a:cubicBezTo>
                <a:cubicBezTo>
                  <a:pt x="358" y="457"/>
                  <a:pt x="337" y="317"/>
                  <a:pt x="300" y="225"/>
                </a:cubicBezTo>
                <a:cubicBezTo>
                  <a:pt x="263" y="133"/>
                  <a:pt x="158" y="47"/>
                  <a:pt x="120" y="0"/>
                </a:cubicBezTo>
              </a:path>
            </a:pathLst>
          </a:custGeom>
          <a:noFill/>
          <a:ln w="25400">
            <a:solidFill>
              <a:srgbClr val="FF0000"/>
            </a:solidFill>
            <a:round/>
            <a:headEnd/>
            <a:tailEnd type="triangle" w="med" len="lg"/>
          </a:ln>
          <a:extLst>
            <a:ext uri="{909E8E84-426E-40DD-AFC4-6F175D3DCCD1}">
              <a14:hiddenFill xmlns:a14="http://schemas.microsoft.com/office/drawing/2010/main">
                <a:solidFill>
                  <a:srgbClr val="FFFFFF"/>
                </a:solidFill>
              </a14:hiddenFill>
            </a:ext>
          </a:extLst>
        </p:spPr>
        <p:txBody>
          <a:bodyPr lIns="91440" tIns="45720" rIns="91440" bIns="45720"/>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grpSp>
        <p:nvGrpSpPr>
          <p:cNvPr id="117769" name="Group 99"/>
          <p:cNvGrpSpPr>
            <a:grpSpLocks/>
          </p:cNvGrpSpPr>
          <p:nvPr/>
        </p:nvGrpSpPr>
        <p:grpSpPr bwMode="auto">
          <a:xfrm>
            <a:off x="8312151" y="3541185"/>
            <a:ext cx="1272116" cy="848783"/>
            <a:chOff x="948" y="2750"/>
            <a:chExt cx="802" cy="534"/>
          </a:xfrm>
        </p:grpSpPr>
        <p:sp>
          <p:nvSpPr>
            <p:cNvPr id="77" name="Rectangle 135"/>
            <p:cNvSpPr>
              <a:spLocks noChangeArrowheads="1"/>
            </p:cNvSpPr>
            <p:nvPr/>
          </p:nvSpPr>
          <p:spPr bwMode="auto">
            <a:xfrm>
              <a:off x="948" y="2765"/>
              <a:ext cx="773" cy="519"/>
            </a:xfrm>
            <a:prstGeom prst="rect">
              <a:avLst/>
            </a:prstGeom>
            <a:noFill/>
            <a:ln w="25400">
              <a:solidFill>
                <a:schemeClr val="tx2">
                  <a:lumMod val="60000"/>
                  <a:lumOff val="40000"/>
                </a:schemeClr>
              </a:solidFill>
              <a:miter lim="800000"/>
              <a:headEnd/>
              <a:tailEnd/>
            </a:ln>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defTabSz="1219170" fontAlgn="base">
                <a:spcBef>
                  <a:spcPct val="0"/>
                </a:spcBef>
                <a:spcAft>
                  <a:spcPct val="0"/>
                </a:spcAft>
                <a:buClrTx/>
                <a:buSzTx/>
                <a:buNone/>
                <a:defRPr/>
              </a:pPr>
              <a:endParaRPr lang="zh-CN" altLang="en-US" sz="1600">
                <a:solidFill>
                  <a:prstClr val="black"/>
                </a:solidFill>
                <a:latin typeface="Times New Roman" panose="02020603050405020304" pitchFamily="18" charset="0"/>
                <a:ea typeface="楷体_GB2312" pitchFamily="49" charset="-122"/>
                <a:cs typeface="Times New Roman" panose="02020603050405020304" pitchFamily="18" charset="0"/>
              </a:endParaRPr>
            </a:p>
          </p:txBody>
        </p:sp>
        <p:sp>
          <p:nvSpPr>
            <p:cNvPr id="117779" name="Rectangle 136"/>
            <p:cNvSpPr>
              <a:spLocks noChangeArrowheads="1"/>
            </p:cNvSpPr>
            <p:nvPr/>
          </p:nvSpPr>
          <p:spPr bwMode="auto">
            <a:xfrm>
              <a:off x="975" y="2750"/>
              <a:ext cx="77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srgbClr val="000000"/>
                  </a:solidFill>
                  <a:cs typeface="Times New Roman" panose="02020603050405020304" pitchFamily="18" charset="0"/>
                </a:rPr>
                <a:t>e</a:t>
              </a:r>
              <a:endParaRPr lang="en-US" altLang="zh-CN" sz="1600">
                <a:solidFill>
                  <a:srgbClr val="000000"/>
                </a:solidFill>
                <a:cs typeface="Times New Roman" panose="02020603050405020304" pitchFamily="18" charset="0"/>
              </a:endParaRPr>
            </a:p>
          </p:txBody>
        </p:sp>
        <p:sp>
          <p:nvSpPr>
            <p:cNvPr id="117780" name="Rectangle 137"/>
            <p:cNvSpPr>
              <a:spLocks noChangeArrowheads="1"/>
            </p:cNvSpPr>
            <p:nvPr/>
          </p:nvSpPr>
          <p:spPr bwMode="auto">
            <a:xfrm>
              <a:off x="975" y="3113"/>
              <a:ext cx="77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endParaRPr lang="en-US" altLang="zh-CN" sz="1600" i="1">
                <a:solidFill>
                  <a:srgbClr val="000000"/>
                </a:solidFill>
                <a:cs typeface="Times New Roman" panose="02020603050405020304" pitchFamily="18" charset="0"/>
              </a:endParaRPr>
            </a:p>
          </p:txBody>
        </p:sp>
        <p:sp>
          <p:nvSpPr>
            <p:cNvPr id="117781" name="Rectangle 138"/>
            <p:cNvSpPr>
              <a:spLocks noChangeArrowheads="1"/>
            </p:cNvSpPr>
            <p:nvPr/>
          </p:nvSpPr>
          <p:spPr bwMode="auto">
            <a:xfrm>
              <a:off x="975" y="2931"/>
              <a:ext cx="775"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zh-CN" altLang="en-US" sz="1600">
                  <a:solidFill>
                    <a:srgbClr val="000000"/>
                  </a:solidFill>
                  <a:latin typeface="楷体" panose="02010609060101010101" pitchFamily="49" charset="-122"/>
                  <a:ea typeface="楷体" panose="02010609060101010101" pitchFamily="49" charset="-122"/>
                  <a:cs typeface="Times New Roman" panose="02020603050405020304" pitchFamily="18" charset="0"/>
                </a:rPr>
                <a:t>访问链</a:t>
              </a:r>
            </a:p>
          </p:txBody>
        </p:sp>
        <p:sp>
          <p:nvSpPr>
            <p:cNvPr id="81" name="Line 139"/>
            <p:cNvSpPr>
              <a:spLocks noChangeShapeType="1"/>
            </p:cNvSpPr>
            <p:nvPr/>
          </p:nvSpPr>
          <p:spPr bwMode="auto">
            <a:xfrm flipV="1">
              <a:off x="975" y="2931"/>
              <a:ext cx="746" cy="1"/>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82" name="Line 140"/>
            <p:cNvSpPr>
              <a:spLocks noChangeShapeType="1"/>
            </p:cNvSpPr>
            <p:nvPr/>
          </p:nvSpPr>
          <p:spPr bwMode="auto">
            <a:xfrm flipV="1">
              <a:off x="975" y="3114"/>
              <a:ext cx="726" cy="0"/>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grpSp>
      <p:sp>
        <p:nvSpPr>
          <p:cNvPr id="83" name="任意多边形 82"/>
          <p:cNvSpPr/>
          <p:nvPr/>
        </p:nvSpPr>
        <p:spPr>
          <a:xfrm>
            <a:off x="9537700" y="675218"/>
            <a:ext cx="586317" cy="3257549"/>
          </a:xfrm>
          <a:custGeom>
            <a:avLst/>
            <a:gdLst>
              <a:gd name="connsiteX0" fmla="*/ 0 w 438897"/>
              <a:gd name="connsiteY0" fmla="*/ 2442758 h 2442758"/>
              <a:gd name="connsiteX1" fmla="*/ 421105 w 438897"/>
              <a:gd name="connsiteY1" fmla="*/ 1347884 h 2442758"/>
              <a:gd name="connsiteX2" fmla="*/ 324853 w 438897"/>
              <a:gd name="connsiteY2" fmla="*/ 192852 h 2442758"/>
              <a:gd name="connsiteX3" fmla="*/ 0 w 438897"/>
              <a:gd name="connsiteY3" fmla="*/ 12379 h 2442758"/>
            </a:gdLst>
            <a:ahLst/>
            <a:cxnLst>
              <a:cxn ang="0">
                <a:pos x="connsiteX0" y="connsiteY0"/>
              </a:cxn>
              <a:cxn ang="0">
                <a:pos x="connsiteX1" y="connsiteY1"/>
              </a:cxn>
              <a:cxn ang="0">
                <a:pos x="connsiteX2" y="connsiteY2"/>
              </a:cxn>
              <a:cxn ang="0">
                <a:pos x="connsiteX3" y="connsiteY3"/>
              </a:cxn>
            </a:cxnLst>
            <a:rect l="l" t="t" r="r" b="b"/>
            <a:pathLst>
              <a:path w="438897" h="2442758">
                <a:moveTo>
                  <a:pt x="0" y="2442758"/>
                </a:moveTo>
                <a:cubicBezTo>
                  <a:pt x="183481" y="2082813"/>
                  <a:pt x="366963" y="1722868"/>
                  <a:pt x="421105" y="1347884"/>
                </a:cubicBezTo>
                <a:cubicBezTo>
                  <a:pt x="475247" y="972900"/>
                  <a:pt x="395037" y="415436"/>
                  <a:pt x="324853" y="192852"/>
                </a:cubicBezTo>
                <a:cubicBezTo>
                  <a:pt x="254669" y="-29732"/>
                  <a:pt x="127334" y="-8677"/>
                  <a:pt x="0" y="12379"/>
                </a:cubicBezTo>
              </a:path>
            </a:pathLst>
          </a:custGeom>
          <a:noFill/>
          <a:ln w="25400">
            <a:solidFill>
              <a:schemeClr val="tx1"/>
            </a:solidFill>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eaLnBrk="0" fontAlgn="base" hangingPunct="0">
              <a:spcBef>
                <a:spcPct val="0"/>
              </a:spcBef>
              <a:spcAft>
                <a:spcPct val="0"/>
              </a:spcAft>
              <a:defRPr/>
            </a:pPr>
            <a:endParaRPr lang="zh-CN" altLang="en-US" sz="1467" b="1">
              <a:solidFill>
                <a:prstClr val="white"/>
              </a:solidFill>
              <a:latin typeface="Candara"/>
              <a:ea typeface="华文楷体" panose="02010600040101010101" pitchFamily="2" charset="-122"/>
            </a:endParaRPr>
          </a:p>
        </p:txBody>
      </p:sp>
      <p:sp>
        <p:nvSpPr>
          <p:cNvPr id="84" name="任意多边形 83"/>
          <p:cNvSpPr/>
          <p:nvPr/>
        </p:nvSpPr>
        <p:spPr>
          <a:xfrm>
            <a:off x="9505951" y="692151"/>
            <a:ext cx="336549" cy="1475316"/>
          </a:xfrm>
          <a:custGeom>
            <a:avLst/>
            <a:gdLst>
              <a:gd name="connsiteX0" fmla="*/ 0 w 252896"/>
              <a:gd name="connsiteY0" fmla="*/ 1106905 h 1106905"/>
              <a:gd name="connsiteX1" fmla="*/ 252663 w 252896"/>
              <a:gd name="connsiteY1" fmla="*/ 204537 h 1106905"/>
              <a:gd name="connsiteX2" fmla="*/ 36095 w 252896"/>
              <a:gd name="connsiteY2" fmla="*/ 0 h 1106905"/>
            </a:gdLst>
            <a:ahLst/>
            <a:cxnLst>
              <a:cxn ang="0">
                <a:pos x="connsiteX0" y="connsiteY0"/>
              </a:cxn>
              <a:cxn ang="0">
                <a:pos x="connsiteX1" y="connsiteY1"/>
              </a:cxn>
              <a:cxn ang="0">
                <a:pos x="connsiteX2" y="connsiteY2"/>
              </a:cxn>
            </a:cxnLst>
            <a:rect l="l" t="t" r="r" b="b"/>
            <a:pathLst>
              <a:path w="252896" h="1106905">
                <a:moveTo>
                  <a:pt x="0" y="1106905"/>
                </a:moveTo>
                <a:cubicBezTo>
                  <a:pt x="123323" y="747963"/>
                  <a:pt x="246647" y="389021"/>
                  <a:pt x="252663" y="204537"/>
                </a:cubicBezTo>
                <a:cubicBezTo>
                  <a:pt x="258679" y="20053"/>
                  <a:pt x="147387" y="10026"/>
                  <a:pt x="36095" y="0"/>
                </a:cubicBezTo>
              </a:path>
            </a:pathLst>
          </a:custGeom>
          <a:noFill/>
          <a:ln w="25400">
            <a:solidFill>
              <a:schemeClr val="tx2">
                <a:lumMod val="60000"/>
                <a:lumOff val="40000"/>
              </a:schemeClr>
            </a:solidFill>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eaLnBrk="0" fontAlgn="base" hangingPunct="0">
              <a:spcBef>
                <a:spcPct val="0"/>
              </a:spcBef>
              <a:spcAft>
                <a:spcPct val="0"/>
              </a:spcAft>
              <a:defRPr/>
            </a:pPr>
            <a:endParaRPr lang="zh-CN" altLang="en-US" sz="1467" b="1">
              <a:solidFill>
                <a:prstClr val="white"/>
              </a:solidFill>
              <a:latin typeface="Candara"/>
              <a:ea typeface="华文楷体" panose="02010600040101010101" pitchFamily="2" charset="-122"/>
            </a:endParaRPr>
          </a:p>
        </p:txBody>
      </p:sp>
      <p:grpSp>
        <p:nvGrpSpPr>
          <p:cNvPr id="117772" name="组合 84"/>
          <p:cNvGrpSpPr>
            <a:grpSpLocks/>
          </p:cNvGrpSpPr>
          <p:nvPr/>
        </p:nvGrpSpPr>
        <p:grpSpPr bwMode="auto">
          <a:xfrm>
            <a:off x="8312152" y="4459818"/>
            <a:ext cx="3016249" cy="2305049"/>
            <a:chOff x="78177" y="3363243"/>
            <a:chExt cx="2261575" cy="1728787"/>
          </a:xfrm>
        </p:grpSpPr>
        <p:sp>
          <p:nvSpPr>
            <p:cNvPr id="86" name="Rectangle 4"/>
            <p:cNvSpPr>
              <a:spLocks noChangeArrowheads="1"/>
            </p:cNvSpPr>
            <p:nvPr/>
          </p:nvSpPr>
          <p:spPr bwMode="auto">
            <a:xfrm>
              <a:off x="78177" y="3363243"/>
              <a:ext cx="2261575" cy="1714500"/>
            </a:xfrm>
            <a:prstGeom prst="rect">
              <a:avLst/>
            </a:prstGeom>
            <a:solidFill>
              <a:schemeClr val="accent5">
                <a:lumMod val="60000"/>
                <a:lumOff val="40000"/>
              </a:schemeClr>
            </a:solidFill>
            <a:ln w="9525">
              <a:solidFill>
                <a:schemeClr val="tx1"/>
              </a:solidFill>
              <a:miter lim="800000"/>
              <a:headEnd/>
              <a:tailEnd/>
            </a:ln>
          </p:spPr>
          <p:txBody>
            <a:bodyPr lIns="91440" tIns="45720" rIns="91440" bIns="45720"/>
            <a:lstStyle/>
            <a:p>
              <a:pPr marL="342891" indent="-342891" defTabSz="1219170" fontAlgn="base">
                <a:lnSpc>
                  <a:spcPts val="2400"/>
                </a:lnSpc>
                <a:spcBef>
                  <a:spcPct val="20000"/>
                </a:spcBef>
                <a:spcAft>
                  <a:spcPct val="0"/>
                </a:spcAft>
                <a:buClr>
                  <a:srgbClr val="5EAEFF"/>
                </a:buClr>
                <a:buSzPct val="60000"/>
                <a:defRPr/>
              </a:pPr>
              <a:r>
                <a:rPr lang="zh-CN" altLang="en-US" sz="1600" b="1" dirty="0">
                  <a:solidFill>
                    <a:prstClr val="black"/>
                  </a:solidFill>
                  <a:latin typeface="楷体_GB2312"/>
                  <a:ea typeface="楷体_GB2312"/>
                  <a:cs typeface="楷体_GB2312"/>
                </a:rPr>
                <a:t>	</a:t>
              </a:r>
              <a:r>
                <a:rPr lang="en-US" altLang="zh-CN" sz="2400" b="1" dirty="0">
                  <a:solidFill>
                    <a:srgbClr val="0000FF"/>
                  </a:solidFill>
                  <a:latin typeface="Times New Roman" panose="02020603050405020304" pitchFamily="18" charset="0"/>
                  <a:ea typeface="楷体_GB2312"/>
                  <a:cs typeface="Times New Roman" pitchFamily="18" charset="0"/>
                </a:rPr>
                <a:t>  </a:t>
              </a:r>
              <a:r>
                <a:rPr lang="zh-CN" altLang="en-US" sz="2400" b="1" dirty="0">
                  <a:solidFill>
                    <a:srgbClr val="0000FF"/>
                  </a:solidFill>
                  <a:latin typeface="楷体" pitchFamily="49" charset="-122"/>
                  <a:ea typeface="楷体" pitchFamily="49" charset="-122"/>
                  <a:cs typeface="Times New Roman" pitchFamily="18" charset="0"/>
                </a:rPr>
                <a:t>过程   嵌套深度</a:t>
              </a:r>
              <a:endParaRPr lang="en-US" altLang="zh-CN" sz="2400" b="1" dirty="0">
                <a:solidFill>
                  <a:srgbClr val="0000FF"/>
                </a:solidFill>
                <a:latin typeface="楷体" pitchFamily="49" charset="-122"/>
                <a:ea typeface="楷体" pitchFamily="49" charset="-122"/>
                <a:cs typeface="Times New Roman" pitchFamily="18" charset="0"/>
              </a:endParaRPr>
            </a:p>
            <a:p>
              <a:pPr marL="342891" indent="-342891" algn="just" defTabSz="1219170" fontAlgn="base">
                <a:lnSpc>
                  <a:spcPts val="2400"/>
                </a:lnSpc>
                <a:spcBef>
                  <a:spcPct val="20000"/>
                </a:spcBef>
                <a:spcAft>
                  <a:spcPct val="0"/>
                </a:spcAft>
                <a:buClr>
                  <a:srgbClr val="5EAEFF"/>
                </a:buClr>
                <a:buSzPct val="60000"/>
                <a:defRPr/>
              </a:pPr>
              <a:r>
                <a:rPr lang="en-US" altLang="zh-CN" sz="2400" b="1" i="1" dirty="0">
                  <a:solidFill>
                    <a:prstClr val="black"/>
                  </a:solidFill>
                  <a:latin typeface="Times New Roman" panose="02020603050405020304" pitchFamily="18" charset="0"/>
                  <a:ea typeface="楷体_GB2312"/>
                  <a:cs typeface="Times New Roman" pitchFamily="18" charset="0"/>
                </a:rPr>
                <a:t>sort</a:t>
              </a:r>
              <a:r>
                <a:rPr lang="en-US" altLang="zh-CN" sz="2400" b="1" dirty="0">
                  <a:solidFill>
                    <a:prstClr val="black"/>
                  </a:solidFill>
                  <a:latin typeface="Times New Roman" panose="02020603050405020304" pitchFamily="18" charset="0"/>
                  <a:ea typeface="楷体_GB2312"/>
                  <a:cs typeface="Times New Roman" pitchFamily="18" charset="0"/>
                </a:rPr>
                <a:t>		1</a:t>
              </a:r>
            </a:p>
            <a:p>
              <a:pPr marL="342891" indent="-342891" algn="just" defTabSz="1219170" fontAlgn="base">
                <a:lnSpc>
                  <a:spcPts val="2400"/>
                </a:lnSpc>
                <a:spcBef>
                  <a:spcPct val="20000"/>
                </a:spcBef>
                <a:spcAft>
                  <a:spcPct val="0"/>
                </a:spcAft>
                <a:buClr>
                  <a:srgbClr val="5EAEFF"/>
                </a:buClr>
                <a:buSzPct val="60000"/>
                <a:defRPr/>
              </a:pPr>
              <a:r>
                <a:rPr lang="en-US" altLang="zh-CN" sz="2400" b="1" dirty="0">
                  <a:solidFill>
                    <a:prstClr val="black"/>
                  </a:solidFill>
                  <a:latin typeface="Times New Roman" panose="02020603050405020304" pitchFamily="18" charset="0"/>
                  <a:ea typeface="楷体_GB2312"/>
                  <a:cs typeface="Times New Roman" pitchFamily="18" charset="0"/>
                </a:rPr>
                <a:t>   </a:t>
              </a:r>
              <a:r>
                <a:rPr lang="en-US" altLang="zh-CN" sz="2400" b="1" i="1" dirty="0" err="1">
                  <a:solidFill>
                    <a:prstClr val="black"/>
                  </a:solidFill>
                  <a:latin typeface="Times New Roman" panose="02020603050405020304" pitchFamily="18" charset="0"/>
                  <a:ea typeface="楷体_GB2312"/>
                  <a:cs typeface="Times New Roman" pitchFamily="18" charset="0"/>
                </a:rPr>
                <a:t>readarray</a:t>
              </a:r>
              <a:r>
                <a:rPr lang="en-US" altLang="zh-CN" sz="2400" b="1" i="1" dirty="0">
                  <a:solidFill>
                    <a:prstClr val="black"/>
                  </a:solidFill>
                  <a:latin typeface="Times New Roman" panose="02020603050405020304" pitchFamily="18" charset="0"/>
                  <a:ea typeface="楷体_GB2312"/>
                  <a:cs typeface="Times New Roman" pitchFamily="18" charset="0"/>
                </a:rPr>
                <a:t>	</a:t>
              </a:r>
              <a:r>
                <a:rPr lang="en-US" altLang="zh-CN" sz="2400" b="1" dirty="0">
                  <a:solidFill>
                    <a:prstClr val="black"/>
                  </a:solidFill>
                  <a:latin typeface="Times New Roman" panose="02020603050405020304" pitchFamily="18" charset="0"/>
                  <a:ea typeface="楷体_GB2312"/>
                  <a:cs typeface="Times New Roman" pitchFamily="18" charset="0"/>
                </a:rPr>
                <a:t>2</a:t>
              </a:r>
            </a:p>
            <a:p>
              <a:pPr marL="342891" indent="-342891" algn="just" defTabSz="1219170" fontAlgn="base">
                <a:lnSpc>
                  <a:spcPts val="2400"/>
                </a:lnSpc>
                <a:spcBef>
                  <a:spcPct val="20000"/>
                </a:spcBef>
                <a:spcAft>
                  <a:spcPct val="0"/>
                </a:spcAft>
                <a:buClr>
                  <a:srgbClr val="5EAEFF"/>
                </a:buClr>
                <a:buSzPct val="60000"/>
                <a:defRPr/>
              </a:pPr>
              <a:r>
                <a:rPr lang="en-US" altLang="zh-CN" sz="2400" b="1" dirty="0">
                  <a:solidFill>
                    <a:prstClr val="black"/>
                  </a:solidFill>
                  <a:latin typeface="Times New Roman" panose="02020603050405020304" pitchFamily="18" charset="0"/>
                  <a:ea typeface="楷体_GB2312"/>
                  <a:cs typeface="Times New Roman" pitchFamily="18" charset="0"/>
                </a:rPr>
                <a:t>   </a:t>
              </a:r>
              <a:r>
                <a:rPr lang="en-US" altLang="zh-CN" sz="2400" b="1" i="1" dirty="0">
                  <a:solidFill>
                    <a:prstClr val="black"/>
                  </a:solidFill>
                  <a:latin typeface="Times New Roman" panose="02020603050405020304" pitchFamily="18" charset="0"/>
                  <a:ea typeface="楷体_GB2312"/>
                  <a:cs typeface="Times New Roman" pitchFamily="18" charset="0"/>
                </a:rPr>
                <a:t>exchange</a:t>
              </a:r>
              <a:r>
                <a:rPr lang="en-US" altLang="zh-CN" sz="2400" b="1" dirty="0">
                  <a:solidFill>
                    <a:prstClr val="black"/>
                  </a:solidFill>
                  <a:latin typeface="Times New Roman" panose="02020603050405020304" pitchFamily="18" charset="0"/>
                  <a:ea typeface="楷体_GB2312"/>
                  <a:cs typeface="Times New Roman" pitchFamily="18" charset="0"/>
                </a:rPr>
                <a:t>	2</a:t>
              </a:r>
            </a:p>
            <a:p>
              <a:pPr marL="342891" indent="-342891" algn="just" defTabSz="1219170" fontAlgn="base">
                <a:lnSpc>
                  <a:spcPts val="2400"/>
                </a:lnSpc>
                <a:spcBef>
                  <a:spcPct val="20000"/>
                </a:spcBef>
                <a:spcAft>
                  <a:spcPct val="0"/>
                </a:spcAft>
                <a:buClr>
                  <a:srgbClr val="5EAEFF"/>
                </a:buClr>
                <a:buSzPct val="60000"/>
                <a:defRPr/>
              </a:pPr>
              <a:r>
                <a:rPr lang="en-US" altLang="zh-CN" sz="2400" b="1" dirty="0">
                  <a:solidFill>
                    <a:prstClr val="black"/>
                  </a:solidFill>
                  <a:latin typeface="Times New Roman" panose="02020603050405020304" pitchFamily="18" charset="0"/>
                  <a:ea typeface="楷体_GB2312"/>
                  <a:cs typeface="Times New Roman" pitchFamily="18" charset="0"/>
                </a:rPr>
                <a:t>   </a:t>
              </a:r>
              <a:r>
                <a:rPr lang="en-US" altLang="zh-CN" sz="2400" b="1" i="1" dirty="0">
                  <a:solidFill>
                    <a:prstClr val="black"/>
                  </a:solidFill>
                  <a:latin typeface="Times New Roman" panose="02020603050405020304" pitchFamily="18" charset="0"/>
                  <a:ea typeface="楷体_GB2312"/>
                  <a:cs typeface="Times New Roman" pitchFamily="18" charset="0"/>
                </a:rPr>
                <a:t>quicksort</a:t>
              </a:r>
              <a:r>
                <a:rPr lang="en-US" altLang="zh-CN" sz="2400" b="1" dirty="0">
                  <a:solidFill>
                    <a:prstClr val="black"/>
                  </a:solidFill>
                  <a:latin typeface="Times New Roman" panose="02020603050405020304" pitchFamily="18" charset="0"/>
                  <a:ea typeface="楷体_GB2312"/>
                  <a:cs typeface="Times New Roman" pitchFamily="18" charset="0"/>
                </a:rPr>
                <a:t>	2</a:t>
              </a:r>
            </a:p>
            <a:p>
              <a:pPr marL="342891" indent="-342891" algn="just" defTabSz="1219170" fontAlgn="base">
                <a:lnSpc>
                  <a:spcPts val="2400"/>
                </a:lnSpc>
                <a:spcBef>
                  <a:spcPct val="20000"/>
                </a:spcBef>
                <a:spcAft>
                  <a:spcPct val="0"/>
                </a:spcAft>
                <a:buClr>
                  <a:srgbClr val="5EAEFF"/>
                </a:buClr>
                <a:buSzPct val="60000"/>
                <a:defRPr/>
              </a:pPr>
              <a:r>
                <a:rPr lang="en-US" altLang="zh-CN" sz="2400" b="1" dirty="0">
                  <a:solidFill>
                    <a:prstClr val="black"/>
                  </a:solidFill>
                  <a:latin typeface="Times New Roman" panose="02020603050405020304" pitchFamily="18" charset="0"/>
                  <a:ea typeface="楷体_GB2312"/>
                  <a:cs typeface="Times New Roman" pitchFamily="18" charset="0"/>
                </a:rPr>
                <a:t>      </a:t>
              </a:r>
              <a:r>
                <a:rPr lang="en-US" altLang="zh-CN" sz="2400" b="1" i="1" dirty="0">
                  <a:solidFill>
                    <a:prstClr val="black"/>
                  </a:solidFill>
                  <a:latin typeface="Times New Roman" panose="02020603050405020304" pitchFamily="18" charset="0"/>
                  <a:ea typeface="楷体_GB2312"/>
                  <a:cs typeface="Times New Roman" pitchFamily="18" charset="0"/>
                </a:rPr>
                <a:t>partition</a:t>
              </a:r>
              <a:r>
                <a:rPr lang="en-US" altLang="zh-CN" sz="2400" b="1" dirty="0">
                  <a:solidFill>
                    <a:prstClr val="black"/>
                  </a:solidFill>
                  <a:latin typeface="Times New Roman" panose="02020603050405020304" pitchFamily="18" charset="0"/>
                  <a:ea typeface="楷体_GB2312"/>
                  <a:cs typeface="Times New Roman" pitchFamily="18" charset="0"/>
                </a:rPr>
                <a:t>	3</a:t>
              </a:r>
            </a:p>
          </p:txBody>
        </p:sp>
        <p:cxnSp>
          <p:nvCxnSpPr>
            <p:cNvPr id="87" name="直接连接符 86"/>
            <p:cNvCxnSpPr/>
            <p:nvPr/>
          </p:nvCxnSpPr>
          <p:spPr bwMode="auto">
            <a:xfrm>
              <a:off x="78177" y="3648993"/>
              <a:ext cx="22615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bwMode="auto">
            <a:xfrm>
              <a:off x="1331963" y="3363243"/>
              <a:ext cx="0" cy="17287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7773" name="标题 1"/>
          <p:cNvSpPr>
            <a:spLocks noGrp="1"/>
          </p:cNvSpPr>
          <p:nvPr>
            <p:ph type="title"/>
          </p:nvPr>
        </p:nvSpPr>
        <p:spPr>
          <a:xfrm>
            <a:off x="1007533" y="357718"/>
            <a:ext cx="10574867" cy="478367"/>
          </a:xfrm>
        </p:spPr>
        <p:txBody>
          <a:bodyPr/>
          <a:lstStyle/>
          <a:p>
            <a:r>
              <a:rPr lang="zh-CN" altLang="en-US" sz="40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访问链的建立</a:t>
            </a:r>
            <a:endParaRPr lang="zh-CN" altLang="en-US" dirty="0">
              <a:ea typeface="微软雅黑" panose="020B0503020204020204" pitchFamily="34" charset="-122"/>
              <a:cs typeface="Times New Roman" panose="02020603050405020304" pitchFamily="18" charset="0"/>
            </a:endParaRPr>
          </a:p>
        </p:txBody>
      </p:sp>
      <p:sp>
        <p:nvSpPr>
          <p:cNvPr id="89" name="Rectangle 2"/>
          <p:cNvSpPr>
            <a:spLocks noGrp="1" noChangeArrowheads="1"/>
          </p:cNvSpPr>
          <p:nvPr>
            <p:ph idx="1"/>
          </p:nvPr>
        </p:nvSpPr>
        <p:spPr>
          <a:xfrm>
            <a:off x="476251" y="952500"/>
            <a:ext cx="7747023" cy="5793317"/>
          </a:xfrm>
        </p:spPr>
        <p:txBody>
          <a:bodyPr/>
          <a:lstStyle/>
          <a:p>
            <a:pPr eaLnBrk="1" hangingPunct="1">
              <a:lnSpc>
                <a:spcPts val="3467"/>
              </a:lnSpc>
              <a:buClrTx/>
              <a:buFont typeface="Wingdings" pitchFamily="2" charset="2"/>
              <a:buChar char="Ø"/>
              <a:defRPr/>
            </a:pPr>
            <a:r>
              <a:rPr lang="zh-CN" altLang="en-US" sz="2667" b="1" dirty="0">
                <a:solidFill>
                  <a:schemeClr val="tx1"/>
                </a:solidFill>
                <a:cs typeface="Times New Roman" pitchFamily="18" charset="0"/>
              </a:rPr>
              <a:t>建立访问链的代码属于</a:t>
            </a:r>
            <a:r>
              <a:rPr lang="zh-CN" altLang="en-US" sz="2667" b="1" dirty="0">
                <a:solidFill>
                  <a:schemeClr val="tx2">
                    <a:lumMod val="60000"/>
                    <a:lumOff val="40000"/>
                  </a:schemeClr>
                </a:solidFill>
                <a:cs typeface="Times New Roman" pitchFamily="18" charset="0"/>
              </a:rPr>
              <a:t>调用序列</a:t>
            </a:r>
            <a:r>
              <a:rPr lang="zh-CN" altLang="en-US" sz="2667" b="1" dirty="0">
                <a:solidFill>
                  <a:schemeClr val="tx1"/>
                </a:solidFill>
                <a:cs typeface="Times New Roman" pitchFamily="18" charset="0"/>
              </a:rPr>
              <a:t>的一部分</a:t>
            </a:r>
            <a:endParaRPr lang="en-US" altLang="zh-CN" sz="2667" b="1" dirty="0">
              <a:solidFill>
                <a:schemeClr val="tx1"/>
              </a:solidFill>
              <a:cs typeface="Times New Roman" pitchFamily="18" charset="0"/>
            </a:endParaRPr>
          </a:p>
          <a:p>
            <a:pPr eaLnBrk="1" hangingPunct="1">
              <a:lnSpc>
                <a:spcPts val="3467"/>
              </a:lnSpc>
              <a:buClrTx/>
              <a:buFont typeface="Wingdings" pitchFamily="2" charset="2"/>
              <a:buChar char="Ø"/>
              <a:defRPr/>
            </a:pPr>
            <a:r>
              <a:rPr lang="zh-CN" altLang="en-US" sz="2667" b="1" dirty="0">
                <a:solidFill>
                  <a:schemeClr val="tx1"/>
                </a:solidFill>
                <a:cs typeface="Times New Roman" pitchFamily="18" charset="0"/>
              </a:rPr>
              <a:t>假设嵌套深度为</a:t>
            </a:r>
            <a:r>
              <a:rPr lang="en-US" altLang="zh-CN" sz="2667" b="1" i="1" dirty="0">
                <a:solidFill>
                  <a:schemeClr val="tx1"/>
                </a:solidFill>
                <a:ea typeface="楷体_GB2312"/>
                <a:cs typeface="Times New Roman" pitchFamily="18" charset="0"/>
              </a:rPr>
              <a:t>n</a:t>
            </a:r>
            <a:r>
              <a:rPr lang="en-US" altLang="zh-CN" sz="2667" b="1" i="1" baseline="-30000" dirty="0">
                <a:solidFill>
                  <a:schemeClr val="tx1"/>
                </a:solidFill>
                <a:ea typeface="楷体_GB2312"/>
                <a:cs typeface="Times New Roman" pitchFamily="18" charset="0"/>
              </a:rPr>
              <a:t>x</a:t>
            </a:r>
            <a:r>
              <a:rPr lang="zh-CN" altLang="en-US" sz="2667" b="1" dirty="0">
                <a:solidFill>
                  <a:schemeClr val="tx1"/>
                </a:solidFill>
                <a:cs typeface="Times New Roman" pitchFamily="18" charset="0"/>
              </a:rPr>
              <a:t>的过程</a:t>
            </a:r>
            <a:r>
              <a:rPr lang="en-US" altLang="zh-CN" sz="2667" b="1" i="1" dirty="0">
                <a:solidFill>
                  <a:schemeClr val="tx1"/>
                </a:solidFill>
                <a:cs typeface="Times New Roman" pitchFamily="18" charset="0"/>
              </a:rPr>
              <a:t>x</a:t>
            </a:r>
            <a:r>
              <a:rPr lang="zh-CN" altLang="en-US" sz="2667" b="1" dirty="0">
                <a:solidFill>
                  <a:schemeClr val="tx1"/>
                </a:solidFill>
                <a:cs typeface="Times New Roman" pitchFamily="18" charset="0"/>
              </a:rPr>
              <a:t>调用嵌套深度为</a:t>
            </a:r>
            <a:r>
              <a:rPr lang="en-US" altLang="zh-CN" sz="2667" b="1" i="1" dirty="0" err="1">
                <a:solidFill>
                  <a:schemeClr val="tx1"/>
                </a:solidFill>
                <a:ea typeface="楷体_GB2312"/>
                <a:cs typeface="楷体_GB2312"/>
              </a:rPr>
              <a:t>n</a:t>
            </a:r>
            <a:r>
              <a:rPr lang="en-US" altLang="zh-CN" sz="2667" b="1" i="1" baseline="-30000" dirty="0" err="1">
                <a:solidFill>
                  <a:schemeClr val="tx1"/>
                </a:solidFill>
                <a:ea typeface="楷体_GB2312"/>
                <a:cs typeface="楷体_GB2312"/>
              </a:rPr>
              <a:t>y</a:t>
            </a:r>
            <a:r>
              <a:rPr lang="zh-CN" altLang="en-US" sz="2667" b="1" dirty="0">
                <a:solidFill>
                  <a:schemeClr val="tx1"/>
                </a:solidFill>
              </a:rPr>
              <a:t>的过程</a:t>
            </a:r>
            <a:r>
              <a:rPr lang="en-US" altLang="zh-CN" sz="2667" b="1" i="1" dirty="0">
                <a:solidFill>
                  <a:schemeClr val="tx1"/>
                </a:solidFill>
              </a:rPr>
              <a:t>y</a:t>
            </a:r>
            <a:r>
              <a:rPr lang="zh-CN" altLang="en-US" sz="2667" b="1" dirty="0">
                <a:solidFill>
                  <a:schemeClr val="tx1"/>
                </a:solidFill>
              </a:rPr>
              <a:t> </a:t>
            </a:r>
            <a:r>
              <a:rPr lang="en-US" altLang="zh-CN" sz="2667" b="1" dirty="0">
                <a:solidFill>
                  <a:schemeClr val="tx1"/>
                </a:solidFill>
                <a:ea typeface="楷体_GB2312"/>
                <a:cs typeface="楷体_GB2312"/>
              </a:rPr>
              <a:t>(</a:t>
            </a:r>
            <a:r>
              <a:rPr lang="en-US" altLang="zh-CN" sz="2667" b="1" i="1" dirty="0" err="1">
                <a:solidFill>
                  <a:schemeClr val="tx1"/>
                </a:solidFill>
                <a:ea typeface="楷体_GB2312"/>
                <a:cs typeface="楷体_GB2312"/>
              </a:rPr>
              <a:t>x</a:t>
            </a:r>
            <a:r>
              <a:rPr lang="en-US" altLang="zh-CN" sz="2667" b="1" dirty="0" err="1">
                <a:solidFill>
                  <a:schemeClr val="tx1"/>
                </a:solidFill>
                <a:ea typeface="楷体_GB2312"/>
                <a:cs typeface="楷体_GB2312"/>
              </a:rPr>
              <a:t>→</a:t>
            </a:r>
            <a:r>
              <a:rPr lang="en-US" altLang="zh-CN" sz="2667" b="1" i="1" dirty="0" err="1">
                <a:solidFill>
                  <a:schemeClr val="tx1"/>
                </a:solidFill>
                <a:ea typeface="楷体_GB2312"/>
                <a:cs typeface="楷体_GB2312"/>
              </a:rPr>
              <a:t>y</a:t>
            </a:r>
            <a:r>
              <a:rPr lang="en-US" altLang="zh-CN" sz="2667" b="1" dirty="0">
                <a:solidFill>
                  <a:schemeClr val="tx1"/>
                </a:solidFill>
                <a:ea typeface="楷体_GB2312"/>
                <a:cs typeface="楷体_GB2312"/>
              </a:rPr>
              <a:t>)</a:t>
            </a:r>
          </a:p>
          <a:p>
            <a:pPr lvl="1" eaLnBrk="1" hangingPunct="1">
              <a:lnSpc>
                <a:spcPts val="3467"/>
              </a:lnSpc>
              <a:buClrTx/>
              <a:buFont typeface="Wingdings" pitchFamily="2" charset="2"/>
              <a:buChar char="Ø"/>
              <a:defRPr/>
            </a:pPr>
            <a:r>
              <a:rPr lang="en-US" altLang="zh-CN" sz="2667" b="1" i="1" dirty="0">
                <a:solidFill>
                  <a:schemeClr val="tx1"/>
                </a:solidFill>
                <a:ea typeface="楷体_GB2312"/>
                <a:cs typeface="楷体_GB2312"/>
              </a:rPr>
              <a:t>n</a:t>
            </a:r>
            <a:r>
              <a:rPr lang="en-US" altLang="zh-CN" sz="2667" b="1" i="1" baseline="-30000" dirty="0">
                <a:solidFill>
                  <a:schemeClr val="tx1"/>
                </a:solidFill>
                <a:ea typeface="楷体_GB2312"/>
                <a:cs typeface="楷体_GB2312"/>
              </a:rPr>
              <a:t>x </a:t>
            </a:r>
            <a:r>
              <a:rPr lang="en-US" altLang="zh-CN" sz="2667" b="1" dirty="0">
                <a:solidFill>
                  <a:schemeClr val="tx1"/>
                </a:solidFill>
                <a:ea typeface="楷体_GB2312"/>
                <a:cs typeface="楷体_GB2312"/>
              </a:rPr>
              <a:t>&lt; </a:t>
            </a:r>
            <a:r>
              <a:rPr lang="en-US" altLang="zh-CN" sz="2667" b="1" i="1" dirty="0" err="1">
                <a:solidFill>
                  <a:schemeClr val="tx1"/>
                </a:solidFill>
                <a:ea typeface="楷体_GB2312"/>
                <a:cs typeface="楷体_GB2312"/>
              </a:rPr>
              <a:t>n</a:t>
            </a:r>
            <a:r>
              <a:rPr lang="en-US" altLang="zh-CN" sz="2400" b="1" i="1" baseline="-30000" dirty="0" err="1">
                <a:solidFill>
                  <a:schemeClr val="tx1"/>
                </a:solidFill>
                <a:ea typeface="楷体_GB2312"/>
                <a:cs typeface="楷体_GB2312"/>
              </a:rPr>
              <a:t>y</a:t>
            </a:r>
            <a:r>
              <a:rPr lang="zh-CN" altLang="en-US" sz="2667" b="1" dirty="0">
                <a:solidFill>
                  <a:schemeClr val="tx1"/>
                </a:solidFill>
                <a:latin typeface="楷体" pitchFamily="49" charset="-122"/>
              </a:rPr>
              <a:t>的情况</a:t>
            </a:r>
            <a:r>
              <a:rPr lang="en-US" altLang="zh-CN" sz="2667" b="1" dirty="0">
                <a:solidFill>
                  <a:schemeClr val="tx1"/>
                </a:solidFill>
                <a:ea typeface="楷体_GB2312"/>
                <a:cs typeface="楷体_GB2312"/>
              </a:rPr>
              <a:t>(</a:t>
            </a:r>
            <a:r>
              <a:rPr lang="zh-CN" altLang="en-US" sz="2667" b="1" dirty="0">
                <a:solidFill>
                  <a:schemeClr val="tx1"/>
                </a:solidFill>
                <a:latin typeface="楷体" pitchFamily="49" charset="-122"/>
              </a:rPr>
              <a:t>外层调用内层</a:t>
            </a:r>
            <a:r>
              <a:rPr lang="en-US" altLang="zh-CN" sz="2667" b="1" dirty="0">
                <a:solidFill>
                  <a:schemeClr val="tx1"/>
                </a:solidFill>
                <a:ea typeface="楷体_GB2312"/>
                <a:cs typeface="楷体_GB2312"/>
              </a:rPr>
              <a:t>)</a:t>
            </a:r>
          </a:p>
          <a:p>
            <a:pPr lvl="1" eaLnBrk="1" hangingPunct="1">
              <a:lnSpc>
                <a:spcPts val="3467"/>
              </a:lnSpc>
              <a:buClrTx/>
              <a:buFont typeface="Wingdings" pitchFamily="2" charset="2"/>
              <a:buChar char="Ø"/>
              <a:defRPr/>
            </a:pPr>
            <a:r>
              <a:rPr lang="en-US" altLang="zh-CN" sz="2667" b="1" i="1" dirty="0" err="1">
                <a:solidFill>
                  <a:prstClr val="black"/>
                </a:solidFill>
                <a:ea typeface="楷体_GB2312" pitchFamily="49" charset="-122"/>
              </a:rPr>
              <a:t>n</a:t>
            </a:r>
            <a:r>
              <a:rPr lang="en-US" altLang="zh-CN" sz="2667" b="1" i="1" baseline="-30000" dirty="0" err="1">
                <a:solidFill>
                  <a:prstClr val="black"/>
                </a:solidFill>
                <a:ea typeface="楷体" panose="02010609060101010101" pitchFamily="49" charset="-122"/>
                <a:cs typeface="Times New Roman" panose="02020603050405020304" pitchFamily="18" charset="0"/>
              </a:rPr>
              <a:t>x</a:t>
            </a:r>
            <a:r>
              <a:rPr lang="en-US" altLang="zh-CN" sz="2667" b="1" i="1" baseline="-30000" dirty="0">
                <a:solidFill>
                  <a:prstClr val="black"/>
                </a:solidFill>
                <a:ea typeface="楷体" panose="02010609060101010101" pitchFamily="49" charset="-122"/>
                <a:cs typeface="Times New Roman" panose="02020603050405020304" pitchFamily="18" charset="0"/>
              </a:rPr>
              <a:t> </a:t>
            </a:r>
            <a:r>
              <a:rPr lang="en-US" altLang="zh-CN" sz="2667" b="1" dirty="0">
                <a:solidFill>
                  <a:prstClr val="black"/>
                </a:solidFill>
                <a:ea typeface="楷体" panose="02010609060101010101" pitchFamily="49" charset="-122"/>
                <a:cs typeface="Times New Roman" panose="02020603050405020304" pitchFamily="18" charset="0"/>
              </a:rPr>
              <a:t>= </a:t>
            </a:r>
            <a:r>
              <a:rPr lang="en-US" altLang="zh-CN" sz="2667" b="1" i="1" dirty="0" err="1">
                <a:solidFill>
                  <a:prstClr val="black"/>
                </a:solidFill>
                <a:ea typeface="楷体" panose="02010609060101010101" pitchFamily="49" charset="-122"/>
                <a:cs typeface="Times New Roman" panose="02020603050405020304" pitchFamily="18" charset="0"/>
              </a:rPr>
              <a:t>n</a:t>
            </a:r>
            <a:r>
              <a:rPr lang="en-US" altLang="zh-CN" sz="2400" b="1" i="1" baseline="-30000" dirty="0" err="1">
                <a:solidFill>
                  <a:prstClr val="black"/>
                </a:solidFill>
                <a:ea typeface="楷体" panose="02010609060101010101" pitchFamily="49" charset="-122"/>
                <a:cs typeface="Times New Roman" panose="02020603050405020304" pitchFamily="18" charset="0"/>
              </a:rPr>
              <a:t>y</a:t>
            </a:r>
            <a:r>
              <a:rPr lang="zh-CN" altLang="en-US" sz="2667" b="1" dirty="0">
                <a:solidFill>
                  <a:prstClr val="black"/>
                </a:solidFill>
                <a:ea typeface="楷体" panose="02010609060101010101" pitchFamily="49" charset="-122"/>
                <a:cs typeface="Times New Roman" panose="02020603050405020304" pitchFamily="18" charset="0"/>
              </a:rPr>
              <a:t>的情况</a:t>
            </a:r>
            <a:r>
              <a:rPr lang="en-US" altLang="zh-CN" sz="2667" b="1" dirty="0">
                <a:solidFill>
                  <a:prstClr val="black"/>
                </a:solidFill>
                <a:ea typeface="楷体" panose="02010609060101010101" pitchFamily="49" charset="-122"/>
                <a:cs typeface="Times New Roman" panose="02020603050405020304" pitchFamily="18" charset="0"/>
              </a:rPr>
              <a:t>(</a:t>
            </a:r>
            <a:r>
              <a:rPr lang="zh-CN" altLang="en-US" sz="2667" b="1" dirty="0">
                <a:solidFill>
                  <a:schemeClr val="tx1"/>
                </a:solidFill>
                <a:latin typeface="楷体" pitchFamily="49" charset="-122"/>
              </a:rPr>
              <a:t>本层调用本层</a:t>
            </a:r>
            <a:r>
              <a:rPr lang="en-US" altLang="zh-CN" sz="2667" b="1" dirty="0">
                <a:solidFill>
                  <a:prstClr val="black"/>
                </a:solidFill>
                <a:ea typeface="楷体" panose="02010609060101010101" pitchFamily="49" charset="-122"/>
                <a:cs typeface="Times New Roman" panose="02020603050405020304" pitchFamily="18" charset="0"/>
              </a:rPr>
              <a:t> )</a:t>
            </a:r>
          </a:p>
          <a:p>
            <a:pPr lvl="1" eaLnBrk="1" hangingPunct="1">
              <a:lnSpc>
                <a:spcPts val="3467"/>
              </a:lnSpc>
              <a:buClrTx/>
              <a:buFont typeface="Wingdings" pitchFamily="2" charset="2"/>
              <a:buChar char="Ø"/>
              <a:defRPr/>
            </a:pPr>
            <a:r>
              <a:rPr lang="en-US" altLang="zh-CN" sz="2667" b="1" i="1" dirty="0" err="1">
                <a:solidFill>
                  <a:prstClr val="black"/>
                </a:solidFill>
                <a:ea typeface="楷体" panose="02010609060101010101" pitchFamily="49" charset="-122"/>
                <a:cs typeface="Times New Roman" panose="02020603050405020304" pitchFamily="18" charset="0"/>
              </a:rPr>
              <a:t>n</a:t>
            </a:r>
            <a:r>
              <a:rPr lang="en-US" altLang="zh-CN" sz="2667" b="1" i="1" baseline="-30000" dirty="0" err="1">
                <a:solidFill>
                  <a:prstClr val="black"/>
                </a:solidFill>
                <a:ea typeface="楷体" panose="02010609060101010101" pitchFamily="49" charset="-122"/>
                <a:cs typeface="Times New Roman" panose="02020603050405020304" pitchFamily="18" charset="0"/>
              </a:rPr>
              <a:t>x</a:t>
            </a:r>
            <a:r>
              <a:rPr lang="en-US" altLang="zh-CN" sz="2667" b="1" i="1" baseline="-30000" dirty="0">
                <a:solidFill>
                  <a:prstClr val="black"/>
                </a:solidFill>
                <a:ea typeface="楷体" panose="02010609060101010101" pitchFamily="49" charset="-122"/>
                <a:cs typeface="Times New Roman" panose="02020603050405020304" pitchFamily="18" charset="0"/>
              </a:rPr>
              <a:t> </a:t>
            </a:r>
            <a:r>
              <a:rPr lang="en-US" altLang="zh-CN" sz="2667" b="1" dirty="0">
                <a:solidFill>
                  <a:prstClr val="black"/>
                </a:solidFill>
                <a:ea typeface="楷体" panose="02010609060101010101" pitchFamily="49" charset="-122"/>
                <a:cs typeface="Times New Roman" panose="02020603050405020304" pitchFamily="18" charset="0"/>
              </a:rPr>
              <a:t>&gt; </a:t>
            </a:r>
            <a:r>
              <a:rPr lang="en-US" altLang="zh-CN" sz="2667" b="1" i="1" dirty="0" err="1">
                <a:solidFill>
                  <a:prstClr val="black"/>
                </a:solidFill>
                <a:ea typeface="楷体" panose="02010609060101010101" pitchFamily="49" charset="-122"/>
                <a:cs typeface="Times New Roman" panose="02020603050405020304" pitchFamily="18" charset="0"/>
              </a:rPr>
              <a:t>n</a:t>
            </a:r>
            <a:r>
              <a:rPr lang="en-US" altLang="zh-CN" sz="2400" b="1" i="1" baseline="-30000" dirty="0" err="1">
                <a:solidFill>
                  <a:prstClr val="black"/>
                </a:solidFill>
                <a:ea typeface="楷体" panose="02010609060101010101" pitchFamily="49" charset="-122"/>
                <a:cs typeface="Times New Roman" panose="02020603050405020304" pitchFamily="18" charset="0"/>
              </a:rPr>
              <a:t>y</a:t>
            </a:r>
            <a:r>
              <a:rPr lang="zh-CN" altLang="en-US" sz="2667" b="1" dirty="0">
                <a:solidFill>
                  <a:prstClr val="black"/>
                </a:solidFill>
                <a:ea typeface="楷体" panose="02010609060101010101" pitchFamily="49" charset="-122"/>
                <a:cs typeface="Times New Roman" panose="02020603050405020304" pitchFamily="18" charset="0"/>
              </a:rPr>
              <a:t>的情况</a:t>
            </a:r>
            <a:r>
              <a:rPr lang="en-US" altLang="zh-CN" sz="2667" b="1" dirty="0">
                <a:solidFill>
                  <a:prstClr val="black"/>
                </a:solidFill>
                <a:ea typeface="楷体" panose="02010609060101010101" pitchFamily="49" charset="-122"/>
                <a:cs typeface="Times New Roman" panose="02020603050405020304" pitchFamily="18" charset="0"/>
              </a:rPr>
              <a:t>(</a:t>
            </a:r>
            <a:r>
              <a:rPr lang="zh-CN" altLang="en-US" sz="2667" b="1" dirty="0">
                <a:solidFill>
                  <a:schemeClr val="tx1"/>
                </a:solidFill>
                <a:latin typeface="楷体" pitchFamily="49" charset="-122"/>
              </a:rPr>
              <a:t>内层调用外层，</a:t>
            </a:r>
            <a:r>
              <a:rPr lang="zh-CN" altLang="en-US" sz="2667" b="1" dirty="0">
                <a:solidFill>
                  <a:prstClr val="black"/>
                </a:solidFill>
                <a:ea typeface="楷体" panose="02010609060101010101" pitchFamily="49" charset="-122"/>
                <a:cs typeface="Times New Roman" panose="02020603050405020304" pitchFamily="18" charset="0"/>
              </a:rPr>
              <a:t>如： </a:t>
            </a:r>
            <a:r>
              <a:rPr lang="en-US" altLang="zh-CN" sz="2667" b="1" i="1" dirty="0" err="1">
                <a:solidFill>
                  <a:prstClr val="black"/>
                </a:solidFill>
                <a:ea typeface="楷体" panose="02010609060101010101" pitchFamily="49" charset="-122"/>
                <a:cs typeface="Times New Roman" panose="02020603050405020304" pitchFamily="18" charset="0"/>
              </a:rPr>
              <a:t>p</a:t>
            </a:r>
            <a:r>
              <a:rPr lang="en-US" altLang="zh-CN" sz="2667" b="1" dirty="0" err="1">
                <a:solidFill>
                  <a:prstClr val="black"/>
                </a:solidFill>
                <a:ea typeface="楷体" panose="02010609060101010101" pitchFamily="49" charset="-122"/>
                <a:cs typeface="Times New Roman" panose="02020603050405020304" pitchFamily="18" charset="0"/>
              </a:rPr>
              <a:t>→</a:t>
            </a:r>
            <a:r>
              <a:rPr lang="en-US" altLang="zh-CN" sz="2667" b="1" i="1" dirty="0" err="1">
                <a:solidFill>
                  <a:prstClr val="black"/>
                </a:solidFill>
                <a:ea typeface="楷体" panose="02010609060101010101" pitchFamily="49" charset="-122"/>
                <a:cs typeface="Times New Roman" panose="02020603050405020304" pitchFamily="18" charset="0"/>
              </a:rPr>
              <a:t>e</a:t>
            </a:r>
            <a:r>
              <a:rPr lang="en-US" altLang="zh-CN" sz="2667" b="1" dirty="0">
                <a:solidFill>
                  <a:prstClr val="black"/>
                </a:solidFill>
                <a:ea typeface="楷体" panose="02010609060101010101" pitchFamily="49" charset="-122"/>
                <a:cs typeface="Times New Roman" panose="02020603050405020304" pitchFamily="18" charset="0"/>
              </a:rPr>
              <a:t> )</a:t>
            </a:r>
          </a:p>
          <a:p>
            <a:pPr lvl="2" eaLnBrk="1" hangingPunct="1">
              <a:lnSpc>
                <a:spcPts val="3467"/>
              </a:lnSpc>
              <a:buClrTx/>
              <a:buFont typeface="Wingdings" pitchFamily="2" charset="2"/>
              <a:buChar char="Ø"/>
              <a:defRPr/>
            </a:pPr>
            <a:r>
              <a:rPr lang="zh-CN" altLang="en-US" sz="2400" b="1" dirty="0">
                <a:solidFill>
                  <a:prstClr val="black"/>
                </a:solidFill>
                <a:ea typeface="楷体" panose="02010609060101010101" pitchFamily="49" charset="-122"/>
                <a:cs typeface="Times New Roman" panose="02020603050405020304" pitchFamily="18" charset="0"/>
              </a:rPr>
              <a:t>调用者</a:t>
            </a:r>
            <a:r>
              <a:rPr lang="en-US" altLang="zh-CN" sz="2400" b="1" i="1" dirty="0">
                <a:solidFill>
                  <a:prstClr val="black"/>
                </a:solidFill>
                <a:ea typeface="楷体" panose="02010609060101010101" pitchFamily="49" charset="-122"/>
                <a:cs typeface="Times New Roman" panose="02020603050405020304" pitchFamily="18" charset="0"/>
              </a:rPr>
              <a:t>x</a:t>
            </a:r>
            <a:r>
              <a:rPr lang="zh-CN" altLang="en-US" sz="2400" b="1" dirty="0">
                <a:solidFill>
                  <a:prstClr val="black"/>
                </a:solidFill>
                <a:ea typeface="楷体" panose="02010609060101010101" pitchFamily="49" charset="-122"/>
                <a:cs typeface="Times New Roman" panose="02020603050405020304" pitchFamily="18" charset="0"/>
              </a:rPr>
              <a:t>必定嵌套在某个过程</a:t>
            </a:r>
            <a:r>
              <a:rPr lang="en-US" altLang="zh-CN" sz="2400" b="1" i="1" dirty="0">
                <a:solidFill>
                  <a:prstClr val="black"/>
                </a:solidFill>
                <a:ea typeface="楷体" panose="02010609060101010101" pitchFamily="49" charset="-122"/>
                <a:cs typeface="Times New Roman" panose="02020603050405020304" pitchFamily="18" charset="0"/>
              </a:rPr>
              <a:t>z</a:t>
            </a:r>
            <a:r>
              <a:rPr lang="zh-CN" altLang="en-US" sz="2400" b="1" dirty="0">
                <a:solidFill>
                  <a:prstClr val="black"/>
                </a:solidFill>
                <a:ea typeface="楷体" panose="02010609060101010101" pitchFamily="49" charset="-122"/>
                <a:cs typeface="Times New Roman" panose="02020603050405020304" pitchFamily="18" charset="0"/>
              </a:rPr>
              <a:t>中，而</a:t>
            </a:r>
            <a:r>
              <a:rPr lang="en-US" altLang="zh-CN" sz="2400" b="1" i="1" dirty="0">
                <a:solidFill>
                  <a:prstClr val="black"/>
                </a:solidFill>
                <a:ea typeface="楷体" panose="02010609060101010101" pitchFamily="49" charset="-122"/>
                <a:cs typeface="Times New Roman" panose="02020603050405020304" pitchFamily="18" charset="0"/>
              </a:rPr>
              <a:t>z</a:t>
            </a:r>
            <a:r>
              <a:rPr lang="zh-CN" altLang="en-US" sz="2400" b="1" dirty="0">
                <a:solidFill>
                  <a:schemeClr val="tx1"/>
                </a:solidFill>
                <a:ea typeface="楷体" panose="02010609060101010101" pitchFamily="49" charset="-122"/>
                <a:cs typeface="Times New Roman" panose="02020603050405020304" pitchFamily="18" charset="0"/>
              </a:rPr>
              <a:t>中</a:t>
            </a:r>
            <a:r>
              <a:rPr lang="zh-CN" altLang="en-US" sz="2400" b="1" dirty="0">
                <a:solidFill>
                  <a:schemeClr val="tx2">
                    <a:lumMod val="60000"/>
                    <a:lumOff val="40000"/>
                  </a:schemeClr>
                </a:solidFill>
                <a:ea typeface="楷体" panose="02010609060101010101" pitchFamily="49" charset="-122"/>
                <a:cs typeface="Times New Roman" panose="02020603050405020304" pitchFamily="18" charset="0"/>
              </a:rPr>
              <a:t>直接定义</a:t>
            </a:r>
            <a:r>
              <a:rPr lang="zh-CN" altLang="en-US" sz="2400" b="1" dirty="0">
                <a:solidFill>
                  <a:prstClr val="black"/>
                </a:solidFill>
                <a:ea typeface="楷体" panose="02010609060101010101" pitchFamily="49" charset="-122"/>
                <a:cs typeface="Times New Roman" panose="02020603050405020304" pitchFamily="18" charset="0"/>
              </a:rPr>
              <a:t>了被调用者</a:t>
            </a:r>
            <a:r>
              <a:rPr lang="en-US" altLang="zh-CN" sz="2400" b="1" i="1" dirty="0">
                <a:solidFill>
                  <a:prstClr val="black"/>
                </a:solidFill>
                <a:ea typeface="楷体" panose="02010609060101010101" pitchFamily="49" charset="-122"/>
                <a:cs typeface="Times New Roman" panose="02020603050405020304" pitchFamily="18" charset="0"/>
              </a:rPr>
              <a:t>y</a:t>
            </a:r>
          </a:p>
          <a:p>
            <a:pPr lvl="2" eaLnBrk="1" hangingPunct="1">
              <a:lnSpc>
                <a:spcPts val="3467"/>
              </a:lnSpc>
              <a:buClrTx/>
              <a:buFont typeface="Wingdings" pitchFamily="2" charset="2"/>
              <a:buChar char="Ø"/>
              <a:defRPr/>
            </a:pPr>
            <a:r>
              <a:rPr lang="zh-CN" altLang="en-US" sz="2400" b="1" dirty="0">
                <a:solidFill>
                  <a:prstClr val="black"/>
                </a:solidFill>
                <a:ea typeface="楷体" panose="02010609060101010101" pitchFamily="49" charset="-122"/>
                <a:cs typeface="Times New Roman" panose="02020603050405020304" pitchFamily="18" charset="0"/>
              </a:rPr>
              <a:t>从</a:t>
            </a:r>
            <a:r>
              <a:rPr lang="en-US" altLang="zh-CN" sz="2400" b="1" i="1" dirty="0">
                <a:solidFill>
                  <a:prstClr val="black"/>
                </a:solidFill>
                <a:ea typeface="楷体" panose="02010609060101010101" pitchFamily="49" charset="-122"/>
                <a:cs typeface="Times New Roman" panose="02020603050405020304" pitchFamily="18" charset="0"/>
              </a:rPr>
              <a:t>x</a:t>
            </a:r>
            <a:r>
              <a:rPr lang="zh-CN" altLang="en-US" sz="2400" b="1" dirty="0">
                <a:solidFill>
                  <a:prstClr val="black"/>
                </a:solidFill>
                <a:ea typeface="楷体" panose="02010609060101010101" pitchFamily="49" charset="-122"/>
                <a:cs typeface="Times New Roman" panose="02020603050405020304" pitchFamily="18" charset="0"/>
              </a:rPr>
              <a:t>的活动记录开始，沿着访问链经过</a:t>
            </a:r>
            <a:r>
              <a:rPr lang="en-US" altLang="zh-CN" sz="2400" b="1" i="1" dirty="0" err="1">
                <a:solidFill>
                  <a:prstClr val="black"/>
                </a:solidFill>
                <a:ea typeface="楷体" panose="02010609060101010101" pitchFamily="49" charset="-122"/>
                <a:cs typeface="Times New Roman" panose="02020603050405020304" pitchFamily="18" charset="0"/>
              </a:rPr>
              <a:t>n</a:t>
            </a:r>
            <a:r>
              <a:rPr lang="en-US" altLang="zh-CN" sz="2400" b="1" i="1" baseline="-30000" dirty="0" err="1">
                <a:solidFill>
                  <a:prstClr val="black"/>
                </a:solidFill>
                <a:ea typeface="楷体" panose="02010609060101010101" pitchFamily="49" charset="-122"/>
                <a:cs typeface="Times New Roman" panose="02020603050405020304" pitchFamily="18" charset="0"/>
              </a:rPr>
              <a:t>x</a:t>
            </a:r>
            <a:r>
              <a:rPr lang="en-US" altLang="zh-CN" sz="2400" b="1" i="1" dirty="0">
                <a:solidFill>
                  <a:prstClr val="black"/>
                </a:solidFill>
                <a:ea typeface="楷体" panose="02010609060101010101" pitchFamily="49" charset="-122"/>
                <a:cs typeface="Times New Roman" panose="02020603050405020304" pitchFamily="18" charset="0"/>
              </a:rPr>
              <a:t> </a:t>
            </a:r>
            <a:r>
              <a:rPr lang="en-US" altLang="zh-CN" sz="2400" b="1" dirty="0">
                <a:solidFill>
                  <a:prstClr val="black"/>
                </a:solidFill>
                <a:ea typeface="楷体" panose="02010609060101010101" pitchFamily="49" charset="-122"/>
                <a:cs typeface="Times New Roman" panose="02020603050405020304" pitchFamily="18" charset="0"/>
              </a:rPr>
              <a:t>- </a:t>
            </a:r>
            <a:r>
              <a:rPr lang="en-US" altLang="zh-CN" sz="2400" b="1" i="1" dirty="0" err="1">
                <a:solidFill>
                  <a:prstClr val="black"/>
                </a:solidFill>
                <a:ea typeface="楷体" panose="02010609060101010101" pitchFamily="49" charset="-122"/>
                <a:cs typeface="Times New Roman" panose="02020603050405020304" pitchFamily="18" charset="0"/>
              </a:rPr>
              <a:t>n</a:t>
            </a:r>
            <a:r>
              <a:rPr lang="en-US" altLang="zh-CN" sz="2400" b="1" i="1" baseline="-30000" dirty="0" err="1">
                <a:solidFill>
                  <a:prstClr val="black"/>
                </a:solidFill>
                <a:ea typeface="楷体" panose="02010609060101010101" pitchFamily="49" charset="-122"/>
                <a:cs typeface="Times New Roman" panose="02020603050405020304" pitchFamily="18" charset="0"/>
              </a:rPr>
              <a:t>y</a:t>
            </a:r>
            <a:r>
              <a:rPr lang="en-US" altLang="zh-CN" sz="2400" b="1" i="1" dirty="0">
                <a:solidFill>
                  <a:prstClr val="black"/>
                </a:solidFill>
                <a:ea typeface="楷体" panose="02010609060101010101" pitchFamily="49" charset="-122"/>
                <a:cs typeface="Times New Roman" panose="02020603050405020304" pitchFamily="18" charset="0"/>
              </a:rPr>
              <a:t> </a:t>
            </a:r>
            <a:r>
              <a:rPr lang="en-US" altLang="zh-CN" sz="2400" b="1" dirty="0">
                <a:solidFill>
                  <a:prstClr val="black"/>
                </a:solidFill>
                <a:ea typeface="楷体" panose="02010609060101010101" pitchFamily="49" charset="-122"/>
                <a:cs typeface="Times New Roman" panose="02020603050405020304" pitchFamily="18" charset="0"/>
              </a:rPr>
              <a:t>+ 1</a:t>
            </a:r>
            <a:r>
              <a:rPr lang="zh-CN" altLang="en-US" sz="2400" b="1" dirty="0">
                <a:solidFill>
                  <a:prstClr val="black"/>
                </a:solidFill>
                <a:ea typeface="楷体" panose="02010609060101010101" pitchFamily="49" charset="-122"/>
                <a:cs typeface="Times New Roman" panose="02020603050405020304" pitchFamily="18" charset="0"/>
              </a:rPr>
              <a:t>步就可以找到离栈顶最近的</a:t>
            </a:r>
            <a:r>
              <a:rPr lang="en-US" altLang="zh-CN" sz="2400" b="1" i="1" dirty="0">
                <a:solidFill>
                  <a:prstClr val="black"/>
                </a:solidFill>
                <a:ea typeface="楷体" panose="02010609060101010101" pitchFamily="49" charset="-122"/>
                <a:cs typeface="Times New Roman" panose="02020603050405020304" pitchFamily="18" charset="0"/>
              </a:rPr>
              <a:t>z</a:t>
            </a:r>
            <a:r>
              <a:rPr lang="zh-CN" altLang="en-US" sz="2400" b="1" dirty="0">
                <a:solidFill>
                  <a:prstClr val="black"/>
                </a:solidFill>
                <a:ea typeface="楷体" panose="02010609060101010101" pitchFamily="49" charset="-122"/>
                <a:cs typeface="Times New Roman" panose="02020603050405020304" pitchFamily="18" charset="0"/>
              </a:rPr>
              <a:t>的活动记录。</a:t>
            </a:r>
            <a:r>
              <a:rPr lang="en-US" altLang="zh-CN" sz="2400" b="1" i="1" dirty="0">
                <a:solidFill>
                  <a:prstClr val="black"/>
                </a:solidFill>
                <a:ea typeface="楷体" panose="02010609060101010101" pitchFamily="49" charset="-122"/>
                <a:cs typeface="Times New Roman" panose="02020603050405020304" pitchFamily="18" charset="0"/>
              </a:rPr>
              <a:t> y</a:t>
            </a:r>
            <a:r>
              <a:rPr lang="zh-CN" altLang="en-US" sz="2400" b="1" dirty="0">
                <a:solidFill>
                  <a:prstClr val="black"/>
                </a:solidFill>
                <a:ea typeface="楷体" panose="02010609060101010101" pitchFamily="49" charset="-122"/>
                <a:cs typeface="Times New Roman" panose="02020603050405020304" pitchFamily="18" charset="0"/>
              </a:rPr>
              <a:t>的访问链必须指向</a:t>
            </a:r>
            <a:r>
              <a:rPr lang="en-US" altLang="zh-CN" sz="2400" b="1" i="1" dirty="0">
                <a:solidFill>
                  <a:prstClr val="black"/>
                </a:solidFill>
                <a:ea typeface="楷体" panose="02010609060101010101" pitchFamily="49" charset="-122"/>
                <a:cs typeface="Times New Roman" panose="02020603050405020304" pitchFamily="18" charset="0"/>
              </a:rPr>
              <a:t>z</a:t>
            </a:r>
            <a:r>
              <a:rPr lang="zh-CN" altLang="en-US" sz="2400" b="1" dirty="0">
                <a:solidFill>
                  <a:prstClr val="black"/>
                </a:solidFill>
                <a:ea typeface="楷体" panose="02010609060101010101" pitchFamily="49" charset="-122"/>
                <a:cs typeface="Times New Roman" panose="02020603050405020304" pitchFamily="18" charset="0"/>
              </a:rPr>
              <a:t>的这个活动记录</a:t>
            </a:r>
          </a:p>
          <a:p>
            <a:pPr lvl="1" eaLnBrk="1" hangingPunct="1">
              <a:lnSpc>
                <a:spcPts val="3467"/>
              </a:lnSpc>
              <a:buClrTx/>
              <a:buFont typeface="Wingdings" pitchFamily="2" charset="2"/>
              <a:buChar char="Ø"/>
              <a:defRPr/>
            </a:pPr>
            <a:endParaRPr lang="zh-CN" altLang="en-US" sz="2400" b="1" dirty="0">
              <a:solidFill>
                <a:schemeClr val="tx1"/>
              </a:solidFill>
              <a:ea typeface="楷体_GB2312"/>
              <a:cs typeface="楷体_GB2312"/>
            </a:endParaRPr>
          </a:p>
        </p:txBody>
      </p:sp>
      <p:sp>
        <p:nvSpPr>
          <p:cNvPr id="48" name="矩形 47">
            <a:extLst>
              <a:ext uri="{FF2B5EF4-FFF2-40B4-BE49-F238E27FC236}">
                <a16:creationId xmlns:a16="http://schemas.microsoft.com/office/drawing/2014/main" id="{566221E9-3995-40A5-A17D-CC978ABE9CB9}"/>
              </a:ext>
            </a:extLst>
          </p:cNvPr>
          <p:cNvSpPr/>
          <p:nvPr/>
        </p:nvSpPr>
        <p:spPr>
          <a:xfrm>
            <a:off x="215755" y="6252333"/>
            <a:ext cx="7388561" cy="502766"/>
          </a:xfrm>
          <a:prstGeom prst="rect">
            <a:avLst/>
          </a:prstGeom>
          <a:solidFill>
            <a:schemeClr val="accent5">
              <a:lumMod val="60000"/>
              <a:lumOff val="40000"/>
            </a:schemeClr>
          </a:solidFill>
          <a:ln>
            <a:solidFill>
              <a:schemeClr val="tx1"/>
            </a:solidFill>
          </a:ln>
        </p:spPr>
        <p:txBody>
          <a:bodyPr wrap="none">
            <a:spAutoFit/>
          </a:bodyPr>
          <a:lstStyle/>
          <a:p>
            <a:pPr defTabSz="1219170" eaLnBrk="0" fontAlgn="base" hangingPunct="0">
              <a:spcBef>
                <a:spcPct val="0"/>
              </a:spcBef>
              <a:spcAft>
                <a:spcPct val="0"/>
              </a:spcAft>
              <a:defRPr/>
            </a:pPr>
            <a:r>
              <a:rPr lang="zh-CN" altLang="en-US" sz="2667" b="1" dirty="0">
                <a:solidFill>
                  <a:prstClr val="black"/>
                </a:solidFill>
                <a:latin typeface="华文楷体" panose="02010600040101010101" pitchFamily="2" charset="-122"/>
                <a:ea typeface="华文楷体" panose="02010600040101010101" pitchFamily="2" charset="-122"/>
              </a:rPr>
              <a:t>嵌套深度是在编译阶段通过</a:t>
            </a:r>
            <a:r>
              <a:rPr lang="zh-CN" altLang="en-US" sz="2667" b="1" dirty="0">
                <a:solidFill>
                  <a:srgbClr val="FF0000"/>
                </a:solidFill>
                <a:latin typeface="华文楷体" panose="02010600040101010101" pitchFamily="2" charset="-122"/>
                <a:ea typeface="华文楷体" panose="02010600040101010101" pitchFamily="2" charset="-122"/>
              </a:rPr>
              <a:t>静态分析</a:t>
            </a:r>
            <a:r>
              <a:rPr lang="zh-CN" altLang="en-US" sz="2667" b="1" dirty="0">
                <a:solidFill>
                  <a:prstClr val="black"/>
                </a:solidFill>
                <a:latin typeface="华文楷体" panose="02010600040101010101" pitchFamily="2" charset="-122"/>
                <a:ea typeface="华文楷体" panose="02010600040101010101" pitchFamily="2" charset="-122"/>
              </a:rPr>
              <a:t>就能确定的</a:t>
            </a:r>
          </a:p>
        </p:txBody>
      </p:sp>
    </p:spTree>
    <p:extLst>
      <p:ext uri="{BB962C8B-B14F-4D97-AF65-F5344CB8AC3E}">
        <p14:creationId xmlns:p14="http://schemas.microsoft.com/office/powerpoint/2010/main" val="17257181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withEffect">
                                  <p:stCondLst>
                                    <p:cond delay="0"/>
                                  </p:stCondLst>
                                  <p:childTnLst>
                                    <p:set>
                                      <p:cBhvr>
                                        <p:cTn id="6" dur="1" fill="hold">
                                          <p:stCondLst>
                                            <p:cond delay="0"/>
                                          </p:stCondLst>
                                        </p:cTn>
                                        <p:tgtEl>
                                          <p:spTgt spid="89">
                                            <p:txEl>
                                              <p:pRg st="4" end="4"/>
                                            </p:txEl>
                                          </p:spTgt>
                                        </p:tgtEl>
                                        <p:attrNameLst>
                                          <p:attrName>style.visibility</p:attrName>
                                        </p:attrNameLst>
                                      </p:cBhvr>
                                      <p:to>
                                        <p:strVal val="visible"/>
                                      </p:to>
                                    </p:set>
                                    <p:anim calcmode="lin" valueType="num">
                                      <p:cBhvr>
                                        <p:cTn id="7" dur="500" fill="hold"/>
                                        <p:tgtEl>
                                          <p:spTgt spid="89">
                                            <p:txEl>
                                              <p:pRg st="4" end="4"/>
                                            </p:txEl>
                                          </p:spTgt>
                                        </p:tgtEl>
                                        <p:attrNameLst>
                                          <p:attrName>ppt_w</p:attrName>
                                        </p:attrNameLst>
                                      </p:cBhvr>
                                      <p:tavLst>
                                        <p:tav tm="0">
                                          <p:val>
                                            <p:fltVal val="0"/>
                                          </p:val>
                                        </p:tav>
                                        <p:tav tm="100000">
                                          <p:val>
                                            <p:strVal val="#ppt_w"/>
                                          </p:val>
                                        </p:tav>
                                      </p:tavLst>
                                    </p:anim>
                                    <p:anim calcmode="lin" valueType="num">
                                      <p:cBhvr>
                                        <p:cTn id="8" dur="500" fill="hold"/>
                                        <p:tgtEl>
                                          <p:spTgt spid="89">
                                            <p:txEl>
                                              <p:pRg st="4" end="4"/>
                                            </p:txEl>
                                          </p:spTgt>
                                        </p:tgtEl>
                                        <p:attrNameLst>
                                          <p:attrName>ppt_h</p:attrName>
                                        </p:attrNameLst>
                                      </p:cBhvr>
                                      <p:tavLst>
                                        <p:tav tm="0">
                                          <p:val>
                                            <p:fltVal val="0"/>
                                          </p:val>
                                        </p:tav>
                                        <p:tav tm="100000">
                                          <p:val>
                                            <p:strVal val="#ppt_h"/>
                                          </p:val>
                                        </p:tav>
                                      </p:tavLst>
                                    </p:anim>
                                    <p:animEffect transition="in" filter="fade">
                                      <p:cBhvr>
                                        <p:cTn id="9" dur="500"/>
                                        <p:tgtEl>
                                          <p:spTgt spid="89">
                                            <p:txEl>
                                              <p:pRg st="4" end="4"/>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89">
                                            <p:txEl>
                                              <p:pRg st="5" end="5"/>
                                            </p:txEl>
                                          </p:spTgt>
                                        </p:tgtEl>
                                        <p:attrNameLst>
                                          <p:attrName>style.visibility</p:attrName>
                                        </p:attrNameLst>
                                      </p:cBhvr>
                                      <p:to>
                                        <p:strVal val="visible"/>
                                      </p:to>
                                    </p:set>
                                    <p:anim calcmode="lin" valueType="num">
                                      <p:cBhvr>
                                        <p:cTn id="14" dur="500" fill="hold"/>
                                        <p:tgtEl>
                                          <p:spTgt spid="89">
                                            <p:txEl>
                                              <p:pRg st="5" end="5"/>
                                            </p:txEl>
                                          </p:spTgt>
                                        </p:tgtEl>
                                        <p:attrNameLst>
                                          <p:attrName>ppt_w</p:attrName>
                                        </p:attrNameLst>
                                      </p:cBhvr>
                                      <p:tavLst>
                                        <p:tav tm="0">
                                          <p:val>
                                            <p:fltVal val="0"/>
                                          </p:val>
                                        </p:tav>
                                        <p:tav tm="100000">
                                          <p:val>
                                            <p:strVal val="#ppt_w"/>
                                          </p:val>
                                        </p:tav>
                                      </p:tavLst>
                                    </p:anim>
                                    <p:anim calcmode="lin" valueType="num">
                                      <p:cBhvr>
                                        <p:cTn id="15" dur="500" fill="hold"/>
                                        <p:tgtEl>
                                          <p:spTgt spid="89">
                                            <p:txEl>
                                              <p:pRg st="5" end="5"/>
                                            </p:txEl>
                                          </p:spTgt>
                                        </p:tgtEl>
                                        <p:attrNameLst>
                                          <p:attrName>ppt_h</p:attrName>
                                        </p:attrNameLst>
                                      </p:cBhvr>
                                      <p:tavLst>
                                        <p:tav tm="0">
                                          <p:val>
                                            <p:fltVal val="0"/>
                                          </p:val>
                                        </p:tav>
                                        <p:tav tm="100000">
                                          <p:val>
                                            <p:strVal val="#ppt_h"/>
                                          </p:val>
                                        </p:tav>
                                      </p:tavLst>
                                    </p:anim>
                                    <p:animEffect transition="in" filter="fade">
                                      <p:cBhvr>
                                        <p:cTn id="16" dur="500"/>
                                        <p:tgtEl>
                                          <p:spTgt spid="89">
                                            <p:txEl>
                                              <p:pRg st="5" end="5"/>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nodeType="clickEffect">
                                  <p:stCondLst>
                                    <p:cond delay="0"/>
                                  </p:stCondLst>
                                  <p:childTnLst>
                                    <p:set>
                                      <p:cBhvr>
                                        <p:cTn id="20" dur="1" fill="hold">
                                          <p:stCondLst>
                                            <p:cond delay="0"/>
                                          </p:stCondLst>
                                        </p:cTn>
                                        <p:tgtEl>
                                          <p:spTgt spid="89">
                                            <p:txEl>
                                              <p:pRg st="6" end="6"/>
                                            </p:txEl>
                                          </p:spTgt>
                                        </p:tgtEl>
                                        <p:attrNameLst>
                                          <p:attrName>style.visibility</p:attrName>
                                        </p:attrNameLst>
                                      </p:cBhvr>
                                      <p:to>
                                        <p:strVal val="visible"/>
                                      </p:to>
                                    </p:set>
                                    <p:anim calcmode="lin" valueType="num">
                                      <p:cBhvr>
                                        <p:cTn id="21" dur="500" fill="hold"/>
                                        <p:tgtEl>
                                          <p:spTgt spid="89">
                                            <p:txEl>
                                              <p:pRg st="6" end="6"/>
                                            </p:txEl>
                                          </p:spTgt>
                                        </p:tgtEl>
                                        <p:attrNameLst>
                                          <p:attrName>ppt_w</p:attrName>
                                        </p:attrNameLst>
                                      </p:cBhvr>
                                      <p:tavLst>
                                        <p:tav tm="0">
                                          <p:val>
                                            <p:fltVal val="0"/>
                                          </p:val>
                                        </p:tav>
                                        <p:tav tm="100000">
                                          <p:val>
                                            <p:strVal val="#ppt_w"/>
                                          </p:val>
                                        </p:tav>
                                      </p:tavLst>
                                    </p:anim>
                                    <p:anim calcmode="lin" valueType="num">
                                      <p:cBhvr>
                                        <p:cTn id="22" dur="500" fill="hold"/>
                                        <p:tgtEl>
                                          <p:spTgt spid="89">
                                            <p:txEl>
                                              <p:pRg st="6" end="6"/>
                                            </p:txEl>
                                          </p:spTgt>
                                        </p:tgtEl>
                                        <p:attrNameLst>
                                          <p:attrName>ppt_h</p:attrName>
                                        </p:attrNameLst>
                                      </p:cBhvr>
                                      <p:tavLst>
                                        <p:tav tm="0">
                                          <p:val>
                                            <p:fltVal val="0"/>
                                          </p:val>
                                        </p:tav>
                                        <p:tav tm="100000">
                                          <p:val>
                                            <p:strVal val="#ppt_h"/>
                                          </p:val>
                                        </p:tav>
                                      </p:tavLst>
                                    </p:anim>
                                    <p:animEffect transition="in" filter="fade">
                                      <p:cBhvr>
                                        <p:cTn id="23" dur="500"/>
                                        <p:tgtEl>
                                          <p:spTgt spid="89">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48"/>
                                        </p:tgtEl>
                                        <p:attrNameLst>
                                          <p:attrName>style.visibility</p:attrName>
                                        </p:attrNameLst>
                                      </p:cBhvr>
                                      <p:to>
                                        <p:strVal val="visible"/>
                                      </p:to>
                                    </p:set>
                                    <p:anim calcmode="lin" valueType="num">
                                      <p:cBhvr>
                                        <p:cTn id="28" dur="500" fill="hold"/>
                                        <p:tgtEl>
                                          <p:spTgt spid="48"/>
                                        </p:tgtEl>
                                        <p:attrNameLst>
                                          <p:attrName>ppt_w</p:attrName>
                                        </p:attrNameLst>
                                      </p:cBhvr>
                                      <p:tavLst>
                                        <p:tav tm="0">
                                          <p:val>
                                            <p:fltVal val="0"/>
                                          </p:val>
                                        </p:tav>
                                        <p:tav tm="100000">
                                          <p:val>
                                            <p:strVal val="#ppt_w"/>
                                          </p:val>
                                        </p:tav>
                                      </p:tavLst>
                                    </p:anim>
                                    <p:anim calcmode="lin" valueType="num">
                                      <p:cBhvr>
                                        <p:cTn id="29" dur="500" fill="hold"/>
                                        <p:tgtEl>
                                          <p:spTgt spid="48"/>
                                        </p:tgtEl>
                                        <p:attrNameLst>
                                          <p:attrName>ppt_h</p:attrName>
                                        </p:attrNameLst>
                                      </p:cBhvr>
                                      <p:tavLst>
                                        <p:tav tm="0">
                                          <p:val>
                                            <p:fltVal val="0"/>
                                          </p:val>
                                        </p:tav>
                                        <p:tav tm="100000">
                                          <p:val>
                                            <p:strVal val="#ppt_h"/>
                                          </p:val>
                                        </p:tav>
                                      </p:tavLst>
                                    </p:anim>
                                    <p:animEffect transition="in" filter="fade">
                                      <p:cBhvr>
                                        <p:cTn id="30"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idx="1"/>
          </p:nvPr>
        </p:nvSpPr>
        <p:spPr>
          <a:xfrm>
            <a:off x="571501" y="1047751"/>
            <a:ext cx="11188700" cy="5825067"/>
          </a:xfrm>
        </p:spPr>
        <p:txBody>
          <a:bodyPr/>
          <a:lstStyle/>
          <a:p>
            <a:pPr>
              <a:lnSpc>
                <a:spcPts val="4667"/>
              </a:lnSpc>
              <a:buClrTx/>
              <a:buFont typeface="Wingdings" pitchFamily="2" charset="2"/>
              <a:buChar char="Ø"/>
              <a:defRPr/>
            </a:pPr>
            <a:r>
              <a:rPr lang="zh-CN" altLang="en-US" sz="3733" b="1" dirty="0">
                <a:solidFill>
                  <a:schemeClr val="tx1"/>
                </a:solidFill>
                <a:cs typeface="Times New Roman" pitchFamily="18" charset="0"/>
              </a:rPr>
              <a:t>访问链方法存在的问题</a:t>
            </a:r>
            <a:endParaRPr lang="en-US" altLang="zh-CN" sz="3733" b="1" dirty="0">
              <a:solidFill>
                <a:schemeClr val="tx1"/>
              </a:solidFill>
              <a:cs typeface="Times New Roman" pitchFamily="18" charset="0"/>
            </a:endParaRPr>
          </a:p>
          <a:p>
            <a:pPr lvl="1">
              <a:lnSpc>
                <a:spcPts val="4000"/>
              </a:lnSpc>
              <a:buClrTx/>
              <a:buFont typeface="Wingdings" pitchFamily="2" charset="2"/>
              <a:buChar char="Ø"/>
              <a:defRPr/>
            </a:pPr>
            <a:r>
              <a:rPr lang="zh-CN" altLang="en-US" sz="3200" b="1" dirty="0">
                <a:solidFill>
                  <a:schemeClr val="tx1"/>
                </a:solidFill>
                <a:cs typeface="Times New Roman" pitchFamily="18" charset="0"/>
              </a:rPr>
              <a:t>访问外层过程名字的效率比较低</a:t>
            </a:r>
            <a:endParaRPr lang="en-US" altLang="zh-CN" sz="3200" b="1" dirty="0">
              <a:solidFill>
                <a:schemeClr val="tx1"/>
              </a:solidFill>
              <a:cs typeface="Times New Roman" pitchFamily="18" charset="0"/>
            </a:endParaRPr>
          </a:p>
          <a:p>
            <a:pPr>
              <a:lnSpc>
                <a:spcPts val="4667"/>
              </a:lnSpc>
              <a:buClrTx/>
              <a:buFont typeface="Wingdings" pitchFamily="2" charset="2"/>
              <a:buChar char="Ø"/>
              <a:defRPr/>
            </a:pPr>
            <a:r>
              <a:rPr lang="en-US" altLang="zh-CN" sz="3733" b="1" dirty="0">
                <a:solidFill>
                  <a:prstClr val="black"/>
                </a:solidFill>
                <a:cs typeface="Times New Roman" pitchFamily="18" charset="0"/>
              </a:rPr>
              <a:t>display</a:t>
            </a:r>
            <a:r>
              <a:rPr lang="zh-CN" altLang="en-US" sz="3733" b="1" dirty="0">
                <a:solidFill>
                  <a:prstClr val="black"/>
                </a:solidFill>
                <a:cs typeface="Times New Roman" pitchFamily="18" charset="0"/>
              </a:rPr>
              <a:t>表</a:t>
            </a:r>
            <a:endParaRPr lang="en-US" altLang="zh-CN" sz="3733" b="1" dirty="0">
              <a:solidFill>
                <a:prstClr val="black"/>
              </a:solidFill>
              <a:cs typeface="Times New Roman" pitchFamily="18" charset="0"/>
            </a:endParaRPr>
          </a:p>
          <a:p>
            <a:pPr lvl="1">
              <a:lnSpc>
                <a:spcPts val="4000"/>
              </a:lnSpc>
              <a:buClrTx/>
              <a:buFont typeface="Wingdings" pitchFamily="2" charset="2"/>
              <a:buChar char="Ø"/>
              <a:defRPr/>
            </a:pPr>
            <a:r>
              <a:rPr lang="zh-CN" altLang="en-US" sz="3200" b="1" dirty="0">
                <a:solidFill>
                  <a:prstClr val="black"/>
                </a:solidFill>
                <a:cs typeface="Times New Roman" pitchFamily="18" charset="0"/>
              </a:rPr>
              <a:t>是一个</a:t>
            </a:r>
            <a:r>
              <a:rPr lang="zh-CN" altLang="en-US" sz="3200" b="1" dirty="0">
                <a:solidFill>
                  <a:schemeClr val="tx2">
                    <a:lumMod val="60000"/>
                    <a:lumOff val="40000"/>
                  </a:schemeClr>
                </a:solidFill>
                <a:cs typeface="Times New Roman" pitchFamily="18" charset="0"/>
              </a:rPr>
              <a:t>指针数组</a:t>
            </a:r>
            <a:r>
              <a:rPr lang="en-US" altLang="zh-CN" sz="3200" b="1" i="1" dirty="0">
                <a:solidFill>
                  <a:prstClr val="black"/>
                </a:solidFill>
                <a:cs typeface="Times New Roman" pitchFamily="18" charset="0"/>
              </a:rPr>
              <a:t>d</a:t>
            </a:r>
            <a:endParaRPr lang="zh-CN" altLang="en-US" sz="3200" b="1" i="1" dirty="0">
              <a:solidFill>
                <a:prstClr val="black"/>
              </a:solidFill>
              <a:cs typeface="Times New Roman" pitchFamily="18" charset="0"/>
            </a:endParaRPr>
          </a:p>
          <a:p>
            <a:pPr lvl="1">
              <a:lnSpc>
                <a:spcPts val="4000"/>
              </a:lnSpc>
              <a:buClrTx/>
              <a:buFont typeface="Wingdings" pitchFamily="2" charset="2"/>
              <a:buChar char="Ø"/>
              <a:defRPr/>
            </a:pPr>
            <a:r>
              <a:rPr lang="zh-CN" altLang="en-US" sz="3200" b="1" dirty="0">
                <a:solidFill>
                  <a:prstClr val="black"/>
                </a:solidFill>
                <a:cs typeface="Times New Roman" pitchFamily="18" charset="0"/>
              </a:rPr>
              <a:t>在任何时刻，</a:t>
            </a:r>
            <a:r>
              <a:rPr lang="en-US" altLang="zh-CN" sz="3200" b="1" i="1" dirty="0">
                <a:solidFill>
                  <a:prstClr val="black"/>
                </a:solidFill>
                <a:cs typeface="Times New Roman" pitchFamily="18" charset="0"/>
              </a:rPr>
              <a:t>d</a:t>
            </a:r>
            <a:r>
              <a:rPr lang="en-US" altLang="zh-CN" sz="3200" b="1" dirty="0">
                <a:solidFill>
                  <a:prstClr val="black"/>
                </a:solidFill>
                <a:cs typeface="Times New Roman" pitchFamily="18" charset="0"/>
              </a:rPr>
              <a:t>[</a:t>
            </a:r>
            <a:r>
              <a:rPr lang="en-US" altLang="zh-CN" sz="3200" b="1" i="1" dirty="0" err="1">
                <a:solidFill>
                  <a:prstClr val="black"/>
                </a:solidFill>
                <a:cs typeface="Times New Roman" pitchFamily="18" charset="0"/>
              </a:rPr>
              <a:t>i</a:t>
            </a:r>
            <a:r>
              <a:rPr lang="en-US" altLang="zh-CN" sz="3200" b="1" dirty="0">
                <a:solidFill>
                  <a:prstClr val="black"/>
                </a:solidFill>
                <a:cs typeface="Times New Roman" pitchFamily="18" charset="0"/>
              </a:rPr>
              <a:t>]</a:t>
            </a:r>
            <a:r>
              <a:rPr lang="zh-CN" altLang="en-US" sz="3200" b="1" dirty="0">
                <a:solidFill>
                  <a:prstClr val="black"/>
                </a:solidFill>
                <a:cs typeface="Times New Roman" pitchFamily="18" charset="0"/>
              </a:rPr>
              <a:t>均指向运行栈中</a:t>
            </a:r>
            <a:r>
              <a:rPr lang="zh-CN" altLang="en-US" sz="3200" b="1" dirty="0">
                <a:solidFill>
                  <a:schemeClr val="tx2">
                    <a:lumMod val="60000"/>
                    <a:lumOff val="40000"/>
                  </a:schemeClr>
                </a:solidFill>
                <a:cs typeface="Times New Roman" pitchFamily="18" charset="0"/>
              </a:rPr>
              <a:t>最新建立的</a:t>
            </a:r>
            <a:r>
              <a:rPr lang="zh-CN" altLang="en-US" sz="3200" b="1" dirty="0">
                <a:solidFill>
                  <a:prstClr val="black"/>
                </a:solidFill>
                <a:cs typeface="Times New Roman" pitchFamily="18" charset="0"/>
              </a:rPr>
              <a:t>嵌套深度为</a:t>
            </a:r>
            <a:r>
              <a:rPr lang="en-US" altLang="zh-CN" sz="3200" b="1" i="1" dirty="0" err="1">
                <a:solidFill>
                  <a:prstClr val="black"/>
                </a:solidFill>
                <a:cs typeface="Times New Roman" pitchFamily="18" charset="0"/>
              </a:rPr>
              <a:t>i</a:t>
            </a:r>
            <a:r>
              <a:rPr lang="zh-CN" altLang="en-US" sz="3200" b="1" dirty="0">
                <a:solidFill>
                  <a:prstClr val="black"/>
                </a:solidFill>
                <a:cs typeface="Times New Roman" pitchFamily="18" charset="0"/>
              </a:rPr>
              <a:t>的过程的活动记录（在运行栈中</a:t>
            </a:r>
            <a:r>
              <a:rPr lang="zh-CN" altLang="en-US" sz="3200" b="1" dirty="0">
                <a:solidFill>
                  <a:schemeClr val="tx2">
                    <a:lumMod val="60000"/>
                    <a:lumOff val="40000"/>
                  </a:schemeClr>
                </a:solidFill>
                <a:cs typeface="Times New Roman" pitchFamily="18" charset="0"/>
              </a:rPr>
              <a:t>可能</a:t>
            </a:r>
            <a:r>
              <a:rPr lang="zh-CN" altLang="en-US" sz="3200" b="1" dirty="0">
                <a:solidFill>
                  <a:prstClr val="black"/>
                </a:solidFill>
                <a:cs typeface="Times New Roman" pitchFamily="18" charset="0"/>
              </a:rPr>
              <a:t>存在</a:t>
            </a:r>
            <a:r>
              <a:rPr lang="zh-CN" altLang="en-US" sz="3200" b="1" dirty="0">
                <a:solidFill>
                  <a:schemeClr val="tx2">
                    <a:lumMod val="60000"/>
                    <a:lumOff val="40000"/>
                  </a:schemeClr>
                </a:solidFill>
                <a:cs typeface="Times New Roman" pitchFamily="18" charset="0"/>
              </a:rPr>
              <a:t>多个</a:t>
            </a:r>
            <a:r>
              <a:rPr lang="zh-CN" altLang="en-US" sz="3200" b="1" dirty="0">
                <a:solidFill>
                  <a:prstClr val="black"/>
                </a:solidFill>
                <a:cs typeface="Times New Roman" pitchFamily="18" charset="0"/>
              </a:rPr>
              <a:t>嵌套深度为</a:t>
            </a:r>
            <a:r>
              <a:rPr lang="en-US" altLang="zh-CN" sz="3200" b="1" i="1" dirty="0" err="1">
                <a:solidFill>
                  <a:prstClr val="black"/>
                </a:solidFill>
                <a:cs typeface="Times New Roman" pitchFamily="18" charset="0"/>
              </a:rPr>
              <a:t>i</a:t>
            </a:r>
            <a:r>
              <a:rPr lang="zh-CN" altLang="en-US" sz="3200" b="1" dirty="0">
                <a:solidFill>
                  <a:prstClr val="black"/>
                </a:solidFill>
                <a:cs typeface="Times New Roman" pitchFamily="18" charset="0"/>
              </a:rPr>
              <a:t>的过程的活动记录）</a:t>
            </a:r>
            <a:endParaRPr lang="en-US" altLang="zh-CN" sz="3200" b="1" dirty="0">
              <a:solidFill>
                <a:prstClr val="black"/>
              </a:solidFill>
              <a:cs typeface="Times New Roman" pitchFamily="18" charset="0"/>
            </a:endParaRPr>
          </a:p>
          <a:p>
            <a:pPr lvl="1">
              <a:lnSpc>
                <a:spcPts val="4000"/>
              </a:lnSpc>
              <a:buClrTx/>
              <a:buFont typeface="Wingdings" pitchFamily="2" charset="2"/>
              <a:buChar char="Ø"/>
              <a:defRPr/>
            </a:pPr>
            <a:r>
              <a:rPr lang="zh-CN" altLang="en-US" sz="3200" b="1" dirty="0">
                <a:solidFill>
                  <a:prstClr val="black"/>
                </a:solidFill>
                <a:cs typeface="Times New Roman" pitchFamily="18" charset="0"/>
              </a:rPr>
              <a:t>如果要访问某个嵌套深度为</a:t>
            </a:r>
            <a:r>
              <a:rPr lang="en-US" altLang="zh-CN" sz="3200" b="1" i="1" dirty="0" err="1">
                <a:solidFill>
                  <a:prstClr val="black"/>
                </a:solidFill>
                <a:cs typeface="Times New Roman" pitchFamily="18" charset="0"/>
              </a:rPr>
              <a:t>i</a:t>
            </a:r>
            <a:r>
              <a:rPr lang="zh-CN" altLang="en-US" sz="3200" b="1" dirty="0">
                <a:solidFill>
                  <a:prstClr val="black"/>
                </a:solidFill>
                <a:cs typeface="Times New Roman" pitchFamily="18" charset="0"/>
              </a:rPr>
              <a:t>的非局部名字</a:t>
            </a:r>
            <a:r>
              <a:rPr lang="en-US" altLang="zh-CN" sz="3200" b="1" i="1" dirty="0">
                <a:solidFill>
                  <a:prstClr val="black"/>
                </a:solidFill>
                <a:cs typeface="Times New Roman" pitchFamily="18" charset="0"/>
              </a:rPr>
              <a:t>x</a:t>
            </a:r>
            <a:r>
              <a:rPr lang="zh-CN" altLang="en-US" sz="3200" b="1" dirty="0">
                <a:solidFill>
                  <a:prstClr val="black"/>
                </a:solidFill>
                <a:cs typeface="Times New Roman" pitchFamily="18" charset="0"/>
              </a:rPr>
              <a:t>，只要沿着指针</a:t>
            </a:r>
            <a:r>
              <a:rPr lang="en-US" altLang="zh-CN" sz="3200" b="1" i="1" dirty="0">
                <a:solidFill>
                  <a:prstClr val="black"/>
                </a:solidFill>
                <a:cs typeface="Times New Roman" pitchFamily="18" charset="0"/>
              </a:rPr>
              <a:t>d</a:t>
            </a:r>
            <a:r>
              <a:rPr lang="en-US" altLang="zh-CN" sz="3200" b="1" dirty="0">
                <a:solidFill>
                  <a:prstClr val="black"/>
                </a:solidFill>
                <a:cs typeface="Times New Roman" pitchFamily="18" charset="0"/>
              </a:rPr>
              <a:t>[</a:t>
            </a:r>
            <a:r>
              <a:rPr lang="en-US" altLang="zh-CN" sz="3200" b="1" i="1" dirty="0" err="1">
                <a:solidFill>
                  <a:prstClr val="black"/>
                </a:solidFill>
                <a:cs typeface="Times New Roman" pitchFamily="18" charset="0"/>
              </a:rPr>
              <a:t>i</a:t>
            </a:r>
            <a:r>
              <a:rPr lang="en-US" altLang="zh-CN" sz="3200" b="1" dirty="0">
                <a:solidFill>
                  <a:prstClr val="black"/>
                </a:solidFill>
                <a:cs typeface="Times New Roman" pitchFamily="18" charset="0"/>
              </a:rPr>
              <a:t>]</a:t>
            </a:r>
            <a:r>
              <a:rPr lang="zh-CN" altLang="en-US" sz="3200" b="1" dirty="0">
                <a:solidFill>
                  <a:prstClr val="black"/>
                </a:solidFill>
                <a:cs typeface="Times New Roman" pitchFamily="18" charset="0"/>
              </a:rPr>
              <a:t>找到</a:t>
            </a:r>
            <a:r>
              <a:rPr lang="en-US" altLang="zh-CN" sz="3200" b="1" i="1" dirty="0">
                <a:solidFill>
                  <a:prstClr val="black"/>
                </a:solidFill>
                <a:cs typeface="Times New Roman" pitchFamily="18" charset="0"/>
              </a:rPr>
              <a:t>x</a:t>
            </a:r>
            <a:r>
              <a:rPr lang="zh-CN" altLang="en-US" sz="3200" b="1" dirty="0">
                <a:solidFill>
                  <a:prstClr val="black"/>
                </a:solidFill>
                <a:cs typeface="Times New Roman" pitchFamily="18" charset="0"/>
              </a:rPr>
              <a:t>所属过程的活动记录，再根据已知的偏移量就可以在活动记录中找到</a:t>
            </a:r>
            <a:r>
              <a:rPr lang="en-US" altLang="zh-CN" sz="3200" b="1" i="1" dirty="0">
                <a:solidFill>
                  <a:prstClr val="black"/>
                </a:solidFill>
                <a:cs typeface="Times New Roman" pitchFamily="18" charset="0"/>
              </a:rPr>
              <a:t>x</a:t>
            </a:r>
          </a:p>
          <a:p>
            <a:pPr lvl="1">
              <a:lnSpc>
                <a:spcPts val="4667"/>
              </a:lnSpc>
              <a:buClrTx/>
              <a:buFont typeface="Wingdings" pitchFamily="2" charset="2"/>
              <a:buChar char="Ø"/>
              <a:defRPr/>
            </a:pPr>
            <a:endParaRPr lang="zh-CN" altLang="en-US" sz="3467" b="1" dirty="0">
              <a:solidFill>
                <a:prstClr val="black"/>
              </a:solidFill>
              <a:cs typeface="Times New Roman" pitchFamily="18" charset="0"/>
            </a:endParaRPr>
          </a:p>
          <a:p>
            <a:pPr>
              <a:lnSpc>
                <a:spcPts val="4667"/>
              </a:lnSpc>
              <a:buClrTx/>
              <a:buFont typeface="Wingdings" pitchFamily="2" charset="2"/>
              <a:buChar char="Ø"/>
              <a:defRPr/>
            </a:pPr>
            <a:endParaRPr lang="en-US" altLang="zh-CN" sz="3733" b="1" dirty="0">
              <a:solidFill>
                <a:prstClr val="black"/>
              </a:solidFill>
              <a:cs typeface="Times New Roman" pitchFamily="18" charset="0"/>
            </a:endParaRPr>
          </a:p>
          <a:p>
            <a:pPr lvl="1">
              <a:lnSpc>
                <a:spcPts val="4667"/>
              </a:lnSpc>
              <a:buClrTx/>
              <a:buFont typeface="Wingdings" pitchFamily="2" charset="2"/>
              <a:buChar char="Ø"/>
              <a:defRPr/>
            </a:pPr>
            <a:endParaRPr lang="en-US" altLang="zh-CN" sz="3067" b="1" dirty="0">
              <a:solidFill>
                <a:schemeClr val="tx1"/>
              </a:solidFill>
              <a:cs typeface="Times New Roman" pitchFamily="18" charset="0"/>
            </a:endParaRPr>
          </a:p>
        </p:txBody>
      </p:sp>
      <p:sp>
        <p:nvSpPr>
          <p:cNvPr id="101379" name="Rectangle 2"/>
          <p:cNvSpPr>
            <a:spLocks noGrp="1" noChangeArrowheads="1"/>
          </p:cNvSpPr>
          <p:nvPr>
            <p:ph type="title"/>
          </p:nvPr>
        </p:nvSpPr>
        <p:spPr>
          <a:xfrm>
            <a:off x="1007533" y="357718"/>
            <a:ext cx="10574867" cy="478367"/>
          </a:xfrm>
        </p:spPr>
        <p:txBody>
          <a:bodyPr/>
          <a:lstStyle/>
          <a:p>
            <a:pPr eaLnBrk="1" hangingPunct="1"/>
            <a:r>
              <a:rPr lang="en-US" altLang="zh-CN" sz="4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display</a:t>
            </a:r>
            <a:r>
              <a:rPr lang="zh-CN" altLang="en-US" sz="4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表（嵌套层次显示表）</a:t>
            </a:r>
            <a:endParaRPr lang="zh-CN" altLang="en-US" sz="3333" dirty="0">
              <a:solidFill>
                <a:schemeClr val="tx1"/>
              </a:solidFill>
              <a:ea typeface="楷体_GB2312" pitchFamily="49" charset="-122"/>
              <a:cs typeface="Times New Roman" panose="02020603050405020304" pitchFamily="18" charset="0"/>
            </a:endParaRPr>
          </a:p>
        </p:txBody>
      </p:sp>
    </p:spTree>
    <p:extLst>
      <p:ext uri="{BB962C8B-B14F-4D97-AF65-F5344CB8AC3E}">
        <p14:creationId xmlns:p14="http://schemas.microsoft.com/office/powerpoint/2010/main" val="2263493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 calcmode="lin" valueType="num">
                                      <p:cBhvr>
                                        <p:cTn id="7" dur="500" fill="hold"/>
                                        <p:tgtEl>
                                          <p:spTgt spid="4505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5059">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5059">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5059">
                                            <p:txEl>
                                              <p:pRg st="1" end="1"/>
                                            </p:txEl>
                                          </p:spTgt>
                                        </p:tgtEl>
                                        <p:attrNameLst>
                                          <p:attrName>style.visibility</p:attrName>
                                        </p:attrNameLst>
                                      </p:cBhvr>
                                      <p:to>
                                        <p:strVal val="visible"/>
                                      </p:to>
                                    </p:set>
                                    <p:anim calcmode="lin" valueType="num">
                                      <p:cBhvr>
                                        <p:cTn id="14" dur="500" fill="hold"/>
                                        <p:tgtEl>
                                          <p:spTgt spid="45059">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45059">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45059">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45059">
                                            <p:txEl>
                                              <p:pRg st="2" end="2"/>
                                            </p:txEl>
                                          </p:spTgt>
                                        </p:tgtEl>
                                        <p:attrNameLst>
                                          <p:attrName>style.visibility</p:attrName>
                                        </p:attrNameLst>
                                      </p:cBhvr>
                                      <p:to>
                                        <p:strVal val="visible"/>
                                      </p:to>
                                    </p:set>
                                    <p:anim calcmode="lin" valueType="num">
                                      <p:cBhvr>
                                        <p:cTn id="21" dur="500" fill="hold"/>
                                        <p:tgtEl>
                                          <p:spTgt spid="45059">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45059">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45059">
                                            <p:txEl>
                                              <p:pRg st="2" end="2"/>
                                            </p:txEl>
                                          </p:spTgt>
                                        </p:tgtEl>
                                      </p:cBhvr>
                                    </p:animEffect>
                                  </p:childTnLst>
                                </p:cTn>
                              </p:par>
                              <p:par>
                                <p:cTn id="24" presetID="53" presetClass="entr" presetSubtype="16" fill="hold" nodeType="withEffect">
                                  <p:stCondLst>
                                    <p:cond delay="0"/>
                                  </p:stCondLst>
                                  <p:childTnLst>
                                    <p:set>
                                      <p:cBhvr>
                                        <p:cTn id="25" dur="1" fill="hold">
                                          <p:stCondLst>
                                            <p:cond delay="0"/>
                                          </p:stCondLst>
                                        </p:cTn>
                                        <p:tgtEl>
                                          <p:spTgt spid="45059">
                                            <p:txEl>
                                              <p:pRg st="3" end="3"/>
                                            </p:txEl>
                                          </p:spTgt>
                                        </p:tgtEl>
                                        <p:attrNameLst>
                                          <p:attrName>style.visibility</p:attrName>
                                        </p:attrNameLst>
                                      </p:cBhvr>
                                      <p:to>
                                        <p:strVal val="visible"/>
                                      </p:to>
                                    </p:set>
                                    <p:anim calcmode="lin" valueType="num">
                                      <p:cBhvr>
                                        <p:cTn id="26" dur="500" fill="hold"/>
                                        <p:tgtEl>
                                          <p:spTgt spid="45059">
                                            <p:txEl>
                                              <p:pRg st="3" end="3"/>
                                            </p:txEl>
                                          </p:spTgt>
                                        </p:tgtEl>
                                        <p:attrNameLst>
                                          <p:attrName>ppt_w</p:attrName>
                                        </p:attrNameLst>
                                      </p:cBhvr>
                                      <p:tavLst>
                                        <p:tav tm="0">
                                          <p:val>
                                            <p:fltVal val="0"/>
                                          </p:val>
                                        </p:tav>
                                        <p:tav tm="100000">
                                          <p:val>
                                            <p:strVal val="#ppt_w"/>
                                          </p:val>
                                        </p:tav>
                                      </p:tavLst>
                                    </p:anim>
                                    <p:anim calcmode="lin" valueType="num">
                                      <p:cBhvr>
                                        <p:cTn id="27" dur="500" fill="hold"/>
                                        <p:tgtEl>
                                          <p:spTgt spid="45059">
                                            <p:txEl>
                                              <p:pRg st="3" end="3"/>
                                            </p:txEl>
                                          </p:spTgt>
                                        </p:tgtEl>
                                        <p:attrNameLst>
                                          <p:attrName>ppt_h</p:attrName>
                                        </p:attrNameLst>
                                      </p:cBhvr>
                                      <p:tavLst>
                                        <p:tav tm="0">
                                          <p:val>
                                            <p:fltVal val="0"/>
                                          </p:val>
                                        </p:tav>
                                        <p:tav tm="100000">
                                          <p:val>
                                            <p:strVal val="#ppt_h"/>
                                          </p:val>
                                        </p:tav>
                                      </p:tavLst>
                                    </p:anim>
                                    <p:animEffect transition="in" filter="fade">
                                      <p:cBhvr>
                                        <p:cTn id="28" dur="500"/>
                                        <p:tgtEl>
                                          <p:spTgt spid="45059">
                                            <p:txEl>
                                              <p:pRg st="3" end="3"/>
                                            </p:txEl>
                                          </p:spTgt>
                                        </p:tgtEl>
                                      </p:cBhvr>
                                    </p:animEffect>
                                  </p:childTnLst>
                                </p:cTn>
                              </p:par>
                              <p:par>
                                <p:cTn id="29" presetID="53" presetClass="entr" presetSubtype="16" fill="hold" nodeType="withEffect">
                                  <p:stCondLst>
                                    <p:cond delay="0"/>
                                  </p:stCondLst>
                                  <p:childTnLst>
                                    <p:set>
                                      <p:cBhvr>
                                        <p:cTn id="30" dur="1" fill="hold">
                                          <p:stCondLst>
                                            <p:cond delay="0"/>
                                          </p:stCondLst>
                                        </p:cTn>
                                        <p:tgtEl>
                                          <p:spTgt spid="45059">
                                            <p:txEl>
                                              <p:pRg st="4" end="4"/>
                                            </p:txEl>
                                          </p:spTgt>
                                        </p:tgtEl>
                                        <p:attrNameLst>
                                          <p:attrName>style.visibility</p:attrName>
                                        </p:attrNameLst>
                                      </p:cBhvr>
                                      <p:to>
                                        <p:strVal val="visible"/>
                                      </p:to>
                                    </p:set>
                                    <p:anim calcmode="lin" valueType="num">
                                      <p:cBhvr>
                                        <p:cTn id="31" dur="500" fill="hold"/>
                                        <p:tgtEl>
                                          <p:spTgt spid="45059">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45059">
                                            <p:txEl>
                                              <p:pRg st="4" end="4"/>
                                            </p:txEl>
                                          </p:spTgt>
                                        </p:tgtEl>
                                        <p:attrNameLst>
                                          <p:attrName>ppt_h</p:attrName>
                                        </p:attrNameLst>
                                      </p:cBhvr>
                                      <p:tavLst>
                                        <p:tav tm="0">
                                          <p:val>
                                            <p:fltVal val="0"/>
                                          </p:val>
                                        </p:tav>
                                        <p:tav tm="100000">
                                          <p:val>
                                            <p:strVal val="#ppt_h"/>
                                          </p:val>
                                        </p:tav>
                                      </p:tavLst>
                                    </p:anim>
                                    <p:animEffect transition="in" filter="fade">
                                      <p:cBhvr>
                                        <p:cTn id="33" dur="500"/>
                                        <p:tgtEl>
                                          <p:spTgt spid="45059">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nodeType="clickEffect">
                                  <p:stCondLst>
                                    <p:cond delay="0"/>
                                  </p:stCondLst>
                                  <p:childTnLst>
                                    <p:set>
                                      <p:cBhvr>
                                        <p:cTn id="37" dur="1" fill="hold">
                                          <p:stCondLst>
                                            <p:cond delay="0"/>
                                          </p:stCondLst>
                                        </p:cTn>
                                        <p:tgtEl>
                                          <p:spTgt spid="45059">
                                            <p:txEl>
                                              <p:pRg st="5" end="5"/>
                                            </p:txEl>
                                          </p:spTgt>
                                        </p:tgtEl>
                                        <p:attrNameLst>
                                          <p:attrName>style.visibility</p:attrName>
                                        </p:attrNameLst>
                                      </p:cBhvr>
                                      <p:to>
                                        <p:strVal val="visible"/>
                                      </p:to>
                                    </p:set>
                                    <p:anim calcmode="lin" valueType="num">
                                      <p:cBhvr>
                                        <p:cTn id="38" dur="500" fill="hold"/>
                                        <p:tgtEl>
                                          <p:spTgt spid="45059">
                                            <p:txEl>
                                              <p:pRg st="5" end="5"/>
                                            </p:txEl>
                                          </p:spTgt>
                                        </p:tgtEl>
                                        <p:attrNameLst>
                                          <p:attrName>ppt_w</p:attrName>
                                        </p:attrNameLst>
                                      </p:cBhvr>
                                      <p:tavLst>
                                        <p:tav tm="0">
                                          <p:val>
                                            <p:fltVal val="0"/>
                                          </p:val>
                                        </p:tav>
                                        <p:tav tm="100000">
                                          <p:val>
                                            <p:strVal val="#ppt_w"/>
                                          </p:val>
                                        </p:tav>
                                      </p:tavLst>
                                    </p:anim>
                                    <p:anim calcmode="lin" valueType="num">
                                      <p:cBhvr>
                                        <p:cTn id="39" dur="500" fill="hold"/>
                                        <p:tgtEl>
                                          <p:spTgt spid="45059">
                                            <p:txEl>
                                              <p:pRg st="5" end="5"/>
                                            </p:txEl>
                                          </p:spTgt>
                                        </p:tgtEl>
                                        <p:attrNameLst>
                                          <p:attrName>ppt_h</p:attrName>
                                        </p:attrNameLst>
                                      </p:cBhvr>
                                      <p:tavLst>
                                        <p:tav tm="0">
                                          <p:val>
                                            <p:fltVal val="0"/>
                                          </p:val>
                                        </p:tav>
                                        <p:tav tm="100000">
                                          <p:val>
                                            <p:strVal val="#ppt_h"/>
                                          </p:val>
                                        </p:tav>
                                      </p:tavLst>
                                    </p:anim>
                                    <p:animEffect transition="in" filter="fade">
                                      <p:cBhvr>
                                        <p:cTn id="40" dur="500"/>
                                        <p:tgtEl>
                                          <p:spTgt spid="450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17"/>
          <p:cNvSpPr>
            <a:spLocks noChangeArrowheads="1"/>
          </p:cNvSpPr>
          <p:nvPr/>
        </p:nvSpPr>
        <p:spPr bwMode="auto">
          <a:xfrm>
            <a:off x="8737600" y="1841501"/>
            <a:ext cx="1348317" cy="613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400" i="1">
                <a:solidFill>
                  <a:srgbClr val="000000"/>
                </a:solidFill>
                <a:ea typeface="宋体" panose="02010600030101010101" pitchFamily="2" charset="-122"/>
                <a:cs typeface="Times New Roman" panose="02020603050405020304" pitchFamily="18" charset="0"/>
              </a:rPr>
              <a:t>s</a:t>
            </a:r>
          </a:p>
        </p:txBody>
      </p:sp>
      <p:sp>
        <p:nvSpPr>
          <p:cNvPr id="111619" name="Rectangle 18"/>
          <p:cNvSpPr>
            <a:spLocks noChangeArrowheads="1"/>
          </p:cNvSpPr>
          <p:nvPr/>
        </p:nvSpPr>
        <p:spPr bwMode="auto">
          <a:xfrm>
            <a:off x="8379884" y="2667000"/>
            <a:ext cx="1284816"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400" i="1">
                <a:solidFill>
                  <a:srgbClr val="000000"/>
                </a:solidFill>
                <a:ea typeface="宋体" panose="02010600030101010101" pitchFamily="2" charset="-122"/>
                <a:cs typeface="Times New Roman" panose="02020603050405020304" pitchFamily="18" charset="0"/>
              </a:rPr>
              <a:t>q</a:t>
            </a:r>
            <a:r>
              <a:rPr lang="en-US" altLang="zh-CN" sz="2400">
                <a:solidFill>
                  <a:srgbClr val="000000"/>
                </a:solidFill>
                <a:ea typeface="宋体" panose="02010600030101010101" pitchFamily="2" charset="-122"/>
                <a:cs typeface="Times New Roman" panose="02020603050405020304" pitchFamily="18" charset="0"/>
              </a:rPr>
              <a:t>(1,9)</a:t>
            </a:r>
          </a:p>
        </p:txBody>
      </p:sp>
      <p:sp>
        <p:nvSpPr>
          <p:cNvPr id="111620" name="Rectangle 19"/>
          <p:cNvSpPr>
            <a:spLocks noChangeArrowheads="1"/>
          </p:cNvSpPr>
          <p:nvPr/>
        </p:nvSpPr>
        <p:spPr bwMode="auto">
          <a:xfrm>
            <a:off x="7327900" y="2692401"/>
            <a:ext cx="654051" cy="615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400" i="1">
                <a:solidFill>
                  <a:srgbClr val="000000"/>
                </a:solidFill>
                <a:ea typeface="宋体" panose="02010600030101010101" pitchFamily="2" charset="-122"/>
                <a:cs typeface="Times New Roman" panose="02020603050405020304" pitchFamily="18" charset="0"/>
              </a:rPr>
              <a:t>r</a:t>
            </a:r>
          </a:p>
        </p:txBody>
      </p:sp>
      <p:sp>
        <p:nvSpPr>
          <p:cNvPr id="111621" name="Line 20"/>
          <p:cNvSpPr>
            <a:spLocks noChangeShapeType="1"/>
          </p:cNvSpPr>
          <p:nvPr/>
        </p:nvSpPr>
        <p:spPr bwMode="auto">
          <a:xfrm flipH="1">
            <a:off x="8976784" y="2286001"/>
            <a:ext cx="0" cy="402167"/>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46086" name="Line 21"/>
          <p:cNvSpPr>
            <a:spLocks noChangeShapeType="1"/>
          </p:cNvSpPr>
          <p:nvPr/>
        </p:nvSpPr>
        <p:spPr bwMode="auto">
          <a:xfrm flipH="1">
            <a:off x="7579784" y="2313518"/>
            <a:ext cx="1244600" cy="520700"/>
          </a:xfrm>
          <a:prstGeom prst="line">
            <a:avLst/>
          </a:prstGeom>
          <a:noFill/>
          <a:ln w="25400">
            <a:solidFill>
              <a:schemeClr val="tx2">
                <a:lumMod val="60000"/>
                <a:lumOff val="40000"/>
              </a:schemeClr>
            </a:solidFill>
            <a:round/>
            <a:headEnd/>
            <a:tailEnd/>
          </a:ln>
        </p:spPr>
        <p:txBody>
          <a:bodyPr lIns="91440" tIns="45720" rIns="91440" bIns="45720"/>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244744" name="Line 23"/>
          <p:cNvSpPr>
            <a:spLocks noChangeShapeType="1"/>
          </p:cNvSpPr>
          <p:nvPr/>
        </p:nvSpPr>
        <p:spPr bwMode="auto">
          <a:xfrm flipH="1">
            <a:off x="8981017" y="3143251"/>
            <a:ext cx="0" cy="402167"/>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111625" name="Rectangle 24"/>
          <p:cNvSpPr>
            <a:spLocks noChangeArrowheads="1"/>
          </p:cNvSpPr>
          <p:nvPr/>
        </p:nvSpPr>
        <p:spPr bwMode="auto">
          <a:xfrm>
            <a:off x="7116233" y="3589867"/>
            <a:ext cx="1289051" cy="709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400" i="1">
                <a:solidFill>
                  <a:srgbClr val="000000"/>
                </a:solidFill>
                <a:ea typeface="宋体" panose="02010600030101010101" pitchFamily="2" charset="-122"/>
                <a:cs typeface="Times New Roman" panose="02020603050405020304" pitchFamily="18" charset="0"/>
              </a:rPr>
              <a:t>p</a:t>
            </a:r>
            <a:r>
              <a:rPr lang="en-US" altLang="zh-CN" sz="2400">
                <a:solidFill>
                  <a:srgbClr val="000000"/>
                </a:solidFill>
                <a:ea typeface="宋体" panose="02010600030101010101" pitchFamily="2" charset="-122"/>
                <a:cs typeface="Times New Roman" panose="02020603050405020304" pitchFamily="18" charset="0"/>
              </a:rPr>
              <a:t>(1,9)</a:t>
            </a:r>
          </a:p>
        </p:txBody>
      </p:sp>
      <p:sp>
        <p:nvSpPr>
          <p:cNvPr id="244746" name="Rectangle 25"/>
          <p:cNvSpPr>
            <a:spLocks noChangeArrowheads="1"/>
          </p:cNvSpPr>
          <p:nvPr/>
        </p:nvSpPr>
        <p:spPr bwMode="auto">
          <a:xfrm>
            <a:off x="8401051" y="3613151"/>
            <a:ext cx="1286933" cy="709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400" i="1" dirty="0">
                <a:solidFill>
                  <a:srgbClr val="000000"/>
                </a:solidFill>
                <a:ea typeface="宋体" panose="02010600030101010101" pitchFamily="2" charset="-122"/>
                <a:cs typeface="Times New Roman" panose="02020603050405020304" pitchFamily="18" charset="0"/>
              </a:rPr>
              <a:t>q</a:t>
            </a:r>
            <a:r>
              <a:rPr lang="en-US" altLang="zh-CN" sz="2400" dirty="0">
                <a:solidFill>
                  <a:srgbClr val="000000"/>
                </a:solidFill>
                <a:ea typeface="宋体" panose="02010600030101010101" pitchFamily="2" charset="-122"/>
                <a:cs typeface="Times New Roman" panose="02020603050405020304" pitchFamily="18" charset="0"/>
              </a:rPr>
              <a:t>(1,3)</a:t>
            </a:r>
          </a:p>
        </p:txBody>
      </p:sp>
      <p:sp>
        <p:nvSpPr>
          <p:cNvPr id="244749" name="Rectangle 28"/>
          <p:cNvSpPr>
            <a:spLocks noChangeArrowheads="1"/>
          </p:cNvSpPr>
          <p:nvPr/>
        </p:nvSpPr>
        <p:spPr bwMode="auto">
          <a:xfrm>
            <a:off x="7495118" y="4559300"/>
            <a:ext cx="1289049"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400" i="1" dirty="0">
                <a:solidFill>
                  <a:srgbClr val="000000"/>
                </a:solidFill>
                <a:ea typeface="宋体" panose="02010600030101010101" pitchFamily="2" charset="-122"/>
                <a:cs typeface="Times New Roman" panose="02020603050405020304" pitchFamily="18" charset="0"/>
              </a:rPr>
              <a:t>p</a:t>
            </a:r>
            <a:r>
              <a:rPr lang="en-US" altLang="zh-CN" sz="2400" dirty="0">
                <a:solidFill>
                  <a:srgbClr val="000000"/>
                </a:solidFill>
                <a:ea typeface="宋体" panose="02010600030101010101" pitchFamily="2" charset="-122"/>
                <a:cs typeface="Times New Roman" panose="02020603050405020304" pitchFamily="18" charset="0"/>
              </a:rPr>
              <a:t>(1,3)</a:t>
            </a:r>
          </a:p>
        </p:txBody>
      </p:sp>
      <p:sp>
        <p:nvSpPr>
          <p:cNvPr id="244750" name="Line 29"/>
          <p:cNvSpPr>
            <a:spLocks noChangeShapeType="1"/>
          </p:cNvSpPr>
          <p:nvPr/>
        </p:nvSpPr>
        <p:spPr bwMode="auto">
          <a:xfrm flipH="1">
            <a:off x="7865534" y="4074584"/>
            <a:ext cx="802217" cy="592667"/>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111629" name="Rectangle 31"/>
          <p:cNvSpPr>
            <a:spLocks noChangeArrowheads="1"/>
          </p:cNvSpPr>
          <p:nvPr/>
        </p:nvSpPr>
        <p:spPr bwMode="auto">
          <a:xfrm>
            <a:off x="7670801" y="1238251"/>
            <a:ext cx="28067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fontAlgn="base">
              <a:spcBef>
                <a:spcPct val="0"/>
              </a:spcBef>
              <a:spcAft>
                <a:spcPct val="0"/>
              </a:spcAft>
            </a:pPr>
            <a:r>
              <a:rPr lang="zh-CN" altLang="en-US" sz="3600">
                <a:solidFill>
                  <a:srgbClr val="2D83F4"/>
                </a:solidFill>
                <a:latin typeface="楷体" panose="02010609060101010101" pitchFamily="49" charset="-122"/>
                <a:ea typeface="楷体" panose="02010609060101010101" pitchFamily="49" charset="-122"/>
                <a:cs typeface="Times New Roman" panose="02020603050405020304" pitchFamily="18" charset="0"/>
              </a:rPr>
              <a:t>活动树</a:t>
            </a:r>
          </a:p>
        </p:txBody>
      </p:sp>
      <p:grpSp>
        <p:nvGrpSpPr>
          <p:cNvPr id="111630" name="组合 113"/>
          <p:cNvGrpSpPr>
            <a:grpSpLocks/>
          </p:cNvGrpSpPr>
          <p:nvPr/>
        </p:nvGrpSpPr>
        <p:grpSpPr bwMode="auto">
          <a:xfrm>
            <a:off x="239185" y="3716867"/>
            <a:ext cx="4186767" cy="2305051"/>
            <a:chOff x="5003799" y="500048"/>
            <a:chExt cx="3282977" cy="1803794"/>
          </a:xfrm>
        </p:grpSpPr>
        <p:sp>
          <p:nvSpPr>
            <p:cNvPr id="21" name="Rectangle 4"/>
            <p:cNvSpPr>
              <a:spLocks noChangeArrowheads="1"/>
            </p:cNvSpPr>
            <p:nvPr/>
          </p:nvSpPr>
          <p:spPr bwMode="auto">
            <a:xfrm>
              <a:off x="5003799" y="500048"/>
              <a:ext cx="3282977" cy="1788886"/>
            </a:xfrm>
            <a:prstGeom prst="rect">
              <a:avLst/>
            </a:prstGeom>
            <a:solidFill>
              <a:schemeClr val="accent5">
                <a:lumMod val="60000"/>
                <a:lumOff val="40000"/>
              </a:schemeClr>
            </a:solidFill>
            <a:ln w="9525">
              <a:solidFill>
                <a:schemeClr val="tx1"/>
              </a:solidFill>
              <a:miter lim="800000"/>
              <a:headEnd/>
              <a:tailEnd/>
            </a:ln>
          </p:spPr>
          <p:txBody>
            <a:bodyPr lIns="91440" tIns="45720" rIns="91440" bIns="45720"/>
            <a:lstStyle/>
            <a:p>
              <a:pPr marL="342891" indent="-342891" defTabSz="1219170" fontAlgn="base">
                <a:lnSpc>
                  <a:spcPts val="2400"/>
                </a:lnSpc>
                <a:spcBef>
                  <a:spcPct val="20000"/>
                </a:spcBef>
                <a:spcAft>
                  <a:spcPct val="0"/>
                </a:spcAft>
                <a:buClr>
                  <a:srgbClr val="5EAEFF"/>
                </a:buClr>
                <a:buSzPct val="60000"/>
                <a:defRPr/>
              </a:pPr>
              <a:r>
                <a:rPr lang="zh-CN" altLang="en-US" sz="1600" b="1" dirty="0">
                  <a:solidFill>
                    <a:prstClr val="black"/>
                  </a:solidFill>
                  <a:latin typeface="楷体_GB2312"/>
                  <a:ea typeface="楷体_GB2312"/>
                  <a:cs typeface="楷体_GB2312"/>
                </a:rPr>
                <a:t>	</a:t>
              </a:r>
              <a:r>
                <a:rPr lang="en-US" altLang="zh-CN" sz="2400" b="1" dirty="0">
                  <a:solidFill>
                    <a:srgbClr val="0000FF"/>
                  </a:solidFill>
                  <a:latin typeface="Times New Roman" panose="02020603050405020304" pitchFamily="18" charset="0"/>
                  <a:ea typeface="楷体_GB2312"/>
                  <a:cs typeface="Times New Roman" pitchFamily="18" charset="0"/>
                </a:rPr>
                <a:t>      </a:t>
              </a:r>
              <a:r>
                <a:rPr lang="zh-CN" altLang="en-US" sz="2400" b="1" dirty="0">
                  <a:solidFill>
                    <a:srgbClr val="0000FF"/>
                  </a:solidFill>
                  <a:latin typeface="楷体" pitchFamily="49" charset="-122"/>
                  <a:ea typeface="楷体" pitchFamily="49" charset="-122"/>
                  <a:cs typeface="Times New Roman" pitchFamily="18" charset="0"/>
                </a:rPr>
                <a:t>过程	  嵌套深度</a:t>
              </a:r>
              <a:endParaRPr lang="en-US" altLang="zh-CN" sz="2400" b="1" dirty="0">
                <a:solidFill>
                  <a:srgbClr val="0000FF"/>
                </a:solidFill>
                <a:latin typeface="楷体" pitchFamily="49" charset="-122"/>
                <a:ea typeface="楷体" pitchFamily="49" charset="-122"/>
                <a:cs typeface="Times New Roman" pitchFamily="18" charset="0"/>
              </a:endParaRPr>
            </a:p>
            <a:p>
              <a:pPr marL="342891" indent="-342891" algn="just" defTabSz="1219170" fontAlgn="base">
                <a:lnSpc>
                  <a:spcPts val="2400"/>
                </a:lnSpc>
                <a:spcBef>
                  <a:spcPct val="20000"/>
                </a:spcBef>
                <a:spcAft>
                  <a:spcPct val="0"/>
                </a:spcAft>
                <a:buClr>
                  <a:srgbClr val="5EAEFF"/>
                </a:buClr>
                <a:buSzPct val="60000"/>
                <a:defRPr/>
              </a:pPr>
              <a:r>
                <a:rPr lang="en-US" altLang="zh-CN" sz="2400" b="1" i="1" dirty="0">
                  <a:solidFill>
                    <a:prstClr val="black"/>
                  </a:solidFill>
                  <a:latin typeface="Times New Roman" panose="02020603050405020304" pitchFamily="18" charset="0"/>
                  <a:ea typeface="楷体_GB2312"/>
                  <a:cs typeface="Times New Roman" pitchFamily="18" charset="0"/>
                </a:rPr>
                <a:t>sort</a:t>
              </a:r>
              <a:r>
                <a:rPr lang="en-US" altLang="zh-CN" sz="2400" b="1" dirty="0">
                  <a:solidFill>
                    <a:prstClr val="black"/>
                  </a:solidFill>
                  <a:latin typeface="Times New Roman" panose="02020603050405020304" pitchFamily="18" charset="0"/>
                  <a:ea typeface="楷体_GB2312"/>
                  <a:cs typeface="Times New Roman" pitchFamily="18" charset="0"/>
                </a:rPr>
                <a:t>		             1</a:t>
              </a:r>
            </a:p>
            <a:p>
              <a:pPr marL="342891" indent="-342891" algn="just" defTabSz="1219170" fontAlgn="base">
                <a:lnSpc>
                  <a:spcPts val="2400"/>
                </a:lnSpc>
                <a:spcBef>
                  <a:spcPct val="20000"/>
                </a:spcBef>
                <a:spcAft>
                  <a:spcPct val="0"/>
                </a:spcAft>
                <a:buClr>
                  <a:srgbClr val="5EAEFF"/>
                </a:buClr>
                <a:buSzPct val="60000"/>
                <a:defRPr/>
              </a:pPr>
              <a:r>
                <a:rPr lang="en-US" altLang="zh-CN" sz="2400" b="1" dirty="0">
                  <a:solidFill>
                    <a:prstClr val="black"/>
                  </a:solidFill>
                  <a:latin typeface="Times New Roman" panose="02020603050405020304" pitchFamily="18" charset="0"/>
                  <a:ea typeface="楷体_GB2312"/>
                  <a:cs typeface="Times New Roman" pitchFamily="18" charset="0"/>
                </a:rPr>
                <a:t>	</a:t>
              </a:r>
              <a:r>
                <a:rPr lang="en-US" altLang="zh-CN" sz="2400" b="1" i="1" dirty="0" err="1">
                  <a:solidFill>
                    <a:prstClr val="black"/>
                  </a:solidFill>
                  <a:latin typeface="Times New Roman" panose="02020603050405020304" pitchFamily="18" charset="0"/>
                  <a:ea typeface="楷体_GB2312"/>
                  <a:cs typeface="Times New Roman" pitchFamily="18" charset="0"/>
                </a:rPr>
                <a:t>readarray</a:t>
              </a:r>
              <a:r>
                <a:rPr lang="en-US" altLang="zh-CN" sz="2400" b="1" dirty="0">
                  <a:solidFill>
                    <a:prstClr val="black"/>
                  </a:solidFill>
                  <a:latin typeface="Times New Roman" panose="02020603050405020304" pitchFamily="18" charset="0"/>
                  <a:ea typeface="楷体_GB2312"/>
                  <a:cs typeface="Times New Roman" pitchFamily="18" charset="0"/>
                </a:rPr>
                <a:t>	             2</a:t>
              </a:r>
            </a:p>
            <a:p>
              <a:pPr marL="342891" indent="-342891" algn="just" defTabSz="1219170" fontAlgn="base">
                <a:lnSpc>
                  <a:spcPts val="2400"/>
                </a:lnSpc>
                <a:spcBef>
                  <a:spcPct val="20000"/>
                </a:spcBef>
                <a:spcAft>
                  <a:spcPct val="0"/>
                </a:spcAft>
                <a:buClr>
                  <a:srgbClr val="5EAEFF"/>
                </a:buClr>
                <a:buSzPct val="60000"/>
                <a:defRPr/>
              </a:pPr>
              <a:r>
                <a:rPr lang="en-US" altLang="zh-CN" sz="2400" b="1" dirty="0">
                  <a:solidFill>
                    <a:prstClr val="black"/>
                  </a:solidFill>
                  <a:latin typeface="Times New Roman" panose="02020603050405020304" pitchFamily="18" charset="0"/>
                  <a:ea typeface="楷体_GB2312"/>
                  <a:cs typeface="Times New Roman" pitchFamily="18" charset="0"/>
                </a:rPr>
                <a:t>	</a:t>
              </a:r>
              <a:r>
                <a:rPr lang="en-US" altLang="zh-CN" sz="2400" b="1" i="1" dirty="0">
                  <a:solidFill>
                    <a:prstClr val="black"/>
                  </a:solidFill>
                  <a:latin typeface="Times New Roman" panose="02020603050405020304" pitchFamily="18" charset="0"/>
                  <a:ea typeface="楷体_GB2312"/>
                  <a:cs typeface="Times New Roman" pitchFamily="18" charset="0"/>
                </a:rPr>
                <a:t>exchange</a:t>
              </a:r>
              <a:r>
                <a:rPr lang="en-US" altLang="zh-CN" sz="2400" b="1" dirty="0">
                  <a:solidFill>
                    <a:prstClr val="black"/>
                  </a:solidFill>
                  <a:latin typeface="Times New Roman" panose="02020603050405020304" pitchFamily="18" charset="0"/>
                  <a:ea typeface="楷体_GB2312"/>
                  <a:cs typeface="Times New Roman" pitchFamily="18" charset="0"/>
                </a:rPr>
                <a:t>	             2</a:t>
              </a:r>
            </a:p>
            <a:p>
              <a:pPr marL="342891" indent="-342891" algn="just" defTabSz="1219170" fontAlgn="base">
                <a:lnSpc>
                  <a:spcPts val="2400"/>
                </a:lnSpc>
                <a:spcBef>
                  <a:spcPct val="20000"/>
                </a:spcBef>
                <a:spcAft>
                  <a:spcPct val="0"/>
                </a:spcAft>
                <a:buClr>
                  <a:srgbClr val="5EAEFF"/>
                </a:buClr>
                <a:buSzPct val="60000"/>
                <a:defRPr/>
              </a:pPr>
              <a:r>
                <a:rPr lang="en-US" altLang="zh-CN" sz="2400" b="1" dirty="0">
                  <a:solidFill>
                    <a:prstClr val="black"/>
                  </a:solidFill>
                  <a:latin typeface="Times New Roman" panose="02020603050405020304" pitchFamily="18" charset="0"/>
                  <a:ea typeface="楷体_GB2312"/>
                  <a:cs typeface="Times New Roman" pitchFamily="18" charset="0"/>
                </a:rPr>
                <a:t>	</a:t>
              </a:r>
              <a:r>
                <a:rPr lang="en-US" altLang="zh-CN" sz="2400" b="1" i="1" dirty="0" err="1">
                  <a:solidFill>
                    <a:prstClr val="black"/>
                  </a:solidFill>
                  <a:latin typeface="Times New Roman" panose="02020603050405020304" pitchFamily="18" charset="0"/>
                  <a:ea typeface="楷体_GB2312"/>
                  <a:cs typeface="Times New Roman" pitchFamily="18" charset="0"/>
                </a:rPr>
                <a:t>quicksort</a:t>
              </a:r>
              <a:r>
                <a:rPr lang="en-US" altLang="zh-CN" sz="2400" b="1" dirty="0">
                  <a:solidFill>
                    <a:prstClr val="black"/>
                  </a:solidFill>
                  <a:latin typeface="Times New Roman" panose="02020603050405020304" pitchFamily="18" charset="0"/>
                  <a:ea typeface="楷体_GB2312"/>
                  <a:cs typeface="Times New Roman" pitchFamily="18" charset="0"/>
                </a:rPr>
                <a:t>	             2</a:t>
              </a:r>
            </a:p>
            <a:p>
              <a:pPr marL="342891" indent="-342891" algn="just" defTabSz="1219170" fontAlgn="base">
                <a:lnSpc>
                  <a:spcPts val="2400"/>
                </a:lnSpc>
                <a:spcBef>
                  <a:spcPct val="20000"/>
                </a:spcBef>
                <a:spcAft>
                  <a:spcPct val="0"/>
                </a:spcAft>
                <a:buClr>
                  <a:srgbClr val="5EAEFF"/>
                </a:buClr>
                <a:buSzPct val="60000"/>
                <a:defRPr/>
              </a:pPr>
              <a:r>
                <a:rPr lang="en-US" altLang="zh-CN" sz="2400" b="1" dirty="0">
                  <a:solidFill>
                    <a:prstClr val="black"/>
                  </a:solidFill>
                  <a:latin typeface="Times New Roman" panose="02020603050405020304" pitchFamily="18" charset="0"/>
                  <a:ea typeface="楷体_GB2312"/>
                  <a:cs typeface="Times New Roman" pitchFamily="18" charset="0"/>
                </a:rPr>
                <a:t>		</a:t>
              </a:r>
              <a:r>
                <a:rPr lang="en-US" altLang="zh-CN" sz="2400" b="1" i="1" dirty="0">
                  <a:solidFill>
                    <a:prstClr val="black"/>
                  </a:solidFill>
                  <a:latin typeface="Times New Roman" panose="02020603050405020304" pitchFamily="18" charset="0"/>
                  <a:ea typeface="楷体_GB2312"/>
                  <a:cs typeface="Times New Roman" pitchFamily="18" charset="0"/>
                </a:rPr>
                <a:t>partition</a:t>
              </a:r>
              <a:r>
                <a:rPr lang="en-US" altLang="zh-CN" sz="2400" b="1" dirty="0">
                  <a:solidFill>
                    <a:prstClr val="black"/>
                  </a:solidFill>
                  <a:latin typeface="Times New Roman" panose="02020603050405020304" pitchFamily="18" charset="0"/>
                  <a:ea typeface="楷体_GB2312"/>
                  <a:cs typeface="Times New Roman" pitchFamily="18" charset="0"/>
                </a:rPr>
                <a:t>	             3</a:t>
              </a:r>
            </a:p>
          </p:txBody>
        </p:sp>
        <p:cxnSp>
          <p:nvCxnSpPr>
            <p:cNvPr id="22" name="直接连接符 21"/>
            <p:cNvCxnSpPr/>
            <p:nvPr/>
          </p:nvCxnSpPr>
          <p:spPr>
            <a:xfrm>
              <a:off x="5003799" y="798196"/>
              <a:ext cx="32763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7143211" y="500048"/>
              <a:ext cx="0" cy="18037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1631" name="Group 99"/>
          <p:cNvGrpSpPr>
            <a:grpSpLocks/>
          </p:cNvGrpSpPr>
          <p:nvPr/>
        </p:nvGrpSpPr>
        <p:grpSpPr bwMode="auto">
          <a:xfrm>
            <a:off x="5198534" y="592667"/>
            <a:ext cx="1231900" cy="863600"/>
            <a:chOff x="975" y="2750"/>
            <a:chExt cx="776" cy="544"/>
          </a:xfrm>
        </p:grpSpPr>
        <p:sp>
          <p:nvSpPr>
            <p:cNvPr id="30" name="Line 140"/>
            <p:cNvSpPr>
              <a:spLocks noChangeShapeType="1"/>
            </p:cNvSpPr>
            <p:nvPr/>
          </p:nvSpPr>
          <p:spPr bwMode="auto">
            <a:xfrm flipV="1">
              <a:off x="975" y="3113"/>
              <a:ext cx="725" cy="1"/>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29" name="Line 139"/>
            <p:cNvSpPr>
              <a:spLocks noChangeShapeType="1"/>
            </p:cNvSpPr>
            <p:nvPr/>
          </p:nvSpPr>
          <p:spPr bwMode="auto">
            <a:xfrm flipV="1">
              <a:off x="975" y="2931"/>
              <a:ext cx="745" cy="1"/>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25" name="Rectangle 135"/>
            <p:cNvSpPr>
              <a:spLocks noChangeArrowheads="1"/>
            </p:cNvSpPr>
            <p:nvPr/>
          </p:nvSpPr>
          <p:spPr bwMode="auto">
            <a:xfrm>
              <a:off x="978" y="2775"/>
              <a:ext cx="773" cy="519"/>
            </a:xfrm>
            <a:prstGeom prst="rect">
              <a:avLst/>
            </a:prstGeom>
            <a:noFill/>
            <a:ln w="25400">
              <a:solidFill>
                <a:schemeClr val="tx2">
                  <a:lumMod val="60000"/>
                  <a:lumOff val="40000"/>
                </a:schemeClr>
              </a:solidFill>
              <a:miter lim="800000"/>
              <a:headEnd/>
              <a:tailEnd/>
            </a:ln>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defTabSz="1219170" fontAlgn="base">
                <a:spcBef>
                  <a:spcPct val="0"/>
                </a:spcBef>
                <a:spcAft>
                  <a:spcPct val="0"/>
                </a:spcAft>
                <a:buClrTx/>
                <a:buSzTx/>
                <a:buNone/>
                <a:defRPr/>
              </a:pPr>
              <a:endParaRPr lang="zh-CN" altLang="en-US" sz="1600">
                <a:solidFill>
                  <a:prstClr val="black"/>
                </a:solidFill>
                <a:latin typeface="Times New Roman" panose="02020603050405020304" pitchFamily="18" charset="0"/>
                <a:ea typeface="楷体_GB2312" pitchFamily="49" charset="-122"/>
                <a:cs typeface="Times New Roman" panose="02020603050405020304" pitchFamily="18" charset="0"/>
              </a:endParaRPr>
            </a:p>
          </p:txBody>
        </p:sp>
        <p:sp>
          <p:nvSpPr>
            <p:cNvPr id="111670" name="Rectangle 136"/>
            <p:cNvSpPr>
              <a:spLocks noChangeArrowheads="1"/>
            </p:cNvSpPr>
            <p:nvPr/>
          </p:nvSpPr>
          <p:spPr bwMode="auto">
            <a:xfrm>
              <a:off x="975" y="2750"/>
              <a:ext cx="77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prstClr val="black"/>
                  </a:solidFill>
                  <a:cs typeface="Times New Roman" panose="02020603050405020304" pitchFamily="18" charset="0"/>
                </a:rPr>
                <a:t>s</a:t>
              </a:r>
            </a:p>
          </p:txBody>
        </p:sp>
        <p:sp>
          <p:nvSpPr>
            <p:cNvPr id="111671" name="Rectangle 137"/>
            <p:cNvSpPr>
              <a:spLocks noChangeArrowheads="1"/>
            </p:cNvSpPr>
            <p:nvPr/>
          </p:nvSpPr>
          <p:spPr bwMode="auto">
            <a:xfrm>
              <a:off x="975" y="3113"/>
              <a:ext cx="77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prstClr val="black"/>
                  </a:solidFill>
                  <a:cs typeface="Times New Roman" panose="02020603050405020304" pitchFamily="18" charset="0"/>
                </a:rPr>
                <a:t>a</a:t>
              </a:r>
            </a:p>
          </p:txBody>
        </p:sp>
        <p:sp>
          <p:nvSpPr>
            <p:cNvPr id="111672" name="Rectangle 138"/>
            <p:cNvSpPr>
              <a:spLocks noChangeArrowheads="1"/>
            </p:cNvSpPr>
            <p:nvPr/>
          </p:nvSpPr>
          <p:spPr bwMode="auto">
            <a:xfrm>
              <a:off x="975" y="2931"/>
              <a:ext cx="775"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zh-CN" altLang="en-US" sz="1600" dirty="0">
                  <a:solidFill>
                    <a:prstClr val="black"/>
                  </a:solidFill>
                  <a:latin typeface="楷体" panose="02010609060101010101" pitchFamily="49" charset="-122"/>
                  <a:ea typeface="楷体" panose="02010609060101010101" pitchFamily="49" charset="-122"/>
                  <a:cs typeface="Times New Roman" panose="02020603050405020304" pitchFamily="18" charset="0"/>
                </a:rPr>
                <a:t>保存的</a:t>
              </a:r>
              <a:r>
                <a:rPr lang="en-US" altLang="zh-CN" sz="1600" dirty="0">
                  <a:solidFill>
                    <a:prstClr val="black"/>
                  </a:solidFill>
                  <a:ea typeface="楷体" panose="02010609060101010101" pitchFamily="49" charset="-122"/>
                  <a:cs typeface="Times New Roman" panose="02020603050405020304" pitchFamily="18" charset="0"/>
                </a:rPr>
                <a:t>d[1]</a:t>
              </a:r>
              <a:endParaRPr lang="zh-CN" altLang="en-US" sz="1600" dirty="0">
                <a:solidFill>
                  <a:prstClr val="black"/>
                </a:solidFill>
                <a:ea typeface="楷体" panose="02010609060101010101" pitchFamily="49" charset="-122"/>
                <a:cs typeface="Times New Roman" panose="02020603050405020304" pitchFamily="18" charset="0"/>
              </a:endParaRPr>
            </a:p>
            <a:p>
              <a:pPr algn="ctr" defTabSz="1219170" eaLnBrk="0" fontAlgn="base" hangingPunct="0">
                <a:spcBef>
                  <a:spcPct val="0"/>
                </a:spcBef>
                <a:spcAft>
                  <a:spcPct val="0"/>
                </a:spcAft>
              </a:pPr>
              <a:endParaRPr lang="zh-CN" altLang="en-US" sz="1600" dirty="0">
                <a:solidFill>
                  <a:prstClr val="black"/>
                </a:solidFill>
                <a:latin typeface="楷体" panose="02010609060101010101" pitchFamily="49" charset="-122"/>
                <a:ea typeface="楷体" panose="02010609060101010101" pitchFamily="49" charset="-122"/>
                <a:cs typeface="Times New Roman" panose="02020603050405020304" pitchFamily="18" charset="0"/>
              </a:endParaRPr>
            </a:p>
          </p:txBody>
        </p:sp>
      </p:grpSp>
      <p:sp>
        <p:nvSpPr>
          <p:cNvPr id="111632" name="Rectangle 32"/>
          <p:cNvSpPr>
            <a:spLocks noChangeArrowheads="1"/>
          </p:cNvSpPr>
          <p:nvPr/>
        </p:nvSpPr>
        <p:spPr bwMode="auto">
          <a:xfrm>
            <a:off x="4944534" y="-97366"/>
            <a:ext cx="166581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fontAlgn="base">
              <a:spcBef>
                <a:spcPct val="0"/>
              </a:spcBef>
              <a:spcAft>
                <a:spcPct val="0"/>
              </a:spcAft>
            </a:pPr>
            <a:r>
              <a:rPr lang="zh-CN" altLang="en-US" sz="3600">
                <a:solidFill>
                  <a:srgbClr val="2D83F4"/>
                </a:solidFill>
                <a:latin typeface="楷体" panose="02010609060101010101" pitchFamily="49" charset="-122"/>
                <a:ea typeface="楷体" panose="02010609060101010101" pitchFamily="49" charset="-122"/>
                <a:cs typeface="Times New Roman" panose="02020603050405020304" pitchFamily="18" charset="0"/>
              </a:rPr>
              <a:t>控制栈</a:t>
            </a:r>
          </a:p>
        </p:txBody>
      </p:sp>
      <p:grpSp>
        <p:nvGrpSpPr>
          <p:cNvPr id="111633" name="Group 99"/>
          <p:cNvGrpSpPr>
            <a:grpSpLocks/>
          </p:cNvGrpSpPr>
          <p:nvPr/>
        </p:nvGrpSpPr>
        <p:grpSpPr bwMode="auto">
          <a:xfrm>
            <a:off x="5207000" y="1428751"/>
            <a:ext cx="1272117" cy="848783"/>
            <a:chOff x="948" y="2750"/>
            <a:chExt cx="802" cy="534"/>
          </a:xfrm>
        </p:grpSpPr>
        <p:sp>
          <p:nvSpPr>
            <p:cNvPr id="38" name="Line 140"/>
            <p:cNvSpPr>
              <a:spLocks noChangeShapeType="1"/>
            </p:cNvSpPr>
            <p:nvPr/>
          </p:nvSpPr>
          <p:spPr bwMode="auto">
            <a:xfrm flipV="1">
              <a:off x="975" y="3114"/>
              <a:ext cx="726" cy="0"/>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37" name="Line 139"/>
            <p:cNvSpPr>
              <a:spLocks noChangeShapeType="1"/>
            </p:cNvSpPr>
            <p:nvPr/>
          </p:nvSpPr>
          <p:spPr bwMode="auto">
            <a:xfrm flipV="1">
              <a:off x="975" y="2931"/>
              <a:ext cx="746" cy="1"/>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33" name="Rectangle 135"/>
            <p:cNvSpPr>
              <a:spLocks noChangeArrowheads="1"/>
            </p:cNvSpPr>
            <p:nvPr/>
          </p:nvSpPr>
          <p:spPr bwMode="auto">
            <a:xfrm>
              <a:off x="948" y="2765"/>
              <a:ext cx="773" cy="519"/>
            </a:xfrm>
            <a:prstGeom prst="rect">
              <a:avLst/>
            </a:prstGeom>
            <a:noFill/>
            <a:ln w="25400">
              <a:solidFill>
                <a:schemeClr val="tx2">
                  <a:lumMod val="60000"/>
                  <a:lumOff val="40000"/>
                </a:schemeClr>
              </a:solidFill>
              <a:miter lim="800000"/>
              <a:headEnd/>
              <a:tailEnd/>
            </a:ln>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defTabSz="1219170" fontAlgn="base">
                <a:spcBef>
                  <a:spcPct val="0"/>
                </a:spcBef>
                <a:spcAft>
                  <a:spcPct val="0"/>
                </a:spcAft>
                <a:buClrTx/>
                <a:buSzTx/>
                <a:buNone/>
                <a:defRPr/>
              </a:pPr>
              <a:endParaRPr lang="zh-CN" altLang="en-US" sz="1600">
                <a:solidFill>
                  <a:prstClr val="black"/>
                </a:solidFill>
                <a:latin typeface="Times New Roman" panose="02020603050405020304" pitchFamily="18" charset="0"/>
                <a:ea typeface="楷体_GB2312" pitchFamily="49" charset="-122"/>
                <a:cs typeface="Times New Roman" panose="02020603050405020304" pitchFamily="18" charset="0"/>
              </a:endParaRPr>
            </a:p>
          </p:txBody>
        </p:sp>
        <p:sp>
          <p:nvSpPr>
            <p:cNvPr id="111664" name="Rectangle 136"/>
            <p:cNvSpPr>
              <a:spLocks noChangeArrowheads="1"/>
            </p:cNvSpPr>
            <p:nvPr/>
          </p:nvSpPr>
          <p:spPr bwMode="auto">
            <a:xfrm>
              <a:off x="975" y="2750"/>
              <a:ext cx="77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prstClr val="black"/>
                  </a:solidFill>
                  <a:cs typeface="Times New Roman" panose="02020603050405020304" pitchFamily="18" charset="0"/>
                </a:rPr>
                <a:t>q</a:t>
              </a:r>
              <a:r>
                <a:rPr lang="en-US" altLang="zh-CN" sz="1600">
                  <a:solidFill>
                    <a:prstClr val="black"/>
                  </a:solidFill>
                  <a:cs typeface="Times New Roman" panose="02020603050405020304" pitchFamily="18" charset="0"/>
                </a:rPr>
                <a:t> (1, 9)</a:t>
              </a:r>
            </a:p>
          </p:txBody>
        </p:sp>
        <p:sp>
          <p:nvSpPr>
            <p:cNvPr id="111665" name="Rectangle 137"/>
            <p:cNvSpPr>
              <a:spLocks noChangeArrowheads="1"/>
            </p:cNvSpPr>
            <p:nvPr/>
          </p:nvSpPr>
          <p:spPr bwMode="auto">
            <a:xfrm>
              <a:off x="975" y="3113"/>
              <a:ext cx="77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prstClr val="black"/>
                  </a:solidFill>
                  <a:cs typeface="Times New Roman" panose="02020603050405020304" pitchFamily="18" charset="0"/>
                </a:rPr>
                <a:t>v</a:t>
              </a:r>
            </a:p>
          </p:txBody>
        </p:sp>
        <p:sp>
          <p:nvSpPr>
            <p:cNvPr id="111666" name="Rectangle 138"/>
            <p:cNvSpPr>
              <a:spLocks noChangeArrowheads="1"/>
            </p:cNvSpPr>
            <p:nvPr/>
          </p:nvSpPr>
          <p:spPr bwMode="auto">
            <a:xfrm>
              <a:off x="975" y="2931"/>
              <a:ext cx="775"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zh-CN" altLang="en-US" sz="1600" dirty="0">
                  <a:solidFill>
                    <a:prstClr val="black"/>
                  </a:solidFill>
                  <a:latin typeface="楷体" panose="02010609060101010101" pitchFamily="49" charset="-122"/>
                  <a:ea typeface="楷体" panose="02010609060101010101" pitchFamily="49" charset="-122"/>
                  <a:cs typeface="Times New Roman" panose="02020603050405020304" pitchFamily="18" charset="0"/>
                </a:rPr>
                <a:t>保存的</a:t>
              </a:r>
              <a:r>
                <a:rPr lang="en-US" altLang="zh-CN" sz="1600" dirty="0">
                  <a:solidFill>
                    <a:prstClr val="black"/>
                  </a:solidFill>
                  <a:ea typeface="楷体" panose="02010609060101010101" pitchFamily="49" charset="-122"/>
                  <a:cs typeface="Times New Roman" panose="02020603050405020304" pitchFamily="18" charset="0"/>
                </a:rPr>
                <a:t>d[2]</a:t>
              </a:r>
              <a:endParaRPr lang="zh-CN" altLang="en-US" sz="1600" dirty="0">
                <a:solidFill>
                  <a:prstClr val="black"/>
                </a:solidFill>
                <a:ea typeface="楷体" panose="02010609060101010101" pitchFamily="49" charset="-122"/>
                <a:cs typeface="Times New Roman" panose="02020603050405020304" pitchFamily="18" charset="0"/>
              </a:endParaRPr>
            </a:p>
            <a:p>
              <a:pPr algn="ctr" defTabSz="1219170" eaLnBrk="0" fontAlgn="base" hangingPunct="0">
                <a:spcBef>
                  <a:spcPct val="0"/>
                </a:spcBef>
                <a:spcAft>
                  <a:spcPct val="0"/>
                </a:spcAft>
              </a:pPr>
              <a:endParaRPr lang="zh-CN" altLang="en-US" sz="1600" dirty="0">
                <a:solidFill>
                  <a:prstClr val="black"/>
                </a:solidFill>
                <a:latin typeface="楷体" panose="02010609060101010101" pitchFamily="49" charset="-122"/>
                <a:ea typeface="楷体" panose="02010609060101010101" pitchFamily="49" charset="-122"/>
                <a:cs typeface="Times New Roman" panose="02020603050405020304" pitchFamily="18" charset="0"/>
              </a:endParaRPr>
            </a:p>
          </p:txBody>
        </p:sp>
      </p:grpSp>
      <p:grpSp>
        <p:nvGrpSpPr>
          <p:cNvPr id="7" name="Group 99"/>
          <p:cNvGrpSpPr>
            <a:grpSpLocks/>
          </p:cNvGrpSpPr>
          <p:nvPr/>
        </p:nvGrpSpPr>
        <p:grpSpPr bwMode="auto">
          <a:xfrm>
            <a:off x="5207000" y="2277533"/>
            <a:ext cx="1272117" cy="846667"/>
            <a:chOff x="948" y="2750"/>
            <a:chExt cx="802" cy="534"/>
          </a:xfrm>
        </p:grpSpPr>
        <p:sp>
          <p:nvSpPr>
            <p:cNvPr id="54" name="Line 140"/>
            <p:cNvSpPr>
              <a:spLocks noChangeShapeType="1"/>
            </p:cNvSpPr>
            <p:nvPr/>
          </p:nvSpPr>
          <p:spPr bwMode="auto">
            <a:xfrm flipV="1">
              <a:off x="975" y="3113"/>
              <a:ext cx="726" cy="1"/>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53" name="Line 139"/>
            <p:cNvSpPr>
              <a:spLocks noChangeShapeType="1"/>
            </p:cNvSpPr>
            <p:nvPr/>
          </p:nvSpPr>
          <p:spPr bwMode="auto">
            <a:xfrm flipV="1">
              <a:off x="975" y="2932"/>
              <a:ext cx="746" cy="0"/>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49" name="Rectangle 135"/>
            <p:cNvSpPr>
              <a:spLocks noChangeArrowheads="1"/>
            </p:cNvSpPr>
            <p:nvPr/>
          </p:nvSpPr>
          <p:spPr bwMode="auto">
            <a:xfrm>
              <a:off x="948" y="2765"/>
              <a:ext cx="773" cy="519"/>
            </a:xfrm>
            <a:prstGeom prst="rect">
              <a:avLst/>
            </a:prstGeom>
            <a:noFill/>
            <a:ln w="25400">
              <a:solidFill>
                <a:schemeClr val="tx2">
                  <a:lumMod val="60000"/>
                  <a:lumOff val="40000"/>
                </a:schemeClr>
              </a:solidFill>
              <a:miter lim="800000"/>
              <a:headEnd/>
              <a:tailEnd/>
            </a:ln>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defTabSz="1219170" fontAlgn="base">
                <a:spcBef>
                  <a:spcPct val="0"/>
                </a:spcBef>
                <a:spcAft>
                  <a:spcPct val="0"/>
                </a:spcAft>
                <a:buClrTx/>
                <a:buSzTx/>
                <a:buNone/>
                <a:defRPr/>
              </a:pPr>
              <a:endParaRPr lang="zh-CN" altLang="en-US" sz="1600">
                <a:solidFill>
                  <a:prstClr val="black"/>
                </a:solidFill>
                <a:latin typeface="Times New Roman" panose="02020603050405020304" pitchFamily="18" charset="0"/>
                <a:ea typeface="楷体_GB2312" pitchFamily="49" charset="-122"/>
                <a:cs typeface="Times New Roman" panose="02020603050405020304" pitchFamily="18" charset="0"/>
              </a:endParaRPr>
            </a:p>
          </p:txBody>
        </p:sp>
        <p:sp>
          <p:nvSpPr>
            <p:cNvPr id="111658" name="Rectangle 136"/>
            <p:cNvSpPr>
              <a:spLocks noChangeArrowheads="1"/>
            </p:cNvSpPr>
            <p:nvPr/>
          </p:nvSpPr>
          <p:spPr bwMode="auto">
            <a:xfrm>
              <a:off x="975" y="2750"/>
              <a:ext cx="77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prstClr val="black"/>
                  </a:solidFill>
                  <a:cs typeface="Times New Roman" panose="02020603050405020304" pitchFamily="18" charset="0"/>
                </a:rPr>
                <a:t>q</a:t>
              </a:r>
              <a:r>
                <a:rPr lang="en-US" altLang="zh-CN" sz="1600">
                  <a:solidFill>
                    <a:prstClr val="black"/>
                  </a:solidFill>
                  <a:cs typeface="Times New Roman" panose="02020603050405020304" pitchFamily="18" charset="0"/>
                </a:rPr>
                <a:t> (1, 3)</a:t>
              </a:r>
            </a:p>
          </p:txBody>
        </p:sp>
        <p:sp>
          <p:nvSpPr>
            <p:cNvPr id="111659" name="Rectangle 137"/>
            <p:cNvSpPr>
              <a:spLocks noChangeArrowheads="1"/>
            </p:cNvSpPr>
            <p:nvPr/>
          </p:nvSpPr>
          <p:spPr bwMode="auto">
            <a:xfrm>
              <a:off x="975" y="3113"/>
              <a:ext cx="77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prstClr val="black"/>
                  </a:solidFill>
                  <a:cs typeface="Times New Roman" panose="02020603050405020304" pitchFamily="18" charset="0"/>
                </a:rPr>
                <a:t>v</a:t>
              </a:r>
            </a:p>
          </p:txBody>
        </p:sp>
        <p:sp>
          <p:nvSpPr>
            <p:cNvPr id="111660" name="Rectangle 138"/>
            <p:cNvSpPr>
              <a:spLocks noChangeArrowheads="1"/>
            </p:cNvSpPr>
            <p:nvPr/>
          </p:nvSpPr>
          <p:spPr bwMode="auto">
            <a:xfrm>
              <a:off x="975" y="2931"/>
              <a:ext cx="775"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zh-CN" altLang="en-US" sz="1600" dirty="0">
                  <a:solidFill>
                    <a:prstClr val="black"/>
                  </a:solidFill>
                  <a:latin typeface="楷体" panose="02010609060101010101" pitchFamily="49" charset="-122"/>
                  <a:ea typeface="楷体" panose="02010609060101010101" pitchFamily="49" charset="-122"/>
                  <a:cs typeface="Times New Roman" panose="02020603050405020304" pitchFamily="18" charset="0"/>
                </a:rPr>
                <a:t>保存的</a:t>
              </a:r>
              <a:r>
                <a:rPr lang="en-US" altLang="zh-CN" sz="1600" dirty="0">
                  <a:solidFill>
                    <a:prstClr val="black"/>
                  </a:solidFill>
                  <a:ea typeface="楷体" panose="02010609060101010101" pitchFamily="49" charset="-122"/>
                  <a:cs typeface="Times New Roman" panose="02020603050405020304" pitchFamily="18" charset="0"/>
                </a:rPr>
                <a:t>d[2]</a:t>
              </a:r>
              <a:endParaRPr lang="zh-CN" altLang="en-US" sz="1600" dirty="0">
                <a:solidFill>
                  <a:prstClr val="black"/>
                </a:solidFill>
                <a:ea typeface="楷体" panose="02010609060101010101" pitchFamily="49" charset="-122"/>
                <a:cs typeface="Times New Roman" panose="02020603050405020304" pitchFamily="18" charset="0"/>
              </a:endParaRPr>
            </a:p>
            <a:p>
              <a:pPr algn="ctr" defTabSz="1219170" eaLnBrk="0" fontAlgn="base" hangingPunct="0">
                <a:spcBef>
                  <a:spcPct val="0"/>
                </a:spcBef>
                <a:spcAft>
                  <a:spcPct val="0"/>
                </a:spcAft>
              </a:pPr>
              <a:endParaRPr lang="zh-CN" altLang="en-US" sz="1600" dirty="0">
                <a:solidFill>
                  <a:prstClr val="black"/>
                </a:solidFill>
                <a:latin typeface="楷体" panose="02010609060101010101" pitchFamily="49" charset="-122"/>
                <a:ea typeface="楷体" panose="02010609060101010101" pitchFamily="49" charset="-122"/>
                <a:cs typeface="Times New Roman" panose="02020603050405020304" pitchFamily="18" charset="0"/>
              </a:endParaRPr>
            </a:p>
          </p:txBody>
        </p:sp>
      </p:grpSp>
      <p:grpSp>
        <p:nvGrpSpPr>
          <p:cNvPr id="8" name="Group 99"/>
          <p:cNvGrpSpPr>
            <a:grpSpLocks/>
          </p:cNvGrpSpPr>
          <p:nvPr/>
        </p:nvGrpSpPr>
        <p:grpSpPr bwMode="auto">
          <a:xfrm>
            <a:off x="5207000" y="3141133"/>
            <a:ext cx="1272117" cy="846667"/>
            <a:chOff x="948" y="2750"/>
            <a:chExt cx="802" cy="534"/>
          </a:xfrm>
        </p:grpSpPr>
        <p:sp>
          <p:nvSpPr>
            <p:cNvPr id="61" name="Line 140"/>
            <p:cNvSpPr>
              <a:spLocks noChangeShapeType="1"/>
            </p:cNvSpPr>
            <p:nvPr/>
          </p:nvSpPr>
          <p:spPr bwMode="auto">
            <a:xfrm flipV="1">
              <a:off x="975" y="3113"/>
              <a:ext cx="726" cy="1"/>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60" name="Line 139"/>
            <p:cNvSpPr>
              <a:spLocks noChangeShapeType="1"/>
            </p:cNvSpPr>
            <p:nvPr/>
          </p:nvSpPr>
          <p:spPr bwMode="auto">
            <a:xfrm flipV="1">
              <a:off x="975" y="2932"/>
              <a:ext cx="746" cy="0"/>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56" name="Rectangle 135"/>
            <p:cNvSpPr>
              <a:spLocks noChangeArrowheads="1"/>
            </p:cNvSpPr>
            <p:nvPr/>
          </p:nvSpPr>
          <p:spPr bwMode="auto">
            <a:xfrm>
              <a:off x="948" y="2765"/>
              <a:ext cx="773" cy="519"/>
            </a:xfrm>
            <a:prstGeom prst="rect">
              <a:avLst/>
            </a:prstGeom>
            <a:noFill/>
            <a:ln w="25400">
              <a:solidFill>
                <a:schemeClr val="tx2">
                  <a:lumMod val="60000"/>
                  <a:lumOff val="40000"/>
                </a:schemeClr>
              </a:solidFill>
              <a:miter lim="800000"/>
              <a:headEnd/>
              <a:tailEnd/>
            </a:ln>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defTabSz="1219170" fontAlgn="base">
                <a:spcBef>
                  <a:spcPct val="0"/>
                </a:spcBef>
                <a:spcAft>
                  <a:spcPct val="0"/>
                </a:spcAft>
                <a:buClrTx/>
                <a:buSzTx/>
                <a:buNone/>
                <a:defRPr/>
              </a:pPr>
              <a:endParaRPr lang="zh-CN" altLang="en-US" sz="1600">
                <a:solidFill>
                  <a:prstClr val="black"/>
                </a:solidFill>
                <a:latin typeface="Times New Roman" panose="02020603050405020304" pitchFamily="18" charset="0"/>
                <a:ea typeface="楷体_GB2312" pitchFamily="49" charset="-122"/>
                <a:cs typeface="Times New Roman" panose="02020603050405020304" pitchFamily="18" charset="0"/>
              </a:endParaRPr>
            </a:p>
          </p:txBody>
        </p:sp>
        <p:sp>
          <p:nvSpPr>
            <p:cNvPr id="111652" name="Rectangle 136"/>
            <p:cNvSpPr>
              <a:spLocks noChangeArrowheads="1"/>
            </p:cNvSpPr>
            <p:nvPr/>
          </p:nvSpPr>
          <p:spPr bwMode="auto">
            <a:xfrm>
              <a:off x="975" y="2750"/>
              <a:ext cx="77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prstClr val="black"/>
                  </a:solidFill>
                  <a:cs typeface="Times New Roman" panose="02020603050405020304" pitchFamily="18" charset="0"/>
                </a:rPr>
                <a:t>p</a:t>
              </a:r>
              <a:r>
                <a:rPr lang="en-US" altLang="zh-CN" sz="1600">
                  <a:solidFill>
                    <a:prstClr val="black"/>
                  </a:solidFill>
                  <a:cs typeface="Times New Roman" panose="02020603050405020304" pitchFamily="18" charset="0"/>
                </a:rPr>
                <a:t> (1, 3)</a:t>
              </a:r>
            </a:p>
          </p:txBody>
        </p:sp>
        <p:sp>
          <p:nvSpPr>
            <p:cNvPr id="111653" name="Rectangle 137"/>
            <p:cNvSpPr>
              <a:spLocks noChangeArrowheads="1"/>
            </p:cNvSpPr>
            <p:nvPr/>
          </p:nvSpPr>
          <p:spPr bwMode="auto">
            <a:xfrm>
              <a:off x="975" y="3113"/>
              <a:ext cx="77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prstClr val="black"/>
                  </a:solidFill>
                  <a:cs typeface="Times New Roman" panose="02020603050405020304" pitchFamily="18" charset="0"/>
                </a:rPr>
                <a:t>i, j</a:t>
              </a:r>
            </a:p>
          </p:txBody>
        </p:sp>
        <p:sp>
          <p:nvSpPr>
            <p:cNvPr id="111654" name="Rectangle 138"/>
            <p:cNvSpPr>
              <a:spLocks noChangeArrowheads="1"/>
            </p:cNvSpPr>
            <p:nvPr/>
          </p:nvSpPr>
          <p:spPr bwMode="auto">
            <a:xfrm>
              <a:off x="975" y="2931"/>
              <a:ext cx="775"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zh-CN" altLang="en-US" sz="1600" dirty="0">
                  <a:solidFill>
                    <a:prstClr val="black"/>
                  </a:solidFill>
                  <a:latin typeface="楷体" panose="02010609060101010101" pitchFamily="49" charset="-122"/>
                  <a:ea typeface="楷体" panose="02010609060101010101" pitchFamily="49" charset="-122"/>
                  <a:cs typeface="Times New Roman" panose="02020603050405020304" pitchFamily="18" charset="0"/>
                </a:rPr>
                <a:t>保存的</a:t>
              </a:r>
              <a:r>
                <a:rPr lang="en-US" altLang="zh-CN" sz="1600" dirty="0">
                  <a:solidFill>
                    <a:prstClr val="black"/>
                  </a:solidFill>
                  <a:ea typeface="楷体" panose="02010609060101010101" pitchFamily="49" charset="-122"/>
                  <a:cs typeface="Times New Roman" panose="02020603050405020304" pitchFamily="18" charset="0"/>
                </a:rPr>
                <a:t>d[3]</a:t>
              </a:r>
              <a:endParaRPr lang="zh-CN" altLang="en-US" sz="1600" dirty="0">
                <a:solidFill>
                  <a:prstClr val="black"/>
                </a:solidFill>
                <a:latin typeface="楷体" panose="02010609060101010101" pitchFamily="49" charset="-122"/>
                <a:ea typeface="楷体" panose="02010609060101010101" pitchFamily="49" charset="-122"/>
                <a:cs typeface="Times New Roman" panose="02020603050405020304" pitchFamily="18" charset="0"/>
              </a:endParaRPr>
            </a:p>
          </p:txBody>
        </p:sp>
      </p:grpSp>
      <p:sp>
        <p:nvSpPr>
          <p:cNvPr id="62" name="Line 12"/>
          <p:cNvSpPr>
            <a:spLocks noChangeShapeType="1"/>
          </p:cNvSpPr>
          <p:nvPr/>
        </p:nvSpPr>
        <p:spPr bwMode="auto">
          <a:xfrm flipH="1">
            <a:off x="7509933" y="4036485"/>
            <a:ext cx="0" cy="391583"/>
          </a:xfrm>
          <a:prstGeom prst="line">
            <a:avLst/>
          </a:prstGeom>
          <a:noFill/>
          <a:ln w="25400">
            <a:solidFill>
              <a:schemeClr val="tx2">
                <a:lumMod val="60000"/>
                <a:lumOff val="40000"/>
              </a:schemeClr>
            </a:solidFill>
            <a:round/>
            <a:headEnd/>
            <a:tailEnd/>
          </a:ln>
        </p:spPr>
        <p:txBody>
          <a:bodyPr/>
          <a:lstStyle/>
          <a:p>
            <a:pPr defTabSz="1219170" fontAlgn="base">
              <a:spcBef>
                <a:spcPct val="0"/>
              </a:spcBef>
              <a:spcAft>
                <a:spcPct val="0"/>
              </a:spcAft>
              <a:defRPr/>
            </a:pPr>
            <a:endParaRPr lang="zh-CN" altLang="en-US" sz="1467" b="1">
              <a:solidFill>
                <a:prstClr val="black"/>
              </a:solidFill>
              <a:latin typeface="Times New Roman" panose="02020603050405020304" pitchFamily="18" charset="0"/>
              <a:ea typeface="宋体" pitchFamily="2" charset="-122"/>
            </a:endParaRPr>
          </a:p>
        </p:txBody>
      </p:sp>
      <p:sp>
        <p:nvSpPr>
          <p:cNvPr id="111637" name="Rectangle 22"/>
          <p:cNvSpPr>
            <a:spLocks noChangeArrowheads="1"/>
          </p:cNvSpPr>
          <p:nvPr/>
        </p:nvSpPr>
        <p:spPr bwMode="auto">
          <a:xfrm>
            <a:off x="7291918" y="4324352"/>
            <a:ext cx="359833" cy="359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667" i="1">
                <a:solidFill>
                  <a:prstClr val="black"/>
                </a:solidFill>
                <a:ea typeface="宋体" panose="02010600030101010101" pitchFamily="2" charset="-122"/>
              </a:rPr>
              <a:t>e</a:t>
            </a:r>
          </a:p>
        </p:txBody>
      </p:sp>
      <p:sp>
        <p:nvSpPr>
          <p:cNvPr id="63" name="Line 22"/>
          <p:cNvSpPr>
            <a:spLocks noChangeShapeType="1"/>
          </p:cNvSpPr>
          <p:nvPr/>
        </p:nvSpPr>
        <p:spPr bwMode="auto">
          <a:xfrm flipH="1">
            <a:off x="7584018" y="3141134"/>
            <a:ext cx="946149" cy="472017"/>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65" name="Line 22"/>
          <p:cNvSpPr>
            <a:spLocks noChangeShapeType="1"/>
          </p:cNvSpPr>
          <p:nvPr/>
        </p:nvSpPr>
        <p:spPr bwMode="auto">
          <a:xfrm flipH="1">
            <a:off x="7584018" y="3145368"/>
            <a:ext cx="946149" cy="472017"/>
          </a:xfrm>
          <a:prstGeom prst="line">
            <a:avLst/>
          </a:prstGeom>
          <a:noFill/>
          <a:ln w="25400">
            <a:solidFill>
              <a:schemeClr val="tx2">
                <a:lumMod val="60000"/>
                <a:lumOff val="40000"/>
              </a:schemeClr>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66" name="Rectangle 7"/>
          <p:cNvSpPr>
            <a:spLocks noChangeArrowheads="1"/>
          </p:cNvSpPr>
          <p:nvPr/>
        </p:nvSpPr>
        <p:spPr bwMode="auto">
          <a:xfrm>
            <a:off x="3693301" y="961234"/>
            <a:ext cx="957297" cy="367841"/>
          </a:xfrm>
          <a:prstGeom prst="rect">
            <a:avLst/>
          </a:prstGeom>
          <a:solidFill>
            <a:srgbClr val="00E4A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zh-CN" altLang="en-US" sz="2400" kern="0">
              <a:solidFill>
                <a:srgbClr val="000000"/>
              </a:solidFill>
              <a:latin typeface="Tahoma" panose="020B0604030504040204" pitchFamily="34" charset="0"/>
              <a:ea typeface="宋体" panose="02010600030101010101" pitchFamily="2" charset="-122"/>
            </a:endParaRPr>
          </a:p>
        </p:txBody>
      </p:sp>
      <p:sp>
        <p:nvSpPr>
          <p:cNvPr id="69" name="Text Box 8"/>
          <p:cNvSpPr txBox="1">
            <a:spLocks noChangeArrowheads="1"/>
          </p:cNvSpPr>
          <p:nvPr/>
        </p:nvSpPr>
        <p:spPr bwMode="auto">
          <a:xfrm>
            <a:off x="3503787" y="417885"/>
            <a:ext cx="155695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1219170" fontAlgn="base">
              <a:spcBef>
                <a:spcPct val="50000"/>
              </a:spcBef>
              <a:spcAft>
                <a:spcPct val="0"/>
              </a:spcAft>
            </a:pPr>
            <a:r>
              <a:rPr kumimoji="1" lang="en-US" altLang="zh-CN" sz="2400" dirty="0">
                <a:solidFill>
                  <a:srgbClr val="000000"/>
                </a:solidFill>
                <a:latin typeface="Times New Roman" panose="02020603050405020304" pitchFamily="18" charset="0"/>
                <a:ea typeface="宋体" panose="02010600030101010101" pitchFamily="2" charset="-122"/>
              </a:rPr>
              <a:t>display</a:t>
            </a:r>
            <a:r>
              <a:rPr kumimoji="1" lang="zh-CN" altLang="en-US" sz="2400" dirty="0">
                <a:solidFill>
                  <a:srgbClr val="000000"/>
                </a:solidFill>
                <a:latin typeface="Times New Roman" panose="02020603050405020304" pitchFamily="18" charset="0"/>
                <a:ea typeface="宋体" panose="02010600030101010101" pitchFamily="2" charset="-122"/>
              </a:rPr>
              <a:t>表</a:t>
            </a:r>
            <a:endParaRPr kumimoji="1" lang="en-US" altLang="zh-CN" sz="2400" dirty="0">
              <a:solidFill>
                <a:srgbClr val="000000"/>
              </a:solidFill>
              <a:latin typeface="Times New Roman" panose="02020603050405020304" pitchFamily="18" charset="0"/>
              <a:ea typeface="宋体" panose="02010600030101010101" pitchFamily="2" charset="-122"/>
            </a:endParaRPr>
          </a:p>
        </p:txBody>
      </p:sp>
      <p:sp>
        <p:nvSpPr>
          <p:cNvPr id="71" name="Text Box 12"/>
          <p:cNvSpPr txBox="1">
            <a:spLocks noChangeArrowheads="1"/>
          </p:cNvSpPr>
          <p:nvPr/>
        </p:nvSpPr>
        <p:spPr bwMode="auto">
          <a:xfrm>
            <a:off x="3004324" y="898933"/>
            <a:ext cx="1219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1219170" fontAlgn="base">
              <a:spcBef>
                <a:spcPct val="0"/>
              </a:spcBef>
              <a:spcAft>
                <a:spcPct val="0"/>
              </a:spcAft>
            </a:pPr>
            <a:r>
              <a:rPr kumimoji="1" lang="en-US" altLang="zh-CN" sz="2400" dirty="0">
                <a:solidFill>
                  <a:srgbClr val="000000"/>
                </a:solidFill>
                <a:latin typeface="Times New Roman" panose="02020603050405020304" pitchFamily="18" charset="0"/>
                <a:ea typeface="宋体" panose="02010600030101010101" pitchFamily="2" charset="-122"/>
              </a:rPr>
              <a:t>d[1]</a:t>
            </a:r>
          </a:p>
        </p:txBody>
      </p:sp>
      <p:cxnSp>
        <p:nvCxnSpPr>
          <p:cNvPr id="72" name="直接箭头连接符 71"/>
          <p:cNvCxnSpPr/>
          <p:nvPr/>
        </p:nvCxnSpPr>
        <p:spPr>
          <a:xfrm>
            <a:off x="4420532" y="1168897"/>
            <a:ext cx="69862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3" name="组合 72"/>
          <p:cNvGrpSpPr/>
          <p:nvPr/>
        </p:nvGrpSpPr>
        <p:grpSpPr>
          <a:xfrm>
            <a:off x="3004325" y="1267493"/>
            <a:ext cx="1646273" cy="461665"/>
            <a:chOff x="2253243" y="950619"/>
            <a:chExt cx="1234705" cy="346249"/>
          </a:xfrm>
        </p:grpSpPr>
        <p:sp>
          <p:nvSpPr>
            <p:cNvPr id="76" name="Text Box 12"/>
            <p:cNvSpPr txBox="1">
              <a:spLocks noChangeArrowheads="1"/>
            </p:cNvSpPr>
            <p:nvPr/>
          </p:nvSpPr>
          <p:spPr bwMode="auto">
            <a:xfrm>
              <a:off x="2253243" y="950619"/>
              <a:ext cx="914400"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1219170" fontAlgn="base">
                <a:spcBef>
                  <a:spcPct val="0"/>
                </a:spcBef>
                <a:spcAft>
                  <a:spcPct val="0"/>
                </a:spcAft>
              </a:pPr>
              <a:r>
                <a:rPr kumimoji="1" lang="en-US" altLang="zh-CN" sz="2400" dirty="0">
                  <a:solidFill>
                    <a:srgbClr val="000000"/>
                  </a:solidFill>
                  <a:latin typeface="Times New Roman" panose="02020603050405020304" pitchFamily="18" charset="0"/>
                  <a:ea typeface="宋体" panose="02010600030101010101" pitchFamily="2" charset="-122"/>
                </a:rPr>
                <a:t>d[2]</a:t>
              </a:r>
            </a:p>
          </p:txBody>
        </p:sp>
        <p:sp>
          <p:nvSpPr>
            <p:cNvPr id="77" name="Rectangle 7"/>
            <p:cNvSpPr>
              <a:spLocks noChangeArrowheads="1"/>
            </p:cNvSpPr>
            <p:nvPr/>
          </p:nvSpPr>
          <p:spPr bwMode="auto">
            <a:xfrm>
              <a:off x="2769975" y="997345"/>
              <a:ext cx="717973" cy="275881"/>
            </a:xfrm>
            <a:prstGeom prst="rect">
              <a:avLst/>
            </a:prstGeom>
            <a:solidFill>
              <a:srgbClr val="00E4A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zh-CN" altLang="en-US" sz="2400" kern="0">
                <a:solidFill>
                  <a:srgbClr val="000000"/>
                </a:solidFill>
                <a:latin typeface="Tahoma" panose="020B0604030504040204" pitchFamily="34" charset="0"/>
                <a:ea typeface="宋体" panose="02010600030101010101" pitchFamily="2" charset="-122"/>
              </a:endParaRPr>
            </a:p>
          </p:txBody>
        </p:sp>
      </p:grpSp>
      <p:grpSp>
        <p:nvGrpSpPr>
          <p:cNvPr id="78" name="组合 77"/>
          <p:cNvGrpSpPr/>
          <p:nvPr/>
        </p:nvGrpSpPr>
        <p:grpSpPr>
          <a:xfrm>
            <a:off x="3000482" y="1635980"/>
            <a:ext cx="1646273" cy="461665"/>
            <a:chOff x="2253243" y="950619"/>
            <a:chExt cx="1234705" cy="346249"/>
          </a:xfrm>
        </p:grpSpPr>
        <p:sp>
          <p:nvSpPr>
            <p:cNvPr id="79" name="Text Box 12"/>
            <p:cNvSpPr txBox="1">
              <a:spLocks noChangeArrowheads="1"/>
            </p:cNvSpPr>
            <p:nvPr/>
          </p:nvSpPr>
          <p:spPr bwMode="auto">
            <a:xfrm>
              <a:off x="2253243" y="950619"/>
              <a:ext cx="914400"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1219170" fontAlgn="base">
                <a:spcBef>
                  <a:spcPct val="0"/>
                </a:spcBef>
                <a:spcAft>
                  <a:spcPct val="0"/>
                </a:spcAft>
              </a:pPr>
              <a:r>
                <a:rPr kumimoji="1" lang="en-US" altLang="zh-CN" sz="2400" dirty="0">
                  <a:solidFill>
                    <a:srgbClr val="000000"/>
                  </a:solidFill>
                  <a:latin typeface="Times New Roman" panose="02020603050405020304" pitchFamily="18" charset="0"/>
                  <a:ea typeface="宋体" panose="02010600030101010101" pitchFamily="2" charset="-122"/>
                </a:rPr>
                <a:t>d[3]</a:t>
              </a:r>
            </a:p>
          </p:txBody>
        </p:sp>
        <p:sp>
          <p:nvSpPr>
            <p:cNvPr id="80" name="Rectangle 7"/>
            <p:cNvSpPr>
              <a:spLocks noChangeArrowheads="1"/>
            </p:cNvSpPr>
            <p:nvPr/>
          </p:nvSpPr>
          <p:spPr bwMode="auto">
            <a:xfrm>
              <a:off x="2769975" y="997345"/>
              <a:ext cx="717973" cy="275881"/>
            </a:xfrm>
            <a:prstGeom prst="rect">
              <a:avLst/>
            </a:prstGeom>
            <a:solidFill>
              <a:srgbClr val="00E4A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zh-CN" altLang="en-US" sz="2400" kern="0">
                <a:solidFill>
                  <a:srgbClr val="000000"/>
                </a:solidFill>
                <a:latin typeface="Tahoma" panose="020B0604030504040204" pitchFamily="34" charset="0"/>
                <a:ea typeface="宋体" panose="02010600030101010101" pitchFamily="2" charset="-122"/>
              </a:endParaRPr>
            </a:p>
          </p:txBody>
        </p:sp>
      </p:grpSp>
      <p:grpSp>
        <p:nvGrpSpPr>
          <p:cNvPr id="84" name="组合 83"/>
          <p:cNvGrpSpPr/>
          <p:nvPr/>
        </p:nvGrpSpPr>
        <p:grpSpPr>
          <a:xfrm>
            <a:off x="4425951" y="1495956"/>
            <a:ext cx="693205" cy="1357121"/>
            <a:chOff x="3319463" y="1121966"/>
            <a:chExt cx="519904" cy="1017841"/>
          </a:xfrm>
        </p:grpSpPr>
        <p:cxnSp>
          <p:nvCxnSpPr>
            <p:cNvPr id="85" name="直接箭头连接符 84"/>
            <p:cNvCxnSpPr/>
            <p:nvPr/>
          </p:nvCxnSpPr>
          <p:spPr>
            <a:xfrm>
              <a:off x="3608785" y="1121966"/>
              <a:ext cx="230582" cy="101784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3319463" y="1131590"/>
              <a:ext cx="27801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7" name="Freeform 56"/>
          <p:cNvSpPr>
            <a:spLocks/>
          </p:cNvSpPr>
          <p:nvPr/>
        </p:nvSpPr>
        <p:spPr bwMode="auto">
          <a:xfrm rot="-511685">
            <a:off x="6414402" y="1865738"/>
            <a:ext cx="387609" cy="814605"/>
          </a:xfrm>
          <a:custGeom>
            <a:avLst/>
            <a:gdLst>
              <a:gd name="T0" fmla="*/ 0 w 358"/>
              <a:gd name="T1" fmla="*/ 2147483646 h 930"/>
              <a:gd name="T2" fmla="*/ 2147483646 w 358"/>
              <a:gd name="T3" fmla="*/ 2147483646 h 930"/>
              <a:gd name="T4" fmla="*/ 2147483646 w 358"/>
              <a:gd name="T5" fmla="*/ 2147483646 h 930"/>
              <a:gd name="T6" fmla="*/ 2147483646 w 358"/>
              <a:gd name="T7" fmla="*/ 2147483646 h 930"/>
              <a:gd name="T8" fmla="*/ 2147483646 w 358"/>
              <a:gd name="T9" fmla="*/ 0 h 930"/>
              <a:gd name="T10" fmla="*/ 0 60000 65536"/>
              <a:gd name="T11" fmla="*/ 0 60000 65536"/>
              <a:gd name="T12" fmla="*/ 0 60000 65536"/>
              <a:gd name="T13" fmla="*/ 0 60000 65536"/>
              <a:gd name="T14" fmla="*/ 0 60000 65536"/>
              <a:gd name="T15" fmla="*/ 0 w 358"/>
              <a:gd name="T16" fmla="*/ 0 h 930"/>
              <a:gd name="T17" fmla="*/ 358 w 358"/>
              <a:gd name="T18" fmla="*/ 930 h 930"/>
            </a:gdLst>
            <a:ahLst/>
            <a:cxnLst>
              <a:cxn ang="T10">
                <a:pos x="T0" y="T1"/>
              </a:cxn>
              <a:cxn ang="T11">
                <a:pos x="T2" y="T3"/>
              </a:cxn>
              <a:cxn ang="T12">
                <a:pos x="T4" y="T5"/>
              </a:cxn>
              <a:cxn ang="T13">
                <a:pos x="T6" y="T7"/>
              </a:cxn>
              <a:cxn ang="T14">
                <a:pos x="T8" y="T9"/>
              </a:cxn>
            </a:cxnLst>
            <a:rect l="T15" t="T16" r="T17" b="T18"/>
            <a:pathLst>
              <a:path w="358" h="930">
                <a:moveTo>
                  <a:pt x="0" y="930"/>
                </a:moveTo>
                <a:cubicBezTo>
                  <a:pt x="38" y="910"/>
                  <a:pt x="167" y="873"/>
                  <a:pt x="225" y="810"/>
                </a:cubicBezTo>
                <a:cubicBezTo>
                  <a:pt x="283" y="747"/>
                  <a:pt x="332" y="653"/>
                  <a:pt x="345" y="555"/>
                </a:cubicBezTo>
                <a:cubicBezTo>
                  <a:pt x="358" y="457"/>
                  <a:pt x="337" y="317"/>
                  <a:pt x="300" y="225"/>
                </a:cubicBezTo>
                <a:cubicBezTo>
                  <a:pt x="263" y="133"/>
                  <a:pt x="158" y="47"/>
                  <a:pt x="120"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lIns="91440" tIns="45720" rIns="91440" bIns="45720"/>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grpSp>
        <p:nvGrpSpPr>
          <p:cNvPr id="81" name="组合 80"/>
          <p:cNvGrpSpPr/>
          <p:nvPr/>
        </p:nvGrpSpPr>
        <p:grpSpPr>
          <a:xfrm>
            <a:off x="4422108" y="1892830"/>
            <a:ext cx="697048" cy="1823847"/>
            <a:chOff x="3319463" y="1121966"/>
            <a:chExt cx="522786" cy="1367885"/>
          </a:xfrm>
        </p:grpSpPr>
        <p:cxnSp>
          <p:nvCxnSpPr>
            <p:cNvPr id="82" name="直接箭头连接符 81"/>
            <p:cNvCxnSpPr/>
            <p:nvPr/>
          </p:nvCxnSpPr>
          <p:spPr>
            <a:xfrm>
              <a:off x="3608785" y="1121966"/>
              <a:ext cx="233464" cy="13678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3319463" y="1131590"/>
              <a:ext cx="27801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8" name="矩形 87">
            <a:extLst>
              <a:ext uri="{FF2B5EF4-FFF2-40B4-BE49-F238E27FC236}">
                <a16:creationId xmlns:a16="http://schemas.microsoft.com/office/drawing/2014/main" id="{D6EAD245-7A82-491C-8803-0961C14CE21F}"/>
              </a:ext>
            </a:extLst>
          </p:cNvPr>
          <p:cNvSpPr/>
          <p:nvPr/>
        </p:nvSpPr>
        <p:spPr>
          <a:xfrm>
            <a:off x="2635516" y="6114245"/>
            <a:ext cx="8964313" cy="502766"/>
          </a:xfrm>
          <a:prstGeom prst="rect">
            <a:avLst/>
          </a:prstGeom>
          <a:solidFill>
            <a:schemeClr val="accent5">
              <a:lumMod val="60000"/>
              <a:lumOff val="40000"/>
            </a:schemeClr>
          </a:solidFill>
          <a:ln>
            <a:solidFill>
              <a:schemeClr val="tx1"/>
            </a:solidFill>
          </a:ln>
        </p:spPr>
        <p:txBody>
          <a:bodyPr wrap="none">
            <a:spAutoFit/>
          </a:bodyPr>
          <a:lstStyle/>
          <a:p>
            <a:pPr defTabSz="1219170" eaLnBrk="0" fontAlgn="base" hangingPunct="0">
              <a:spcBef>
                <a:spcPct val="0"/>
              </a:spcBef>
              <a:spcAft>
                <a:spcPct val="0"/>
              </a:spcAft>
              <a:defRPr/>
            </a:pPr>
            <a:r>
              <a:rPr lang="en-US" altLang="zh-CN" sz="2667" b="1" i="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d</a:t>
            </a:r>
            <a:r>
              <a:rPr lang="en-US" altLang="zh-CN" sz="2667" b="1" dirty="0">
                <a:solidFill>
                  <a:prstClr val="black"/>
                </a:solidFill>
                <a:latin typeface="华文楷体" panose="02010600040101010101" pitchFamily="2" charset="-122"/>
                <a:ea typeface="华文楷体" panose="02010600040101010101" pitchFamily="2" charset="-122"/>
              </a:rPr>
              <a:t>[</a:t>
            </a:r>
            <a:r>
              <a:rPr lang="en-US" altLang="zh-CN" sz="2667" b="1" i="1" dirty="0" err="1">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667" b="1" dirty="0">
                <a:solidFill>
                  <a:prstClr val="black"/>
                </a:solidFill>
                <a:latin typeface="华文楷体" panose="02010600040101010101" pitchFamily="2" charset="-122"/>
                <a:ea typeface="华文楷体" panose="02010600040101010101" pitchFamily="2" charset="-122"/>
              </a:rPr>
              <a:t>]</a:t>
            </a:r>
            <a:r>
              <a:rPr lang="zh-CN" altLang="en-US" sz="2667" b="1" dirty="0">
                <a:solidFill>
                  <a:prstClr val="black"/>
                </a:solidFill>
                <a:latin typeface="华文楷体" panose="02010600040101010101" pitchFamily="2" charset="-122"/>
                <a:ea typeface="华文楷体" panose="02010600040101010101" pitchFamily="2" charset="-122"/>
              </a:rPr>
              <a:t>指向运行栈中最新建立的嵌套深度为</a:t>
            </a:r>
            <a:r>
              <a:rPr lang="en-US" altLang="zh-CN" sz="2667" b="1" i="1" dirty="0" err="1">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i</a:t>
            </a:r>
            <a:r>
              <a:rPr lang="zh-CN" altLang="en-US" sz="2667" b="1" dirty="0">
                <a:solidFill>
                  <a:prstClr val="black"/>
                </a:solidFill>
                <a:latin typeface="华文楷体" panose="02010600040101010101" pitchFamily="2" charset="-122"/>
                <a:ea typeface="华文楷体" panose="02010600040101010101" pitchFamily="2" charset="-122"/>
              </a:rPr>
              <a:t>的过程的活动记录</a:t>
            </a:r>
          </a:p>
        </p:txBody>
      </p:sp>
      <p:sp>
        <p:nvSpPr>
          <p:cNvPr id="68" name="Rectangle 2">
            <a:extLst>
              <a:ext uri="{FF2B5EF4-FFF2-40B4-BE49-F238E27FC236}">
                <a16:creationId xmlns:a16="http://schemas.microsoft.com/office/drawing/2014/main" id="{E6675DD4-998F-479A-A7A9-0617AD6EAFB9}"/>
              </a:ext>
            </a:extLst>
          </p:cNvPr>
          <p:cNvSpPr>
            <a:spLocks noGrp="1" noChangeArrowheads="1"/>
          </p:cNvSpPr>
          <p:nvPr>
            <p:ph type="title"/>
          </p:nvPr>
        </p:nvSpPr>
        <p:spPr>
          <a:xfrm>
            <a:off x="1007533" y="357718"/>
            <a:ext cx="10574867" cy="478367"/>
          </a:xfrm>
        </p:spPr>
        <p:txBody>
          <a:bodyPr/>
          <a:lstStyle/>
          <a:p>
            <a:pPr eaLnBrk="1" hangingPunct="1"/>
            <a:r>
              <a:rPr lang="zh-CN" altLang="en-US" sz="4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例</a:t>
            </a:r>
            <a:endParaRPr lang="en-US" altLang="zh-CN" sz="4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729404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anim calcmode="lin" valueType="num">
                                      <p:cBhvr>
                                        <p:cTn id="7" dur="500" fill="hold"/>
                                        <p:tgtEl>
                                          <p:spTgt spid="88"/>
                                        </p:tgtEl>
                                        <p:attrNameLst>
                                          <p:attrName>ppt_w</p:attrName>
                                        </p:attrNameLst>
                                      </p:cBhvr>
                                      <p:tavLst>
                                        <p:tav tm="0">
                                          <p:val>
                                            <p:fltVal val="0"/>
                                          </p:val>
                                        </p:tav>
                                        <p:tav tm="100000">
                                          <p:val>
                                            <p:strVal val="#ppt_w"/>
                                          </p:val>
                                        </p:tav>
                                      </p:tavLst>
                                    </p:anim>
                                    <p:anim calcmode="lin" valueType="num">
                                      <p:cBhvr>
                                        <p:cTn id="8" dur="500" fill="hold"/>
                                        <p:tgtEl>
                                          <p:spTgt spid="88"/>
                                        </p:tgtEl>
                                        <p:attrNameLst>
                                          <p:attrName>ppt_h</p:attrName>
                                        </p:attrNameLst>
                                      </p:cBhvr>
                                      <p:tavLst>
                                        <p:tav tm="0">
                                          <p:val>
                                            <p:fltVal val="0"/>
                                          </p:val>
                                        </p:tav>
                                        <p:tav tm="100000">
                                          <p:val>
                                            <p:strVal val="#ppt_h"/>
                                          </p:val>
                                        </p:tav>
                                      </p:tavLst>
                                    </p:anim>
                                    <p:animEffect transition="in" filter="fade">
                                      <p:cBhvr>
                                        <p:cTn id="9"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17"/>
          <p:cNvSpPr>
            <a:spLocks noChangeArrowheads="1"/>
          </p:cNvSpPr>
          <p:nvPr/>
        </p:nvSpPr>
        <p:spPr bwMode="auto">
          <a:xfrm>
            <a:off x="8737600" y="1841501"/>
            <a:ext cx="1348317" cy="613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400" i="1">
                <a:solidFill>
                  <a:srgbClr val="000000"/>
                </a:solidFill>
                <a:ea typeface="宋体" panose="02010600030101010101" pitchFamily="2" charset="-122"/>
              </a:rPr>
              <a:t>s</a:t>
            </a:r>
          </a:p>
        </p:txBody>
      </p:sp>
      <p:sp>
        <p:nvSpPr>
          <p:cNvPr id="105475" name="Rectangle 31"/>
          <p:cNvSpPr>
            <a:spLocks noChangeArrowheads="1"/>
          </p:cNvSpPr>
          <p:nvPr/>
        </p:nvSpPr>
        <p:spPr bwMode="auto">
          <a:xfrm>
            <a:off x="7670801" y="1238251"/>
            <a:ext cx="28067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fontAlgn="base">
              <a:spcBef>
                <a:spcPct val="0"/>
              </a:spcBef>
              <a:spcAft>
                <a:spcPct val="0"/>
              </a:spcAft>
            </a:pPr>
            <a:r>
              <a:rPr lang="zh-CN" altLang="en-US" sz="3600">
                <a:solidFill>
                  <a:srgbClr val="2D83F4"/>
                </a:solidFill>
                <a:latin typeface="楷体" panose="02010609060101010101" pitchFamily="49" charset="-122"/>
                <a:ea typeface="楷体" panose="02010609060101010101" pitchFamily="49" charset="-122"/>
                <a:cs typeface="Times New Roman" panose="02020603050405020304" pitchFamily="18" charset="0"/>
              </a:rPr>
              <a:t>活动树</a:t>
            </a:r>
          </a:p>
        </p:txBody>
      </p:sp>
      <p:sp>
        <p:nvSpPr>
          <p:cNvPr id="105477" name="Rectangle 32"/>
          <p:cNvSpPr>
            <a:spLocks noChangeArrowheads="1"/>
          </p:cNvSpPr>
          <p:nvPr/>
        </p:nvSpPr>
        <p:spPr bwMode="auto">
          <a:xfrm>
            <a:off x="4944534" y="-97366"/>
            <a:ext cx="166581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fontAlgn="base">
              <a:spcBef>
                <a:spcPct val="0"/>
              </a:spcBef>
              <a:spcAft>
                <a:spcPct val="0"/>
              </a:spcAft>
            </a:pPr>
            <a:r>
              <a:rPr lang="zh-CN" altLang="en-US" sz="3600">
                <a:solidFill>
                  <a:srgbClr val="2D83F4"/>
                </a:solidFill>
                <a:latin typeface="楷体" panose="02010609060101010101" pitchFamily="49" charset="-122"/>
                <a:ea typeface="楷体" panose="02010609060101010101" pitchFamily="49" charset="-122"/>
                <a:cs typeface="Times New Roman" panose="02020603050405020304" pitchFamily="18" charset="0"/>
              </a:rPr>
              <a:t>控制栈</a:t>
            </a:r>
          </a:p>
        </p:txBody>
      </p:sp>
      <p:grpSp>
        <p:nvGrpSpPr>
          <p:cNvPr id="105478" name="组合 113"/>
          <p:cNvGrpSpPr>
            <a:grpSpLocks/>
          </p:cNvGrpSpPr>
          <p:nvPr/>
        </p:nvGrpSpPr>
        <p:grpSpPr bwMode="auto">
          <a:xfrm>
            <a:off x="239185" y="3716867"/>
            <a:ext cx="4186767" cy="2305051"/>
            <a:chOff x="5003799" y="500048"/>
            <a:chExt cx="3282977" cy="1803794"/>
          </a:xfrm>
        </p:grpSpPr>
        <p:sp>
          <p:nvSpPr>
            <p:cNvPr id="26" name="Rectangle 4"/>
            <p:cNvSpPr>
              <a:spLocks noChangeArrowheads="1"/>
            </p:cNvSpPr>
            <p:nvPr/>
          </p:nvSpPr>
          <p:spPr bwMode="auto">
            <a:xfrm>
              <a:off x="5003799" y="500048"/>
              <a:ext cx="3282977" cy="1788886"/>
            </a:xfrm>
            <a:prstGeom prst="rect">
              <a:avLst/>
            </a:prstGeom>
            <a:solidFill>
              <a:schemeClr val="accent5">
                <a:lumMod val="60000"/>
                <a:lumOff val="40000"/>
                <a:alpha val="99000"/>
              </a:schemeClr>
            </a:solidFill>
            <a:ln w="9525">
              <a:solidFill>
                <a:schemeClr val="tx1"/>
              </a:solidFill>
              <a:miter lim="800000"/>
              <a:headEnd/>
              <a:tailEnd/>
            </a:ln>
          </p:spPr>
          <p:txBody>
            <a:bodyPr lIns="91440" tIns="45720" rIns="91440" bIns="45720"/>
            <a:lstStyle/>
            <a:p>
              <a:pPr marL="342891" indent="-342891" defTabSz="1219170" fontAlgn="base">
                <a:lnSpc>
                  <a:spcPts val="2400"/>
                </a:lnSpc>
                <a:spcBef>
                  <a:spcPct val="20000"/>
                </a:spcBef>
                <a:spcAft>
                  <a:spcPct val="0"/>
                </a:spcAft>
                <a:buClr>
                  <a:srgbClr val="5EAEFF"/>
                </a:buClr>
                <a:buSzPct val="60000"/>
                <a:defRPr/>
              </a:pPr>
              <a:r>
                <a:rPr lang="zh-CN" altLang="en-US" sz="1600" b="1" dirty="0">
                  <a:solidFill>
                    <a:prstClr val="black"/>
                  </a:solidFill>
                  <a:latin typeface="楷体_GB2312"/>
                  <a:ea typeface="楷体_GB2312"/>
                  <a:cs typeface="楷体_GB2312"/>
                </a:rPr>
                <a:t>	</a:t>
              </a:r>
              <a:r>
                <a:rPr lang="en-US" altLang="zh-CN" sz="2400" b="1" dirty="0">
                  <a:solidFill>
                    <a:srgbClr val="0000FF"/>
                  </a:solidFill>
                  <a:latin typeface="Times New Roman" panose="02020603050405020304" pitchFamily="18" charset="0"/>
                  <a:ea typeface="楷体_GB2312"/>
                  <a:cs typeface="Times New Roman" pitchFamily="18" charset="0"/>
                </a:rPr>
                <a:t>      </a:t>
              </a:r>
              <a:r>
                <a:rPr lang="zh-CN" altLang="en-US" sz="2400" b="1" dirty="0">
                  <a:solidFill>
                    <a:srgbClr val="0000FF"/>
                  </a:solidFill>
                  <a:latin typeface="楷体" pitchFamily="49" charset="-122"/>
                  <a:ea typeface="楷体" pitchFamily="49" charset="-122"/>
                  <a:cs typeface="Times New Roman" pitchFamily="18" charset="0"/>
                </a:rPr>
                <a:t>过程	  嵌套深度</a:t>
              </a:r>
              <a:endParaRPr lang="en-US" altLang="zh-CN" sz="2400" b="1" dirty="0">
                <a:solidFill>
                  <a:srgbClr val="0000FF"/>
                </a:solidFill>
                <a:latin typeface="楷体" pitchFamily="49" charset="-122"/>
                <a:ea typeface="楷体" pitchFamily="49" charset="-122"/>
                <a:cs typeface="Times New Roman" pitchFamily="18" charset="0"/>
              </a:endParaRPr>
            </a:p>
            <a:p>
              <a:pPr marL="342891" indent="-342891" algn="just" defTabSz="1219170" fontAlgn="base">
                <a:lnSpc>
                  <a:spcPts val="2400"/>
                </a:lnSpc>
                <a:spcBef>
                  <a:spcPct val="20000"/>
                </a:spcBef>
                <a:spcAft>
                  <a:spcPct val="0"/>
                </a:spcAft>
                <a:buClr>
                  <a:srgbClr val="5EAEFF"/>
                </a:buClr>
                <a:buSzPct val="60000"/>
                <a:defRPr/>
              </a:pPr>
              <a:r>
                <a:rPr lang="en-US" altLang="zh-CN" sz="2400" b="1" i="1" dirty="0">
                  <a:solidFill>
                    <a:prstClr val="black"/>
                  </a:solidFill>
                  <a:latin typeface="Times New Roman" panose="02020603050405020304" pitchFamily="18" charset="0"/>
                  <a:ea typeface="楷体_GB2312"/>
                  <a:cs typeface="Times New Roman" pitchFamily="18" charset="0"/>
                </a:rPr>
                <a:t>sort</a:t>
              </a:r>
              <a:r>
                <a:rPr lang="en-US" altLang="zh-CN" sz="2400" b="1" dirty="0">
                  <a:solidFill>
                    <a:prstClr val="black"/>
                  </a:solidFill>
                  <a:latin typeface="Times New Roman" panose="02020603050405020304" pitchFamily="18" charset="0"/>
                  <a:ea typeface="楷体_GB2312"/>
                  <a:cs typeface="Times New Roman" pitchFamily="18" charset="0"/>
                </a:rPr>
                <a:t>		             1</a:t>
              </a:r>
            </a:p>
            <a:p>
              <a:pPr marL="342891" indent="-342891" algn="just" defTabSz="1219170" fontAlgn="base">
                <a:lnSpc>
                  <a:spcPts val="2400"/>
                </a:lnSpc>
                <a:spcBef>
                  <a:spcPct val="20000"/>
                </a:spcBef>
                <a:spcAft>
                  <a:spcPct val="0"/>
                </a:spcAft>
                <a:buClr>
                  <a:srgbClr val="5EAEFF"/>
                </a:buClr>
                <a:buSzPct val="60000"/>
                <a:defRPr/>
              </a:pPr>
              <a:r>
                <a:rPr lang="en-US" altLang="zh-CN" sz="2400" b="1" dirty="0">
                  <a:solidFill>
                    <a:prstClr val="black"/>
                  </a:solidFill>
                  <a:latin typeface="Times New Roman" panose="02020603050405020304" pitchFamily="18" charset="0"/>
                  <a:ea typeface="楷体_GB2312"/>
                  <a:cs typeface="Times New Roman" pitchFamily="18" charset="0"/>
                </a:rPr>
                <a:t>	</a:t>
              </a:r>
              <a:r>
                <a:rPr lang="en-US" altLang="zh-CN" sz="2400" b="1" i="1" dirty="0" err="1">
                  <a:solidFill>
                    <a:prstClr val="black"/>
                  </a:solidFill>
                  <a:latin typeface="Times New Roman" panose="02020603050405020304" pitchFamily="18" charset="0"/>
                  <a:ea typeface="楷体_GB2312"/>
                  <a:cs typeface="Times New Roman" pitchFamily="18" charset="0"/>
                </a:rPr>
                <a:t>readarray</a:t>
              </a:r>
              <a:r>
                <a:rPr lang="en-US" altLang="zh-CN" sz="2400" b="1" dirty="0">
                  <a:solidFill>
                    <a:prstClr val="black"/>
                  </a:solidFill>
                  <a:latin typeface="Times New Roman" panose="02020603050405020304" pitchFamily="18" charset="0"/>
                  <a:ea typeface="楷体_GB2312"/>
                  <a:cs typeface="Times New Roman" pitchFamily="18" charset="0"/>
                </a:rPr>
                <a:t>	             2</a:t>
              </a:r>
            </a:p>
            <a:p>
              <a:pPr marL="342891" indent="-342891" algn="just" defTabSz="1219170" fontAlgn="base">
                <a:lnSpc>
                  <a:spcPts val="2400"/>
                </a:lnSpc>
                <a:spcBef>
                  <a:spcPct val="20000"/>
                </a:spcBef>
                <a:spcAft>
                  <a:spcPct val="0"/>
                </a:spcAft>
                <a:buClr>
                  <a:srgbClr val="5EAEFF"/>
                </a:buClr>
                <a:buSzPct val="60000"/>
                <a:defRPr/>
              </a:pPr>
              <a:r>
                <a:rPr lang="en-US" altLang="zh-CN" sz="2400" b="1" dirty="0">
                  <a:solidFill>
                    <a:prstClr val="black"/>
                  </a:solidFill>
                  <a:latin typeface="Times New Roman" panose="02020603050405020304" pitchFamily="18" charset="0"/>
                  <a:ea typeface="楷体_GB2312"/>
                  <a:cs typeface="Times New Roman" pitchFamily="18" charset="0"/>
                </a:rPr>
                <a:t>	</a:t>
              </a:r>
              <a:r>
                <a:rPr lang="en-US" altLang="zh-CN" sz="2400" b="1" i="1" dirty="0">
                  <a:solidFill>
                    <a:prstClr val="black"/>
                  </a:solidFill>
                  <a:latin typeface="Times New Roman" panose="02020603050405020304" pitchFamily="18" charset="0"/>
                  <a:ea typeface="楷体_GB2312"/>
                  <a:cs typeface="Times New Roman" pitchFamily="18" charset="0"/>
                </a:rPr>
                <a:t>exchange</a:t>
              </a:r>
              <a:r>
                <a:rPr lang="en-US" altLang="zh-CN" sz="2400" b="1" dirty="0">
                  <a:solidFill>
                    <a:prstClr val="black"/>
                  </a:solidFill>
                  <a:latin typeface="Times New Roman" panose="02020603050405020304" pitchFamily="18" charset="0"/>
                  <a:ea typeface="楷体_GB2312"/>
                  <a:cs typeface="Times New Roman" pitchFamily="18" charset="0"/>
                </a:rPr>
                <a:t>	             2</a:t>
              </a:r>
            </a:p>
            <a:p>
              <a:pPr marL="342891" indent="-342891" algn="just" defTabSz="1219170" fontAlgn="base">
                <a:lnSpc>
                  <a:spcPts val="2400"/>
                </a:lnSpc>
                <a:spcBef>
                  <a:spcPct val="20000"/>
                </a:spcBef>
                <a:spcAft>
                  <a:spcPct val="0"/>
                </a:spcAft>
                <a:buClr>
                  <a:srgbClr val="5EAEFF"/>
                </a:buClr>
                <a:buSzPct val="60000"/>
                <a:defRPr/>
              </a:pPr>
              <a:r>
                <a:rPr lang="en-US" altLang="zh-CN" sz="2400" b="1" dirty="0">
                  <a:solidFill>
                    <a:prstClr val="black"/>
                  </a:solidFill>
                  <a:latin typeface="Times New Roman" panose="02020603050405020304" pitchFamily="18" charset="0"/>
                  <a:ea typeface="楷体_GB2312"/>
                  <a:cs typeface="Times New Roman" pitchFamily="18" charset="0"/>
                </a:rPr>
                <a:t>	</a:t>
              </a:r>
              <a:r>
                <a:rPr lang="en-US" altLang="zh-CN" sz="2400" b="1" i="1" dirty="0" err="1">
                  <a:solidFill>
                    <a:prstClr val="black"/>
                  </a:solidFill>
                  <a:latin typeface="Times New Roman" panose="02020603050405020304" pitchFamily="18" charset="0"/>
                  <a:ea typeface="楷体_GB2312"/>
                  <a:cs typeface="Times New Roman" pitchFamily="18" charset="0"/>
                </a:rPr>
                <a:t>quicksort</a:t>
              </a:r>
              <a:r>
                <a:rPr lang="en-US" altLang="zh-CN" sz="2400" b="1" dirty="0">
                  <a:solidFill>
                    <a:prstClr val="black"/>
                  </a:solidFill>
                  <a:latin typeface="Times New Roman" panose="02020603050405020304" pitchFamily="18" charset="0"/>
                  <a:ea typeface="楷体_GB2312"/>
                  <a:cs typeface="Times New Roman" pitchFamily="18" charset="0"/>
                </a:rPr>
                <a:t>	             2</a:t>
              </a:r>
            </a:p>
            <a:p>
              <a:pPr marL="342891" indent="-342891" algn="just" defTabSz="1219170" fontAlgn="base">
                <a:lnSpc>
                  <a:spcPts val="2400"/>
                </a:lnSpc>
                <a:spcBef>
                  <a:spcPct val="20000"/>
                </a:spcBef>
                <a:spcAft>
                  <a:spcPct val="0"/>
                </a:spcAft>
                <a:buClr>
                  <a:srgbClr val="5EAEFF"/>
                </a:buClr>
                <a:buSzPct val="60000"/>
                <a:defRPr/>
              </a:pPr>
              <a:r>
                <a:rPr lang="en-US" altLang="zh-CN" sz="2400" b="1" dirty="0">
                  <a:solidFill>
                    <a:prstClr val="black"/>
                  </a:solidFill>
                  <a:latin typeface="Times New Roman" panose="02020603050405020304" pitchFamily="18" charset="0"/>
                  <a:ea typeface="楷体_GB2312"/>
                  <a:cs typeface="Times New Roman" pitchFamily="18" charset="0"/>
                </a:rPr>
                <a:t>		</a:t>
              </a:r>
              <a:r>
                <a:rPr lang="en-US" altLang="zh-CN" sz="2400" b="1" i="1" dirty="0">
                  <a:solidFill>
                    <a:prstClr val="black"/>
                  </a:solidFill>
                  <a:latin typeface="Times New Roman" panose="02020603050405020304" pitchFamily="18" charset="0"/>
                  <a:ea typeface="楷体_GB2312"/>
                  <a:cs typeface="Times New Roman" pitchFamily="18" charset="0"/>
                </a:rPr>
                <a:t>partition</a:t>
              </a:r>
              <a:r>
                <a:rPr lang="en-US" altLang="zh-CN" sz="2400" b="1" dirty="0">
                  <a:solidFill>
                    <a:prstClr val="black"/>
                  </a:solidFill>
                  <a:latin typeface="Times New Roman" panose="02020603050405020304" pitchFamily="18" charset="0"/>
                  <a:ea typeface="楷体_GB2312"/>
                  <a:cs typeface="Times New Roman" pitchFamily="18" charset="0"/>
                </a:rPr>
                <a:t>	             3</a:t>
              </a:r>
            </a:p>
          </p:txBody>
        </p:sp>
        <p:cxnSp>
          <p:nvCxnSpPr>
            <p:cNvPr id="27" name="直接连接符 26"/>
            <p:cNvCxnSpPr/>
            <p:nvPr/>
          </p:nvCxnSpPr>
          <p:spPr>
            <a:xfrm>
              <a:off x="5003799" y="798196"/>
              <a:ext cx="32763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7143211" y="500048"/>
              <a:ext cx="0" cy="18037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 name="Rectangle 7"/>
          <p:cNvSpPr>
            <a:spLocks noChangeArrowheads="1"/>
          </p:cNvSpPr>
          <p:nvPr/>
        </p:nvSpPr>
        <p:spPr bwMode="auto">
          <a:xfrm>
            <a:off x="3693301" y="961234"/>
            <a:ext cx="957297" cy="367841"/>
          </a:xfrm>
          <a:prstGeom prst="rect">
            <a:avLst/>
          </a:prstGeom>
          <a:solidFill>
            <a:srgbClr val="00E4A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zh-CN" altLang="en-US" sz="2400" kern="0">
              <a:solidFill>
                <a:srgbClr val="000000"/>
              </a:solidFill>
              <a:latin typeface="Tahoma" panose="020B0604030504040204" pitchFamily="34" charset="0"/>
              <a:ea typeface="宋体" panose="02010600030101010101" pitchFamily="2" charset="-122"/>
            </a:endParaRPr>
          </a:p>
        </p:txBody>
      </p:sp>
      <p:sp>
        <p:nvSpPr>
          <p:cNvPr id="17" name="Text Box 8"/>
          <p:cNvSpPr txBox="1">
            <a:spLocks noChangeArrowheads="1"/>
          </p:cNvSpPr>
          <p:nvPr/>
        </p:nvSpPr>
        <p:spPr bwMode="auto">
          <a:xfrm>
            <a:off x="3503787" y="417885"/>
            <a:ext cx="155695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1219170" fontAlgn="base">
              <a:spcBef>
                <a:spcPct val="50000"/>
              </a:spcBef>
              <a:spcAft>
                <a:spcPct val="0"/>
              </a:spcAft>
            </a:pPr>
            <a:r>
              <a:rPr kumimoji="1" lang="en-US" altLang="zh-CN" sz="2400" dirty="0">
                <a:solidFill>
                  <a:srgbClr val="000000"/>
                </a:solidFill>
                <a:latin typeface="Times New Roman" panose="02020603050405020304" pitchFamily="18" charset="0"/>
                <a:ea typeface="宋体" panose="02010600030101010101" pitchFamily="2" charset="-122"/>
              </a:rPr>
              <a:t>display</a:t>
            </a:r>
            <a:r>
              <a:rPr kumimoji="1" lang="zh-CN" altLang="en-US" sz="2400" dirty="0">
                <a:solidFill>
                  <a:srgbClr val="000000"/>
                </a:solidFill>
                <a:latin typeface="Times New Roman" panose="02020603050405020304" pitchFamily="18" charset="0"/>
                <a:ea typeface="宋体" panose="02010600030101010101" pitchFamily="2" charset="-122"/>
              </a:rPr>
              <a:t>表</a:t>
            </a:r>
            <a:endParaRPr kumimoji="1" lang="en-US" altLang="zh-CN" sz="2400" dirty="0">
              <a:solidFill>
                <a:srgbClr val="000000"/>
              </a:solidFill>
              <a:latin typeface="Times New Roman" panose="02020603050405020304" pitchFamily="18" charset="0"/>
              <a:ea typeface="宋体" panose="02010600030101010101" pitchFamily="2" charset="-122"/>
            </a:endParaRPr>
          </a:p>
        </p:txBody>
      </p:sp>
      <p:sp>
        <p:nvSpPr>
          <p:cNvPr id="25" name="Text Box 12"/>
          <p:cNvSpPr txBox="1">
            <a:spLocks noChangeArrowheads="1"/>
          </p:cNvSpPr>
          <p:nvPr/>
        </p:nvSpPr>
        <p:spPr bwMode="auto">
          <a:xfrm>
            <a:off x="3004324" y="898933"/>
            <a:ext cx="1219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1219170" fontAlgn="base">
              <a:spcBef>
                <a:spcPct val="0"/>
              </a:spcBef>
              <a:spcAft>
                <a:spcPct val="0"/>
              </a:spcAft>
            </a:pPr>
            <a:r>
              <a:rPr kumimoji="1" lang="en-US" altLang="zh-CN" sz="2400" dirty="0">
                <a:solidFill>
                  <a:srgbClr val="000000"/>
                </a:solidFill>
                <a:latin typeface="Times New Roman" panose="02020603050405020304" pitchFamily="18" charset="0"/>
                <a:ea typeface="宋体" panose="02010600030101010101" pitchFamily="2" charset="-122"/>
              </a:rPr>
              <a:t>d[1]</a:t>
            </a:r>
          </a:p>
        </p:txBody>
      </p:sp>
      <p:cxnSp>
        <p:nvCxnSpPr>
          <p:cNvPr id="3" name="直接箭头连接符 2"/>
          <p:cNvCxnSpPr/>
          <p:nvPr/>
        </p:nvCxnSpPr>
        <p:spPr>
          <a:xfrm>
            <a:off x="4420532" y="1168897"/>
            <a:ext cx="69862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4" name="Group 99"/>
          <p:cNvGrpSpPr>
            <a:grpSpLocks/>
          </p:cNvGrpSpPr>
          <p:nvPr/>
        </p:nvGrpSpPr>
        <p:grpSpPr bwMode="auto">
          <a:xfrm>
            <a:off x="5198534" y="592667"/>
            <a:ext cx="1231900" cy="863600"/>
            <a:chOff x="975" y="2750"/>
            <a:chExt cx="776" cy="544"/>
          </a:xfrm>
        </p:grpSpPr>
        <p:sp>
          <p:nvSpPr>
            <p:cNvPr id="35" name="Line 140"/>
            <p:cNvSpPr>
              <a:spLocks noChangeShapeType="1"/>
            </p:cNvSpPr>
            <p:nvPr/>
          </p:nvSpPr>
          <p:spPr bwMode="auto">
            <a:xfrm flipV="1">
              <a:off x="975" y="3113"/>
              <a:ext cx="725" cy="1"/>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36" name="Line 139"/>
            <p:cNvSpPr>
              <a:spLocks noChangeShapeType="1"/>
            </p:cNvSpPr>
            <p:nvPr/>
          </p:nvSpPr>
          <p:spPr bwMode="auto">
            <a:xfrm flipV="1">
              <a:off x="975" y="2931"/>
              <a:ext cx="745" cy="1"/>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37" name="Rectangle 135"/>
            <p:cNvSpPr>
              <a:spLocks noChangeArrowheads="1"/>
            </p:cNvSpPr>
            <p:nvPr/>
          </p:nvSpPr>
          <p:spPr bwMode="auto">
            <a:xfrm>
              <a:off x="978" y="2775"/>
              <a:ext cx="773" cy="519"/>
            </a:xfrm>
            <a:prstGeom prst="rect">
              <a:avLst/>
            </a:prstGeom>
            <a:noFill/>
            <a:ln w="25400">
              <a:solidFill>
                <a:schemeClr val="tx2">
                  <a:lumMod val="60000"/>
                  <a:lumOff val="40000"/>
                </a:schemeClr>
              </a:solidFill>
              <a:miter lim="800000"/>
              <a:headEnd/>
              <a:tailEnd/>
            </a:ln>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defTabSz="1219170" fontAlgn="base">
                <a:spcBef>
                  <a:spcPct val="0"/>
                </a:spcBef>
                <a:spcAft>
                  <a:spcPct val="0"/>
                </a:spcAft>
                <a:buClrTx/>
                <a:buSzTx/>
                <a:buNone/>
                <a:defRPr/>
              </a:pPr>
              <a:endParaRPr lang="zh-CN" altLang="en-US" sz="1600">
                <a:solidFill>
                  <a:prstClr val="black"/>
                </a:solidFill>
                <a:latin typeface="Times New Roman" panose="02020603050405020304" pitchFamily="18" charset="0"/>
                <a:ea typeface="楷体_GB2312" pitchFamily="49" charset="-122"/>
                <a:cs typeface="Times New Roman" panose="02020603050405020304" pitchFamily="18" charset="0"/>
              </a:endParaRPr>
            </a:p>
          </p:txBody>
        </p:sp>
        <p:sp>
          <p:nvSpPr>
            <p:cNvPr id="38" name="Rectangle 136"/>
            <p:cNvSpPr>
              <a:spLocks noChangeArrowheads="1"/>
            </p:cNvSpPr>
            <p:nvPr/>
          </p:nvSpPr>
          <p:spPr bwMode="auto">
            <a:xfrm>
              <a:off x="975" y="2750"/>
              <a:ext cx="77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prstClr val="black"/>
                  </a:solidFill>
                  <a:cs typeface="Times New Roman" panose="02020603050405020304" pitchFamily="18" charset="0"/>
                </a:rPr>
                <a:t>s</a:t>
              </a:r>
            </a:p>
          </p:txBody>
        </p:sp>
        <p:sp>
          <p:nvSpPr>
            <p:cNvPr id="39" name="Rectangle 137"/>
            <p:cNvSpPr>
              <a:spLocks noChangeArrowheads="1"/>
            </p:cNvSpPr>
            <p:nvPr/>
          </p:nvSpPr>
          <p:spPr bwMode="auto">
            <a:xfrm>
              <a:off x="975" y="3113"/>
              <a:ext cx="77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prstClr val="black"/>
                  </a:solidFill>
                  <a:cs typeface="Times New Roman" panose="02020603050405020304" pitchFamily="18" charset="0"/>
                </a:rPr>
                <a:t>a</a:t>
              </a:r>
            </a:p>
          </p:txBody>
        </p:sp>
      </p:grpSp>
      <p:sp>
        <p:nvSpPr>
          <p:cNvPr id="20" name="Rectangle 2">
            <a:extLst>
              <a:ext uri="{FF2B5EF4-FFF2-40B4-BE49-F238E27FC236}">
                <a16:creationId xmlns:a16="http://schemas.microsoft.com/office/drawing/2014/main" id="{7CFC52E5-FDD6-4A1A-8FC7-E5A47C99BCED}"/>
              </a:ext>
            </a:extLst>
          </p:cNvPr>
          <p:cNvSpPr>
            <a:spLocks noGrp="1" noChangeArrowheads="1"/>
          </p:cNvSpPr>
          <p:nvPr>
            <p:ph type="title"/>
          </p:nvPr>
        </p:nvSpPr>
        <p:spPr>
          <a:xfrm>
            <a:off x="1007533" y="357718"/>
            <a:ext cx="10574867" cy="478367"/>
          </a:xfrm>
        </p:spPr>
        <p:txBody>
          <a:bodyPr/>
          <a:lstStyle/>
          <a:p>
            <a:pPr eaLnBrk="1" hangingPunct="1"/>
            <a:r>
              <a:rPr lang="zh-CN" altLang="en-US" sz="4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例</a:t>
            </a:r>
            <a:endParaRPr lang="en-US" altLang="zh-CN" sz="4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736358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500" fill="hold"/>
                                        <p:tgtEl>
                                          <p:spTgt spid="17"/>
                                        </p:tgtEl>
                                        <p:attrNameLst>
                                          <p:attrName>ppt_w</p:attrName>
                                        </p:attrNameLst>
                                      </p:cBhvr>
                                      <p:tavLst>
                                        <p:tav tm="0">
                                          <p:val>
                                            <p:fltVal val="0"/>
                                          </p:val>
                                        </p:tav>
                                        <p:tav tm="100000">
                                          <p:val>
                                            <p:strVal val="#ppt_w"/>
                                          </p:val>
                                        </p:tav>
                                      </p:tavLst>
                                    </p:anim>
                                    <p:anim calcmode="lin" valueType="num">
                                      <p:cBhvr>
                                        <p:cTn id="13" dur="500" fill="hold"/>
                                        <p:tgtEl>
                                          <p:spTgt spid="17"/>
                                        </p:tgtEl>
                                        <p:attrNameLst>
                                          <p:attrName>ppt_h</p:attrName>
                                        </p:attrNameLst>
                                      </p:cBhvr>
                                      <p:tavLst>
                                        <p:tav tm="0">
                                          <p:val>
                                            <p:fltVal val="0"/>
                                          </p:val>
                                        </p:tav>
                                        <p:tav tm="100000">
                                          <p:val>
                                            <p:strVal val="#ppt_h"/>
                                          </p:val>
                                        </p:tav>
                                      </p:tavLst>
                                    </p:anim>
                                    <p:animEffect transition="in" filter="fade">
                                      <p:cBhvr>
                                        <p:cTn id="14" dur="500"/>
                                        <p:tgtEl>
                                          <p:spTgt spid="1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p:cTn id="17" dur="500" fill="hold"/>
                                        <p:tgtEl>
                                          <p:spTgt spid="25"/>
                                        </p:tgtEl>
                                        <p:attrNameLst>
                                          <p:attrName>ppt_w</p:attrName>
                                        </p:attrNameLst>
                                      </p:cBhvr>
                                      <p:tavLst>
                                        <p:tav tm="0">
                                          <p:val>
                                            <p:fltVal val="0"/>
                                          </p:val>
                                        </p:tav>
                                        <p:tav tm="100000">
                                          <p:val>
                                            <p:strVal val="#ppt_w"/>
                                          </p:val>
                                        </p:tav>
                                      </p:tavLst>
                                    </p:anim>
                                    <p:anim calcmode="lin" valueType="num">
                                      <p:cBhvr>
                                        <p:cTn id="18" dur="500" fill="hold"/>
                                        <p:tgtEl>
                                          <p:spTgt spid="25"/>
                                        </p:tgtEl>
                                        <p:attrNameLst>
                                          <p:attrName>ppt_h</p:attrName>
                                        </p:attrNameLst>
                                      </p:cBhvr>
                                      <p:tavLst>
                                        <p:tav tm="0">
                                          <p:val>
                                            <p:fltVal val="0"/>
                                          </p:val>
                                        </p:tav>
                                        <p:tav tm="100000">
                                          <p:val>
                                            <p:strVal val="#ppt_h"/>
                                          </p:val>
                                        </p:tav>
                                      </p:tavLst>
                                    </p:anim>
                                    <p:animEffect transition="in" filter="fade">
                                      <p:cBhvr>
                                        <p:cTn id="19" dur="500"/>
                                        <p:tgtEl>
                                          <p:spTgt spid="25"/>
                                        </p:tgtEl>
                                      </p:cBhvr>
                                    </p:animEffect>
                                  </p:childTnLst>
                                </p:cTn>
                              </p:par>
                              <p:par>
                                <p:cTn id="20" presetID="53" presetClass="entr" presetSubtype="16"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p:cTn id="22" dur="500" fill="hold"/>
                                        <p:tgtEl>
                                          <p:spTgt spid="3"/>
                                        </p:tgtEl>
                                        <p:attrNameLst>
                                          <p:attrName>ppt_w</p:attrName>
                                        </p:attrNameLst>
                                      </p:cBhvr>
                                      <p:tavLst>
                                        <p:tav tm="0">
                                          <p:val>
                                            <p:fltVal val="0"/>
                                          </p:val>
                                        </p:tav>
                                        <p:tav tm="100000">
                                          <p:val>
                                            <p:strVal val="#ppt_w"/>
                                          </p:val>
                                        </p:tav>
                                      </p:tavLst>
                                    </p:anim>
                                    <p:anim calcmode="lin" valueType="num">
                                      <p:cBhvr>
                                        <p:cTn id="23" dur="500" fill="hold"/>
                                        <p:tgtEl>
                                          <p:spTgt spid="3"/>
                                        </p:tgtEl>
                                        <p:attrNameLst>
                                          <p:attrName>ppt_h</p:attrName>
                                        </p:attrNameLst>
                                      </p:cBhvr>
                                      <p:tavLst>
                                        <p:tav tm="0">
                                          <p:val>
                                            <p:fltVal val="0"/>
                                          </p:val>
                                        </p:tav>
                                        <p:tav tm="100000">
                                          <p:val>
                                            <p:strVal val="#ppt_h"/>
                                          </p:val>
                                        </p:tav>
                                      </p:tavLst>
                                    </p:anim>
                                    <p:animEffect transition="in" filter="fade">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007533" y="357718"/>
            <a:ext cx="10574867" cy="478367"/>
          </a:xfrm>
        </p:spPr>
        <p:txBody>
          <a:bodyPr/>
          <a:lstStyle/>
          <a:p>
            <a:pPr eaLnBrk="1" hangingPunct="1"/>
            <a:r>
              <a:rPr lang="zh-CN" altLang="en-US" sz="4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活动记录的一般形式</a:t>
            </a:r>
          </a:p>
        </p:txBody>
      </p:sp>
      <p:grpSp>
        <p:nvGrpSpPr>
          <p:cNvPr id="33795" name="Group 3"/>
          <p:cNvGrpSpPr>
            <a:grpSpLocks/>
          </p:cNvGrpSpPr>
          <p:nvPr/>
        </p:nvGrpSpPr>
        <p:grpSpPr bwMode="auto">
          <a:xfrm>
            <a:off x="2029832" y="2397754"/>
            <a:ext cx="4591050" cy="3903130"/>
            <a:chOff x="1908" y="1357"/>
            <a:chExt cx="2076" cy="2414"/>
          </a:xfrm>
        </p:grpSpPr>
        <p:sp>
          <p:nvSpPr>
            <p:cNvPr id="33799" name="Rectangle 4"/>
            <p:cNvSpPr>
              <a:spLocks noChangeArrowheads="1"/>
            </p:cNvSpPr>
            <p:nvPr/>
          </p:nvSpPr>
          <p:spPr bwMode="auto">
            <a:xfrm>
              <a:off x="1908" y="1406"/>
              <a:ext cx="2076" cy="234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marL="0" marR="0" lvl="0" indent="0" algn="l" defTabSz="121917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33800" name="Rectangle 5"/>
            <p:cNvSpPr>
              <a:spLocks noChangeArrowheads="1"/>
            </p:cNvSpPr>
            <p:nvPr/>
          </p:nvSpPr>
          <p:spPr bwMode="auto">
            <a:xfrm>
              <a:off x="1950" y="1357"/>
              <a:ext cx="194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10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zh-CN" altLang="en-US" sz="2667" b="1" i="0" u="none" strike="noStrike" kern="1200" cap="none" spc="0" normalizeH="0" baseline="0" noProof="0">
                  <a:ln>
                    <a:noFill/>
                  </a:ln>
                  <a:solidFill>
                    <a:srgbClr val="000000"/>
                  </a:solidFill>
                  <a:effectLst/>
                  <a:uLnTx/>
                  <a:uFillTx/>
                  <a:latin typeface="楷体" panose="02010609060101010101" pitchFamily="49" charset="-122"/>
                  <a:ea typeface="楷体" panose="02010609060101010101" pitchFamily="49" charset="-122"/>
                  <a:cs typeface="Times New Roman" panose="02020603050405020304" pitchFamily="18" charset="0"/>
                </a:rPr>
                <a:t>实 参</a:t>
              </a:r>
            </a:p>
          </p:txBody>
        </p:sp>
        <p:sp>
          <p:nvSpPr>
            <p:cNvPr id="33801" name="Line 6"/>
            <p:cNvSpPr>
              <a:spLocks noChangeShapeType="1"/>
            </p:cNvSpPr>
            <p:nvPr/>
          </p:nvSpPr>
          <p:spPr bwMode="auto">
            <a:xfrm>
              <a:off x="1935" y="1744"/>
              <a:ext cx="2021"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1219170" rtl="0" eaLnBrk="0" fontAlgn="base" latinLnBrk="0" hangingPunct="0">
                <a:lnSpc>
                  <a:spcPct val="100000"/>
                </a:lnSpc>
                <a:spcBef>
                  <a:spcPct val="0"/>
                </a:spcBef>
                <a:spcAft>
                  <a:spcPct val="0"/>
                </a:spcAft>
                <a:buClrTx/>
                <a:buSzTx/>
                <a:buFontTx/>
                <a:buNone/>
                <a:tabLst/>
                <a:defRPr/>
              </a:pPr>
              <a:endParaRPr kumimoji="0" lang="zh-CN" altLang="en-US" sz="1467"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endParaRPr>
            </a:p>
          </p:txBody>
        </p:sp>
        <p:sp>
          <p:nvSpPr>
            <p:cNvPr id="24585" name="Rectangle 7"/>
            <p:cNvSpPr>
              <a:spLocks noChangeArrowheads="1"/>
            </p:cNvSpPr>
            <p:nvPr/>
          </p:nvSpPr>
          <p:spPr bwMode="auto">
            <a:xfrm>
              <a:off x="1952" y="3366"/>
              <a:ext cx="1949" cy="405"/>
            </a:xfrm>
            <a:prstGeom prst="rect">
              <a:avLst/>
            </a:prstGeom>
            <a:noFill/>
            <a:ln>
              <a:noFill/>
            </a:ln>
          </p:spPr>
          <p:txBody>
            <a:bodyPr tIns="110400"/>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zh-CN" altLang="en-US" sz="2667" b="1" i="0" u="none" strike="noStrike" kern="0" cap="none" spc="0" normalizeH="0" baseline="0" noProof="0" dirty="0">
                  <a:ln>
                    <a:noFill/>
                  </a:ln>
                  <a:solidFill>
                    <a:srgbClr val="000000"/>
                  </a:solidFill>
                  <a:effectLst/>
                  <a:uLnTx/>
                  <a:uFillTx/>
                  <a:latin typeface="楷体" pitchFamily="49" charset="-122"/>
                  <a:ea typeface="楷体" pitchFamily="49" charset="-122"/>
                  <a:cs typeface="+mn-cs"/>
                </a:rPr>
                <a:t>临时变量</a:t>
              </a:r>
              <a:endParaRPr kumimoji="0" lang="zh-CN" altLang="en-US" sz="2667" b="1" i="0" u="none" strike="noStrike" kern="1200" cap="none" spc="0" normalizeH="0" baseline="0" noProof="0" dirty="0">
                <a:ln>
                  <a:noFill/>
                </a:ln>
                <a:solidFill>
                  <a:prstClr val="black"/>
                </a:solidFill>
                <a:effectLst/>
                <a:uLnTx/>
                <a:uFillTx/>
                <a:latin typeface="楷体" pitchFamily="49" charset="-122"/>
                <a:ea typeface="楷体" pitchFamily="49" charset="-122"/>
                <a:cs typeface="Times New Roman" pitchFamily="18" charset="0"/>
              </a:endParaRPr>
            </a:p>
          </p:txBody>
        </p:sp>
        <p:sp>
          <p:nvSpPr>
            <p:cNvPr id="33803" name="Rectangle 8"/>
            <p:cNvSpPr>
              <a:spLocks noChangeArrowheads="1"/>
            </p:cNvSpPr>
            <p:nvPr/>
          </p:nvSpPr>
          <p:spPr bwMode="auto">
            <a:xfrm>
              <a:off x="1952" y="1711"/>
              <a:ext cx="194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10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zh-CN" altLang="en-US" sz="2667" b="1" i="0" u="none" strike="noStrike" kern="1200" cap="none" spc="0" normalizeH="0" baseline="0" noProof="0">
                <a:ln>
                  <a:noFill/>
                </a:ln>
                <a:solidFill>
                  <a:srgbClr val="000000"/>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33804" name="Line 9"/>
            <p:cNvSpPr>
              <a:spLocks noChangeShapeType="1"/>
            </p:cNvSpPr>
            <p:nvPr/>
          </p:nvSpPr>
          <p:spPr bwMode="auto">
            <a:xfrm>
              <a:off x="1909" y="2070"/>
              <a:ext cx="203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1219170" rtl="0" eaLnBrk="0" fontAlgn="base" latinLnBrk="0" hangingPunct="0">
                <a:lnSpc>
                  <a:spcPct val="100000"/>
                </a:lnSpc>
                <a:spcBef>
                  <a:spcPct val="0"/>
                </a:spcBef>
                <a:spcAft>
                  <a:spcPct val="0"/>
                </a:spcAft>
                <a:buClrTx/>
                <a:buSzTx/>
                <a:buFontTx/>
                <a:buNone/>
                <a:tabLst/>
                <a:defRPr/>
              </a:pPr>
              <a:endParaRPr kumimoji="0" lang="zh-CN" altLang="en-US" sz="1467"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endParaRPr>
            </a:p>
          </p:txBody>
        </p:sp>
        <p:sp>
          <p:nvSpPr>
            <p:cNvPr id="33805" name="Line 10"/>
            <p:cNvSpPr>
              <a:spLocks noChangeShapeType="1"/>
            </p:cNvSpPr>
            <p:nvPr/>
          </p:nvSpPr>
          <p:spPr bwMode="auto">
            <a:xfrm>
              <a:off x="1922" y="3409"/>
              <a:ext cx="203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1219170" rtl="0" eaLnBrk="0" fontAlgn="base" latinLnBrk="0" hangingPunct="0">
                <a:lnSpc>
                  <a:spcPct val="100000"/>
                </a:lnSpc>
                <a:spcBef>
                  <a:spcPct val="0"/>
                </a:spcBef>
                <a:spcAft>
                  <a:spcPct val="0"/>
                </a:spcAft>
                <a:buClrTx/>
                <a:buSzTx/>
                <a:buFontTx/>
                <a:buNone/>
                <a:tabLst/>
                <a:defRPr/>
              </a:pPr>
              <a:endParaRPr kumimoji="0" lang="zh-CN" altLang="en-US" sz="1467"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endParaRPr>
            </a:p>
          </p:txBody>
        </p:sp>
        <p:sp>
          <p:nvSpPr>
            <p:cNvPr id="33806" name="Rectangle 11"/>
            <p:cNvSpPr>
              <a:spLocks noChangeArrowheads="1"/>
            </p:cNvSpPr>
            <p:nvPr/>
          </p:nvSpPr>
          <p:spPr bwMode="auto">
            <a:xfrm>
              <a:off x="1964" y="2022"/>
              <a:ext cx="195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10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zh-CN" altLang="en-US" sz="2667" b="1" i="0" u="none" strike="noStrike" kern="1200" cap="none" spc="0" normalizeH="0" baseline="0" noProof="0">
                  <a:ln>
                    <a:noFill/>
                  </a:ln>
                  <a:solidFill>
                    <a:srgbClr val="000000"/>
                  </a:solidFill>
                  <a:effectLst/>
                  <a:uLnTx/>
                  <a:uFillTx/>
                  <a:latin typeface="楷体" panose="02010609060101010101" pitchFamily="49" charset="-122"/>
                  <a:ea typeface="楷体" panose="02010609060101010101" pitchFamily="49" charset="-122"/>
                  <a:cs typeface="Times New Roman" panose="02020603050405020304" pitchFamily="18" charset="0"/>
                </a:rPr>
                <a:t>控制链</a:t>
              </a:r>
            </a:p>
          </p:txBody>
        </p:sp>
        <p:sp>
          <p:nvSpPr>
            <p:cNvPr id="33807" name="Line 12"/>
            <p:cNvSpPr>
              <a:spLocks noChangeShapeType="1"/>
            </p:cNvSpPr>
            <p:nvPr/>
          </p:nvSpPr>
          <p:spPr bwMode="auto">
            <a:xfrm>
              <a:off x="1920" y="3071"/>
              <a:ext cx="203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1219170" rtl="0" eaLnBrk="0" fontAlgn="base" latinLnBrk="0" hangingPunct="0">
                <a:lnSpc>
                  <a:spcPct val="100000"/>
                </a:lnSpc>
                <a:spcBef>
                  <a:spcPct val="0"/>
                </a:spcBef>
                <a:spcAft>
                  <a:spcPct val="0"/>
                </a:spcAft>
                <a:buClrTx/>
                <a:buSzTx/>
                <a:buFontTx/>
                <a:buNone/>
                <a:tabLst/>
                <a:defRPr/>
              </a:pPr>
              <a:endParaRPr kumimoji="0" lang="zh-CN" altLang="en-US" sz="1467"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endParaRPr>
            </a:p>
          </p:txBody>
        </p:sp>
        <p:sp>
          <p:nvSpPr>
            <p:cNvPr id="33808" name="Line 13"/>
            <p:cNvSpPr>
              <a:spLocks noChangeShapeType="1"/>
            </p:cNvSpPr>
            <p:nvPr/>
          </p:nvSpPr>
          <p:spPr bwMode="auto">
            <a:xfrm>
              <a:off x="1924" y="2733"/>
              <a:ext cx="203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1219170" rtl="0" eaLnBrk="0" fontAlgn="base" latinLnBrk="0" hangingPunct="0">
                <a:lnSpc>
                  <a:spcPct val="100000"/>
                </a:lnSpc>
                <a:spcBef>
                  <a:spcPct val="0"/>
                </a:spcBef>
                <a:spcAft>
                  <a:spcPct val="0"/>
                </a:spcAft>
                <a:buClrTx/>
                <a:buSzTx/>
                <a:buFontTx/>
                <a:buNone/>
                <a:tabLst/>
                <a:defRPr/>
              </a:pPr>
              <a:endParaRPr kumimoji="0" lang="zh-CN" altLang="en-US" sz="1467"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endParaRPr>
            </a:p>
          </p:txBody>
        </p:sp>
        <p:sp>
          <p:nvSpPr>
            <p:cNvPr id="33809" name="Line 14"/>
            <p:cNvSpPr>
              <a:spLocks noChangeShapeType="1"/>
            </p:cNvSpPr>
            <p:nvPr/>
          </p:nvSpPr>
          <p:spPr bwMode="auto">
            <a:xfrm>
              <a:off x="1922" y="2382"/>
              <a:ext cx="203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1219170" rtl="0" eaLnBrk="0" fontAlgn="base" latinLnBrk="0" hangingPunct="0">
                <a:lnSpc>
                  <a:spcPct val="100000"/>
                </a:lnSpc>
                <a:spcBef>
                  <a:spcPct val="0"/>
                </a:spcBef>
                <a:spcAft>
                  <a:spcPct val="0"/>
                </a:spcAft>
                <a:buClrTx/>
                <a:buSzTx/>
                <a:buFontTx/>
                <a:buNone/>
                <a:tabLst/>
                <a:defRPr/>
              </a:pPr>
              <a:endParaRPr kumimoji="0" lang="zh-CN" altLang="en-US" sz="1467"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endParaRPr>
            </a:p>
          </p:txBody>
        </p:sp>
        <p:sp>
          <p:nvSpPr>
            <p:cNvPr id="33810" name="Rectangle 15"/>
            <p:cNvSpPr>
              <a:spLocks noChangeArrowheads="1"/>
            </p:cNvSpPr>
            <p:nvPr/>
          </p:nvSpPr>
          <p:spPr bwMode="auto">
            <a:xfrm>
              <a:off x="1963" y="2349"/>
              <a:ext cx="194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10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zh-CN" altLang="en-US" sz="2667" b="1" i="0" u="none" strike="noStrike" kern="1200" cap="none" spc="0" normalizeH="0" baseline="0" noProof="0">
                  <a:ln>
                    <a:noFill/>
                  </a:ln>
                  <a:solidFill>
                    <a:srgbClr val="000000"/>
                  </a:solidFill>
                  <a:effectLst/>
                  <a:uLnTx/>
                  <a:uFillTx/>
                  <a:latin typeface="楷体" panose="02010609060101010101" pitchFamily="49" charset="-122"/>
                  <a:ea typeface="楷体" panose="02010609060101010101" pitchFamily="49" charset="-122"/>
                  <a:cs typeface="Times New Roman" panose="02020603050405020304" pitchFamily="18" charset="0"/>
                </a:rPr>
                <a:t>访问链</a:t>
              </a:r>
            </a:p>
          </p:txBody>
        </p:sp>
        <p:sp>
          <p:nvSpPr>
            <p:cNvPr id="33811" name="Rectangle 16"/>
            <p:cNvSpPr>
              <a:spLocks noChangeArrowheads="1"/>
            </p:cNvSpPr>
            <p:nvPr/>
          </p:nvSpPr>
          <p:spPr bwMode="auto">
            <a:xfrm>
              <a:off x="1964" y="2703"/>
              <a:ext cx="195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10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zh-CN" altLang="en-US" sz="2667" b="1"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Times New Roman" panose="02020603050405020304" pitchFamily="18" charset="0"/>
                </a:rPr>
                <a:t>保存的机器状态</a:t>
              </a:r>
            </a:p>
          </p:txBody>
        </p:sp>
        <p:sp>
          <p:nvSpPr>
            <p:cNvPr id="33812" name="Rectangle 17"/>
            <p:cNvSpPr>
              <a:spLocks noChangeArrowheads="1"/>
            </p:cNvSpPr>
            <p:nvPr/>
          </p:nvSpPr>
          <p:spPr bwMode="auto">
            <a:xfrm>
              <a:off x="1952" y="3031"/>
              <a:ext cx="194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10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zh-CN" altLang="en-US" sz="2667" b="1" i="0" u="none" strike="noStrike" kern="1200" cap="none" spc="0" normalizeH="0" baseline="0" noProof="0">
                  <a:ln>
                    <a:noFill/>
                  </a:ln>
                  <a:solidFill>
                    <a:srgbClr val="000000"/>
                  </a:solidFill>
                  <a:effectLst/>
                  <a:uLnTx/>
                  <a:uFillTx/>
                  <a:latin typeface="楷体" panose="02010609060101010101" pitchFamily="49" charset="-122"/>
                  <a:ea typeface="楷体" panose="02010609060101010101" pitchFamily="49" charset="-122"/>
                  <a:cs typeface="Times New Roman" panose="02020603050405020304" pitchFamily="18" charset="0"/>
                </a:rPr>
                <a:t>局部数据</a:t>
              </a:r>
            </a:p>
          </p:txBody>
        </p:sp>
      </p:grpSp>
      <p:sp>
        <p:nvSpPr>
          <p:cNvPr id="33798" name="矩形 1"/>
          <p:cNvSpPr>
            <a:spLocks noChangeArrowheads="1"/>
          </p:cNvSpPr>
          <p:nvPr/>
        </p:nvSpPr>
        <p:spPr bwMode="auto">
          <a:xfrm>
            <a:off x="3638500" y="3001005"/>
            <a:ext cx="1213794"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marL="0" marR="0" lvl="0" indent="0" algn="l" defTabSz="1219170" rtl="0" eaLnBrk="0" fontAlgn="base" latinLnBrk="0" hangingPunct="0">
              <a:lnSpc>
                <a:spcPct val="100000"/>
              </a:lnSpc>
              <a:spcBef>
                <a:spcPct val="0"/>
              </a:spcBef>
              <a:spcAft>
                <a:spcPct val="0"/>
              </a:spcAft>
              <a:buClrTx/>
              <a:buSzTx/>
              <a:buFontTx/>
              <a:buNone/>
              <a:tabLst/>
              <a:defRPr/>
            </a:pPr>
            <a:r>
              <a:rPr kumimoji="0" lang="zh-CN" altLang="en-US" sz="2667" b="1" i="0" u="none" strike="noStrike" kern="1200" cap="none" spc="0" normalizeH="0" baseline="0" noProof="0">
                <a:ln>
                  <a:noFill/>
                </a:ln>
                <a:solidFill>
                  <a:srgbClr val="000000"/>
                </a:solidFill>
                <a:effectLst/>
                <a:uLnTx/>
                <a:uFillTx/>
                <a:latin typeface="楷体" panose="02010609060101010101" pitchFamily="49" charset="-122"/>
                <a:ea typeface="楷体" panose="02010609060101010101" pitchFamily="49" charset="-122"/>
                <a:cs typeface="Times New Roman" panose="02020603050405020304" pitchFamily="18" charset="0"/>
              </a:rPr>
              <a:t>返回值</a:t>
            </a:r>
            <a:endParaRPr kumimoji="0" lang="zh-CN" altLang="en-US" sz="1467" b="1" i="0" u="none" strike="noStrike" kern="1200" cap="none" spc="0" normalizeH="0" baseline="0" noProof="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2" name="文本框 21">
            <a:extLst>
              <a:ext uri="{FF2B5EF4-FFF2-40B4-BE49-F238E27FC236}">
                <a16:creationId xmlns:a16="http://schemas.microsoft.com/office/drawing/2014/main" id="{98809B38-6599-41AA-860B-64EE67096DEC}"/>
              </a:ext>
            </a:extLst>
          </p:cNvPr>
          <p:cNvSpPr txBox="1"/>
          <p:nvPr/>
        </p:nvSpPr>
        <p:spPr>
          <a:xfrm>
            <a:off x="6563383" y="2512273"/>
            <a:ext cx="4056635" cy="400110"/>
          </a:xfrm>
          <a:prstGeom prst="rect">
            <a:avLst/>
          </a:prstGeom>
          <a:noFill/>
        </p:spPr>
        <p:txBody>
          <a:bodyPr wrap="square">
            <a:spAutoFit/>
          </a:bodyPr>
          <a:lstStyle/>
          <a:p>
            <a:pPr defTabSz="1219170" fontAlgn="base">
              <a:spcBef>
                <a:spcPct val="0"/>
              </a:spcBef>
              <a:spcAft>
                <a:spcPct val="0"/>
              </a:spcAft>
              <a:defRPr/>
            </a:pPr>
            <a:r>
              <a:rPr lang="zh-CN" altLang="en-US" sz="2000" b="1" dirty="0">
                <a:solidFill>
                  <a:srgbClr val="0000FF"/>
                </a:solidFill>
                <a:latin typeface="楷体" pitchFamily="49" charset="-122"/>
                <a:ea typeface="楷体" pitchFamily="49" charset="-122"/>
              </a:rPr>
              <a:t>调用过程</a:t>
            </a:r>
            <a:r>
              <a:rPr lang="zh-CN" altLang="en-US" sz="2000" b="1" dirty="0">
                <a:solidFill>
                  <a:prstClr val="black"/>
                </a:solidFill>
                <a:latin typeface="楷体" pitchFamily="49" charset="-122"/>
                <a:ea typeface="楷体" pitchFamily="49" charset="-122"/>
              </a:rPr>
              <a:t>提供给</a:t>
            </a:r>
            <a:r>
              <a:rPr lang="zh-CN" altLang="en-US" sz="2000" b="1" dirty="0">
                <a:solidFill>
                  <a:srgbClr val="0000FF"/>
                </a:solidFill>
                <a:latin typeface="楷体" pitchFamily="49" charset="-122"/>
                <a:ea typeface="楷体" pitchFamily="49" charset="-122"/>
              </a:rPr>
              <a:t>被调用过程</a:t>
            </a:r>
            <a:r>
              <a:rPr lang="zh-CN" altLang="en-US" sz="2000" b="1" dirty="0">
                <a:solidFill>
                  <a:prstClr val="black"/>
                </a:solidFill>
                <a:latin typeface="楷体" pitchFamily="49" charset="-122"/>
                <a:ea typeface="楷体" pitchFamily="49" charset="-122"/>
              </a:rPr>
              <a:t>的参数</a:t>
            </a:r>
          </a:p>
        </p:txBody>
      </p:sp>
      <p:sp>
        <p:nvSpPr>
          <p:cNvPr id="24" name="文本框 23">
            <a:extLst>
              <a:ext uri="{FF2B5EF4-FFF2-40B4-BE49-F238E27FC236}">
                <a16:creationId xmlns:a16="http://schemas.microsoft.com/office/drawing/2014/main" id="{ECD550EA-CB4F-4A9D-B1BF-DE499F8D2F7F}"/>
              </a:ext>
            </a:extLst>
          </p:cNvPr>
          <p:cNvSpPr txBox="1"/>
          <p:nvPr/>
        </p:nvSpPr>
        <p:spPr>
          <a:xfrm>
            <a:off x="6592150" y="3083605"/>
            <a:ext cx="3840609" cy="400110"/>
          </a:xfrm>
          <a:prstGeom prst="rect">
            <a:avLst/>
          </a:prstGeom>
          <a:noFill/>
        </p:spPr>
        <p:txBody>
          <a:bodyPr wrap="square">
            <a:spAutoFit/>
          </a:bodyPr>
          <a:lstStyle/>
          <a:p>
            <a:pPr defTabSz="1219170" fontAlgn="base">
              <a:spcBef>
                <a:spcPct val="0"/>
              </a:spcBef>
              <a:spcAft>
                <a:spcPct val="0"/>
              </a:spcAft>
              <a:defRPr/>
            </a:pPr>
            <a:r>
              <a:rPr lang="zh-CN" altLang="en-US" sz="2000" b="1" dirty="0">
                <a:solidFill>
                  <a:srgbClr val="0000FF"/>
                </a:solidFill>
                <a:latin typeface="楷体" pitchFamily="49" charset="-122"/>
                <a:ea typeface="楷体" pitchFamily="49" charset="-122"/>
              </a:rPr>
              <a:t>被调用过程</a:t>
            </a:r>
            <a:r>
              <a:rPr lang="zh-CN" altLang="en-US" sz="2000" b="1" dirty="0">
                <a:solidFill>
                  <a:prstClr val="black"/>
                </a:solidFill>
                <a:latin typeface="楷体" pitchFamily="49" charset="-122"/>
                <a:ea typeface="楷体" pitchFamily="49" charset="-122"/>
              </a:rPr>
              <a:t>返回给</a:t>
            </a:r>
            <a:r>
              <a:rPr lang="zh-CN" altLang="en-US" sz="2000" b="1" dirty="0">
                <a:solidFill>
                  <a:srgbClr val="0000FF"/>
                </a:solidFill>
                <a:latin typeface="楷体" pitchFamily="49" charset="-122"/>
                <a:ea typeface="楷体" pitchFamily="49" charset="-122"/>
              </a:rPr>
              <a:t>调用过程</a:t>
            </a:r>
            <a:r>
              <a:rPr lang="zh-CN" altLang="en-US" sz="2000" b="1" dirty="0">
                <a:solidFill>
                  <a:prstClr val="black"/>
                </a:solidFill>
                <a:latin typeface="楷体" pitchFamily="49" charset="-122"/>
                <a:ea typeface="楷体" pitchFamily="49" charset="-122"/>
              </a:rPr>
              <a:t>的值</a:t>
            </a:r>
            <a:endParaRPr lang="en-US" altLang="zh-CN" sz="2000" b="1" dirty="0">
              <a:solidFill>
                <a:prstClr val="black"/>
              </a:solidFill>
              <a:latin typeface="楷体" pitchFamily="49" charset="-122"/>
              <a:ea typeface="楷体" pitchFamily="49" charset="-122"/>
            </a:endParaRPr>
          </a:p>
        </p:txBody>
      </p:sp>
      <p:sp>
        <p:nvSpPr>
          <p:cNvPr id="26" name="文本框 25">
            <a:extLst>
              <a:ext uri="{FF2B5EF4-FFF2-40B4-BE49-F238E27FC236}">
                <a16:creationId xmlns:a16="http://schemas.microsoft.com/office/drawing/2014/main" id="{BA91E75B-8427-4A8D-9F1E-8E1899FD7144}"/>
              </a:ext>
            </a:extLst>
          </p:cNvPr>
          <p:cNvSpPr txBox="1"/>
          <p:nvPr/>
        </p:nvSpPr>
        <p:spPr>
          <a:xfrm>
            <a:off x="6589920" y="3621727"/>
            <a:ext cx="3773343" cy="400110"/>
          </a:xfrm>
          <a:prstGeom prst="rect">
            <a:avLst/>
          </a:prstGeom>
          <a:noFill/>
        </p:spPr>
        <p:txBody>
          <a:bodyPr wrap="square">
            <a:spAutoFit/>
          </a:bodyPr>
          <a:lstStyle/>
          <a:p>
            <a:pPr marL="0" marR="0" lvl="0" indent="0" defTabSz="121917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楷体" pitchFamily="49" charset="-122"/>
                <a:ea typeface="楷体" pitchFamily="49" charset="-122"/>
                <a:cs typeface="+mn-cs"/>
              </a:rPr>
              <a:t>指向</a:t>
            </a:r>
            <a:r>
              <a:rPr kumimoji="0" lang="zh-CN" altLang="en-US" sz="2000" b="1" i="0" u="none" strike="noStrike" kern="1200" cap="none" spc="0" normalizeH="0" baseline="0" noProof="0" dirty="0">
                <a:ln>
                  <a:noFill/>
                </a:ln>
                <a:solidFill>
                  <a:srgbClr val="0000FF"/>
                </a:solidFill>
                <a:effectLst/>
                <a:uLnTx/>
                <a:uFillTx/>
                <a:latin typeface="楷体" pitchFamily="49" charset="-122"/>
                <a:ea typeface="楷体" pitchFamily="49" charset="-122"/>
                <a:cs typeface="+mn-cs"/>
              </a:rPr>
              <a:t>调用者</a:t>
            </a:r>
            <a:r>
              <a:rPr kumimoji="0" lang="zh-CN" altLang="en-US" sz="2000" b="1" i="0" u="none" strike="noStrike" kern="1200" cap="none" spc="0" normalizeH="0" baseline="0" noProof="0" dirty="0">
                <a:ln>
                  <a:noFill/>
                </a:ln>
                <a:solidFill>
                  <a:prstClr val="black"/>
                </a:solidFill>
                <a:effectLst/>
                <a:uLnTx/>
                <a:uFillTx/>
                <a:latin typeface="楷体" pitchFamily="49" charset="-122"/>
                <a:ea typeface="楷体" pitchFamily="49" charset="-122"/>
                <a:cs typeface="+mn-cs"/>
              </a:rPr>
              <a:t>的活动记录</a:t>
            </a:r>
          </a:p>
        </p:txBody>
      </p:sp>
      <p:sp>
        <p:nvSpPr>
          <p:cNvPr id="28" name="文本框 27">
            <a:extLst>
              <a:ext uri="{FF2B5EF4-FFF2-40B4-BE49-F238E27FC236}">
                <a16:creationId xmlns:a16="http://schemas.microsoft.com/office/drawing/2014/main" id="{8D4C654F-63D3-4B18-A305-D88231E747CE}"/>
              </a:ext>
            </a:extLst>
          </p:cNvPr>
          <p:cNvSpPr txBox="1"/>
          <p:nvPr/>
        </p:nvSpPr>
        <p:spPr>
          <a:xfrm>
            <a:off x="6620882" y="4100101"/>
            <a:ext cx="5571118" cy="400110"/>
          </a:xfrm>
          <a:prstGeom prst="rect">
            <a:avLst/>
          </a:prstGeom>
          <a:noFill/>
        </p:spPr>
        <p:txBody>
          <a:bodyPr wrap="square">
            <a:spAutoFit/>
          </a:bodyPr>
          <a:lstStyle/>
          <a:p>
            <a:pPr marL="0" marR="0" lvl="0" indent="0" defTabSz="121917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楷体" pitchFamily="49" charset="-122"/>
                <a:ea typeface="楷体" pitchFamily="49" charset="-122"/>
                <a:cs typeface="+mn-cs"/>
              </a:rPr>
              <a:t>用来访问存放于其它活动记录中的</a:t>
            </a:r>
            <a:r>
              <a:rPr kumimoji="0" lang="zh-CN" altLang="en-US" sz="2000" b="1" i="0" u="none" strike="noStrike" kern="1200" cap="none" spc="0" normalizeH="0" baseline="0" noProof="0" dirty="0">
                <a:ln>
                  <a:noFill/>
                </a:ln>
                <a:solidFill>
                  <a:srgbClr val="0000FF"/>
                </a:solidFill>
                <a:effectLst/>
                <a:uLnTx/>
                <a:uFillTx/>
                <a:latin typeface="楷体" pitchFamily="49" charset="-122"/>
                <a:ea typeface="楷体" pitchFamily="49" charset="-122"/>
                <a:cs typeface="+mn-cs"/>
              </a:rPr>
              <a:t>非局部数据</a:t>
            </a:r>
          </a:p>
        </p:txBody>
      </p:sp>
      <p:sp>
        <p:nvSpPr>
          <p:cNvPr id="32" name="文本框 31">
            <a:extLst>
              <a:ext uri="{FF2B5EF4-FFF2-40B4-BE49-F238E27FC236}">
                <a16:creationId xmlns:a16="http://schemas.microsoft.com/office/drawing/2014/main" id="{C322ECFE-E04D-4B02-8F52-25A10B4EA2AE}"/>
              </a:ext>
            </a:extLst>
          </p:cNvPr>
          <p:cNvSpPr txBox="1"/>
          <p:nvPr/>
        </p:nvSpPr>
        <p:spPr>
          <a:xfrm>
            <a:off x="6620882" y="4699918"/>
            <a:ext cx="5119797" cy="400110"/>
          </a:xfrm>
          <a:prstGeom prst="rect">
            <a:avLst/>
          </a:prstGeom>
          <a:noFill/>
        </p:spPr>
        <p:txBody>
          <a:bodyPr wrap="square">
            <a:spAutoFit/>
          </a:bodyPr>
          <a:lstStyle/>
          <a:p>
            <a:pPr defTabSz="1219170" fontAlgn="base">
              <a:spcBef>
                <a:spcPct val="0"/>
              </a:spcBef>
              <a:spcAft>
                <a:spcPct val="0"/>
              </a:spcAft>
              <a:defRPr/>
            </a:pPr>
            <a:r>
              <a:rPr lang="zh-CN" altLang="en-US" sz="2000" b="1" dirty="0">
                <a:solidFill>
                  <a:prstClr val="black"/>
                </a:solidFill>
                <a:latin typeface="楷体" pitchFamily="49" charset="-122"/>
                <a:ea typeface="楷体" pitchFamily="49" charset="-122"/>
              </a:rPr>
              <a:t>通常包括</a:t>
            </a:r>
            <a:r>
              <a:rPr lang="zh-CN" altLang="en-US" sz="2000" b="1" dirty="0">
                <a:solidFill>
                  <a:srgbClr val="0000FF"/>
                </a:solidFill>
                <a:latin typeface="楷体" pitchFamily="49" charset="-122"/>
                <a:ea typeface="楷体" pitchFamily="49" charset="-122"/>
              </a:rPr>
              <a:t>返回地址</a:t>
            </a:r>
            <a:r>
              <a:rPr lang="zh-CN" altLang="en-US" sz="2000" b="1" dirty="0">
                <a:solidFill>
                  <a:prstClr val="black"/>
                </a:solidFill>
                <a:latin typeface="楷体" pitchFamily="49" charset="-122"/>
                <a:ea typeface="楷体" pitchFamily="49" charset="-122"/>
              </a:rPr>
              <a:t>和一些</a:t>
            </a:r>
            <a:r>
              <a:rPr lang="zh-CN" altLang="en-US" sz="2000" b="1" dirty="0">
                <a:solidFill>
                  <a:srgbClr val="0000FF"/>
                </a:solidFill>
                <a:latin typeface="楷体" pitchFamily="49" charset="-122"/>
                <a:ea typeface="楷体" pitchFamily="49" charset="-122"/>
              </a:rPr>
              <a:t>寄存器</a:t>
            </a:r>
            <a:r>
              <a:rPr lang="zh-CN" altLang="en-US" sz="2000" b="1" dirty="0">
                <a:solidFill>
                  <a:prstClr val="black"/>
                </a:solidFill>
                <a:latin typeface="楷体" pitchFamily="49" charset="-122"/>
                <a:ea typeface="楷体" pitchFamily="49" charset="-122"/>
              </a:rPr>
              <a:t>中的内容</a:t>
            </a:r>
          </a:p>
        </p:txBody>
      </p:sp>
      <p:sp>
        <p:nvSpPr>
          <p:cNvPr id="34" name="文本框 33">
            <a:extLst>
              <a:ext uri="{FF2B5EF4-FFF2-40B4-BE49-F238E27FC236}">
                <a16:creationId xmlns:a16="http://schemas.microsoft.com/office/drawing/2014/main" id="{C64D3FD7-CCD6-47E6-ACC7-70AF1D32541A}"/>
              </a:ext>
            </a:extLst>
          </p:cNvPr>
          <p:cNvSpPr txBox="1"/>
          <p:nvPr/>
        </p:nvSpPr>
        <p:spPr>
          <a:xfrm>
            <a:off x="6620882" y="5262623"/>
            <a:ext cx="2980381" cy="400110"/>
          </a:xfrm>
          <a:prstGeom prst="rect">
            <a:avLst/>
          </a:prstGeom>
          <a:noFill/>
        </p:spPr>
        <p:txBody>
          <a:bodyPr wrap="square">
            <a:spAutoFit/>
          </a:bodyPr>
          <a:lstStyle/>
          <a:p>
            <a:pPr defTabSz="1219170" fontAlgn="base">
              <a:spcBef>
                <a:spcPct val="0"/>
              </a:spcBef>
              <a:spcAft>
                <a:spcPct val="0"/>
              </a:spcAft>
              <a:defRPr/>
            </a:pPr>
            <a:r>
              <a:rPr lang="zh-CN" altLang="en-US" sz="2000" b="1" dirty="0">
                <a:solidFill>
                  <a:prstClr val="black"/>
                </a:solidFill>
                <a:latin typeface="楷体" pitchFamily="49" charset="-122"/>
                <a:ea typeface="楷体" pitchFamily="49" charset="-122"/>
              </a:rPr>
              <a:t>在该过程中声明的数据</a:t>
            </a:r>
          </a:p>
        </p:txBody>
      </p:sp>
      <p:sp>
        <p:nvSpPr>
          <p:cNvPr id="36" name="文本框 35">
            <a:extLst>
              <a:ext uri="{FF2B5EF4-FFF2-40B4-BE49-F238E27FC236}">
                <a16:creationId xmlns:a16="http://schemas.microsoft.com/office/drawing/2014/main" id="{5F39DE13-138A-49D9-80A8-ECCAC299BBB2}"/>
              </a:ext>
            </a:extLst>
          </p:cNvPr>
          <p:cNvSpPr txBox="1"/>
          <p:nvPr/>
        </p:nvSpPr>
        <p:spPr>
          <a:xfrm>
            <a:off x="6620882" y="5755998"/>
            <a:ext cx="4672781" cy="400110"/>
          </a:xfrm>
          <a:prstGeom prst="rect">
            <a:avLst/>
          </a:prstGeom>
          <a:noFill/>
        </p:spPr>
        <p:txBody>
          <a:bodyPr wrap="square">
            <a:spAutoFit/>
          </a:bodyPr>
          <a:lstStyle/>
          <a:p>
            <a:r>
              <a:rPr lang="zh-CN" altLang="en-US" sz="2000" b="1" dirty="0">
                <a:solidFill>
                  <a:prstClr val="black"/>
                </a:solidFill>
                <a:latin typeface="楷体" pitchFamily="49" charset="-122"/>
                <a:ea typeface="楷体" pitchFamily="49" charset="-122"/>
              </a:rPr>
              <a:t>比如表达式求值过程中产生的临时变量</a:t>
            </a:r>
          </a:p>
        </p:txBody>
      </p:sp>
    </p:spTree>
    <p:extLst>
      <p:ext uri="{BB962C8B-B14F-4D97-AF65-F5344CB8AC3E}">
        <p14:creationId xmlns:p14="http://schemas.microsoft.com/office/powerpoint/2010/main" val="47654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4"/>
                                        </p:tgtEl>
                                        <p:attrNameLst>
                                          <p:attrName>style.visibility</p:attrName>
                                        </p:attrNameLst>
                                      </p:cBhvr>
                                      <p:to>
                                        <p:strVal val="visible"/>
                                      </p:to>
                                    </p:set>
                                    <p:anim calcmode="lin" valueType="num">
                                      <p:cBhvr>
                                        <p:cTn id="14" dur="500" fill="hold"/>
                                        <p:tgtEl>
                                          <p:spTgt spid="24"/>
                                        </p:tgtEl>
                                        <p:attrNameLst>
                                          <p:attrName>ppt_w</p:attrName>
                                        </p:attrNameLst>
                                      </p:cBhvr>
                                      <p:tavLst>
                                        <p:tav tm="0">
                                          <p:val>
                                            <p:fltVal val="0"/>
                                          </p:val>
                                        </p:tav>
                                        <p:tav tm="100000">
                                          <p:val>
                                            <p:strVal val="#ppt_w"/>
                                          </p:val>
                                        </p:tav>
                                      </p:tavLst>
                                    </p:anim>
                                    <p:anim calcmode="lin" valueType="num">
                                      <p:cBhvr>
                                        <p:cTn id="15" dur="500" fill="hold"/>
                                        <p:tgtEl>
                                          <p:spTgt spid="24"/>
                                        </p:tgtEl>
                                        <p:attrNameLst>
                                          <p:attrName>ppt_h</p:attrName>
                                        </p:attrNameLst>
                                      </p:cBhvr>
                                      <p:tavLst>
                                        <p:tav tm="0">
                                          <p:val>
                                            <p:fltVal val="0"/>
                                          </p:val>
                                        </p:tav>
                                        <p:tav tm="100000">
                                          <p:val>
                                            <p:strVal val="#ppt_h"/>
                                          </p:val>
                                        </p:tav>
                                      </p:tavLst>
                                    </p:anim>
                                    <p:animEffect transition="in" filter="fade">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anim calcmode="lin" valueType="num">
                                      <p:cBhvr>
                                        <p:cTn id="21" dur="500" fill="hold"/>
                                        <p:tgtEl>
                                          <p:spTgt spid="26"/>
                                        </p:tgtEl>
                                        <p:attrNameLst>
                                          <p:attrName>ppt_w</p:attrName>
                                        </p:attrNameLst>
                                      </p:cBhvr>
                                      <p:tavLst>
                                        <p:tav tm="0">
                                          <p:val>
                                            <p:fltVal val="0"/>
                                          </p:val>
                                        </p:tav>
                                        <p:tav tm="100000">
                                          <p:val>
                                            <p:strVal val="#ppt_w"/>
                                          </p:val>
                                        </p:tav>
                                      </p:tavLst>
                                    </p:anim>
                                    <p:anim calcmode="lin" valueType="num">
                                      <p:cBhvr>
                                        <p:cTn id="22" dur="500" fill="hold"/>
                                        <p:tgtEl>
                                          <p:spTgt spid="26"/>
                                        </p:tgtEl>
                                        <p:attrNameLst>
                                          <p:attrName>ppt_h</p:attrName>
                                        </p:attrNameLst>
                                      </p:cBhvr>
                                      <p:tavLst>
                                        <p:tav tm="0">
                                          <p:val>
                                            <p:fltVal val="0"/>
                                          </p:val>
                                        </p:tav>
                                        <p:tav tm="100000">
                                          <p:val>
                                            <p:strVal val="#ppt_h"/>
                                          </p:val>
                                        </p:tav>
                                      </p:tavLst>
                                    </p:anim>
                                    <p:animEffect transition="in" filter="fade">
                                      <p:cBhvr>
                                        <p:cTn id="23" dur="500"/>
                                        <p:tgtEl>
                                          <p:spTgt spid="26"/>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28"/>
                                        </p:tgtEl>
                                        <p:attrNameLst>
                                          <p:attrName>style.visibility</p:attrName>
                                        </p:attrNameLst>
                                      </p:cBhvr>
                                      <p:to>
                                        <p:strVal val="visible"/>
                                      </p:to>
                                    </p:set>
                                    <p:anim calcmode="lin" valueType="num">
                                      <p:cBhvr>
                                        <p:cTn id="28" dur="500" fill="hold"/>
                                        <p:tgtEl>
                                          <p:spTgt spid="28"/>
                                        </p:tgtEl>
                                        <p:attrNameLst>
                                          <p:attrName>ppt_w</p:attrName>
                                        </p:attrNameLst>
                                      </p:cBhvr>
                                      <p:tavLst>
                                        <p:tav tm="0">
                                          <p:val>
                                            <p:fltVal val="0"/>
                                          </p:val>
                                        </p:tav>
                                        <p:tav tm="100000">
                                          <p:val>
                                            <p:strVal val="#ppt_w"/>
                                          </p:val>
                                        </p:tav>
                                      </p:tavLst>
                                    </p:anim>
                                    <p:anim calcmode="lin" valueType="num">
                                      <p:cBhvr>
                                        <p:cTn id="29" dur="500" fill="hold"/>
                                        <p:tgtEl>
                                          <p:spTgt spid="28"/>
                                        </p:tgtEl>
                                        <p:attrNameLst>
                                          <p:attrName>ppt_h</p:attrName>
                                        </p:attrNameLst>
                                      </p:cBhvr>
                                      <p:tavLst>
                                        <p:tav tm="0">
                                          <p:val>
                                            <p:fltVal val="0"/>
                                          </p:val>
                                        </p:tav>
                                        <p:tav tm="100000">
                                          <p:val>
                                            <p:strVal val="#ppt_h"/>
                                          </p:val>
                                        </p:tav>
                                      </p:tavLst>
                                    </p:anim>
                                    <p:animEffect transition="in" filter="fade">
                                      <p:cBhvr>
                                        <p:cTn id="30" dur="500"/>
                                        <p:tgtEl>
                                          <p:spTgt spid="28"/>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anim calcmode="lin" valueType="num">
                                      <p:cBhvr>
                                        <p:cTn id="35" dur="500" fill="hold"/>
                                        <p:tgtEl>
                                          <p:spTgt spid="32"/>
                                        </p:tgtEl>
                                        <p:attrNameLst>
                                          <p:attrName>ppt_w</p:attrName>
                                        </p:attrNameLst>
                                      </p:cBhvr>
                                      <p:tavLst>
                                        <p:tav tm="0">
                                          <p:val>
                                            <p:fltVal val="0"/>
                                          </p:val>
                                        </p:tav>
                                        <p:tav tm="100000">
                                          <p:val>
                                            <p:strVal val="#ppt_w"/>
                                          </p:val>
                                        </p:tav>
                                      </p:tavLst>
                                    </p:anim>
                                    <p:anim calcmode="lin" valueType="num">
                                      <p:cBhvr>
                                        <p:cTn id="36" dur="500" fill="hold"/>
                                        <p:tgtEl>
                                          <p:spTgt spid="32"/>
                                        </p:tgtEl>
                                        <p:attrNameLst>
                                          <p:attrName>ppt_h</p:attrName>
                                        </p:attrNameLst>
                                      </p:cBhvr>
                                      <p:tavLst>
                                        <p:tav tm="0">
                                          <p:val>
                                            <p:fltVal val="0"/>
                                          </p:val>
                                        </p:tav>
                                        <p:tav tm="100000">
                                          <p:val>
                                            <p:strVal val="#ppt_h"/>
                                          </p:val>
                                        </p:tav>
                                      </p:tavLst>
                                    </p:anim>
                                    <p:animEffect transition="in" filter="fade">
                                      <p:cBhvr>
                                        <p:cTn id="37" dur="500"/>
                                        <p:tgtEl>
                                          <p:spTgt spid="32"/>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p:cTn id="42" dur="500" fill="hold"/>
                                        <p:tgtEl>
                                          <p:spTgt spid="34"/>
                                        </p:tgtEl>
                                        <p:attrNameLst>
                                          <p:attrName>ppt_w</p:attrName>
                                        </p:attrNameLst>
                                      </p:cBhvr>
                                      <p:tavLst>
                                        <p:tav tm="0">
                                          <p:val>
                                            <p:fltVal val="0"/>
                                          </p:val>
                                        </p:tav>
                                        <p:tav tm="100000">
                                          <p:val>
                                            <p:strVal val="#ppt_w"/>
                                          </p:val>
                                        </p:tav>
                                      </p:tavLst>
                                    </p:anim>
                                    <p:anim calcmode="lin" valueType="num">
                                      <p:cBhvr>
                                        <p:cTn id="43" dur="500" fill="hold"/>
                                        <p:tgtEl>
                                          <p:spTgt spid="34"/>
                                        </p:tgtEl>
                                        <p:attrNameLst>
                                          <p:attrName>ppt_h</p:attrName>
                                        </p:attrNameLst>
                                      </p:cBhvr>
                                      <p:tavLst>
                                        <p:tav tm="0">
                                          <p:val>
                                            <p:fltVal val="0"/>
                                          </p:val>
                                        </p:tav>
                                        <p:tav tm="100000">
                                          <p:val>
                                            <p:strVal val="#ppt_h"/>
                                          </p:val>
                                        </p:tav>
                                      </p:tavLst>
                                    </p:anim>
                                    <p:animEffect transition="in" filter="fade">
                                      <p:cBhvr>
                                        <p:cTn id="44" dur="500"/>
                                        <p:tgtEl>
                                          <p:spTgt spid="34"/>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36"/>
                                        </p:tgtEl>
                                        <p:attrNameLst>
                                          <p:attrName>style.visibility</p:attrName>
                                        </p:attrNameLst>
                                      </p:cBhvr>
                                      <p:to>
                                        <p:strVal val="visible"/>
                                      </p:to>
                                    </p:set>
                                    <p:anim calcmode="lin" valueType="num">
                                      <p:cBhvr>
                                        <p:cTn id="49" dur="500" fill="hold"/>
                                        <p:tgtEl>
                                          <p:spTgt spid="36"/>
                                        </p:tgtEl>
                                        <p:attrNameLst>
                                          <p:attrName>ppt_w</p:attrName>
                                        </p:attrNameLst>
                                      </p:cBhvr>
                                      <p:tavLst>
                                        <p:tav tm="0">
                                          <p:val>
                                            <p:fltVal val="0"/>
                                          </p:val>
                                        </p:tav>
                                        <p:tav tm="100000">
                                          <p:val>
                                            <p:strVal val="#ppt_w"/>
                                          </p:val>
                                        </p:tav>
                                      </p:tavLst>
                                    </p:anim>
                                    <p:anim calcmode="lin" valueType="num">
                                      <p:cBhvr>
                                        <p:cTn id="50" dur="500" fill="hold"/>
                                        <p:tgtEl>
                                          <p:spTgt spid="36"/>
                                        </p:tgtEl>
                                        <p:attrNameLst>
                                          <p:attrName>ppt_h</p:attrName>
                                        </p:attrNameLst>
                                      </p:cBhvr>
                                      <p:tavLst>
                                        <p:tav tm="0">
                                          <p:val>
                                            <p:fltVal val="0"/>
                                          </p:val>
                                        </p:tav>
                                        <p:tav tm="100000">
                                          <p:val>
                                            <p:strVal val="#ppt_h"/>
                                          </p:val>
                                        </p:tav>
                                      </p:tavLst>
                                    </p:anim>
                                    <p:animEffect transition="in" filter="fade">
                                      <p:cBhvr>
                                        <p:cTn id="5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4" grpId="0"/>
      <p:bldP spid="26" grpId="0"/>
      <p:bldP spid="28" grpId="0"/>
      <p:bldP spid="32" grpId="0"/>
      <p:bldP spid="34" grpId="0"/>
      <p:bldP spid="3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528" name="Group 99"/>
          <p:cNvGrpSpPr>
            <a:grpSpLocks/>
          </p:cNvGrpSpPr>
          <p:nvPr/>
        </p:nvGrpSpPr>
        <p:grpSpPr bwMode="auto">
          <a:xfrm>
            <a:off x="5198534" y="592667"/>
            <a:ext cx="1231900" cy="863600"/>
            <a:chOff x="975" y="2750"/>
            <a:chExt cx="776" cy="544"/>
          </a:xfrm>
        </p:grpSpPr>
        <p:sp>
          <p:nvSpPr>
            <p:cNvPr id="31" name="Line 140"/>
            <p:cNvSpPr>
              <a:spLocks noChangeShapeType="1"/>
            </p:cNvSpPr>
            <p:nvPr/>
          </p:nvSpPr>
          <p:spPr bwMode="auto">
            <a:xfrm flipV="1">
              <a:off x="975" y="3113"/>
              <a:ext cx="725" cy="1"/>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30" name="Line 139"/>
            <p:cNvSpPr>
              <a:spLocks noChangeShapeType="1"/>
            </p:cNvSpPr>
            <p:nvPr/>
          </p:nvSpPr>
          <p:spPr bwMode="auto">
            <a:xfrm flipV="1">
              <a:off x="975" y="2931"/>
              <a:ext cx="745" cy="1"/>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26" name="Rectangle 135"/>
            <p:cNvSpPr>
              <a:spLocks noChangeArrowheads="1"/>
            </p:cNvSpPr>
            <p:nvPr/>
          </p:nvSpPr>
          <p:spPr bwMode="auto">
            <a:xfrm>
              <a:off x="978" y="2775"/>
              <a:ext cx="773" cy="519"/>
            </a:xfrm>
            <a:prstGeom prst="rect">
              <a:avLst/>
            </a:prstGeom>
            <a:noFill/>
            <a:ln w="25400">
              <a:solidFill>
                <a:schemeClr val="tx2">
                  <a:lumMod val="60000"/>
                  <a:lumOff val="40000"/>
                </a:schemeClr>
              </a:solidFill>
              <a:miter lim="800000"/>
              <a:headEnd/>
              <a:tailEnd/>
            </a:ln>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defTabSz="1219170" fontAlgn="base">
                <a:spcBef>
                  <a:spcPct val="0"/>
                </a:spcBef>
                <a:spcAft>
                  <a:spcPct val="0"/>
                </a:spcAft>
                <a:buClrTx/>
                <a:buSzTx/>
                <a:buNone/>
                <a:defRPr/>
              </a:pPr>
              <a:endParaRPr lang="zh-CN" altLang="en-US" sz="1600">
                <a:solidFill>
                  <a:prstClr val="black"/>
                </a:solidFill>
                <a:latin typeface="Times New Roman" panose="02020603050405020304" pitchFamily="18" charset="0"/>
                <a:ea typeface="楷体_GB2312" pitchFamily="49" charset="-122"/>
                <a:cs typeface="Times New Roman" panose="02020603050405020304" pitchFamily="18" charset="0"/>
              </a:endParaRPr>
            </a:p>
          </p:txBody>
        </p:sp>
        <p:sp>
          <p:nvSpPr>
            <p:cNvPr id="107539" name="Rectangle 136"/>
            <p:cNvSpPr>
              <a:spLocks noChangeArrowheads="1"/>
            </p:cNvSpPr>
            <p:nvPr/>
          </p:nvSpPr>
          <p:spPr bwMode="auto">
            <a:xfrm>
              <a:off x="975" y="2750"/>
              <a:ext cx="77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prstClr val="black"/>
                  </a:solidFill>
                  <a:cs typeface="Times New Roman" panose="02020603050405020304" pitchFamily="18" charset="0"/>
                </a:rPr>
                <a:t>s</a:t>
              </a:r>
            </a:p>
          </p:txBody>
        </p:sp>
        <p:sp>
          <p:nvSpPr>
            <p:cNvPr id="107540" name="Rectangle 137"/>
            <p:cNvSpPr>
              <a:spLocks noChangeArrowheads="1"/>
            </p:cNvSpPr>
            <p:nvPr/>
          </p:nvSpPr>
          <p:spPr bwMode="auto">
            <a:xfrm>
              <a:off x="975" y="3113"/>
              <a:ext cx="77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prstClr val="black"/>
                  </a:solidFill>
                  <a:cs typeface="Times New Roman" panose="02020603050405020304" pitchFamily="18" charset="0"/>
                </a:rPr>
                <a:t>a</a:t>
              </a:r>
            </a:p>
          </p:txBody>
        </p:sp>
      </p:grpSp>
      <p:sp>
        <p:nvSpPr>
          <p:cNvPr id="107522" name="Rectangle 17"/>
          <p:cNvSpPr>
            <a:spLocks noChangeArrowheads="1"/>
          </p:cNvSpPr>
          <p:nvPr/>
        </p:nvSpPr>
        <p:spPr bwMode="auto">
          <a:xfrm>
            <a:off x="8737600" y="1841501"/>
            <a:ext cx="1348317" cy="613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400" i="1">
                <a:solidFill>
                  <a:srgbClr val="000000"/>
                </a:solidFill>
                <a:ea typeface="宋体" panose="02010600030101010101" pitchFamily="2" charset="-122"/>
                <a:cs typeface="Times New Roman" panose="02020603050405020304" pitchFamily="18" charset="0"/>
              </a:rPr>
              <a:t>s</a:t>
            </a:r>
          </a:p>
        </p:txBody>
      </p:sp>
      <p:sp>
        <p:nvSpPr>
          <p:cNvPr id="234500" name="Rectangle 19"/>
          <p:cNvSpPr>
            <a:spLocks noChangeArrowheads="1"/>
          </p:cNvSpPr>
          <p:nvPr/>
        </p:nvSpPr>
        <p:spPr bwMode="auto">
          <a:xfrm>
            <a:off x="7327900" y="2692401"/>
            <a:ext cx="654051" cy="615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400" i="1">
                <a:solidFill>
                  <a:srgbClr val="000000"/>
                </a:solidFill>
                <a:ea typeface="宋体" panose="02010600030101010101" pitchFamily="2" charset="-122"/>
                <a:cs typeface="Times New Roman" panose="02020603050405020304" pitchFamily="18" charset="0"/>
              </a:rPr>
              <a:t>r</a:t>
            </a:r>
          </a:p>
        </p:txBody>
      </p:sp>
      <p:sp>
        <p:nvSpPr>
          <p:cNvPr id="234502" name="Line 21"/>
          <p:cNvSpPr>
            <a:spLocks noChangeShapeType="1"/>
          </p:cNvSpPr>
          <p:nvPr/>
        </p:nvSpPr>
        <p:spPr bwMode="auto">
          <a:xfrm flipH="1">
            <a:off x="7579784" y="2313518"/>
            <a:ext cx="1244600" cy="52070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107525" name="Rectangle 31"/>
          <p:cNvSpPr>
            <a:spLocks noChangeArrowheads="1"/>
          </p:cNvSpPr>
          <p:nvPr/>
        </p:nvSpPr>
        <p:spPr bwMode="auto">
          <a:xfrm>
            <a:off x="7670801" y="1238251"/>
            <a:ext cx="28067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fontAlgn="base">
              <a:spcBef>
                <a:spcPct val="0"/>
              </a:spcBef>
              <a:spcAft>
                <a:spcPct val="0"/>
              </a:spcAft>
            </a:pPr>
            <a:r>
              <a:rPr lang="zh-CN" altLang="en-US" sz="3600">
                <a:solidFill>
                  <a:srgbClr val="2D83F4"/>
                </a:solidFill>
                <a:latin typeface="楷体" panose="02010609060101010101" pitchFamily="49" charset="-122"/>
                <a:ea typeface="楷体" panose="02010609060101010101" pitchFamily="49" charset="-122"/>
                <a:cs typeface="Times New Roman" panose="02020603050405020304" pitchFamily="18" charset="0"/>
              </a:rPr>
              <a:t>活动树</a:t>
            </a:r>
          </a:p>
        </p:txBody>
      </p:sp>
      <p:sp>
        <p:nvSpPr>
          <p:cNvPr id="107526" name="Rectangle 32"/>
          <p:cNvSpPr>
            <a:spLocks noChangeArrowheads="1"/>
          </p:cNvSpPr>
          <p:nvPr/>
        </p:nvSpPr>
        <p:spPr bwMode="auto">
          <a:xfrm>
            <a:off x="4944534" y="-97366"/>
            <a:ext cx="166581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fontAlgn="base">
              <a:spcBef>
                <a:spcPct val="0"/>
              </a:spcBef>
              <a:spcAft>
                <a:spcPct val="0"/>
              </a:spcAft>
            </a:pPr>
            <a:r>
              <a:rPr lang="zh-CN" altLang="en-US" sz="3600">
                <a:solidFill>
                  <a:srgbClr val="2D83F4"/>
                </a:solidFill>
                <a:latin typeface="楷体" panose="02010609060101010101" pitchFamily="49" charset="-122"/>
                <a:ea typeface="楷体" panose="02010609060101010101" pitchFamily="49" charset="-122"/>
                <a:cs typeface="Times New Roman" panose="02020603050405020304" pitchFamily="18" charset="0"/>
              </a:rPr>
              <a:t>控制栈</a:t>
            </a:r>
          </a:p>
        </p:txBody>
      </p:sp>
      <p:grpSp>
        <p:nvGrpSpPr>
          <p:cNvPr id="107527" name="组合 113"/>
          <p:cNvGrpSpPr>
            <a:grpSpLocks/>
          </p:cNvGrpSpPr>
          <p:nvPr/>
        </p:nvGrpSpPr>
        <p:grpSpPr bwMode="auto">
          <a:xfrm>
            <a:off x="239185" y="3716867"/>
            <a:ext cx="4186767" cy="2305051"/>
            <a:chOff x="5003799" y="500048"/>
            <a:chExt cx="3282977" cy="1803794"/>
          </a:xfrm>
        </p:grpSpPr>
        <p:sp>
          <p:nvSpPr>
            <p:cNvPr id="12" name="Rectangle 4"/>
            <p:cNvSpPr>
              <a:spLocks noChangeArrowheads="1"/>
            </p:cNvSpPr>
            <p:nvPr/>
          </p:nvSpPr>
          <p:spPr bwMode="auto">
            <a:xfrm>
              <a:off x="5003799" y="500048"/>
              <a:ext cx="3282977" cy="1788886"/>
            </a:xfrm>
            <a:prstGeom prst="rect">
              <a:avLst/>
            </a:prstGeom>
            <a:solidFill>
              <a:schemeClr val="accent5">
                <a:lumMod val="60000"/>
                <a:lumOff val="40000"/>
              </a:schemeClr>
            </a:solidFill>
            <a:ln w="9525">
              <a:solidFill>
                <a:schemeClr val="tx1"/>
              </a:solidFill>
              <a:miter lim="800000"/>
              <a:headEnd/>
              <a:tailEnd/>
            </a:ln>
          </p:spPr>
          <p:txBody>
            <a:bodyPr lIns="91440" tIns="45720" rIns="91440" bIns="45720"/>
            <a:lstStyle/>
            <a:p>
              <a:pPr marL="342891" indent="-342891" defTabSz="1219170" fontAlgn="base">
                <a:lnSpc>
                  <a:spcPts val="2400"/>
                </a:lnSpc>
                <a:spcBef>
                  <a:spcPct val="20000"/>
                </a:spcBef>
                <a:spcAft>
                  <a:spcPct val="0"/>
                </a:spcAft>
                <a:buClr>
                  <a:srgbClr val="5EAEFF"/>
                </a:buClr>
                <a:buSzPct val="60000"/>
                <a:defRPr/>
              </a:pPr>
              <a:r>
                <a:rPr lang="zh-CN" altLang="en-US" sz="1600" b="1" dirty="0">
                  <a:solidFill>
                    <a:prstClr val="black"/>
                  </a:solidFill>
                  <a:latin typeface="楷体_GB2312"/>
                  <a:ea typeface="楷体_GB2312"/>
                  <a:cs typeface="楷体_GB2312"/>
                </a:rPr>
                <a:t>	</a:t>
              </a:r>
              <a:r>
                <a:rPr lang="en-US" altLang="zh-CN" sz="2400" b="1" dirty="0">
                  <a:solidFill>
                    <a:srgbClr val="0000FF"/>
                  </a:solidFill>
                  <a:latin typeface="Times New Roman" panose="02020603050405020304" pitchFamily="18" charset="0"/>
                  <a:ea typeface="楷体_GB2312"/>
                  <a:cs typeface="Times New Roman" pitchFamily="18" charset="0"/>
                </a:rPr>
                <a:t>      </a:t>
              </a:r>
              <a:r>
                <a:rPr lang="zh-CN" altLang="en-US" sz="2400" b="1" dirty="0">
                  <a:solidFill>
                    <a:srgbClr val="0000FF"/>
                  </a:solidFill>
                  <a:latin typeface="楷体" pitchFamily="49" charset="-122"/>
                  <a:ea typeface="楷体" pitchFamily="49" charset="-122"/>
                  <a:cs typeface="Times New Roman" pitchFamily="18" charset="0"/>
                </a:rPr>
                <a:t>过程	  嵌套深度</a:t>
              </a:r>
              <a:endParaRPr lang="en-US" altLang="zh-CN" sz="2400" b="1" dirty="0">
                <a:solidFill>
                  <a:srgbClr val="0000FF"/>
                </a:solidFill>
                <a:latin typeface="楷体" pitchFamily="49" charset="-122"/>
                <a:ea typeface="楷体" pitchFamily="49" charset="-122"/>
                <a:cs typeface="Times New Roman" pitchFamily="18" charset="0"/>
              </a:endParaRPr>
            </a:p>
            <a:p>
              <a:pPr marL="342891" indent="-342891" algn="just" defTabSz="1219170" fontAlgn="base">
                <a:lnSpc>
                  <a:spcPts val="2400"/>
                </a:lnSpc>
                <a:spcBef>
                  <a:spcPct val="20000"/>
                </a:spcBef>
                <a:spcAft>
                  <a:spcPct val="0"/>
                </a:spcAft>
                <a:buClr>
                  <a:srgbClr val="5EAEFF"/>
                </a:buClr>
                <a:buSzPct val="60000"/>
                <a:defRPr/>
              </a:pPr>
              <a:r>
                <a:rPr lang="en-US" altLang="zh-CN" sz="2400" b="1" i="1" dirty="0">
                  <a:solidFill>
                    <a:prstClr val="black"/>
                  </a:solidFill>
                  <a:latin typeface="Times New Roman" panose="02020603050405020304" pitchFamily="18" charset="0"/>
                  <a:ea typeface="楷体_GB2312"/>
                  <a:cs typeface="Times New Roman" pitchFamily="18" charset="0"/>
                </a:rPr>
                <a:t>sort</a:t>
              </a:r>
              <a:r>
                <a:rPr lang="en-US" altLang="zh-CN" sz="2400" b="1" dirty="0">
                  <a:solidFill>
                    <a:prstClr val="black"/>
                  </a:solidFill>
                  <a:latin typeface="Times New Roman" panose="02020603050405020304" pitchFamily="18" charset="0"/>
                  <a:ea typeface="楷体_GB2312"/>
                  <a:cs typeface="Times New Roman" pitchFamily="18" charset="0"/>
                </a:rPr>
                <a:t>		             1</a:t>
              </a:r>
            </a:p>
            <a:p>
              <a:pPr marL="342891" indent="-342891" algn="just" defTabSz="1219170" fontAlgn="base">
                <a:lnSpc>
                  <a:spcPts val="2400"/>
                </a:lnSpc>
                <a:spcBef>
                  <a:spcPct val="20000"/>
                </a:spcBef>
                <a:spcAft>
                  <a:spcPct val="0"/>
                </a:spcAft>
                <a:buClr>
                  <a:srgbClr val="5EAEFF"/>
                </a:buClr>
                <a:buSzPct val="60000"/>
                <a:defRPr/>
              </a:pPr>
              <a:r>
                <a:rPr lang="en-US" altLang="zh-CN" sz="2400" b="1" dirty="0">
                  <a:solidFill>
                    <a:prstClr val="black"/>
                  </a:solidFill>
                  <a:latin typeface="Times New Roman" panose="02020603050405020304" pitchFamily="18" charset="0"/>
                  <a:ea typeface="楷体_GB2312"/>
                  <a:cs typeface="Times New Roman" pitchFamily="18" charset="0"/>
                </a:rPr>
                <a:t>	</a:t>
              </a:r>
              <a:r>
                <a:rPr lang="en-US" altLang="zh-CN" sz="2400" b="1" i="1" dirty="0" err="1">
                  <a:solidFill>
                    <a:prstClr val="black"/>
                  </a:solidFill>
                  <a:latin typeface="Times New Roman" panose="02020603050405020304" pitchFamily="18" charset="0"/>
                  <a:ea typeface="楷体_GB2312"/>
                  <a:cs typeface="Times New Roman" pitchFamily="18" charset="0"/>
                </a:rPr>
                <a:t>readarray</a:t>
              </a:r>
              <a:r>
                <a:rPr lang="en-US" altLang="zh-CN" sz="2400" b="1" dirty="0">
                  <a:solidFill>
                    <a:prstClr val="black"/>
                  </a:solidFill>
                  <a:latin typeface="Times New Roman" panose="02020603050405020304" pitchFamily="18" charset="0"/>
                  <a:ea typeface="楷体_GB2312"/>
                  <a:cs typeface="Times New Roman" pitchFamily="18" charset="0"/>
                </a:rPr>
                <a:t>	             2</a:t>
              </a:r>
            </a:p>
            <a:p>
              <a:pPr marL="342891" indent="-342891" algn="just" defTabSz="1219170" fontAlgn="base">
                <a:lnSpc>
                  <a:spcPts val="2400"/>
                </a:lnSpc>
                <a:spcBef>
                  <a:spcPct val="20000"/>
                </a:spcBef>
                <a:spcAft>
                  <a:spcPct val="0"/>
                </a:spcAft>
                <a:buClr>
                  <a:srgbClr val="5EAEFF"/>
                </a:buClr>
                <a:buSzPct val="60000"/>
                <a:defRPr/>
              </a:pPr>
              <a:r>
                <a:rPr lang="en-US" altLang="zh-CN" sz="2400" b="1" dirty="0">
                  <a:solidFill>
                    <a:prstClr val="black"/>
                  </a:solidFill>
                  <a:latin typeface="Times New Roman" panose="02020603050405020304" pitchFamily="18" charset="0"/>
                  <a:ea typeface="楷体_GB2312"/>
                  <a:cs typeface="Times New Roman" pitchFamily="18" charset="0"/>
                </a:rPr>
                <a:t>	</a:t>
              </a:r>
              <a:r>
                <a:rPr lang="en-US" altLang="zh-CN" sz="2400" b="1" i="1" dirty="0">
                  <a:solidFill>
                    <a:prstClr val="black"/>
                  </a:solidFill>
                  <a:latin typeface="Times New Roman" panose="02020603050405020304" pitchFamily="18" charset="0"/>
                  <a:ea typeface="楷体_GB2312"/>
                  <a:cs typeface="Times New Roman" pitchFamily="18" charset="0"/>
                </a:rPr>
                <a:t>exchange</a:t>
              </a:r>
              <a:r>
                <a:rPr lang="en-US" altLang="zh-CN" sz="2400" b="1" dirty="0">
                  <a:solidFill>
                    <a:prstClr val="black"/>
                  </a:solidFill>
                  <a:latin typeface="Times New Roman" panose="02020603050405020304" pitchFamily="18" charset="0"/>
                  <a:ea typeface="楷体_GB2312"/>
                  <a:cs typeface="Times New Roman" pitchFamily="18" charset="0"/>
                </a:rPr>
                <a:t>	             2</a:t>
              </a:r>
            </a:p>
            <a:p>
              <a:pPr marL="342891" indent="-342891" algn="just" defTabSz="1219170" fontAlgn="base">
                <a:lnSpc>
                  <a:spcPts val="2400"/>
                </a:lnSpc>
                <a:spcBef>
                  <a:spcPct val="20000"/>
                </a:spcBef>
                <a:spcAft>
                  <a:spcPct val="0"/>
                </a:spcAft>
                <a:buClr>
                  <a:srgbClr val="5EAEFF"/>
                </a:buClr>
                <a:buSzPct val="60000"/>
                <a:defRPr/>
              </a:pPr>
              <a:r>
                <a:rPr lang="en-US" altLang="zh-CN" sz="2400" b="1" dirty="0">
                  <a:solidFill>
                    <a:prstClr val="black"/>
                  </a:solidFill>
                  <a:latin typeface="Times New Roman" panose="02020603050405020304" pitchFamily="18" charset="0"/>
                  <a:ea typeface="楷体_GB2312"/>
                  <a:cs typeface="Times New Roman" pitchFamily="18" charset="0"/>
                </a:rPr>
                <a:t>	</a:t>
              </a:r>
              <a:r>
                <a:rPr lang="en-US" altLang="zh-CN" sz="2400" b="1" i="1" dirty="0" err="1">
                  <a:solidFill>
                    <a:prstClr val="black"/>
                  </a:solidFill>
                  <a:latin typeface="Times New Roman" panose="02020603050405020304" pitchFamily="18" charset="0"/>
                  <a:ea typeface="楷体_GB2312"/>
                  <a:cs typeface="Times New Roman" pitchFamily="18" charset="0"/>
                </a:rPr>
                <a:t>quicksort</a:t>
              </a:r>
              <a:r>
                <a:rPr lang="en-US" altLang="zh-CN" sz="2400" b="1" dirty="0">
                  <a:solidFill>
                    <a:prstClr val="black"/>
                  </a:solidFill>
                  <a:latin typeface="Times New Roman" panose="02020603050405020304" pitchFamily="18" charset="0"/>
                  <a:ea typeface="楷体_GB2312"/>
                  <a:cs typeface="Times New Roman" pitchFamily="18" charset="0"/>
                </a:rPr>
                <a:t>	             2</a:t>
              </a:r>
            </a:p>
            <a:p>
              <a:pPr marL="342891" indent="-342891" algn="just" defTabSz="1219170" fontAlgn="base">
                <a:lnSpc>
                  <a:spcPts val="2400"/>
                </a:lnSpc>
                <a:spcBef>
                  <a:spcPct val="20000"/>
                </a:spcBef>
                <a:spcAft>
                  <a:spcPct val="0"/>
                </a:spcAft>
                <a:buClr>
                  <a:srgbClr val="5EAEFF"/>
                </a:buClr>
                <a:buSzPct val="60000"/>
                <a:defRPr/>
              </a:pPr>
              <a:r>
                <a:rPr lang="en-US" altLang="zh-CN" sz="2400" b="1" dirty="0">
                  <a:solidFill>
                    <a:prstClr val="black"/>
                  </a:solidFill>
                  <a:latin typeface="Times New Roman" panose="02020603050405020304" pitchFamily="18" charset="0"/>
                  <a:ea typeface="楷体_GB2312"/>
                  <a:cs typeface="Times New Roman" pitchFamily="18" charset="0"/>
                </a:rPr>
                <a:t>		</a:t>
              </a:r>
              <a:r>
                <a:rPr lang="en-US" altLang="zh-CN" sz="2400" b="1" i="1" dirty="0">
                  <a:solidFill>
                    <a:prstClr val="black"/>
                  </a:solidFill>
                  <a:latin typeface="Times New Roman" panose="02020603050405020304" pitchFamily="18" charset="0"/>
                  <a:ea typeface="楷体_GB2312"/>
                  <a:cs typeface="Times New Roman" pitchFamily="18" charset="0"/>
                </a:rPr>
                <a:t>partition</a:t>
              </a:r>
              <a:r>
                <a:rPr lang="en-US" altLang="zh-CN" sz="2400" b="1" dirty="0">
                  <a:solidFill>
                    <a:prstClr val="black"/>
                  </a:solidFill>
                  <a:latin typeface="Times New Roman" panose="02020603050405020304" pitchFamily="18" charset="0"/>
                  <a:ea typeface="楷体_GB2312"/>
                  <a:cs typeface="Times New Roman" pitchFamily="18" charset="0"/>
                </a:rPr>
                <a:t>	             3</a:t>
              </a:r>
            </a:p>
          </p:txBody>
        </p:sp>
        <p:cxnSp>
          <p:nvCxnSpPr>
            <p:cNvPr id="13" name="直接连接符 12"/>
            <p:cNvCxnSpPr/>
            <p:nvPr/>
          </p:nvCxnSpPr>
          <p:spPr>
            <a:xfrm>
              <a:off x="5003799" y="798196"/>
              <a:ext cx="32763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7143211" y="500048"/>
              <a:ext cx="0" cy="18037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 name="Group 99"/>
          <p:cNvGrpSpPr>
            <a:grpSpLocks/>
          </p:cNvGrpSpPr>
          <p:nvPr/>
        </p:nvGrpSpPr>
        <p:grpSpPr bwMode="auto">
          <a:xfrm>
            <a:off x="5198534" y="1411817"/>
            <a:ext cx="1231900" cy="863600"/>
            <a:chOff x="975" y="2750"/>
            <a:chExt cx="776" cy="544"/>
          </a:xfrm>
        </p:grpSpPr>
        <p:sp>
          <p:nvSpPr>
            <p:cNvPr id="37" name="Line 139"/>
            <p:cNvSpPr>
              <a:spLocks noChangeShapeType="1"/>
            </p:cNvSpPr>
            <p:nvPr/>
          </p:nvSpPr>
          <p:spPr bwMode="auto">
            <a:xfrm flipV="1">
              <a:off x="975" y="2931"/>
              <a:ext cx="745" cy="1"/>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38" name="Line 140"/>
            <p:cNvSpPr>
              <a:spLocks noChangeShapeType="1"/>
            </p:cNvSpPr>
            <p:nvPr/>
          </p:nvSpPr>
          <p:spPr bwMode="auto">
            <a:xfrm flipV="1">
              <a:off x="975" y="3113"/>
              <a:ext cx="725" cy="1"/>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33" name="Rectangle 135"/>
            <p:cNvSpPr>
              <a:spLocks noChangeArrowheads="1"/>
            </p:cNvSpPr>
            <p:nvPr/>
          </p:nvSpPr>
          <p:spPr bwMode="auto">
            <a:xfrm>
              <a:off x="978" y="2775"/>
              <a:ext cx="773" cy="519"/>
            </a:xfrm>
            <a:prstGeom prst="rect">
              <a:avLst/>
            </a:prstGeom>
            <a:noFill/>
            <a:ln w="25400">
              <a:solidFill>
                <a:schemeClr val="tx2">
                  <a:lumMod val="60000"/>
                  <a:lumOff val="40000"/>
                </a:schemeClr>
              </a:solidFill>
              <a:miter lim="800000"/>
              <a:headEnd/>
              <a:tailEnd/>
            </a:ln>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defTabSz="1219170" fontAlgn="base">
                <a:spcBef>
                  <a:spcPct val="0"/>
                </a:spcBef>
                <a:spcAft>
                  <a:spcPct val="0"/>
                </a:spcAft>
                <a:buClrTx/>
                <a:buSzTx/>
                <a:buNone/>
                <a:defRPr/>
              </a:pPr>
              <a:endParaRPr lang="zh-CN" altLang="en-US" sz="1600">
                <a:solidFill>
                  <a:prstClr val="black"/>
                </a:solidFill>
                <a:latin typeface="Times New Roman" panose="02020603050405020304" pitchFamily="18" charset="0"/>
                <a:ea typeface="楷体_GB2312" pitchFamily="49" charset="-122"/>
                <a:cs typeface="Times New Roman" panose="02020603050405020304" pitchFamily="18" charset="0"/>
              </a:endParaRPr>
            </a:p>
          </p:txBody>
        </p:sp>
        <p:sp>
          <p:nvSpPr>
            <p:cNvPr id="107533" name="Rectangle 136"/>
            <p:cNvSpPr>
              <a:spLocks noChangeArrowheads="1"/>
            </p:cNvSpPr>
            <p:nvPr/>
          </p:nvSpPr>
          <p:spPr bwMode="auto">
            <a:xfrm>
              <a:off x="975" y="2750"/>
              <a:ext cx="77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prstClr val="black"/>
                  </a:solidFill>
                  <a:cs typeface="Times New Roman" panose="02020603050405020304" pitchFamily="18" charset="0"/>
                </a:rPr>
                <a:t>r</a:t>
              </a:r>
            </a:p>
          </p:txBody>
        </p:sp>
        <p:sp>
          <p:nvSpPr>
            <p:cNvPr id="107534" name="Rectangle 137"/>
            <p:cNvSpPr>
              <a:spLocks noChangeArrowheads="1"/>
            </p:cNvSpPr>
            <p:nvPr/>
          </p:nvSpPr>
          <p:spPr bwMode="auto">
            <a:xfrm>
              <a:off x="975" y="3113"/>
              <a:ext cx="77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prstClr val="black"/>
                  </a:solidFill>
                  <a:cs typeface="Times New Roman" panose="02020603050405020304" pitchFamily="18" charset="0"/>
                </a:rPr>
                <a:t>i</a:t>
              </a:r>
            </a:p>
          </p:txBody>
        </p:sp>
      </p:grpSp>
      <p:sp>
        <p:nvSpPr>
          <p:cNvPr id="28" name="Line 21"/>
          <p:cNvSpPr>
            <a:spLocks noChangeShapeType="1"/>
          </p:cNvSpPr>
          <p:nvPr/>
        </p:nvSpPr>
        <p:spPr bwMode="auto">
          <a:xfrm flipH="1">
            <a:off x="7579784" y="2313518"/>
            <a:ext cx="1244600" cy="520700"/>
          </a:xfrm>
          <a:prstGeom prst="line">
            <a:avLst/>
          </a:prstGeom>
          <a:noFill/>
          <a:ln w="25400">
            <a:solidFill>
              <a:schemeClr val="tx2">
                <a:lumMod val="60000"/>
                <a:lumOff val="40000"/>
              </a:schemeClr>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27" name="Rectangle 7"/>
          <p:cNvSpPr>
            <a:spLocks noChangeArrowheads="1"/>
          </p:cNvSpPr>
          <p:nvPr/>
        </p:nvSpPr>
        <p:spPr bwMode="auto">
          <a:xfrm>
            <a:off x="3693301" y="961234"/>
            <a:ext cx="957297" cy="367841"/>
          </a:xfrm>
          <a:prstGeom prst="rect">
            <a:avLst/>
          </a:prstGeom>
          <a:solidFill>
            <a:srgbClr val="00E4A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zh-CN" altLang="en-US" sz="2400" kern="0">
              <a:solidFill>
                <a:srgbClr val="000000"/>
              </a:solidFill>
              <a:latin typeface="Tahoma" panose="020B0604030504040204" pitchFamily="34" charset="0"/>
              <a:ea typeface="宋体" panose="02010600030101010101" pitchFamily="2" charset="-122"/>
            </a:endParaRPr>
          </a:p>
        </p:txBody>
      </p:sp>
      <p:sp>
        <p:nvSpPr>
          <p:cNvPr id="29" name="Text Box 8"/>
          <p:cNvSpPr txBox="1">
            <a:spLocks noChangeArrowheads="1"/>
          </p:cNvSpPr>
          <p:nvPr/>
        </p:nvSpPr>
        <p:spPr bwMode="auto">
          <a:xfrm>
            <a:off x="3503787" y="417885"/>
            <a:ext cx="155695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1219170" fontAlgn="base">
              <a:spcBef>
                <a:spcPct val="50000"/>
              </a:spcBef>
              <a:spcAft>
                <a:spcPct val="0"/>
              </a:spcAft>
            </a:pPr>
            <a:r>
              <a:rPr kumimoji="1" lang="en-US" altLang="zh-CN" sz="2400" dirty="0">
                <a:solidFill>
                  <a:srgbClr val="000000"/>
                </a:solidFill>
                <a:latin typeface="Times New Roman" panose="02020603050405020304" pitchFamily="18" charset="0"/>
                <a:ea typeface="宋体" panose="02010600030101010101" pitchFamily="2" charset="-122"/>
              </a:rPr>
              <a:t>display</a:t>
            </a:r>
            <a:r>
              <a:rPr kumimoji="1" lang="zh-CN" altLang="en-US" sz="2400" dirty="0">
                <a:solidFill>
                  <a:srgbClr val="000000"/>
                </a:solidFill>
                <a:latin typeface="Times New Roman" panose="02020603050405020304" pitchFamily="18" charset="0"/>
                <a:ea typeface="宋体" panose="02010600030101010101" pitchFamily="2" charset="-122"/>
              </a:rPr>
              <a:t>表</a:t>
            </a:r>
            <a:endParaRPr kumimoji="1" lang="en-US" altLang="zh-CN" sz="2400" dirty="0">
              <a:solidFill>
                <a:srgbClr val="000000"/>
              </a:solidFill>
              <a:latin typeface="Times New Roman" panose="02020603050405020304" pitchFamily="18" charset="0"/>
              <a:ea typeface="宋体" panose="02010600030101010101" pitchFamily="2" charset="-122"/>
            </a:endParaRPr>
          </a:p>
        </p:txBody>
      </p:sp>
      <p:sp>
        <p:nvSpPr>
          <p:cNvPr id="32" name="Text Box 12"/>
          <p:cNvSpPr txBox="1">
            <a:spLocks noChangeArrowheads="1"/>
          </p:cNvSpPr>
          <p:nvPr/>
        </p:nvSpPr>
        <p:spPr bwMode="auto">
          <a:xfrm>
            <a:off x="3004324" y="898933"/>
            <a:ext cx="1219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1219170" fontAlgn="base">
              <a:spcBef>
                <a:spcPct val="0"/>
              </a:spcBef>
              <a:spcAft>
                <a:spcPct val="0"/>
              </a:spcAft>
            </a:pPr>
            <a:r>
              <a:rPr kumimoji="1" lang="en-US" altLang="zh-CN" sz="2400" dirty="0">
                <a:solidFill>
                  <a:srgbClr val="000000"/>
                </a:solidFill>
                <a:latin typeface="Times New Roman" panose="02020603050405020304" pitchFamily="18" charset="0"/>
                <a:ea typeface="宋体" panose="02010600030101010101" pitchFamily="2" charset="-122"/>
              </a:rPr>
              <a:t>d[1]</a:t>
            </a:r>
          </a:p>
        </p:txBody>
      </p:sp>
      <p:cxnSp>
        <p:nvCxnSpPr>
          <p:cNvPr id="34" name="直接箭头连接符 33"/>
          <p:cNvCxnSpPr/>
          <p:nvPr/>
        </p:nvCxnSpPr>
        <p:spPr>
          <a:xfrm>
            <a:off x="4420532" y="1168897"/>
            <a:ext cx="69862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3004325" y="1267493"/>
            <a:ext cx="1646273" cy="461665"/>
            <a:chOff x="2253243" y="950619"/>
            <a:chExt cx="1234705" cy="346249"/>
          </a:xfrm>
        </p:grpSpPr>
        <p:sp>
          <p:nvSpPr>
            <p:cNvPr id="36" name="Text Box 12"/>
            <p:cNvSpPr txBox="1">
              <a:spLocks noChangeArrowheads="1"/>
            </p:cNvSpPr>
            <p:nvPr/>
          </p:nvSpPr>
          <p:spPr bwMode="auto">
            <a:xfrm>
              <a:off x="2253243" y="950619"/>
              <a:ext cx="914400"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1219170" fontAlgn="base">
                <a:spcBef>
                  <a:spcPct val="0"/>
                </a:spcBef>
                <a:spcAft>
                  <a:spcPct val="0"/>
                </a:spcAft>
              </a:pPr>
              <a:r>
                <a:rPr kumimoji="1" lang="en-US" altLang="zh-CN" sz="2400" dirty="0">
                  <a:solidFill>
                    <a:srgbClr val="000000"/>
                  </a:solidFill>
                  <a:latin typeface="Times New Roman" panose="02020603050405020304" pitchFamily="18" charset="0"/>
                  <a:ea typeface="宋体" panose="02010600030101010101" pitchFamily="2" charset="-122"/>
                </a:rPr>
                <a:t>d[2]</a:t>
              </a:r>
            </a:p>
          </p:txBody>
        </p:sp>
        <p:sp>
          <p:nvSpPr>
            <p:cNvPr id="35" name="Rectangle 7"/>
            <p:cNvSpPr>
              <a:spLocks noChangeArrowheads="1"/>
            </p:cNvSpPr>
            <p:nvPr/>
          </p:nvSpPr>
          <p:spPr bwMode="auto">
            <a:xfrm>
              <a:off x="2769975" y="997345"/>
              <a:ext cx="717973" cy="275881"/>
            </a:xfrm>
            <a:prstGeom prst="rect">
              <a:avLst/>
            </a:prstGeom>
            <a:solidFill>
              <a:srgbClr val="00E4A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zh-CN" altLang="en-US" sz="2400" kern="0">
                <a:solidFill>
                  <a:srgbClr val="000000"/>
                </a:solidFill>
                <a:latin typeface="Tahoma" panose="020B0604030504040204" pitchFamily="34" charset="0"/>
                <a:ea typeface="宋体" panose="02010600030101010101" pitchFamily="2" charset="-122"/>
              </a:endParaRPr>
            </a:p>
          </p:txBody>
        </p:sp>
      </p:grpSp>
      <p:grpSp>
        <p:nvGrpSpPr>
          <p:cNvPr id="10" name="组合 9"/>
          <p:cNvGrpSpPr/>
          <p:nvPr/>
        </p:nvGrpSpPr>
        <p:grpSpPr>
          <a:xfrm>
            <a:off x="4425951" y="1495955"/>
            <a:ext cx="772583" cy="492125"/>
            <a:chOff x="3319463" y="1121966"/>
            <a:chExt cx="579437" cy="369094"/>
          </a:xfrm>
        </p:grpSpPr>
        <p:cxnSp>
          <p:nvCxnSpPr>
            <p:cNvPr id="39" name="直接箭头连接符 38"/>
            <p:cNvCxnSpPr/>
            <p:nvPr/>
          </p:nvCxnSpPr>
          <p:spPr>
            <a:xfrm>
              <a:off x="3608785" y="1121966"/>
              <a:ext cx="290115" cy="36909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3319463" y="1131590"/>
              <a:ext cx="27801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0" name="Rectangle 2">
            <a:extLst>
              <a:ext uri="{FF2B5EF4-FFF2-40B4-BE49-F238E27FC236}">
                <a16:creationId xmlns:a16="http://schemas.microsoft.com/office/drawing/2014/main" id="{453691AF-5E18-48BA-A48B-A876F2B8923A}"/>
              </a:ext>
            </a:extLst>
          </p:cNvPr>
          <p:cNvSpPr>
            <a:spLocks noGrp="1" noChangeArrowheads="1"/>
          </p:cNvSpPr>
          <p:nvPr>
            <p:ph type="title"/>
          </p:nvPr>
        </p:nvSpPr>
        <p:spPr>
          <a:xfrm>
            <a:off x="1007533" y="357718"/>
            <a:ext cx="10574867" cy="478367"/>
          </a:xfrm>
        </p:spPr>
        <p:txBody>
          <a:bodyPr/>
          <a:lstStyle/>
          <a:p>
            <a:pPr eaLnBrk="1" hangingPunct="1"/>
            <a:r>
              <a:rPr lang="zh-CN" altLang="en-US" sz="4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例</a:t>
            </a:r>
            <a:endParaRPr lang="en-US" altLang="zh-CN" sz="4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6139905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234502"/>
                                        </p:tgtEl>
                                        <p:attrNameLst>
                                          <p:attrName>style.visibility</p:attrName>
                                        </p:attrNameLst>
                                      </p:cBhvr>
                                      <p:to>
                                        <p:strVal val="visible"/>
                                      </p:to>
                                    </p:set>
                                    <p:anim calcmode="lin" valueType="num">
                                      <p:cBhvr>
                                        <p:cTn id="7" dur="500" fill="hold"/>
                                        <p:tgtEl>
                                          <p:spTgt spid="234502"/>
                                        </p:tgtEl>
                                        <p:attrNameLst>
                                          <p:attrName>ppt_w</p:attrName>
                                        </p:attrNameLst>
                                      </p:cBhvr>
                                      <p:tavLst>
                                        <p:tav tm="0">
                                          <p:val>
                                            <p:fltVal val="0"/>
                                          </p:val>
                                        </p:tav>
                                        <p:tav tm="100000">
                                          <p:val>
                                            <p:strVal val="#ppt_w"/>
                                          </p:val>
                                        </p:tav>
                                      </p:tavLst>
                                    </p:anim>
                                    <p:anim calcmode="lin" valueType="num">
                                      <p:cBhvr>
                                        <p:cTn id="8" dur="500" fill="hold"/>
                                        <p:tgtEl>
                                          <p:spTgt spid="234502"/>
                                        </p:tgtEl>
                                        <p:attrNameLst>
                                          <p:attrName>ppt_h</p:attrName>
                                        </p:attrNameLst>
                                      </p:cBhvr>
                                      <p:tavLst>
                                        <p:tav tm="0">
                                          <p:val>
                                            <p:fltVal val="0"/>
                                          </p:val>
                                        </p:tav>
                                        <p:tav tm="100000">
                                          <p:val>
                                            <p:strVal val="#ppt_h"/>
                                          </p:val>
                                        </p:tav>
                                      </p:tavLst>
                                    </p:anim>
                                    <p:animEffect transition="in" filter="fade">
                                      <p:cBhvr>
                                        <p:cTn id="9" dur="500"/>
                                        <p:tgtEl>
                                          <p:spTgt spid="234502"/>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234500"/>
                                        </p:tgtEl>
                                        <p:attrNameLst>
                                          <p:attrName>style.visibility</p:attrName>
                                        </p:attrNameLst>
                                      </p:cBhvr>
                                      <p:to>
                                        <p:strVal val="visible"/>
                                      </p:to>
                                    </p:set>
                                    <p:anim calcmode="lin" valueType="num">
                                      <p:cBhvr>
                                        <p:cTn id="12" dur="500" fill="hold"/>
                                        <p:tgtEl>
                                          <p:spTgt spid="234500"/>
                                        </p:tgtEl>
                                        <p:attrNameLst>
                                          <p:attrName>ppt_w</p:attrName>
                                        </p:attrNameLst>
                                      </p:cBhvr>
                                      <p:tavLst>
                                        <p:tav tm="0">
                                          <p:val>
                                            <p:fltVal val="0"/>
                                          </p:val>
                                        </p:tav>
                                        <p:tav tm="100000">
                                          <p:val>
                                            <p:strVal val="#ppt_w"/>
                                          </p:val>
                                        </p:tav>
                                      </p:tavLst>
                                    </p:anim>
                                    <p:anim calcmode="lin" valueType="num">
                                      <p:cBhvr>
                                        <p:cTn id="13" dur="500" fill="hold"/>
                                        <p:tgtEl>
                                          <p:spTgt spid="234500"/>
                                        </p:tgtEl>
                                        <p:attrNameLst>
                                          <p:attrName>ppt_h</p:attrName>
                                        </p:attrNameLst>
                                      </p:cBhvr>
                                      <p:tavLst>
                                        <p:tav tm="0">
                                          <p:val>
                                            <p:fltVal val="0"/>
                                          </p:val>
                                        </p:tav>
                                        <p:tav tm="100000">
                                          <p:val>
                                            <p:strVal val="#ppt_h"/>
                                          </p:val>
                                        </p:tav>
                                      </p:tavLst>
                                    </p:anim>
                                    <p:animEffect transition="in" filter="fade">
                                      <p:cBhvr>
                                        <p:cTn id="14" dur="500"/>
                                        <p:tgtEl>
                                          <p:spTgt spid="234500"/>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3" presetClass="entr" presetSubtype="16"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p:cTn id="26" dur="500" fill="hold"/>
                                        <p:tgtEl>
                                          <p:spTgt spid="9"/>
                                        </p:tgtEl>
                                        <p:attrNameLst>
                                          <p:attrName>ppt_w</p:attrName>
                                        </p:attrNameLst>
                                      </p:cBhvr>
                                      <p:tavLst>
                                        <p:tav tm="0">
                                          <p:val>
                                            <p:fltVal val="0"/>
                                          </p:val>
                                        </p:tav>
                                        <p:tav tm="100000">
                                          <p:val>
                                            <p:strVal val="#ppt_w"/>
                                          </p:val>
                                        </p:tav>
                                      </p:tavLst>
                                    </p:anim>
                                    <p:anim calcmode="lin" valueType="num">
                                      <p:cBhvr>
                                        <p:cTn id="27" dur="500" fill="hold"/>
                                        <p:tgtEl>
                                          <p:spTgt spid="9"/>
                                        </p:tgtEl>
                                        <p:attrNameLst>
                                          <p:attrName>ppt_h</p:attrName>
                                        </p:attrNameLst>
                                      </p:cBhvr>
                                      <p:tavLst>
                                        <p:tav tm="0">
                                          <p:val>
                                            <p:fltVal val="0"/>
                                          </p:val>
                                        </p:tav>
                                        <p:tav tm="100000">
                                          <p:val>
                                            <p:strVal val="#ppt_h"/>
                                          </p:val>
                                        </p:tav>
                                      </p:tavLst>
                                    </p:anim>
                                    <p:animEffect transition="in" filter="fade">
                                      <p:cBhvr>
                                        <p:cTn id="28" dur="500"/>
                                        <p:tgtEl>
                                          <p:spTgt spid="9"/>
                                        </p:tgtEl>
                                      </p:cBhvr>
                                    </p:animEffect>
                                  </p:childTnLst>
                                </p:cTn>
                              </p:par>
                              <p:par>
                                <p:cTn id="29" presetID="53" presetClass="entr" presetSubtype="16"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0" fill="hold" nodeType="clickEffect">
                                  <p:stCondLst>
                                    <p:cond delay="0"/>
                                  </p:stCondLst>
                                  <p:childTnLst>
                                    <p:set>
                                      <p:cBhvr>
                                        <p:cTn id="37" dur="1" fill="hold">
                                          <p:stCondLst>
                                            <p:cond delay="0"/>
                                          </p:stCondLst>
                                        </p:cTn>
                                        <p:tgtEl>
                                          <p:spTgt spid="28"/>
                                        </p:tgtEl>
                                        <p:attrNameLst>
                                          <p:attrName>style.visibility</p:attrName>
                                        </p:attrNameLst>
                                      </p:cBhvr>
                                      <p:to>
                                        <p:strVal val="visible"/>
                                      </p:to>
                                    </p:set>
                                    <p:anim calcmode="lin" valueType="num">
                                      <p:cBhvr>
                                        <p:cTn id="38" dur="500" fill="hold"/>
                                        <p:tgtEl>
                                          <p:spTgt spid="28"/>
                                        </p:tgtEl>
                                        <p:attrNameLst>
                                          <p:attrName>ppt_w</p:attrName>
                                        </p:attrNameLst>
                                      </p:cBhvr>
                                      <p:tavLst>
                                        <p:tav tm="0">
                                          <p:val>
                                            <p:fltVal val="0"/>
                                          </p:val>
                                        </p:tav>
                                        <p:tav tm="100000">
                                          <p:val>
                                            <p:strVal val="#ppt_w"/>
                                          </p:val>
                                        </p:tav>
                                      </p:tavLst>
                                    </p:anim>
                                    <p:anim calcmode="lin" valueType="num">
                                      <p:cBhvr>
                                        <p:cTn id="39" dur="500" fill="hold"/>
                                        <p:tgtEl>
                                          <p:spTgt spid="28"/>
                                        </p:tgtEl>
                                        <p:attrNameLst>
                                          <p:attrName>ppt_h</p:attrName>
                                        </p:attrNameLst>
                                      </p:cBhvr>
                                      <p:tavLst>
                                        <p:tav tm="0">
                                          <p:val>
                                            <p:fltVal val="0"/>
                                          </p:val>
                                        </p:tav>
                                        <p:tav tm="100000">
                                          <p:val>
                                            <p:strVal val="#ppt_h"/>
                                          </p:val>
                                        </p:tav>
                                      </p:tavLst>
                                    </p:anim>
                                    <p:animEffect transition="in" filter="fade">
                                      <p:cBhvr>
                                        <p:cTn id="40" dur="500"/>
                                        <p:tgtEl>
                                          <p:spTgt spid="28"/>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53" presetClass="exit" presetSubtype="32" fill="hold" nodeType="clickEffect">
                                  <p:stCondLst>
                                    <p:cond delay="0"/>
                                  </p:stCondLst>
                                  <p:childTnLst>
                                    <p:anim calcmode="lin" valueType="num">
                                      <p:cBhvr>
                                        <p:cTn id="44" dur="500"/>
                                        <p:tgtEl>
                                          <p:spTgt spid="4"/>
                                        </p:tgtEl>
                                        <p:attrNameLst>
                                          <p:attrName>ppt_w</p:attrName>
                                        </p:attrNameLst>
                                      </p:cBhvr>
                                      <p:tavLst>
                                        <p:tav tm="0">
                                          <p:val>
                                            <p:strVal val="ppt_w"/>
                                          </p:val>
                                        </p:tav>
                                        <p:tav tm="100000">
                                          <p:val>
                                            <p:fltVal val="0"/>
                                          </p:val>
                                        </p:tav>
                                      </p:tavLst>
                                    </p:anim>
                                    <p:anim calcmode="lin" valueType="num">
                                      <p:cBhvr>
                                        <p:cTn id="45" dur="500"/>
                                        <p:tgtEl>
                                          <p:spTgt spid="4"/>
                                        </p:tgtEl>
                                        <p:attrNameLst>
                                          <p:attrName>ppt_h</p:attrName>
                                        </p:attrNameLst>
                                      </p:cBhvr>
                                      <p:tavLst>
                                        <p:tav tm="0">
                                          <p:val>
                                            <p:strVal val="ppt_h"/>
                                          </p:val>
                                        </p:tav>
                                        <p:tav tm="100000">
                                          <p:val>
                                            <p:fltVal val="0"/>
                                          </p:val>
                                        </p:tav>
                                      </p:tavLst>
                                    </p:anim>
                                    <p:animEffect transition="out" filter="fade">
                                      <p:cBhvr>
                                        <p:cTn id="46" dur="500"/>
                                        <p:tgtEl>
                                          <p:spTgt spid="4"/>
                                        </p:tgtEl>
                                      </p:cBhvr>
                                    </p:animEffect>
                                    <p:set>
                                      <p:cBhvr>
                                        <p:cTn id="47" dur="1" fill="hold">
                                          <p:stCondLst>
                                            <p:cond delay="499"/>
                                          </p:stCondLst>
                                        </p:cTn>
                                        <p:tgtEl>
                                          <p:spTgt spid="4"/>
                                        </p:tgtEl>
                                        <p:attrNameLst>
                                          <p:attrName>style.visibility</p:attrName>
                                        </p:attrNameLst>
                                      </p:cBhvr>
                                      <p:to>
                                        <p:strVal val="hidden"/>
                                      </p:to>
                                    </p:set>
                                  </p:childTnLst>
                                </p:cTn>
                              </p:par>
                              <p:par>
                                <p:cTn id="48" presetID="53" presetClass="exit" presetSubtype="32" fill="hold" nodeType="withEffect">
                                  <p:stCondLst>
                                    <p:cond delay="0"/>
                                  </p:stCondLst>
                                  <p:childTnLst>
                                    <p:anim calcmode="lin" valueType="num">
                                      <p:cBhvr>
                                        <p:cTn id="49" dur="500"/>
                                        <p:tgtEl>
                                          <p:spTgt spid="10"/>
                                        </p:tgtEl>
                                        <p:attrNameLst>
                                          <p:attrName>ppt_w</p:attrName>
                                        </p:attrNameLst>
                                      </p:cBhvr>
                                      <p:tavLst>
                                        <p:tav tm="0">
                                          <p:val>
                                            <p:strVal val="ppt_w"/>
                                          </p:val>
                                        </p:tav>
                                        <p:tav tm="100000">
                                          <p:val>
                                            <p:fltVal val="0"/>
                                          </p:val>
                                        </p:tav>
                                      </p:tavLst>
                                    </p:anim>
                                    <p:anim calcmode="lin" valueType="num">
                                      <p:cBhvr>
                                        <p:cTn id="50" dur="500"/>
                                        <p:tgtEl>
                                          <p:spTgt spid="10"/>
                                        </p:tgtEl>
                                        <p:attrNameLst>
                                          <p:attrName>ppt_h</p:attrName>
                                        </p:attrNameLst>
                                      </p:cBhvr>
                                      <p:tavLst>
                                        <p:tav tm="0">
                                          <p:val>
                                            <p:strVal val="ppt_h"/>
                                          </p:val>
                                        </p:tav>
                                        <p:tav tm="100000">
                                          <p:val>
                                            <p:fltVal val="0"/>
                                          </p:val>
                                        </p:tav>
                                      </p:tavLst>
                                    </p:anim>
                                    <p:animEffect transition="out" filter="fade">
                                      <p:cBhvr>
                                        <p:cTn id="51" dur="500"/>
                                        <p:tgtEl>
                                          <p:spTgt spid="10"/>
                                        </p:tgtEl>
                                      </p:cBhvr>
                                    </p:animEffect>
                                    <p:set>
                                      <p:cBhvr>
                                        <p:cTn id="52"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00" grpId="0"/>
      <p:bldP spid="23450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17"/>
          <p:cNvSpPr>
            <a:spLocks noChangeArrowheads="1"/>
          </p:cNvSpPr>
          <p:nvPr/>
        </p:nvSpPr>
        <p:spPr bwMode="auto">
          <a:xfrm>
            <a:off x="8737600" y="1841501"/>
            <a:ext cx="1348317" cy="613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400" i="1">
                <a:solidFill>
                  <a:srgbClr val="000000"/>
                </a:solidFill>
                <a:ea typeface="宋体" panose="02010600030101010101" pitchFamily="2" charset="-122"/>
                <a:cs typeface="Times New Roman" panose="02020603050405020304" pitchFamily="18" charset="0"/>
              </a:rPr>
              <a:t>s</a:t>
            </a:r>
          </a:p>
        </p:txBody>
      </p:sp>
      <p:sp>
        <p:nvSpPr>
          <p:cNvPr id="238595" name="Rectangle 18"/>
          <p:cNvSpPr>
            <a:spLocks noChangeArrowheads="1"/>
          </p:cNvSpPr>
          <p:nvPr/>
        </p:nvSpPr>
        <p:spPr bwMode="auto">
          <a:xfrm>
            <a:off x="8379884" y="2667000"/>
            <a:ext cx="1284816"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400" i="1">
                <a:solidFill>
                  <a:srgbClr val="000000"/>
                </a:solidFill>
                <a:ea typeface="宋体" panose="02010600030101010101" pitchFamily="2" charset="-122"/>
                <a:cs typeface="Times New Roman" panose="02020603050405020304" pitchFamily="18" charset="0"/>
              </a:rPr>
              <a:t>q</a:t>
            </a:r>
            <a:r>
              <a:rPr lang="en-US" altLang="zh-CN" sz="2400">
                <a:solidFill>
                  <a:srgbClr val="000000"/>
                </a:solidFill>
                <a:ea typeface="宋体" panose="02010600030101010101" pitchFamily="2" charset="-122"/>
                <a:cs typeface="Times New Roman" panose="02020603050405020304" pitchFamily="18" charset="0"/>
              </a:rPr>
              <a:t>(1,9)</a:t>
            </a:r>
          </a:p>
        </p:txBody>
      </p:sp>
      <p:sp>
        <p:nvSpPr>
          <p:cNvPr id="109572" name="Rectangle 19"/>
          <p:cNvSpPr>
            <a:spLocks noChangeArrowheads="1"/>
          </p:cNvSpPr>
          <p:nvPr/>
        </p:nvSpPr>
        <p:spPr bwMode="auto">
          <a:xfrm>
            <a:off x="7327900" y="2692401"/>
            <a:ext cx="654051" cy="615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400" i="1">
                <a:solidFill>
                  <a:srgbClr val="000000"/>
                </a:solidFill>
                <a:ea typeface="宋体" panose="02010600030101010101" pitchFamily="2" charset="-122"/>
                <a:cs typeface="Times New Roman" panose="02020603050405020304" pitchFamily="18" charset="0"/>
              </a:rPr>
              <a:t>r</a:t>
            </a:r>
          </a:p>
        </p:txBody>
      </p:sp>
      <p:sp>
        <p:nvSpPr>
          <p:cNvPr id="238597" name="Line 20"/>
          <p:cNvSpPr>
            <a:spLocks noChangeShapeType="1"/>
          </p:cNvSpPr>
          <p:nvPr/>
        </p:nvSpPr>
        <p:spPr bwMode="auto">
          <a:xfrm flipH="1">
            <a:off x="8976784" y="2286001"/>
            <a:ext cx="0" cy="402167"/>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45062" name="Line 21"/>
          <p:cNvSpPr>
            <a:spLocks noChangeShapeType="1"/>
          </p:cNvSpPr>
          <p:nvPr/>
        </p:nvSpPr>
        <p:spPr bwMode="auto">
          <a:xfrm flipH="1">
            <a:off x="7579784" y="2313518"/>
            <a:ext cx="1244600" cy="520700"/>
          </a:xfrm>
          <a:prstGeom prst="line">
            <a:avLst/>
          </a:prstGeom>
          <a:noFill/>
          <a:ln w="25400">
            <a:solidFill>
              <a:schemeClr val="tx2">
                <a:lumMod val="60000"/>
                <a:lumOff val="40000"/>
              </a:schemeClr>
            </a:solidFill>
            <a:round/>
            <a:headEnd/>
            <a:tailEnd/>
          </a:ln>
        </p:spPr>
        <p:txBody>
          <a:bodyPr lIns="91440" tIns="45720" rIns="91440" bIns="45720"/>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238599" name="Line 22"/>
          <p:cNvSpPr>
            <a:spLocks noChangeShapeType="1"/>
          </p:cNvSpPr>
          <p:nvPr/>
        </p:nvSpPr>
        <p:spPr bwMode="auto">
          <a:xfrm flipH="1">
            <a:off x="7584018" y="3141134"/>
            <a:ext cx="946149" cy="472017"/>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238601" name="Rectangle 24"/>
          <p:cNvSpPr>
            <a:spLocks noChangeArrowheads="1"/>
          </p:cNvSpPr>
          <p:nvPr/>
        </p:nvSpPr>
        <p:spPr bwMode="auto">
          <a:xfrm>
            <a:off x="7116233" y="3589867"/>
            <a:ext cx="1289051" cy="709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400" i="1" dirty="0">
                <a:solidFill>
                  <a:srgbClr val="000000"/>
                </a:solidFill>
                <a:ea typeface="宋体" panose="02010600030101010101" pitchFamily="2" charset="-122"/>
                <a:cs typeface="Times New Roman" panose="02020603050405020304" pitchFamily="18" charset="0"/>
              </a:rPr>
              <a:t>p</a:t>
            </a:r>
            <a:r>
              <a:rPr lang="en-US" altLang="zh-CN" sz="2400" dirty="0">
                <a:solidFill>
                  <a:srgbClr val="000000"/>
                </a:solidFill>
                <a:ea typeface="宋体" panose="02010600030101010101" pitchFamily="2" charset="-122"/>
                <a:cs typeface="Times New Roman" panose="02020603050405020304" pitchFamily="18" charset="0"/>
              </a:rPr>
              <a:t>(1,9)</a:t>
            </a:r>
          </a:p>
        </p:txBody>
      </p:sp>
      <p:sp>
        <p:nvSpPr>
          <p:cNvPr id="109577" name="Rectangle 31"/>
          <p:cNvSpPr>
            <a:spLocks noChangeArrowheads="1"/>
          </p:cNvSpPr>
          <p:nvPr/>
        </p:nvSpPr>
        <p:spPr bwMode="auto">
          <a:xfrm>
            <a:off x="7670801" y="1238251"/>
            <a:ext cx="28067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fontAlgn="base">
              <a:spcBef>
                <a:spcPct val="0"/>
              </a:spcBef>
              <a:spcAft>
                <a:spcPct val="0"/>
              </a:spcAft>
            </a:pPr>
            <a:r>
              <a:rPr lang="zh-CN" altLang="en-US" sz="3600">
                <a:solidFill>
                  <a:srgbClr val="2D83F4"/>
                </a:solidFill>
                <a:latin typeface="楷体" panose="02010609060101010101" pitchFamily="49" charset="-122"/>
                <a:ea typeface="楷体" panose="02010609060101010101" pitchFamily="49" charset="-122"/>
                <a:cs typeface="Times New Roman" panose="02020603050405020304" pitchFamily="18" charset="0"/>
              </a:rPr>
              <a:t>活动树</a:t>
            </a:r>
          </a:p>
        </p:txBody>
      </p:sp>
      <p:grpSp>
        <p:nvGrpSpPr>
          <p:cNvPr id="109578" name="Group 99"/>
          <p:cNvGrpSpPr>
            <a:grpSpLocks/>
          </p:cNvGrpSpPr>
          <p:nvPr/>
        </p:nvGrpSpPr>
        <p:grpSpPr bwMode="auto">
          <a:xfrm>
            <a:off x="5198534" y="592667"/>
            <a:ext cx="1231900" cy="863600"/>
            <a:chOff x="975" y="2750"/>
            <a:chExt cx="776" cy="544"/>
          </a:xfrm>
        </p:grpSpPr>
        <p:sp>
          <p:nvSpPr>
            <p:cNvPr id="21" name="Line 140"/>
            <p:cNvSpPr>
              <a:spLocks noChangeShapeType="1"/>
            </p:cNvSpPr>
            <p:nvPr/>
          </p:nvSpPr>
          <p:spPr bwMode="auto">
            <a:xfrm flipV="1">
              <a:off x="975" y="3113"/>
              <a:ext cx="725" cy="1"/>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20" name="Line 139"/>
            <p:cNvSpPr>
              <a:spLocks noChangeShapeType="1"/>
            </p:cNvSpPr>
            <p:nvPr/>
          </p:nvSpPr>
          <p:spPr bwMode="auto">
            <a:xfrm flipV="1">
              <a:off x="975" y="2931"/>
              <a:ext cx="745" cy="1"/>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16" name="Rectangle 135"/>
            <p:cNvSpPr>
              <a:spLocks noChangeArrowheads="1"/>
            </p:cNvSpPr>
            <p:nvPr/>
          </p:nvSpPr>
          <p:spPr bwMode="auto">
            <a:xfrm>
              <a:off x="978" y="2775"/>
              <a:ext cx="773" cy="519"/>
            </a:xfrm>
            <a:prstGeom prst="rect">
              <a:avLst/>
            </a:prstGeom>
            <a:noFill/>
            <a:ln w="25400">
              <a:solidFill>
                <a:schemeClr val="tx2">
                  <a:lumMod val="60000"/>
                  <a:lumOff val="40000"/>
                </a:schemeClr>
              </a:solidFill>
              <a:miter lim="800000"/>
              <a:headEnd/>
              <a:tailEnd/>
            </a:ln>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defTabSz="1219170" fontAlgn="base">
                <a:spcBef>
                  <a:spcPct val="0"/>
                </a:spcBef>
                <a:spcAft>
                  <a:spcPct val="0"/>
                </a:spcAft>
                <a:buClrTx/>
                <a:buSzTx/>
                <a:buNone/>
                <a:defRPr/>
              </a:pPr>
              <a:endParaRPr lang="zh-CN" altLang="en-US" sz="1600">
                <a:solidFill>
                  <a:prstClr val="black"/>
                </a:solidFill>
                <a:latin typeface="Times New Roman" panose="02020603050405020304" pitchFamily="18" charset="0"/>
                <a:ea typeface="楷体_GB2312" pitchFamily="49" charset="-122"/>
                <a:cs typeface="Times New Roman" panose="02020603050405020304" pitchFamily="18" charset="0"/>
              </a:endParaRPr>
            </a:p>
          </p:txBody>
        </p:sp>
        <p:sp>
          <p:nvSpPr>
            <p:cNvPr id="109613" name="Rectangle 136"/>
            <p:cNvSpPr>
              <a:spLocks noChangeArrowheads="1"/>
            </p:cNvSpPr>
            <p:nvPr/>
          </p:nvSpPr>
          <p:spPr bwMode="auto">
            <a:xfrm>
              <a:off x="975" y="2750"/>
              <a:ext cx="77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prstClr val="black"/>
                  </a:solidFill>
                  <a:cs typeface="Times New Roman" panose="02020603050405020304" pitchFamily="18" charset="0"/>
                </a:rPr>
                <a:t>s</a:t>
              </a:r>
            </a:p>
          </p:txBody>
        </p:sp>
        <p:sp>
          <p:nvSpPr>
            <p:cNvPr id="109614" name="Rectangle 137"/>
            <p:cNvSpPr>
              <a:spLocks noChangeArrowheads="1"/>
            </p:cNvSpPr>
            <p:nvPr/>
          </p:nvSpPr>
          <p:spPr bwMode="auto">
            <a:xfrm>
              <a:off x="975" y="3113"/>
              <a:ext cx="77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prstClr val="black"/>
                  </a:solidFill>
                  <a:cs typeface="Times New Roman" panose="02020603050405020304" pitchFamily="18" charset="0"/>
                </a:rPr>
                <a:t>a</a:t>
              </a:r>
            </a:p>
          </p:txBody>
        </p:sp>
      </p:grpSp>
      <p:sp>
        <p:nvSpPr>
          <p:cNvPr id="109579" name="Rectangle 32"/>
          <p:cNvSpPr>
            <a:spLocks noChangeArrowheads="1"/>
          </p:cNvSpPr>
          <p:nvPr/>
        </p:nvSpPr>
        <p:spPr bwMode="auto">
          <a:xfrm>
            <a:off x="4944534" y="-97366"/>
            <a:ext cx="166581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fontAlgn="base">
              <a:spcBef>
                <a:spcPct val="0"/>
              </a:spcBef>
              <a:spcAft>
                <a:spcPct val="0"/>
              </a:spcAft>
            </a:pPr>
            <a:r>
              <a:rPr lang="zh-CN" altLang="en-US" sz="3600">
                <a:solidFill>
                  <a:srgbClr val="2D83F4"/>
                </a:solidFill>
                <a:latin typeface="楷体" panose="02010609060101010101" pitchFamily="49" charset="-122"/>
                <a:ea typeface="楷体" panose="02010609060101010101" pitchFamily="49" charset="-122"/>
                <a:cs typeface="Times New Roman" panose="02020603050405020304" pitchFamily="18" charset="0"/>
              </a:rPr>
              <a:t>控制栈</a:t>
            </a:r>
          </a:p>
        </p:txBody>
      </p:sp>
      <p:grpSp>
        <p:nvGrpSpPr>
          <p:cNvPr id="109580" name="组合 113"/>
          <p:cNvGrpSpPr>
            <a:grpSpLocks/>
          </p:cNvGrpSpPr>
          <p:nvPr/>
        </p:nvGrpSpPr>
        <p:grpSpPr bwMode="auto">
          <a:xfrm>
            <a:off x="239185" y="3716867"/>
            <a:ext cx="4186767" cy="2305051"/>
            <a:chOff x="5003799" y="500048"/>
            <a:chExt cx="3282977" cy="1803794"/>
          </a:xfrm>
        </p:grpSpPr>
        <p:sp>
          <p:nvSpPr>
            <p:cNvPr id="24" name="Rectangle 4"/>
            <p:cNvSpPr>
              <a:spLocks noChangeArrowheads="1"/>
            </p:cNvSpPr>
            <p:nvPr/>
          </p:nvSpPr>
          <p:spPr bwMode="auto">
            <a:xfrm>
              <a:off x="5003799" y="500048"/>
              <a:ext cx="3282977" cy="1788886"/>
            </a:xfrm>
            <a:prstGeom prst="rect">
              <a:avLst/>
            </a:prstGeom>
            <a:solidFill>
              <a:schemeClr val="accent5">
                <a:lumMod val="60000"/>
                <a:lumOff val="40000"/>
              </a:schemeClr>
            </a:solidFill>
            <a:ln w="9525">
              <a:solidFill>
                <a:schemeClr val="tx1"/>
              </a:solidFill>
              <a:miter lim="800000"/>
              <a:headEnd/>
              <a:tailEnd/>
            </a:ln>
          </p:spPr>
          <p:txBody>
            <a:bodyPr lIns="91440" tIns="45720" rIns="91440" bIns="45720"/>
            <a:lstStyle/>
            <a:p>
              <a:pPr marL="342891" indent="-342891" defTabSz="1219170" fontAlgn="base">
                <a:lnSpc>
                  <a:spcPts val="2400"/>
                </a:lnSpc>
                <a:spcBef>
                  <a:spcPct val="20000"/>
                </a:spcBef>
                <a:spcAft>
                  <a:spcPct val="0"/>
                </a:spcAft>
                <a:buClr>
                  <a:srgbClr val="5EAEFF"/>
                </a:buClr>
                <a:buSzPct val="60000"/>
                <a:defRPr/>
              </a:pPr>
              <a:r>
                <a:rPr lang="zh-CN" altLang="en-US" sz="1600" b="1" dirty="0">
                  <a:solidFill>
                    <a:prstClr val="black"/>
                  </a:solidFill>
                  <a:latin typeface="楷体_GB2312"/>
                  <a:ea typeface="楷体_GB2312"/>
                  <a:cs typeface="楷体_GB2312"/>
                </a:rPr>
                <a:t>	</a:t>
              </a:r>
              <a:r>
                <a:rPr lang="en-US" altLang="zh-CN" sz="2400" b="1" dirty="0">
                  <a:solidFill>
                    <a:srgbClr val="0000FF"/>
                  </a:solidFill>
                  <a:latin typeface="Times New Roman" panose="02020603050405020304" pitchFamily="18" charset="0"/>
                  <a:ea typeface="楷体_GB2312"/>
                  <a:cs typeface="Times New Roman" pitchFamily="18" charset="0"/>
                </a:rPr>
                <a:t>      </a:t>
              </a:r>
              <a:r>
                <a:rPr lang="zh-CN" altLang="en-US" sz="2400" b="1" dirty="0">
                  <a:solidFill>
                    <a:srgbClr val="0000FF"/>
                  </a:solidFill>
                  <a:latin typeface="楷体" pitchFamily="49" charset="-122"/>
                  <a:ea typeface="楷体" pitchFamily="49" charset="-122"/>
                  <a:cs typeface="Times New Roman" pitchFamily="18" charset="0"/>
                </a:rPr>
                <a:t>过程	  嵌套深度</a:t>
              </a:r>
              <a:endParaRPr lang="en-US" altLang="zh-CN" sz="2400" b="1" dirty="0">
                <a:solidFill>
                  <a:srgbClr val="0000FF"/>
                </a:solidFill>
                <a:latin typeface="楷体" pitchFamily="49" charset="-122"/>
                <a:ea typeface="楷体" pitchFamily="49" charset="-122"/>
                <a:cs typeface="Times New Roman" pitchFamily="18" charset="0"/>
              </a:endParaRPr>
            </a:p>
            <a:p>
              <a:pPr marL="342891" indent="-342891" algn="just" defTabSz="1219170" fontAlgn="base">
                <a:lnSpc>
                  <a:spcPts val="2400"/>
                </a:lnSpc>
                <a:spcBef>
                  <a:spcPct val="20000"/>
                </a:spcBef>
                <a:spcAft>
                  <a:spcPct val="0"/>
                </a:spcAft>
                <a:buClr>
                  <a:srgbClr val="5EAEFF"/>
                </a:buClr>
                <a:buSzPct val="60000"/>
                <a:defRPr/>
              </a:pPr>
              <a:r>
                <a:rPr lang="en-US" altLang="zh-CN" sz="2400" b="1" i="1" dirty="0">
                  <a:solidFill>
                    <a:prstClr val="black"/>
                  </a:solidFill>
                  <a:latin typeface="Times New Roman" panose="02020603050405020304" pitchFamily="18" charset="0"/>
                  <a:ea typeface="楷体_GB2312"/>
                  <a:cs typeface="Times New Roman" pitchFamily="18" charset="0"/>
                </a:rPr>
                <a:t>sort</a:t>
              </a:r>
              <a:r>
                <a:rPr lang="en-US" altLang="zh-CN" sz="2400" b="1" dirty="0">
                  <a:solidFill>
                    <a:prstClr val="black"/>
                  </a:solidFill>
                  <a:latin typeface="Times New Roman" panose="02020603050405020304" pitchFamily="18" charset="0"/>
                  <a:ea typeface="楷体_GB2312"/>
                  <a:cs typeface="Times New Roman" pitchFamily="18" charset="0"/>
                </a:rPr>
                <a:t>		             1</a:t>
              </a:r>
            </a:p>
            <a:p>
              <a:pPr marL="342891" indent="-342891" algn="just" defTabSz="1219170" fontAlgn="base">
                <a:lnSpc>
                  <a:spcPts val="2400"/>
                </a:lnSpc>
                <a:spcBef>
                  <a:spcPct val="20000"/>
                </a:spcBef>
                <a:spcAft>
                  <a:spcPct val="0"/>
                </a:spcAft>
                <a:buClr>
                  <a:srgbClr val="5EAEFF"/>
                </a:buClr>
                <a:buSzPct val="60000"/>
                <a:defRPr/>
              </a:pPr>
              <a:r>
                <a:rPr lang="en-US" altLang="zh-CN" sz="2400" b="1" dirty="0">
                  <a:solidFill>
                    <a:prstClr val="black"/>
                  </a:solidFill>
                  <a:latin typeface="Times New Roman" panose="02020603050405020304" pitchFamily="18" charset="0"/>
                  <a:ea typeface="楷体_GB2312"/>
                  <a:cs typeface="Times New Roman" pitchFamily="18" charset="0"/>
                </a:rPr>
                <a:t>	</a:t>
              </a:r>
              <a:r>
                <a:rPr lang="en-US" altLang="zh-CN" sz="2400" b="1" i="1" dirty="0" err="1">
                  <a:solidFill>
                    <a:prstClr val="black"/>
                  </a:solidFill>
                  <a:latin typeface="Times New Roman" panose="02020603050405020304" pitchFamily="18" charset="0"/>
                  <a:ea typeface="楷体_GB2312"/>
                  <a:cs typeface="Times New Roman" pitchFamily="18" charset="0"/>
                </a:rPr>
                <a:t>readarray</a:t>
              </a:r>
              <a:r>
                <a:rPr lang="en-US" altLang="zh-CN" sz="2400" b="1" dirty="0">
                  <a:solidFill>
                    <a:prstClr val="black"/>
                  </a:solidFill>
                  <a:latin typeface="Times New Roman" panose="02020603050405020304" pitchFamily="18" charset="0"/>
                  <a:ea typeface="楷体_GB2312"/>
                  <a:cs typeface="Times New Roman" pitchFamily="18" charset="0"/>
                </a:rPr>
                <a:t>	             2</a:t>
              </a:r>
            </a:p>
            <a:p>
              <a:pPr marL="342891" indent="-342891" algn="just" defTabSz="1219170" fontAlgn="base">
                <a:lnSpc>
                  <a:spcPts val="2400"/>
                </a:lnSpc>
                <a:spcBef>
                  <a:spcPct val="20000"/>
                </a:spcBef>
                <a:spcAft>
                  <a:spcPct val="0"/>
                </a:spcAft>
                <a:buClr>
                  <a:srgbClr val="5EAEFF"/>
                </a:buClr>
                <a:buSzPct val="60000"/>
                <a:defRPr/>
              </a:pPr>
              <a:r>
                <a:rPr lang="en-US" altLang="zh-CN" sz="2400" b="1" dirty="0">
                  <a:solidFill>
                    <a:prstClr val="black"/>
                  </a:solidFill>
                  <a:latin typeface="Times New Roman" panose="02020603050405020304" pitchFamily="18" charset="0"/>
                  <a:ea typeface="楷体_GB2312"/>
                  <a:cs typeface="Times New Roman" pitchFamily="18" charset="0"/>
                </a:rPr>
                <a:t>	</a:t>
              </a:r>
              <a:r>
                <a:rPr lang="en-US" altLang="zh-CN" sz="2400" b="1" i="1" dirty="0">
                  <a:solidFill>
                    <a:prstClr val="black"/>
                  </a:solidFill>
                  <a:latin typeface="Times New Roman" panose="02020603050405020304" pitchFamily="18" charset="0"/>
                  <a:ea typeface="楷体_GB2312"/>
                  <a:cs typeface="Times New Roman" pitchFamily="18" charset="0"/>
                </a:rPr>
                <a:t>exchange</a:t>
              </a:r>
              <a:r>
                <a:rPr lang="en-US" altLang="zh-CN" sz="2400" b="1" dirty="0">
                  <a:solidFill>
                    <a:prstClr val="black"/>
                  </a:solidFill>
                  <a:latin typeface="Times New Roman" panose="02020603050405020304" pitchFamily="18" charset="0"/>
                  <a:ea typeface="楷体_GB2312"/>
                  <a:cs typeface="Times New Roman" pitchFamily="18" charset="0"/>
                </a:rPr>
                <a:t>	             2</a:t>
              </a:r>
            </a:p>
            <a:p>
              <a:pPr marL="342891" indent="-342891" algn="just" defTabSz="1219170" fontAlgn="base">
                <a:lnSpc>
                  <a:spcPts val="2400"/>
                </a:lnSpc>
                <a:spcBef>
                  <a:spcPct val="20000"/>
                </a:spcBef>
                <a:spcAft>
                  <a:spcPct val="0"/>
                </a:spcAft>
                <a:buClr>
                  <a:srgbClr val="5EAEFF"/>
                </a:buClr>
                <a:buSzPct val="60000"/>
                <a:defRPr/>
              </a:pPr>
              <a:r>
                <a:rPr lang="en-US" altLang="zh-CN" sz="2400" b="1" dirty="0">
                  <a:solidFill>
                    <a:prstClr val="black"/>
                  </a:solidFill>
                  <a:latin typeface="Times New Roman" panose="02020603050405020304" pitchFamily="18" charset="0"/>
                  <a:ea typeface="楷体_GB2312"/>
                  <a:cs typeface="Times New Roman" pitchFamily="18" charset="0"/>
                </a:rPr>
                <a:t>	</a:t>
              </a:r>
              <a:r>
                <a:rPr lang="en-US" altLang="zh-CN" sz="2400" b="1" i="1" dirty="0" err="1">
                  <a:solidFill>
                    <a:prstClr val="black"/>
                  </a:solidFill>
                  <a:latin typeface="Times New Roman" panose="02020603050405020304" pitchFamily="18" charset="0"/>
                  <a:ea typeface="楷体_GB2312"/>
                  <a:cs typeface="Times New Roman" pitchFamily="18" charset="0"/>
                </a:rPr>
                <a:t>quicksort</a:t>
              </a:r>
              <a:r>
                <a:rPr lang="en-US" altLang="zh-CN" sz="2400" b="1" dirty="0">
                  <a:solidFill>
                    <a:prstClr val="black"/>
                  </a:solidFill>
                  <a:latin typeface="Times New Roman" panose="02020603050405020304" pitchFamily="18" charset="0"/>
                  <a:ea typeface="楷体_GB2312"/>
                  <a:cs typeface="Times New Roman" pitchFamily="18" charset="0"/>
                </a:rPr>
                <a:t>	             2</a:t>
              </a:r>
            </a:p>
            <a:p>
              <a:pPr marL="342891" indent="-342891" algn="just" defTabSz="1219170" fontAlgn="base">
                <a:lnSpc>
                  <a:spcPts val="2400"/>
                </a:lnSpc>
                <a:spcBef>
                  <a:spcPct val="20000"/>
                </a:spcBef>
                <a:spcAft>
                  <a:spcPct val="0"/>
                </a:spcAft>
                <a:buClr>
                  <a:srgbClr val="5EAEFF"/>
                </a:buClr>
                <a:buSzPct val="60000"/>
                <a:defRPr/>
              </a:pPr>
              <a:r>
                <a:rPr lang="en-US" altLang="zh-CN" sz="2400" b="1" dirty="0">
                  <a:solidFill>
                    <a:prstClr val="black"/>
                  </a:solidFill>
                  <a:latin typeface="Times New Roman" panose="02020603050405020304" pitchFamily="18" charset="0"/>
                  <a:ea typeface="楷体_GB2312"/>
                  <a:cs typeface="Times New Roman" pitchFamily="18" charset="0"/>
                </a:rPr>
                <a:t>		</a:t>
              </a:r>
              <a:r>
                <a:rPr lang="en-US" altLang="zh-CN" sz="2400" b="1" i="1" dirty="0">
                  <a:solidFill>
                    <a:prstClr val="black"/>
                  </a:solidFill>
                  <a:latin typeface="Times New Roman" panose="02020603050405020304" pitchFamily="18" charset="0"/>
                  <a:ea typeface="楷体_GB2312"/>
                  <a:cs typeface="Times New Roman" pitchFamily="18" charset="0"/>
                </a:rPr>
                <a:t>partition</a:t>
              </a:r>
              <a:r>
                <a:rPr lang="en-US" altLang="zh-CN" sz="2400" b="1" dirty="0">
                  <a:solidFill>
                    <a:prstClr val="black"/>
                  </a:solidFill>
                  <a:latin typeface="Times New Roman" panose="02020603050405020304" pitchFamily="18" charset="0"/>
                  <a:ea typeface="楷体_GB2312"/>
                  <a:cs typeface="Times New Roman" pitchFamily="18" charset="0"/>
                </a:rPr>
                <a:t>	             3</a:t>
              </a:r>
            </a:p>
          </p:txBody>
        </p:sp>
        <p:cxnSp>
          <p:nvCxnSpPr>
            <p:cNvPr id="25" name="直接连接符 24"/>
            <p:cNvCxnSpPr/>
            <p:nvPr/>
          </p:nvCxnSpPr>
          <p:spPr>
            <a:xfrm>
              <a:off x="5003799" y="798196"/>
              <a:ext cx="32763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7143211" y="500048"/>
              <a:ext cx="0" cy="18037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 name="Group 99"/>
          <p:cNvGrpSpPr>
            <a:grpSpLocks/>
          </p:cNvGrpSpPr>
          <p:nvPr/>
        </p:nvGrpSpPr>
        <p:grpSpPr bwMode="auto">
          <a:xfrm>
            <a:off x="5207000" y="1428751"/>
            <a:ext cx="1272117" cy="848783"/>
            <a:chOff x="948" y="2750"/>
            <a:chExt cx="802" cy="534"/>
          </a:xfrm>
        </p:grpSpPr>
        <p:sp>
          <p:nvSpPr>
            <p:cNvPr id="33" name="Line 140"/>
            <p:cNvSpPr>
              <a:spLocks noChangeShapeType="1"/>
            </p:cNvSpPr>
            <p:nvPr/>
          </p:nvSpPr>
          <p:spPr bwMode="auto">
            <a:xfrm flipV="1">
              <a:off x="975" y="3114"/>
              <a:ext cx="726" cy="0"/>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32" name="Line 139"/>
            <p:cNvSpPr>
              <a:spLocks noChangeShapeType="1"/>
            </p:cNvSpPr>
            <p:nvPr/>
          </p:nvSpPr>
          <p:spPr bwMode="auto">
            <a:xfrm flipV="1">
              <a:off x="975" y="2931"/>
              <a:ext cx="746" cy="1"/>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28" name="Rectangle 135"/>
            <p:cNvSpPr>
              <a:spLocks noChangeArrowheads="1"/>
            </p:cNvSpPr>
            <p:nvPr/>
          </p:nvSpPr>
          <p:spPr bwMode="auto">
            <a:xfrm>
              <a:off x="948" y="2765"/>
              <a:ext cx="773" cy="519"/>
            </a:xfrm>
            <a:prstGeom prst="rect">
              <a:avLst/>
            </a:prstGeom>
            <a:noFill/>
            <a:ln w="25400">
              <a:solidFill>
                <a:schemeClr val="tx2">
                  <a:lumMod val="60000"/>
                  <a:lumOff val="40000"/>
                </a:schemeClr>
              </a:solidFill>
              <a:miter lim="800000"/>
              <a:headEnd/>
              <a:tailEnd/>
            </a:ln>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defTabSz="1219170" fontAlgn="base">
                <a:spcBef>
                  <a:spcPct val="0"/>
                </a:spcBef>
                <a:spcAft>
                  <a:spcPct val="0"/>
                </a:spcAft>
                <a:buClrTx/>
                <a:buSzTx/>
                <a:buNone/>
                <a:defRPr/>
              </a:pPr>
              <a:endParaRPr lang="zh-CN" altLang="en-US" sz="1600">
                <a:solidFill>
                  <a:prstClr val="black"/>
                </a:solidFill>
                <a:latin typeface="Times New Roman" panose="02020603050405020304" pitchFamily="18" charset="0"/>
                <a:ea typeface="楷体_GB2312" pitchFamily="49" charset="-122"/>
                <a:cs typeface="Times New Roman" panose="02020603050405020304" pitchFamily="18" charset="0"/>
              </a:endParaRPr>
            </a:p>
          </p:txBody>
        </p:sp>
        <p:sp>
          <p:nvSpPr>
            <p:cNvPr id="109604" name="Rectangle 136"/>
            <p:cNvSpPr>
              <a:spLocks noChangeArrowheads="1"/>
            </p:cNvSpPr>
            <p:nvPr/>
          </p:nvSpPr>
          <p:spPr bwMode="auto">
            <a:xfrm>
              <a:off x="975" y="2750"/>
              <a:ext cx="77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prstClr val="black"/>
                  </a:solidFill>
                  <a:cs typeface="Times New Roman" panose="02020603050405020304" pitchFamily="18" charset="0"/>
                </a:rPr>
                <a:t>q</a:t>
              </a:r>
              <a:r>
                <a:rPr lang="en-US" altLang="zh-CN" sz="1600">
                  <a:solidFill>
                    <a:prstClr val="black"/>
                  </a:solidFill>
                  <a:cs typeface="Times New Roman" panose="02020603050405020304" pitchFamily="18" charset="0"/>
                </a:rPr>
                <a:t> (1, 9)</a:t>
              </a:r>
            </a:p>
          </p:txBody>
        </p:sp>
        <p:sp>
          <p:nvSpPr>
            <p:cNvPr id="109605" name="Rectangle 137"/>
            <p:cNvSpPr>
              <a:spLocks noChangeArrowheads="1"/>
            </p:cNvSpPr>
            <p:nvPr/>
          </p:nvSpPr>
          <p:spPr bwMode="auto">
            <a:xfrm>
              <a:off x="975" y="3113"/>
              <a:ext cx="77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prstClr val="black"/>
                  </a:solidFill>
                  <a:cs typeface="Times New Roman" panose="02020603050405020304" pitchFamily="18" charset="0"/>
                </a:rPr>
                <a:t>v</a:t>
              </a:r>
            </a:p>
          </p:txBody>
        </p:sp>
      </p:grpSp>
      <p:grpSp>
        <p:nvGrpSpPr>
          <p:cNvPr id="5" name="Group 99"/>
          <p:cNvGrpSpPr>
            <a:grpSpLocks/>
          </p:cNvGrpSpPr>
          <p:nvPr/>
        </p:nvGrpSpPr>
        <p:grpSpPr bwMode="auto">
          <a:xfrm>
            <a:off x="5207000" y="2277533"/>
            <a:ext cx="1272117" cy="846667"/>
            <a:chOff x="948" y="2750"/>
            <a:chExt cx="802" cy="534"/>
          </a:xfrm>
        </p:grpSpPr>
        <p:sp>
          <p:nvSpPr>
            <p:cNvPr id="41" name="Line 140"/>
            <p:cNvSpPr>
              <a:spLocks noChangeShapeType="1"/>
            </p:cNvSpPr>
            <p:nvPr/>
          </p:nvSpPr>
          <p:spPr bwMode="auto">
            <a:xfrm flipV="1">
              <a:off x="975" y="3113"/>
              <a:ext cx="726" cy="1"/>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40" name="Line 139"/>
            <p:cNvSpPr>
              <a:spLocks noChangeShapeType="1"/>
            </p:cNvSpPr>
            <p:nvPr/>
          </p:nvSpPr>
          <p:spPr bwMode="auto">
            <a:xfrm flipV="1">
              <a:off x="975" y="2932"/>
              <a:ext cx="746" cy="0"/>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36" name="Rectangle 135"/>
            <p:cNvSpPr>
              <a:spLocks noChangeArrowheads="1"/>
            </p:cNvSpPr>
            <p:nvPr/>
          </p:nvSpPr>
          <p:spPr bwMode="auto">
            <a:xfrm>
              <a:off x="948" y="2765"/>
              <a:ext cx="773" cy="519"/>
            </a:xfrm>
            <a:prstGeom prst="rect">
              <a:avLst/>
            </a:prstGeom>
            <a:noFill/>
            <a:ln w="25400">
              <a:solidFill>
                <a:schemeClr val="tx2">
                  <a:lumMod val="60000"/>
                  <a:lumOff val="40000"/>
                </a:schemeClr>
              </a:solidFill>
              <a:miter lim="800000"/>
              <a:headEnd/>
              <a:tailEnd/>
            </a:ln>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defTabSz="1219170" fontAlgn="base">
                <a:spcBef>
                  <a:spcPct val="0"/>
                </a:spcBef>
                <a:spcAft>
                  <a:spcPct val="0"/>
                </a:spcAft>
                <a:buClrTx/>
                <a:buSzTx/>
                <a:buNone/>
                <a:defRPr/>
              </a:pPr>
              <a:endParaRPr lang="zh-CN" altLang="en-US" sz="1600">
                <a:solidFill>
                  <a:prstClr val="black"/>
                </a:solidFill>
                <a:latin typeface="Times New Roman" panose="02020603050405020304" pitchFamily="18" charset="0"/>
                <a:ea typeface="楷体_GB2312" pitchFamily="49" charset="-122"/>
                <a:cs typeface="Times New Roman" panose="02020603050405020304" pitchFamily="18" charset="0"/>
              </a:endParaRPr>
            </a:p>
          </p:txBody>
        </p:sp>
        <p:sp>
          <p:nvSpPr>
            <p:cNvPr id="109598" name="Rectangle 136"/>
            <p:cNvSpPr>
              <a:spLocks noChangeArrowheads="1"/>
            </p:cNvSpPr>
            <p:nvPr/>
          </p:nvSpPr>
          <p:spPr bwMode="auto">
            <a:xfrm>
              <a:off x="975" y="2750"/>
              <a:ext cx="77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prstClr val="black"/>
                  </a:solidFill>
                  <a:cs typeface="Times New Roman" panose="02020603050405020304" pitchFamily="18" charset="0"/>
                </a:rPr>
                <a:t>p</a:t>
              </a:r>
              <a:r>
                <a:rPr lang="en-US" altLang="zh-CN" sz="1600">
                  <a:solidFill>
                    <a:prstClr val="black"/>
                  </a:solidFill>
                  <a:cs typeface="Times New Roman" panose="02020603050405020304" pitchFamily="18" charset="0"/>
                </a:rPr>
                <a:t> (1, 9)</a:t>
              </a:r>
            </a:p>
          </p:txBody>
        </p:sp>
        <p:sp>
          <p:nvSpPr>
            <p:cNvPr id="109599" name="Rectangle 137"/>
            <p:cNvSpPr>
              <a:spLocks noChangeArrowheads="1"/>
            </p:cNvSpPr>
            <p:nvPr/>
          </p:nvSpPr>
          <p:spPr bwMode="auto">
            <a:xfrm>
              <a:off x="975" y="3113"/>
              <a:ext cx="77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prstClr val="black"/>
                  </a:solidFill>
                  <a:cs typeface="Times New Roman" panose="02020603050405020304" pitchFamily="18" charset="0"/>
                </a:rPr>
                <a:t>i, j</a:t>
              </a:r>
            </a:p>
          </p:txBody>
        </p:sp>
      </p:grpSp>
      <p:sp>
        <p:nvSpPr>
          <p:cNvPr id="43" name="Line 12"/>
          <p:cNvSpPr>
            <a:spLocks noChangeShapeType="1"/>
          </p:cNvSpPr>
          <p:nvPr/>
        </p:nvSpPr>
        <p:spPr bwMode="auto">
          <a:xfrm flipH="1">
            <a:off x="7509933" y="4036485"/>
            <a:ext cx="0" cy="391583"/>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44" name="Rectangle 22"/>
          <p:cNvSpPr>
            <a:spLocks noChangeArrowheads="1"/>
          </p:cNvSpPr>
          <p:nvPr/>
        </p:nvSpPr>
        <p:spPr bwMode="auto">
          <a:xfrm>
            <a:off x="7291918" y="4324352"/>
            <a:ext cx="359833" cy="359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667" i="1" dirty="0">
                <a:solidFill>
                  <a:prstClr val="black"/>
                </a:solidFill>
                <a:ea typeface="宋体" panose="02010600030101010101" pitchFamily="2" charset="-122"/>
              </a:rPr>
              <a:t>e</a:t>
            </a:r>
          </a:p>
        </p:txBody>
      </p:sp>
      <p:grpSp>
        <p:nvGrpSpPr>
          <p:cNvPr id="2" name="组合 1">
            <a:extLst>
              <a:ext uri="{FF2B5EF4-FFF2-40B4-BE49-F238E27FC236}">
                <a16:creationId xmlns:a16="http://schemas.microsoft.com/office/drawing/2014/main" id="{81380585-FA57-417A-8FB1-BB99F8DD28B2}"/>
              </a:ext>
            </a:extLst>
          </p:cNvPr>
          <p:cNvGrpSpPr/>
          <p:nvPr/>
        </p:nvGrpSpPr>
        <p:grpSpPr>
          <a:xfrm>
            <a:off x="5207000" y="3141133"/>
            <a:ext cx="1272117" cy="846667"/>
            <a:chOff x="5207000" y="3141133"/>
            <a:chExt cx="1272117" cy="846667"/>
          </a:xfrm>
        </p:grpSpPr>
        <p:sp>
          <p:nvSpPr>
            <p:cNvPr id="51" name="Line 140"/>
            <p:cNvSpPr>
              <a:spLocks noChangeShapeType="1"/>
            </p:cNvSpPr>
            <p:nvPr/>
          </p:nvSpPr>
          <p:spPr bwMode="auto">
            <a:xfrm flipV="1">
              <a:off x="5249827" y="3716676"/>
              <a:ext cx="1151567" cy="1586"/>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50" name="Line 139"/>
            <p:cNvSpPr>
              <a:spLocks noChangeShapeType="1"/>
            </p:cNvSpPr>
            <p:nvPr/>
          </p:nvSpPr>
          <p:spPr bwMode="auto">
            <a:xfrm flipV="1">
              <a:off x="5249827" y="3429697"/>
              <a:ext cx="1183291" cy="0"/>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46" name="Rectangle 135"/>
            <p:cNvSpPr>
              <a:spLocks noChangeArrowheads="1"/>
            </p:cNvSpPr>
            <p:nvPr/>
          </p:nvSpPr>
          <p:spPr bwMode="auto">
            <a:xfrm>
              <a:off x="5207000" y="3164916"/>
              <a:ext cx="1226118" cy="822884"/>
            </a:xfrm>
            <a:prstGeom prst="rect">
              <a:avLst/>
            </a:prstGeom>
            <a:noFill/>
            <a:ln w="25400">
              <a:solidFill>
                <a:schemeClr val="tx2">
                  <a:lumMod val="60000"/>
                  <a:lumOff val="40000"/>
                </a:schemeClr>
              </a:solidFill>
              <a:miter lim="800000"/>
              <a:headEnd/>
              <a:tailEnd/>
            </a:ln>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defTabSz="1219170" fontAlgn="base">
                <a:spcBef>
                  <a:spcPct val="0"/>
                </a:spcBef>
                <a:spcAft>
                  <a:spcPct val="0"/>
                </a:spcAft>
                <a:buClrTx/>
                <a:buSzTx/>
                <a:buNone/>
                <a:defRPr/>
              </a:pPr>
              <a:endParaRPr lang="zh-CN" altLang="en-US" sz="1600">
                <a:solidFill>
                  <a:prstClr val="black"/>
                </a:solidFill>
                <a:latin typeface="Times New Roman" panose="02020603050405020304" pitchFamily="18" charset="0"/>
                <a:ea typeface="楷体_GB2312" pitchFamily="49" charset="-122"/>
                <a:cs typeface="Times New Roman" panose="02020603050405020304" pitchFamily="18" charset="0"/>
              </a:endParaRPr>
            </a:p>
          </p:txBody>
        </p:sp>
        <p:sp>
          <p:nvSpPr>
            <p:cNvPr id="109592" name="Rectangle 136"/>
            <p:cNvSpPr>
              <a:spLocks noChangeArrowheads="1"/>
            </p:cNvSpPr>
            <p:nvPr/>
          </p:nvSpPr>
          <p:spPr bwMode="auto">
            <a:xfrm>
              <a:off x="5249827" y="3141133"/>
              <a:ext cx="1227704" cy="286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prstClr val="black"/>
                  </a:solidFill>
                  <a:cs typeface="Times New Roman" panose="02020603050405020304" pitchFamily="18" charset="0"/>
                </a:rPr>
                <a:t>e</a:t>
              </a:r>
              <a:endParaRPr lang="en-US" altLang="zh-CN" sz="1600">
                <a:solidFill>
                  <a:prstClr val="black"/>
                </a:solidFill>
                <a:cs typeface="Times New Roman" panose="02020603050405020304" pitchFamily="18" charset="0"/>
              </a:endParaRPr>
            </a:p>
          </p:txBody>
        </p:sp>
        <p:sp>
          <p:nvSpPr>
            <p:cNvPr id="109593" name="Rectangle 137"/>
            <p:cNvSpPr>
              <a:spLocks noChangeArrowheads="1"/>
            </p:cNvSpPr>
            <p:nvPr/>
          </p:nvSpPr>
          <p:spPr bwMode="auto">
            <a:xfrm>
              <a:off x="5249827" y="3716676"/>
              <a:ext cx="1229290" cy="215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endParaRPr lang="en-US" altLang="zh-CN" sz="1600" i="1">
                <a:solidFill>
                  <a:prstClr val="black"/>
                </a:solidFill>
                <a:cs typeface="Times New Roman" panose="02020603050405020304" pitchFamily="18" charset="0"/>
              </a:endParaRPr>
            </a:p>
          </p:txBody>
        </p:sp>
      </p:grpSp>
      <p:sp>
        <p:nvSpPr>
          <p:cNvPr id="109594" name="Rectangle 138"/>
          <p:cNvSpPr>
            <a:spLocks noChangeArrowheads="1"/>
          </p:cNvSpPr>
          <p:nvPr/>
        </p:nvSpPr>
        <p:spPr bwMode="auto">
          <a:xfrm>
            <a:off x="5198251" y="3427706"/>
            <a:ext cx="1229290" cy="217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zh-CN" altLang="en-US" sz="1600" dirty="0">
                <a:solidFill>
                  <a:prstClr val="black"/>
                </a:solidFill>
                <a:latin typeface="楷体" panose="02010609060101010101" pitchFamily="49" charset="-122"/>
                <a:ea typeface="楷体" panose="02010609060101010101" pitchFamily="49" charset="-122"/>
                <a:cs typeface="Times New Roman" panose="02020603050405020304" pitchFamily="18" charset="0"/>
              </a:rPr>
              <a:t>保存的</a:t>
            </a:r>
            <a:r>
              <a:rPr lang="en-US" altLang="zh-CN" sz="1600" dirty="0">
                <a:solidFill>
                  <a:prstClr val="black"/>
                </a:solidFill>
                <a:ea typeface="楷体" panose="02010609060101010101" pitchFamily="49" charset="-122"/>
                <a:cs typeface="Times New Roman" panose="02020603050405020304" pitchFamily="18" charset="0"/>
              </a:rPr>
              <a:t>d[2]</a:t>
            </a:r>
            <a:endParaRPr lang="zh-CN" altLang="en-US" sz="1600" dirty="0">
              <a:solidFill>
                <a:prstClr val="black"/>
              </a:solidFill>
              <a:ea typeface="楷体" panose="02010609060101010101" pitchFamily="49" charset="-122"/>
              <a:cs typeface="Times New Roman" panose="02020603050405020304" pitchFamily="18" charset="0"/>
            </a:endParaRPr>
          </a:p>
          <a:p>
            <a:pPr algn="ctr" defTabSz="1219170" eaLnBrk="0" fontAlgn="base" hangingPunct="0">
              <a:spcBef>
                <a:spcPct val="0"/>
              </a:spcBef>
              <a:spcAft>
                <a:spcPct val="0"/>
              </a:spcAft>
            </a:pPr>
            <a:endParaRPr lang="zh-CN" altLang="en-US" sz="1600" dirty="0">
              <a:solidFill>
                <a:prstClr val="black"/>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54" name="Rectangle 7"/>
          <p:cNvSpPr>
            <a:spLocks noChangeArrowheads="1"/>
          </p:cNvSpPr>
          <p:nvPr/>
        </p:nvSpPr>
        <p:spPr bwMode="auto">
          <a:xfrm>
            <a:off x="3693301" y="961234"/>
            <a:ext cx="957297" cy="367841"/>
          </a:xfrm>
          <a:prstGeom prst="rect">
            <a:avLst/>
          </a:prstGeom>
          <a:solidFill>
            <a:srgbClr val="00E4A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zh-CN" altLang="en-US" sz="2400" kern="0">
              <a:solidFill>
                <a:srgbClr val="000000"/>
              </a:solidFill>
              <a:latin typeface="Tahoma" panose="020B0604030504040204" pitchFamily="34" charset="0"/>
              <a:ea typeface="宋体" panose="02010600030101010101" pitchFamily="2" charset="-122"/>
            </a:endParaRPr>
          </a:p>
        </p:txBody>
      </p:sp>
      <p:sp>
        <p:nvSpPr>
          <p:cNvPr id="55" name="Text Box 8"/>
          <p:cNvSpPr txBox="1">
            <a:spLocks noChangeArrowheads="1"/>
          </p:cNvSpPr>
          <p:nvPr/>
        </p:nvSpPr>
        <p:spPr bwMode="auto">
          <a:xfrm>
            <a:off x="3503787" y="417885"/>
            <a:ext cx="155695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1219170" fontAlgn="base">
              <a:spcBef>
                <a:spcPct val="50000"/>
              </a:spcBef>
              <a:spcAft>
                <a:spcPct val="0"/>
              </a:spcAft>
            </a:pPr>
            <a:r>
              <a:rPr kumimoji="1" lang="en-US" altLang="zh-CN" sz="2400" dirty="0">
                <a:solidFill>
                  <a:srgbClr val="000000"/>
                </a:solidFill>
                <a:latin typeface="Times New Roman" panose="02020603050405020304" pitchFamily="18" charset="0"/>
                <a:ea typeface="宋体" panose="02010600030101010101" pitchFamily="2" charset="-122"/>
              </a:rPr>
              <a:t>display</a:t>
            </a:r>
            <a:r>
              <a:rPr kumimoji="1" lang="zh-CN" altLang="en-US" sz="2400" dirty="0">
                <a:solidFill>
                  <a:srgbClr val="000000"/>
                </a:solidFill>
                <a:latin typeface="Times New Roman" panose="02020603050405020304" pitchFamily="18" charset="0"/>
                <a:ea typeface="宋体" panose="02010600030101010101" pitchFamily="2" charset="-122"/>
              </a:rPr>
              <a:t>表</a:t>
            </a:r>
            <a:endParaRPr kumimoji="1" lang="en-US" altLang="zh-CN" sz="2400" dirty="0">
              <a:solidFill>
                <a:srgbClr val="000000"/>
              </a:solidFill>
              <a:latin typeface="Times New Roman" panose="02020603050405020304" pitchFamily="18" charset="0"/>
              <a:ea typeface="宋体" panose="02010600030101010101" pitchFamily="2" charset="-122"/>
            </a:endParaRPr>
          </a:p>
        </p:txBody>
      </p:sp>
      <p:sp>
        <p:nvSpPr>
          <p:cNvPr id="57" name="Text Box 12"/>
          <p:cNvSpPr txBox="1">
            <a:spLocks noChangeArrowheads="1"/>
          </p:cNvSpPr>
          <p:nvPr/>
        </p:nvSpPr>
        <p:spPr bwMode="auto">
          <a:xfrm>
            <a:off x="3004324" y="898933"/>
            <a:ext cx="1219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1219170" fontAlgn="base">
              <a:spcBef>
                <a:spcPct val="0"/>
              </a:spcBef>
              <a:spcAft>
                <a:spcPct val="0"/>
              </a:spcAft>
            </a:pPr>
            <a:r>
              <a:rPr kumimoji="1" lang="en-US" altLang="zh-CN" sz="2400" dirty="0">
                <a:solidFill>
                  <a:srgbClr val="000000"/>
                </a:solidFill>
                <a:latin typeface="Times New Roman" panose="02020603050405020304" pitchFamily="18" charset="0"/>
                <a:ea typeface="宋体" panose="02010600030101010101" pitchFamily="2" charset="-122"/>
              </a:rPr>
              <a:t>d[1]</a:t>
            </a:r>
          </a:p>
        </p:txBody>
      </p:sp>
      <p:cxnSp>
        <p:nvCxnSpPr>
          <p:cNvPr id="58" name="直接箭头连接符 57"/>
          <p:cNvCxnSpPr/>
          <p:nvPr/>
        </p:nvCxnSpPr>
        <p:spPr>
          <a:xfrm>
            <a:off x="4420532" y="1168897"/>
            <a:ext cx="69862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9" name="组合 58"/>
          <p:cNvGrpSpPr/>
          <p:nvPr/>
        </p:nvGrpSpPr>
        <p:grpSpPr>
          <a:xfrm>
            <a:off x="3004325" y="1267493"/>
            <a:ext cx="1646273" cy="461665"/>
            <a:chOff x="2253243" y="950619"/>
            <a:chExt cx="1234705" cy="346249"/>
          </a:xfrm>
        </p:grpSpPr>
        <p:sp>
          <p:nvSpPr>
            <p:cNvPr id="60" name="Text Box 12"/>
            <p:cNvSpPr txBox="1">
              <a:spLocks noChangeArrowheads="1"/>
            </p:cNvSpPr>
            <p:nvPr/>
          </p:nvSpPr>
          <p:spPr bwMode="auto">
            <a:xfrm>
              <a:off x="2253243" y="950619"/>
              <a:ext cx="914400"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1219170" fontAlgn="base">
                <a:spcBef>
                  <a:spcPct val="0"/>
                </a:spcBef>
                <a:spcAft>
                  <a:spcPct val="0"/>
                </a:spcAft>
              </a:pPr>
              <a:r>
                <a:rPr kumimoji="1" lang="en-US" altLang="zh-CN" sz="2400" dirty="0">
                  <a:solidFill>
                    <a:srgbClr val="000000"/>
                  </a:solidFill>
                  <a:latin typeface="Times New Roman" panose="02020603050405020304" pitchFamily="18" charset="0"/>
                  <a:ea typeface="宋体" panose="02010600030101010101" pitchFamily="2" charset="-122"/>
                </a:rPr>
                <a:t>d[2]</a:t>
              </a:r>
            </a:p>
          </p:txBody>
        </p:sp>
        <p:sp>
          <p:nvSpPr>
            <p:cNvPr id="61" name="Rectangle 7"/>
            <p:cNvSpPr>
              <a:spLocks noChangeArrowheads="1"/>
            </p:cNvSpPr>
            <p:nvPr/>
          </p:nvSpPr>
          <p:spPr bwMode="auto">
            <a:xfrm>
              <a:off x="2769975" y="997345"/>
              <a:ext cx="717973" cy="275881"/>
            </a:xfrm>
            <a:prstGeom prst="rect">
              <a:avLst/>
            </a:prstGeom>
            <a:solidFill>
              <a:srgbClr val="00E4A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zh-CN" altLang="en-US" sz="2400" kern="0">
                <a:solidFill>
                  <a:srgbClr val="000000"/>
                </a:solidFill>
                <a:latin typeface="Tahoma" panose="020B0604030504040204" pitchFamily="34" charset="0"/>
                <a:ea typeface="宋体" panose="02010600030101010101" pitchFamily="2" charset="-122"/>
              </a:endParaRPr>
            </a:p>
          </p:txBody>
        </p:sp>
      </p:grpSp>
      <p:grpSp>
        <p:nvGrpSpPr>
          <p:cNvPr id="65" name="组合 64"/>
          <p:cNvGrpSpPr/>
          <p:nvPr/>
        </p:nvGrpSpPr>
        <p:grpSpPr>
          <a:xfrm>
            <a:off x="4425951" y="1495955"/>
            <a:ext cx="772583" cy="492125"/>
            <a:chOff x="3319463" y="1121966"/>
            <a:chExt cx="579437" cy="369094"/>
          </a:xfrm>
        </p:grpSpPr>
        <p:cxnSp>
          <p:nvCxnSpPr>
            <p:cNvPr id="66" name="直接箭头连接符 65"/>
            <p:cNvCxnSpPr/>
            <p:nvPr/>
          </p:nvCxnSpPr>
          <p:spPr>
            <a:xfrm>
              <a:off x="3608785" y="1121966"/>
              <a:ext cx="290115" cy="36909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3319463" y="1131590"/>
              <a:ext cx="27801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8" name="组合 67"/>
          <p:cNvGrpSpPr/>
          <p:nvPr/>
        </p:nvGrpSpPr>
        <p:grpSpPr>
          <a:xfrm>
            <a:off x="3000482" y="1635980"/>
            <a:ext cx="1646273" cy="461665"/>
            <a:chOff x="2253243" y="950619"/>
            <a:chExt cx="1234705" cy="346249"/>
          </a:xfrm>
        </p:grpSpPr>
        <p:sp>
          <p:nvSpPr>
            <p:cNvPr id="69" name="Text Box 12"/>
            <p:cNvSpPr txBox="1">
              <a:spLocks noChangeArrowheads="1"/>
            </p:cNvSpPr>
            <p:nvPr/>
          </p:nvSpPr>
          <p:spPr bwMode="auto">
            <a:xfrm>
              <a:off x="2253243" y="950619"/>
              <a:ext cx="914400"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1219170" fontAlgn="base">
                <a:spcBef>
                  <a:spcPct val="0"/>
                </a:spcBef>
                <a:spcAft>
                  <a:spcPct val="0"/>
                </a:spcAft>
              </a:pPr>
              <a:r>
                <a:rPr kumimoji="1" lang="en-US" altLang="zh-CN" sz="2400" dirty="0">
                  <a:solidFill>
                    <a:srgbClr val="000000"/>
                  </a:solidFill>
                  <a:latin typeface="Times New Roman" panose="02020603050405020304" pitchFamily="18" charset="0"/>
                  <a:ea typeface="宋体" panose="02010600030101010101" pitchFamily="2" charset="-122"/>
                </a:rPr>
                <a:t>d[3]</a:t>
              </a:r>
            </a:p>
          </p:txBody>
        </p:sp>
        <p:sp>
          <p:nvSpPr>
            <p:cNvPr id="70" name="Rectangle 7"/>
            <p:cNvSpPr>
              <a:spLocks noChangeArrowheads="1"/>
            </p:cNvSpPr>
            <p:nvPr/>
          </p:nvSpPr>
          <p:spPr bwMode="auto">
            <a:xfrm>
              <a:off x="2769975" y="997345"/>
              <a:ext cx="717973" cy="275881"/>
            </a:xfrm>
            <a:prstGeom prst="rect">
              <a:avLst/>
            </a:prstGeom>
            <a:solidFill>
              <a:srgbClr val="00E4A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zh-CN" altLang="en-US" sz="2400" kern="0">
                <a:solidFill>
                  <a:srgbClr val="000000"/>
                </a:solidFill>
                <a:latin typeface="Tahoma" panose="020B0604030504040204" pitchFamily="34" charset="0"/>
                <a:ea typeface="宋体" panose="02010600030101010101" pitchFamily="2" charset="-122"/>
              </a:endParaRPr>
            </a:p>
          </p:txBody>
        </p:sp>
      </p:grpSp>
      <p:grpSp>
        <p:nvGrpSpPr>
          <p:cNvPr id="71" name="组合 70"/>
          <p:cNvGrpSpPr/>
          <p:nvPr/>
        </p:nvGrpSpPr>
        <p:grpSpPr>
          <a:xfrm>
            <a:off x="4422109" y="1892829"/>
            <a:ext cx="783305" cy="988635"/>
            <a:chOff x="3319463" y="1121966"/>
            <a:chExt cx="587479" cy="741476"/>
          </a:xfrm>
        </p:grpSpPr>
        <p:cxnSp>
          <p:nvCxnSpPr>
            <p:cNvPr id="72" name="直接箭头连接符 71"/>
            <p:cNvCxnSpPr/>
            <p:nvPr/>
          </p:nvCxnSpPr>
          <p:spPr>
            <a:xfrm>
              <a:off x="3608785" y="1121966"/>
              <a:ext cx="298157" cy="74147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3319463" y="1131590"/>
              <a:ext cx="27801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4" name="Freeform 56"/>
          <p:cNvSpPr>
            <a:spLocks/>
          </p:cNvSpPr>
          <p:nvPr/>
        </p:nvSpPr>
        <p:spPr bwMode="auto">
          <a:xfrm rot="-511685">
            <a:off x="6384386" y="1980875"/>
            <a:ext cx="456805" cy="1583876"/>
          </a:xfrm>
          <a:custGeom>
            <a:avLst/>
            <a:gdLst>
              <a:gd name="T0" fmla="*/ 0 w 358"/>
              <a:gd name="T1" fmla="*/ 2147483646 h 930"/>
              <a:gd name="T2" fmla="*/ 2147483646 w 358"/>
              <a:gd name="T3" fmla="*/ 2147483646 h 930"/>
              <a:gd name="T4" fmla="*/ 2147483646 w 358"/>
              <a:gd name="T5" fmla="*/ 2147483646 h 930"/>
              <a:gd name="T6" fmla="*/ 2147483646 w 358"/>
              <a:gd name="T7" fmla="*/ 2147483646 h 930"/>
              <a:gd name="T8" fmla="*/ 2147483646 w 358"/>
              <a:gd name="T9" fmla="*/ 0 h 930"/>
              <a:gd name="T10" fmla="*/ 0 60000 65536"/>
              <a:gd name="T11" fmla="*/ 0 60000 65536"/>
              <a:gd name="T12" fmla="*/ 0 60000 65536"/>
              <a:gd name="T13" fmla="*/ 0 60000 65536"/>
              <a:gd name="T14" fmla="*/ 0 60000 65536"/>
              <a:gd name="T15" fmla="*/ 0 w 358"/>
              <a:gd name="T16" fmla="*/ 0 h 930"/>
              <a:gd name="T17" fmla="*/ 358 w 358"/>
              <a:gd name="T18" fmla="*/ 930 h 930"/>
            </a:gdLst>
            <a:ahLst/>
            <a:cxnLst>
              <a:cxn ang="T10">
                <a:pos x="T0" y="T1"/>
              </a:cxn>
              <a:cxn ang="T11">
                <a:pos x="T2" y="T3"/>
              </a:cxn>
              <a:cxn ang="T12">
                <a:pos x="T4" y="T5"/>
              </a:cxn>
              <a:cxn ang="T13">
                <a:pos x="T6" y="T7"/>
              </a:cxn>
              <a:cxn ang="T14">
                <a:pos x="T8" y="T9"/>
              </a:cxn>
            </a:cxnLst>
            <a:rect l="T15" t="T16" r="T17" b="T18"/>
            <a:pathLst>
              <a:path w="358" h="930">
                <a:moveTo>
                  <a:pt x="0" y="930"/>
                </a:moveTo>
                <a:cubicBezTo>
                  <a:pt x="38" y="910"/>
                  <a:pt x="167" y="873"/>
                  <a:pt x="225" y="810"/>
                </a:cubicBezTo>
                <a:cubicBezTo>
                  <a:pt x="283" y="747"/>
                  <a:pt x="332" y="653"/>
                  <a:pt x="345" y="555"/>
                </a:cubicBezTo>
                <a:cubicBezTo>
                  <a:pt x="358" y="457"/>
                  <a:pt x="337" y="317"/>
                  <a:pt x="300" y="225"/>
                </a:cubicBezTo>
                <a:cubicBezTo>
                  <a:pt x="263" y="133"/>
                  <a:pt x="158" y="47"/>
                  <a:pt x="120"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lIns="91440" tIns="45720" rIns="91440" bIns="45720"/>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62" name="Rectangle 2">
            <a:extLst>
              <a:ext uri="{FF2B5EF4-FFF2-40B4-BE49-F238E27FC236}">
                <a16:creationId xmlns:a16="http://schemas.microsoft.com/office/drawing/2014/main" id="{3CB1A134-E0D9-40A6-9ABE-A1FF9C297E5F}"/>
              </a:ext>
            </a:extLst>
          </p:cNvPr>
          <p:cNvSpPr>
            <a:spLocks noGrp="1" noChangeArrowheads="1"/>
          </p:cNvSpPr>
          <p:nvPr>
            <p:ph type="title"/>
          </p:nvPr>
        </p:nvSpPr>
        <p:spPr>
          <a:xfrm>
            <a:off x="1007533" y="357718"/>
            <a:ext cx="10574867" cy="478367"/>
          </a:xfrm>
        </p:spPr>
        <p:txBody>
          <a:bodyPr/>
          <a:lstStyle/>
          <a:p>
            <a:pPr eaLnBrk="1" hangingPunct="1"/>
            <a:r>
              <a:rPr lang="zh-CN" altLang="en-US" sz="4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例</a:t>
            </a:r>
            <a:endParaRPr lang="en-US" altLang="zh-CN" sz="4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1869863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238597"/>
                                        </p:tgtEl>
                                        <p:attrNameLst>
                                          <p:attrName>style.visibility</p:attrName>
                                        </p:attrNameLst>
                                      </p:cBhvr>
                                      <p:to>
                                        <p:strVal val="visible"/>
                                      </p:to>
                                    </p:set>
                                    <p:anim calcmode="lin" valueType="num">
                                      <p:cBhvr>
                                        <p:cTn id="7" dur="500" fill="hold"/>
                                        <p:tgtEl>
                                          <p:spTgt spid="238597"/>
                                        </p:tgtEl>
                                        <p:attrNameLst>
                                          <p:attrName>ppt_w</p:attrName>
                                        </p:attrNameLst>
                                      </p:cBhvr>
                                      <p:tavLst>
                                        <p:tav tm="0">
                                          <p:val>
                                            <p:fltVal val="0"/>
                                          </p:val>
                                        </p:tav>
                                        <p:tav tm="100000">
                                          <p:val>
                                            <p:strVal val="#ppt_w"/>
                                          </p:val>
                                        </p:tav>
                                      </p:tavLst>
                                    </p:anim>
                                    <p:anim calcmode="lin" valueType="num">
                                      <p:cBhvr>
                                        <p:cTn id="8" dur="500" fill="hold"/>
                                        <p:tgtEl>
                                          <p:spTgt spid="238597"/>
                                        </p:tgtEl>
                                        <p:attrNameLst>
                                          <p:attrName>ppt_h</p:attrName>
                                        </p:attrNameLst>
                                      </p:cBhvr>
                                      <p:tavLst>
                                        <p:tav tm="0">
                                          <p:val>
                                            <p:fltVal val="0"/>
                                          </p:val>
                                        </p:tav>
                                        <p:tav tm="100000">
                                          <p:val>
                                            <p:strVal val="#ppt_h"/>
                                          </p:val>
                                        </p:tav>
                                      </p:tavLst>
                                    </p:anim>
                                    <p:animEffect transition="in" filter="fade">
                                      <p:cBhvr>
                                        <p:cTn id="9" dur="500"/>
                                        <p:tgtEl>
                                          <p:spTgt spid="238597"/>
                                        </p:tgtEl>
                                      </p:cBhvr>
                                    </p:animEffect>
                                  </p:childTnLst>
                                </p:cTn>
                              </p:par>
                              <p:par>
                                <p:cTn id="10" presetID="53" presetClass="entr" presetSubtype="0" fill="hold" nodeType="withEffect">
                                  <p:stCondLst>
                                    <p:cond delay="0"/>
                                  </p:stCondLst>
                                  <p:childTnLst>
                                    <p:set>
                                      <p:cBhvr>
                                        <p:cTn id="11" dur="1" fill="hold">
                                          <p:stCondLst>
                                            <p:cond delay="0"/>
                                          </p:stCondLst>
                                        </p:cTn>
                                        <p:tgtEl>
                                          <p:spTgt spid="238595"/>
                                        </p:tgtEl>
                                        <p:attrNameLst>
                                          <p:attrName>style.visibility</p:attrName>
                                        </p:attrNameLst>
                                      </p:cBhvr>
                                      <p:to>
                                        <p:strVal val="visible"/>
                                      </p:to>
                                    </p:set>
                                    <p:anim calcmode="lin" valueType="num">
                                      <p:cBhvr>
                                        <p:cTn id="12" dur="500" fill="hold"/>
                                        <p:tgtEl>
                                          <p:spTgt spid="238595"/>
                                        </p:tgtEl>
                                        <p:attrNameLst>
                                          <p:attrName>ppt_w</p:attrName>
                                        </p:attrNameLst>
                                      </p:cBhvr>
                                      <p:tavLst>
                                        <p:tav tm="0">
                                          <p:val>
                                            <p:fltVal val="0"/>
                                          </p:val>
                                        </p:tav>
                                        <p:tav tm="100000">
                                          <p:val>
                                            <p:strVal val="#ppt_w"/>
                                          </p:val>
                                        </p:tav>
                                      </p:tavLst>
                                    </p:anim>
                                    <p:anim calcmode="lin" valueType="num">
                                      <p:cBhvr>
                                        <p:cTn id="13" dur="500" fill="hold"/>
                                        <p:tgtEl>
                                          <p:spTgt spid="238595"/>
                                        </p:tgtEl>
                                        <p:attrNameLst>
                                          <p:attrName>ppt_h</p:attrName>
                                        </p:attrNameLst>
                                      </p:cBhvr>
                                      <p:tavLst>
                                        <p:tav tm="0">
                                          <p:val>
                                            <p:fltVal val="0"/>
                                          </p:val>
                                        </p:tav>
                                        <p:tav tm="100000">
                                          <p:val>
                                            <p:strVal val="#ppt_h"/>
                                          </p:val>
                                        </p:tav>
                                      </p:tavLst>
                                    </p:anim>
                                    <p:animEffect transition="in" filter="fade">
                                      <p:cBhvr>
                                        <p:cTn id="14" dur="500"/>
                                        <p:tgtEl>
                                          <p:spTgt spid="238595"/>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3" presetClass="entr" presetSubtype="16"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65"/>
                                        </p:tgtEl>
                                        <p:attrNameLst>
                                          <p:attrName>style.visibility</p:attrName>
                                        </p:attrNameLst>
                                      </p:cBhvr>
                                      <p:to>
                                        <p:strVal val="visible"/>
                                      </p:to>
                                    </p:set>
                                    <p:anim calcmode="lin" valueType="num">
                                      <p:cBhvr>
                                        <p:cTn id="26" dur="500" fill="hold"/>
                                        <p:tgtEl>
                                          <p:spTgt spid="65"/>
                                        </p:tgtEl>
                                        <p:attrNameLst>
                                          <p:attrName>ppt_w</p:attrName>
                                        </p:attrNameLst>
                                      </p:cBhvr>
                                      <p:tavLst>
                                        <p:tav tm="0">
                                          <p:val>
                                            <p:fltVal val="0"/>
                                          </p:val>
                                        </p:tav>
                                        <p:tav tm="100000">
                                          <p:val>
                                            <p:strVal val="#ppt_w"/>
                                          </p:val>
                                        </p:tav>
                                      </p:tavLst>
                                    </p:anim>
                                    <p:anim calcmode="lin" valueType="num">
                                      <p:cBhvr>
                                        <p:cTn id="27" dur="500" fill="hold"/>
                                        <p:tgtEl>
                                          <p:spTgt spid="65"/>
                                        </p:tgtEl>
                                        <p:attrNameLst>
                                          <p:attrName>ppt_h</p:attrName>
                                        </p:attrNameLst>
                                      </p:cBhvr>
                                      <p:tavLst>
                                        <p:tav tm="0">
                                          <p:val>
                                            <p:fltVal val="0"/>
                                          </p:val>
                                        </p:tav>
                                        <p:tav tm="100000">
                                          <p:val>
                                            <p:strVal val="#ppt_h"/>
                                          </p:val>
                                        </p:tav>
                                      </p:tavLst>
                                    </p:anim>
                                    <p:animEffect transition="in" filter="fade">
                                      <p:cBhvr>
                                        <p:cTn id="28" dur="500"/>
                                        <p:tgtEl>
                                          <p:spTgt spid="6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3" presetClass="entr" presetSubtype="0" fill="hold" grpId="0" nodeType="clickEffect">
                                  <p:stCondLst>
                                    <p:cond delay="0"/>
                                  </p:stCondLst>
                                  <p:childTnLst>
                                    <p:set>
                                      <p:cBhvr>
                                        <p:cTn id="32" dur="1" fill="hold">
                                          <p:stCondLst>
                                            <p:cond delay="0"/>
                                          </p:stCondLst>
                                        </p:cTn>
                                        <p:tgtEl>
                                          <p:spTgt spid="238599"/>
                                        </p:tgtEl>
                                        <p:attrNameLst>
                                          <p:attrName>style.visibility</p:attrName>
                                        </p:attrNameLst>
                                      </p:cBhvr>
                                      <p:to>
                                        <p:strVal val="visible"/>
                                      </p:to>
                                    </p:set>
                                    <p:anim calcmode="lin" valueType="num">
                                      <p:cBhvr>
                                        <p:cTn id="33" dur="500" fill="hold"/>
                                        <p:tgtEl>
                                          <p:spTgt spid="238599"/>
                                        </p:tgtEl>
                                        <p:attrNameLst>
                                          <p:attrName>ppt_w</p:attrName>
                                        </p:attrNameLst>
                                      </p:cBhvr>
                                      <p:tavLst>
                                        <p:tav tm="0">
                                          <p:val>
                                            <p:fltVal val="0"/>
                                          </p:val>
                                        </p:tav>
                                        <p:tav tm="100000">
                                          <p:val>
                                            <p:strVal val="#ppt_w"/>
                                          </p:val>
                                        </p:tav>
                                      </p:tavLst>
                                    </p:anim>
                                    <p:anim calcmode="lin" valueType="num">
                                      <p:cBhvr>
                                        <p:cTn id="34" dur="500" fill="hold"/>
                                        <p:tgtEl>
                                          <p:spTgt spid="238599"/>
                                        </p:tgtEl>
                                        <p:attrNameLst>
                                          <p:attrName>ppt_h</p:attrName>
                                        </p:attrNameLst>
                                      </p:cBhvr>
                                      <p:tavLst>
                                        <p:tav tm="0">
                                          <p:val>
                                            <p:fltVal val="0"/>
                                          </p:val>
                                        </p:tav>
                                        <p:tav tm="100000">
                                          <p:val>
                                            <p:strVal val="#ppt_h"/>
                                          </p:val>
                                        </p:tav>
                                      </p:tavLst>
                                    </p:anim>
                                    <p:animEffect transition="in" filter="fade">
                                      <p:cBhvr>
                                        <p:cTn id="35" dur="500"/>
                                        <p:tgtEl>
                                          <p:spTgt spid="238599"/>
                                        </p:tgtEl>
                                      </p:cBhvr>
                                    </p:animEffect>
                                  </p:childTnLst>
                                </p:cTn>
                              </p:par>
                              <p:par>
                                <p:cTn id="36" presetID="53" presetClass="entr" presetSubtype="0" fill="hold" grpId="0" nodeType="withEffect">
                                  <p:stCondLst>
                                    <p:cond delay="0"/>
                                  </p:stCondLst>
                                  <p:childTnLst>
                                    <p:set>
                                      <p:cBhvr>
                                        <p:cTn id="37" dur="1" fill="hold">
                                          <p:stCondLst>
                                            <p:cond delay="0"/>
                                          </p:stCondLst>
                                        </p:cTn>
                                        <p:tgtEl>
                                          <p:spTgt spid="238601"/>
                                        </p:tgtEl>
                                        <p:attrNameLst>
                                          <p:attrName>style.visibility</p:attrName>
                                        </p:attrNameLst>
                                      </p:cBhvr>
                                      <p:to>
                                        <p:strVal val="visible"/>
                                      </p:to>
                                    </p:set>
                                    <p:anim calcmode="lin" valueType="num">
                                      <p:cBhvr>
                                        <p:cTn id="38" dur="500" fill="hold"/>
                                        <p:tgtEl>
                                          <p:spTgt spid="238601"/>
                                        </p:tgtEl>
                                        <p:attrNameLst>
                                          <p:attrName>ppt_w</p:attrName>
                                        </p:attrNameLst>
                                      </p:cBhvr>
                                      <p:tavLst>
                                        <p:tav tm="0">
                                          <p:val>
                                            <p:fltVal val="0"/>
                                          </p:val>
                                        </p:tav>
                                        <p:tav tm="100000">
                                          <p:val>
                                            <p:strVal val="#ppt_w"/>
                                          </p:val>
                                        </p:tav>
                                      </p:tavLst>
                                    </p:anim>
                                    <p:anim calcmode="lin" valueType="num">
                                      <p:cBhvr>
                                        <p:cTn id="39" dur="500" fill="hold"/>
                                        <p:tgtEl>
                                          <p:spTgt spid="238601"/>
                                        </p:tgtEl>
                                        <p:attrNameLst>
                                          <p:attrName>ppt_h</p:attrName>
                                        </p:attrNameLst>
                                      </p:cBhvr>
                                      <p:tavLst>
                                        <p:tav tm="0">
                                          <p:val>
                                            <p:fltVal val="0"/>
                                          </p:val>
                                        </p:tav>
                                        <p:tav tm="100000">
                                          <p:val>
                                            <p:strVal val="#ppt_h"/>
                                          </p:val>
                                        </p:tav>
                                      </p:tavLst>
                                    </p:anim>
                                    <p:animEffect transition="in" filter="fade">
                                      <p:cBhvr>
                                        <p:cTn id="40" dur="500"/>
                                        <p:tgtEl>
                                          <p:spTgt spid="238601"/>
                                        </p:tgtEl>
                                      </p:cBhvr>
                                    </p:animEffect>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nodeType="clickEffect">
                                  <p:stCondLst>
                                    <p:cond delay="0"/>
                                  </p:stCondLst>
                                  <p:childTnLst>
                                    <p:set>
                                      <p:cBhvr>
                                        <p:cTn id="44" dur="1" fill="hold">
                                          <p:stCondLst>
                                            <p:cond delay="0"/>
                                          </p:stCondLst>
                                        </p:cTn>
                                        <p:tgtEl>
                                          <p:spTgt spid="5"/>
                                        </p:tgtEl>
                                        <p:attrNameLst>
                                          <p:attrName>style.visibility</p:attrName>
                                        </p:attrNameLst>
                                      </p:cBhvr>
                                      <p:to>
                                        <p:strVal val="visible"/>
                                      </p:to>
                                    </p:set>
                                    <p:anim calcmode="lin" valueType="num">
                                      <p:cBhvr>
                                        <p:cTn id="45" dur="500" fill="hold"/>
                                        <p:tgtEl>
                                          <p:spTgt spid="5"/>
                                        </p:tgtEl>
                                        <p:attrNameLst>
                                          <p:attrName>ppt_w</p:attrName>
                                        </p:attrNameLst>
                                      </p:cBhvr>
                                      <p:tavLst>
                                        <p:tav tm="0">
                                          <p:val>
                                            <p:fltVal val="0"/>
                                          </p:val>
                                        </p:tav>
                                        <p:tav tm="100000">
                                          <p:val>
                                            <p:strVal val="#ppt_w"/>
                                          </p:val>
                                        </p:tav>
                                      </p:tavLst>
                                    </p:anim>
                                    <p:anim calcmode="lin" valueType="num">
                                      <p:cBhvr>
                                        <p:cTn id="46" dur="500" fill="hold"/>
                                        <p:tgtEl>
                                          <p:spTgt spid="5"/>
                                        </p:tgtEl>
                                        <p:attrNameLst>
                                          <p:attrName>ppt_h</p:attrName>
                                        </p:attrNameLst>
                                      </p:cBhvr>
                                      <p:tavLst>
                                        <p:tav tm="0">
                                          <p:val>
                                            <p:fltVal val="0"/>
                                          </p:val>
                                        </p:tav>
                                        <p:tav tm="100000">
                                          <p:val>
                                            <p:strVal val="#ppt_h"/>
                                          </p:val>
                                        </p:tav>
                                      </p:tavLst>
                                    </p:anim>
                                    <p:animEffect transition="in" filter="fade">
                                      <p:cBhvr>
                                        <p:cTn id="47" dur="500"/>
                                        <p:tgtEl>
                                          <p:spTgt spid="5"/>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ntr" presetSubtype="16" fill="hold" nodeType="clickEffect">
                                  <p:stCondLst>
                                    <p:cond delay="0"/>
                                  </p:stCondLst>
                                  <p:childTnLst>
                                    <p:set>
                                      <p:cBhvr>
                                        <p:cTn id="51" dur="1" fill="hold">
                                          <p:stCondLst>
                                            <p:cond delay="0"/>
                                          </p:stCondLst>
                                        </p:cTn>
                                        <p:tgtEl>
                                          <p:spTgt spid="68"/>
                                        </p:tgtEl>
                                        <p:attrNameLst>
                                          <p:attrName>style.visibility</p:attrName>
                                        </p:attrNameLst>
                                      </p:cBhvr>
                                      <p:to>
                                        <p:strVal val="visible"/>
                                      </p:to>
                                    </p:set>
                                    <p:anim calcmode="lin" valueType="num">
                                      <p:cBhvr>
                                        <p:cTn id="52" dur="500" fill="hold"/>
                                        <p:tgtEl>
                                          <p:spTgt spid="68"/>
                                        </p:tgtEl>
                                        <p:attrNameLst>
                                          <p:attrName>ppt_w</p:attrName>
                                        </p:attrNameLst>
                                      </p:cBhvr>
                                      <p:tavLst>
                                        <p:tav tm="0">
                                          <p:val>
                                            <p:fltVal val="0"/>
                                          </p:val>
                                        </p:tav>
                                        <p:tav tm="100000">
                                          <p:val>
                                            <p:strVal val="#ppt_w"/>
                                          </p:val>
                                        </p:tav>
                                      </p:tavLst>
                                    </p:anim>
                                    <p:anim calcmode="lin" valueType="num">
                                      <p:cBhvr>
                                        <p:cTn id="53" dur="500" fill="hold"/>
                                        <p:tgtEl>
                                          <p:spTgt spid="68"/>
                                        </p:tgtEl>
                                        <p:attrNameLst>
                                          <p:attrName>ppt_h</p:attrName>
                                        </p:attrNameLst>
                                      </p:cBhvr>
                                      <p:tavLst>
                                        <p:tav tm="0">
                                          <p:val>
                                            <p:fltVal val="0"/>
                                          </p:val>
                                        </p:tav>
                                        <p:tav tm="100000">
                                          <p:val>
                                            <p:strVal val="#ppt_h"/>
                                          </p:val>
                                        </p:tav>
                                      </p:tavLst>
                                    </p:anim>
                                    <p:animEffect transition="in" filter="fade">
                                      <p:cBhvr>
                                        <p:cTn id="54" dur="500"/>
                                        <p:tgtEl>
                                          <p:spTgt spid="68"/>
                                        </p:tgtEl>
                                      </p:cBhvr>
                                    </p:animEffect>
                                  </p:childTnLst>
                                </p:cTn>
                              </p:par>
                              <p:par>
                                <p:cTn id="55" presetID="53" presetClass="entr" presetSubtype="16" fill="hold" nodeType="withEffect">
                                  <p:stCondLst>
                                    <p:cond delay="0"/>
                                  </p:stCondLst>
                                  <p:childTnLst>
                                    <p:set>
                                      <p:cBhvr>
                                        <p:cTn id="56" dur="1" fill="hold">
                                          <p:stCondLst>
                                            <p:cond delay="0"/>
                                          </p:stCondLst>
                                        </p:cTn>
                                        <p:tgtEl>
                                          <p:spTgt spid="71"/>
                                        </p:tgtEl>
                                        <p:attrNameLst>
                                          <p:attrName>style.visibility</p:attrName>
                                        </p:attrNameLst>
                                      </p:cBhvr>
                                      <p:to>
                                        <p:strVal val="visible"/>
                                      </p:to>
                                    </p:set>
                                    <p:anim calcmode="lin" valueType="num">
                                      <p:cBhvr>
                                        <p:cTn id="57" dur="500" fill="hold"/>
                                        <p:tgtEl>
                                          <p:spTgt spid="71"/>
                                        </p:tgtEl>
                                        <p:attrNameLst>
                                          <p:attrName>ppt_w</p:attrName>
                                        </p:attrNameLst>
                                      </p:cBhvr>
                                      <p:tavLst>
                                        <p:tav tm="0">
                                          <p:val>
                                            <p:fltVal val="0"/>
                                          </p:val>
                                        </p:tav>
                                        <p:tav tm="100000">
                                          <p:val>
                                            <p:strVal val="#ppt_w"/>
                                          </p:val>
                                        </p:tav>
                                      </p:tavLst>
                                    </p:anim>
                                    <p:anim calcmode="lin" valueType="num">
                                      <p:cBhvr>
                                        <p:cTn id="58" dur="500" fill="hold"/>
                                        <p:tgtEl>
                                          <p:spTgt spid="71"/>
                                        </p:tgtEl>
                                        <p:attrNameLst>
                                          <p:attrName>ppt_h</p:attrName>
                                        </p:attrNameLst>
                                      </p:cBhvr>
                                      <p:tavLst>
                                        <p:tav tm="0">
                                          <p:val>
                                            <p:fltVal val="0"/>
                                          </p:val>
                                        </p:tav>
                                        <p:tav tm="100000">
                                          <p:val>
                                            <p:strVal val="#ppt_h"/>
                                          </p:val>
                                        </p:tav>
                                      </p:tavLst>
                                    </p:anim>
                                    <p:animEffect transition="in" filter="fade">
                                      <p:cBhvr>
                                        <p:cTn id="59" dur="500"/>
                                        <p:tgtEl>
                                          <p:spTgt spid="71"/>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53" presetClass="entr" presetSubtype="16" fill="hold" grpId="0" nodeType="clickEffect">
                                  <p:stCondLst>
                                    <p:cond delay="0"/>
                                  </p:stCondLst>
                                  <p:childTnLst>
                                    <p:set>
                                      <p:cBhvr>
                                        <p:cTn id="63" dur="1" fill="hold">
                                          <p:stCondLst>
                                            <p:cond delay="0"/>
                                          </p:stCondLst>
                                        </p:cTn>
                                        <p:tgtEl>
                                          <p:spTgt spid="43"/>
                                        </p:tgtEl>
                                        <p:attrNameLst>
                                          <p:attrName>style.visibility</p:attrName>
                                        </p:attrNameLst>
                                      </p:cBhvr>
                                      <p:to>
                                        <p:strVal val="visible"/>
                                      </p:to>
                                    </p:set>
                                    <p:anim calcmode="lin" valueType="num">
                                      <p:cBhvr>
                                        <p:cTn id="64" dur="500" fill="hold"/>
                                        <p:tgtEl>
                                          <p:spTgt spid="43"/>
                                        </p:tgtEl>
                                        <p:attrNameLst>
                                          <p:attrName>ppt_w</p:attrName>
                                        </p:attrNameLst>
                                      </p:cBhvr>
                                      <p:tavLst>
                                        <p:tav tm="0">
                                          <p:val>
                                            <p:fltVal val="0"/>
                                          </p:val>
                                        </p:tav>
                                        <p:tav tm="100000">
                                          <p:val>
                                            <p:strVal val="#ppt_w"/>
                                          </p:val>
                                        </p:tav>
                                      </p:tavLst>
                                    </p:anim>
                                    <p:anim calcmode="lin" valueType="num">
                                      <p:cBhvr>
                                        <p:cTn id="65" dur="500" fill="hold"/>
                                        <p:tgtEl>
                                          <p:spTgt spid="43"/>
                                        </p:tgtEl>
                                        <p:attrNameLst>
                                          <p:attrName>ppt_h</p:attrName>
                                        </p:attrNameLst>
                                      </p:cBhvr>
                                      <p:tavLst>
                                        <p:tav tm="0">
                                          <p:val>
                                            <p:fltVal val="0"/>
                                          </p:val>
                                        </p:tav>
                                        <p:tav tm="100000">
                                          <p:val>
                                            <p:strVal val="#ppt_h"/>
                                          </p:val>
                                        </p:tav>
                                      </p:tavLst>
                                    </p:anim>
                                    <p:animEffect transition="in" filter="fade">
                                      <p:cBhvr>
                                        <p:cTn id="66" dur="500"/>
                                        <p:tgtEl>
                                          <p:spTgt spid="43"/>
                                        </p:tgtEl>
                                      </p:cBhvr>
                                    </p:animEffect>
                                  </p:childTnLst>
                                </p:cTn>
                              </p:par>
                              <p:par>
                                <p:cTn id="67" presetID="53" presetClass="entr" presetSubtype="16" fill="hold" grpId="0" nodeType="withEffect">
                                  <p:stCondLst>
                                    <p:cond delay="0"/>
                                  </p:stCondLst>
                                  <p:childTnLst>
                                    <p:set>
                                      <p:cBhvr>
                                        <p:cTn id="68" dur="1" fill="hold">
                                          <p:stCondLst>
                                            <p:cond delay="0"/>
                                          </p:stCondLst>
                                        </p:cTn>
                                        <p:tgtEl>
                                          <p:spTgt spid="44"/>
                                        </p:tgtEl>
                                        <p:attrNameLst>
                                          <p:attrName>style.visibility</p:attrName>
                                        </p:attrNameLst>
                                      </p:cBhvr>
                                      <p:to>
                                        <p:strVal val="visible"/>
                                      </p:to>
                                    </p:set>
                                    <p:anim calcmode="lin" valueType="num">
                                      <p:cBhvr>
                                        <p:cTn id="69" dur="500" fill="hold"/>
                                        <p:tgtEl>
                                          <p:spTgt spid="44"/>
                                        </p:tgtEl>
                                        <p:attrNameLst>
                                          <p:attrName>ppt_w</p:attrName>
                                        </p:attrNameLst>
                                      </p:cBhvr>
                                      <p:tavLst>
                                        <p:tav tm="0">
                                          <p:val>
                                            <p:fltVal val="0"/>
                                          </p:val>
                                        </p:tav>
                                        <p:tav tm="100000">
                                          <p:val>
                                            <p:strVal val="#ppt_w"/>
                                          </p:val>
                                        </p:tav>
                                      </p:tavLst>
                                    </p:anim>
                                    <p:anim calcmode="lin" valueType="num">
                                      <p:cBhvr>
                                        <p:cTn id="70" dur="500" fill="hold"/>
                                        <p:tgtEl>
                                          <p:spTgt spid="44"/>
                                        </p:tgtEl>
                                        <p:attrNameLst>
                                          <p:attrName>ppt_h</p:attrName>
                                        </p:attrNameLst>
                                      </p:cBhvr>
                                      <p:tavLst>
                                        <p:tav tm="0">
                                          <p:val>
                                            <p:fltVal val="0"/>
                                          </p:val>
                                        </p:tav>
                                        <p:tav tm="100000">
                                          <p:val>
                                            <p:strVal val="#ppt_h"/>
                                          </p:val>
                                        </p:tav>
                                      </p:tavLst>
                                    </p:anim>
                                    <p:animEffect transition="in" filter="fade">
                                      <p:cBhvr>
                                        <p:cTn id="71" dur="500"/>
                                        <p:tgtEl>
                                          <p:spTgt spid="44"/>
                                        </p:tgtEl>
                                      </p:cBhvr>
                                    </p:animEffect>
                                  </p:childTnLst>
                                </p:cTn>
                              </p:par>
                            </p:childTnLst>
                          </p:cTn>
                        </p:par>
                      </p:childTnLst>
                    </p:cTn>
                  </p:par>
                  <p:par>
                    <p:cTn id="72" fill="hold">
                      <p:stCondLst>
                        <p:cond delay="indefinite"/>
                      </p:stCondLst>
                      <p:childTnLst>
                        <p:par>
                          <p:cTn id="73" fill="hold">
                            <p:stCondLst>
                              <p:cond delay="0"/>
                            </p:stCondLst>
                            <p:childTnLst>
                              <p:par>
                                <p:cTn id="74" presetID="53" presetClass="entr" presetSubtype="16" fill="hold" nodeType="clickEffect">
                                  <p:stCondLst>
                                    <p:cond delay="0"/>
                                  </p:stCondLst>
                                  <p:childTnLst>
                                    <p:set>
                                      <p:cBhvr>
                                        <p:cTn id="75" dur="1" fill="hold">
                                          <p:stCondLst>
                                            <p:cond delay="0"/>
                                          </p:stCondLst>
                                        </p:cTn>
                                        <p:tgtEl>
                                          <p:spTgt spid="2"/>
                                        </p:tgtEl>
                                        <p:attrNameLst>
                                          <p:attrName>style.visibility</p:attrName>
                                        </p:attrNameLst>
                                      </p:cBhvr>
                                      <p:to>
                                        <p:strVal val="visible"/>
                                      </p:to>
                                    </p:set>
                                    <p:anim calcmode="lin" valueType="num">
                                      <p:cBhvr>
                                        <p:cTn id="76" dur="500" fill="hold"/>
                                        <p:tgtEl>
                                          <p:spTgt spid="2"/>
                                        </p:tgtEl>
                                        <p:attrNameLst>
                                          <p:attrName>ppt_w</p:attrName>
                                        </p:attrNameLst>
                                      </p:cBhvr>
                                      <p:tavLst>
                                        <p:tav tm="0">
                                          <p:val>
                                            <p:fltVal val="0"/>
                                          </p:val>
                                        </p:tav>
                                        <p:tav tm="100000">
                                          <p:val>
                                            <p:strVal val="#ppt_w"/>
                                          </p:val>
                                        </p:tav>
                                      </p:tavLst>
                                    </p:anim>
                                    <p:anim calcmode="lin" valueType="num">
                                      <p:cBhvr>
                                        <p:cTn id="77" dur="500" fill="hold"/>
                                        <p:tgtEl>
                                          <p:spTgt spid="2"/>
                                        </p:tgtEl>
                                        <p:attrNameLst>
                                          <p:attrName>ppt_h</p:attrName>
                                        </p:attrNameLst>
                                      </p:cBhvr>
                                      <p:tavLst>
                                        <p:tav tm="0">
                                          <p:val>
                                            <p:fltVal val="0"/>
                                          </p:val>
                                        </p:tav>
                                        <p:tav tm="100000">
                                          <p:val>
                                            <p:strVal val="#ppt_h"/>
                                          </p:val>
                                        </p:tav>
                                      </p:tavLst>
                                    </p:anim>
                                    <p:animEffect transition="in" filter="fade">
                                      <p:cBhvr>
                                        <p:cTn id="78" dur="500"/>
                                        <p:tgtEl>
                                          <p:spTgt spid="2"/>
                                        </p:tgtEl>
                                      </p:cBhvr>
                                    </p:animEffect>
                                  </p:childTnLst>
                                </p:cTn>
                              </p:par>
                            </p:childTnLst>
                          </p:cTn>
                        </p:par>
                      </p:childTnLst>
                    </p:cTn>
                  </p:par>
                  <p:par>
                    <p:cTn id="79" fill="hold">
                      <p:stCondLst>
                        <p:cond delay="indefinite"/>
                      </p:stCondLst>
                      <p:childTnLst>
                        <p:par>
                          <p:cTn id="80" fill="hold">
                            <p:stCondLst>
                              <p:cond delay="0"/>
                            </p:stCondLst>
                            <p:childTnLst>
                              <p:par>
                                <p:cTn id="81" presetID="53" presetClass="entr" presetSubtype="16" fill="hold" grpId="0" nodeType="clickEffect">
                                  <p:stCondLst>
                                    <p:cond delay="0"/>
                                  </p:stCondLst>
                                  <p:childTnLst>
                                    <p:set>
                                      <p:cBhvr>
                                        <p:cTn id="82" dur="1" fill="hold">
                                          <p:stCondLst>
                                            <p:cond delay="0"/>
                                          </p:stCondLst>
                                        </p:cTn>
                                        <p:tgtEl>
                                          <p:spTgt spid="74"/>
                                        </p:tgtEl>
                                        <p:attrNameLst>
                                          <p:attrName>style.visibility</p:attrName>
                                        </p:attrNameLst>
                                      </p:cBhvr>
                                      <p:to>
                                        <p:strVal val="visible"/>
                                      </p:to>
                                    </p:set>
                                    <p:anim calcmode="lin" valueType="num">
                                      <p:cBhvr>
                                        <p:cTn id="83" dur="500" fill="hold"/>
                                        <p:tgtEl>
                                          <p:spTgt spid="74"/>
                                        </p:tgtEl>
                                        <p:attrNameLst>
                                          <p:attrName>ppt_w</p:attrName>
                                        </p:attrNameLst>
                                      </p:cBhvr>
                                      <p:tavLst>
                                        <p:tav tm="0">
                                          <p:val>
                                            <p:fltVal val="0"/>
                                          </p:val>
                                        </p:tav>
                                        <p:tav tm="100000">
                                          <p:val>
                                            <p:strVal val="#ppt_w"/>
                                          </p:val>
                                        </p:tav>
                                      </p:tavLst>
                                    </p:anim>
                                    <p:anim calcmode="lin" valueType="num">
                                      <p:cBhvr>
                                        <p:cTn id="84" dur="500" fill="hold"/>
                                        <p:tgtEl>
                                          <p:spTgt spid="74"/>
                                        </p:tgtEl>
                                        <p:attrNameLst>
                                          <p:attrName>ppt_h</p:attrName>
                                        </p:attrNameLst>
                                      </p:cBhvr>
                                      <p:tavLst>
                                        <p:tav tm="0">
                                          <p:val>
                                            <p:fltVal val="0"/>
                                          </p:val>
                                        </p:tav>
                                        <p:tav tm="100000">
                                          <p:val>
                                            <p:strVal val="#ppt_h"/>
                                          </p:val>
                                        </p:tav>
                                      </p:tavLst>
                                    </p:anim>
                                    <p:animEffect transition="in" filter="fade">
                                      <p:cBhvr>
                                        <p:cTn id="85" dur="500"/>
                                        <p:tgtEl>
                                          <p:spTgt spid="74"/>
                                        </p:tgtEl>
                                      </p:cBhvr>
                                    </p:animEffect>
                                  </p:childTnLst>
                                </p:cTn>
                              </p:par>
                              <p:par>
                                <p:cTn id="86" presetID="53" presetClass="entr" presetSubtype="16" fill="hold" grpId="0" nodeType="withEffect">
                                  <p:stCondLst>
                                    <p:cond delay="0"/>
                                  </p:stCondLst>
                                  <p:childTnLst>
                                    <p:set>
                                      <p:cBhvr>
                                        <p:cTn id="87" dur="1" fill="hold">
                                          <p:stCondLst>
                                            <p:cond delay="0"/>
                                          </p:stCondLst>
                                        </p:cTn>
                                        <p:tgtEl>
                                          <p:spTgt spid="109594"/>
                                        </p:tgtEl>
                                        <p:attrNameLst>
                                          <p:attrName>style.visibility</p:attrName>
                                        </p:attrNameLst>
                                      </p:cBhvr>
                                      <p:to>
                                        <p:strVal val="visible"/>
                                      </p:to>
                                    </p:set>
                                    <p:anim calcmode="lin" valueType="num">
                                      <p:cBhvr>
                                        <p:cTn id="88" dur="500" fill="hold"/>
                                        <p:tgtEl>
                                          <p:spTgt spid="109594"/>
                                        </p:tgtEl>
                                        <p:attrNameLst>
                                          <p:attrName>ppt_w</p:attrName>
                                        </p:attrNameLst>
                                      </p:cBhvr>
                                      <p:tavLst>
                                        <p:tav tm="0">
                                          <p:val>
                                            <p:fltVal val="0"/>
                                          </p:val>
                                        </p:tav>
                                        <p:tav tm="100000">
                                          <p:val>
                                            <p:strVal val="#ppt_w"/>
                                          </p:val>
                                        </p:tav>
                                      </p:tavLst>
                                    </p:anim>
                                    <p:anim calcmode="lin" valueType="num">
                                      <p:cBhvr>
                                        <p:cTn id="89" dur="500" fill="hold"/>
                                        <p:tgtEl>
                                          <p:spTgt spid="109594"/>
                                        </p:tgtEl>
                                        <p:attrNameLst>
                                          <p:attrName>ppt_h</p:attrName>
                                        </p:attrNameLst>
                                      </p:cBhvr>
                                      <p:tavLst>
                                        <p:tav tm="0">
                                          <p:val>
                                            <p:fltVal val="0"/>
                                          </p:val>
                                        </p:tav>
                                        <p:tav tm="100000">
                                          <p:val>
                                            <p:strVal val="#ppt_h"/>
                                          </p:val>
                                        </p:tav>
                                      </p:tavLst>
                                    </p:anim>
                                    <p:animEffect transition="in" filter="fade">
                                      <p:cBhvr>
                                        <p:cTn id="90" dur="500"/>
                                        <p:tgtEl>
                                          <p:spTgt spid="109594"/>
                                        </p:tgtEl>
                                      </p:cBhvr>
                                    </p:animEffect>
                                  </p:childTnLst>
                                </p:cTn>
                              </p:par>
                            </p:childTnLst>
                          </p:cTn>
                        </p:par>
                      </p:childTnLst>
                    </p:cTn>
                  </p:par>
                  <p:par>
                    <p:cTn id="91" fill="hold">
                      <p:stCondLst>
                        <p:cond delay="indefinite"/>
                      </p:stCondLst>
                      <p:childTnLst>
                        <p:par>
                          <p:cTn id="92" fill="hold">
                            <p:stCondLst>
                              <p:cond delay="0"/>
                            </p:stCondLst>
                            <p:childTnLst>
                              <p:par>
                                <p:cTn id="93" presetID="53" presetClass="exit" presetSubtype="32" fill="hold" nodeType="clickEffect">
                                  <p:stCondLst>
                                    <p:cond delay="0"/>
                                  </p:stCondLst>
                                  <p:childTnLst>
                                    <p:anim calcmode="lin" valueType="num">
                                      <p:cBhvr>
                                        <p:cTn id="94" dur="500"/>
                                        <p:tgtEl>
                                          <p:spTgt spid="65"/>
                                        </p:tgtEl>
                                        <p:attrNameLst>
                                          <p:attrName>ppt_w</p:attrName>
                                        </p:attrNameLst>
                                      </p:cBhvr>
                                      <p:tavLst>
                                        <p:tav tm="0">
                                          <p:val>
                                            <p:strVal val="ppt_w"/>
                                          </p:val>
                                        </p:tav>
                                        <p:tav tm="100000">
                                          <p:val>
                                            <p:fltVal val="0"/>
                                          </p:val>
                                        </p:tav>
                                      </p:tavLst>
                                    </p:anim>
                                    <p:anim calcmode="lin" valueType="num">
                                      <p:cBhvr>
                                        <p:cTn id="95" dur="500"/>
                                        <p:tgtEl>
                                          <p:spTgt spid="65"/>
                                        </p:tgtEl>
                                        <p:attrNameLst>
                                          <p:attrName>ppt_h</p:attrName>
                                        </p:attrNameLst>
                                      </p:cBhvr>
                                      <p:tavLst>
                                        <p:tav tm="0">
                                          <p:val>
                                            <p:strVal val="ppt_h"/>
                                          </p:val>
                                        </p:tav>
                                        <p:tav tm="100000">
                                          <p:val>
                                            <p:fltVal val="0"/>
                                          </p:val>
                                        </p:tav>
                                      </p:tavLst>
                                    </p:anim>
                                    <p:animEffect transition="out" filter="fade">
                                      <p:cBhvr>
                                        <p:cTn id="96" dur="500"/>
                                        <p:tgtEl>
                                          <p:spTgt spid="65"/>
                                        </p:tgtEl>
                                      </p:cBhvr>
                                    </p:animEffect>
                                    <p:set>
                                      <p:cBhvr>
                                        <p:cTn id="97" dur="1" fill="hold">
                                          <p:stCondLst>
                                            <p:cond delay="499"/>
                                          </p:stCondLst>
                                        </p:cTn>
                                        <p:tgtEl>
                                          <p:spTgt spid="6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7" grpId="0" animBg="1"/>
      <p:bldP spid="238599" grpId="0" animBg="1"/>
      <p:bldP spid="238601" grpId="0"/>
      <p:bldP spid="43" grpId="0" animBg="1"/>
      <p:bldP spid="44" grpId="0"/>
      <p:bldP spid="109594" grpId="0"/>
      <p:bldP spid="7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17"/>
          <p:cNvSpPr>
            <a:spLocks noChangeArrowheads="1"/>
          </p:cNvSpPr>
          <p:nvPr/>
        </p:nvSpPr>
        <p:spPr bwMode="auto">
          <a:xfrm>
            <a:off x="8737600" y="1841501"/>
            <a:ext cx="1348317" cy="613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400" i="1">
                <a:solidFill>
                  <a:srgbClr val="000000"/>
                </a:solidFill>
                <a:ea typeface="宋体" panose="02010600030101010101" pitchFamily="2" charset="-122"/>
                <a:cs typeface="Times New Roman" panose="02020603050405020304" pitchFamily="18" charset="0"/>
              </a:rPr>
              <a:t>s</a:t>
            </a:r>
          </a:p>
        </p:txBody>
      </p:sp>
      <p:sp>
        <p:nvSpPr>
          <p:cNvPr id="238595" name="Rectangle 18"/>
          <p:cNvSpPr>
            <a:spLocks noChangeArrowheads="1"/>
          </p:cNvSpPr>
          <p:nvPr/>
        </p:nvSpPr>
        <p:spPr bwMode="auto">
          <a:xfrm>
            <a:off x="8379884" y="2667000"/>
            <a:ext cx="1284816"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400" i="1">
                <a:solidFill>
                  <a:srgbClr val="000000"/>
                </a:solidFill>
                <a:ea typeface="宋体" panose="02010600030101010101" pitchFamily="2" charset="-122"/>
                <a:cs typeface="Times New Roman" panose="02020603050405020304" pitchFamily="18" charset="0"/>
              </a:rPr>
              <a:t>q</a:t>
            </a:r>
            <a:r>
              <a:rPr lang="en-US" altLang="zh-CN" sz="2400">
                <a:solidFill>
                  <a:srgbClr val="000000"/>
                </a:solidFill>
                <a:ea typeface="宋体" panose="02010600030101010101" pitchFamily="2" charset="-122"/>
                <a:cs typeface="Times New Roman" panose="02020603050405020304" pitchFamily="18" charset="0"/>
              </a:rPr>
              <a:t>(1,9)</a:t>
            </a:r>
          </a:p>
        </p:txBody>
      </p:sp>
      <p:sp>
        <p:nvSpPr>
          <p:cNvPr id="109572" name="Rectangle 19"/>
          <p:cNvSpPr>
            <a:spLocks noChangeArrowheads="1"/>
          </p:cNvSpPr>
          <p:nvPr/>
        </p:nvSpPr>
        <p:spPr bwMode="auto">
          <a:xfrm>
            <a:off x="7327900" y="2692401"/>
            <a:ext cx="654051" cy="615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400" i="1">
                <a:solidFill>
                  <a:srgbClr val="000000"/>
                </a:solidFill>
                <a:ea typeface="宋体" panose="02010600030101010101" pitchFamily="2" charset="-122"/>
                <a:cs typeface="Times New Roman" panose="02020603050405020304" pitchFamily="18" charset="0"/>
              </a:rPr>
              <a:t>r</a:t>
            </a:r>
          </a:p>
        </p:txBody>
      </p:sp>
      <p:sp>
        <p:nvSpPr>
          <p:cNvPr id="238597" name="Line 20"/>
          <p:cNvSpPr>
            <a:spLocks noChangeShapeType="1"/>
          </p:cNvSpPr>
          <p:nvPr/>
        </p:nvSpPr>
        <p:spPr bwMode="auto">
          <a:xfrm flipH="1">
            <a:off x="8976784" y="2286001"/>
            <a:ext cx="0" cy="402167"/>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45062" name="Line 21"/>
          <p:cNvSpPr>
            <a:spLocks noChangeShapeType="1"/>
          </p:cNvSpPr>
          <p:nvPr/>
        </p:nvSpPr>
        <p:spPr bwMode="auto">
          <a:xfrm flipH="1">
            <a:off x="7579784" y="2313518"/>
            <a:ext cx="1244600" cy="520700"/>
          </a:xfrm>
          <a:prstGeom prst="line">
            <a:avLst/>
          </a:prstGeom>
          <a:noFill/>
          <a:ln w="25400">
            <a:solidFill>
              <a:schemeClr val="tx2">
                <a:lumMod val="60000"/>
                <a:lumOff val="40000"/>
              </a:schemeClr>
            </a:solidFill>
            <a:round/>
            <a:headEnd/>
            <a:tailEnd/>
          </a:ln>
        </p:spPr>
        <p:txBody>
          <a:bodyPr lIns="91440" tIns="45720" rIns="91440" bIns="45720"/>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238599" name="Line 22"/>
          <p:cNvSpPr>
            <a:spLocks noChangeShapeType="1"/>
          </p:cNvSpPr>
          <p:nvPr/>
        </p:nvSpPr>
        <p:spPr bwMode="auto">
          <a:xfrm flipH="1">
            <a:off x="7584018" y="3141134"/>
            <a:ext cx="946149" cy="472017"/>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238601" name="Rectangle 24"/>
          <p:cNvSpPr>
            <a:spLocks noChangeArrowheads="1"/>
          </p:cNvSpPr>
          <p:nvPr/>
        </p:nvSpPr>
        <p:spPr bwMode="auto">
          <a:xfrm>
            <a:off x="7116233" y="3589867"/>
            <a:ext cx="1289051" cy="709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400" i="1">
                <a:solidFill>
                  <a:srgbClr val="000000"/>
                </a:solidFill>
                <a:ea typeface="宋体" panose="02010600030101010101" pitchFamily="2" charset="-122"/>
                <a:cs typeface="Times New Roman" panose="02020603050405020304" pitchFamily="18" charset="0"/>
              </a:rPr>
              <a:t>p</a:t>
            </a:r>
            <a:r>
              <a:rPr lang="en-US" altLang="zh-CN" sz="2400">
                <a:solidFill>
                  <a:srgbClr val="000000"/>
                </a:solidFill>
                <a:ea typeface="宋体" panose="02010600030101010101" pitchFamily="2" charset="-122"/>
                <a:cs typeface="Times New Roman" panose="02020603050405020304" pitchFamily="18" charset="0"/>
              </a:rPr>
              <a:t>(1,9)</a:t>
            </a:r>
          </a:p>
        </p:txBody>
      </p:sp>
      <p:sp>
        <p:nvSpPr>
          <p:cNvPr id="109577" name="Rectangle 31"/>
          <p:cNvSpPr>
            <a:spLocks noChangeArrowheads="1"/>
          </p:cNvSpPr>
          <p:nvPr/>
        </p:nvSpPr>
        <p:spPr bwMode="auto">
          <a:xfrm>
            <a:off x="7670801" y="1238251"/>
            <a:ext cx="28067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fontAlgn="base">
              <a:spcBef>
                <a:spcPct val="0"/>
              </a:spcBef>
              <a:spcAft>
                <a:spcPct val="0"/>
              </a:spcAft>
            </a:pPr>
            <a:r>
              <a:rPr lang="zh-CN" altLang="en-US" sz="3600">
                <a:solidFill>
                  <a:srgbClr val="2D83F4"/>
                </a:solidFill>
                <a:latin typeface="楷体" panose="02010609060101010101" pitchFamily="49" charset="-122"/>
                <a:ea typeface="楷体" panose="02010609060101010101" pitchFamily="49" charset="-122"/>
                <a:cs typeface="Times New Roman" panose="02020603050405020304" pitchFamily="18" charset="0"/>
              </a:rPr>
              <a:t>活动树</a:t>
            </a:r>
          </a:p>
        </p:txBody>
      </p:sp>
      <p:grpSp>
        <p:nvGrpSpPr>
          <p:cNvPr id="109578" name="Group 99"/>
          <p:cNvGrpSpPr>
            <a:grpSpLocks/>
          </p:cNvGrpSpPr>
          <p:nvPr/>
        </p:nvGrpSpPr>
        <p:grpSpPr bwMode="auto">
          <a:xfrm>
            <a:off x="5198534" y="592667"/>
            <a:ext cx="1231900" cy="863600"/>
            <a:chOff x="975" y="2750"/>
            <a:chExt cx="776" cy="544"/>
          </a:xfrm>
        </p:grpSpPr>
        <p:sp>
          <p:nvSpPr>
            <p:cNvPr id="21" name="Line 140"/>
            <p:cNvSpPr>
              <a:spLocks noChangeShapeType="1"/>
            </p:cNvSpPr>
            <p:nvPr/>
          </p:nvSpPr>
          <p:spPr bwMode="auto">
            <a:xfrm flipV="1">
              <a:off x="975" y="3113"/>
              <a:ext cx="725" cy="1"/>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20" name="Line 139"/>
            <p:cNvSpPr>
              <a:spLocks noChangeShapeType="1"/>
            </p:cNvSpPr>
            <p:nvPr/>
          </p:nvSpPr>
          <p:spPr bwMode="auto">
            <a:xfrm flipV="1">
              <a:off x="975" y="2931"/>
              <a:ext cx="745" cy="1"/>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16" name="Rectangle 135"/>
            <p:cNvSpPr>
              <a:spLocks noChangeArrowheads="1"/>
            </p:cNvSpPr>
            <p:nvPr/>
          </p:nvSpPr>
          <p:spPr bwMode="auto">
            <a:xfrm>
              <a:off x="978" y="2775"/>
              <a:ext cx="773" cy="519"/>
            </a:xfrm>
            <a:prstGeom prst="rect">
              <a:avLst/>
            </a:prstGeom>
            <a:noFill/>
            <a:ln w="25400">
              <a:solidFill>
                <a:schemeClr val="tx2">
                  <a:lumMod val="60000"/>
                  <a:lumOff val="40000"/>
                </a:schemeClr>
              </a:solidFill>
              <a:miter lim="800000"/>
              <a:headEnd/>
              <a:tailEnd/>
            </a:ln>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defTabSz="1219170" fontAlgn="base">
                <a:spcBef>
                  <a:spcPct val="0"/>
                </a:spcBef>
                <a:spcAft>
                  <a:spcPct val="0"/>
                </a:spcAft>
                <a:buClrTx/>
                <a:buSzTx/>
                <a:buNone/>
                <a:defRPr/>
              </a:pPr>
              <a:endParaRPr lang="zh-CN" altLang="en-US" sz="1600">
                <a:solidFill>
                  <a:prstClr val="black"/>
                </a:solidFill>
                <a:latin typeface="Times New Roman" panose="02020603050405020304" pitchFamily="18" charset="0"/>
                <a:ea typeface="楷体_GB2312" pitchFamily="49" charset="-122"/>
                <a:cs typeface="Times New Roman" panose="02020603050405020304" pitchFamily="18" charset="0"/>
              </a:endParaRPr>
            </a:p>
          </p:txBody>
        </p:sp>
        <p:sp>
          <p:nvSpPr>
            <p:cNvPr id="109613" name="Rectangle 136"/>
            <p:cNvSpPr>
              <a:spLocks noChangeArrowheads="1"/>
            </p:cNvSpPr>
            <p:nvPr/>
          </p:nvSpPr>
          <p:spPr bwMode="auto">
            <a:xfrm>
              <a:off x="975" y="2750"/>
              <a:ext cx="77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prstClr val="black"/>
                  </a:solidFill>
                  <a:cs typeface="Times New Roman" panose="02020603050405020304" pitchFamily="18" charset="0"/>
                </a:rPr>
                <a:t>s</a:t>
              </a:r>
            </a:p>
          </p:txBody>
        </p:sp>
        <p:sp>
          <p:nvSpPr>
            <p:cNvPr id="109614" name="Rectangle 137"/>
            <p:cNvSpPr>
              <a:spLocks noChangeArrowheads="1"/>
            </p:cNvSpPr>
            <p:nvPr/>
          </p:nvSpPr>
          <p:spPr bwMode="auto">
            <a:xfrm>
              <a:off x="975" y="3113"/>
              <a:ext cx="77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prstClr val="black"/>
                  </a:solidFill>
                  <a:cs typeface="Times New Roman" panose="02020603050405020304" pitchFamily="18" charset="0"/>
                </a:rPr>
                <a:t>a</a:t>
              </a:r>
            </a:p>
          </p:txBody>
        </p:sp>
      </p:grpSp>
      <p:sp>
        <p:nvSpPr>
          <p:cNvPr id="109579" name="Rectangle 32"/>
          <p:cNvSpPr>
            <a:spLocks noChangeArrowheads="1"/>
          </p:cNvSpPr>
          <p:nvPr/>
        </p:nvSpPr>
        <p:spPr bwMode="auto">
          <a:xfrm>
            <a:off x="4944534" y="-97366"/>
            <a:ext cx="166581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fontAlgn="base">
              <a:spcBef>
                <a:spcPct val="0"/>
              </a:spcBef>
              <a:spcAft>
                <a:spcPct val="0"/>
              </a:spcAft>
            </a:pPr>
            <a:r>
              <a:rPr lang="zh-CN" altLang="en-US" sz="3600">
                <a:solidFill>
                  <a:srgbClr val="2D83F4"/>
                </a:solidFill>
                <a:latin typeface="楷体" panose="02010609060101010101" pitchFamily="49" charset="-122"/>
                <a:ea typeface="楷体" panose="02010609060101010101" pitchFamily="49" charset="-122"/>
                <a:cs typeface="Times New Roman" panose="02020603050405020304" pitchFamily="18" charset="0"/>
              </a:rPr>
              <a:t>控制栈</a:t>
            </a:r>
          </a:p>
        </p:txBody>
      </p:sp>
      <p:grpSp>
        <p:nvGrpSpPr>
          <p:cNvPr id="109580" name="组合 113"/>
          <p:cNvGrpSpPr>
            <a:grpSpLocks/>
          </p:cNvGrpSpPr>
          <p:nvPr/>
        </p:nvGrpSpPr>
        <p:grpSpPr bwMode="auto">
          <a:xfrm>
            <a:off x="239185" y="3716867"/>
            <a:ext cx="4186767" cy="2305051"/>
            <a:chOff x="5003799" y="500048"/>
            <a:chExt cx="3282977" cy="1803794"/>
          </a:xfrm>
        </p:grpSpPr>
        <p:sp>
          <p:nvSpPr>
            <p:cNvPr id="24" name="Rectangle 4"/>
            <p:cNvSpPr>
              <a:spLocks noChangeArrowheads="1"/>
            </p:cNvSpPr>
            <p:nvPr/>
          </p:nvSpPr>
          <p:spPr bwMode="auto">
            <a:xfrm>
              <a:off x="5003799" y="500048"/>
              <a:ext cx="3282977" cy="1788886"/>
            </a:xfrm>
            <a:prstGeom prst="rect">
              <a:avLst/>
            </a:prstGeom>
            <a:solidFill>
              <a:schemeClr val="accent5">
                <a:lumMod val="60000"/>
                <a:lumOff val="40000"/>
              </a:schemeClr>
            </a:solidFill>
            <a:ln w="9525">
              <a:solidFill>
                <a:schemeClr val="tx1"/>
              </a:solidFill>
              <a:miter lim="800000"/>
              <a:headEnd/>
              <a:tailEnd/>
            </a:ln>
          </p:spPr>
          <p:txBody>
            <a:bodyPr lIns="91440" tIns="45720" rIns="91440" bIns="45720"/>
            <a:lstStyle/>
            <a:p>
              <a:pPr marL="342891" indent="-342891" defTabSz="1219170" fontAlgn="base">
                <a:lnSpc>
                  <a:spcPts val="2400"/>
                </a:lnSpc>
                <a:spcBef>
                  <a:spcPct val="20000"/>
                </a:spcBef>
                <a:spcAft>
                  <a:spcPct val="0"/>
                </a:spcAft>
                <a:buClr>
                  <a:srgbClr val="5EAEFF"/>
                </a:buClr>
                <a:buSzPct val="60000"/>
                <a:defRPr/>
              </a:pPr>
              <a:r>
                <a:rPr lang="zh-CN" altLang="en-US" sz="1600" b="1" dirty="0">
                  <a:solidFill>
                    <a:prstClr val="black"/>
                  </a:solidFill>
                  <a:latin typeface="楷体_GB2312"/>
                  <a:ea typeface="楷体_GB2312"/>
                  <a:cs typeface="楷体_GB2312"/>
                </a:rPr>
                <a:t>	</a:t>
              </a:r>
              <a:r>
                <a:rPr lang="en-US" altLang="zh-CN" sz="2400" b="1" dirty="0">
                  <a:solidFill>
                    <a:srgbClr val="0000FF"/>
                  </a:solidFill>
                  <a:latin typeface="Times New Roman" panose="02020603050405020304" pitchFamily="18" charset="0"/>
                  <a:ea typeface="楷体_GB2312"/>
                  <a:cs typeface="Times New Roman" pitchFamily="18" charset="0"/>
                </a:rPr>
                <a:t>      </a:t>
              </a:r>
              <a:r>
                <a:rPr lang="zh-CN" altLang="en-US" sz="2400" b="1" dirty="0">
                  <a:solidFill>
                    <a:srgbClr val="0000FF"/>
                  </a:solidFill>
                  <a:latin typeface="楷体" pitchFamily="49" charset="-122"/>
                  <a:ea typeface="楷体" pitchFamily="49" charset="-122"/>
                  <a:cs typeface="Times New Roman" pitchFamily="18" charset="0"/>
                </a:rPr>
                <a:t>过程	  嵌套深度</a:t>
              </a:r>
              <a:endParaRPr lang="en-US" altLang="zh-CN" sz="2400" b="1" dirty="0">
                <a:solidFill>
                  <a:srgbClr val="0000FF"/>
                </a:solidFill>
                <a:latin typeface="楷体" pitchFamily="49" charset="-122"/>
                <a:ea typeface="楷体" pitchFamily="49" charset="-122"/>
                <a:cs typeface="Times New Roman" pitchFamily="18" charset="0"/>
              </a:endParaRPr>
            </a:p>
            <a:p>
              <a:pPr marL="342891" indent="-342891" algn="just" defTabSz="1219170" fontAlgn="base">
                <a:lnSpc>
                  <a:spcPts val="2400"/>
                </a:lnSpc>
                <a:spcBef>
                  <a:spcPct val="20000"/>
                </a:spcBef>
                <a:spcAft>
                  <a:spcPct val="0"/>
                </a:spcAft>
                <a:buClr>
                  <a:srgbClr val="5EAEFF"/>
                </a:buClr>
                <a:buSzPct val="60000"/>
                <a:defRPr/>
              </a:pPr>
              <a:r>
                <a:rPr lang="en-US" altLang="zh-CN" sz="2400" b="1" i="1" dirty="0">
                  <a:solidFill>
                    <a:prstClr val="black"/>
                  </a:solidFill>
                  <a:latin typeface="Times New Roman" panose="02020603050405020304" pitchFamily="18" charset="0"/>
                  <a:ea typeface="楷体_GB2312"/>
                  <a:cs typeface="Times New Roman" pitchFamily="18" charset="0"/>
                </a:rPr>
                <a:t>sort</a:t>
              </a:r>
              <a:r>
                <a:rPr lang="en-US" altLang="zh-CN" sz="2400" b="1" dirty="0">
                  <a:solidFill>
                    <a:prstClr val="black"/>
                  </a:solidFill>
                  <a:latin typeface="Times New Roman" panose="02020603050405020304" pitchFamily="18" charset="0"/>
                  <a:ea typeface="楷体_GB2312"/>
                  <a:cs typeface="Times New Roman" pitchFamily="18" charset="0"/>
                </a:rPr>
                <a:t>		             1</a:t>
              </a:r>
            </a:p>
            <a:p>
              <a:pPr marL="342891" indent="-342891" algn="just" defTabSz="1219170" fontAlgn="base">
                <a:lnSpc>
                  <a:spcPts val="2400"/>
                </a:lnSpc>
                <a:spcBef>
                  <a:spcPct val="20000"/>
                </a:spcBef>
                <a:spcAft>
                  <a:spcPct val="0"/>
                </a:spcAft>
                <a:buClr>
                  <a:srgbClr val="5EAEFF"/>
                </a:buClr>
                <a:buSzPct val="60000"/>
                <a:defRPr/>
              </a:pPr>
              <a:r>
                <a:rPr lang="en-US" altLang="zh-CN" sz="2400" b="1" dirty="0">
                  <a:solidFill>
                    <a:prstClr val="black"/>
                  </a:solidFill>
                  <a:latin typeface="Times New Roman" panose="02020603050405020304" pitchFamily="18" charset="0"/>
                  <a:ea typeface="楷体_GB2312"/>
                  <a:cs typeface="Times New Roman" pitchFamily="18" charset="0"/>
                </a:rPr>
                <a:t>	</a:t>
              </a:r>
              <a:r>
                <a:rPr lang="en-US" altLang="zh-CN" sz="2400" b="1" i="1" dirty="0" err="1">
                  <a:solidFill>
                    <a:prstClr val="black"/>
                  </a:solidFill>
                  <a:latin typeface="Times New Roman" panose="02020603050405020304" pitchFamily="18" charset="0"/>
                  <a:ea typeface="楷体_GB2312"/>
                  <a:cs typeface="Times New Roman" pitchFamily="18" charset="0"/>
                </a:rPr>
                <a:t>readarray</a:t>
              </a:r>
              <a:r>
                <a:rPr lang="en-US" altLang="zh-CN" sz="2400" b="1" dirty="0">
                  <a:solidFill>
                    <a:prstClr val="black"/>
                  </a:solidFill>
                  <a:latin typeface="Times New Roman" panose="02020603050405020304" pitchFamily="18" charset="0"/>
                  <a:ea typeface="楷体_GB2312"/>
                  <a:cs typeface="Times New Roman" pitchFamily="18" charset="0"/>
                </a:rPr>
                <a:t>	             2</a:t>
              </a:r>
            </a:p>
            <a:p>
              <a:pPr marL="342891" indent="-342891" algn="just" defTabSz="1219170" fontAlgn="base">
                <a:lnSpc>
                  <a:spcPts val="2400"/>
                </a:lnSpc>
                <a:spcBef>
                  <a:spcPct val="20000"/>
                </a:spcBef>
                <a:spcAft>
                  <a:spcPct val="0"/>
                </a:spcAft>
                <a:buClr>
                  <a:srgbClr val="5EAEFF"/>
                </a:buClr>
                <a:buSzPct val="60000"/>
                <a:defRPr/>
              </a:pPr>
              <a:r>
                <a:rPr lang="en-US" altLang="zh-CN" sz="2400" b="1" dirty="0">
                  <a:solidFill>
                    <a:prstClr val="black"/>
                  </a:solidFill>
                  <a:latin typeface="Times New Roman" panose="02020603050405020304" pitchFamily="18" charset="0"/>
                  <a:ea typeface="楷体_GB2312"/>
                  <a:cs typeface="Times New Roman" pitchFamily="18" charset="0"/>
                </a:rPr>
                <a:t>	</a:t>
              </a:r>
              <a:r>
                <a:rPr lang="en-US" altLang="zh-CN" sz="2400" b="1" i="1" dirty="0">
                  <a:solidFill>
                    <a:prstClr val="black"/>
                  </a:solidFill>
                  <a:latin typeface="Times New Roman" panose="02020603050405020304" pitchFamily="18" charset="0"/>
                  <a:ea typeface="楷体_GB2312"/>
                  <a:cs typeface="Times New Roman" pitchFamily="18" charset="0"/>
                </a:rPr>
                <a:t>exchange</a:t>
              </a:r>
              <a:r>
                <a:rPr lang="en-US" altLang="zh-CN" sz="2400" b="1" dirty="0">
                  <a:solidFill>
                    <a:prstClr val="black"/>
                  </a:solidFill>
                  <a:latin typeface="Times New Roman" panose="02020603050405020304" pitchFamily="18" charset="0"/>
                  <a:ea typeface="楷体_GB2312"/>
                  <a:cs typeface="Times New Roman" pitchFamily="18" charset="0"/>
                </a:rPr>
                <a:t>	             2</a:t>
              </a:r>
            </a:p>
            <a:p>
              <a:pPr marL="342891" indent="-342891" algn="just" defTabSz="1219170" fontAlgn="base">
                <a:lnSpc>
                  <a:spcPts val="2400"/>
                </a:lnSpc>
                <a:spcBef>
                  <a:spcPct val="20000"/>
                </a:spcBef>
                <a:spcAft>
                  <a:spcPct val="0"/>
                </a:spcAft>
                <a:buClr>
                  <a:srgbClr val="5EAEFF"/>
                </a:buClr>
                <a:buSzPct val="60000"/>
                <a:defRPr/>
              </a:pPr>
              <a:r>
                <a:rPr lang="en-US" altLang="zh-CN" sz="2400" b="1" dirty="0">
                  <a:solidFill>
                    <a:prstClr val="black"/>
                  </a:solidFill>
                  <a:latin typeface="Times New Roman" panose="02020603050405020304" pitchFamily="18" charset="0"/>
                  <a:ea typeface="楷体_GB2312"/>
                  <a:cs typeface="Times New Roman" pitchFamily="18" charset="0"/>
                </a:rPr>
                <a:t>	</a:t>
              </a:r>
              <a:r>
                <a:rPr lang="en-US" altLang="zh-CN" sz="2400" b="1" i="1" dirty="0" err="1">
                  <a:solidFill>
                    <a:prstClr val="black"/>
                  </a:solidFill>
                  <a:latin typeface="Times New Roman" panose="02020603050405020304" pitchFamily="18" charset="0"/>
                  <a:ea typeface="楷体_GB2312"/>
                  <a:cs typeface="Times New Roman" pitchFamily="18" charset="0"/>
                </a:rPr>
                <a:t>quicksort</a:t>
              </a:r>
              <a:r>
                <a:rPr lang="en-US" altLang="zh-CN" sz="2400" b="1" dirty="0">
                  <a:solidFill>
                    <a:prstClr val="black"/>
                  </a:solidFill>
                  <a:latin typeface="Times New Roman" panose="02020603050405020304" pitchFamily="18" charset="0"/>
                  <a:ea typeface="楷体_GB2312"/>
                  <a:cs typeface="Times New Roman" pitchFamily="18" charset="0"/>
                </a:rPr>
                <a:t>	             2</a:t>
              </a:r>
            </a:p>
            <a:p>
              <a:pPr marL="342891" indent="-342891" algn="just" defTabSz="1219170" fontAlgn="base">
                <a:lnSpc>
                  <a:spcPts val="2400"/>
                </a:lnSpc>
                <a:spcBef>
                  <a:spcPct val="20000"/>
                </a:spcBef>
                <a:spcAft>
                  <a:spcPct val="0"/>
                </a:spcAft>
                <a:buClr>
                  <a:srgbClr val="5EAEFF"/>
                </a:buClr>
                <a:buSzPct val="60000"/>
                <a:defRPr/>
              </a:pPr>
              <a:r>
                <a:rPr lang="en-US" altLang="zh-CN" sz="2400" b="1" dirty="0">
                  <a:solidFill>
                    <a:prstClr val="black"/>
                  </a:solidFill>
                  <a:latin typeface="Times New Roman" panose="02020603050405020304" pitchFamily="18" charset="0"/>
                  <a:ea typeface="楷体_GB2312"/>
                  <a:cs typeface="Times New Roman" pitchFamily="18" charset="0"/>
                </a:rPr>
                <a:t>		</a:t>
              </a:r>
              <a:r>
                <a:rPr lang="en-US" altLang="zh-CN" sz="2400" b="1" i="1" dirty="0">
                  <a:solidFill>
                    <a:prstClr val="black"/>
                  </a:solidFill>
                  <a:latin typeface="Times New Roman" panose="02020603050405020304" pitchFamily="18" charset="0"/>
                  <a:ea typeface="楷体_GB2312"/>
                  <a:cs typeface="Times New Roman" pitchFamily="18" charset="0"/>
                </a:rPr>
                <a:t>partition</a:t>
              </a:r>
              <a:r>
                <a:rPr lang="en-US" altLang="zh-CN" sz="2400" b="1" dirty="0">
                  <a:solidFill>
                    <a:prstClr val="black"/>
                  </a:solidFill>
                  <a:latin typeface="Times New Roman" panose="02020603050405020304" pitchFamily="18" charset="0"/>
                  <a:ea typeface="楷体_GB2312"/>
                  <a:cs typeface="Times New Roman" pitchFamily="18" charset="0"/>
                </a:rPr>
                <a:t>	             3</a:t>
              </a:r>
            </a:p>
          </p:txBody>
        </p:sp>
        <p:cxnSp>
          <p:nvCxnSpPr>
            <p:cNvPr id="25" name="直接连接符 24"/>
            <p:cNvCxnSpPr/>
            <p:nvPr/>
          </p:nvCxnSpPr>
          <p:spPr>
            <a:xfrm>
              <a:off x="5003799" y="798196"/>
              <a:ext cx="32763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7143211" y="500048"/>
              <a:ext cx="0" cy="18037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 name="Group 99"/>
          <p:cNvGrpSpPr>
            <a:grpSpLocks/>
          </p:cNvGrpSpPr>
          <p:nvPr/>
        </p:nvGrpSpPr>
        <p:grpSpPr bwMode="auto">
          <a:xfrm>
            <a:off x="5207000" y="1428751"/>
            <a:ext cx="1272117" cy="848783"/>
            <a:chOff x="948" y="2750"/>
            <a:chExt cx="802" cy="534"/>
          </a:xfrm>
        </p:grpSpPr>
        <p:sp>
          <p:nvSpPr>
            <p:cNvPr id="33" name="Line 140"/>
            <p:cNvSpPr>
              <a:spLocks noChangeShapeType="1"/>
            </p:cNvSpPr>
            <p:nvPr/>
          </p:nvSpPr>
          <p:spPr bwMode="auto">
            <a:xfrm flipV="1">
              <a:off x="975" y="3114"/>
              <a:ext cx="726" cy="0"/>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32" name="Line 139"/>
            <p:cNvSpPr>
              <a:spLocks noChangeShapeType="1"/>
            </p:cNvSpPr>
            <p:nvPr/>
          </p:nvSpPr>
          <p:spPr bwMode="auto">
            <a:xfrm flipV="1">
              <a:off x="975" y="2931"/>
              <a:ext cx="746" cy="1"/>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28" name="Rectangle 135"/>
            <p:cNvSpPr>
              <a:spLocks noChangeArrowheads="1"/>
            </p:cNvSpPr>
            <p:nvPr/>
          </p:nvSpPr>
          <p:spPr bwMode="auto">
            <a:xfrm>
              <a:off x="948" y="2765"/>
              <a:ext cx="773" cy="519"/>
            </a:xfrm>
            <a:prstGeom prst="rect">
              <a:avLst/>
            </a:prstGeom>
            <a:noFill/>
            <a:ln w="25400">
              <a:solidFill>
                <a:schemeClr val="tx2">
                  <a:lumMod val="60000"/>
                  <a:lumOff val="40000"/>
                </a:schemeClr>
              </a:solidFill>
              <a:miter lim="800000"/>
              <a:headEnd/>
              <a:tailEnd/>
            </a:ln>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defTabSz="1219170" fontAlgn="base">
                <a:spcBef>
                  <a:spcPct val="0"/>
                </a:spcBef>
                <a:spcAft>
                  <a:spcPct val="0"/>
                </a:spcAft>
                <a:buClrTx/>
                <a:buSzTx/>
                <a:buNone/>
                <a:defRPr/>
              </a:pPr>
              <a:endParaRPr lang="zh-CN" altLang="en-US" sz="1600">
                <a:solidFill>
                  <a:prstClr val="black"/>
                </a:solidFill>
                <a:latin typeface="Times New Roman" panose="02020603050405020304" pitchFamily="18" charset="0"/>
                <a:ea typeface="楷体_GB2312" pitchFamily="49" charset="-122"/>
                <a:cs typeface="Times New Roman" panose="02020603050405020304" pitchFamily="18" charset="0"/>
              </a:endParaRPr>
            </a:p>
          </p:txBody>
        </p:sp>
        <p:sp>
          <p:nvSpPr>
            <p:cNvPr id="109604" name="Rectangle 136"/>
            <p:cNvSpPr>
              <a:spLocks noChangeArrowheads="1"/>
            </p:cNvSpPr>
            <p:nvPr/>
          </p:nvSpPr>
          <p:spPr bwMode="auto">
            <a:xfrm>
              <a:off x="975" y="2750"/>
              <a:ext cx="77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prstClr val="black"/>
                  </a:solidFill>
                  <a:cs typeface="Times New Roman" panose="02020603050405020304" pitchFamily="18" charset="0"/>
                </a:rPr>
                <a:t>q</a:t>
              </a:r>
              <a:r>
                <a:rPr lang="en-US" altLang="zh-CN" sz="1600">
                  <a:solidFill>
                    <a:prstClr val="black"/>
                  </a:solidFill>
                  <a:cs typeface="Times New Roman" panose="02020603050405020304" pitchFamily="18" charset="0"/>
                </a:rPr>
                <a:t> (1, 9)</a:t>
              </a:r>
            </a:p>
          </p:txBody>
        </p:sp>
        <p:sp>
          <p:nvSpPr>
            <p:cNvPr id="109605" name="Rectangle 137"/>
            <p:cNvSpPr>
              <a:spLocks noChangeArrowheads="1"/>
            </p:cNvSpPr>
            <p:nvPr/>
          </p:nvSpPr>
          <p:spPr bwMode="auto">
            <a:xfrm>
              <a:off x="975" y="3113"/>
              <a:ext cx="77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prstClr val="black"/>
                  </a:solidFill>
                  <a:cs typeface="Times New Roman" panose="02020603050405020304" pitchFamily="18" charset="0"/>
                </a:rPr>
                <a:t>v</a:t>
              </a:r>
            </a:p>
          </p:txBody>
        </p:sp>
      </p:grpSp>
      <p:grpSp>
        <p:nvGrpSpPr>
          <p:cNvPr id="5" name="Group 99"/>
          <p:cNvGrpSpPr>
            <a:grpSpLocks/>
          </p:cNvGrpSpPr>
          <p:nvPr/>
        </p:nvGrpSpPr>
        <p:grpSpPr bwMode="auto">
          <a:xfrm>
            <a:off x="5207000" y="2277533"/>
            <a:ext cx="1272117" cy="846667"/>
            <a:chOff x="948" y="2750"/>
            <a:chExt cx="802" cy="534"/>
          </a:xfrm>
        </p:grpSpPr>
        <p:sp>
          <p:nvSpPr>
            <p:cNvPr id="41" name="Line 140"/>
            <p:cNvSpPr>
              <a:spLocks noChangeShapeType="1"/>
            </p:cNvSpPr>
            <p:nvPr/>
          </p:nvSpPr>
          <p:spPr bwMode="auto">
            <a:xfrm flipV="1">
              <a:off x="975" y="3113"/>
              <a:ext cx="726" cy="1"/>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40" name="Line 139"/>
            <p:cNvSpPr>
              <a:spLocks noChangeShapeType="1"/>
            </p:cNvSpPr>
            <p:nvPr/>
          </p:nvSpPr>
          <p:spPr bwMode="auto">
            <a:xfrm flipV="1">
              <a:off x="975" y="2932"/>
              <a:ext cx="746" cy="0"/>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36" name="Rectangle 135"/>
            <p:cNvSpPr>
              <a:spLocks noChangeArrowheads="1"/>
            </p:cNvSpPr>
            <p:nvPr/>
          </p:nvSpPr>
          <p:spPr bwMode="auto">
            <a:xfrm>
              <a:off x="948" y="2765"/>
              <a:ext cx="773" cy="519"/>
            </a:xfrm>
            <a:prstGeom prst="rect">
              <a:avLst/>
            </a:prstGeom>
            <a:noFill/>
            <a:ln w="25400">
              <a:solidFill>
                <a:schemeClr val="tx2">
                  <a:lumMod val="60000"/>
                  <a:lumOff val="40000"/>
                </a:schemeClr>
              </a:solidFill>
              <a:miter lim="800000"/>
              <a:headEnd/>
              <a:tailEnd/>
            </a:ln>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defTabSz="1219170" fontAlgn="base">
                <a:spcBef>
                  <a:spcPct val="0"/>
                </a:spcBef>
                <a:spcAft>
                  <a:spcPct val="0"/>
                </a:spcAft>
                <a:buClrTx/>
                <a:buSzTx/>
                <a:buNone/>
                <a:defRPr/>
              </a:pPr>
              <a:endParaRPr lang="zh-CN" altLang="en-US" sz="1600">
                <a:solidFill>
                  <a:prstClr val="black"/>
                </a:solidFill>
                <a:latin typeface="Times New Roman" panose="02020603050405020304" pitchFamily="18" charset="0"/>
                <a:ea typeface="楷体_GB2312" pitchFamily="49" charset="-122"/>
                <a:cs typeface="Times New Roman" panose="02020603050405020304" pitchFamily="18" charset="0"/>
              </a:endParaRPr>
            </a:p>
          </p:txBody>
        </p:sp>
        <p:sp>
          <p:nvSpPr>
            <p:cNvPr id="109598" name="Rectangle 136"/>
            <p:cNvSpPr>
              <a:spLocks noChangeArrowheads="1"/>
            </p:cNvSpPr>
            <p:nvPr/>
          </p:nvSpPr>
          <p:spPr bwMode="auto">
            <a:xfrm>
              <a:off x="975" y="2750"/>
              <a:ext cx="77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prstClr val="black"/>
                  </a:solidFill>
                  <a:cs typeface="Times New Roman" panose="02020603050405020304" pitchFamily="18" charset="0"/>
                </a:rPr>
                <a:t>p</a:t>
              </a:r>
              <a:r>
                <a:rPr lang="en-US" altLang="zh-CN" sz="1600">
                  <a:solidFill>
                    <a:prstClr val="black"/>
                  </a:solidFill>
                  <a:cs typeface="Times New Roman" panose="02020603050405020304" pitchFamily="18" charset="0"/>
                </a:rPr>
                <a:t> (1, 9)</a:t>
              </a:r>
            </a:p>
          </p:txBody>
        </p:sp>
        <p:sp>
          <p:nvSpPr>
            <p:cNvPr id="109599" name="Rectangle 137"/>
            <p:cNvSpPr>
              <a:spLocks noChangeArrowheads="1"/>
            </p:cNvSpPr>
            <p:nvPr/>
          </p:nvSpPr>
          <p:spPr bwMode="auto">
            <a:xfrm>
              <a:off x="975" y="3113"/>
              <a:ext cx="77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prstClr val="black"/>
                  </a:solidFill>
                  <a:cs typeface="Times New Roman" panose="02020603050405020304" pitchFamily="18" charset="0"/>
                </a:rPr>
                <a:t>i, j</a:t>
              </a:r>
            </a:p>
          </p:txBody>
        </p:sp>
      </p:grpSp>
      <p:sp>
        <p:nvSpPr>
          <p:cNvPr id="43" name="Line 12"/>
          <p:cNvSpPr>
            <a:spLocks noChangeShapeType="1"/>
          </p:cNvSpPr>
          <p:nvPr/>
        </p:nvSpPr>
        <p:spPr bwMode="auto">
          <a:xfrm flipH="1">
            <a:off x="7509933" y="4036485"/>
            <a:ext cx="0" cy="391583"/>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44" name="Rectangle 22"/>
          <p:cNvSpPr>
            <a:spLocks noChangeArrowheads="1"/>
          </p:cNvSpPr>
          <p:nvPr/>
        </p:nvSpPr>
        <p:spPr bwMode="auto">
          <a:xfrm>
            <a:off x="7291918" y="4324352"/>
            <a:ext cx="359833" cy="359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667" i="1" dirty="0">
                <a:solidFill>
                  <a:prstClr val="black"/>
                </a:solidFill>
                <a:ea typeface="宋体" panose="02010600030101010101" pitchFamily="2" charset="-122"/>
              </a:rPr>
              <a:t>e</a:t>
            </a:r>
          </a:p>
        </p:txBody>
      </p:sp>
      <p:grpSp>
        <p:nvGrpSpPr>
          <p:cNvPr id="6" name="Group 99"/>
          <p:cNvGrpSpPr>
            <a:grpSpLocks/>
          </p:cNvGrpSpPr>
          <p:nvPr/>
        </p:nvGrpSpPr>
        <p:grpSpPr bwMode="auto">
          <a:xfrm>
            <a:off x="5207000" y="3141133"/>
            <a:ext cx="1272117" cy="846667"/>
            <a:chOff x="948" y="2750"/>
            <a:chExt cx="802" cy="534"/>
          </a:xfrm>
        </p:grpSpPr>
        <p:sp>
          <p:nvSpPr>
            <p:cNvPr id="51" name="Line 140"/>
            <p:cNvSpPr>
              <a:spLocks noChangeShapeType="1"/>
            </p:cNvSpPr>
            <p:nvPr/>
          </p:nvSpPr>
          <p:spPr bwMode="auto">
            <a:xfrm flipV="1">
              <a:off x="975" y="3113"/>
              <a:ext cx="726" cy="1"/>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50" name="Line 139"/>
            <p:cNvSpPr>
              <a:spLocks noChangeShapeType="1"/>
            </p:cNvSpPr>
            <p:nvPr/>
          </p:nvSpPr>
          <p:spPr bwMode="auto">
            <a:xfrm flipV="1">
              <a:off x="975" y="2932"/>
              <a:ext cx="746" cy="0"/>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46" name="Rectangle 135"/>
            <p:cNvSpPr>
              <a:spLocks noChangeArrowheads="1"/>
            </p:cNvSpPr>
            <p:nvPr/>
          </p:nvSpPr>
          <p:spPr bwMode="auto">
            <a:xfrm>
              <a:off x="948" y="2765"/>
              <a:ext cx="773" cy="519"/>
            </a:xfrm>
            <a:prstGeom prst="rect">
              <a:avLst/>
            </a:prstGeom>
            <a:noFill/>
            <a:ln w="25400">
              <a:solidFill>
                <a:schemeClr val="tx2">
                  <a:lumMod val="60000"/>
                  <a:lumOff val="40000"/>
                </a:schemeClr>
              </a:solidFill>
              <a:miter lim="800000"/>
              <a:headEnd/>
              <a:tailEnd/>
            </a:ln>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defTabSz="1219170" fontAlgn="base">
                <a:spcBef>
                  <a:spcPct val="0"/>
                </a:spcBef>
                <a:spcAft>
                  <a:spcPct val="0"/>
                </a:spcAft>
                <a:buClrTx/>
                <a:buSzTx/>
                <a:buNone/>
                <a:defRPr/>
              </a:pPr>
              <a:endParaRPr lang="zh-CN" altLang="en-US" sz="1600">
                <a:solidFill>
                  <a:prstClr val="black"/>
                </a:solidFill>
                <a:latin typeface="Times New Roman" panose="02020603050405020304" pitchFamily="18" charset="0"/>
                <a:ea typeface="楷体_GB2312" pitchFamily="49" charset="-122"/>
                <a:cs typeface="Times New Roman" panose="02020603050405020304" pitchFamily="18" charset="0"/>
              </a:endParaRPr>
            </a:p>
          </p:txBody>
        </p:sp>
        <p:sp>
          <p:nvSpPr>
            <p:cNvPr id="109592" name="Rectangle 136"/>
            <p:cNvSpPr>
              <a:spLocks noChangeArrowheads="1"/>
            </p:cNvSpPr>
            <p:nvPr/>
          </p:nvSpPr>
          <p:spPr bwMode="auto">
            <a:xfrm>
              <a:off x="975" y="2750"/>
              <a:ext cx="77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prstClr val="black"/>
                  </a:solidFill>
                  <a:cs typeface="Times New Roman" panose="02020603050405020304" pitchFamily="18" charset="0"/>
                </a:rPr>
                <a:t>e</a:t>
              </a:r>
              <a:endParaRPr lang="en-US" altLang="zh-CN" sz="1600">
                <a:solidFill>
                  <a:prstClr val="black"/>
                </a:solidFill>
                <a:cs typeface="Times New Roman" panose="02020603050405020304" pitchFamily="18" charset="0"/>
              </a:endParaRPr>
            </a:p>
          </p:txBody>
        </p:sp>
        <p:sp>
          <p:nvSpPr>
            <p:cNvPr id="109593" name="Rectangle 137"/>
            <p:cNvSpPr>
              <a:spLocks noChangeArrowheads="1"/>
            </p:cNvSpPr>
            <p:nvPr/>
          </p:nvSpPr>
          <p:spPr bwMode="auto">
            <a:xfrm>
              <a:off x="975" y="3113"/>
              <a:ext cx="77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endParaRPr lang="en-US" altLang="zh-CN" sz="1600" i="1">
                <a:solidFill>
                  <a:prstClr val="black"/>
                </a:solidFill>
                <a:cs typeface="Times New Roman" panose="02020603050405020304" pitchFamily="18" charset="0"/>
              </a:endParaRPr>
            </a:p>
          </p:txBody>
        </p:sp>
      </p:grpSp>
      <p:sp>
        <p:nvSpPr>
          <p:cNvPr id="48" name="Line 12"/>
          <p:cNvSpPr>
            <a:spLocks noChangeShapeType="1"/>
          </p:cNvSpPr>
          <p:nvPr/>
        </p:nvSpPr>
        <p:spPr bwMode="auto">
          <a:xfrm flipH="1">
            <a:off x="7509933" y="4036485"/>
            <a:ext cx="0" cy="391583"/>
          </a:xfrm>
          <a:prstGeom prst="line">
            <a:avLst/>
          </a:prstGeom>
          <a:noFill/>
          <a:ln w="25400">
            <a:solidFill>
              <a:schemeClr val="tx2">
                <a:lumMod val="60000"/>
                <a:lumOff val="40000"/>
              </a:schemeClr>
            </a:solidFill>
            <a:round/>
            <a:headEnd/>
            <a:tailEnd/>
          </a:ln>
          <a:extLst>
            <a:ext uri="{909E8E84-426E-40DD-AFC4-6F175D3DCCD1}">
              <a14:hiddenFill xmlns:a14="http://schemas.microsoft.com/office/drawing/2010/main">
                <a:noFill/>
              </a14:hiddenFill>
            </a:ext>
          </a:extLst>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54" name="Rectangle 7"/>
          <p:cNvSpPr>
            <a:spLocks noChangeArrowheads="1"/>
          </p:cNvSpPr>
          <p:nvPr/>
        </p:nvSpPr>
        <p:spPr bwMode="auto">
          <a:xfrm>
            <a:off x="3693301" y="961234"/>
            <a:ext cx="957297" cy="367841"/>
          </a:xfrm>
          <a:prstGeom prst="rect">
            <a:avLst/>
          </a:prstGeom>
          <a:solidFill>
            <a:srgbClr val="00E4A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zh-CN" altLang="en-US" sz="2400" kern="0">
              <a:solidFill>
                <a:srgbClr val="000000"/>
              </a:solidFill>
              <a:latin typeface="Tahoma" panose="020B0604030504040204" pitchFamily="34" charset="0"/>
              <a:ea typeface="宋体" panose="02010600030101010101" pitchFamily="2" charset="-122"/>
            </a:endParaRPr>
          </a:p>
        </p:txBody>
      </p:sp>
      <p:sp>
        <p:nvSpPr>
          <p:cNvPr id="55" name="Text Box 8"/>
          <p:cNvSpPr txBox="1">
            <a:spLocks noChangeArrowheads="1"/>
          </p:cNvSpPr>
          <p:nvPr/>
        </p:nvSpPr>
        <p:spPr bwMode="auto">
          <a:xfrm>
            <a:off x="3503787" y="417885"/>
            <a:ext cx="155695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1219170" fontAlgn="base">
              <a:spcBef>
                <a:spcPct val="50000"/>
              </a:spcBef>
              <a:spcAft>
                <a:spcPct val="0"/>
              </a:spcAft>
            </a:pPr>
            <a:r>
              <a:rPr kumimoji="1" lang="en-US" altLang="zh-CN" sz="2400" dirty="0">
                <a:solidFill>
                  <a:srgbClr val="000000"/>
                </a:solidFill>
                <a:latin typeface="Times New Roman" panose="02020603050405020304" pitchFamily="18" charset="0"/>
                <a:ea typeface="宋体" panose="02010600030101010101" pitchFamily="2" charset="-122"/>
              </a:rPr>
              <a:t>display</a:t>
            </a:r>
            <a:r>
              <a:rPr kumimoji="1" lang="zh-CN" altLang="en-US" sz="2400" dirty="0">
                <a:solidFill>
                  <a:srgbClr val="000000"/>
                </a:solidFill>
                <a:latin typeface="Times New Roman" panose="02020603050405020304" pitchFamily="18" charset="0"/>
                <a:ea typeface="宋体" panose="02010600030101010101" pitchFamily="2" charset="-122"/>
              </a:rPr>
              <a:t>表</a:t>
            </a:r>
            <a:endParaRPr kumimoji="1" lang="en-US" altLang="zh-CN" sz="2400" dirty="0">
              <a:solidFill>
                <a:srgbClr val="000000"/>
              </a:solidFill>
              <a:latin typeface="Times New Roman" panose="02020603050405020304" pitchFamily="18" charset="0"/>
              <a:ea typeface="宋体" panose="02010600030101010101" pitchFamily="2" charset="-122"/>
            </a:endParaRPr>
          </a:p>
        </p:txBody>
      </p:sp>
      <p:sp>
        <p:nvSpPr>
          <p:cNvPr id="57" name="Text Box 12"/>
          <p:cNvSpPr txBox="1">
            <a:spLocks noChangeArrowheads="1"/>
          </p:cNvSpPr>
          <p:nvPr/>
        </p:nvSpPr>
        <p:spPr bwMode="auto">
          <a:xfrm>
            <a:off x="3004324" y="898933"/>
            <a:ext cx="1219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1219170" fontAlgn="base">
              <a:spcBef>
                <a:spcPct val="0"/>
              </a:spcBef>
              <a:spcAft>
                <a:spcPct val="0"/>
              </a:spcAft>
            </a:pPr>
            <a:r>
              <a:rPr kumimoji="1" lang="en-US" altLang="zh-CN" sz="2400" dirty="0">
                <a:solidFill>
                  <a:srgbClr val="000000"/>
                </a:solidFill>
                <a:latin typeface="Times New Roman" panose="02020603050405020304" pitchFamily="18" charset="0"/>
                <a:ea typeface="宋体" panose="02010600030101010101" pitchFamily="2" charset="-122"/>
              </a:rPr>
              <a:t>d[1]</a:t>
            </a:r>
          </a:p>
        </p:txBody>
      </p:sp>
      <p:cxnSp>
        <p:nvCxnSpPr>
          <p:cNvPr id="58" name="直接箭头连接符 57"/>
          <p:cNvCxnSpPr/>
          <p:nvPr/>
        </p:nvCxnSpPr>
        <p:spPr>
          <a:xfrm>
            <a:off x="4420532" y="1168897"/>
            <a:ext cx="69862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9" name="组合 58"/>
          <p:cNvGrpSpPr/>
          <p:nvPr/>
        </p:nvGrpSpPr>
        <p:grpSpPr>
          <a:xfrm>
            <a:off x="3004325" y="1267493"/>
            <a:ext cx="1646273" cy="461665"/>
            <a:chOff x="2253243" y="950619"/>
            <a:chExt cx="1234705" cy="346249"/>
          </a:xfrm>
        </p:grpSpPr>
        <p:sp>
          <p:nvSpPr>
            <p:cNvPr id="60" name="Text Box 12"/>
            <p:cNvSpPr txBox="1">
              <a:spLocks noChangeArrowheads="1"/>
            </p:cNvSpPr>
            <p:nvPr/>
          </p:nvSpPr>
          <p:spPr bwMode="auto">
            <a:xfrm>
              <a:off x="2253243" y="950619"/>
              <a:ext cx="914400"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1219170" fontAlgn="base">
                <a:spcBef>
                  <a:spcPct val="0"/>
                </a:spcBef>
                <a:spcAft>
                  <a:spcPct val="0"/>
                </a:spcAft>
              </a:pPr>
              <a:r>
                <a:rPr kumimoji="1" lang="en-US" altLang="zh-CN" sz="2400" dirty="0">
                  <a:solidFill>
                    <a:srgbClr val="000000"/>
                  </a:solidFill>
                  <a:latin typeface="Times New Roman" panose="02020603050405020304" pitchFamily="18" charset="0"/>
                  <a:ea typeface="宋体" panose="02010600030101010101" pitchFamily="2" charset="-122"/>
                </a:rPr>
                <a:t>d[2]</a:t>
              </a:r>
            </a:p>
          </p:txBody>
        </p:sp>
        <p:sp>
          <p:nvSpPr>
            <p:cNvPr id="61" name="Rectangle 7"/>
            <p:cNvSpPr>
              <a:spLocks noChangeArrowheads="1"/>
            </p:cNvSpPr>
            <p:nvPr/>
          </p:nvSpPr>
          <p:spPr bwMode="auto">
            <a:xfrm>
              <a:off x="2769975" y="997345"/>
              <a:ext cx="717973" cy="275881"/>
            </a:xfrm>
            <a:prstGeom prst="rect">
              <a:avLst/>
            </a:prstGeom>
            <a:solidFill>
              <a:srgbClr val="00E4A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zh-CN" altLang="en-US" sz="2400" kern="0">
                <a:solidFill>
                  <a:srgbClr val="000000"/>
                </a:solidFill>
                <a:latin typeface="Tahoma" panose="020B0604030504040204" pitchFamily="34" charset="0"/>
                <a:ea typeface="宋体" panose="02010600030101010101" pitchFamily="2" charset="-122"/>
              </a:endParaRPr>
            </a:p>
          </p:txBody>
        </p:sp>
      </p:grpSp>
      <p:grpSp>
        <p:nvGrpSpPr>
          <p:cNvPr id="65" name="组合 64"/>
          <p:cNvGrpSpPr/>
          <p:nvPr/>
        </p:nvGrpSpPr>
        <p:grpSpPr>
          <a:xfrm>
            <a:off x="4425951" y="1495956"/>
            <a:ext cx="693205" cy="2220721"/>
            <a:chOff x="3319463" y="1121966"/>
            <a:chExt cx="519904" cy="1665541"/>
          </a:xfrm>
        </p:grpSpPr>
        <p:cxnSp>
          <p:nvCxnSpPr>
            <p:cNvPr id="66" name="直接箭头连接符 65"/>
            <p:cNvCxnSpPr/>
            <p:nvPr/>
          </p:nvCxnSpPr>
          <p:spPr>
            <a:xfrm>
              <a:off x="3608785" y="1121966"/>
              <a:ext cx="230582" cy="166554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3319463" y="1131590"/>
              <a:ext cx="27801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8" name="组合 67"/>
          <p:cNvGrpSpPr/>
          <p:nvPr/>
        </p:nvGrpSpPr>
        <p:grpSpPr>
          <a:xfrm>
            <a:off x="3000482" y="1635980"/>
            <a:ext cx="1646273" cy="461665"/>
            <a:chOff x="2253243" y="950619"/>
            <a:chExt cx="1234705" cy="346249"/>
          </a:xfrm>
        </p:grpSpPr>
        <p:sp>
          <p:nvSpPr>
            <p:cNvPr id="69" name="Text Box 12"/>
            <p:cNvSpPr txBox="1">
              <a:spLocks noChangeArrowheads="1"/>
            </p:cNvSpPr>
            <p:nvPr/>
          </p:nvSpPr>
          <p:spPr bwMode="auto">
            <a:xfrm>
              <a:off x="2253243" y="950619"/>
              <a:ext cx="914400"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1219170" fontAlgn="base">
                <a:spcBef>
                  <a:spcPct val="0"/>
                </a:spcBef>
                <a:spcAft>
                  <a:spcPct val="0"/>
                </a:spcAft>
              </a:pPr>
              <a:r>
                <a:rPr kumimoji="1" lang="en-US" altLang="zh-CN" sz="2400" dirty="0">
                  <a:solidFill>
                    <a:srgbClr val="000000"/>
                  </a:solidFill>
                  <a:latin typeface="Times New Roman" panose="02020603050405020304" pitchFamily="18" charset="0"/>
                  <a:ea typeface="宋体" panose="02010600030101010101" pitchFamily="2" charset="-122"/>
                </a:rPr>
                <a:t>d[3]</a:t>
              </a:r>
            </a:p>
          </p:txBody>
        </p:sp>
        <p:sp>
          <p:nvSpPr>
            <p:cNvPr id="70" name="Rectangle 7"/>
            <p:cNvSpPr>
              <a:spLocks noChangeArrowheads="1"/>
            </p:cNvSpPr>
            <p:nvPr/>
          </p:nvSpPr>
          <p:spPr bwMode="auto">
            <a:xfrm>
              <a:off x="2769975" y="997345"/>
              <a:ext cx="717973" cy="275881"/>
            </a:xfrm>
            <a:prstGeom prst="rect">
              <a:avLst/>
            </a:prstGeom>
            <a:solidFill>
              <a:srgbClr val="00E4A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zh-CN" altLang="en-US" sz="2400" kern="0">
                <a:solidFill>
                  <a:srgbClr val="000000"/>
                </a:solidFill>
                <a:latin typeface="Tahoma" panose="020B0604030504040204" pitchFamily="34" charset="0"/>
                <a:ea typeface="宋体" panose="02010600030101010101" pitchFamily="2" charset="-122"/>
              </a:endParaRPr>
            </a:p>
          </p:txBody>
        </p:sp>
      </p:grpSp>
      <p:grpSp>
        <p:nvGrpSpPr>
          <p:cNvPr id="71" name="组合 70"/>
          <p:cNvGrpSpPr/>
          <p:nvPr/>
        </p:nvGrpSpPr>
        <p:grpSpPr>
          <a:xfrm>
            <a:off x="4422109" y="1892829"/>
            <a:ext cx="783305" cy="988635"/>
            <a:chOff x="3319463" y="1121966"/>
            <a:chExt cx="587479" cy="741476"/>
          </a:xfrm>
        </p:grpSpPr>
        <p:cxnSp>
          <p:nvCxnSpPr>
            <p:cNvPr id="72" name="直接箭头连接符 71"/>
            <p:cNvCxnSpPr/>
            <p:nvPr/>
          </p:nvCxnSpPr>
          <p:spPr>
            <a:xfrm>
              <a:off x="3608785" y="1121966"/>
              <a:ext cx="298157" cy="74147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3319463" y="1131590"/>
              <a:ext cx="27801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4" name="Freeform 56"/>
          <p:cNvSpPr>
            <a:spLocks/>
          </p:cNvSpPr>
          <p:nvPr/>
        </p:nvSpPr>
        <p:spPr bwMode="auto">
          <a:xfrm rot="-511685">
            <a:off x="6384386" y="1980875"/>
            <a:ext cx="456805" cy="1583876"/>
          </a:xfrm>
          <a:custGeom>
            <a:avLst/>
            <a:gdLst>
              <a:gd name="T0" fmla="*/ 0 w 358"/>
              <a:gd name="T1" fmla="*/ 2147483646 h 930"/>
              <a:gd name="T2" fmla="*/ 2147483646 w 358"/>
              <a:gd name="T3" fmla="*/ 2147483646 h 930"/>
              <a:gd name="T4" fmla="*/ 2147483646 w 358"/>
              <a:gd name="T5" fmla="*/ 2147483646 h 930"/>
              <a:gd name="T6" fmla="*/ 2147483646 w 358"/>
              <a:gd name="T7" fmla="*/ 2147483646 h 930"/>
              <a:gd name="T8" fmla="*/ 2147483646 w 358"/>
              <a:gd name="T9" fmla="*/ 0 h 930"/>
              <a:gd name="T10" fmla="*/ 0 60000 65536"/>
              <a:gd name="T11" fmla="*/ 0 60000 65536"/>
              <a:gd name="T12" fmla="*/ 0 60000 65536"/>
              <a:gd name="T13" fmla="*/ 0 60000 65536"/>
              <a:gd name="T14" fmla="*/ 0 60000 65536"/>
              <a:gd name="T15" fmla="*/ 0 w 358"/>
              <a:gd name="T16" fmla="*/ 0 h 930"/>
              <a:gd name="T17" fmla="*/ 358 w 358"/>
              <a:gd name="T18" fmla="*/ 930 h 930"/>
            </a:gdLst>
            <a:ahLst/>
            <a:cxnLst>
              <a:cxn ang="T10">
                <a:pos x="T0" y="T1"/>
              </a:cxn>
              <a:cxn ang="T11">
                <a:pos x="T2" y="T3"/>
              </a:cxn>
              <a:cxn ang="T12">
                <a:pos x="T4" y="T5"/>
              </a:cxn>
              <a:cxn ang="T13">
                <a:pos x="T6" y="T7"/>
              </a:cxn>
              <a:cxn ang="T14">
                <a:pos x="T8" y="T9"/>
              </a:cxn>
            </a:cxnLst>
            <a:rect l="T15" t="T16" r="T17" b="T18"/>
            <a:pathLst>
              <a:path w="358" h="930">
                <a:moveTo>
                  <a:pt x="0" y="930"/>
                </a:moveTo>
                <a:cubicBezTo>
                  <a:pt x="38" y="910"/>
                  <a:pt x="167" y="873"/>
                  <a:pt x="225" y="810"/>
                </a:cubicBezTo>
                <a:cubicBezTo>
                  <a:pt x="283" y="747"/>
                  <a:pt x="332" y="653"/>
                  <a:pt x="345" y="555"/>
                </a:cubicBezTo>
                <a:cubicBezTo>
                  <a:pt x="358" y="457"/>
                  <a:pt x="337" y="317"/>
                  <a:pt x="300" y="225"/>
                </a:cubicBezTo>
                <a:cubicBezTo>
                  <a:pt x="263" y="133"/>
                  <a:pt x="158" y="47"/>
                  <a:pt x="120"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lIns="91440" tIns="45720" rIns="91440" bIns="45720"/>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63" name="Rectangle 2">
            <a:extLst>
              <a:ext uri="{FF2B5EF4-FFF2-40B4-BE49-F238E27FC236}">
                <a16:creationId xmlns:a16="http://schemas.microsoft.com/office/drawing/2014/main" id="{00FF7F69-176A-44B0-A4B6-E4FB989DDF03}"/>
              </a:ext>
            </a:extLst>
          </p:cNvPr>
          <p:cNvSpPr>
            <a:spLocks noGrp="1" noChangeArrowheads="1"/>
          </p:cNvSpPr>
          <p:nvPr>
            <p:ph type="title"/>
          </p:nvPr>
        </p:nvSpPr>
        <p:spPr>
          <a:xfrm>
            <a:off x="1007533" y="357718"/>
            <a:ext cx="10574867" cy="478367"/>
          </a:xfrm>
        </p:spPr>
        <p:txBody>
          <a:bodyPr/>
          <a:lstStyle/>
          <a:p>
            <a:pPr eaLnBrk="1" hangingPunct="1"/>
            <a:r>
              <a:rPr lang="zh-CN" altLang="en-US" sz="4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例</a:t>
            </a:r>
            <a:endParaRPr lang="en-US" altLang="zh-CN" sz="4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4" name="Rectangle 138">
            <a:extLst>
              <a:ext uri="{FF2B5EF4-FFF2-40B4-BE49-F238E27FC236}">
                <a16:creationId xmlns:a16="http://schemas.microsoft.com/office/drawing/2014/main" id="{2F82D17F-3BC5-4C6F-82A9-3FF27B34FFB9}"/>
              </a:ext>
            </a:extLst>
          </p:cNvPr>
          <p:cNvSpPr>
            <a:spLocks noChangeArrowheads="1"/>
          </p:cNvSpPr>
          <p:nvPr/>
        </p:nvSpPr>
        <p:spPr bwMode="auto">
          <a:xfrm>
            <a:off x="5198251" y="3427706"/>
            <a:ext cx="1229290" cy="217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zh-CN" altLang="en-US" sz="1600" dirty="0">
                <a:solidFill>
                  <a:prstClr val="black"/>
                </a:solidFill>
                <a:latin typeface="楷体" panose="02010609060101010101" pitchFamily="49" charset="-122"/>
                <a:ea typeface="楷体" panose="02010609060101010101" pitchFamily="49" charset="-122"/>
                <a:cs typeface="Times New Roman" panose="02020603050405020304" pitchFamily="18" charset="0"/>
              </a:rPr>
              <a:t>保存的</a:t>
            </a:r>
            <a:r>
              <a:rPr lang="en-US" altLang="zh-CN" sz="1600" dirty="0">
                <a:solidFill>
                  <a:prstClr val="black"/>
                </a:solidFill>
                <a:ea typeface="楷体" panose="02010609060101010101" pitchFamily="49" charset="-122"/>
                <a:cs typeface="Times New Roman" panose="02020603050405020304" pitchFamily="18" charset="0"/>
              </a:rPr>
              <a:t>d[2]</a:t>
            </a:r>
            <a:endParaRPr lang="zh-CN" altLang="en-US" sz="1600" dirty="0">
              <a:solidFill>
                <a:prstClr val="black"/>
              </a:solidFill>
              <a:ea typeface="楷体" panose="02010609060101010101" pitchFamily="49" charset="-122"/>
              <a:cs typeface="Times New Roman" panose="02020603050405020304" pitchFamily="18" charset="0"/>
            </a:endParaRPr>
          </a:p>
          <a:p>
            <a:pPr algn="ctr" defTabSz="1219170" eaLnBrk="0" fontAlgn="base" hangingPunct="0">
              <a:spcBef>
                <a:spcPct val="0"/>
              </a:spcBef>
              <a:spcAft>
                <a:spcPct val="0"/>
              </a:spcAft>
            </a:pPr>
            <a:endParaRPr lang="zh-CN" altLang="en-US" sz="1600" dirty="0">
              <a:solidFill>
                <a:prstClr val="black"/>
              </a:solidFill>
              <a:latin typeface="楷体" panose="02010609060101010101" pitchFamily="49" charset="-122"/>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400048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p:cTn id="7" dur="500" fill="hold"/>
                                        <p:tgtEl>
                                          <p:spTgt spid="65"/>
                                        </p:tgtEl>
                                        <p:attrNameLst>
                                          <p:attrName>ppt_w</p:attrName>
                                        </p:attrNameLst>
                                      </p:cBhvr>
                                      <p:tavLst>
                                        <p:tav tm="0">
                                          <p:val>
                                            <p:fltVal val="0"/>
                                          </p:val>
                                        </p:tav>
                                        <p:tav tm="100000">
                                          <p:val>
                                            <p:strVal val="#ppt_w"/>
                                          </p:val>
                                        </p:tav>
                                      </p:tavLst>
                                    </p:anim>
                                    <p:anim calcmode="lin" valueType="num">
                                      <p:cBhvr>
                                        <p:cTn id="8" dur="500" fill="hold"/>
                                        <p:tgtEl>
                                          <p:spTgt spid="65"/>
                                        </p:tgtEl>
                                        <p:attrNameLst>
                                          <p:attrName>ppt_h</p:attrName>
                                        </p:attrNameLst>
                                      </p:cBhvr>
                                      <p:tavLst>
                                        <p:tav tm="0">
                                          <p:val>
                                            <p:fltVal val="0"/>
                                          </p:val>
                                        </p:tav>
                                        <p:tav tm="100000">
                                          <p:val>
                                            <p:strVal val="#ppt_h"/>
                                          </p:val>
                                        </p:tav>
                                      </p:tavLst>
                                    </p:anim>
                                    <p:animEffect transition="in" filter="fade">
                                      <p:cBhvr>
                                        <p:cTn id="9" dur="500"/>
                                        <p:tgtEl>
                                          <p:spTgt spid="65"/>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48"/>
                                        </p:tgtEl>
                                        <p:attrNameLst>
                                          <p:attrName>style.visibility</p:attrName>
                                        </p:attrNameLst>
                                      </p:cBhvr>
                                      <p:to>
                                        <p:strVal val="visible"/>
                                      </p:to>
                                    </p:set>
                                    <p:anim calcmode="lin" valueType="num">
                                      <p:cBhvr>
                                        <p:cTn id="14" dur="500" fill="hold"/>
                                        <p:tgtEl>
                                          <p:spTgt spid="48"/>
                                        </p:tgtEl>
                                        <p:attrNameLst>
                                          <p:attrName>ppt_w</p:attrName>
                                        </p:attrNameLst>
                                      </p:cBhvr>
                                      <p:tavLst>
                                        <p:tav tm="0">
                                          <p:val>
                                            <p:fltVal val="0"/>
                                          </p:val>
                                        </p:tav>
                                        <p:tav tm="100000">
                                          <p:val>
                                            <p:strVal val="#ppt_w"/>
                                          </p:val>
                                        </p:tav>
                                      </p:tavLst>
                                    </p:anim>
                                    <p:anim calcmode="lin" valueType="num">
                                      <p:cBhvr>
                                        <p:cTn id="15" dur="500" fill="hold"/>
                                        <p:tgtEl>
                                          <p:spTgt spid="48"/>
                                        </p:tgtEl>
                                        <p:attrNameLst>
                                          <p:attrName>ppt_h</p:attrName>
                                        </p:attrNameLst>
                                      </p:cBhvr>
                                      <p:tavLst>
                                        <p:tav tm="0">
                                          <p:val>
                                            <p:fltVal val="0"/>
                                          </p:val>
                                        </p:tav>
                                        <p:tav tm="100000">
                                          <p:val>
                                            <p:strVal val="#ppt_h"/>
                                          </p:val>
                                        </p:tav>
                                      </p:tavLst>
                                    </p:anim>
                                    <p:animEffect transition="in" filter="fade">
                                      <p:cBhvr>
                                        <p:cTn id="16" dur="500"/>
                                        <p:tgtEl>
                                          <p:spTgt spid="48"/>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xit" presetSubtype="32" fill="hold" nodeType="clickEffect">
                                  <p:stCondLst>
                                    <p:cond delay="0"/>
                                  </p:stCondLst>
                                  <p:childTnLst>
                                    <p:anim calcmode="lin" valueType="num">
                                      <p:cBhvr>
                                        <p:cTn id="20" dur="500"/>
                                        <p:tgtEl>
                                          <p:spTgt spid="65"/>
                                        </p:tgtEl>
                                        <p:attrNameLst>
                                          <p:attrName>ppt_w</p:attrName>
                                        </p:attrNameLst>
                                      </p:cBhvr>
                                      <p:tavLst>
                                        <p:tav tm="0">
                                          <p:val>
                                            <p:strVal val="ppt_w"/>
                                          </p:val>
                                        </p:tav>
                                        <p:tav tm="100000">
                                          <p:val>
                                            <p:fltVal val="0"/>
                                          </p:val>
                                        </p:tav>
                                      </p:tavLst>
                                    </p:anim>
                                    <p:anim calcmode="lin" valueType="num">
                                      <p:cBhvr>
                                        <p:cTn id="21" dur="500"/>
                                        <p:tgtEl>
                                          <p:spTgt spid="65"/>
                                        </p:tgtEl>
                                        <p:attrNameLst>
                                          <p:attrName>ppt_h</p:attrName>
                                        </p:attrNameLst>
                                      </p:cBhvr>
                                      <p:tavLst>
                                        <p:tav tm="0">
                                          <p:val>
                                            <p:strVal val="ppt_h"/>
                                          </p:val>
                                        </p:tav>
                                        <p:tav tm="100000">
                                          <p:val>
                                            <p:fltVal val="0"/>
                                          </p:val>
                                        </p:tav>
                                      </p:tavLst>
                                    </p:anim>
                                    <p:animEffect transition="out" filter="fade">
                                      <p:cBhvr>
                                        <p:cTn id="22" dur="500"/>
                                        <p:tgtEl>
                                          <p:spTgt spid="65"/>
                                        </p:tgtEl>
                                      </p:cBhvr>
                                    </p:animEffect>
                                    <p:set>
                                      <p:cBhvr>
                                        <p:cTn id="23" dur="1" fill="hold">
                                          <p:stCondLst>
                                            <p:cond delay="499"/>
                                          </p:stCondLst>
                                        </p:cTn>
                                        <p:tgtEl>
                                          <p:spTgt spid="6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17"/>
          <p:cNvSpPr>
            <a:spLocks noChangeArrowheads="1"/>
          </p:cNvSpPr>
          <p:nvPr/>
        </p:nvSpPr>
        <p:spPr bwMode="auto">
          <a:xfrm>
            <a:off x="8737600" y="1841501"/>
            <a:ext cx="1348317" cy="613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400" i="1">
                <a:solidFill>
                  <a:srgbClr val="000000"/>
                </a:solidFill>
                <a:ea typeface="宋体" panose="02010600030101010101" pitchFamily="2" charset="-122"/>
                <a:cs typeface="Times New Roman" panose="02020603050405020304" pitchFamily="18" charset="0"/>
              </a:rPr>
              <a:t>s</a:t>
            </a:r>
          </a:p>
        </p:txBody>
      </p:sp>
      <p:sp>
        <p:nvSpPr>
          <p:cNvPr id="238595" name="Rectangle 18"/>
          <p:cNvSpPr>
            <a:spLocks noChangeArrowheads="1"/>
          </p:cNvSpPr>
          <p:nvPr/>
        </p:nvSpPr>
        <p:spPr bwMode="auto">
          <a:xfrm>
            <a:off x="8379884" y="2667000"/>
            <a:ext cx="1284816"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400" i="1">
                <a:solidFill>
                  <a:srgbClr val="000000"/>
                </a:solidFill>
                <a:ea typeface="宋体" panose="02010600030101010101" pitchFamily="2" charset="-122"/>
                <a:cs typeface="Times New Roman" panose="02020603050405020304" pitchFamily="18" charset="0"/>
              </a:rPr>
              <a:t>q</a:t>
            </a:r>
            <a:r>
              <a:rPr lang="en-US" altLang="zh-CN" sz="2400">
                <a:solidFill>
                  <a:srgbClr val="000000"/>
                </a:solidFill>
                <a:ea typeface="宋体" panose="02010600030101010101" pitchFamily="2" charset="-122"/>
                <a:cs typeface="Times New Roman" panose="02020603050405020304" pitchFamily="18" charset="0"/>
              </a:rPr>
              <a:t>(1,9)</a:t>
            </a:r>
          </a:p>
        </p:txBody>
      </p:sp>
      <p:sp>
        <p:nvSpPr>
          <p:cNvPr id="109572" name="Rectangle 19"/>
          <p:cNvSpPr>
            <a:spLocks noChangeArrowheads="1"/>
          </p:cNvSpPr>
          <p:nvPr/>
        </p:nvSpPr>
        <p:spPr bwMode="auto">
          <a:xfrm>
            <a:off x="7327900" y="2692401"/>
            <a:ext cx="654051" cy="615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400" i="1">
                <a:solidFill>
                  <a:srgbClr val="000000"/>
                </a:solidFill>
                <a:ea typeface="宋体" panose="02010600030101010101" pitchFamily="2" charset="-122"/>
                <a:cs typeface="Times New Roman" panose="02020603050405020304" pitchFamily="18" charset="0"/>
              </a:rPr>
              <a:t>r</a:t>
            </a:r>
          </a:p>
        </p:txBody>
      </p:sp>
      <p:sp>
        <p:nvSpPr>
          <p:cNvPr id="238597" name="Line 20"/>
          <p:cNvSpPr>
            <a:spLocks noChangeShapeType="1"/>
          </p:cNvSpPr>
          <p:nvPr/>
        </p:nvSpPr>
        <p:spPr bwMode="auto">
          <a:xfrm flipH="1">
            <a:off x="8976784" y="2286001"/>
            <a:ext cx="0" cy="402167"/>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45062" name="Line 21"/>
          <p:cNvSpPr>
            <a:spLocks noChangeShapeType="1"/>
          </p:cNvSpPr>
          <p:nvPr/>
        </p:nvSpPr>
        <p:spPr bwMode="auto">
          <a:xfrm flipH="1">
            <a:off x="7579784" y="2313518"/>
            <a:ext cx="1244600" cy="520700"/>
          </a:xfrm>
          <a:prstGeom prst="line">
            <a:avLst/>
          </a:prstGeom>
          <a:noFill/>
          <a:ln w="25400">
            <a:solidFill>
              <a:schemeClr val="tx2">
                <a:lumMod val="60000"/>
                <a:lumOff val="40000"/>
              </a:schemeClr>
            </a:solidFill>
            <a:round/>
            <a:headEnd/>
            <a:tailEnd/>
          </a:ln>
        </p:spPr>
        <p:txBody>
          <a:bodyPr lIns="91440" tIns="45720" rIns="91440" bIns="45720"/>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238599" name="Line 22"/>
          <p:cNvSpPr>
            <a:spLocks noChangeShapeType="1"/>
          </p:cNvSpPr>
          <p:nvPr/>
        </p:nvSpPr>
        <p:spPr bwMode="auto">
          <a:xfrm flipH="1">
            <a:off x="7584018" y="3141134"/>
            <a:ext cx="946149" cy="472017"/>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238601" name="Rectangle 24"/>
          <p:cNvSpPr>
            <a:spLocks noChangeArrowheads="1"/>
          </p:cNvSpPr>
          <p:nvPr/>
        </p:nvSpPr>
        <p:spPr bwMode="auto">
          <a:xfrm>
            <a:off x="7116233" y="3589867"/>
            <a:ext cx="1289051" cy="709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400" i="1">
                <a:solidFill>
                  <a:srgbClr val="000000"/>
                </a:solidFill>
                <a:ea typeface="宋体" panose="02010600030101010101" pitchFamily="2" charset="-122"/>
                <a:cs typeface="Times New Roman" panose="02020603050405020304" pitchFamily="18" charset="0"/>
              </a:rPr>
              <a:t>p</a:t>
            </a:r>
            <a:r>
              <a:rPr lang="en-US" altLang="zh-CN" sz="2400">
                <a:solidFill>
                  <a:srgbClr val="000000"/>
                </a:solidFill>
                <a:ea typeface="宋体" panose="02010600030101010101" pitchFamily="2" charset="-122"/>
                <a:cs typeface="Times New Roman" panose="02020603050405020304" pitchFamily="18" charset="0"/>
              </a:rPr>
              <a:t>(1,9)</a:t>
            </a:r>
          </a:p>
        </p:txBody>
      </p:sp>
      <p:sp>
        <p:nvSpPr>
          <p:cNvPr id="109577" name="Rectangle 31"/>
          <p:cNvSpPr>
            <a:spLocks noChangeArrowheads="1"/>
          </p:cNvSpPr>
          <p:nvPr/>
        </p:nvSpPr>
        <p:spPr bwMode="auto">
          <a:xfrm>
            <a:off x="7670801" y="1238251"/>
            <a:ext cx="28067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fontAlgn="base">
              <a:spcBef>
                <a:spcPct val="0"/>
              </a:spcBef>
              <a:spcAft>
                <a:spcPct val="0"/>
              </a:spcAft>
            </a:pPr>
            <a:r>
              <a:rPr lang="zh-CN" altLang="en-US" sz="3600">
                <a:solidFill>
                  <a:srgbClr val="2D83F4"/>
                </a:solidFill>
                <a:latin typeface="楷体" panose="02010609060101010101" pitchFamily="49" charset="-122"/>
                <a:ea typeface="楷体" panose="02010609060101010101" pitchFamily="49" charset="-122"/>
                <a:cs typeface="Times New Roman" panose="02020603050405020304" pitchFamily="18" charset="0"/>
              </a:rPr>
              <a:t>活动树</a:t>
            </a:r>
          </a:p>
        </p:txBody>
      </p:sp>
      <p:grpSp>
        <p:nvGrpSpPr>
          <p:cNvPr id="109578" name="Group 99"/>
          <p:cNvGrpSpPr>
            <a:grpSpLocks/>
          </p:cNvGrpSpPr>
          <p:nvPr/>
        </p:nvGrpSpPr>
        <p:grpSpPr bwMode="auto">
          <a:xfrm>
            <a:off x="5198534" y="592667"/>
            <a:ext cx="1231900" cy="863600"/>
            <a:chOff x="975" y="2750"/>
            <a:chExt cx="776" cy="544"/>
          </a:xfrm>
        </p:grpSpPr>
        <p:sp>
          <p:nvSpPr>
            <p:cNvPr id="21" name="Line 140"/>
            <p:cNvSpPr>
              <a:spLocks noChangeShapeType="1"/>
            </p:cNvSpPr>
            <p:nvPr/>
          </p:nvSpPr>
          <p:spPr bwMode="auto">
            <a:xfrm flipV="1">
              <a:off x="975" y="3113"/>
              <a:ext cx="725" cy="1"/>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20" name="Line 139"/>
            <p:cNvSpPr>
              <a:spLocks noChangeShapeType="1"/>
            </p:cNvSpPr>
            <p:nvPr/>
          </p:nvSpPr>
          <p:spPr bwMode="auto">
            <a:xfrm flipV="1">
              <a:off x="975" y="2931"/>
              <a:ext cx="745" cy="1"/>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16" name="Rectangle 135"/>
            <p:cNvSpPr>
              <a:spLocks noChangeArrowheads="1"/>
            </p:cNvSpPr>
            <p:nvPr/>
          </p:nvSpPr>
          <p:spPr bwMode="auto">
            <a:xfrm>
              <a:off x="978" y="2775"/>
              <a:ext cx="773" cy="519"/>
            </a:xfrm>
            <a:prstGeom prst="rect">
              <a:avLst/>
            </a:prstGeom>
            <a:noFill/>
            <a:ln w="25400">
              <a:solidFill>
                <a:schemeClr val="tx2">
                  <a:lumMod val="60000"/>
                  <a:lumOff val="40000"/>
                </a:schemeClr>
              </a:solidFill>
              <a:miter lim="800000"/>
              <a:headEnd/>
              <a:tailEnd/>
            </a:ln>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defTabSz="1219170" fontAlgn="base">
                <a:spcBef>
                  <a:spcPct val="0"/>
                </a:spcBef>
                <a:spcAft>
                  <a:spcPct val="0"/>
                </a:spcAft>
                <a:buClrTx/>
                <a:buSzTx/>
                <a:buNone/>
                <a:defRPr/>
              </a:pPr>
              <a:endParaRPr lang="zh-CN" altLang="en-US" sz="1600">
                <a:solidFill>
                  <a:prstClr val="black"/>
                </a:solidFill>
                <a:latin typeface="Times New Roman" panose="02020603050405020304" pitchFamily="18" charset="0"/>
                <a:ea typeface="楷体_GB2312" pitchFamily="49" charset="-122"/>
                <a:cs typeface="Times New Roman" panose="02020603050405020304" pitchFamily="18" charset="0"/>
              </a:endParaRPr>
            </a:p>
          </p:txBody>
        </p:sp>
        <p:sp>
          <p:nvSpPr>
            <p:cNvPr id="109613" name="Rectangle 136"/>
            <p:cNvSpPr>
              <a:spLocks noChangeArrowheads="1"/>
            </p:cNvSpPr>
            <p:nvPr/>
          </p:nvSpPr>
          <p:spPr bwMode="auto">
            <a:xfrm>
              <a:off x="975" y="2750"/>
              <a:ext cx="77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prstClr val="black"/>
                  </a:solidFill>
                  <a:cs typeface="Times New Roman" panose="02020603050405020304" pitchFamily="18" charset="0"/>
                </a:rPr>
                <a:t>s</a:t>
              </a:r>
            </a:p>
          </p:txBody>
        </p:sp>
        <p:sp>
          <p:nvSpPr>
            <p:cNvPr id="109614" name="Rectangle 137"/>
            <p:cNvSpPr>
              <a:spLocks noChangeArrowheads="1"/>
            </p:cNvSpPr>
            <p:nvPr/>
          </p:nvSpPr>
          <p:spPr bwMode="auto">
            <a:xfrm>
              <a:off x="975" y="3113"/>
              <a:ext cx="77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prstClr val="black"/>
                  </a:solidFill>
                  <a:cs typeface="Times New Roman" panose="02020603050405020304" pitchFamily="18" charset="0"/>
                </a:rPr>
                <a:t>a</a:t>
              </a:r>
            </a:p>
          </p:txBody>
        </p:sp>
      </p:grpSp>
      <p:sp>
        <p:nvSpPr>
          <p:cNvPr id="109579" name="Rectangle 32"/>
          <p:cNvSpPr>
            <a:spLocks noChangeArrowheads="1"/>
          </p:cNvSpPr>
          <p:nvPr/>
        </p:nvSpPr>
        <p:spPr bwMode="auto">
          <a:xfrm>
            <a:off x="4944534" y="-97366"/>
            <a:ext cx="166581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fontAlgn="base">
              <a:spcBef>
                <a:spcPct val="0"/>
              </a:spcBef>
              <a:spcAft>
                <a:spcPct val="0"/>
              </a:spcAft>
            </a:pPr>
            <a:r>
              <a:rPr lang="zh-CN" altLang="en-US" sz="3600">
                <a:solidFill>
                  <a:srgbClr val="2D83F4"/>
                </a:solidFill>
                <a:latin typeface="楷体" panose="02010609060101010101" pitchFamily="49" charset="-122"/>
                <a:ea typeface="楷体" panose="02010609060101010101" pitchFamily="49" charset="-122"/>
                <a:cs typeface="Times New Roman" panose="02020603050405020304" pitchFamily="18" charset="0"/>
              </a:rPr>
              <a:t>控制栈</a:t>
            </a:r>
          </a:p>
        </p:txBody>
      </p:sp>
      <p:grpSp>
        <p:nvGrpSpPr>
          <p:cNvPr id="109580" name="组合 113"/>
          <p:cNvGrpSpPr>
            <a:grpSpLocks/>
          </p:cNvGrpSpPr>
          <p:nvPr/>
        </p:nvGrpSpPr>
        <p:grpSpPr bwMode="auto">
          <a:xfrm>
            <a:off x="239185" y="3716867"/>
            <a:ext cx="4186767" cy="2305051"/>
            <a:chOff x="5003799" y="500048"/>
            <a:chExt cx="3282977" cy="1803794"/>
          </a:xfrm>
        </p:grpSpPr>
        <p:sp>
          <p:nvSpPr>
            <p:cNvPr id="24" name="Rectangle 4"/>
            <p:cNvSpPr>
              <a:spLocks noChangeArrowheads="1"/>
            </p:cNvSpPr>
            <p:nvPr/>
          </p:nvSpPr>
          <p:spPr bwMode="auto">
            <a:xfrm>
              <a:off x="5003799" y="500048"/>
              <a:ext cx="3282977" cy="1788886"/>
            </a:xfrm>
            <a:prstGeom prst="rect">
              <a:avLst/>
            </a:prstGeom>
            <a:solidFill>
              <a:schemeClr val="accent5">
                <a:lumMod val="60000"/>
                <a:lumOff val="40000"/>
              </a:schemeClr>
            </a:solidFill>
            <a:ln w="9525">
              <a:solidFill>
                <a:schemeClr val="tx1"/>
              </a:solidFill>
              <a:miter lim="800000"/>
              <a:headEnd/>
              <a:tailEnd/>
            </a:ln>
          </p:spPr>
          <p:txBody>
            <a:bodyPr lIns="91440" tIns="45720" rIns="91440" bIns="45720"/>
            <a:lstStyle/>
            <a:p>
              <a:pPr marL="342891" indent="-342891" defTabSz="1219170" fontAlgn="base">
                <a:lnSpc>
                  <a:spcPts val="2400"/>
                </a:lnSpc>
                <a:spcBef>
                  <a:spcPct val="20000"/>
                </a:spcBef>
                <a:spcAft>
                  <a:spcPct val="0"/>
                </a:spcAft>
                <a:buClr>
                  <a:srgbClr val="5EAEFF"/>
                </a:buClr>
                <a:buSzPct val="60000"/>
                <a:defRPr/>
              </a:pPr>
              <a:r>
                <a:rPr lang="zh-CN" altLang="en-US" sz="1600" b="1" dirty="0">
                  <a:solidFill>
                    <a:prstClr val="black"/>
                  </a:solidFill>
                  <a:latin typeface="楷体_GB2312"/>
                  <a:ea typeface="楷体_GB2312"/>
                  <a:cs typeface="楷体_GB2312"/>
                </a:rPr>
                <a:t>	</a:t>
              </a:r>
              <a:r>
                <a:rPr lang="en-US" altLang="zh-CN" sz="2400" b="1" dirty="0">
                  <a:solidFill>
                    <a:srgbClr val="0000FF"/>
                  </a:solidFill>
                  <a:latin typeface="Times New Roman" panose="02020603050405020304" pitchFamily="18" charset="0"/>
                  <a:ea typeface="楷体_GB2312"/>
                  <a:cs typeface="Times New Roman" pitchFamily="18" charset="0"/>
                </a:rPr>
                <a:t>      </a:t>
              </a:r>
              <a:r>
                <a:rPr lang="zh-CN" altLang="en-US" sz="2400" b="1" dirty="0">
                  <a:solidFill>
                    <a:srgbClr val="0000FF"/>
                  </a:solidFill>
                  <a:latin typeface="楷体" pitchFamily="49" charset="-122"/>
                  <a:ea typeface="楷体" pitchFamily="49" charset="-122"/>
                  <a:cs typeface="Times New Roman" pitchFamily="18" charset="0"/>
                </a:rPr>
                <a:t>过程	  嵌套深度</a:t>
              </a:r>
              <a:endParaRPr lang="en-US" altLang="zh-CN" sz="2400" b="1" dirty="0">
                <a:solidFill>
                  <a:srgbClr val="0000FF"/>
                </a:solidFill>
                <a:latin typeface="楷体" pitchFamily="49" charset="-122"/>
                <a:ea typeface="楷体" pitchFamily="49" charset="-122"/>
                <a:cs typeface="Times New Roman" pitchFamily="18" charset="0"/>
              </a:endParaRPr>
            </a:p>
            <a:p>
              <a:pPr marL="342891" indent="-342891" algn="just" defTabSz="1219170" fontAlgn="base">
                <a:lnSpc>
                  <a:spcPts val="2400"/>
                </a:lnSpc>
                <a:spcBef>
                  <a:spcPct val="20000"/>
                </a:spcBef>
                <a:spcAft>
                  <a:spcPct val="0"/>
                </a:spcAft>
                <a:buClr>
                  <a:srgbClr val="5EAEFF"/>
                </a:buClr>
                <a:buSzPct val="60000"/>
                <a:defRPr/>
              </a:pPr>
              <a:r>
                <a:rPr lang="en-US" altLang="zh-CN" sz="2400" b="1" i="1" dirty="0">
                  <a:solidFill>
                    <a:prstClr val="black"/>
                  </a:solidFill>
                  <a:latin typeface="Times New Roman" panose="02020603050405020304" pitchFamily="18" charset="0"/>
                  <a:ea typeface="楷体_GB2312"/>
                  <a:cs typeface="Times New Roman" pitchFamily="18" charset="0"/>
                </a:rPr>
                <a:t>sort</a:t>
              </a:r>
              <a:r>
                <a:rPr lang="en-US" altLang="zh-CN" sz="2400" b="1" dirty="0">
                  <a:solidFill>
                    <a:prstClr val="black"/>
                  </a:solidFill>
                  <a:latin typeface="Times New Roman" panose="02020603050405020304" pitchFamily="18" charset="0"/>
                  <a:ea typeface="楷体_GB2312"/>
                  <a:cs typeface="Times New Roman" pitchFamily="18" charset="0"/>
                </a:rPr>
                <a:t>		             1</a:t>
              </a:r>
            </a:p>
            <a:p>
              <a:pPr marL="342891" indent="-342891" algn="just" defTabSz="1219170" fontAlgn="base">
                <a:lnSpc>
                  <a:spcPts val="2400"/>
                </a:lnSpc>
                <a:spcBef>
                  <a:spcPct val="20000"/>
                </a:spcBef>
                <a:spcAft>
                  <a:spcPct val="0"/>
                </a:spcAft>
                <a:buClr>
                  <a:srgbClr val="5EAEFF"/>
                </a:buClr>
                <a:buSzPct val="60000"/>
                <a:defRPr/>
              </a:pPr>
              <a:r>
                <a:rPr lang="en-US" altLang="zh-CN" sz="2400" b="1" dirty="0">
                  <a:solidFill>
                    <a:prstClr val="black"/>
                  </a:solidFill>
                  <a:latin typeface="Times New Roman" panose="02020603050405020304" pitchFamily="18" charset="0"/>
                  <a:ea typeface="楷体_GB2312"/>
                  <a:cs typeface="Times New Roman" pitchFamily="18" charset="0"/>
                </a:rPr>
                <a:t>	</a:t>
              </a:r>
              <a:r>
                <a:rPr lang="en-US" altLang="zh-CN" sz="2400" b="1" i="1" dirty="0" err="1">
                  <a:solidFill>
                    <a:prstClr val="black"/>
                  </a:solidFill>
                  <a:latin typeface="Times New Roman" panose="02020603050405020304" pitchFamily="18" charset="0"/>
                  <a:ea typeface="楷体_GB2312"/>
                  <a:cs typeface="Times New Roman" pitchFamily="18" charset="0"/>
                </a:rPr>
                <a:t>readarray</a:t>
              </a:r>
              <a:r>
                <a:rPr lang="en-US" altLang="zh-CN" sz="2400" b="1" dirty="0">
                  <a:solidFill>
                    <a:prstClr val="black"/>
                  </a:solidFill>
                  <a:latin typeface="Times New Roman" panose="02020603050405020304" pitchFamily="18" charset="0"/>
                  <a:ea typeface="楷体_GB2312"/>
                  <a:cs typeface="Times New Roman" pitchFamily="18" charset="0"/>
                </a:rPr>
                <a:t>	             2</a:t>
              </a:r>
            </a:p>
            <a:p>
              <a:pPr marL="342891" indent="-342891" algn="just" defTabSz="1219170" fontAlgn="base">
                <a:lnSpc>
                  <a:spcPts val="2400"/>
                </a:lnSpc>
                <a:spcBef>
                  <a:spcPct val="20000"/>
                </a:spcBef>
                <a:spcAft>
                  <a:spcPct val="0"/>
                </a:spcAft>
                <a:buClr>
                  <a:srgbClr val="5EAEFF"/>
                </a:buClr>
                <a:buSzPct val="60000"/>
                <a:defRPr/>
              </a:pPr>
              <a:r>
                <a:rPr lang="en-US" altLang="zh-CN" sz="2400" b="1" dirty="0">
                  <a:solidFill>
                    <a:prstClr val="black"/>
                  </a:solidFill>
                  <a:latin typeface="Times New Roman" panose="02020603050405020304" pitchFamily="18" charset="0"/>
                  <a:ea typeface="楷体_GB2312"/>
                  <a:cs typeface="Times New Roman" pitchFamily="18" charset="0"/>
                </a:rPr>
                <a:t>	</a:t>
              </a:r>
              <a:r>
                <a:rPr lang="en-US" altLang="zh-CN" sz="2400" b="1" i="1" dirty="0">
                  <a:solidFill>
                    <a:prstClr val="black"/>
                  </a:solidFill>
                  <a:latin typeface="Times New Roman" panose="02020603050405020304" pitchFamily="18" charset="0"/>
                  <a:ea typeface="楷体_GB2312"/>
                  <a:cs typeface="Times New Roman" pitchFamily="18" charset="0"/>
                </a:rPr>
                <a:t>exchange</a:t>
              </a:r>
              <a:r>
                <a:rPr lang="en-US" altLang="zh-CN" sz="2400" b="1" dirty="0">
                  <a:solidFill>
                    <a:prstClr val="black"/>
                  </a:solidFill>
                  <a:latin typeface="Times New Roman" panose="02020603050405020304" pitchFamily="18" charset="0"/>
                  <a:ea typeface="楷体_GB2312"/>
                  <a:cs typeface="Times New Roman" pitchFamily="18" charset="0"/>
                </a:rPr>
                <a:t>	             2</a:t>
              </a:r>
            </a:p>
            <a:p>
              <a:pPr marL="342891" indent="-342891" algn="just" defTabSz="1219170" fontAlgn="base">
                <a:lnSpc>
                  <a:spcPts val="2400"/>
                </a:lnSpc>
                <a:spcBef>
                  <a:spcPct val="20000"/>
                </a:spcBef>
                <a:spcAft>
                  <a:spcPct val="0"/>
                </a:spcAft>
                <a:buClr>
                  <a:srgbClr val="5EAEFF"/>
                </a:buClr>
                <a:buSzPct val="60000"/>
                <a:defRPr/>
              </a:pPr>
              <a:r>
                <a:rPr lang="en-US" altLang="zh-CN" sz="2400" b="1" dirty="0">
                  <a:solidFill>
                    <a:prstClr val="black"/>
                  </a:solidFill>
                  <a:latin typeface="Times New Roman" panose="02020603050405020304" pitchFamily="18" charset="0"/>
                  <a:ea typeface="楷体_GB2312"/>
                  <a:cs typeface="Times New Roman" pitchFamily="18" charset="0"/>
                </a:rPr>
                <a:t>	</a:t>
              </a:r>
              <a:r>
                <a:rPr lang="en-US" altLang="zh-CN" sz="2400" b="1" i="1" dirty="0" err="1">
                  <a:solidFill>
                    <a:prstClr val="black"/>
                  </a:solidFill>
                  <a:latin typeface="Times New Roman" panose="02020603050405020304" pitchFamily="18" charset="0"/>
                  <a:ea typeface="楷体_GB2312"/>
                  <a:cs typeface="Times New Roman" pitchFamily="18" charset="0"/>
                </a:rPr>
                <a:t>quicksort</a:t>
              </a:r>
              <a:r>
                <a:rPr lang="en-US" altLang="zh-CN" sz="2400" b="1" dirty="0">
                  <a:solidFill>
                    <a:prstClr val="black"/>
                  </a:solidFill>
                  <a:latin typeface="Times New Roman" panose="02020603050405020304" pitchFamily="18" charset="0"/>
                  <a:ea typeface="楷体_GB2312"/>
                  <a:cs typeface="Times New Roman" pitchFamily="18" charset="0"/>
                </a:rPr>
                <a:t>	             2</a:t>
              </a:r>
            </a:p>
            <a:p>
              <a:pPr marL="342891" indent="-342891" algn="just" defTabSz="1219170" fontAlgn="base">
                <a:lnSpc>
                  <a:spcPts val="2400"/>
                </a:lnSpc>
                <a:spcBef>
                  <a:spcPct val="20000"/>
                </a:spcBef>
                <a:spcAft>
                  <a:spcPct val="0"/>
                </a:spcAft>
                <a:buClr>
                  <a:srgbClr val="5EAEFF"/>
                </a:buClr>
                <a:buSzPct val="60000"/>
                <a:defRPr/>
              </a:pPr>
              <a:r>
                <a:rPr lang="en-US" altLang="zh-CN" sz="2400" b="1" dirty="0">
                  <a:solidFill>
                    <a:prstClr val="black"/>
                  </a:solidFill>
                  <a:latin typeface="Times New Roman" panose="02020603050405020304" pitchFamily="18" charset="0"/>
                  <a:ea typeface="楷体_GB2312"/>
                  <a:cs typeface="Times New Roman" pitchFamily="18" charset="0"/>
                </a:rPr>
                <a:t>		</a:t>
              </a:r>
              <a:r>
                <a:rPr lang="en-US" altLang="zh-CN" sz="2400" b="1" i="1" dirty="0">
                  <a:solidFill>
                    <a:prstClr val="black"/>
                  </a:solidFill>
                  <a:latin typeface="Times New Roman" panose="02020603050405020304" pitchFamily="18" charset="0"/>
                  <a:ea typeface="楷体_GB2312"/>
                  <a:cs typeface="Times New Roman" pitchFamily="18" charset="0"/>
                </a:rPr>
                <a:t>partition</a:t>
              </a:r>
              <a:r>
                <a:rPr lang="en-US" altLang="zh-CN" sz="2400" b="1" dirty="0">
                  <a:solidFill>
                    <a:prstClr val="black"/>
                  </a:solidFill>
                  <a:latin typeface="Times New Roman" panose="02020603050405020304" pitchFamily="18" charset="0"/>
                  <a:ea typeface="楷体_GB2312"/>
                  <a:cs typeface="Times New Roman" pitchFamily="18" charset="0"/>
                </a:rPr>
                <a:t>	             3</a:t>
              </a:r>
            </a:p>
          </p:txBody>
        </p:sp>
        <p:cxnSp>
          <p:nvCxnSpPr>
            <p:cNvPr id="25" name="直接连接符 24"/>
            <p:cNvCxnSpPr/>
            <p:nvPr/>
          </p:nvCxnSpPr>
          <p:spPr>
            <a:xfrm>
              <a:off x="5003799" y="798196"/>
              <a:ext cx="32763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7143211" y="500048"/>
              <a:ext cx="0" cy="18037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 name="Group 99"/>
          <p:cNvGrpSpPr>
            <a:grpSpLocks/>
          </p:cNvGrpSpPr>
          <p:nvPr/>
        </p:nvGrpSpPr>
        <p:grpSpPr bwMode="auto">
          <a:xfrm>
            <a:off x="5207000" y="1428751"/>
            <a:ext cx="1272117" cy="848783"/>
            <a:chOff x="948" y="2750"/>
            <a:chExt cx="802" cy="534"/>
          </a:xfrm>
        </p:grpSpPr>
        <p:sp>
          <p:nvSpPr>
            <p:cNvPr id="33" name="Line 140"/>
            <p:cNvSpPr>
              <a:spLocks noChangeShapeType="1"/>
            </p:cNvSpPr>
            <p:nvPr/>
          </p:nvSpPr>
          <p:spPr bwMode="auto">
            <a:xfrm flipV="1">
              <a:off x="975" y="3114"/>
              <a:ext cx="726" cy="0"/>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32" name="Line 139"/>
            <p:cNvSpPr>
              <a:spLocks noChangeShapeType="1"/>
            </p:cNvSpPr>
            <p:nvPr/>
          </p:nvSpPr>
          <p:spPr bwMode="auto">
            <a:xfrm flipV="1">
              <a:off x="975" y="2931"/>
              <a:ext cx="746" cy="1"/>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28" name="Rectangle 135"/>
            <p:cNvSpPr>
              <a:spLocks noChangeArrowheads="1"/>
            </p:cNvSpPr>
            <p:nvPr/>
          </p:nvSpPr>
          <p:spPr bwMode="auto">
            <a:xfrm>
              <a:off x="948" y="2765"/>
              <a:ext cx="773" cy="519"/>
            </a:xfrm>
            <a:prstGeom prst="rect">
              <a:avLst/>
            </a:prstGeom>
            <a:noFill/>
            <a:ln w="25400">
              <a:solidFill>
                <a:schemeClr val="tx2">
                  <a:lumMod val="60000"/>
                  <a:lumOff val="40000"/>
                </a:schemeClr>
              </a:solidFill>
              <a:miter lim="800000"/>
              <a:headEnd/>
              <a:tailEnd/>
            </a:ln>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defTabSz="1219170" fontAlgn="base">
                <a:spcBef>
                  <a:spcPct val="0"/>
                </a:spcBef>
                <a:spcAft>
                  <a:spcPct val="0"/>
                </a:spcAft>
                <a:buClrTx/>
                <a:buSzTx/>
                <a:buNone/>
                <a:defRPr/>
              </a:pPr>
              <a:endParaRPr lang="zh-CN" altLang="en-US" sz="1600">
                <a:solidFill>
                  <a:prstClr val="black"/>
                </a:solidFill>
                <a:latin typeface="Times New Roman" panose="02020603050405020304" pitchFamily="18" charset="0"/>
                <a:ea typeface="楷体_GB2312" pitchFamily="49" charset="-122"/>
                <a:cs typeface="Times New Roman" panose="02020603050405020304" pitchFamily="18" charset="0"/>
              </a:endParaRPr>
            </a:p>
          </p:txBody>
        </p:sp>
        <p:sp>
          <p:nvSpPr>
            <p:cNvPr id="109604" name="Rectangle 136"/>
            <p:cNvSpPr>
              <a:spLocks noChangeArrowheads="1"/>
            </p:cNvSpPr>
            <p:nvPr/>
          </p:nvSpPr>
          <p:spPr bwMode="auto">
            <a:xfrm>
              <a:off x="975" y="2750"/>
              <a:ext cx="77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prstClr val="black"/>
                  </a:solidFill>
                  <a:cs typeface="Times New Roman" panose="02020603050405020304" pitchFamily="18" charset="0"/>
                </a:rPr>
                <a:t>q</a:t>
              </a:r>
              <a:r>
                <a:rPr lang="en-US" altLang="zh-CN" sz="1600">
                  <a:solidFill>
                    <a:prstClr val="black"/>
                  </a:solidFill>
                  <a:cs typeface="Times New Roman" panose="02020603050405020304" pitchFamily="18" charset="0"/>
                </a:rPr>
                <a:t> (1, 9)</a:t>
              </a:r>
            </a:p>
          </p:txBody>
        </p:sp>
        <p:sp>
          <p:nvSpPr>
            <p:cNvPr id="109605" name="Rectangle 137"/>
            <p:cNvSpPr>
              <a:spLocks noChangeArrowheads="1"/>
            </p:cNvSpPr>
            <p:nvPr/>
          </p:nvSpPr>
          <p:spPr bwMode="auto">
            <a:xfrm>
              <a:off x="975" y="3113"/>
              <a:ext cx="77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prstClr val="black"/>
                  </a:solidFill>
                  <a:cs typeface="Times New Roman" panose="02020603050405020304" pitchFamily="18" charset="0"/>
                </a:rPr>
                <a:t>v</a:t>
              </a:r>
            </a:p>
          </p:txBody>
        </p:sp>
      </p:grpSp>
      <p:grpSp>
        <p:nvGrpSpPr>
          <p:cNvPr id="5" name="Group 99"/>
          <p:cNvGrpSpPr>
            <a:grpSpLocks/>
          </p:cNvGrpSpPr>
          <p:nvPr/>
        </p:nvGrpSpPr>
        <p:grpSpPr bwMode="auto">
          <a:xfrm>
            <a:off x="5207000" y="2277533"/>
            <a:ext cx="1272117" cy="846667"/>
            <a:chOff x="948" y="2750"/>
            <a:chExt cx="802" cy="534"/>
          </a:xfrm>
        </p:grpSpPr>
        <p:sp>
          <p:nvSpPr>
            <p:cNvPr id="41" name="Line 140"/>
            <p:cNvSpPr>
              <a:spLocks noChangeShapeType="1"/>
            </p:cNvSpPr>
            <p:nvPr/>
          </p:nvSpPr>
          <p:spPr bwMode="auto">
            <a:xfrm flipV="1">
              <a:off x="975" y="3113"/>
              <a:ext cx="726" cy="1"/>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40" name="Line 139"/>
            <p:cNvSpPr>
              <a:spLocks noChangeShapeType="1"/>
            </p:cNvSpPr>
            <p:nvPr/>
          </p:nvSpPr>
          <p:spPr bwMode="auto">
            <a:xfrm flipV="1">
              <a:off x="975" y="2932"/>
              <a:ext cx="746" cy="0"/>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36" name="Rectangle 135"/>
            <p:cNvSpPr>
              <a:spLocks noChangeArrowheads="1"/>
            </p:cNvSpPr>
            <p:nvPr/>
          </p:nvSpPr>
          <p:spPr bwMode="auto">
            <a:xfrm>
              <a:off x="948" y="2765"/>
              <a:ext cx="773" cy="519"/>
            </a:xfrm>
            <a:prstGeom prst="rect">
              <a:avLst/>
            </a:prstGeom>
            <a:noFill/>
            <a:ln w="25400">
              <a:solidFill>
                <a:schemeClr val="tx2">
                  <a:lumMod val="60000"/>
                  <a:lumOff val="40000"/>
                </a:schemeClr>
              </a:solidFill>
              <a:miter lim="800000"/>
              <a:headEnd/>
              <a:tailEnd/>
            </a:ln>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defTabSz="1219170" fontAlgn="base">
                <a:spcBef>
                  <a:spcPct val="0"/>
                </a:spcBef>
                <a:spcAft>
                  <a:spcPct val="0"/>
                </a:spcAft>
                <a:buClrTx/>
                <a:buSzTx/>
                <a:buNone/>
                <a:defRPr/>
              </a:pPr>
              <a:endParaRPr lang="zh-CN" altLang="en-US" sz="1600">
                <a:solidFill>
                  <a:prstClr val="black"/>
                </a:solidFill>
                <a:latin typeface="Times New Roman" panose="02020603050405020304" pitchFamily="18" charset="0"/>
                <a:ea typeface="楷体_GB2312" pitchFamily="49" charset="-122"/>
                <a:cs typeface="Times New Roman" panose="02020603050405020304" pitchFamily="18" charset="0"/>
              </a:endParaRPr>
            </a:p>
          </p:txBody>
        </p:sp>
        <p:sp>
          <p:nvSpPr>
            <p:cNvPr id="109598" name="Rectangle 136"/>
            <p:cNvSpPr>
              <a:spLocks noChangeArrowheads="1"/>
            </p:cNvSpPr>
            <p:nvPr/>
          </p:nvSpPr>
          <p:spPr bwMode="auto">
            <a:xfrm>
              <a:off x="975" y="2750"/>
              <a:ext cx="77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prstClr val="black"/>
                  </a:solidFill>
                  <a:cs typeface="Times New Roman" panose="02020603050405020304" pitchFamily="18" charset="0"/>
                </a:rPr>
                <a:t>p</a:t>
              </a:r>
              <a:r>
                <a:rPr lang="en-US" altLang="zh-CN" sz="1600">
                  <a:solidFill>
                    <a:prstClr val="black"/>
                  </a:solidFill>
                  <a:cs typeface="Times New Roman" panose="02020603050405020304" pitchFamily="18" charset="0"/>
                </a:rPr>
                <a:t> (1, 9)</a:t>
              </a:r>
            </a:p>
          </p:txBody>
        </p:sp>
        <p:sp>
          <p:nvSpPr>
            <p:cNvPr id="109599" name="Rectangle 137"/>
            <p:cNvSpPr>
              <a:spLocks noChangeArrowheads="1"/>
            </p:cNvSpPr>
            <p:nvPr/>
          </p:nvSpPr>
          <p:spPr bwMode="auto">
            <a:xfrm>
              <a:off x="975" y="3113"/>
              <a:ext cx="77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prstClr val="black"/>
                  </a:solidFill>
                  <a:cs typeface="Times New Roman" panose="02020603050405020304" pitchFamily="18" charset="0"/>
                </a:rPr>
                <a:t>i, j</a:t>
              </a:r>
            </a:p>
          </p:txBody>
        </p:sp>
      </p:grpSp>
      <p:sp>
        <p:nvSpPr>
          <p:cNvPr id="43" name="Line 12"/>
          <p:cNvSpPr>
            <a:spLocks noChangeShapeType="1"/>
          </p:cNvSpPr>
          <p:nvPr/>
        </p:nvSpPr>
        <p:spPr bwMode="auto">
          <a:xfrm flipH="1">
            <a:off x="7509933" y="4036485"/>
            <a:ext cx="0" cy="391583"/>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44" name="Rectangle 22"/>
          <p:cNvSpPr>
            <a:spLocks noChangeArrowheads="1"/>
          </p:cNvSpPr>
          <p:nvPr/>
        </p:nvSpPr>
        <p:spPr bwMode="auto">
          <a:xfrm>
            <a:off x="7291918" y="4324352"/>
            <a:ext cx="359833" cy="359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667" i="1" dirty="0">
                <a:solidFill>
                  <a:prstClr val="black"/>
                </a:solidFill>
                <a:ea typeface="宋体" panose="02010600030101010101" pitchFamily="2" charset="-122"/>
              </a:rPr>
              <a:t>e</a:t>
            </a:r>
          </a:p>
        </p:txBody>
      </p:sp>
      <p:grpSp>
        <p:nvGrpSpPr>
          <p:cNvPr id="6" name="Group 99"/>
          <p:cNvGrpSpPr>
            <a:grpSpLocks/>
          </p:cNvGrpSpPr>
          <p:nvPr/>
        </p:nvGrpSpPr>
        <p:grpSpPr bwMode="auto">
          <a:xfrm>
            <a:off x="5207000" y="3141133"/>
            <a:ext cx="1272117" cy="846667"/>
            <a:chOff x="948" y="2750"/>
            <a:chExt cx="802" cy="534"/>
          </a:xfrm>
        </p:grpSpPr>
        <p:sp>
          <p:nvSpPr>
            <p:cNvPr id="51" name="Line 140"/>
            <p:cNvSpPr>
              <a:spLocks noChangeShapeType="1"/>
            </p:cNvSpPr>
            <p:nvPr/>
          </p:nvSpPr>
          <p:spPr bwMode="auto">
            <a:xfrm flipV="1">
              <a:off x="975" y="3113"/>
              <a:ext cx="726" cy="1"/>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50" name="Line 139"/>
            <p:cNvSpPr>
              <a:spLocks noChangeShapeType="1"/>
            </p:cNvSpPr>
            <p:nvPr/>
          </p:nvSpPr>
          <p:spPr bwMode="auto">
            <a:xfrm flipV="1">
              <a:off x="975" y="2932"/>
              <a:ext cx="746" cy="0"/>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46" name="Rectangle 135"/>
            <p:cNvSpPr>
              <a:spLocks noChangeArrowheads="1"/>
            </p:cNvSpPr>
            <p:nvPr/>
          </p:nvSpPr>
          <p:spPr bwMode="auto">
            <a:xfrm>
              <a:off x="948" y="2765"/>
              <a:ext cx="773" cy="519"/>
            </a:xfrm>
            <a:prstGeom prst="rect">
              <a:avLst/>
            </a:prstGeom>
            <a:noFill/>
            <a:ln w="25400">
              <a:solidFill>
                <a:schemeClr val="tx2">
                  <a:lumMod val="60000"/>
                  <a:lumOff val="40000"/>
                </a:schemeClr>
              </a:solidFill>
              <a:miter lim="800000"/>
              <a:headEnd/>
              <a:tailEnd/>
            </a:ln>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defTabSz="1219170" fontAlgn="base">
                <a:spcBef>
                  <a:spcPct val="0"/>
                </a:spcBef>
                <a:spcAft>
                  <a:spcPct val="0"/>
                </a:spcAft>
                <a:buClrTx/>
                <a:buSzTx/>
                <a:buNone/>
                <a:defRPr/>
              </a:pPr>
              <a:endParaRPr lang="zh-CN" altLang="en-US" sz="1600">
                <a:solidFill>
                  <a:prstClr val="black"/>
                </a:solidFill>
                <a:latin typeface="Times New Roman" panose="02020603050405020304" pitchFamily="18" charset="0"/>
                <a:ea typeface="楷体_GB2312" pitchFamily="49" charset="-122"/>
                <a:cs typeface="Times New Roman" panose="02020603050405020304" pitchFamily="18" charset="0"/>
              </a:endParaRPr>
            </a:p>
          </p:txBody>
        </p:sp>
        <p:sp>
          <p:nvSpPr>
            <p:cNvPr id="109592" name="Rectangle 136"/>
            <p:cNvSpPr>
              <a:spLocks noChangeArrowheads="1"/>
            </p:cNvSpPr>
            <p:nvPr/>
          </p:nvSpPr>
          <p:spPr bwMode="auto">
            <a:xfrm>
              <a:off x="975" y="2750"/>
              <a:ext cx="77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prstClr val="black"/>
                  </a:solidFill>
                  <a:cs typeface="Times New Roman" panose="02020603050405020304" pitchFamily="18" charset="0"/>
                </a:rPr>
                <a:t>e</a:t>
              </a:r>
              <a:endParaRPr lang="en-US" altLang="zh-CN" sz="1600">
                <a:solidFill>
                  <a:prstClr val="black"/>
                </a:solidFill>
                <a:cs typeface="Times New Roman" panose="02020603050405020304" pitchFamily="18" charset="0"/>
              </a:endParaRPr>
            </a:p>
          </p:txBody>
        </p:sp>
        <p:sp>
          <p:nvSpPr>
            <p:cNvPr id="109593" name="Rectangle 137"/>
            <p:cNvSpPr>
              <a:spLocks noChangeArrowheads="1"/>
            </p:cNvSpPr>
            <p:nvPr/>
          </p:nvSpPr>
          <p:spPr bwMode="auto">
            <a:xfrm>
              <a:off x="975" y="3113"/>
              <a:ext cx="77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endParaRPr lang="en-US" altLang="zh-CN" sz="1600" i="1">
                <a:solidFill>
                  <a:prstClr val="black"/>
                </a:solidFill>
                <a:cs typeface="Times New Roman" panose="02020603050405020304" pitchFamily="18" charset="0"/>
              </a:endParaRPr>
            </a:p>
          </p:txBody>
        </p:sp>
      </p:grpSp>
      <p:sp>
        <p:nvSpPr>
          <p:cNvPr id="48" name="Line 12"/>
          <p:cNvSpPr>
            <a:spLocks noChangeShapeType="1"/>
          </p:cNvSpPr>
          <p:nvPr/>
        </p:nvSpPr>
        <p:spPr bwMode="auto">
          <a:xfrm flipH="1">
            <a:off x="7509933" y="4036485"/>
            <a:ext cx="0" cy="391583"/>
          </a:xfrm>
          <a:prstGeom prst="line">
            <a:avLst/>
          </a:prstGeom>
          <a:noFill/>
          <a:ln w="25400">
            <a:solidFill>
              <a:schemeClr val="tx2">
                <a:lumMod val="60000"/>
                <a:lumOff val="40000"/>
              </a:schemeClr>
            </a:solidFill>
            <a:round/>
            <a:headEnd/>
            <a:tailEnd/>
          </a:ln>
          <a:extLst>
            <a:ext uri="{909E8E84-426E-40DD-AFC4-6F175D3DCCD1}">
              <a14:hiddenFill xmlns:a14="http://schemas.microsoft.com/office/drawing/2010/main">
                <a:noFill/>
              </a14:hiddenFill>
            </a:ext>
          </a:extLst>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54" name="Rectangle 7"/>
          <p:cNvSpPr>
            <a:spLocks noChangeArrowheads="1"/>
          </p:cNvSpPr>
          <p:nvPr/>
        </p:nvSpPr>
        <p:spPr bwMode="auto">
          <a:xfrm>
            <a:off x="3693301" y="961234"/>
            <a:ext cx="957297" cy="367841"/>
          </a:xfrm>
          <a:prstGeom prst="rect">
            <a:avLst/>
          </a:prstGeom>
          <a:solidFill>
            <a:srgbClr val="00E4A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zh-CN" altLang="en-US" sz="2400" kern="0">
              <a:solidFill>
                <a:srgbClr val="000000"/>
              </a:solidFill>
              <a:latin typeface="Tahoma" panose="020B0604030504040204" pitchFamily="34" charset="0"/>
              <a:ea typeface="宋体" panose="02010600030101010101" pitchFamily="2" charset="-122"/>
            </a:endParaRPr>
          </a:p>
        </p:txBody>
      </p:sp>
      <p:sp>
        <p:nvSpPr>
          <p:cNvPr id="55" name="Text Box 8"/>
          <p:cNvSpPr txBox="1">
            <a:spLocks noChangeArrowheads="1"/>
          </p:cNvSpPr>
          <p:nvPr/>
        </p:nvSpPr>
        <p:spPr bwMode="auto">
          <a:xfrm>
            <a:off x="3503787" y="417885"/>
            <a:ext cx="155695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1219170" fontAlgn="base">
              <a:spcBef>
                <a:spcPct val="50000"/>
              </a:spcBef>
              <a:spcAft>
                <a:spcPct val="0"/>
              </a:spcAft>
            </a:pPr>
            <a:r>
              <a:rPr kumimoji="1" lang="en-US" altLang="zh-CN" sz="2400" dirty="0">
                <a:solidFill>
                  <a:srgbClr val="000000"/>
                </a:solidFill>
                <a:latin typeface="Times New Roman" panose="02020603050405020304" pitchFamily="18" charset="0"/>
                <a:ea typeface="宋体" panose="02010600030101010101" pitchFamily="2" charset="-122"/>
              </a:rPr>
              <a:t>display</a:t>
            </a:r>
            <a:r>
              <a:rPr kumimoji="1" lang="zh-CN" altLang="en-US" sz="2400" dirty="0">
                <a:solidFill>
                  <a:srgbClr val="000000"/>
                </a:solidFill>
                <a:latin typeface="Times New Roman" panose="02020603050405020304" pitchFamily="18" charset="0"/>
                <a:ea typeface="宋体" panose="02010600030101010101" pitchFamily="2" charset="-122"/>
              </a:rPr>
              <a:t>表</a:t>
            </a:r>
            <a:endParaRPr kumimoji="1" lang="en-US" altLang="zh-CN" sz="2400" dirty="0">
              <a:solidFill>
                <a:srgbClr val="000000"/>
              </a:solidFill>
              <a:latin typeface="Times New Roman" panose="02020603050405020304" pitchFamily="18" charset="0"/>
              <a:ea typeface="宋体" panose="02010600030101010101" pitchFamily="2" charset="-122"/>
            </a:endParaRPr>
          </a:p>
        </p:txBody>
      </p:sp>
      <p:sp>
        <p:nvSpPr>
          <p:cNvPr id="57" name="Text Box 12"/>
          <p:cNvSpPr txBox="1">
            <a:spLocks noChangeArrowheads="1"/>
          </p:cNvSpPr>
          <p:nvPr/>
        </p:nvSpPr>
        <p:spPr bwMode="auto">
          <a:xfrm>
            <a:off x="3004324" y="898933"/>
            <a:ext cx="1219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1219170" fontAlgn="base">
              <a:spcBef>
                <a:spcPct val="0"/>
              </a:spcBef>
              <a:spcAft>
                <a:spcPct val="0"/>
              </a:spcAft>
            </a:pPr>
            <a:r>
              <a:rPr kumimoji="1" lang="en-US" altLang="zh-CN" sz="2400" dirty="0">
                <a:solidFill>
                  <a:srgbClr val="000000"/>
                </a:solidFill>
                <a:latin typeface="Times New Roman" panose="02020603050405020304" pitchFamily="18" charset="0"/>
                <a:ea typeface="宋体" panose="02010600030101010101" pitchFamily="2" charset="-122"/>
              </a:rPr>
              <a:t>d[1]</a:t>
            </a:r>
          </a:p>
        </p:txBody>
      </p:sp>
      <p:cxnSp>
        <p:nvCxnSpPr>
          <p:cNvPr id="58" name="直接箭头连接符 57"/>
          <p:cNvCxnSpPr/>
          <p:nvPr/>
        </p:nvCxnSpPr>
        <p:spPr>
          <a:xfrm>
            <a:off x="4420532" y="1168897"/>
            <a:ext cx="69862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9" name="组合 58"/>
          <p:cNvGrpSpPr/>
          <p:nvPr/>
        </p:nvGrpSpPr>
        <p:grpSpPr>
          <a:xfrm>
            <a:off x="3004325" y="1267493"/>
            <a:ext cx="1646273" cy="461665"/>
            <a:chOff x="2253243" y="950619"/>
            <a:chExt cx="1234705" cy="346249"/>
          </a:xfrm>
        </p:grpSpPr>
        <p:sp>
          <p:nvSpPr>
            <p:cNvPr id="60" name="Text Box 12"/>
            <p:cNvSpPr txBox="1">
              <a:spLocks noChangeArrowheads="1"/>
            </p:cNvSpPr>
            <p:nvPr/>
          </p:nvSpPr>
          <p:spPr bwMode="auto">
            <a:xfrm>
              <a:off x="2253243" y="950619"/>
              <a:ext cx="914400"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1219170" fontAlgn="base">
                <a:spcBef>
                  <a:spcPct val="0"/>
                </a:spcBef>
                <a:spcAft>
                  <a:spcPct val="0"/>
                </a:spcAft>
              </a:pPr>
              <a:r>
                <a:rPr kumimoji="1" lang="en-US" altLang="zh-CN" sz="2400" dirty="0">
                  <a:solidFill>
                    <a:srgbClr val="000000"/>
                  </a:solidFill>
                  <a:latin typeface="Times New Roman" panose="02020603050405020304" pitchFamily="18" charset="0"/>
                  <a:ea typeface="宋体" panose="02010600030101010101" pitchFamily="2" charset="-122"/>
                </a:rPr>
                <a:t>d[2]</a:t>
              </a:r>
            </a:p>
          </p:txBody>
        </p:sp>
        <p:sp>
          <p:nvSpPr>
            <p:cNvPr id="61" name="Rectangle 7"/>
            <p:cNvSpPr>
              <a:spLocks noChangeArrowheads="1"/>
            </p:cNvSpPr>
            <p:nvPr/>
          </p:nvSpPr>
          <p:spPr bwMode="auto">
            <a:xfrm>
              <a:off x="2769975" y="997345"/>
              <a:ext cx="717973" cy="275881"/>
            </a:xfrm>
            <a:prstGeom prst="rect">
              <a:avLst/>
            </a:prstGeom>
            <a:solidFill>
              <a:srgbClr val="00E4A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zh-CN" altLang="en-US" sz="2400" kern="0">
                <a:solidFill>
                  <a:srgbClr val="000000"/>
                </a:solidFill>
                <a:latin typeface="Tahoma" panose="020B0604030504040204" pitchFamily="34" charset="0"/>
                <a:ea typeface="宋体" panose="02010600030101010101" pitchFamily="2" charset="-122"/>
              </a:endParaRPr>
            </a:p>
          </p:txBody>
        </p:sp>
      </p:grpSp>
      <p:grpSp>
        <p:nvGrpSpPr>
          <p:cNvPr id="65" name="组合 64"/>
          <p:cNvGrpSpPr/>
          <p:nvPr/>
        </p:nvGrpSpPr>
        <p:grpSpPr>
          <a:xfrm>
            <a:off x="4425951" y="1495956"/>
            <a:ext cx="772583" cy="509777"/>
            <a:chOff x="3319463" y="1121966"/>
            <a:chExt cx="579437" cy="382333"/>
          </a:xfrm>
        </p:grpSpPr>
        <p:cxnSp>
          <p:nvCxnSpPr>
            <p:cNvPr id="66" name="直接箭头连接符 65"/>
            <p:cNvCxnSpPr/>
            <p:nvPr/>
          </p:nvCxnSpPr>
          <p:spPr>
            <a:xfrm>
              <a:off x="3608785" y="1121966"/>
              <a:ext cx="290115" cy="38233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3319463" y="1131590"/>
              <a:ext cx="27801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8" name="组合 67"/>
          <p:cNvGrpSpPr/>
          <p:nvPr/>
        </p:nvGrpSpPr>
        <p:grpSpPr>
          <a:xfrm>
            <a:off x="3000482" y="1635980"/>
            <a:ext cx="1646273" cy="461665"/>
            <a:chOff x="2253243" y="950619"/>
            <a:chExt cx="1234705" cy="346249"/>
          </a:xfrm>
        </p:grpSpPr>
        <p:sp>
          <p:nvSpPr>
            <p:cNvPr id="69" name="Text Box 12"/>
            <p:cNvSpPr txBox="1">
              <a:spLocks noChangeArrowheads="1"/>
            </p:cNvSpPr>
            <p:nvPr/>
          </p:nvSpPr>
          <p:spPr bwMode="auto">
            <a:xfrm>
              <a:off x="2253243" y="950619"/>
              <a:ext cx="914400"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1219170" fontAlgn="base">
                <a:spcBef>
                  <a:spcPct val="0"/>
                </a:spcBef>
                <a:spcAft>
                  <a:spcPct val="0"/>
                </a:spcAft>
              </a:pPr>
              <a:r>
                <a:rPr kumimoji="1" lang="en-US" altLang="zh-CN" sz="2400" dirty="0">
                  <a:solidFill>
                    <a:srgbClr val="000000"/>
                  </a:solidFill>
                  <a:latin typeface="Times New Roman" panose="02020603050405020304" pitchFamily="18" charset="0"/>
                  <a:ea typeface="宋体" panose="02010600030101010101" pitchFamily="2" charset="-122"/>
                </a:rPr>
                <a:t>d[3]</a:t>
              </a:r>
            </a:p>
          </p:txBody>
        </p:sp>
        <p:sp>
          <p:nvSpPr>
            <p:cNvPr id="70" name="Rectangle 7"/>
            <p:cNvSpPr>
              <a:spLocks noChangeArrowheads="1"/>
            </p:cNvSpPr>
            <p:nvPr/>
          </p:nvSpPr>
          <p:spPr bwMode="auto">
            <a:xfrm>
              <a:off x="2769975" y="997345"/>
              <a:ext cx="717973" cy="275881"/>
            </a:xfrm>
            <a:prstGeom prst="rect">
              <a:avLst/>
            </a:prstGeom>
            <a:solidFill>
              <a:srgbClr val="00E4A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zh-CN" altLang="en-US" sz="2400" kern="0">
                <a:solidFill>
                  <a:srgbClr val="000000"/>
                </a:solidFill>
                <a:latin typeface="Tahoma" panose="020B0604030504040204" pitchFamily="34" charset="0"/>
                <a:ea typeface="宋体" panose="02010600030101010101" pitchFamily="2" charset="-122"/>
              </a:endParaRPr>
            </a:p>
          </p:txBody>
        </p:sp>
      </p:grpSp>
      <p:grpSp>
        <p:nvGrpSpPr>
          <p:cNvPr id="71" name="组合 70"/>
          <p:cNvGrpSpPr/>
          <p:nvPr/>
        </p:nvGrpSpPr>
        <p:grpSpPr>
          <a:xfrm>
            <a:off x="4422109" y="1892829"/>
            <a:ext cx="783305" cy="988635"/>
            <a:chOff x="3319463" y="1121966"/>
            <a:chExt cx="587479" cy="741476"/>
          </a:xfrm>
        </p:grpSpPr>
        <p:cxnSp>
          <p:nvCxnSpPr>
            <p:cNvPr id="72" name="直接箭头连接符 71"/>
            <p:cNvCxnSpPr/>
            <p:nvPr/>
          </p:nvCxnSpPr>
          <p:spPr>
            <a:xfrm>
              <a:off x="3608785" y="1121966"/>
              <a:ext cx="298157" cy="74147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3319463" y="1131590"/>
              <a:ext cx="27801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4" name="Freeform 56"/>
          <p:cNvSpPr>
            <a:spLocks/>
          </p:cNvSpPr>
          <p:nvPr/>
        </p:nvSpPr>
        <p:spPr bwMode="auto">
          <a:xfrm rot="-511685">
            <a:off x="6384386" y="1980875"/>
            <a:ext cx="456805" cy="1583876"/>
          </a:xfrm>
          <a:custGeom>
            <a:avLst/>
            <a:gdLst>
              <a:gd name="T0" fmla="*/ 0 w 358"/>
              <a:gd name="T1" fmla="*/ 2147483646 h 930"/>
              <a:gd name="T2" fmla="*/ 2147483646 w 358"/>
              <a:gd name="T3" fmla="*/ 2147483646 h 930"/>
              <a:gd name="T4" fmla="*/ 2147483646 w 358"/>
              <a:gd name="T5" fmla="*/ 2147483646 h 930"/>
              <a:gd name="T6" fmla="*/ 2147483646 w 358"/>
              <a:gd name="T7" fmla="*/ 2147483646 h 930"/>
              <a:gd name="T8" fmla="*/ 2147483646 w 358"/>
              <a:gd name="T9" fmla="*/ 0 h 930"/>
              <a:gd name="T10" fmla="*/ 0 60000 65536"/>
              <a:gd name="T11" fmla="*/ 0 60000 65536"/>
              <a:gd name="T12" fmla="*/ 0 60000 65536"/>
              <a:gd name="T13" fmla="*/ 0 60000 65536"/>
              <a:gd name="T14" fmla="*/ 0 60000 65536"/>
              <a:gd name="T15" fmla="*/ 0 w 358"/>
              <a:gd name="T16" fmla="*/ 0 h 930"/>
              <a:gd name="T17" fmla="*/ 358 w 358"/>
              <a:gd name="T18" fmla="*/ 930 h 930"/>
            </a:gdLst>
            <a:ahLst/>
            <a:cxnLst>
              <a:cxn ang="T10">
                <a:pos x="T0" y="T1"/>
              </a:cxn>
              <a:cxn ang="T11">
                <a:pos x="T2" y="T3"/>
              </a:cxn>
              <a:cxn ang="T12">
                <a:pos x="T4" y="T5"/>
              </a:cxn>
              <a:cxn ang="T13">
                <a:pos x="T6" y="T7"/>
              </a:cxn>
              <a:cxn ang="T14">
                <a:pos x="T8" y="T9"/>
              </a:cxn>
            </a:cxnLst>
            <a:rect l="T15" t="T16" r="T17" b="T18"/>
            <a:pathLst>
              <a:path w="358" h="930">
                <a:moveTo>
                  <a:pt x="0" y="930"/>
                </a:moveTo>
                <a:cubicBezTo>
                  <a:pt x="38" y="910"/>
                  <a:pt x="167" y="873"/>
                  <a:pt x="225" y="810"/>
                </a:cubicBezTo>
                <a:cubicBezTo>
                  <a:pt x="283" y="747"/>
                  <a:pt x="332" y="653"/>
                  <a:pt x="345" y="555"/>
                </a:cubicBezTo>
                <a:cubicBezTo>
                  <a:pt x="358" y="457"/>
                  <a:pt x="337" y="317"/>
                  <a:pt x="300" y="225"/>
                </a:cubicBezTo>
                <a:cubicBezTo>
                  <a:pt x="263" y="133"/>
                  <a:pt x="158" y="47"/>
                  <a:pt x="120"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lIns="91440" tIns="45720" rIns="91440" bIns="45720"/>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63" name="Rectangle 2">
            <a:extLst>
              <a:ext uri="{FF2B5EF4-FFF2-40B4-BE49-F238E27FC236}">
                <a16:creationId xmlns:a16="http://schemas.microsoft.com/office/drawing/2014/main" id="{FDD1ADFF-8034-443F-954E-65EC5D05C038}"/>
              </a:ext>
            </a:extLst>
          </p:cNvPr>
          <p:cNvSpPr>
            <a:spLocks noGrp="1" noChangeArrowheads="1"/>
          </p:cNvSpPr>
          <p:nvPr>
            <p:ph type="title"/>
          </p:nvPr>
        </p:nvSpPr>
        <p:spPr>
          <a:xfrm>
            <a:off x="1007533" y="357718"/>
            <a:ext cx="10574867" cy="478367"/>
          </a:xfrm>
        </p:spPr>
        <p:txBody>
          <a:bodyPr/>
          <a:lstStyle/>
          <a:p>
            <a:pPr eaLnBrk="1" hangingPunct="1"/>
            <a:r>
              <a:rPr lang="zh-CN" altLang="en-US" sz="4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例</a:t>
            </a:r>
            <a:endParaRPr lang="en-US" altLang="zh-CN" sz="4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4" name="Rectangle 138">
            <a:extLst>
              <a:ext uri="{FF2B5EF4-FFF2-40B4-BE49-F238E27FC236}">
                <a16:creationId xmlns:a16="http://schemas.microsoft.com/office/drawing/2014/main" id="{F8E6A2BE-0FAD-46A0-88D8-8DA771ACBF43}"/>
              </a:ext>
            </a:extLst>
          </p:cNvPr>
          <p:cNvSpPr>
            <a:spLocks noChangeArrowheads="1"/>
          </p:cNvSpPr>
          <p:nvPr/>
        </p:nvSpPr>
        <p:spPr bwMode="auto">
          <a:xfrm>
            <a:off x="5198251" y="3427706"/>
            <a:ext cx="1229290" cy="217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zh-CN" altLang="en-US" sz="1600" dirty="0">
                <a:solidFill>
                  <a:prstClr val="black"/>
                </a:solidFill>
                <a:latin typeface="楷体" panose="02010609060101010101" pitchFamily="49" charset="-122"/>
                <a:ea typeface="楷体" panose="02010609060101010101" pitchFamily="49" charset="-122"/>
                <a:cs typeface="Times New Roman" panose="02020603050405020304" pitchFamily="18" charset="0"/>
              </a:rPr>
              <a:t>保存的</a:t>
            </a:r>
            <a:r>
              <a:rPr lang="en-US" altLang="zh-CN" sz="1600" dirty="0">
                <a:solidFill>
                  <a:prstClr val="black"/>
                </a:solidFill>
                <a:ea typeface="楷体" panose="02010609060101010101" pitchFamily="49" charset="-122"/>
                <a:cs typeface="Times New Roman" panose="02020603050405020304" pitchFamily="18" charset="0"/>
              </a:rPr>
              <a:t>d[2]</a:t>
            </a:r>
            <a:endParaRPr lang="zh-CN" altLang="en-US" sz="1600" dirty="0">
              <a:solidFill>
                <a:prstClr val="black"/>
              </a:solidFill>
              <a:ea typeface="楷体" panose="02010609060101010101" pitchFamily="49" charset="-122"/>
              <a:cs typeface="Times New Roman" panose="02020603050405020304" pitchFamily="18" charset="0"/>
            </a:endParaRPr>
          </a:p>
          <a:p>
            <a:pPr algn="ctr" defTabSz="1219170" eaLnBrk="0" fontAlgn="base" hangingPunct="0">
              <a:spcBef>
                <a:spcPct val="0"/>
              </a:spcBef>
              <a:spcAft>
                <a:spcPct val="0"/>
              </a:spcAft>
            </a:pPr>
            <a:endParaRPr lang="zh-CN" altLang="en-US" sz="1600" dirty="0">
              <a:solidFill>
                <a:prstClr val="black"/>
              </a:solidFill>
              <a:latin typeface="楷体" panose="02010609060101010101" pitchFamily="49" charset="-122"/>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472807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p:cTn id="7" dur="500" fill="hold"/>
                                        <p:tgtEl>
                                          <p:spTgt spid="65"/>
                                        </p:tgtEl>
                                        <p:attrNameLst>
                                          <p:attrName>ppt_w</p:attrName>
                                        </p:attrNameLst>
                                      </p:cBhvr>
                                      <p:tavLst>
                                        <p:tav tm="0">
                                          <p:val>
                                            <p:fltVal val="0"/>
                                          </p:val>
                                        </p:tav>
                                        <p:tav tm="100000">
                                          <p:val>
                                            <p:strVal val="#ppt_w"/>
                                          </p:val>
                                        </p:tav>
                                      </p:tavLst>
                                    </p:anim>
                                    <p:anim calcmode="lin" valueType="num">
                                      <p:cBhvr>
                                        <p:cTn id="8" dur="500" fill="hold"/>
                                        <p:tgtEl>
                                          <p:spTgt spid="65"/>
                                        </p:tgtEl>
                                        <p:attrNameLst>
                                          <p:attrName>ppt_h</p:attrName>
                                        </p:attrNameLst>
                                      </p:cBhvr>
                                      <p:tavLst>
                                        <p:tav tm="0">
                                          <p:val>
                                            <p:fltVal val="0"/>
                                          </p:val>
                                        </p:tav>
                                        <p:tav tm="100000">
                                          <p:val>
                                            <p:strVal val="#ppt_h"/>
                                          </p:val>
                                        </p:tav>
                                      </p:tavLst>
                                    </p:anim>
                                    <p:animEffect transition="in" filter="fade">
                                      <p:cBhvr>
                                        <p:cTn id="9" dur="500"/>
                                        <p:tgtEl>
                                          <p:spTgt spid="65"/>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xit" presetSubtype="32" fill="hold" nodeType="clickEffect">
                                  <p:stCondLst>
                                    <p:cond delay="0"/>
                                  </p:stCondLst>
                                  <p:childTnLst>
                                    <p:anim calcmode="lin" valueType="num">
                                      <p:cBhvr>
                                        <p:cTn id="13" dur="500"/>
                                        <p:tgtEl>
                                          <p:spTgt spid="6"/>
                                        </p:tgtEl>
                                        <p:attrNameLst>
                                          <p:attrName>ppt_w</p:attrName>
                                        </p:attrNameLst>
                                      </p:cBhvr>
                                      <p:tavLst>
                                        <p:tav tm="0">
                                          <p:val>
                                            <p:strVal val="ppt_w"/>
                                          </p:val>
                                        </p:tav>
                                        <p:tav tm="100000">
                                          <p:val>
                                            <p:fltVal val="0"/>
                                          </p:val>
                                        </p:tav>
                                      </p:tavLst>
                                    </p:anim>
                                    <p:anim calcmode="lin" valueType="num">
                                      <p:cBhvr>
                                        <p:cTn id="14" dur="500"/>
                                        <p:tgtEl>
                                          <p:spTgt spid="6"/>
                                        </p:tgtEl>
                                        <p:attrNameLst>
                                          <p:attrName>ppt_h</p:attrName>
                                        </p:attrNameLst>
                                      </p:cBhvr>
                                      <p:tavLst>
                                        <p:tav tm="0">
                                          <p:val>
                                            <p:strVal val="ppt_h"/>
                                          </p:val>
                                        </p:tav>
                                        <p:tav tm="100000">
                                          <p:val>
                                            <p:fltVal val="0"/>
                                          </p:val>
                                        </p:tav>
                                      </p:tavLst>
                                    </p:anim>
                                    <p:animEffect transition="out" filter="fade">
                                      <p:cBhvr>
                                        <p:cTn id="15" dur="500"/>
                                        <p:tgtEl>
                                          <p:spTgt spid="6"/>
                                        </p:tgtEl>
                                      </p:cBhvr>
                                    </p:animEffect>
                                    <p:set>
                                      <p:cBhvr>
                                        <p:cTn id="16" dur="1" fill="hold">
                                          <p:stCondLst>
                                            <p:cond delay="499"/>
                                          </p:stCondLst>
                                        </p:cTn>
                                        <p:tgtEl>
                                          <p:spTgt spid="6"/>
                                        </p:tgtEl>
                                        <p:attrNameLst>
                                          <p:attrName>style.visibility</p:attrName>
                                        </p:attrNameLst>
                                      </p:cBhvr>
                                      <p:to>
                                        <p:strVal val="hidden"/>
                                      </p:to>
                                    </p:set>
                                  </p:childTnLst>
                                </p:cTn>
                              </p:par>
                              <p:par>
                                <p:cTn id="17" presetID="53" presetClass="exit" presetSubtype="32" fill="hold" grpId="0" nodeType="withEffect">
                                  <p:stCondLst>
                                    <p:cond delay="0"/>
                                  </p:stCondLst>
                                  <p:childTnLst>
                                    <p:anim calcmode="lin" valueType="num">
                                      <p:cBhvr>
                                        <p:cTn id="18" dur="500"/>
                                        <p:tgtEl>
                                          <p:spTgt spid="74"/>
                                        </p:tgtEl>
                                        <p:attrNameLst>
                                          <p:attrName>ppt_w</p:attrName>
                                        </p:attrNameLst>
                                      </p:cBhvr>
                                      <p:tavLst>
                                        <p:tav tm="0">
                                          <p:val>
                                            <p:strVal val="ppt_w"/>
                                          </p:val>
                                        </p:tav>
                                        <p:tav tm="100000">
                                          <p:val>
                                            <p:fltVal val="0"/>
                                          </p:val>
                                        </p:tav>
                                      </p:tavLst>
                                    </p:anim>
                                    <p:anim calcmode="lin" valueType="num">
                                      <p:cBhvr>
                                        <p:cTn id="19" dur="500"/>
                                        <p:tgtEl>
                                          <p:spTgt spid="74"/>
                                        </p:tgtEl>
                                        <p:attrNameLst>
                                          <p:attrName>ppt_h</p:attrName>
                                        </p:attrNameLst>
                                      </p:cBhvr>
                                      <p:tavLst>
                                        <p:tav tm="0">
                                          <p:val>
                                            <p:strVal val="ppt_h"/>
                                          </p:val>
                                        </p:tav>
                                        <p:tav tm="100000">
                                          <p:val>
                                            <p:fltVal val="0"/>
                                          </p:val>
                                        </p:tav>
                                      </p:tavLst>
                                    </p:anim>
                                    <p:animEffect transition="out" filter="fade">
                                      <p:cBhvr>
                                        <p:cTn id="20" dur="500"/>
                                        <p:tgtEl>
                                          <p:spTgt spid="74"/>
                                        </p:tgtEl>
                                      </p:cBhvr>
                                    </p:animEffect>
                                    <p:set>
                                      <p:cBhvr>
                                        <p:cTn id="21" dur="1" fill="hold">
                                          <p:stCondLst>
                                            <p:cond delay="499"/>
                                          </p:stCondLst>
                                        </p:cTn>
                                        <p:tgtEl>
                                          <p:spTgt spid="74"/>
                                        </p:tgtEl>
                                        <p:attrNameLst>
                                          <p:attrName>style.visibility</p:attrName>
                                        </p:attrNameLst>
                                      </p:cBhvr>
                                      <p:to>
                                        <p:strVal val="hidden"/>
                                      </p:to>
                                    </p:set>
                                  </p:childTnLst>
                                </p:cTn>
                              </p:par>
                              <p:par>
                                <p:cTn id="22" presetID="53" presetClass="exit" presetSubtype="32" fill="hold" grpId="0" nodeType="withEffect">
                                  <p:stCondLst>
                                    <p:cond delay="0"/>
                                  </p:stCondLst>
                                  <p:childTnLst>
                                    <p:anim calcmode="lin" valueType="num">
                                      <p:cBhvr>
                                        <p:cTn id="23" dur="500"/>
                                        <p:tgtEl>
                                          <p:spTgt spid="64"/>
                                        </p:tgtEl>
                                        <p:attrNameLst>
                                          <p:attrName>ppt_w</p:attrName>
                                        </p:attrNameLst>
                                      </p:cBhvr>
                                      <p:tavLst>
                                        <p:tav tm="0">
                                          <p:val>
                                            <p:strVal val="ppt_w"/>
                                          </p:val>
                                        </p:tav>
                                        <p:tav tm="100000">
                                          <p:val>
                                            <p:fltVal val="0"/>
                                          </p:val>
                                        </p:tav>
                                      </p:tavLst>
                                    </p:anim>
                                    <p:anim calcmode="lin" valueType="num">
                                      <p:cBhvr>
                                        <p:cTn id="24" dur="500"/>
                                        <p:tgtEl>
                                          <p:spTgt spid="64"/>
                                        </p:tgtEl>
                                        <p:attrNameLst>
                                          <p:attrName>ppt_h</p:attrName>
                                        </p:attrNameLst>
                                      </p:cBhvr>
                                      <p:tavLst>
                                        <p:tav tm="0">
                                          <p:val>
                                            <p:strVal val="ppt_h"/>
                                          </p:val>
                                        </p:tav>
                                        <p:tav tm="100000">
                                          <p:val>
                                            <p:fltVal val="0"/>
                                          </p:val>
                                        </p:tav>
                                      </p:tavLst>
                                    </p:anim>
                                    <p:animEffect transition="out" filter="fade">
                                      <p:cBhvr>
                                        <p:cTn id="25" dur="500"/>
                                        <p:tgtEl>
                                          <p:spTgt spid="64"/>
                                        </p:tgtEl>
                                      </p:cBhvr>
                                    </p:animEffect>
                                    <p:set>
                                      <p:cBhvr>
                                        <p:cTn id="26" dur="1" fill="hold">
                                          <p:stCondLst>
                                            <p:cond delay="499"/>
                                          </p:stCondLst>
                                        </p:cTn>
                                        <p:tgtEl>
                                          <p:spTgt spid="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6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17"/>
          <p:cNvSpPr>
            <a:spLocks noChangeArrowheads="1"/>
          </p:cNvSpPr>
          <p:nvPr/>
        </p:nvSpPr>
        <p:spPr bwMode="auto">
          <a:xfrm>
            <a:off x="8737600" y="1841501"/>
            <a:ext cx="1348317" cy="613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400" i="1">
                <a:solidFill>
                  <a:srgbClr val="000000"/>
                </a:solidFill>
                <a:ea typeface="宋体" panose="02010600030101010101" pitchFamily="2" charset="-122"/>
                <a:cs typeface="Times New Roman" panose="02020603050405020304" pitchFamily="18" charset="0"/>
              </a:rPr>
              <a:t>s</a:t>
            </a:r>
          </a:p>
        </p:txBody>
      </p:sp>
      <p:sp>
        <p:nvSpPr>
          <p:cNvPr id="238595" name="Rectangle 18"/>
          <p:cNvSpPr>
            <a:spLocks noChangeArrowheads="1"/>
          </p:cNvSpPr>
          <p:nvPr/>
        </p:nvSpPr>
        <p:spPr bwMode="auto">
          <a:xfrm>
            <a:off x="8379884" y="2667000"/>
            <a:ext cx="1284816"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400" i="1">
                <a:solidFill>
                  <a:srgbClr val="000000"/>
                </a:solidFill>
                <a:ea typeface="宋体" panose="02010600030101010101" pitchFamily="2" charset="-122"/>
                <a:cs typeface="Times New Roman" panose="02020603050405020304" pitchFamily="18" charset="0"/>
              </a:rPr>
              <a:t>q</a:t>
            </a:r>
            <a:r>
              <a:rPr lang="en-US" altLang="zh-CN" sz="2400">
                <a:solidFill>
                  <a:srgbClr val="000000"/>
                </a:solidFill>
                <a:ea typeface="宋体" panose="02010600030101010101" pitchFamily="2" charset="-122"/>
                <a:cs typeface="Times New Roman" panose="02020603050405020304" pitchFamily="18" charset="0"/>
              </a:rPr>
              <a:t>(1,9)</a:t>
            </a:r>
          </a:p>
        </p:txBody>
      </p:sp>
      <p:sp>
        <p:nvSpPr>
          <p:cNvPr id="109572" name="Rectangle 19"/>
          <p:cNvSpPr>
            <a:spLocks noChangeArrowheads="1"/>
          </p:cNvSpPr>
          <p:nvPr/>
        </p:nvSpPr>
        <p:spPr bwMode="auto">
          <a:xfrm>
            <a:off x="7327900" y="2692401"/>
            <a:ext cx="654051" cy="615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400" i="1">
                <a:solidFill>
                  <a:srgbClr val="000000"/>
                </a:solidFill>
                <a:ea typeface="宋体" panose="02010600030101010101" pitchFamily="2" charset="-122"/>
                <a:cs typeface="Times New Roman" panose="02020603050405020304" pitchFamily="18" charset="0"/>
              </a:rPr>
              <a:t>r</a:t>
            </a:r>
          </a:p>
        </p:txBody>
      </p:sp>
      <p:sp>
        <p:nvSpPr>
          <p:cNvPr id="238597" name="Line 20"/>
          <p:cNvSpPr>
            <a:spLocks noChangeShapeType="1"/>
          </p:cNvSpPr>
          <p:nvPr/>
        </p:nvSpPr>
        <p:spPr bwMode="auto">
          <a:xfrm flipH="1">
            <a:off x="8976784" y="2286001"/>
            <a:ext cx="0" cy="402167"/>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45062" name="Line 21"/>
          <p:cNvSpPr>
            <a:spLocks noChangeShapeType="1"/>
          </p:cNvSpPr>
          <p:nvPr/>
        </p:nvSpPr>
        <p:spPr bwMode="auto">
          <a:xfrm flipH="1">
            <a:off x="7579784" y="2313518"/>
            <a:ext cx="1244600" cy="520700"/>
          </a:xfrm>
          <a:prstGeom prst="line">
            <a:avLst/>
          </a:prstGeom>
          <a:noFill/>
          <a:ln w="25400">
            <a:solidFill>
              <a:schemeClr val="tx2">
                <a:lumMod val="60000"/>
                <a:lumOff val="40000"/>
              </a:schemeClr>
            </a:solidFill>
            <a:round/>
            <a:headEnd/>
            <a:tailEnd/>
          </a:ln>
        </p:spPr>
        <p:txBody>
          <a:bodyPr lIns="91440" tIns="45720" rIns="91440" bIns="45720"/>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238599" name="Line 22"/>
          <p:cNvSpPr>
            <a:spLocks noChangeShapeType="1"/>
          </p:cNvSpPr>
          <p:nvPr/>
        </p:nvSpPr>
        <p:spPr bwMode="auto">
          <a:xfrm flipH="1">
            <a:off x="7584018" y="3141134"/>
            <a:ext cx="946149" cy="472017"/>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238601" name="Rectangle 24"/>
          <p:cNvSpPr>
            <a:spLocks noChangeArrowheads="1"/>
          </p:cNvSpPr>
          <p:nvPr/>
        </p:nvSpPr>
        <p:spPr bwMode="auto">
          <a:xfrm>
            <a:off x="7116233" y="3589867"/>
            <a:ext cx="1289051" cy="709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400" i="1">
                <a:solidFill>
                  <a:srgbClr val="000000"/>
                </a:solidFill>
                <a:ea typeface="宋体" panose="02010600030101010101" pitchFamily="2" charset="-122"/>
                <a:cs typeface="Times New Roman" panose="02020603050405020304" pitchFamily="18" charset="0"/>
              </a:rPr>
              <a:t>p</a:t>
            </a:r>
            <a:r>
              <a:rPr lang="en-US" altLang="zh-CN" sz="2400">
                <a:solidFill>
                  <a:srgbClr val="000000"/>
                </a:solidFill>
                <a:ea typeface="宋体" panose="02010600030101010101" pitchFamily="2" charset="-122"/>
                <a:cs typeface="Times New Roman" panose="02020603050405020304" pitchFamily="18" charset="0"/>
              </a:rPr>
              <a:t>(1,9)</a:t>
            </a:r>
          </a:p>
        </p:txBody>
      </p:sp>
      <p:sp>
        <p:nvSpPr>
          <p:cNvPr id="109577" name="Rectangle 31"/>
          <p:cNvSpPr>
            <a:spLocks noChangeArrowheads="1"/>
          </p:cNvSpPr>
          <p:nvPr/>
        </p:nvSpPr>
        <p:spPr bwMode="auto">
          <a:xfrm>
            <a:off x="7670801" y="1238251"/>
            <a:ext cx="28067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fontAlgn="base">
              <a:spcBef>
                <a:spcPct val="0"/>
              </a:spcBef>
              <a:spcAft>
                <a:spcPct val="0"/>
              </a:spcAft>
            </a:pPr>
            <a:r>
              <a:rPr lang="zh-CN" altLang="en-US" sz="3600">
                <a:solidFill>
                  <a:srgbClr val="2D83F4"/>
                </a:solidFill>
                <a:latin typeface="楷体" panose="02010609060101010101" pitchFamily="49" charset="-122"/>
                <a:ea typeface="楷体" panose="02010609060101010101" pitchFamily="49" charset="-122"/>
                <a:cs typeface="Times New Roman" panose="02020603050405020304" pitchFamily="18" charset="0"/>
              </a:rPr>
              <a:t>活动树</a:t>
            </a:r>
          </a:p>
        </p:txBody>
      </p:sp>
      <p:grpSp>
        <p:nvGrpSpPr>
          <p:cNvPr id="109578" name="Group 99"/>
          <p:cNvGrpSpPr>
            <a:grpSpLocks/>
          </p:cNvGrpSpPr>
          <p:nvPr/>
        </p:nvGrpSpPr>
        <p:grpSpPr bwMode="auto">
          <a:xfrm>
            <a:off x="5198534" y="592667"/>
            <a:ext cx="1231900" cy="863600"/>
            <a:chOff x="975" y="2750"/>
            <a:chExt cx="776" cy="544"/>
          </a:xfrm>
        </p:grpSpPr>
        <p:sp>
          <p:nvSpPr>
            <p:cNvPr id="21" name="Line 140"/>
            <p:cNvSpPr>
              <a:spLocks noChangeShapeType="1"/>
            </p:cNvSpPr>
            <p:nvPr/>
          </p:nvSpPr>
          <p:spPr bwMode="auto">
            <a:xfrm flipV="1">
              <a:off x="975" y="3113"/>
              <a:ext cx="725" cy="1"/>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20" name="Line 139"/>
            <p:cNvSpPr>
              <a:spLocks noChangeShapeType="1"/>
            </p:cNvSpPr>
            <p:nvPr/>
          </p:nvSpPr>
          <p:spPr bwMode="auto">
            <a:xfrm flipV="1">
              <a:off x="975" y="2931"/>
              <a:ext cx="745" cy="1"/>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16" name="Rectangle 135"/>
            <p:cNvSpPr>
              <a:spLocks noChangeArrowheads="1"/>
            </p:cNvSpPr>
            <p:nvPr/>
          </p:nvSpPr>
          <p:spPr bwMode="auto">
            <a:xfrm>
              <a:off x="978" y="2775"/>
              <a:ext cx="773" cy="519"/>
            </a:xfrm>
            <a:prstGeom prst="rect">
              <a:avLst/>
            </a:prstGeom>
            <a:noFill/>
            <a:ln w="25400">
              <a:solidFill>
                <a:schemeClr val="tx2">
                  <a:lumMod val="60000"/>
                  <a:lumOff val="40000"/>
                </a:schemeClr>
              </a:solidFill>
              <a:miter lim="800000"/>
              <a:headEnd/>
              <a:tailEnd/>
            </a:ln>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defTabSz="1219170" fontAlgn="base">
                <a:spcBef>
                  <a:spcPct val="0"/>
                </a:spcBef>
                <a:spcAft>
                  <a:spcPct val="0"/>
                </a:spcAft>
                <a:buClrTx/>
                <a:buSzTx/>
                <a:buNone/>
                <a:defRPr/>
              </a:pPr>
              <a:endParaRPr lang="zh-CN" altLang="en-US" sz="1600">
                <a:solidFill>
                  <a:prstClr val="black"/>
                </a:solidFill>
                <a:latin typeface="Times New Roman" panose="02020603050405020304" pitchFamily="18" charset="0"/>
                <a:ea typeface="楷体_GB2312" pitchFamily="49" charset="-122"/>
                <a:cs typeface="Times New Roman" panose="02020603050405020304" pitchFamily="18" charset="0"/>
              </a:endParaRPr>
            </a:p>
          </p:txBody>
        </p:sp>
        <p:sp>
          <p:nvSpPr>
            <p:cNvPr id="109613" name="Rectangle 136"/>
            <p:cNvSpPr>
              <a:spLocks noChangeArrowheads="1"/>
            </p:cNvSpPr>
            <p:nvPr/>
          </p:nvSpPr>
          <p:spPr bwMode="auto">
            <a:xfrm>
              <a:off x="975" y="2750"/>
              <a:ext cx="77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prstClr val="black"/>
                  </a:solidFill>
                  <a:cs typeface="Times New Roman" panose="02020603050405020304" pitchFamily="18" charset="0"/>
                </a:rPr>
                <a:t>s</a:t>
              </a:r>
            </a:p>
          </p:txBody>
        </p:sp>
        <p:sp>
          <p:nvSpPr>
            <p:cNvPr id="109614" name="Rectangle 137"/>
            <p:cNvSpPr>
              <a:spLocks noChangeArrowheads="1"/>
            </p:cNvSpPr>
            <p:nvPr/>
          </p:nvSpPr>
          <p:spPr bwMode="auto">
            <a:xfrm>
              <a:off x="975" y="3113"/>
              <a:ext cx="77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prstClr val="black"/>
                  </a:solidFill>
                  <a:cs typeface="Times New Roman" panose="02020603050405020304" pitchFamily="18" charset="0"/>
                </a:rPr>
                <a:t>a</a:t>
              </a:r>
            </a:p>
          </p:txBody>
        </p:sp>
      </p:grpSp>
      <p:sp>
        <p:nvSpPr>
          <p:cNvPr id="109579" name="Rectangle 32"/>
          <p:cNvSpPr>
            <a:spLocks noChangeArrowheads="1"/>
          </p:cNvSpPr>
          <p:nvPr/>
        </p:nvSpPr>
        <p:spPr bwMode="auto">
          <a:xfrm>
            <a:off x="4944534" y="-97366"/>
            <a:ext cx="166581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fontAlgn="base">
              <a:spcBef>
                <a:spcPct val="0"/>
              </a:spcBef>
              <a:spcAft>
                <a:spcPct val="0"/>
              </a:spcAft>
            </a:pPr>
            <a:r>
              <a:rPr lang="zh-CN" altLang="en-US" sz="3600">
                <a:solidFill>
                  <a:srgbClr val="2D83F4"/>
                </a:solidFill>
                <a:latin typeface="楷体" panose="02010609060101010101" pitchFamily="49" charset="-122"/>
                <a:ea typeface="楷体" panose="02010609060101010101" pitchFamily="49" charset="-122"/>
                <a:cs typeface="Times New Roman" panose="02020603050405020304" pitchFamily="18" charset="0"/>
              </a:rPr>
              <a:t>控制栈</a:t>
            </a:r>
          </a:p>
        </p:txBody>
      </p:sp>
      <p:grpSp>
        <p:nvGrpSpPr>
          <p:cNvPr id="109580" name="组合 113"/>
          <p:cNvGrpSpPr>
            <a:grpSpLocks/>
          </p:cNvGrpSpPr>
          <p:nvPr/>
        </p:nvGrpSpPr>
        <p:grpSpPr bwMode="auto">
          <a:xfrm>
            <a:off x="239185" y="3716867"/>
            <a:ext cx="4186767" cy="2305051"/>
            <a:chOff x="5003799" y="500048"/>
            <a:chExt cx="3282977" cy="1803794"/>
          </a:xfrm>
        </p:grpSpPr>
        <p:sp>
          <p:nvSpPr>
            <p:cNvPr id="24" name="Rectangle 4"/>
            <p:cNvSpPr>
              <a:spLocks noChangeArrowheads="1"/>
            </p:cNvSpPr>
            <p:nvPr/>
          </p:nvSpPr>
          <p:spPr bwMode="auto">
            <a:xfrm>
              <a:off x="5003799" y="500048"/>
              <a:ext cx="3282977" cy="1788886"/>
            </a:xfrm>
            <a:prstGeom prst="rect">
              <a:avLst/>
            </a:prstGeom>
            <a:solidFill>
              <a:schemeClr val="accent5">
                <a:lumMod val="60000"/>
                <a:lumOff val="40000"/>
              </a:schemeClr>
            </a:solidFill>
            <a:ln w="9525">
              <a:solidFill>
                <a:schemeClr val="tx1"/>
              </a:solidFill>
              <a:miter lim="800000"/>
              <a:headEnd/>
              <a:tailEnd/>
            </a:ln>
          </p:spPr>
          <p:txBody>
            <a:bodyPr lIns="91440" tIns="45720" rIns="91440" bIns="45720"/>
            <a:lstStyle/>
            <a:p>
              <a:pPr marL="342891" indent="-342891" defTabSz="1219170" fontAlgn="base">
                <a:lnSpc>
                  <a:spcPts val="2400"/>
                </a:lnSpc>
                <a:spcBef>
                  <a:spcPct val="20000"/>
                </a:spcBef>
                <a:spcAft>
                  <a:spcPct val="0"/>
                </a:spcAft>
                <a:buClr>
                  <a:srgbClr val="5EAEFF"/>
                </a:buClr>
                <a:buSzPct val="60000"/>
                <a:defRPr/>
              </a:pPr>
              <a:r>
                <a:rPr lang="zh-CN" altLang="en-US" sz="1600" b="1" dirty="0">
                  <a:solidFill>
                    <a:prstClr val="black"/>
                  </a:solidFill>
                  <a:latin typeface="楷体_GB2312"/>
                  <a:ea typeface="楷体_GB2312"/>
                  <a:cs typeface="楷体_GB2312"/>
                </a:rPr>
                <a:t>	</a:t>
              </a:r>
              <a:r>
                <a:rPr lang="en-US" altLang="zh-CN" sz="2400" b="1" dirty="0">
                  <a:solidFill>
                    <a:srgbClr val="0000FF"/>
                  </a:solidFill>
                  <a:latin typeface="Times New Roman" panose="02020603050405020304" pitchFamily="18" charset="0"/>
                  <a:ea typeface="楷体_GB2312"/>
                  <a:cs typeface="Times New Roman" pitchFamily="18" charset="0"/>
                </a:rPr>
                <a:t>      </a:t>
              </a:r>
              <a:r>
                <a:rPr lang="zh-CN" altLang="en-US" sz="2400" b="1" dirty="0">
                  <a:solidFill>
                    <a:srgbClr val="0000FF"/>
                  </a:solidFill>
                  <a:latin typeface="楷体" pitchFamily="49" charset="-122"/>
                  <a:ea typeface="楷体" pitchFamily="49" charset="-122"/>
                  <a:cs typeface="Times New Roman" pitchFamily="18" charset="0"/>
                </a:rPr>
                <a:t>过程	  嵌套深度</a:t>
              </a:r>
              <a:endParaRPr lang="en-US" altLang="zh-CN" sz="2400" b="1" dirty="0">
                <a:solidFill>
                  <a:srgbClr val="0000FF"/>
                </a:solidFill>
                <a:latin typeface="楷体" pitchFamily="49" charset="-122"/>
                <a:ea typeface="楷体" pitchFamily="49" charset="-122"/>
                <a:cs typeface="Times New Roman" pitchFamily="18" charset="0"/>
              </a:endParaRPr>
            </a:p>
            <a:p>
              <a:pPr marL="342891" indent="-342891" algn="just" defTabSz="1219170" fontAlgn="base">
                <a:lnSpc>
                  <a:spcPts val="2400"/>
                </a:lnSpc>
                <a:spcBef>
                  <a:spcPct val="20000"/>
                </a:spcBef>
                <a:spcAft>
                  <a:spcPct val="0"/>
                </a:spcAft>
                <a:buClr>
                  <a:srgbClr val="5EAEFF"/>
                </a:buClr>
                <a:buSzPct val="60000"/>
                <a:defRPr/>
              </a:pPr>
              <a:r>
                <a:rPr lang="en-US" altLang="zh-CN" sz="2400" b="1" i="1" dirty="0">
                  <a:solidFill>
                    <a:prstClr val="black"/>
                  </a:solidFill>
                  <a:latin typeface="Times New Roman" panose="02020603050405020304" pitchFamily="18" charset="0"/>
                  <a:ea typeface="楷体_GB2312"/>
                  <a:cs typeface="Times New Roman" pitchFamily="18" charset="0"/>
                </a:rPr>
                <a:t>sort</a:t>
              </a:r>
              <a:r>
                <a:rPr lang="en-US" altLang="zh-CN" sz="2400" b="1" dirty="0">
                  <a:solidFill>
                    <a:prstClr val="black"/>
                  </a:solidFill>
                  <a:latin typeface="Times New Roman" panose="02020603050405020304" pitchFamily="18" charset="0"/>
                  <a:ea typeface="楷体_GB2312"/>
                  <a:cs typeface="Times New Roman" pitchFamily="18" charset="0"/>
                </a:rPr>
                <a:t>		             1</a:t>
              </a:r>
            </a:p>
            <a:p>
              <a:pPr marL="342891" indent="-342891" algn="just" defTabSz="1219170" fontAlgn="base">
                <a:lnSpc>
                  <a:spcPts val="2400"/>
                </a:lnSpc>
                <a:spcBef>
                  <a:spcPct val="20000"/>
                </a:spcBef>
                <a:spcAft>
                  <a:spcPct val="0"/>
                </a:spcAft>
                <a:buClr>
                  <a:srgbClr val="5EAEFF"/>
                </a:buClr>
                <a:buSzPct val="60000"/>
                <a:defRPr/>
              </a:pPr>
              <a:r>
                <a:rPr lang="en-US" altLang="zh-CN" sz="2400" b="1" dirty="0">
                  <a:solidFill>
                    <a:prstClr val="black"/>
                  </a:solidFill>
                  <a:latin typeface="Times New Roman" panose="02020603050405020304" pitchFamily="18" charset="0"/>
                  <a:ea typeface="楷体_GB2312"/>
                  <a:cs typeface="Times New Roman" pitchFamily="18" charset="0"/>
                </a:rPr>
                <a:t>	</a:t>
              </a:r>
              <a:r>
                <a:rPr lang="en-US" altLang="zh-CN" sz="2400" b="1" i="1" dirty="0" err="1">
                  <a:solidFill>
                    <a:prstClr val="black"/>
                  </a:solidFill>
                  <a:latin typeface="Times New Roman" panose="02020603050405020304" pitchFamily="18" charset="0"/>
                  <a:ea typeface="楷体_GB2312"/>
                  <a:cs typeface="Times New Roman" pitchFamily="18" charset="0"/>
                </a:rPr>
                <a:t>readarray</a:t>
              </a:r>
              <a:r>
                <a:rPr lang="en-US" altLang="zh-CN" sz="2400" b="1" dirty="0">
                  <a:solidFill>
                    <a:prstClr val="black"/>
                  </a:solidFill>
                  <a:latin typeface="Times New Roman" panose="02020603050405020304" pitchFamily="18" charset="0"/>
                  <a:ea typeface="楷体_GB2312"/>
                  <a:cs typeface="Times New Roman" pitchFamily="18" charset="0"/>
                </a:rPr>
                <a:t>	             2</a:t>
              </a:r>
            </a:p>
            <a:p>
              <a:pPr marL="342891" indent="-342891" algn="just" defTabSz="1219170" fontAlgn="base">
                <a:lnSpc>
                  <a:spcPts val="2400"/>
                </a:lnSpc>
                <a:spcBef>
                  <a:spcPct val="20000"/>
                </a:spcBef>
                <a:spcAft>
                  <a:spcPct val="0"/>
                </a:spcAft>
                <a:buClr>
                  <a:srgbClr val="5EAEFF"/>
                </a:buClr>
                <a:buSzPct val="60000"/>
                <a:defRPr/>
              </a:pPr>
              <a:r>
                <a:rPr lang="en-US" altLang="zh-CN" sz="2400" b="1" dirty="0">
                  <a:solidFill>
                    <a:prstClr val="black"/>
                  </a:solidFill>
                  <a:latin typeface="Times New Roman" panose="02020603050405020304" pitchFamily="18" charset="0"/>
                  <a:ea typeface="楷体_GB2312"/>
                  <a:cs typeface="Times New Roman" pitchFamily="18" charset="0"/>
                </a:rPr>
                <a:t>	</a:t>
              </a:r>
              <a:r>
                <a:rPr lang="en-US" altLang="zh-CN" sz="2400" b="1" i="1" dirty="0">
                  <a:solidFill>
                    <a:prstClr val="black"/>
                  </a:solidFill>
                  <a:latin typeface="Times New Roman" panose="02020603050405020304" pitchFamily="18" charset="0"/>
                  <a:ea typeface="楷体_GB2312"/>
                  <a:cs typeface="Times New Roman" pitchFamily="18" charset="0"/>
                </a:rPr>
                <a:t>exchange</a:t>
              </a:r>
              <a:r>
                <a:rPr lang="en-US" altLang="zh-CN" sz="2400" b="1" dirty="0">
                  <a:solidFill>
                    <a:prstClr val="black"/>
                  </a:solidFill>
                  <a:latin typeface="Times New Roman" panose="02020603050405020304" pitchFamily="18" charset="0"/>
                  <a:ea typeface="楷体_GB2312"/>
                  <a:cs typeface="Times New Roman" pitchFamily="18" charset="0"/>
                </a:rPr>
                <a:t>	             2</a:t>
              </a:r>
            </a:p>
            <a:p>
              <a:pPr marL="342891" indent="-342891" algn="just" defTabSz="1219170" fontAlgn="base">
                <a:lnSpc>
                  <a:spcPts val="2400"/>
                </a:lnSpc>
                <a:spcBef>
                  <a:spcPct val="20000"/>
                </a:spcBef>
                <a:spcAft>
                  <a:spcPct val="0"/>
                </a:spcAft>
                <a:buClr>
                  <a:srgbClr val="5EAEFF"/>
                </a:buClr>
                <a:buSzPct val="60000"/>
                <a:defRPr/>
              </a:pPr>
              <a:r>
                <a:rPr lang="en-US" altLang="zh-CN" sz="2400" b="1" dirty="0">
                  <a:solidFill>
                    <a:prstClr val="black"/>
                  </a:solidFill>
                  <a:latin typeface="Times New Roman" panose="02020603050405020304" pitchFamily="18" charset="0"/>
                  <a:ea typeface="楷体_GB2312"/>
                  <a:cs typeface="Times New Roman" pitchFamily="18" charset="0"/>
                </a:rPr>
                <a:t>	</a:t>
              </a:r>
              <a:r>
                <a:rPr lang="en-US" altLang="zh-CN" sz="2400" b="1" i="1" dirty="0" err="1">
                  <a:solidFill>
                    <a:prstClr val="black"/>
                  </a:solidFill>
                  <a:latin typeface="Times New Roman" panose="02020603050405020304" pitchFamily="18" charset="0"/>
                  <a:ea typeface="楷体_GB2312"/>
                  <a:cs typeface="Times New Roman" pitchFamily="18" charset="0"/>
                </a:rPr>
                <a:t>quicksort</a:t>
              </a:r>
              <a:r>
                <a:rPr lang="en-US" altLang="zh-CN" sz="2400" b="1" dirty="0">
                  <a:solidFill>
                    <a:prstClr val="black"/>
                  </a:solidFill>
                  <a:latin typeface="Times New Roman" panose="02020603050405020304" pitchFamily="18" charset="0"/>
                  <a:ea typeface="楷体_GB2312"/>
                  <a:cs typeface="Times New Roman" pitchFamily="18" charset="0"/>
                </a:rPr>
                <a:t>	             2</a:t>
              </a:r>
            </a:p>
            <a:p>
              <a:pPr marL="342891" indent="-342891" algn="just" defTabSz="1219170" fontAlgn="base">
                <a:lnSpc>
                  <a:spcPts val="2400"/>
                </a:lnSpc>
                <a:spcBef>
                  <a:spcPct val="20000"/>
                </a:spcBef>
                <a:spcAft>
                  <a:spcPct val="0"/>
                </a:spcAft>
                <a:buClr>
                  <a:srgbClr val="5EAEFF"/>
                </a:buClr>
                <a:buSzPct val="60000"/>
                <a:defRPr/>
              </a:pPr>
              <a:r>
                <a:rPr lang="en-US" altLang="zh-CN" sz="2400" b="1" dirty="0">
                  <a:solidFill>
                    <a:prstClr val="black"/>
                  </a:solidFill>
                  <a:latin typeface="Times New Roman" panose="02020603050405020304" pitchFamily="18" charset="0"/>
                  <a:ea typeface="楷体_GB2312"/>
                  <a:cs typeface="Times New Roman" pitchFamily="18" charset="0"/>
                </a:rPr>
                <a:t>		</a:t>
              </a:r>
              <a:r>
                <a:rPr lang="en-US" altLang="zh-CN" sz="2400" b="1" i="1" dirty="0">
                  <a:solidFill>
                    <a:prstClr val="black"/>
                  </a:solidFill>
                  <a:latin typeface="Times New Roman" panose="02020603050405020304" pitchFamily="18" charset="0"/>
                  <a:ea typeface="楷体_GB2312"/>
                  <a:cs typeface="Times New Roman" pitchFamily="18" charset="0"/>
                </a:rPr>
                <a:t>partition</a:t>
              </a:r>
              <a:r>
                <a:rPr lang="en-US" altLang="zh-CN" sz="2400" b="1" dirty="0">
                  <a:solidFill>
                    <a:prstClr val="black"/>
                  </a:solidFill>
                  <a:latin typeface="Times New Roman" panose="02020603050405020304" pitchFamily="18" charset="0"/>
                  <a:ea typeface="楷体_GB2312"/>
                  <a:cs typeface="Times New Roman" pitchFamily="18" charset="0"/>
                </a:rPr>
                <a:t>	             3</a:t>
              </a:r>
            </a:p>
          </p:txBody>
        </p:sp>
        <p:cxnSp>
          <p:nvCxnSpPr>
            <p:cNvPr id="25" name="直接连接符 24"/>
            <p:cNvCxnSpPr/>
            <p:nvPr/>
          </p:nvCxnSpPr>
          <p:spPr>
            <a:xfrm>
              <a:off x="5003799" y="798196"/>
              <a:ext cx="32763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7143211" y="500048"/>
              <a:ext cx="0" cy="18037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 name="Group 99"/>
          <p:cNvGrpSpPr>
            <a:grpSpLocks/>
          </p:cNvGrpSpPr>
          <p:nvPr/>
        </p:nvGrpSpPr>
        <p:grpSpPr bwMode="auto">
          <a:xfrm>
            <a:off x="5207000" y="1428751"/>
            <a:ext cx="1272117" cy="848783"/>
            <a:chOff x="948" y="2750"/>
            <a:chExt cx="802" cy="534"/>
          </a:xfrm>
        </p:grpSpPr>
        <p:sp>
          <p:nvSpPr>
            <p:cNvPr id="33" name="Line 140"/>
            <p:cNvSpPr>
              <a:spLocks noChangeShapeType="1"/>
            </p:cNvSpPr>
            <p:nvPr/>
          </p:nvSpPr>
          <p:spPr bwMode="auto">
            <a:xfrm flipV="1">
              <a:off x="975" y="3114"/>
              <a:ext cx="726" cy="0"/>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32" name="Line 139"/>
            <p:cNvSpPr>
              <a:spLocks noChangeShapeType="1"/>
            </p:cNvSpPr>
            <p:nvPr/>
          </p:nvSpPr>
          <p:spPr bwMode="auto">
            <a:xfrm flipV="1">
              <a:off x="975" y="2931"/>
              <a:ext cx="746" cy="1"/>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28" name="Rectangle 135"/>
            <p:cNvSpPr>
              <a:spLocks noChangeArrowheads="1"/>
            </p:cNvSpPr>
            <p:nvPr/>
          </p:nvSpPr>
          <p:spPr bwMode="auto">
            <a:xfrm>
              <a:off x="948" y="2765"/>
              <a:ext cx="773" cy="519"/>
            </a:xfrm>
            <a:prstGeom prst="rect">
              <a:avLst/>
            </a:prstGeom>
            <a:noFill/>
            <a:ln w="25400">
              <a:solidFill>
                <a:schemeClr val="tx2">
                  <a:lumMod val="60000"/>
                  <a:lumOff val="40000"/>
                </a:schemeClr>
              </a:solidFill>
              <a:miter lim="800000"/>
              <a:headEnd/>
              <a:tailEnd/>
            </a:ln>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defTabSz="1219170" fontAlgn="base">
                <a:spcBef>
                  <a:spcPct val="0"/>
                </a:spcBef>
                <a:spcAft>
                  <a:spcPct val="0"/>
                </a:spcAft>
                <a:buClrTx/>
                <a:buSzTx/>
                <a:buNone/>
                <a:defRPr/>
              </a:pPr>
              <a:endParaRPr lang="zh-CN" altLang="en-US" sz="1600">
                <a:solidFill>
                  <a:prstClr val="black"/>
                </a:solidFill>
                <a:latin typeface="Times New Roman" panose="02020603050405020304" pitchFamily="18" charset="0"/>
                <a:ea typeface="楷体_GB2312" pitchFamily="49" charset="-122"/>
                <a:cs typeface="Times New Roman" panose="02020603050405020304" pitchFamily="18" charset="0"/>
              </a:endParaRPr>
            </a:p>
          </p:txBody>
        </p:sp>
        <p:sp>
          <p:nvSpPr>
            <p:cNvPr id="109604" name="Rectangle 136"/>
            <p:cNvSpPr>
              <a:spLocks noChangeArrowheads="1"/>
            </p:cNvSpPr>
            <p:nvPr/>
          </p:nvSpPr>
          <p:spPr bwMode="auto">
            <a:xfrm>
              <a:off x="975" y="2750"/>
              <a:ext cx="77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prstClr val="black"/>
                  </a:solidFill>
                  <a:cs typeface="Times New Roman" panose="02020603050405020304" pitchFamily="18" charset="0"/>
                </a:rPr>
                <a:t>q</a:t>
              </a:r>
              <a:r>
                <a:rPr lang="en-US" altLang="zh-CN" sz="1600">
                  <a:solidFill>
                    <a:prstClr val="black"/>
                  </a:solidFill>
                  <a:cs typeface="Times New Roman" panose="02020603050405020304" pitchFamily="18" charset="0"/>
                </a:rPr>
                <a:t> (1, 9)</a:t>
              </a:r>
            </a:p>
          </p:txBody>
        </p:sp>
        <p:sp>
          <p:nvSpPr>
            <p:cNvPr id="109605" name="Rectangle 137"/>
            <p:cNvSpPr>
              <a:spLocks noChangeArrowheads="1"/>
            </p:cNvSpPr>
            <p:nvPr/>
          </p:nvSpPr>
          <p:spPr bwMode="auto">
            <a:xfrm>
              <a:off x="975" y="3113"/>
              <a:ext cx="77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prstClr val="black"/>
                  </a:solidFill>
                  <a:cs typeface="Times New Roman" panose="02020603050405020304" pitchFamily="18" charset="0"/>
                </a:rPr>
                <a:t>v</a:t>
              </a:r>
            </a:p>
          </p:txBody>
        </p:sp>
      </p:grpSp>
      <p:grpSp>
        <p:nvGrpSpPr>
          <p:cNvPr id="5" name="Group 99"/>
          <p:cNvGrpSpPr>
            <a:grpSpLocks/>
          </p:cNvGrpSpPr>
          <p:nvPr/>
        </p:nvGrpSpPr>
        <p:grpSpPr bwMode="auto">
          <a:xfrm>
            <a:off x="5207000" y="2277533"/>
            <a:ext cx="1272117" cy="846667"/>
            <a:chOff x="948" y="2750"/>
            <a:chExt cx="802" cy="534"/>
          </a:xfrm>
        </p:grpSpPr>
        <p:sp>
          <p:nvSpPr>
            <p:cNvPr id="41" name="Line 140"/>
            <p:cNvSpPr>
              <a:spLocks noChangeShapeType="1"/>
            </p:cNvSpPr>
            <p:nvPr/>
          </p:nvSpPr>
          <p:spPr bwMode="auto">
            <a:xfrm flipV="1">
              <a:off x="975" y="3113"/>
              <a:ext cx="726" cy="1"/>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40" name="Line 139"/>
            <p:cNvSpPr>
              <a:spLocks noChangeShapeType="1"/>
            </p:cNvSpPr>
            <p:nvPr/>
          </p:nvSpPr>
          <p:spPr bwMode="auto">
            <a:xfrm flipV="1">
              <a:off x="975" y="2932"/>
              <a:ext cx="746" cy="0"/>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36" name="Rectangle 135"/>
            <p:cNvSpPr>
              <a:spLocks noChangeArrowheads="1"/>
            </p:cNvSpPr>
            <p:nvPr/>
          </p:nvSpPr>
          <p:spPr bwMode="auto">
            <a:xfrm>
              <a:off x="948" y="2765"/>
              <a:ext cx="773" cy="519"/>
            </a:xfrm>
            <a:prstGeom prst="rect">
              <a:avLst/>
            </a:prstGeom>
            <a:noFill/>
            <a:ln w="25400">
              <a:solidFill>
                <a:schemeClr val="tx2">
                  <a:lumMod val="60000"/>
                  <a:lumOff val="40000"/>
                </a:schemeClr>
              </a:solidFill>
              <a:miter lim="800000"/>
              <a:headEnd/>
              <a:tailEnd/>
            </a:ln>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defTabSz="1219170" fontAlgn="base">
                <a:spcBef>
                  <a:spcPct val="0"/>
                </a:spcBef>
                <a:spcAft>
                  <a:spcPct val="0"/>
                </a:spcAft>
                <a:buClrTx/>
                <a:buSzTx/>
                <a:buNone/>
                <a:defRPr/>
              </a:pPr>
              <a:endParaRPr lang="zh-CN" altLang="en-US" sz="1600">
                <a:solidFill>
                  <a:prstClr val="black"/>
                </a:solidFill>
                <a:latin typeface="Times New Roman" panose="02020603050405020304" pitchFamily="18" charset="0"/>
                <a:ea typeface="楷体_GB2312" pitchFamily="49" charset="-122"/>
                <a:cs typeface="Times New Roman" panose="02020603050405020304" pitchFamily="18" charset="0"/>
              </a:endParaRPr>
            </a:p>
          </p:txBody>
        </p:sp>
        <p:sp>
          <p:nvSpPr>
            <p:cNvPr id="109598" name="Rectangle 136"/>
            <p:cNvSpPr>
              <a:spLocks noChangeArrowheads="1"/>
            </p:cNvSpPr>
            <p:nvPr/>
          </p:nvSpPr>
          <p:spPr bwMode="auto">
            <a:xfrm>
              <a:off x="975" y="2750"/>
              <a:ext cx="77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prstClr val="black"/>
                  </a:solidFill>
                  <a:cs typeface="Times New Roman" panose="02020603050405020304" pitchFamily="18" charset="0"/>
                </a:rPr>
                <a:t>p</a:t>
              </a:r>
              <a:r>
                <a:rPr lang="en-US" altLang="zh-CN" sz="1600">
                  <a:solidFill>
                    <a:prstClr val="black"/>
                  </a:solidFill>
                  <a:cs typeface="Times New Roman" panose="02020603050405020304" pitchFamily="18" charset="0"/>
                </a:rPr>
                <a:t> (1, 9)</a:t>
              </a:r>
            </a:p>
          </p:txBody>
        </p:sp>
        <p:sp>
          <p:nvSpPr>
            <p:cNvPr id="109599" name="Rectangle 137"/>
            <p:cNvSpPr>
              <a:spLocks noChangeArrowheads="1"/>
            </p:cNvSpPr>
            <p:nvPr/>
          </p:nvSpPr>
          <p:spPr bwMode="auto">
            <a:xfrm>
              <a:off x="975" y="3113"/>
              <a:ext cx="77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prstClr val="black"/>
                  </a:solidFill>
                  <a:cs typeface="Times New Roman" panose="02020603050405020304" pitchFamily="18" charset="0"/>
                </a:rPr>
                <a:t>i, j</a:t>
              </a:r>
            </a:p>
          </p:txBody>
        </p:sp>
      </p:grpSp>
      <p:sp>
        <p:nvSpPr>
          <p:cNvPr id="43" name="Line 12"/>
          <p:cNvSpPr>
            <a:spLocks noChangeShapeType="1"/>
          </p:cNvSpPr>
          <p:nvPr/>
        </p:nvSpPr>
        <p:spPr bwMode="auto">
          <a:xfrm flipH="1">
            <a:off x="7509933" y="4036485"/>
            <a:ext cx="0" cy="391583"/>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44" name="Rectangle 22"/>
          <p:cNvSpPr>
            <a:spLocks noChangeArrowheads="1"/>
          </p:cNvSpPr>
          <p:nvPr/>
        </p:nvSpPr>
        <p:spPr bwMode="auto">
          <a:xfrm>
            <a:off x="7291918" y="4324352"/>
            <a:ext cx="359833" cy="359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667" i="1" dirty="0">
                <a:solidFill>
                  <a:prstClr val="black"/>
                </a:solidFill>
                <a:ea typeface="宋体" panose="02010600030101010101" pitchFamily="2" charset="-122"/>
              </a:rPr>
              <a:t>e</a:t>
            </a:r>
          </a:p>
        </p:txBody>
      </p:sp>
      <p:sp>
        <p:nvSpPr>
          <p:cNvPr id="48" name="Line 12"/>
          <p:cNvSpPr>
            <a:spLocks noChangeShapeType="1"/>
          </p:cNvSpPr>
          <p:nvPr/>
        </p:nvSpPr>
        <p:spPr bwMode="auto">
          <a:xfrm flipH="1">
            <a:off x="7509933" y="4036485"/>
            <a:ext cx="0" cy="391583"/>
          </a:xfrm>
          <a:prstGeom prst="line">
            <a:avLst/>
          </a:prstGeom>
          <a:noFill/>
          <a:ln w="25400">
            <a:solidFill>
              <a:schemeClr val="tx2">
                <a:lumMod val="60000"/>
                <a:lumOff val="40000"/>
              </a:schemeClr>
            </a:solidFill>
            <a:round/>
            <a:headEnd/>
            <a:tailEnd/>
          </a:ln>
          <a:extLst>
            <a:ext uri="{909E8E84-426E-40DD-AFC4-6F175D3DCCD1}">
              <a14:hiddenFill xmlns:a14="http://schemas.microsoft.com/office/drawing/2010/main">
                <a:noFill/>
              </a14:hiddenFill>
            </a:ext>
          </a:extLst>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49" name="Line 22"/>
          <p:cNvSpPr>
            <a:spLocks noChangeShapeType="1"/>
          </p:cNvSpPr>
          <p:nvPr/>
        </p:nvSpPr>
        <p:spPr bwMode="auto">
          <a:xfrm flipH="1">
            <a:off x="7584018" y="3145368"/>
            <a:ext cx="946149" cy="472017"/>
          </a:xfrm>
          <a:prstGeom prst="line">
            <a:avLst/>
          </a:prstGeom>
          <a:noFill/>
          <a:ln w="25400">
            <a:solidFill>
              <a:schemeClr val="tx2">
                <a:lumMod val="60000"/>
                <a:lumOff val="40000"/>
              </a:schemeClr>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54" name="Rectangle 7"/>
          <p:cNvSpPr>
            <a:spLocks noChangeArrowheads="1"/>
          </p:cNvSpPr>
          <p:nvPr/>
        </p:nvSpPr>
        <p:spPr bwMode="auto">
          <a:xfrm>
            <a:off x="3693301" y="961234"/>
            <a:ext cx="957297" cy="367841"/>
          </a:xfrm>
          <a:prstGeom prst="rect">
            <a:avLst/>
          </a:prstGeom>
          <a:solidFill>
            <a:srgbClr val="00E4A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zh-CN" altLang="en-US" sz="2400" kern="0">
              <a:solidFill>
                <a:srgbClr val="000000"/>
              </a:solidFill>
              <a:latin typeface="Tahoma" panose="020B0604030504040204" pitchFamily="34" charset="0"/>
              <a:ea typeface="宋体" panose="02010600030101010101" pitchFamily="2" charset="-122"/>
            </a:endParaRPr>
          </a:p>
        </p:txBody>
      </p:sp>
      <p:sp>
        <p:nvSpPr>
          <p:cNvPr id="55" name="Text Box 8"/>
          <p:cNvSpPr txBox="1">
            <a:spLocks noChangeArrowheads="1"/>
          </p:cNvSpPr>
          <p:nvPr/>
        </p:nvSpPr>
        <p:spPr bwMode="auto">
          <a:xfrm>
            <a:off x="3503787" y="417885"/>
            <a:ext cx="155695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1219170" fontAlgn="base">
              <a:spcBef>
                <a:spcPct val="50000"/>
              </a:spcBef>
              <a:spcAft>
                <a:spcPct val="0"/>
              </a:spcAft>
            </a:pPr>
            <a:r>
              <a:rPr kumimoji="1" lang="en-US" altLang="zh-CN" sz="2400" dirty="0">
                <a:solidFill>
                  <a:srgbClr val="000000"/>
                </a:solidFill>
                <a:latin typeface="Times New Roman" panose="02020603050405020304" pitchFamily="18" charset="0"/>
                <a:ea typeface="宋体" panose="02010600030101010101" pitchFamily="2" charset="-122"/>
              </a:rPr>
              <a:t>display</a:t>
            </a:r>
            <a:r>
              <a:rPr kumimoji="1" lang="zh-CN" altLang="en-US" sz="2400" dirty="0">
                <a:solidFill>
                  <a:srgbClr val="000000"/>
                </a:solidFill>
                <a:latin typeface="Times New Roman" panose="02020603050405020304" pitchFamily="18" charset="0"/>
                <a:ea typeface="宋体" panose="02010600030101010101" pitchFamily="2" charset="-122"/>
              </a:rPr>
              <a:t>表</a:t>
            </a:r>
            <a:endParaRPr kumimoji="1" lang="en-US" altLang="zh-CN" sz="2400" dirty="0">
              <a:solidFill>
                <a:srgbClr val="000000"/>
              </a:solidFill>
              <a:latin typeface="Times New Roman" panose="02020603050405020304" pitchFamily="18" charset="0"/>
              <a:ea typeface="宋体" panose="02010600030101010101" pitchFamily="2" charset="-122"/>
            </a:endParaRPr>
          </a:p>
        </p:txBody>
      </p:sp>
      <p:sp>
        <p:nvSpPr>
          <p:cNvPr id="57" name="Text Box 12"/>
          <p:cNvSpPr txBox="1">
            <a:spLocks noChangeArrowheads="1"/>
          </p:cNvSpPr>
          <p:nvPr/>
        </p:nvSpPr>
        <p:spPr bwMode="auto">
          <a:xfrm>
            <a:off x="3004324" y="898933"/>
            <a:ext cx="1219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1219170" fontAlgn="base">
              <a:spcBef>
                <a:spcPct val="0"/>
              </a:spcBef>
              <a:spcAft>
                <a:spcPct val="0"/>
              </a:spcAft>
            </a:pPr>
            <a:r>
              <a:rPr kumimoji="1" lang="en-US" altLang="zh-CN" sz="2400" dirty="0">
                <a:solidFill>
                  <a:srgbClr val="000000"/>
                </a:solidFill>
                <a:latin typeface="Times New Roman" panose="02020603050405020304" pitchFamily="18" charset="0"/>
                <a:ea typeface="宋体" panose="02010600030101010101" pitchFamily="2" charset="-122"/>
              </a:rPr>
              <a:t>d[1]</a:t>
            </a:r>
          </a:p>
        </p:txBody>
      </p:sp>
      <p:cxnSp>
        <p:nvCxnSpPr>
          <p:cNvPr id="58" name="直接箭头连接符 57"/>
          <p:cNvCxnSpPr/>
          <p:nvPr/>
        </p:nvCxnSpPr>
        <p:spPr>
          <a:xfrm>
            <a:off x="4420532" y="1168897"/>
            <a:ext cx="69862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9" name="组合 58"/>
          <p:cNvGrpSpPr/>
          <p:nvPr/>
        </p:nvGrpSpPr>
        <p:grpSpPr>
          <a:xfrm>
            <a:off x="3004325" y="1267493"/>
            <a:ext cx="1646273" cy="461665"/>
            <a:chOff x="2253243" y="950619"/>
            <a:chExt cx="1234705" cy="346249"/>
          </a:xfrm>
        </p:grpSpPr>
        <p:sp>
          <p:nvSpPr>
            <p:cNvPr id="60" name="Text Box 12"/>
            <p:cNvSpPr txBox="1">
              <a:spLocks noChangeArrowheads="1"/>
            </p:cNvSpPr>
            <p:nvPr/>
          </p:nvSpPr>
          <p:spPr bwMode="auto">
            <a:xfrm>
              <a:off x="2253243" y="950619"/>
              <a:ext cx="914400"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1219170" fontAlgn="base">
                <a:spcBef>
                  <a:spcPct val="0"/>
                </a:spcBef>
                <a:spcAft>
                  <a:spcPct val="0"/>
                </a:spcAft>
              </a:pPr>
              <a:r>
                <a:rPr kumimoji="1" lang="en-US" altLang="zh-CN" sz="2400" dirty="0">
                  <a:solidFill>
                    <a:srgbClr val="000000"/>
                  </a:solidFill>
                  <a:latin typeface="Times New Roman" panose="02020603050405020304" pitchFamily="18" charset="0"/>
                  <a:ea typeface="宋体" panose="02010600030101010101" pitchFamily="2" charset="-122"/>
                </a:rPr>
                <a:t>d[2]</a:t>
              </a:r>
            </a:p>
          </p:txBody>
        </p:sp>
        <p:sp>
          <p:nvSpPr>
            <p:cNvPr id="61" name="Rectangle 7"/>
            <p:cNvSpPr>
              <a:spLocks noChangeArrowheads="1"/>
            </p:cNvSpPr>
            <p:nvPr/>
          </p:nvSpPr>
          <p:spPr bwMode="auto">
            <a:xfrm>
              <a:off x="2769975" y="997345"/>
              <a:ext cx="717973" cy="275881"/>
            </a:xfrm>
            <a:prstGeom prst="rect">
              <a:avLst/>
            </a:prstGeom>
            <a:solidFill>
              <a:srgbClr val="00E4A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zh-CN" altLang="en-US" sz="2400" kern="0">
                <a:solidFill>
                  <a:srgbClr val="000000"/>
                </a:solidFill>
                <a:latin typeface="Tahoma" panose="020B0604030504040204" pitchFamily="34" charset="0"/>
                <a:ea typeface="宋体" panose="02010600030101010101" pitchFamily="2" charset="-122"/>
              </a:endParaRPr>
            </a:p>
          </p:txBody>
        </p:sp>
      </p:grpSp>
      <p:grpSp>
        <p:nvGrpSpPr>
          <p:cNvPr id="68" name="组合 67"/>
          <p:cNvGrpSpPr/>
          <p:nvPr/>
        </p:nvGrpSpPr>
        <p:grpSpPr>
          <a:xfrm>
            <a:off x="3000482" y="1635980"/>
            <a:ext cx="1646273" cy="461665"/>
            <a:chOff x="2253243" y="950619"/>
            <a:chExt cx="1234705" cy="346249"/>
          </a:xfrm>
        </p:grpSpPr>
        <p:sp>
          <p:nvSpPr>
            <p:cNvPr id="69" name="Text Box 12"/>
            <p:cNvSpPr txBox="1">
              <a:spLocks noChangeArrowheads="1"/>
            </p:cNvSpPr>
            <p:nvPr/>
          </p:nvSpPr>
          <p:spPr bwMode="auto">
            <a:xfrm>
              <a:off x="2253243" y="950619"/>
              <a:ext cx="914400"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1219170" fontAlgn="base">
                <a:spcBef>
                  <a:spcPct val="0"/>
                </a:spcBef>
                <a:spcAft>
                  <a:spcPct val="0"/>
                </a:spcAft>
              </a:pPr>
              <a:r>
                <a:rPr kumimoji="1" lang="en-US" altLang="zh-CN" sz="2400" dirty="0">
                  <a:solidFill>
                    <a:srgbClr val="000000"/>
                  </a:solidFill>
                  <a:latin typeface="Times New Roman" panose="02020603050405020304" pitchFamily="18" charset="0"/>
                  <a:ea typeface="宋体" panose="02010600030101010101" pitchFamily="2" charset="-122"/>
                </a:rPr>
                <a:t>d[3]</a:t>
              </a:r>
            </a:p>
          </p:txBody>
        </p:sp>
        <p:sp>
          <p:nvSpPr>
            <p:cNvPr id="70" name="Rectangle 7"/>
            <p:cNvSpPr>
              <a:spLocks noChangeArrowheads="1"/>
            </p:cNvSpPr>
            <p:nvPr/>
          </p:nvSpPr>
          <p:spPr bwMode="auto">
            <a:xfrm>
              <a:off x="2769975" y="997345"/>
              <a:ext cx="717973" cy="275881"/>
            </a:xfrm>
            <a:prstGeom prst="rect">
              <a:avLst/>
            </a:prstGeom>
            <a:solidFill>
              <a:srgbClr val="00E4A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zh-CN" altLang="en-US" sz="2400" kern="0">
                <a:solidFill>
                  <a:srgbClr val="000000"/>
                </a:solidFill>
                <a:latin typeface="Tahoma" panose="020B0604030504040204" pitchFamily="34" charset="0"/>
                <a:ea typeface="宋体" panose="02010600030101010101" pitchFamily="2" charset="-122"/>
              </a:endParaRPr>
            </a:p>
          </p:txBody>
        </p:sp>
      </p:grpSp>
      <p:grpSp>
        <p:nvGrpSpPr>
          <p:cNvPr id="71" name="组合 70"/>
          <p:cNvGrpSpPr/>
          <p:nvPr/>
        </p:nvGrpSpPr>
        <p:grpSpPr>
          <a:xfrm>
            <a:off x="4422109" y="1892829"/>
            <a:ext cx="783305" cy="988635"/>
            <a:chOff x="3319463" y="1121966"/>
            <a:chExt cx="587479" cy="741476"/>
          </a:xfrm>
        </p:grpSpPr>
        <p:cxnSp>
          <p:nvCxnSpPr>
            <p:cNvPr id="72" name="直接箭头连接符 71"/>
            <p:cNvCxnSpPr/>
            <p:nvPr/>
          </p:nvCxnSpPr>
          <p:spPr>
            <a:xfrm>
              <a:off x="3608785" y="1121966"/>
              <a:ext cx="298157" cy="74147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3319463" y="1131590"/>
              <a:ext cx="27801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5" name="组合 74"/>
          <p:cNvGrpSpPr/>
          <p:nvPr/>
        </p:nvGrpSpPr>
        <p:grpSpPr>
          <a:xfrm>
            <a:off x="4425951" y="1495956"/>
            <a:ext cx="772583" cy="509777"/>
            <a:chOff x="3319463" y="1121966"/>
            <a:chExt cx="579437" cy="382333"/>
          </a:xfrm>
        </p:grpSpPr>
        <p:cxnSp>
          <p:nvCxnSpPr>
            <p:cNvPr id="76" name="直接箭头连接符 75"/>
            <p:cNvCxnSpPr/>
            <p:nvPr/>
          </p:nvCxnSpPr>
          <p:spPr>
            <a:xfrm>
              <a:off x="3608785" y="1121966"/>
              <a:ext cx="290115" cy="38233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3319463" y="1131590"/>
              <a:ext cx="27801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6" name="Rectangle 2">
            <a:extLst>
              <a:ext uri="{FF2B5EF4-FFF2-40B4-BE49-F238E27FC236}">
                <a16:creationId xmlns:a16="http://schemas.microsoft.com/office/drawing/2014/main" id="{04EFCEF5-A6F6-4B6B-8024-B84512ED8A8F}"/>
              </a:ext>
            </a:extLst>
          </p:cNvPr>
          <p:cNvSpPr>
            <a:spLocks noGrp="1" noChangeArrowheads="1"/>
          </p:cNvSpPr>
          <p:nvPr>
            <p:ph type="title"/>
          </p:nvPr>
        </p:nvSpPr>
        <p:spPr>
          <a:xfrm>
            <a:off x="1007533" y="357718"/>
            <a:ext cx="10574867" cy="478367"/>
          </a:xfrm>
        </p:spPr>
        <p:txBody>
          <a:bodyPr/>
          <a:lstStyle/>
          <a:p>
            <a:pPr eaLnBrk="1" hangingPunct="1"/>
            <a:r>
              <a:rPr lang="zh-CN" altLang="en-US" sz="4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例</a:t>
            </a:r>
            <a:endParaRPr lang="en-US" altLang="zh-CN" sz="4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859919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p:cTn id="7" dur="500" fill="hold"/>
                                        <p:tgtEl>
                                          <p:spTgt spid="49"/>
                                        </p:tgtEl>
                                        <p:attrNameLst>
                                          <p:attrName>ppt_w</p:attrName>
                                        </p:attrNameLst>
                                      </p:cBhvr>
                                      <p:tavLst>
                                        <p:tav tm="0">
                                          <p:val>
                                            <p:fltVal val="0"/>
                                          </p:val>
                                        </p:tav>
                                        <p:tav tm="100000">
                                          <p:val>
                                            <p:strVal val="#ppt_w"/>
                                          </p:val>
                                        </p:tav>
                                      </p:tavLst>
                                    </p:anim>
                                    <p:anim calcmode="lin" valueType="num">
                                      <p:cBhvr>
                                        <p:cTn id="8" dur="500" fill="hold"/>
                                        <p:tgtEl>
                                          <p:spTgt spid="49"/>
                                        </p:tgtEl>
                                        <p:attrNameLst>
                                          <p:attrName>ppt_h</p:attrName>
                                        </p:attrNameLst>
                                      </p:cBhvr>
                                      <p:tavLst>
                                        <p:tav tm="0">
                                          <p:val>
                                            <p:fltVal val="0"/>
                                          </p:val>
                                        </p:tav>
                                        <p:tav tm="100000">
                                          <p:val>
                                            <p:strVal val="#ppt_h"/>
                                          </p:val>
                                        </p:tav>
                                      </p:tavLst>
                                    </p:anim>
                                    <p:animEffect transition="in" filter="fade">
                                      <p:cBhvr>
                                        <p:cTn id="9" dur="500"/>
                                        <p:tgtEl>
                                          <p:spTgt spid="49"/>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xit" presetSubtype="32" fill="hold" nodeType="clickEffect">
                                  <p:stCondLst>
                                    <p:cond delay="0"/>
                                  </p:stCondLst>
                                  <p:childTnLst>
                                    <p:anim calcmode="lin" valueType="num">
                                      <p:cBhvr>
                                        <p:cTn id="13" dur="500"/>
                                        <p:tgtEl>
                                          <p:spTgt spid="5"/>
                                        </p:tgtEl>
                                        <p:attrNameLst>
                                          <p:attrName>ppt_w</p:attrName>
                                        </p:attrNameLst>
                                      </p:cBhvr>
                                      <p:tavLst>
                                        <p:tav tm="0">
                                          <p:val>
                                            <p:strVal val="ppt_w"/>
                                          </p:val>
                                        </p:tav>
                                        <p:tav tm="100000">
                                          <p:val>
                                            <p:fltVal val="0"/>
                                          </p:val>
                                        </p:tav>
                                      </p:tavLst>
                                    </p:anim>
                                    <p:anim calcmode="lin" valueType="num">
                                      <p:cBhvr>
                                        <p:cTn id="14" dur="500"/>
                                        <p:tgtEl>
                                          <p:spTgt spid="5"/>
                                        </p:tgtEl>
                                        <p:attrNameLst>
                                          <p:attrName>ppt_h</p:attrName>
                                        </p:attrNameLst>
                                      </p:cBhvr>
                                      <p:tavLst>
                                        <p:tav tm="0">
                                          <p:val>
                                            <p:strVal val="ppt_h"/>
                                          </p:val>
                                        </p:tav>
                                        <p:tav tm="100000">
                                          <p:val>
                                            <p:fltVal val="0"/>
                                          </p:val>
                                        </p:tav>
                                      </p:tavLst>
                                    </p:anim>
                                    <p:animEffect transition="out" filter="fade">
                                      <p:cBhvr>
                                        <p:cTn id="15" dur="500"/>
                                        <p:tgtEl>
                                          <p:spTgt spid="5"/>
                                        </p:tgtEl>
                                      </p:cBhvr>
                                    </p:animEffect>
                                    <p:set>
                                      <p:cBhvr>
                                        <p:cTn id="16" dur="1" fill="hold">
                                          <p:stCondLst>
                                            <p:cond delay="499"/>
                                          </p:stCondLst>
                                        </p:cTn>
                                        <p:tgtEl>
                                          <p:spTgt spid="5"/>
                                        </p:tgtEl>
                                        <p:attrNameLst>
                                          <p:attrName>style.visibility</p:attrName>
                                        </p:attrNameLst>
                                      </p:cBhvr>
                                      <p:to>
                                        <p:strVal val="hidden"/>
                                      </p:to>
                                    </p:set>
                                  </p:childTnLst>
                                </p:cTn>
                              </p:par>
                              <p:par>
                                <p:cTn id="17" presetID="53" presetClass="exit" presetSubtype="32" fill="hold" nodeType="withEffect">
                                  <p:stCondLst>
                                    <p:cond delay="0"/>
                                  </p:stCondLst>
                                  <p:childTnLst>
                                    <p:anim calcmode="lin" valueType="num">
                                      <p:cBhvr>
                                        <p:cTn id="18" dur="500"/>
                                        <p:tgtEl>
                                          <p:spTgt spid="71"/>
                                        </p:tgtEl>
                                        <p:attrNameLst>
                                          <p:attrName>ppt_w</p:attrName>
                                        </p:attrNameLst>
                                      </p:cBhvr>
                                      <p:tavLst>
                                        <p:tav tm="0">
                                          <p:val>
                                            <p:strVal val="ppt_w"/>
                                          </p:val>
                                        </p:tav>
                                        <p:tav tm="100000">
                                          <p:val>
                                            <p:fltVal val="0"/>
                                          </p:val>
                                        </p:tav>
                                      </p:tavLst>
                                    </p:anim>
                                    <p:anim calcmode="lin" valueType="num">
                                      <p:cBhvr>
                                        <p:cTn id="19" dur="500"/>
                                        <p:tgtEl>
                                          <p:spTgt spid="71"/>
                                        </p:tgtEl>
                                        <p:attrNameLst>
                                          <p:attrName>ppt_h</p:attrName>
                                        </p:attrNameLst>
                                      </p:cBhvr>
                                      <p:tavLst>
                                        <p:tav tm="0">
                                          <p:val>
                                            <p:strVal val="ppt_h"/>
                                          </p:val>
                                        </p:tav>
                                        <p:tav tm="100000">
                                          <p:val>
                                            <p:fltVal val="0"/>
                                          </p:val>
                                        </p:tav>
                                      </p:tavLst>
                                    </p:anim>
                                    <p:animEffect transition="out" filter="fade">
                                      <p:cBhvr>
                                        <p:cTn id="20" dur="500"/>
                                        <p:tgtEl>
                                          <p:spTgt spid="71"/>
                                        </p:tgtEl>
                                      </p:cBhvr>
                                    </p:animEffect>
                                    <p:set>
                                      <p:cBhvr>
                                        <p:cTn id="21" dur="1" fill="hold">
                                          <p:stCondLst>
                                            <p:cond delay="499"/>
                                          </p:stCondLst>
                                        </p:cTn>
                                        <p:tgtEl>
                                          <p:spTgt spid="7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17"/>
          <p:cNvSpPr>
            <a:spLocks noChangeArrowheads="1"/>
          </p:cNvSpPr>
          <p:nvPr/>
        </p:nvSpPr>
        <p:spPr bwMode="auto">
          <a:xfrm>
            <a:off x="8737600" y="1841501"/>
            <a:ext cx="1348317" cy="613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400" i="1">
                <a:solidFill>
                  <a:srgbClr val="000000"/>
                </a:solidFill>
                <a:ea typeface="宋体" panose="02010600030101010101" pitchFamily="2" charset="-122"/>
                <a:cs typeface="Times New Roman" panose="02020603050405020304" pitchFamily="18" charset="0"/>
              </a:rPr>
              <a:t>s</a:t>
            </a:r>
          </a:p>
        </p:txBody>
      </p:sp>
      <p:sp>
        <p:nvSpPr>
          <p:cNvPr id="111619" name="Rectangle 18"/>
          <p:cNvSpPr>
            <a:spLocks noChangeArrowheads="1"/>
          </p:cNvSpPr>
          <p:nvPr/>
        </p:nvSpPr>
        <p:spPr bwMode="auto">
          <a:xfrm>
            <a:off x="8379884" y="2667000"/>
            <a:ext cx="1284816"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400" i="1">
                <a:solidFill>
                  <a:srgbClr val="000000"/>
                </a:solidFill>
                <a:ea typeface="宋体" panose="02010600030101010101" pitchFamily="2" charset="-122"/>
                <a:cs typeface="Times New Roman" panose="02020603050405020304" pitchFamily="18" charset="0"/>
              </a:rPr>
              <a:t>q</a:t>
            </a:r>
            <a:r>
              <a:rPr lang="en-US" altLang="zh-CN" sz="2400">
                <a:solidFill>
                  <a:srgbClr val="000000"/>
                </a:solidFill>
                <a:ea typeface="宋体" panose="02010600030101010101" pitchFamily="2" charset="-122"/>
                <a:cs typeface="Times New Roman" panose="02020603050405020304" pitchFamily="18" charset="0"/>
              </a:rPr>
              <a:t>(1,9)</a:t>
            </a:r>
          </a:p>
        </p:txBody>
      </p:sp>
      <p:sp>
        <p:nvSpPr>
          <p:cNvPr id="111620" name="Rectangle 19"/>
          <p:cNvSpPr>
            <a:spLocks noChangeArrowheads="1"/>
          </p:cNvSpPr>
          <p:nvPr/>
        </p:nvSpPr>
        <p:spPr bwMode="auto">
          <a:xfrm>
            <a:off x="7327900" y="2692401"/>
            <a:ext cx="654051" cy="615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400" i="1">
                <a:solidFill>
                  <a:srgbClr val="000000"/>
                </a:solidFill>
                <a:ea typeface="宋体" panose="02010600030101010101" pitchFamily="2" charset="-122"/>
                <a:cs typeface="Times New Roman" panose="02020603050405020304" pitchFamily="18" charset="0"/>
              </a:rPr>
              <a:t>r</a:t>
            </a:r>
          </a:p>
        </p:txBody>
      </p:sp>
      <p:sp>
        <p:nvSpPr>
          <p:cNvPr id="111621" name="Line 20"/>
          <p:cNvSpPr>
            <a:spLocks noChangeShapeType="1"/>
          </p:cNvSpPr>
          <p:nvPr/>
        </p:nvSpPr>
        <p:spPr bwMode="auto">
          <a:xfrm flipH="1">
            <a:off x="8976784" y="2286001"/>
            <a:ext cx="0" cy="402167"/>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46086" name="Line 21"/>
          <p:cNvSpPr>
            <a:spLocks noChangeShapeType="1"/>
          </p:cNvSpPr>
          <p:nvPr/>
        </p:nvSpPr>
        <p:spPr bwMode="auto">
          <a:xfrm flipH="1">
            <a:off x="7579784" y="2313518"/>
            <a:ext cx="1244600" cy="520700"/>
          </a:xfrm>
          <a:prstGeom prst="line">
            <a:avLst/>
          </a:prstGeom>
          <a:noFill/>
          <a:ln w="25400">
            <a:solidFill>
              <a:schemeClr val="tx2">
                <a:lumMod val="60000"/>
                <a:lumOff val="40000"/>
              </a:schemeClr>
            </a:solidFill>
            <a:round/>
            <a:headEnd/>
            <a:tailEnd/>
          </a:ln>
        </p:spPr>
        <p:txBody>
          <a:bodyPr lIns="91440" tIns="45720" rIns="91440" bIns="45720"/>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244744" name="Line 23"/>
          <p:cNvSpPr>
            <a:spLocks noChangeShapeType="1"/>
          </p:cNvSpPr>
          <p:nvPr/>
        </p:nvSpPr>
        <p:spPr bwMode="auto">
          <a:xfrm flipH="1">
            <a:off x="8981017" y="3143251"/>
            <a:ext cx="0" cy="402167"/>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111625" name="Rectangle 24"/>
          <p:cNvSpPr>
            <a:spLocks noChangeArrowheads="1"/>
          </p:cNvSpPr>
          <p:nvPr/>
        </p:nvSpPr>
        <p:spPr bwMode="auto">
          <a:xfrm>
            <a:off x="7116233" y="3589867"/>
            <a:ext cx="1289051" cy="709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400" i="1">
                <a:solidFill>
                  <a:srgbClr val="000000"/>
                </a:solidFill>
                <a:ea typeface="宋体" panose="02010600030101010101" pitchFamily="2" charset="-122"/>
                <a:cs typeface="Times New Roman" panose="02020603050405020304" pitchFamily="18" charset="0"/>
              </a:rPr>
              <a:t>p</a:t>
            </a:r>
            <a:r>
              <a:rPr lang="en-US" altLang="zh-CN" sz="2400">
                <a:solidFill>
                  <a:srgbClr val="000000"/>
                </a:solidFill>
                <a:ea typeface="宋体" panose="02010600030101010101" pitchFamily="2" charset="-122"/>
                <a:cs typeface="Times New Roman" panose="02020603050405020304" pitchFamily="18" charset="0"/>
              </a:rPr>
              <a:t>(1,9)</a:t>
            </a:r>
          </a:p>
        </p:txBody>
      </p:sp>
      <p:sp>
        <p:nvSpPr>
          <p:cNvPr id="244746" name="Rectangle 25"/>
          <p:cNvSpPr>
            <a:spLocks noChangeArrowheads="1"/>
          </p:cNvSpPr>
          <p:nvPr/>
        </p:nvSpPr>
        <p:spPr bwMode="auto">
          <a:xfrm>
            <a:off x="8401051" y="3613151"/>
            <a:ext cx="1286933" cy="709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400" i="1">
                <a:solidFill>
                  <a:srgbClr val="000000"/>
                </a:solidFill>
                <a:ea typeface="宋体" panose="02010600030101010101" pitchFamily="2" charset="-122"/>
                <a:cs typeface="Times New Roman" panose="02020603050405020304" pitchFamily="18" charset="0"/>
              </a:rPr>
              <a:t>q</a:t>
            </a:r>
            <a:r>
              <a:rPr lang="en-US" altLang="zh-CN" sz="2400">
                <a:solidFill>
                  <a:srgbClr val="000000"/>
                </a:solidFill>
                <a:ea typeface="宋体" panose="02010600030101010101" pitchFamily="2" charset="-122"/>
                <a:cs typeface="Times New Roman" panose="02020603050405020304" pitchFamily="18" charset="0"/>
              </a:rPr>
              <a:t>(1,3)</a:t>
            </a:r>
          </a:p>
        </p:txBody>
      </p:sp>
      <p:sp>
        <p:nvSpPr>
          <p:cNvPr id="111629" name="Rectangle 31"/>
          <p:cNvSpPr>
            <a:spLocks noChangeArrowheads="1"/>
          </p:cNvSpPr>
          <p:nvPr/>
        </p:nvSpPr>
        <p:spPr bwMode="auto">
          <a:xfrm>
            <a:off x="7670801" y="1238251"/>
            <a:ext cx="28067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fontAlgn="base">
              <a:spcBef>
                <a:spcPct val="0"/>
              </a:spcBef>
              <a:spcAft>
                <a:spcPct val="0"/>
              </a:spcAft>
            </a:pPr>
            <a:r>
              <a:rPr lang="zh-CN" altLang="en-US" sz="3600">
                <a:solidFill>
                  <a:srgbClr val="2D83F4"/>
                </a:solidFill>
                <a:latin typeface="楷体" panose="02010609060101010101" pitchFamily="49" charset="-122"/>
                <a:ea typeface="楷体" panose="02010609060101010101" pitchFamily="49" charset="-122"/>
                <a:cs typeface="Times New Roman" panose="02020603050405020304" pitchFamily="18" charset="0"/>
              </a:rPr>
              <a:t>活动树</a:t>
            </a:r>
          </a:p>
        </p:txBody>
      </p:sp>
      <p:grpSp>
        <p:nvGrpSpPr>
          <p:cNvPr id="111630" name="组合 113"/>
          <p:cNvGrpSpPr>
            <a:grpSpLocks/>
          </p:cNvGrpSpPr>
          <p:nvPr/>
        </p:nvGrpSpPr>
        <p:grpSpPr bwMode="auto">
          <a:xfrm>
            <a:off x="239185" y="3716867"/>
            <a:ext cx="4186767" cy="2305051"/>
            <a:chOff x="5003799" y="500048"/>
            <a:chExt cx="3282977" cy="1803794"/>
          </a:xfrm>
        </p:grpSpPr>
        <p:sp>
          <p:nvSpPr>
            <p:cNvPr id="21" name="Rectangle 4"/>
            <p:cNvSpPr>
              <a:spLocks noChangeArrowheads="1"/>
            </p:cNvSpPr>
            <p:nvPr/>
          </p:nvSpPr>
          <p:spPr bwMode="auto">
            <a:xfrm>
              <a:off x="5003799" y="500048"/>
              <a:ext cx="3282977" cy="1788886"/>
            </a:xfrm>
            <a:prstGeom prst="rect">
              <a:avLst/>
            </a:prstGeom>
            <a:solidFill>
              <a:schemeClr val="accent5">
                <a:lumMod val="60000"/>
                <a:lumOff val="40000"/>
              </a:schemeClr>
            </a:solidFill>
            <a:ln w="9525">
              <a:solidFill>
                <a:schemeClr val="tx1"/>
              </a:solidFill>
              <a:miter lim="800000"/>
              <a:headEnd/>
              <a:tailEnd/>
            </a:ln>
          </p:spPr>
          <p:txBody>
            <a:bodyPr lIns="91440" tIns="45720" rIns="91440" bIns="45720"/>
            <a:lstStyle/>
            <a:p>
              <a:pPr marL="342891" indent="-342891" defTabSz="1219170" fontAlgn="base">
                <a:lnSpc>
                  <a:spcPts val="2400"/>
                </a:lnSpc>
                <a:spcBef>
                  <a:spcPct val="20000"/>
                </a:spcBef>
                <a:spcAft>
                  <a:spcPct val="0"/>
                </a:spcAft>
                <a:buClr>
                  <a:srgbClr val="5EAEFF"/>
                </a:buClr>
                <a:buSzPct val="60000"/>
                <a:defRPr/>
              </a:pPr>
              <a:r>
                <a:rPr lang="zh-CN" altLang="en-US" sz="1600" b="1" dirty="0">
                  <a:solidFill>
                    <a:prstClr val="black"/>
                  </a:solidFill>
                  <a:latin typeface="楷体_GB2312"/>
                  <a:ea typeface="楷体_GB2312"/>
                  <a:cs typeface="楷体_GB2312"/>
                </a:rPr>
                <a:t>	</a:t>
              </a:r>
              <a:r>
                <a:rPr lang="en-US" altLang="zh-CN" sz="2400" b="1" dirty="0">
                  <a:solidFill>
                    <a:srgbClr val="0000FF"/>
                  </a:solidFill>
                  <a:latin typeface="Times New Roman" panose="02020603050405020304" pitchFamily="18" charset="0"/>
                  <a:ea typeface="楷体_GB2312"/>
                  <a:cs typeface="Times New Roman" pitchFamily="18" charset="0"/>
                </a:rPr>
                <a:t>      </a:t>
              </a:r>
              <a:r>
                <a:rPr lang="zh-CN" altLang="en-US" sz="2400" b="1" dirty="0">
                  <a:solidFill>
                    <a:srgbClr val="0000FF"/>
                  </a:solidFill>
                  <a:latin typeface="楷体" pitchFamily="49" charset="-122"/>
                  <a:ea typeface="楷体" pitchFamily="49" charset="-122"/>
                  <a:cs typeface="Times New Roman" pitchFamily="18" charset="0"/>
                </a:rPr>
                <a:t>过程	  嵌套深度</a:t>
              </a:r>
              <a:endParaRPr lang="en-US" altLang="zh-CN" sz="2400" b="1" dirty="0">
                <a:solidFill>
                  <a:srgbClr val="0000FF"/>
                </a:solidFill>
                <a:latin typeface="楷体" pitchFamily="49" charset="-122"/>
                <a:ea typeface="楷体" pitchFamily="49" charset="-122"/>
                <a:cs typeface="Times New Roman" pitchFamily="18" charset="0"/>
              </a:endParaRPr>
            </a:p>
            <a:p>
              <a:pPr marL="342891" indent="-342891" algn="just" defTabSz="1219170" fontAlgn="base">
                <a:lnSpc>
                  <a:spcPts val="2400"/>
                </a:lnSpc>
                <a:spcBef>
                  <a:spcPct val="20000"/>
                </a:spcBef>
                <a:spcAft>
                  <a:spcPct val="0"/>
                </a:spcAft>
                <a:buClr>
                  <a:srgbClr val="5EAEFF"/>
                </a:buClr>
                <a:buSzPct val="60000"/>
                <a:defRPr/>
              </a:pPr>
              <a:r>
                <a:rPr lang="en-US" altLang="zh-CN" sz="2400" b="1" i="1" dirty="0">
                  <a:solidFill>
                    <a:prstClr val="black"/>
                  </a:solidFill>
                  <a:latin typeface="Times New Roman" panose="02020603050405020304" pitchFamily="18" charset="0"/>
                  <a:ea typeface="楷体_GB2312"/>
                  <a:cs typeface="Times New Roman" pitchFamily="18" charset="0"/>
                </a:rPr>
                <a:t>sort</a:t>
              </a:r>
              <a:r>
                <a:rPr lang="en-US" altLang="zh-CN" sz="2400" b="1" dirty="0">
                  <a:solidFill>
                    <a:prstClr val="black"/>
                  </a:solidFill>
                  <a:latin typeface="Times New Roman" panose="02020603050405020304" pitchFamily="18" charset="0"/>
                  <a:ea typeface="楷体_GB2312"/>
                  <a:cs typeface="Times New Roman" pitchFamily="18" charset="0"/>
                </a:rPr>
                <a:t>		             1</a:t>
              </a:r>
            </a:p>
            <a:p>
              <a:pPr marL="342891" indent="-342891" algn="just" defTabSz="1219170" fontAlgn="base">
                <a:lnSpc>
                  <a:spcPts val="2400"/>
                </a:lnSpc>
                <a:spcBef>
                  <a:spcPct val="20000"/>
                </a:spcBef>
                <a:spcAft>
                  <a:spcPct val="0"/>
                </a:spcAft>
                <a:buClr>
                  <a:srgbClr val="5EAEFF"/>
                </a:buClr>
                <a:buSzPct val="60000"/>
                <a:defRPr/>
              </a:pPr>
              <a:r>
                <a:rPr lang="en-US" altLang="zh-CN" sz="2400" b="1" dirty="0">
                  <a:solidFill>
                    <a:prstClr val="black"/>
                  </a:solidFill>
                  <a:latin typeface="Times New Roman" panose="02020603050405020304" pitchFamily="18" charset="0"/>
                  <a:ea typeface="楷体_GB2312"/>
                  <a:cs typeface="Times New Roman" pitchFamily="18" charset="0"/>
                </a:rPr>
                <a:t>	</a:t>
              </a:r>
              <a:r>
                <a:rPr lang="en-US" altLang="zh-CN" sz="2400" b="1" i="1" dirty="0" err="1">
                  <a:solidFill>
                    <a:prstClr val="black"/>
                  </a:solidFill>
                  <a:latin typeface="Times New Roman" panose="02020603050405020304" pitchFamily="18" charset="0"/>
                  <a:ea typeface="楷体_GB2312"/>
                  <a:cs typeface="Times New Roman" pitchFamily="18" charset="0"/>
                </a:rPr>
                <a:t>readarray</a:t>
              </a:r>
              <a:r>
                <a:rPr lang="en-US" altLang="zh-CN" sz="2400" b="1" dirty="0">
                  <a:solidFill>
                    <a:prstClr val="black"/>
                  </a:solidFill>
                  <a:latin typeface="Times New Roman" panose="02020603050405020304" pitchFamily="18" charset="0"/>
                  <a:ea typeface="楷体_GB2312"/>
                  <a:cs typeface="Times New Roman" pitchFamily="18" charset="0"/>
                </a:rPr>
                <a:t>	             2</a:t>
              </a:r>
            </a:p>
            <a:p>
              <a:pPr marL="342891" indent="-342891" algn="just" defTabSz="1219170" fontAlgn="base">
                <a:lnSpc>
                  <a:spcPts val="2400"/>
                </a:lnSpc>
                <a:spcBef>
                  <a:spcPct val="20000"/>
                </a:spcBef>
                <a:spcAft>
                  <a:spcPct val="0"/>
                </a:spcAft>
                <a:buClr>
                  <a:srgbClr val="5EAEFF"/>
                </a:buClr>
                <a:buSzPct val="60000"/>
                <a:defRPr/>
              </a:pPr>
              <a:r>
                <a:rPr lang="en-US" altLang="zh-CN" sz="2400" b="1" dirty="0">
                  <a:solidFill>
                    <a:prstClr val="black"/>
                  </a:solidFill>
                  <a:latin typeface="Times New Roman" panose="02020603050405020304" pitchFamily="18" charset="0"/>
                  <a:ea typeface="楷体_GB2312"/>
                  <a:cs typeface="Times New Roman" pitchFamily="18" charset="0"/>
                </a:rPr>
                <a:t>	</a:t>
              </a:r>
              <a:r>
                <a:rPr lang="en-US" altLang="zh-CN" sz="2400" b="1" i="1" dirty="0">
                  <a:solidFill>
                    <a:prstClr val="black"/>
                  </a:solidFill>
                  <a:latin typeface="Times New Roman" panose="02020603050405020304" pitchFamily="18" charset="0"/>
                  <a:ea typeface="楷体_GB2312"/>
                  <a:cs typeface="Times New Roman" pitchFamily="18" charset="0"/>
                </a:rPr>
                <a:t>exchange</a:t>
              </a:r>
              <a:r>
                <a:rPr lang="en-US" altLang="zh-CN" sz="2400" b="1" dirty="0">
                  <a:solidFill>
                    <a:prstClr val="black"/>
                  </a:solidFill>
                  <a:latin typeface="Times New Roman" panose="02020603050405020304" pitchFamily="18" charset="0"/>
                  <a:ea typeface="楷体_GB2312"/>
                  <a:cs typeface="Times New Roman" pitchFamily="18" charset="0"/>
                </a:rPr>
                <a:t>	             2</a:t>
              </a:r>
            </a:p>
            <a:p>
              <a:pPr marL="342891" indent="-342891" algn="just" defTabSz="1219170" fontAlgn="base">
                <a:lnSpc>
                  <a:spcPts val="2400"/>
                </a:lnSpc>
                <a:spcBef>
                  <a:spcPct val="20000"/>
                </a:spcBef>
                <a:spcAft>
                  <a:spcPct val="0"/>
                </a:spcAft>
                <a:buClr>
                  <a:srgbClr val="5EAEFF"/>
                </a:buClr>
                <a:buSzPct val="60000"/>
                <a:defRPr/>
              </a:pPr>
              <a:r>
                <a:rPr lang="en-US" altLang="zh-CN" sz="2400" b="1" dirty="0">
                  <a:solidFill>
                    <a:prstClr val="black"/>
                  </a:solidFill>
                  <a:latin typeface="Times New Roman" panose="02020603050405020304" pitchFamily="18" charset="0"/>
                  <a:ea typeface="楷体_GB2312"/>
                  <a:cs typeface="Times New Roman" pitchFamily="18" charset="0"/>
                </a:rPr>
                <a:t>	</a:t>
              </a:r>
              <a:r>
                <a:rPr lang="en-US" altLang="zh-CN" sz="2400" b="1" i="1" dirty="0" err="1">
                  <a:solidFill>
                    <a:prstClr val="black"/>
                  </a:solidFill>
                  <a:latin typeface="Times New Roman" panose="02020603050405020304" pitchFamily="18" charset="0"/>
                  <a:ea typeface="楷体_GB2312"/>
                  <a:cs typeface="Times New Roman" pitchFamily="18" charset="0"/>
                </a:rPr>
                <a:t>quicksort</a:t>
              </a:r>
              <a:r>
                <a:rPr lang="en-US" altLang="zh-CN" sz="2400" b="1" dirty="0">
                  <a:solidFill>
                    <a:prstClr val="black"/>
                  </a:solidFill>
                  <a:latin typeface="Times New Roman" panose="02020603050405020304" pitchFamily="18" charset="0"/>
                  <a:ea typeface="楷体_GB2312"/>
                  <a:cs typeface="Times New Roman" pitchFamily="18" charset="0"/>
                </a:rPr>
                <a:t>	             2</a:t>
              </a:r>
            </a:p>
            <a:p>
              <a:pPr marL="342891" indent="-342891" algn="just" defTabSz="1219170" fontAlgn="base">
                <a:lnSpc>
                  <a:spcPts val="2400"/>
                </a:lnSpc>
                <a:spcBef>
                  <a:spcPct val="20000"/>
                </a:spcBef>
                <a:spcAft>
                  <a:spcPct val="0"/>
                </a:spcAft>
                <a:buClr>
                  <a:srgbClr val="5EAEFF"/>
                </a:buClr>
                <a:buSzPct val="60000"/>
                <a:defRPr/>
              </a:pPr>
              <a:r>
                <a:rPr lang="en-US" altLang="zh-CN" sz="2400" b="1" dirty="0">
                  <a:solidFill>
                    <a:prstClr val="black"/>
                  </a:solidFill>
                  <a:latin typeface="Times New Roman" panose="02020603050405020304" pitchFamily="18" charset="0"/>
                  <a:ea typeface="楷体_GB2312"/>
                  <a:cs typeface="Times New Roman" pitchFamily="18" charset="0"/>
                </a:rPr>
                <a:t>		</a:t>
              </a:r>
              <a:r>
                <a:rPr lang="en-US" altLang="zh-CN" sz="2400" b="1" i="1" dirty="0">
                  <a:solidFill>
                    <a:prstClr val="black"/>
                  </a:solidFill>
                  <a:latin typeface="Times New Roman" panose="02020603050405020304" pitchFamily="18" charset="0"/>
                  <a:ea typeface="楷体_GB2312"/>
                  <a:cs typeface="Times New Roman" pitchFamily="18" charset="0"/>
                </a:rPr>
                <a:t>partition</a:t>
              </a:r>
              <a:r>
                <a:rPr lang="en-US" altLang="zh-CN" sz="2400" b="1" dirty="0">
                  <a:solidFill>
                    <a:prstClr val="black"/>
                  </a:solidFill>
                  <a:latin typeface="Times New Roman" panose="02020603050405020304" pitchFamily="18" charset="0"/>
                  <a:ea typeface="楷体_GB2312"/>
                  <a:cs typeface="Times New Roman" pitchFamily="18" charset="0"/>
                </a:rPr>
                <a:t>	             3</a:t>
              </a:r>
            </a:p>
          </p:txBody>
        </p:sp>
        <p:cxnSp>
          <p:nvCxnSpPr>
            <p:cNvPr id="22" name="直接连接符 21"/>
            <p:cNvCxnSpPr/>
            <p:nvPr/>
          </p:nvCxnSpPr>
          <p:spPr>
            <a:xfrm>
              <a:off x="5003799" y="798196"/>
              <a:ext cx="32763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7143211" y="500048"/>
              <a:ext cx="0" cy="18037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1631" name="Group 99"/>
          <p:cNvGrpSpPr>
            <a:grpSpLocks/>
          </p:cNvGrpSpPr>
          <p:nvPr/>
        </p:nvGrpSpPr>
        <p:grpSpPr bwMode="auto">
          <a:xfrm>
            <a:off x="5198534" y="592667"/>
            <a:ext cx="1231900" cy="863600"/>
            <a:chOff x="975" y="2750"/>
            <a:chExt cx="776" cy="544"/>
          </a:xfrm>
        </p:grpSpPr>
        <p:sp>
          <p:nvSpPr>
            <p:cNvPr id="30" name="Line 140"/>
            <p:cNvSpPr>
              <a:spLocks noChangeShapeType="1"/>
            </p:cNvSpPr>
            <p:nvPr/>
          </p:nvSpPr>
          <p:spPr bwMode="auto">
            <a:xfrm flipV="1">
              <a:off x="975" y="3113"/>
              <a:ext cx="725" cy="1"/>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29" name="Line 139"/>
            <p:cNvSpPr>
              <a:spLocks noChangeShapeType="1"/>
            </p:cNvSpPr>
            <p:nvPr/>
          </p:nvSpPr>
          <p:spPr bwMode="auto">
            <a:xfrm flipV="1">
              <a:off x="975" y="2931"/>
              <a:ext cx="745" cy="1"/>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25" name="Rectangle 135"/>
            <p:cNvSpPr>
              <a:spLocks noChangeArrowheads="1"/>
            </p:cNvSpPr>
            <p:nvPr/>
          </p:nvSpPr>
          <p:spPr bwMode="auto">
            <a:xfrm>
              <a:off x="978" y="2775"/>
              <a:ext cx="773" cy="519"/>
            </a:xfrm>
            <a:prstGeom prst="rect">
              <a:avLst/>
            </a:prstGeom>
            <a:noFill/>
            <a:ln w="25400">
              <a:solidFill>
                <a:schemeClr val="tx2">
                  <a:lumMod val="60000"/>
                  <a:lumOff val="40000"/>
                </a:schemeClr>
              </a:solidFill>
              <a:miter lim="800000"/>
              <a:headEnd/>
              <a:tailEnd/>
            </a:ln>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defTabSz="1219170" fontAlgn="base">
                <a:spcBef>
                  <a:spcPct val="0"/>
                </a:spcBef>
                <a:spcAft>
                  <a:spcPct val="0"/>
                </a:spcAft>
                <a:buClrTx/>
                <a:buSzTx/>
                <a:buNone/>
                <a:defRPr/>
              </a:pPr>
              <a:endParaRPr lang="zh-CN" altLang="en-US" sz="1600">
                <a:solidFill>
                  <a:prstClr val="black"/>
                </a:solidFill>
                <a:latin typeface="Times New Roman" panose="02020603050405020304" pitchFamily="18" charset="0"/>
                <a:ea typeface="楷体_GB2312" pitchFamily="49" charset="-122"/>
                <a:cs typeface="Times New Roman" panose="02020603050405020304" pitchFamily="18" charset="0"/>
              </a:endParaRPr>
            </a:p>
          </p:txBody>
        </p:sp>
        <p:sp>
          <p:nvSpPr>
            <p:cNvPr id="111670" name="Rectangle 136"/>
            <p:cNvSpPr>
              <a:spLocks noChangeArrowheads="1"/>
            </p:cNvSpPr>
            <p:nvPr/>
          </p:nvSpPr>
          <p:spPr bwMode="auto">
            <a:xfrm>
              <a:off x="975" y="2750"/>
              <a:ext cx="77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prstClr val="black"/>
                  </a:solidFill>
                  <a:cs typeface="Times New Roman" panose="02020603050405020304" pitchFamily="18" charset="0"/>
                </a:rPr>
                <a:t>s</a:t>
              </a:r>
            </a:p>
          </p:txBody>
        </p:sp>
        <p:sp>
          <p:nvSpPr>
            <p:cNvPr id="111671" name="Rectangle 137"/>
            <p:cNvSpPr>
              <a:spLocks noChangeArrowheads="1"/>
            </p:cNvSpPr>
            <p:nvPr/>
          </p:nvSpPr>
          <p:spPr bwMode="auto">
            <a:xfrm>
              <a:off x="975" y="3113"/>
              <a:ext cx="77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prstClr val="black"/>
                  </a:solidFill>
                  <a:cs typeface="Times New Roman" panose="02020603050405020304" pitchFamily="18" charset="0"/>
                </a:rPr>
                <a:t>a</a:t>
              </a:r>
            </a:p>
          </p:txBody>
        </p:sp>
      </p:grpSp>
      <p:sp>
        <p:nvSpPr>
          <p:cNvPr id="111632" name="Rectangle 32"/>
          <p:cNvSpPr>
            <a:spLocks noChangeArrowheads="1"/>
          </p:cNvSpPr>
          <p:nvPr/>
        </p:nvSpPr>
        <p:spPr bwMode="auto">
          <a:xfrm>
            <a:off x="4944534" y="-97366"/>
            <a:ext cx="166581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fontAlgn="base">
              <a:spcBef>
                <a:spcPct val="0"/>
              </a:spcBef>
              <a:spcAft>
                <a:spcPct val="0"/>
              </a:spcAft>
            </a:pPr>
            <a:r>
              <a:rPr lang="zh-CN" altLang="en-US" sz="3600">
                <a:solidFill>
                  <a:srgbClr val="2D83F4"/>
                </a:solidFill>
                <a:latin typeface="楷体" panose="02010609060101010101" pitchFamily="49" charset="-122"/>
                <a:ea typeface="楷体" panose="02010609060101010101" pitchFamily="49" charset="-122"/>
                <a:cs typeface="Times New Roman" panose="02020603050405020304" pitchFamily="18" charset="0"/>
              </a:rPr>
              <a:t>控制栈</a:t>
            </a:r>
          </a:p>
        </p:txBody>
      </p:sp>
      <p:grpSp>
        <p:nvGrpSpPr>
          <p:cNvPr id="111633" name="Group 99"/>
          <p:cNvGrpSpPr>
            <a:grpSpLocks/>
          </p:cNvGrpSpPr>
          <p:nvPr/>
        </p:nvGrpSpPr>
        <p:grpSpPr bwMode="auto">
          <a:xfrm>
            <a:off x="5207000" y="1428751"/>
            <a:ext cx="1272117" cy="848783"/>
            <a:chOff x="948" y="2750"/>
            <a:chExt cx="802" cy="534"/>
          </a:xfrm>
        </p:grpSpPr>
        <p:sp>
          <p:nvSpPr>
            <p:cNvPr id="38" name="Line 140"/>
            <p:cNvSpPr>
              <a:spLocks noChangeShapeType="1"/>
            </p:cNvSpPr>
            <p:nvPr/>
          </p:nvSpPr>
          <p:spPr bwMode="auto">
            <a:xfrm flipV="1">
              <a:off x="975" y="3114"/>
              <a:ext cx="726" cy="0"/>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37" name="Line 139"/>
            <p:cNvSpPr>
              <a:spLocks noChangeShapeType="1"/>
            </p:cNvSpPr>
            <p:nvPr/>
          </p:nvSpPr>
          <p:spPr bwMode="auto">
            <a:xfrm flipV="1">
              <a:off x="975" y="2931"/>
              <a:ext cx="746" cy="1"/>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33" name="Rectangle 135"/>
            <p:cNvSpPr>
              <a:spLocks noChangeArrowheads="1"/>
            </p:cNvSpPr>
            <p:nvPr/>
          </p:nvSpPr>
          <p:spPr bwMode="auto">
            <a:xfrm>
              <a:off x="948" y="2765"/>
              <a:ext cx="773" cy="519"/>
            </a:xfrm>
            <a:prstGeom prst="rect">
              <a:avLst/>
            </a:prstGeom>
            <a:noFill/>
            <a:ln w="25400">
              <a:solidFill>
                <a:schemeClr val="tx2">
                  <a:lumMod val="60000"/>
                  <a:lumOff val="40000"/>
                </a:schemeClr>
              </a:solidFill>
              <a:miter lim="800000"/>
              <a:headEnd/>
              <a:tailEnd/>
            </a:ln>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defTabSz="1219170" fontAlgn="base">
                <a:spcBef>
                  <a:spcPct val="0"/>
                </a:spcBef>
                <a:spcAft>
                  <a:spcPct val="0"/>
                </a:spcAft>
                <a:buClrTx/>
                <a:buSzTx/>
                <a:buNone/>
                <a:defRPr/>
              </a:pPr>
              <a:endParaRPr lang="zh-CN" altLang="en-US" sz="1600">
                <a:solidFill>
                  <a:prstClr val="black"/>
                </a:solidFill>
                <a:latin typeface="Times New Roman" panose="02020603050405020304" pitchFamily="18" charset="0"/>
                <a:ea typeface="楷体_GB2312" pitchFamily="49" charset="-122"/>
                <a:cs typeface="Times New Roman" panose="02020603050405020304" pitchFamily="18" charset="0"/>
              </a:endParaRPr>
            </a:p>
          </p:txBody>
        </p:sp>
        <p:sp>
          <p:nvSpPr>
            <p:cNvPr id="111664" name="Rectangle 136"/>
            <p:cNvSpPr>
              <a:spLocks noChangeArrowheads="1"/>
            </p:cNvSpPr>
            <p:nvPr/>
          </p:nvSpPr>
          <p:spPr bwMode="auto">
            <a:xfrm>
              <a:off x="975" y="2750"/>
              <a:ext cx="77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prstClr val="black"/>
                  </a:solidFill>
                  <a:cs typeface="Times New Roman" panose="02020603050405020304" pitchFamily="18" charset="0"/>
                </a:rPr>
                <a:t>q</a:t>
              </a:r>
              <a:r>
                <a:rPr lang="en-US" altLang="zh-CN" sz="1600">
                  <a:solidFill>
                    <a:prstClr val="black"/>
                  </a:solidFill>
                  <a:cs typeface="Times New Roman" panose="02020603050405020304" pitchFamily="18" charset="0"/>
                </a:rPr>
                <a:t> (1, 9)</a:t>
              </a:r>
            </a:p>
          </p:txBody>
        </p:sp>
        <p:sp>
          <p:nvSpPr>
            <p:cNvPr id="111665" name="Rectangle 137"/>
            <p:cNvSpPr>
              <a:spLocks noChangeArrowheads="1"/>
            </p:cNvSpPr>
            <p:nvPr/>
          </p:nvSpPr>
          <p:spPr bwMode="auto">
            <a:xfrm>
              <a:off x="975" y="3113"/>
              <a:ext cx="77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prstClr val="black"/>
                  </a:solidFill>
                  <a:cs typeface="Times New Roman" panose="02020603050405020304" pitchFamily="18" charset="0"/>
                </a:rPr>
                <a:t>v</a:t>
              </a:r>
            </a:p>
          </p:txBody>
        </p:sp>
      </p:grpSp>
      <p:grpSp>
        <p:nvGrpSpPr>
          <p:cNvPr id="2" name="组合 1">
            <a:extLst>
              <a:ext uri="{FF2B5EF4-FFF2-40B4-BE49-F238E27FC236}">
                <a16:creationId xmlns:a16="http://schemas.microsoft.com/office/drawing/2014/main" id="{7F778E9A-95B2-4022-B781-79AB28776962}"/>
              </a:ext>
            </a:extLst>
          </p:cNvPr>
          <p:cNvGrpSpPr/>
          <p:nvPr/>
        </p:nvGrpSpPr>
        <p:grpSpPr>
          <a:xfrm>
            <a:off x="5207000" y="2277533"/>
            <a:ext cx="1272117" cy="846667"/>
            <a:chOff x="5207000" y="2277533"/>
            <a:chExt cx="1272117" cy="846667"/>
          </a:xfrm>
        </p:grpSpPr>
        <p:sp>
          <p:nvSpPr>
            <p:cNvPr id="54" name="Line 140"/>
            <p:cNvSpPr>
              <a:spLocks noChangeShapeType="1"/>
            </p:cNvSpPr>
            <p:nvPr/>
          </p:nvSpPr>
          <p:spPr bwMode="auto">
            <a:xfrm flipV="1">
              <a:off x="5249827" y="2853076"/>
              <a:ext cx="1151567" cy="1586"/>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53" name="Line 139"/>
            <p:cNvSpPr>
              <a:spLocks noChangeShapeType="1"/>
            </p:cNvSpPr>
            <p:nvPr/>
          </p:nvSpPr>
          <p:spPr bwMode="auto">
            <a:xfrm flipV="1">
              <a:off x="5249827" y="2566097"/>
              <a:ext cx="1183291" cy="0"/>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49" name="Rectangle 135"/>
            <p:cNvSpPr>
              <a:spLocks noChangeArrowheads="1"/>
            </p:cNvSpPr>
            <p:nvPr/>
          </p:nvSpPr>
          <p:spPr bwMode="auto">
            <a:xfrm>
              <a:off x="5207000" y="2301316"/>
              <a:ext cx="1226118" cy="822884"/>
            </a:xfrm>
            <a:prstGeom prst="rect">
              <a:avLst/>
            </a:prstGeom>
            <a:noFill/>
            <a:ln w="25400">
              <a:solidFill>
                <a:schemeClr val="tx2">
                  <a:lumMod val="60000"/>
                  <a:lumOff val="40000"/>
                </a:schemeClr>
              </a:solidFill>
              <a:miter lim="800000"/>
              <a:headEnd/>
              <a:tailEnd/>
            </a:ln>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defTabSz="1219170" fontAlgn="base">
                <a:spcBef>
                  <a:spcPct val="0"/>
                </a:spcBef>
                <a:spcAft>
                  <a:spcPct val="0"/>
                </a:spcAft>
                <a:buClrTx/>
                <a:buSzTx/>
                <a:buNone/>
                <a:defRPr/>
              </a:pPr>
              <a:endParaRPr lang="zh-CN" altLang="en-US" sz="1600">
                <a:solidFill>
                  <a:prstClr val="black"/>
                </a:solidFill>
                <a:latin typeface="Times New Roman" panose="02020603050405020304" pitchFamily="18" charset="0"/>
                <a:ea typeface="楷体_GB2312" pitchFamily="49" charset="-122"/>
                <a:cs typeface="Times New Roman" panose="02020603050405020304" pitchFamily="18" charset="0"/>
              </a:endParaRPr>
            </a:p>
          </p:txBody>
        </p:sp>
        <p:sp>
          <p:nvSpPr>
            <p:cNvPr id="111658" name="Rectangle 136"/>
            <p:cNvSpPr>
              <a:spLocks noChangeArrowheads="1"/>
            </p:cNvSpPr>
            <p:nvPr/>
          </p:nvSpPr>
          <p:spPr bwMode="auto">
            <a:xfrm>
              <a:off x="5249827" y="2277533"/>
              <a:ext cx="1227704" cy="286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prstClr val="black"/>
                  </a:solidFill>
                  <a:cs typeface="Times New Roman" panose="02020603050405020304" pitchFamily="18" charset="0"/>
                </a:rPr>
                <a:t>q</a:t>
              </a:r>
              <a:r>
                <a:rPr lang="en-US" altLang="zh-CN" sz="1600">
                  <a:solidFill>
                    <a:prstClr val="black"/>
                  </a:solidFill>
                  <a:cs typeface="Times New Roman" panose="02020603050405020304" pitchFamily="18" charset="0"/>
                </a:rPr>
                <a:t> (1, 3)</a:t>
              </a:r>
            </a:p>
          </p:txBody>
        </p:sp>
        <p:sp>
          <p:nvSpPr>
            <p:cNvPr id="111659" name="Rectangle 137"/>
            <p:cNvSpPr>
              <a:spLocks noChangeArrowheads="1"/>
            </p:cNvSpPr>
            <p:nvPr/>
          </p:nvSpPr>
          <p:spPr bwMode="auto">
            <a:xfrm>
              <a:off x="5249827" y="2853076"/>
              <a:ext cx="1229290" cy="215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prstClr val="black"/>
                  </a:solidFill>
                  <a:cs typeface="Times New Roman" panose="02020603050405020304" pitchFamily="18" charset="0"/>
                </a:rPr>
                <a:t>v</a:t>
              </a:r>
            </a:p>
          </p:txBody>
        </p:sp>
      </p:grpSp>
      <p:sp>
        <p:nvSpPr>
          <p:cNvPr id="111660" name="Rectangle 138"/>
          <p:cNvSpPr>
            <a:spLocks noChangeArrowheads="1"/>
          </p:cNvSpPr>
          <p:nvPr/>
        </p:nvSpPr>
        <p:spPr bwMode="auto">
          <a:xfrm>
            <a:off x="5273868" y="2556401"/>
            <a:ext cx="1229290" cy="217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zh-CN" altLang="en-US" sz="1600" dirty="0">
                <a:solidFill>
                  <a:prstClr val="black"/>
                </a:solidFill>
                <a:latin typeface="楷体" panose="02010609060101010101" pitchFamily="49" charset="-122"/>
                <a:ea typeface="楷体" panose="02010609060101010101" pitchFamily="49" charset="-122"/>
                <a:cs typeface="Times New Roman" panose="02020603050405020304" pitchFamily="18" charset="0"/>
              </a:rPr>
              <a:t>保存的</a:t>
            </a:r>
            <a:r>
              <a:rPr lang="en-US" altLang="zh-CN" sz="1600" dirty="0">
                <a:solidFill>
                  <a:prstClr val="black"/>
                </a:solidFill>
                <a:ea typeface="楷体" panose="02010609060101010101" pitchFamily="49" charset="-122"/>
                <a:cs typeface="Times New Roman" panose="02020603050405020304" pitchFamily="18" charset="0"/>
              </a:rPr>
              <a:t>d[2]</a:t>
            </a:r>
            <a:endParaRPr lang="zh-CN" altLang="en-US" sz="1600" dirty="0">
              <a:solidFill>
                <a:prstClr val="black"/>
              </a:solidFill>
              <a:ea typeface="楷体" panose="02010609060101010101" pitchFamily="49" charset="-122"/>
              <a:cs typeface="Times New Roman" panose="02020603050405020304" pitchFamily="18" charset="0"/>
            </a:endParaRPr>
          </a:p>
          <a:p>
            <a:pPr algn="ctr" defTabSz="1219170" eaLnBrk="0" fontAlgn="base" hangingPunct="0">
              <a:spcBef>
                <a:spcPct val="0"/>
              </a:spcBef>
              <a:spcAft>
                <a:spcPct val="0"/>
              </a:spcAft>
            </a:pPr>
            <a:endParaRPr lang="zh-CN" altLang="en-US" sz="1600" dirty="0">
              <a:solidFill>
                <a:prstClr val="black"/>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62" name="Line 12"/>
          <p:cNvSpPr>
            <a:spLocks noChangeShapeType="1"/>
          </p:cNvSpPr>
          <p:nvPr/>
        </p:nvSpPr>
        <p:spPr bwMode="auto">
          <a:xfrm flipH="1">
            <a:off x="7509933" y="4036485"/>
            <a:ext cx="0" cy="391583"/>
          </a:xfrm>
          <a:prstGeom prst="line">
            <a:avLst/>
          </a:prstGeom>
          <a:noFill/>
          <a:ln w="25400">
            <a:solidFill>
              <a:schemeClr val="tx2">
                <a:lumMod val="60000"/>
                <a:lumOff val="40000"/>
              </a:schemeClr>
            </a:solidFill>
            <a:round/>
            <a:headEnd/>
            <a:tailEnd/>
          </a:ln>
        </p:spPr>
        <p:txBody>
          <a:bodyPr/>
          <a:lstStyle/>
          <a:p>
            <a:pPr defTabSz="1219170" fontAlgn="base">
              <a:spcBef>
                <a:spcPct val="0"/>
              </a:spcBef>
              <a:spcAft>
                <a:spcPct val="0"/>
              </a:spcAft>
              <a:defRPr/>
            </a:pPr>
            <a:endParaRPr lang="zh-CN" altLang="en-US" sz="1467" b="1">
              <a:solidFill>
                <a:prstClr val="black"/>
              </a:solidFill>
              <a:latin typeface="Times New Roman" panose="02020603050405020304" pitchFamily="18" charset="0"/>
              <a:ea typeface="宋体" pitchFamily="2" charset="-122"/>
            </a:endParaRPr>
          </a:p>
        </p:txBody>
      </p:sp>
      <p:sp>
        <p:nvSpPr>
          <p:cNvPr id="111637" name="Rectangle 22"/>
          <p:cNvSpPr>
            <a:spLocks noChangeArrowheads="1"/>
          </p:cNvSpPr>
          <p:nvPr/>
        </p:nvSpPr>
        <p:spPr bwMode="auto">
          <a:xfrm>
            <a:off x="7291918" y="4324352"/>
            <a:ext cx="359833" cy="359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667" i="1">
                <a:solidFill>
                  <a:prstClr val="black"/>
                </a:solidFill>
                <a:ea typeface="宋体" panose="02010600030101010101" pitchFamily="2" charset="-122"/>
              </a:rPr>
              <a:t>e</a:t>
            </a:r>
          </a:p>
        </p:txBody>
      </p:sp>
      <p:sp>
        <p:nvSpPr>
          <p:cNvPr id="63" name="Line 22"/>
          <p:cNvSpPr>
            <a:spLocks noChangeShapeType="1"/>
          </p:cNvSpPr>
          <p:nvPr/>
        </p:nvSpPr>
        <p:spPr bwMode="auto">
          <a:xfrm flipH="1">
            <a:off x="7584018" y="3141134"/>
            <a:ext cx="946149" cy="472017"/>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65" name="Line 22"/>
          <p:cNvSpPr>
            <a:spLocks noChangeShapeType="1"/>
          </p:cNvSpPr>
          <p:nvPr/>
        </p:nvSpPr>
        <p:spPr bwMode="auto">
          <a:xfrm flipH="1">
            <a:off x="7584018" y="3145368"/>
            <a:ext cx="946149" cy="472017"/>
          </a:xfrm>
          <a:prstGeom prst="line">
            <a:avLst/>
          </a:prstGeom>
          <a:noFill/>
          <a:ln w="25400">
            <a:solidFill>
              <a:schemeClr val="tx2">
                <a:lumMod val="60000"/>
                <a:lumOff val="40000"/>
              </a:schemeClr>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66" name="Rectangle 7"/>
          <p:cNvSpPr>
            <a:spLocks noChangeArrowheads="1"/>
          </p:cNvSpPr>
          <p:nvPr/>
        </p:nvSpPr>
        <p:spPr bwMode="auto">
          <a:xfrm>
            <a:off x="3693301" y="961234"/>
            <a:ext cx="957297" cy="367841"/>
          </a:xfrm>
          <a:prstGeom prst="rect">
            <a:avLst/>
          </a:prstGeom>
          <a:solidFill>
            <a:srgbClr val="00E4A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zh-CN" altLang="en-US" sz="2400" kern="0">
              <a:solidFill>
                <a:srgbClr val="000000"/>
              </a:solidFill>
              <a:latin typeface="Tahoma" panose="020B0604030504040204" pitchFamily="34" charset="0"/>
              <a:ea typeface="宋体" panose="02010600030101010101" pitchFamily="2" charset="-122"/>
            </a:endParaRPr>
          </a:p>
        </p:txBody>
      </p:sp>
      <p:sp>
        <p:nvSpPr>
          <p:cNvPr id="69" name="Text Box 8"/>
          <p:cNvSpPr txBox="1">
            <a:spLocks noChangeArrowheads="1"/>
          </p:cNvSpPr>
          <p:nvPr/>
        </p:nvSpPr>
        <p:spPr bwMode="auto">
          <a:xfrm>
            <a:off x="3503787" y="417885"/>
            <a:ext cx="155695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1219170" fontAlgn="base">
              <a:spcBef>
                <a:spcPct val="50000"/>
              </a:spcBef>
              <a:spcAft>
                <a:spcPct val="0"/>
              </a:spcAft>
            </a:pPr>
            <a:r>
              <a:rPr kumimoji="1" lang="en-US" altLang="zh-CN" sz="2400" dirty="0">
                <a:solidFill>
                  <a:srgbClr val="000000"/>
                </a:solidFill>
                <a:latin typeface="Times New Roman" panose="02020603050405020304" pitchFamily="18" charset="0"/>
                <a:ea typeface="宋体" panose="02010600030101010101" pitchFamily="2" charset="-122"/>
              </a:rPr>
              <a:t>display</a:t>
            </a:r>
            <a:r>
              <a:rPr kumimoji="1" lang="zh-CN" altLang="en-US" sz="2400" dirty="0">
                <a:solidFill>
                  <a:srgbClr val="000000"/>
                </a:solidFill>
                <a:latin typeface="Times New Roman" panose="02020603050405020304" pitchFamily="18" charset="0"/>
                <a:ea typeface="宋体" panose="02010600030101010101" pitchFamily="2" charset="-122"/>
              </a:rPr>
              <a:t>表</a:t>
            </a:r>
            <a:endParaRPr kumimoji="1" lang="en-US" altLang="zh-CN" sz="2400" dirty="0">
              <a:solidFill>
                <a:srgbClr val="000000"/>
              </a:solidFill>
              <a:latin typeface="Times New Roman" panose="02020603050405020304" pitchFamily="18" charset="0"/>
              <a:ea typeface="宋体" panose="02010600030101010101" pitchFamily="2" charset="-122"/>
            </a:endParaRPr>
          </a:p>
        </p:txBody>
      </p:sp>
      <p:sp>
        <p:nvSpPr>
          <p:cNvPr id="71" name="Text Box 12"/>
          <p:cNvSpPr txBox="1">
            <a:spLocks noChangeArrowheads="1"/>
          </p:cNvSpPr>
          <p:nvPr/>
        </p:nvSpPr>
        <p:spPr bwMode="auto">
          <a:xfrm>
            <a:off x="3004324" y="898933"/>
            <a:ext cx="1219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1219170" fontAlgn="base">
              <a:spcBef>
                <a:spcPct val="0"/>
              </a:spcBef>
              <a:spcAft>
                <a:spcPct val="0"/>
              </a:spcAft>
            </a:pPr>
            <a:r>
              <a:rPr kumimoji="1" lang="en-US" altLang="zh-CN" sz="2400" dirty="0">
                <a:solidFill>
                  <a:srgbClr val="000000"/>
                </a:solidFill>
                <a:latin typeface="Times New Roman" panose="02020603050405020304" pitchFamily="18" charset="0"/>
                <a:ea typeface="宋体" panose="02010600030101010101" pitchFamily="2" charset="-122"/>
              </a:rPr>
              <a:t>d[1]</a:t>
            </a:r>
          </a:p>
        </p:txBody>
      </p:sp>
      <p:cxnSp>
        <p:nvCxnSpPr>
          <p:cNvPr id="72" name="直接箭头连接符 71"/>
          <p:cNvCxnSpPr/>
          <p:nvPr/>
        </p:nvCxnSpPr>
        <p:spPr>
          <a:xfrm>
            <a:off x="4420532" y="1168897"/>
            <a:ext cx="69862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3" name="组合 72"/>
          <p:cNvGrpSpPr/>
          <p:nvPr/>
        </p:nvGrpSpPr>
        <p:grpSpPr>
          <a:xfrm>
            <a:off x="3004325" y="1267493"/>
            <a:ext cx="1646273" cy="461665"/>
            <a:chOff x="2253243" y="950619"/>
            <a:chExt cx="1234705" cy="346249"/>
          </a:xfrm>
        </p:grpSpPr>
        <p:sp>
          <p:nvSpPr>
            <p:cNvPr id="76" name="Text Box 12"/>
            <p:cNvSpPr txBox="1">
              <a:spLocks noChangeArrowheads="1"/>
            </p:cNvSpPr>
            <p:nvPr/>
          </p:nvSpPr>
          <p:spPr bwMode="auto">
            <a:xfrm>
              <a:off x="2253243" y="950619"/>
              <a:ext cx="914400"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1219170" fontAlgn="base">
                <a:spcBef>
                  <a:spcPct val="0"/>
                </a:spcBef>
                <a:spcAft>
                  <a:spcPct val="0"/>
                </a:spcAft>
              </a:pPr>
              <a:r>
                <a:rPr kumimoji="1" lang="en-US" altLang="zh-CN" sz="2400" dirty="0">
                  <a:solidFill>
                    <a:srgbClr val="000000"/>
                  </a:solidFill>
                  <a:latin typeface="Times New Roman" panose="02020603050405020304" pitchFamily="18" charset="0"/>
                  <a:ea typeface="宋体" panose="02010600030101010101" pitchFamily="2" charset="-122"/>
                </a:rPr>
                <a:t>d[2]</a:t>
              </a:r>
            </a:p>
          </p:txBody>
        </p:sp>
        <p:sp>
          <p:nvSpPr>
            <p:cNvPr id="77" name="Rectangle 7"/>
            <p:cNvSpPr>
              <a:spLocks noChangeArrowheads="1"/>
            </p:cNvSpPr>
            <p:nvPr/>
          </p:nvSpPr>
          <p:spPr bwMode="auto">
            <a:xfrm>
              <a:off x="2769975" y="997345"/>
              <a:ext cx="717973" cy="275881"/>
            </a:xfrm>
            <a:prstGeom prst="rect">
              <a:avLst/>
            </a:prstGeom>
            <a:solidFill>
              <a:srgbClr val="00E4A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zh-CN" altLang="en-US" sz="2400" kern="0">
                <a:solidFill>
                  <a:srgbClr val="000000"/>
                </a:solidFill>
                <a:latin typeface="Tahoma" panose="020B0604030504040204" pitchFamily="34" charset="0"/>
                <a:ea typeface="宋体" panose="02010600030101010101" pitchFamily="2" charset="-122"/>
              </a:endParaRPr>
            </a:p>
          </p:txBody>
        </p:sp>
      </p:grpSp>
      <p:grpSp>
        <p:nvGrpSpPr>
          <p:cNvPr id="78" name="组合 77"/>
          <p:cNvGrpSpPr/>
          <p:nvPr/>
        </p:nvGrpSpPr>
        <p:grpSpPr>
          <a:xfrm>
            <a:off x="3000482" y="1635980"/>
            <a:ext cx="1646273" cy="461665"/>
            <a:chOff x="2253243" y="950619"/>
            <a:chExt cx="1234705" cy="346249"/>
          </a:xfrm>
        </p:grpSpPr>
        <p:sp>
          <p:nvSpPr>
            <p:cNvPr id="79" name="Text Box 12"/>
            <p:cNvSpPr txBox="1">
              <a:spLocks noChangeArrowheads="1"/>
            </p:cNvSpPr>
            <p:nvPr/>
          </p:nvSpPr>
          <p:spPr bwMode="auto">
            <a:xfrm>
              <a:off x="2253243" y="950619"/>
              <a:ext cx="914400"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1219170" fontAlgn="base">
                <a:spcBef>
                  <a:spcPct val="0"/>
                </a:spcBef>
                <a:spcAft>
                  <a:spcPct val="0"/>
                </a:spcAft>
              </a:pPr>
              <a:r>
                <a:rPr kumimoji="1" lang="en-US" altLang="zh-CN" sz="2400" dirty="0">
                  <a:solidFill>
                    <a:srgbClr val="000000"/>
                  </a:solidFill>
                  <a:latin typeface="Times New Roman" panose="02020603050405020304" pitchFamily="18" charset="0"/>
                  <a:ea typeface="宋体" panose="02010600030101010101" pitchFamily="2" charset="-122"/>
                </a:rPr>
                <a:t>d[3]</a:t>
              </a:r>
            </a:p>
          </p:txBody>
        </p:sp>
        <p:sp>
          <p:nvSpPr>
            <p:cNvPr id="80" name="Rectangle 7"/>
            <p:cNvSpPr>
              <a:spLocks noChangeArrowheads="1"/>
            </p:cNvSpPr>
            <p:nvPr/>
          </p:nvSpPr>
          <p:spPr bwMode="auto">
            <a:xfrm>
              <a:off x="2769975" y="997345"/>
              <a:ext cx="717973" cy="275881"/>
            </a:xfrm>
            <a:prstGeom prst="rect">
              <a:avLst/>
            </a:prstGeom>
            <a:solidFill>
              <a:srgbClr val="00E4A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zh-CN" altLang="en-US" sz="2400" kern="0">
                <a:solidFill>
                  <a:srgbClr val="000000"/>
                </a:solidFill>
                <a:latin typeface="Tahoma" panose="020B0604030504040204" pitchFamily="34" charset="0"/>
                <a:ea typeface="宋体" panose="02010600030101010101" pitchFamily="2" charset="-122"/>
              </a:endParaRPr>
            </a:p>
          </p:txBody>
        </p:sp>
      </p:grpSp>
      <p:grpSp>
        <p:nvGrpSpPr>
          <p:cNvPr id="84" name="组合 83"/>
          <p:cNvGrpSpPr/>
          <p:nvPr/>
        </p:nvGrpSpPr>
        <p:grpSpPr>
          <a:xfrm>
            <a:off x="4425951" y="1495956"/>
            <a:ext cx="772583" cy="509777"/>
            <a:chOff x="3319463" y="1121966"/>
            <a:chExt cx="579437" cy="382333"/>
          </a:xfrm>
        </p:grpSpPr>
        <p:cxnSp>
          <p:nvCxnSpPr>
            <p:cNvPr id="85" name="直接箭头连接符 84"/>
            <p:cNvCxnSpPr/>
            <p:nvPr/>
          </p:nvCxnSpPr>
          <p:spPr>
            <a:xfrm>
              <a:off x="3608785" y="1121966"/>
              <a:ext cx="290115" cy="38233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3319463" y="1131590"/>
              <a:ext cx="27801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7" name="Freeform 56"/>
          <p:cNvSpPr>
            <a:spLocks/>
          </p:cNvSpPr>
          <p:nvPr/>
        </p:nvSpPr>
        <p:spPr bwMode="auto">
          <a:xfrm rot="-511685">
            <a:off x="6414402" y="1865738"/>
            <a:ext cx="387609" cy="814605"/>
          </a:xfrm>
          <a:custGeom>
            <a:avLst/>
            <a:gdLst>
              <a:gd name="T0" fmla="*/ 0 w 358"/>
              <a:gd name="T1" fmla="*/ 2147483646 h 930"/>
              <a:gd name="T2" fmla="*/ 2147483646 w 358"/>
              <a:gd name="T3" fmla="*/ 2147483646 h 930"/>
              <a:gd name="T4" fmla="*/ 2147483646 w 358"/>
              <a:gd name="T5" fmla="*/ 2147483646 h 930"/>
              <a:gd name="T6" fmla="*/ 2147483646 w 358"/>
              <a:gd name="T7" fmla="*/ 2147483646 h 930"/>
              <a:gd name="T8" fmla="*/ 2147483646 w 358"/>
              <a:gd name="T9" fmla="*/ 0 h 930"/>
              <a:gd name="T10" fmla="*/ 0 60000 65536"/>
              <a:gd name="T11" fmla="*/ 0 60000 65536"/>
              <a:gd name="T12" fmla="*/ 0 60000 65536"/>
              <a:gd name="T13" fmla="*/ 0 60000 65536"/>
              <a:gd name="T14" fmla="*/ 0 60000 65536"/>
              <a:gd name="T15" fmla="*/ 0 w 358"/>
              <a:gd name="T16" fmla="*/ 0 h 930"/>
              <a:gd name="T17" fmla="*/ 358 w 358"/>
              <a:gd name="T18" fmla="*/ 930 h 930"/>
            </a:gdLst>
            <a:ahLst/>
            <a:cxnLst>
              <a:cxn ang="T10">
                <a:pos x="T0" y="T1"/>
              </a:cxn>
              <a:cxn ang="T11">
                <a:pos x="T2" y="T3"/>
              </a:cxn>
              <a:cxn ang="T12">
                <a:pos x="T4" y="T5"/>
              </a:cxn>
              <a:cxn ang="T13">
                <a:pos x="T6" y="T7"/>
              </a:cxn>
              <a:cxn ang="T14">
                <a:pos x="T8" y="T9"/>
              </a:cxn>
            </a:cxnLst>
            <a:rect l="T15" t="T16" r="T17" b="T18"/>
            <a:pathLst>
              <a:path w="358" h="930">
                <a:moveTo>
                  <a:pt x="0" y="930"/>
                </a:moveTo>
                <a:cubicBezTo>
                  <a:pt x="38" y="910"/>
                  <a:pt x="167" y="873"/>
                  <a:pt x="225" y="810"/>
                </a:cubicBezTo>
                <a:cubicBezTo>
                  <a:pt x="283" y="747"/>
                  <a:pt x="332" y="653"/>
                  <a:pt x="345" y="555"/>
                </a:cubicBezTo>
                <a:cubicBezTo>
                  <a:pt x="358" y="457"/>
                  <a:pt x="337" y="317"/>
                  <a:pt x="300" y="225"/>
                </a:cubicBezTo>
                <a:cubicBezTo>
                  <a:pt x="263" y="133"/>
                  <a:pt x="158" y="47"/>
                  <a:pt x="120"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lIns="91440" tIns="45720" rIns="91440" bIns="45720"/>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55" name="Rectangle 2">
            <a:extLst>
              <a:ext uri="{FF2B5EF4-FFF2-40B4-BE49-F238E27FC236}">
                <a16:creationId xmlns:a16="http://schemas.microsoft.com/office/drawing/2014/main" id="{D74B861C-7074-45B9-B8C1-21650EBFF5DC}"/>
              </a:ext>
            </a:extLst>
          </p:cNvPr>
          <p:cNvSpPr>
            <a:spLocks noGrp="1" noChangeArrowheads="1"/>
          </p:cNvSpPr>
          <p:nvPr>
            <p:ph type="title"/>
          </p:nvPr>
        </p:nvSpPr>
        <p:spPr>
          <a:xfrm>
            <a:off x="1007533" y="357718"/>
            <a:ext cx="10574867" cy="478367"/>
          </a:xfrm>
        </p:spPr>
        <p:txBody>
          <a:bodyPr/>
          <a:lstStyle/>
          <a:p>
            <a:pPr eaLnBrk="1" hangingPunct="1"/>
            <a:r>
              <a:rPr lang="zh-CN" altLang="en-US" sz="4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例</a:t>
            </a:r>
            <a:endParaRPr lang="en-US" altLang="zh-CN" sz="4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140593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244746"/>
                                        </p:tgtEl>
                                        <p:attrNameLst>
                                          <p:attrName>style.visibility</p:attrName>
                                        </p:attrNameLst>
                                      </p:cBhvr>
                                      <p:to>
                                        <p:strVal val="visible"/>
                                      </p:to>
                                    </p:set>
                                    <p:anim calcmode="lin" valueType="num">
                                      <p:cBhvr>
                                        <p:cTn id="7" dur="500" fill="hold"/>
                                        <p:tgtEl>
                                          <p:spTgt spid="244746"/>
                                        </p:tgtEl>
                                        <p:attrNameLst>
                                          <p:attrName>ppt_w</p:attrName>
                                        </p:attrNameLst>
                                      </p:cBhvr>
                                      <p:tavLst>
                                        <p:tav tm="0">
                                          <p:val>
                                            <p:fltVal val="0"/>
                                          </p:val>
                                        </p:tav>
                                        <p:tav tm="100000">
                                          <p:val>
                                            <p:strVal val="#ppt_w"/>
                                          </p:val>
                                        </p:tav>
                                      </p:tavLst>
                                    </p:anim>
                                    <p:anim calcmode="lin" valueType="num">
                                      <p:cBhvr>
                                        <p:cTn id="8" dur="500" fill="hold"/>
                                        <p:tgtEl>
                                          <p:spTgt spid="244746"/>
                                        </p:tgtEl>
                                        <p:attrNameLst>
                                          <p:attrName>ppt_h</p:attrName>
                                        </p:attrNameLst>
                                      </p:cBhvr>
                                      <p:tavLst>
                                        <p:tav tm="0">
                                          <p:val>
                                            <p:fltVal val="0"/>
                                          </p:val>
                                        </p:tav>
                                        <p:tav tm="100000">
                                          <p:val>
                                            <p:strVal val="#ppt_h"/>
                                          </p:val>
                                        </p:tav>
                                      </p:tavLst>
                                    </p:anim>
                                    <p:animEffect transition="in" filter="fade">
                                      <p:cBhvr>
                                        <p:cTn id="9" dur="500"/>
                                        <p:tgtEl>
                                          <p:spTgt spid="244746"/>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244744"/>
                                        </p:tgtEl>
                                        <p:attrNameLst>
                                          <p:attrName>style.visibility</p:attrName>
                                        </p:attrNameLst>
                                      </p:cBhvr>
                                      <p:to>
                                        <p:strVal val="visible"/>
                                      </p:to>
                                    </p:set>
                                    <p:anim calcmode="lin" valueType="num">
                                      <p:cBhvr>
                                        <p:cTn id="12" dur="500" fill="hold"/>
                                        <p:tgtEl>
                                          <p:spTgt spid="244744"/>
                                        </p:tgtEl>
                                        <p:attrNameLst>
                                          <p:attrName>ppt_w</p:attrName>
                                        </p:attrNameLst>
                                      </p:cBhvr>
                                      <p:tavLst>
                                        <p:tav tm="0">
                                          <p:val>
                                            <p:fltVal val="0"/>
                                          </p:val>
                                        </p:tav>
                                        <p:tav tm="100000">
                                          <p:val>
                                            <p:strVal val="#ppt_w"/>
                                          </p:val>
                                        </p:tav>
                                      </p:tavLst>
                                    </p:anim>
                                    <p:anim calcmode="lin" valueType="num">
                                      <p:cBhvr>
                                        <p:cTn id="13" dur="500" fill="hold"/>
                                        <p:tgtEl>
                                          <p:spTgt spid="244744"/>
                                        </p:tgtEl>
                                        <p:attrNameLst>
                                          <p:attrName>ppt_h</p:attrName>
                                        </p:attrNameLst>
                                      </p:cBhvr>
                                      <p:tavLst>
                                        <p:tav tm="0">
                                          <p:val>
                                            <p:fltVal val="0"/>
                                          </p:val>
                                        </p:tav>
                                        <p:tav tm="100000">
                                          <p:val>
                                            <p:strVal val="#ppt_h"/>
                                          </p:val>
                                        </p:tav>
                                      </p:tavLst>
                                    </p:anim>
                                    <p:animEffect transition="in" filter="fade">
                                      <p:cBhvr>
                                        <p:cTn id="14" dur="500"/>
                                        <p:tgtEl>
                                          <p:spTgt spid="244744"/>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ppt_w</p:attrName>
                                        </p:attrNameLst>
                                      </p:cBhvr>
                                      <p:tavLst>
                                        <p:tav tm="0">
                                          <p:val>
                                            <p:fltVal val="0"/>
                                          </p:val>
                                        </p:tav>
                                        <p:tav tm="100000">
                                          <p:val>
                                            <p:strVal val="#ppt_w"/>
                                          </p:val>
                                        </p:tav>
                                      </p:tavLst>
                                    </p:anim>
                                    <p:anim calcmode="lin" valueType="num">
                                      <p:cBhvr>
                                        <p:cTn id="20" dur="500" fill="hold"/>
                                        <p:tgtEl>
                                          <p:spTgt spid="2"/>
                                        </p:tgtEl>
                                        <p:attrNameLst>
                                          <p:attrName>ppt_h</p:attrName>
                                        </p:attrNameLst>
                                      </p:cBhvr>
                                      <p:tavLst>
                                        <p:tav tm="0">
                                          <p:val>
                                            <p:fltVal val="0"/>
                                          </p:val>
                                        </p:tav>
                                        <p:tav tm="100000">
                                          <p:val>
                                            <p:strVal val="#ppt_h"/>
                                          </p:val>
                                        </p:tav>
                                      </p:tavLst>
                                    </p:anim>
                                    <p:animEffect transition="in" filter="fade">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111660"/>
                                        </p:tgtEl>
                                        <p:attrNameLst>
                                          <p:attrName>style.visibility</p:attrName>
                                        </p:attrNameLst>
                                      </p:cBhvr>
                                      <p:to>
                                        <p:strVal val="visible"/>
                                      </p:to>
                                    </p:set>
                                    <p:anim calcmode="lin" valueType="num">
                                      <p:cBhvr>
                                        <p:cTn id="26" dur="500" fill="hold"/>
                                        <p:tgtEl>
                                          <p:spTgt spid="111660"/>
                                        </p:tgtEl>
                                        <p:attrNameLst>
                                          <p:attrName>ppt_w</p:attrName>
                                        </p:attrNameLst>
                                      </p:cBhvr>
                                      <p:tavLst>
                                        <p:tav tm="0">
                                          <p:val>
                                            <p:fltVal val="0"/>
                                          </p:val>
                                        </p:tav>
                                        <p:tav tm="100000">
                                          <p:val>
                                            <p:strVal val="#ppt_w"/>
                                          </p:val>
                                        </p:tav>
                                      </p:tavLst>
                                    </p:anim>
                                    <p:anim calcmode="lin" valueType="num">
                                      <p:cBhvr>
                                        <p:cTn id="27" dur="500" fill="hold"/>
                                        <p:tgtEl>
                                          <p:spTgt spid="111660"/>
                                        </p:tgtEl>
                                        <p:attrNameLst>
                                          <p:attrName>ppt_h</p:attrName>
                                        </p:attrNameLst>
                                      </p:cBhvr>
                                      <p:tavLst>
                                        <p:tav tm="0">
                                          <p:val>
                                            <p:fltVal val="0"/>
                                          </p:val>
                                        </p:tav>
                                        <p:tav tm="100000">
                                          <p:val>
                                            <p:strVal val="#ppt_h"/>
                                          </p:val>
                                        </p:tav>
                                      </p:tavLst>
                                    </p:anim>
                                    <p:animEffect transition="in" filter="fade">
                                      <p:cBhvr>
                                        <p:cTn id="28" dur="500"/>
                                        <p:tgtEl>
                                          <p:spTgt spid="111660"/>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87"/>
                                        </p:tgtEl>
                                        <p:attrNameLst>
                                          <p:attrName>style.visibility</p:attrName>
                                        </p:attrNameLst>
                                      </p:cBhvr>
                                      <p:to>
                                        <p:strVal val="visible"/>
                                      </p:to>
                                    </p:set>
                                    <p:anim calcmode="lin" valueType="num">
                                      <p:cBhvr>
                                        <p:cTn id="31" dur="500" fill="hold"/>
                                        <p:tgtEl>
                                          <p:spTgt spid="87"/>
                                        </p:tgtEl>
                                        <p:attrNameLst>
                                          <p:attrName>ppt_w</p:attrName>
                                        </p:attrNameLst>
                                      </p:cBhvr>
                                      <p:tavLst>
                                        <p:tav tm="0">
                                          <p:val>
                                            <p:fltVal val="0"/>
                                          </p:val>
                                        </p:tav>
                                        <p:tav tm="100000">
                                          <p:val>
                                            <p:strVal val="#ppt_w"/>
                                          </p:val>
                                        </p:tav>
                                      </p:tavLst>
                                    </p:anim>
                                    <p:anim calcmode="lin" valueType="num">
                                      <p:cBhvr>
                                        <p:cTn id="32" dur="500" fill="hold"/>
                                        <p:tgtEl>
                                          <p:spTgt spid="87"/>
                                        </p:tgtEl>
                                        <p:attrNameLst>
                                          <p:attrName>ppt_h</p:attrName>
                                        </p:attrNameLst>
                                      </p:cBhvr>
                                      <p:tavLst>
                                        <p:tav tm="0">
                                          <p:val>
                                            <p:fltVal val="0"/>
                                          </p:val>
                                        </p:tav>
                                        <p:tav tm="100000">
                                          <p:val>
                                            <p:strVal val="#ppt_h"/>
                                          </p:val>
                                        </p:tav>
                                      </p:tavLst>
                                    </p:anim>
                                    <p:animEffect transition="in" filter="fade">
                                      <p:cBhvr>
                                        <p:cTn id="33" dur="500"/>
                                        <p:tgtEl>
                                          <p:spTgt spid="87"/>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xit" presetSubtype="32" fill="hold" nodeType="clickEffect">
                                  <p:stCondLst>
                                    <p:cond delay="0"/>
                                  </p:stCondLst>
                                  <p:childTnLst>
                                    <p:anim calcmode="lin" valueType="num">
                                      <p:cBhvr>
                                        <p:cTn id="37" dur="500"/>
                                        <p:tgtEl>
                                          <p:spTgt spid="84"/>
                                        </p:tgtEl>
                                        <p:attrNameLst>
                                          <p:attrName>ppt_w</p:attrName>
                                        </p:attrNameLst>
                                      </p:cBhvr>
                                      <p:tavLst>
                                        <p:tav tm="0">
                                          <p:val>
                                            <p:strVal val="ppt_w"/>
                                          </p:val>
                                        </p:tav>
                                        <p:tav tm="100000">
                                          <p:val>
                                            <p:fltVal val="0"/>
                                          </p:val>
                                        </p:tav>
                                      </p:tavLst>
                                    </p:anim>
                                    <p:anim calcmode="lin" valueType="num">
                                      <p:cBhvr>
                                        <p:cTn id="38" dur="500"/>
                                        <p:tgtEl>
                                          <p:spTgt spid="84"/>
                                        </p:tgtEl>
                                        <p:attrNameLst>
                                          <p:attrName>ppt_h</p:attrName>
                                        </p:attrNameLst>
                                      </p:cBhvr>
                                      <p:tavLst>
                                        <p:tav tm="0">
                                          <p:val>
                                            <p:strVal val="ppt_h"/>
                                          </p:val>
                                        </p:tav>
                                        <p:tav tm="100000">
                                          <p:val>
                                            <p:fltVal val="0"/>
                                          </p:val>
                                        </p:tav>
                                      </p:tavLst>
                                    </p:anim>
                                    <p:animEffect transition="out" filter="fade">
                                      <p:cBhvr>
                                        <p:cTn id="39" dur="500"/>
                                        <p:tgtEl>
                                          <p:spTgt spid="84"/>
                                        </p:tgtEl>
                                      </p:cBhvr>
                                    </p:animEffect>
                                    <p:set>
                                      <p:cBhvr>
                                        <p:cTn id="40" dur="1" fill="hold">
                                          <p:stCondLst>
                                            <p:cond delay="499"/>
                                          </p:stCondLst>
                                        </p:cTn>
                                        <p:tgtEl>
                                          <p:spTgt spid="8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44" grpId="0" animBg="1"/>
      <p:bldP spid="244746" grpId="0"/>
      <p:bldP spid="111660" grpId="0"/>
      <p:bldP spid="8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17"/>
          <p:cNvSpPr>
            <a:spLocks noChangeArrowheads="1"/>
          </p:cNvSpPr>
          <p:nvPr/>
        </p:nvSpPr>
        <p:spPr bwMode="auto">
          <a:xfrm>
            <a:off x="8737600" y="1841501"/>
            <a:ext cx="1348317" cy="613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400" i="1">
                <a:solidFill>
                  <a:srgbClr val="000000"/>
                </a:solidFill>
                <a:ea typeface="宋体" panose="02010600030101010101" pitchFamily="2" charset="-122"/>
                <a:cs typeface="Times New Roman" panose="02020603050405020304" pitchFamily="18" charset="0"/>
              </a:rPr>
              <a:t>s</a:t>
            </a:r>
          </a:p>
        </p:txBody>
      </p:sp>
      <p:sp>
        <p:nvSpPr>
          <p:cNvPr id="111619" name="Rectangle 18"/>
          <p:cNvSpPr>
            <a:spLocks noChangeArrowheads="1"/>
          </p:cNvSpPr>
          <p:nvPr/>
        </p:nvSpPr>
        <p:spPr bwMode="auto">
          <a:xfrm>
            <a:off x="8379884" y="2667000"/>
            <a:ext cx="1284816"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400" i="1">
                <a:solidFill>
                  <a:srgbClr val="000000"/>
                </a:solidFill>
                <a:ea typeface="宋体" panose="02010600030101010101" pitchFamily="2" charset="-122"/>
                <a:cs typeface="Times New Roman" panose="02020603050405020304" pitchFamily="18" charset="0"/>
              </a:rPr>
              <a:t>q</a:t>
            </a:r>
            <a:r>
              <a:rPr lang="en-US" altLang="zh-CN" sz="2400">
                <a:solidFill>
                  <a:srgbClr val="000000"/>
                </a:solidFill>
                <a:ea typeface="宋体" panose="02010600030101010101" pitchFamily="2" charset="-122"/>
                <a:cs typeface="Times New Roman" panose="02020603050405020304" pitchFamily="18" charset="0"/>
              </a:rPr>
              <a:t>(1,9)</a:t>
            </a:r>
          </a:p>
        </p:txBody>
      </p:sp>
      <p:sp>
        <p:nvSpPr>
          <p:cNvPr id="111620" name="Rectangle 19"/>
          <p:cNvSpPr>
            <a:spLocks noChangeArrowheads="1"/>
          </p:cNvSpPr>
          <p:nvPr/>
        </p:nvSpPr>
        <p:spPr bwMode="auto">
          <a:xfrm>
            <a:off x="7327900" y="2692401"/>
            <a:ext cx="654051" cy="615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400" i="1">
                <a:solidFill>
                  <a:srgbClr val="000000"/>
                </a:solidFill>
                <a:ea typeface="宋体" panose="02010600030101010101" pitchFamily="2" charset="-122"/>
                <a:cs typeface="Times New Roman" panose="02020603050405020304" pitchFamily="18" charset="0"/>
              </a:rPr>
              <a:t>r</a:t>
            </a:r>
          </a:p>
        </p:txBody>
      </p:sp>
      <p:sp>
        <p:nvSpPr>
          <p:cNvPr id="111621" name="Line 20"/>
          <p:cNvSpPr>
            <a:spLocks noChangeShapeType="1"/>
          </p:cNvSpPr>
          <p:nvPr/>
        </p:nvSpPr>
        <p:spPr bwMode="auto">
          <a:xfrm flipH="1">
            <a:off x="8976784" y="2286001"/>
            <a:ext cx="0" cy="402167"/>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46086" name="Line 21"/>
          <p:cNvSpPr>
            <a:spLocks noChangeShapeType="1"/>
          </p:cNvSpPr>
          <p:nvPr/>
        </p:nvSpPr>
        <p:spPr bwMode="auto">
          <a:xfrm flipH="1">
            <a:off x="7579784" y="2313518"/>
            <a:ext cx="1244600" cy="520700"/>
          </a:xfrm>
          <a:prstGeom prst="line">
            <a:avLst/>
          </a:prstGeom>
          <a:noFill/>
          <a:ln w="25400">
            <a:solidFill>
              <a:schemeClr val="tx2">
                <a:lumMod val="60000"/>
                <a:lumOff val="40000"/>
              </a:schemeClr>
            </a:solidFill>
            <a:round/>
            <a:headEnd/>
            <a:tailEnd/>
          </a:ln>
        </p:spPr>
        <p:txBody>
          <a:bodyPr lIns="91440" tIns="45720" rIns="91440" bIns="45720"/>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244744" name="Line 23"/>
          <p:cNvSpPr>
            <a:spLocks noChangeShapeType="1"/>
          </p:cNvSpPr>
          <p:nvPr/>
        </p:nvSpPr>
        <p:spPr bwMode="auto">
          <a:xfrm flipH="1">
            <a:off x="8981017" y="3143251"/>
            <a:ext cx="0" cy="402167"/>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111625" name="Rectangle 24"/>
          <p:cNvSpPr>
            <a:spLocks noChangeArrowheads="1"/>
          </p:cNvSpPr>
          <p:nvPr/>
        </p:nvSpPr>
        <p:spPr bwMode="auto">
          <a:xfrm>
            <a:off x="7116233" y="3589867"/>
            <a:ext cx="1289051" cy="709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400" i="1">
                <a:solidFill>
                  <a:srgbClr val="000000"/>
                </a:solidFill>
                <a:ea typeface="宋体" panose="02010600030101010101" pitchFamily="2" charset="-122"/>
                <a:cs typeface="Times New Roman" panose="02020603050405020304" pitchFamily="18" charset="0"/>
              </a:rPr>
              <a:t>p</a:t>
            </a:r>
            <a:r>
              <a:rPr lang="en-US" altLang="zh-CN" sz="2400">
                <a:solidFill>
                  <a:srgbClr val="000000"/>
                </a:solidFill>
                <a:ea typeface="宋体" panose="02010600030101010101" pitchFamily="2" charset="-122"/>
                <a:cs typeface="Times New Roman" panose="02020603050405020304" pitchFamily="18" charset="0"/>
              </a:rPr>
              <a:t>(1,9)</a:t>
            </a:r>
          </a:p>
        </p:txBody>
      </p:sp>
      <p:sp>
        <p:nvSpPr>
          <p:cNvPr id="244746" name="Rectangle 25"/>
          <p:cNvSpPr>
            <a:spLocks noChangeArrowheads="1"/>
          </p:cNvSpPr>
          <p:nvPr/>
        </p:nvSpPr>
        <p:spPr bwMode="auto">
          <a:xfrm>
            <a:off x="8401051" y="3613151"/>
            <a:ext cx="1286933" cy="709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400" i="1" dirty="0">
                <a:solidFill>
                  <a:srgbClr val="000000"/>
                </a:solidFill>
                <a:ea typeface="宋体" panose="02010600030101010101" pitchFamily="2" charset="-122"/>
                <a:cs typeface="Times New Roman" panose="02020603050405020304" pitchFamily="18" charset="0"/>
              </a:rPr>
              <a:t>q</a:t>
            </a:r>
            <a:r>
              <a:rPr lang="en-US" altLang="zh-CN" sz="2400" dirty="0">
                <a:solidFill>
                  <a:srgbClr val="000000"/>
                </a:solidFill>
                <a:ea typeface="宋体" panose="02010600030101010101" pitchFamily="2" charset="-122"/>
                <a:cs typeface="Times New Roman" panose="02020603050405020304" pitchFamily="18" charset="0"/>
              </a:rPr>
              <a:t>(1,3)</a:t>
            </a:r>
          </a:p>
        </p:txBody>
      </p:sp>
      <p:sp>
        <p:nvSpPr>
          <p:cNvPr id="244749" name="Rectangle 28"/>
          <p:cNvSpPr>
            <a:spLocks noChangeArrowheads="1"/>
          </p:cNvSpPr>
          <p:nvPr/>
        </p:nvSpPr>
        <p:spPr bwMode="auto">
          <a:xfrm>
            <a:off x="7495118" y="4559300"/>
            <a:ext cx="1289049"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400" i="1" dirty="0">
                <a:solidFill>
                  <a:srgbClr val="000000"/>
                </a:solidFill>
                <a:ea typeface="宋体" panose="02010600030101010101" pitchFamily="2" charset="-122"/>
                <a:cs typeface="Times New Roman" panose="02020603050405020304" pitchFamily="18" charset="0"/>
              </a:rPr>
              <a:t>p</a:t>
            </a:r>
            <a:r>
              <a:rPr lang="en-US" altLang="zh-CN" sz="2400" dirty="0">
                <a:solidFill>
                  <a:srgbClr val="000000"/>
                </a:solidFill>
                <a:ea typeface="宋体" panose="02010600030101010101" pitchFamily="2" charset="-122"/>
                <a:cs typeface="Times New Roman" panose="02020603050405020304" pitchFamily="18" charset="0"/>
              </a:rPr>
              <a:t>(1,3)</a:t>
            </a:r>
          </a:p>
        </p:txBody>
      </p:sp>
      <p:sp>
        <p:nvSpPr>
          <p:cNvPr id="244750" name="Line 29"/>
          <p:cNvSpPr>
            <a:spLocks noChangeShapeType="1"/>
          </p:cNvSpPr>
          <p:nvPr/>
        </p:nvSpPr>
        <p:spPr bwMode="auto">
          <a:xfrm flipH="1">
            <a:off x="7865534" y="4074584"/>
            <a:ext cx="802217" cy="592667"/>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111629" name="Rectangle 31"/>
          <p:cNvSpPr>
            <a:spLocks noChangeArrowheads="1"/>
          </p:cNvSpPr>
          <p:nvPr/>
        </p:nvSpPr>
        <p:spPr bwMode="auto">
          <a:xfrm>
            <a:off x="7670801" y="1238251"/>
            <a:ext cx="28067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fontAlgn="base">
              <a:spcBef>
                <a:spcPct val="0"/>
              </a:spcBef>
              <a:spcAft>
                <a:spcPct val="0"/>
              </a:spcAft>
            </a:pPr>
            <a:r>
              <a:rPr lang="zh-CN" altLang="en-US" sz="3600">
                <a:solidFill>
                  <a:srgbClr val="2D83F4"/>
                </a:solidFill>
                <a:latin typeface="楷体" panose="02010609060101010101" pitchFamily="49" charset="-122"/>
                <a:ea typeface="楷体" panose="02010609060101010101" pitchFamily="49" charset="-122"/>
                <a:cs typeface="Times New Roman" panose="02020603050405020304" pitchFamily="18" charset="0"/>
              </a:rPr>
              <a:t>活动树</a:t>
            </a:r>
          </a:p>
        </p:txBody>
      </p:sp>
      <p:grpSp>
        <p:nvGrpSpPr>
          <p:cNvPr id="111630" name="组合 113"/>
          <p:cNvGrpSpPr>
            <a:grpSpLocks/>
          </p:cNvGrpSpPr>
          <p:nvPr/>
        </p:nvGrpSpPr>
        <p:grpSpPr bwMode="auto">
          <a:xfrm>
            <a:off x="239185" y="3716867"/>
            <a:ext cx="4186767" cy="2305051"/>
            <a:chOff x="5003799" y="500048"/>
            <a:chExt cx="3282977" cy="1803794"/>
          </a:xfrm>
        </p:grpSpPr>
        <p:sp>
          <p:nvSpPr>
            <p:cNvPr id="21" name="Rectangle 4"/>
            <p:cNvSpPr>
              <a:spLocks noChangeArrowheads="1"/>
            </p:cNvSpPr>
            <p:nvPr/>
          </p:nvSpPr>
          <p:spPr bwMode="auto">
            <a:xfrm>
              <a:off x="5003799" y="500048"/>
              <a:ext cx="3282977" cy="1788886"/>
            </a:xfrm>
            <a:prstGeom prst="rect">
              <a:avLst/>
            </a:prstGeom>
            <a:solidFill>
              <a:schemeClr val="accent5">
                <a:lumMod val="60000"/>
                <a:lumOff val="40000"/>
              </a:schemeClr>
            </a:solidFill>
            <a:ln w="9525">
              <a:solidFill>
                <a:schemeClr val="tx1"/>
              </a:solidFill>
              <a:miter lim="800000"/>
              <a:headEnd/>
              <a:tailEnd/>
            </a:ln>
          </p:spPr>
          <p:txBody>
            <a:bodyPr lIns="91440" tIns="45720" rIns="91440" bIns="45720"/>
            <a:lstStyle/>
            <a:p>
              <a:pPr marL="342891" indent="-342891" defTabSz="1219170" fontAlgn="base">
                <a:lnSpc>
                  <a:spcPts val="2400"/>
                </a:lnSpc>
                <a:spcBef>
                  <a:spcPct val="20000"/>
                </a:spcBef>
                <a:spcAft>
                  <a:spcPct val="0"/>
                </a:spcAft>
                <a:buClr>
                  <a:srgbClr val="5EAEFF"/>
                </a:buClr>
                <a:buSzPct val="60000"/>
                <a:defRPr/>
              </a:pPr>
              <a:r>
                <a:rPr lang="zh-CN" altLang="en-US" sz="1600" b="1" dirty="0">
                  <a:solidFill>
                    <a:prstClr val="black"/>
                  </a:solidFill>
                  <a:latin typeface="楷体_GB2312"/>
                  <a:ea typeface="楷体_GB2312"/>
                  <a:cs typeface="楷体_GB2312"/>
                </a:rPr>
                <a:t>	</a:t>
              </a:r>
              <a:r>
                <a:rPr lang="en-US" altLang="zh-CN" sz="2400" b="1" dirty="0">
                  <a:solidFill>
                    <a:srgbClr val="0000FF"/>
                  </a:solidFill>
                  <a:latin typeface="Times New Roman" panose="02020603050405020304" pitchFamily="18" charset="0"/>
                  <a:ea typeface="楷体_GB2312"/>
                  <a:cs typeface="Times New Roman" pitchFamily="18" charset="0"/>
                </a:rPr>
                <a:t>      </a:t>
              </a:r>
              <a:r>
                <a:rPr lang="zh-CN" altLang="en-US" sz="2400" b="1" dirty="0">
                  <a:solidFill>
                    <a:srgbClr val="0000FF"/>
                  </a:solidFill>
                  <a:latin typeface="楷体" pitchFamily="49" charset="-122"/>
                  <a:ea typeface="楷体" pitchFamily="49" charset="-122"/>
                  <a:cs typeface="Times New Roman" pitchFamily="18" charset="0"/>
                </a:rPr>
                <a:t>过程	  嵌套深度</a:t>
              </a:r>
              <a:endParaRPr lang="en-US" altLang="zh-CN" sz="2400" b="1" dirty="0">
                <a:solidFill>
                  <a:srgbClr val="0000FF"/>
                </a:solidFill>
                <a:latin typeface="楷体" pitchFamily="49" charset="-122"/>
                <a:ea typeface="楷体" pitchFamily="49" charset="-122"/>
                <a:cs typeface="Times New Roman" pitchFamily="18" charset="0"/>
              </a:endParaRPr>
            </a:p>
            <a:p>
              <a:pPr marL="342891" indent="-342891" algn="just" defTabSz="1219170" fontAlgn="base">
                <a:lnSpc>
                  <a:spcPts val="2400"/>
                </a:lnSpc>
                <a:spcBef>
                  <a:spcPct val="20000"/>
                </a:spcBef>
                <a:spcAft>
                  <a:spcPct val="0"/>
                </a:spcAft>
                <a:buClr>
                  <a:srgbClr val="5EAEFF"/>
                </a:buClr>
                <a:buSzPct val="60000"/>
                <a:defRPr/>
              </a:pPr>
              <a:r>
                <a:rPr lang="en-US" altLang="zh-CN" sz="2400" b="1" i="1" dirty="0">
                  <a:solidFill>
                    <a:prstClr val="black"/>
                  </a:solidFill>
                  <a:latin typeface="Times New Roman" panose="02020603050405020304" pitchFamily="18" charset="0"/>
                  <a:ea typeface="楷体_GB2312"/>
                  <a:cs typeface="Times New Roman" pitchFamily="18" charset="0"/>
                </a:rPr>
                <a:t>sort</a:t>
              </a:r>
              <a:r>
                <a:rPr lang="en-US" altLang="zh-CN" sz="2400" b="1" dirty="0">
                  <a:solidFill>
                    <a:prstClr val="black"/>
                  </a:solidFill>
                  <a:latin typeface="Times New Roman" panose="02020603050405020304" pitchFamily="18" charset="0"/>
                  <a:ea typeface="楷体_GB2312"/>
                  <a:cs typeface="Times New Roman" pitchFamily="18" charset="0"/>
                </a:rPr>
                <a:t>		             1</a:t>
              </a:r>
            </a:p>
            <a:p>
              <a:pPr marL="342891" indent="-342891" algn="just" defTabSz="1219170" fontAlgn="base">
                <a:lnSpc>
                  <a:spcPts val="2400"/>
                </a:lnSpc>
                <a:spcBef>
                  <a:spcPct val="20000"/>
                </a:spcBef>
                <a:spcAft>
                  <a:spcPct val="0"/>
                </a:spcAft>
                <a:buClr>
                  <a:srgbClr val="5EAEFF"/>
                </a:buClr>
                <a:buSzPct val="60000"/>
                <a:defRPr/>
              </a:pPr>
              <a:r>
                <a:rPr lang="en-US" altLang="zh-CN" sz="2400" b="1" dirty="0">
                  <a:solidFill>
                    <a:prstClr val="black"/>
                  </a:solidFill>
                  <a:latin typeface="Times New Roman" panose="02020603050405020304" pitchFamily="18" charset="0"/>
                  <a:ea typeface="楷体_GB2312"/>
                  <a:cs typeface="Times New Roman" pitchFamily="18" charset="0"/>
                </a:rPr>
                <a:t>	</a:t>
              </a:r>
              <a:r>
                <a:rPr lang="en-US" altLang="zh-CN" sz="2400" b="1" i="1" dirty="0" err="1">
                  <a:solidFill>
                    <a:prstClr val="black"/>
                  </a:solidFill>
                  <a:latin typeface="Times New Roman" panose="02020603050405020304" pitchFamily="18" charset="0"/>
                  <a:ea typeface="楷体_GB2312"/>
                  <a:cs typeface="Times New Roman" pitchFamily="18" charset="0"/>
                </a:rPr>
                <a:t>readarray</a:t>
              </a:r>
              <a:r>
                <a:rPr lang="en-US" altLang="zh-CN" sz="2400" b="1" dirty="0">
                  <a:solidFill>
                    <a:prstClr val="black"/>
                  </a:solidFill>
                  <a:latin typeface="Times New Roman" panose="02020603050405020304" pitchFamily="18" charset="0"/>
                  <a:ea typeface="楷体_GB2312"/>
                  <a:cs typeface="Times New Roman" pitchFamily="18" charset="0"/>
                </a:rPr>
                <a:t>	             2</a:t>
              </a:r>
            </a:p>
            <a:p>
              <a:pPr marL="342891" indent="-342891" algn="just" defTabSz="1219170" fontAlgn="base">
                <a:lnSpc>
                  <a:spcPts val="2400"/>
                </a:lnSpc>
                <a:spcBef>
                  <a:spcPct val="20000"/>
                </a:spcBef>
                <a:spcAft>
                  <a:spcPct val="0"/>
                </a:spcAft>
                <a:buClr>
                  <a:srgbClr val="5EAEFF"/>
                </a:buClr>
                <a:buSzPct val="60000"/>
                <a:defRPr/>
              </a:pPr>
              <a:r>
                <a:rPr lang="en-US" altLang="zh-CN" sz="2400" b="1" dirty="0">
                  <a:solidFill>
                    <a:prstClr val="black"/>
                  </a:solidFill>
                  <a:latin typeface="Times New Roman" panose="02020603050405020304" pitchFamily="18" charset="0"/>
                  <a:ea typeface="楷体_GB2312"/>
                  <a:cs typeface="Times New Roman" pitchFamily="18" charset="0"/>
                </a:rPr>
                <a:t>	</a:t>
              </a:r>
              <a:r>
                <a:rPr lang="en-US" altLang="zh-CN" sz="2400" b="1" i="1" dirty="0">
                  <a:solidFill>
                    <a:prstClr val="black"/>
                  </a:solidFill>
                  <a:latin typeface="Times New Roman" panose="02020603050405020304" pitchFamily="18" charset="0"/>
                  <a:ea typeface="楷体_GB2312"/>
                  <a:cs typeface="Times New Roman" pitchFamily="18" charset="0"/>
                </a:rPr>
                <a:t>exchange</a:t>
              </a:r>
              <a:r>
                <a:rPr lang="en-US" altLang="zh-CN" sz="2400" b="1" dirty="0">
                  <a:solidFill>
                    <a:prstClr val="black"/>
                  </a:solidFill>
                  <a:latin typeface="Times New Roman" panose="02020603050405020304" pitchFamily="18" charset="0"/>
                  <a:ea typeface="楷体_GB2312"/>
                  <a:cs typeface="Times New Roman" pitchFamily="18" charset="0"/>
                </a:rPr>
                <a:t>	             2</a:t>
              </a:r>
            </a:p>
            <a:p>
              <a:pPr marL="342891" indent="-342891" algn="just" defTabSz="1219170" fontAlgn="base">
                <a:lnSpc>
                  <a:spcPts val="2400"/>
                </a:lnSpc>
                <a:spcBef>
                  <a:spcPct val="20000"/>
                </a:spcBef>
                <a:spcAft>
                  <a:spcPct val="0"/>
                </a:spcAft>
                <a:buClr>
                  <a:srgbClr val="5EAEFF"/>
                </a:buClr>
                <a:buSzPct val="60000"/>
                <a:defRPr/>
              </a:pPr>
              <a:r>
                <a:rPr lang="en-US" altLang="zh-CN" sz="2400" b="1" dirty="0">
                  <a:solidFill>
                    <a:prstClr val="black"/>
                  </a:solidFill>
                  <a:latin typeface="Times New Roman" panose="02020603050405020304" pitchFamily="18" charset="0"/>
                  <a:ea typeface="楷体_GB2312"/>
                  <a:cs typeface="Times New Roman" pitchFamily="18" charset="0"/>
                </a:rPr>
                <a:t>	</a:t>
              </a:r>
              <a:r>
                <a:rPr lang="en-US" altLang="zh-CN" sz="2400" b="1" i="1" dirty="0" err="1">
                  <a:solidFill>
                    <a:prstClr val="black"/>
                  </a:solidFill>
                  <a:latin typeface="Times New Roman" panose="02020603050405020304" pitchFamily="18" charset="0"/>
                  <a:ea typeface="楷体_GB2312"/>
                  <a:cs typeface="Times New Roman" pitchFamily="18" charset="0"/>
                </a:rPr>
                <a:t>quicksort</a:t>
              </a:r>
              <a:r>
                <a:rPr lang="en-US" altLang="zh-CN" sz="2400" b="1" dirty="0">
                  <a:solidFill>
                    <a:prstClr val="black"/>
                  </a:solidFill>
                  <a:latin typeface="Times New Roman" panose="02020603050405020304" pitchFamily="18" charset="0"/>
                  <a:ea typeface="楷体_GB2312"/>
                  <a:cs typeface="Times New Roman" pitchFamily="18" charset="0"/>
                </a:rPr>
                <a:t>	             2</a:t>
              </a:r>
            </a:p>
            <a:p>
              <a:pPr marL="342891" indent="-342891" algn="just" defTabSz="1219170" fontAlgn="base">
                <a:lnSpc>
                  <a:spcPts val="2400"/>
                </a:lnSpc>
                <a:spcBef>
                  <a:spcPct val="20000"/>
                </a:spcBef>
                <a:spcAft>
                  <a:spcPct val="0"/>
                </a:spcAft>
                <a:buClr>
                  <a:srgbClr val="5EAEFF"/>
                </a:buClr>
                <a:buSzPct val="60000"/>
                <a:defRPr/>
              </a:pPr>
              <a:r>
                <a:rPr lang="en-US" altLang="zh-CN" sz="2400" b="1" dirty="0">
                  <a:solidFill>
                    <a:prstClr val="black"/>
                  </a:solidFill>
                  <a:latin typeface="Times New Roman" panose="02020603050405020304" pitchFamily="18" charset="0"/>
                  <a:ea typeface="楷体_GB2312"/>
                  <a:cs typeface="Times New Roman" pitchFamily="18" charset="0"/>
                </a:rPr>
                <a:t>		</a:t>
              </a:r>
              <a:r>
                <a:rPr lang="en-US" altLang="zh-CN" sz="2400" b="1" i="1" dirty="0">
                  <a:solidFill>
                    <a:prstClr val="black"/>
                  </a:solidFill>
                  <a:latin typeface="Times New Roman" panose="02020603050405020304" pitchFamily="18" charset="0"/>
                  <a:ea typeface="楷体_GB2312"/>
                  <a:cs typeface="Times New Roman" pitchFamily="18" charset="0"/>
                </a:rPr>
                <a:t>partition</a:t>
              </a:r>
              <a:r>
                <a:rPr lang="en-US" altLang="zh-CN" sz="2400" b="1" dirty="0">
                  <a:solidFill>
                    <a:prstClr val="black"/>
                  </a:solidFill>
                  <a:latin typeface="Times New Roman" panose="02020603050405020304" pitchFamily="18" charset="0"/>
                  <a:ea typeface="楷体_GB2312"/>
                  <a:cs typeface="Times New Roman" pitchFamily="18" charset="0"/>
                </a:rPr>
                <a:t>	             3</a:t>
              </a:r>
            </a:p>
          </p:txBody>
        </p:sp>
        <p:cxnSp>
          <p:nvCxnSpPr>
            <p:cNvPr id="22" name="直接连接符 21"/>
            <p:cNvCxnSpPr/>
            <p:nvPr/>
          </p:nvCxnSpPr>
          <p:spPr>
            <a:xfrm>
              <a:off x="5003799" y="798196"/>
              <a:ext cx="32763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7143211" y="500048"/>
              <a:ext cx="0" cy="18037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1631" name="Group 99"/>
          <p:cNvGrpSpPr>
            <a:grpSpLocks/>
          </p:cNvGrpSpPr>
          <p:nvPr/>
        </p:nvGrpSpPr>
        <p:grpSpPr bwMode="auto">
          <a:xfrm>
            <a:off x="5198534" y="592667"/>
            <a:ext cx="1231900" cy="863600"/>
            <a:chOff x="975" y="2750"/>
            <a:chExt cx="776" cy="544"/>
          </a:xfrm>
        </p:grpSpPr>
        <p:sp>
          <p:nvSpPr>
            <p:cNvPr id="30" name="Line 140"/>
            <p:cNvSpPr>
              <a:spLocks noChangeShapeType="1"/>
            </p:cNvSpPr>
            <p:nvPr/>
          </p:nvSpPr>
          <p:spPr bwMode="auto">
            <a:xfrm flipV="1">
              <a:off x="975" y="3113"/>
              <a:ext cx="725" cy="1"/>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29" name="Line 139"/>
            <p:cNvSpPr>
              <a:spLocks noChangeShapeType="1"/>
            </p:cNvSpPr>
            <p:nvPr/>
          </p:nvSpPr>
          <p:spPr bwMode="auto">
            <a:xfrm flipV="1">
              <a:off x="975" y="2931"/>
              <a:ext cx="745" cy="1"/>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25" name="Rectangle 135"/>
            <p:cNvSpPr>
              <a:spLocks noChangeArrowheads="1"/>
            </p:cNvSpPr>
            <p:nvPr/>
          </p:nvSpPr>
          <p:spPr bwMode="auto">
            <a:xfrm>
              <a:off x="978" y="2775"/>
              <a:ext cx="773" cy="519"/>
            </a:xfrm>
            <a:prstGeom prst="rect">
              <a:avLst/>
            </a:prstGeom>
            <a:noFill/>
            <a:ln w="25400">
              <a:solidFill>
                <a:schemeClr val="tx2">
                  <a:lumMod val="60000"/>
                  <a:lumOff val="40000"/>
                </a:schemeClr>
              </a:solidFill>
              <a:miter lim="800000"/>
              <a:headEnd/>
              <a:tailEnd/>
            </a:ln>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defTabSz="1219170" fontAlgn="base">
                <a:spcBef>
                  <a:spcPct val="0"/>
                </a:spcBef>
                <a:spcAft>
                  <a:spcPct val="0"/>
                </a:spcAft>
                <a:buClrTx/>
                <a:buSzTx/>
                <a:buNone/>
                <a:defRPr/>
              </a:pPr>
              <a:endParaRPr lang="zh-CN" altLang="en-US" sz="1600">
                <a:solidFill>
                  <a:prstClr val="black"/>
                </a:solidFill>
                <a:latin typeface="Times New Roman" panose="02020603050405020304" pitchFamily="18" charset="0"/>
                <a:ea typeface="楷体_GB2312" pitchFamily="49" charset="-122"/>
                <a:cs typeface="Times New Roman" panose="02020603050405020304" pitchFamily="18" charset="0"/>
              </a:endParaRPr>
            </a:p>
          </p:txBody>
        </p:sp>
        <p:sp>
          <p:nvSpPr>
            <p:cNvPr id="111670" name="Rectangle 136"/>
            <p:cNvSpPr>
              <a:spLocks noChangeArrowheads="1"/>
            </p:cNvSpPr>
            <p:nvPr/>
          </p:nvSpPr>
          <p:spPr bwMode="auto">
            <a:xfrm>
              <a:off x="975" y="2750"/>
              <a:ext cx="77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prstClr val="black"/>
                  </a:solidFill>
                  <a:cs typeface="Times New Roman" panose="02020603050405020304" pitchFamily="18" charset="0"/>
                </a:rPr>
                <a:t>s</a:t>
              </a:r>
            </a:p>
          </p:txBody>
        </p:sp>
        <p:sp>
          <p:nvSpPr>
            <p:cNvPr id="111671" name="Rectangle 137"/>
            <p:cNvSpPr>
              <a:spLocks noChangeArrowheads="1"/>
            </p:cNvSpPr>
            <p:nvPr/>
          </p:nvSpPr>
          <p:spPr bwMode="auto">
            <a:xfrm>
              <a:off x="975" y="3113"/>
              <a:ext cx="77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prstClr val="black"/>
                  </a:solidFill>
                  <a:cs typeface="Times New Roman" panose="02020603050405020304" pitchFamily="18" charset="0"/>
                </a:rPr>
                <a:t>a</a:t>
              </a:r>
            </a:p>
          </p:txBody>
        </p:sp>
      </p:grpSp>
      <p:sp>
        <p:nvSpPr>
          <p:cNvPr id="111632" name="Rectangle 32"/>
          <p:cNvSpPr>
            <a:spLocks noChangeArrowheads="1"/>
          </p:cNvSpPr>
          <p:nvPr/>
        </p:nvSpPr>
        <p:spPr bwMode="auto">
          <a:xfrm>
            <a:off x="4944534" y="-97366"/>
            <a:ext cx="166581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fontAlgn="base">
              <a:spcBef>
                <a:spcPct val="0"/>
              </a:spcBef>
              <a:spcAft>
                <a:spcPct val="0"/>
              </a:spcAft>
            </a:pPr>
            <a:r>
              <a:rPr lang="zh-CN" altLang="en-US" sz="3600">
                <a:solidFill>
                  <a:srgbClr val="2D83F4"/>
                </a:solidFill>
                <a:latin typeface="楷体" panose="02010609060101010101" pitchFamily="49" charset="-122"/>
                <a:ea typeface="楷体" panose="02010609060101010101" pitchFamily="49" charset="-122"/>
                <a:cs typeface="Times New Roman" panose="02020603050405020304" pitchFamily="18" charset="0"/>
              </a:rPr>
              <a:t>控制栈</a:t>
            </a:r>
          </a:p>
        </p:txBody>
      </p:sp>
      <p:grpSp>
        <p:nvGrpSpPr>
          <p:cNvPr id="111633" name="Group 99"/>
          <p:cNvGrpSpPr>
            <a:grpSpLocks/>
          </p:cNvGrpSpPr>
          <p:nvPr/>
        </p:nvGrpSpPr>
        <p:grpSpPr bwMode="auto">
          <a:xfrm>
            <a:off x="5207000" y="1428751"/>
            <a:ext cx="1272117" cy="848783"/>
            <a:chOff x="948" y="2750"/>
            <a:chExt cx="802" cy="534"/>
          </a:xfrm>
        </p:grpSpPr>
        <p:sp>
          <p:nvSpPr>
            <p:cNvPr id="38" name="Line 140"/>
            <p:cNvSpPr>
              <a:spLocks noChangeShapeType="1"/>
            </p:cNvSpPr>
            <p:nvPr/>
          </p:nvSpPr>
          <p:spPr bwMode="auto">
            <a:xfrm flipV="1">
              <a:off x="975" y="3114"/>
              <a:ext cx="726" cy="0"/>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37" name="Line 139"/>
            <p:cNvSpPr>
              <a:spLocks noChangeShapeType="1"/>
            </p:cNvSpPr>
            <p:nvPr/>
          </p:nvSpPr>
          <p:spPr bwMode="auto">
            <a:xfrm flipV="1">
              <a:off x="975" y="2931"/>
              <a:ext cx="746" cy="1"/>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33" name="Rectangle 135"/>
            <p:cNvSpPr>
              <a:spLocks noChangeArrowheads="1"/>
            </p:cNvSpPr>
            <p:nvPr/>
          </p:nvSpPr>
          <p:spPr bwMode="auto">
            <a:xfrm>
              <a:off x="948" y="2765"/>
              <a:ext cx="773" cy="519"/>
            </a:xfrm>
            <a:prstGeom prst="rect">
              <a:avLst/>
            </a:prstGeom>
            <a:noFill/>
            <a:ln w="25400">
              <a:solidFill>
                <a:schemeClr val="tx2">
                  <a:lumMod val="60000"/>
                  <a:lumOff val="40000"/>
                </a:schemeClr>
              </a:solidFill>
              <a:miter lim="800000"/>
              <a:headEnd/>
              <a:tailEnd/>
            </a:ln>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defTabSz="1219170" fontAlgn="base">
                <a:spcBef>
                  <a:spcPct val="0"/>
                </a:spcBef>
                <a:spcAft>
                  <a:spcPct val="0"/>
                </a:spcAft>
                <a:buClrTx/>
                <a:buSzTx/>
                <a:buNone/>
                <a:defRPr/>
              </a:pPr>
              <a:endParaRPr lang="zh-CN" altLang="en-US" sz="1600">
                <a:solidFill>
                  <a:prstClr val="black"/>
                </a:solidFill>
                <a:latin typeface="Times New Roman" panose="02020603050405020304" pitchFamily="18" charset="0"/>
                <a:ea typeface="楷体_GB2312" pitchFamily="49" charset="-122"/>
                <a:cs typeface="Times New Roman" panose="02020603050405020304" pitchFamily="18" charset="0"/>
              </a:endParaRPr>
            </a:p>
          </p:txBody>
        </p:sp>
        <p:sp>
          <p:nvSpPr>
            <p:cNvPr id="111664" name="Rectangle 136"/>
            <p:cNvSpPr>
              <a:spLocks noChangeArrowheads="1"/>
            </p:cNvSpPr>
            <p:nvPr/>
          </p:nvSpPr>
          <p:spPr bwMode="auto">
            <a:xfrm>
              <a:off x="975" y="2750"/>
              <a:ext cx="77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prstClr val="black"/>
                  </a:solidFill>
                  <a:cs typeface="Times New Roman" panose="02020603050405020304" pitchFamily="18" charset="0"/>
                </a:rPr>
                <a:t>q</a:t>
              </a:r>
              <a:r>
                <a:rPr lang="en-US" altLang="zh-CN" sz="1600">
                  <a:solidFill>
                    <a:prstClr val="black"/>
                  </a:solidFill>
                  <a:cs typeface="Times New Roman" panose="02020603050405020304" pitchFamily="18" charset="0"/>
                </a:rPr>
                <a:t> (1, 9)</a:t>
              </a:r>
            </a:p>
          </p:txBody>
        </p:sp>
        <p:sp>
          <p:nvSpPr>
            <p:cNvPr id="111665" name="Rectangle 137"/>
            <p:cNvSpPr>
              <a:spLocks noChangeArrowheads="1"/>
            </p:cNvSpPr>
            <p:nvPr/>
          </p:nvSpPr>
          <p:spPr bwMode="auto">
            <a:xfrm>
              <a:off x="975" y="3113"/>
              <a:ext cx="77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prstClr val="black"/>
                  </a:solidFill>
                  <a:cs typeface="Times New Roman" panose="02020603050405020304" pitchFamily="18" charset="0"/>
                </a:rPr>
                <a:t>v</a:t>
              </a:r>
            </a:p>
          </p:txBody>
        </p:sp>
      </p:grpSp>
      <p:grpSp>
        <p:nvGrpSpPr>
          <p:cNvPr id="7" name="Group 99"/>
          <p:cNvGrpSpPr>
            <a:grpSpLocks/>
          </p:cNvGrpSpPr>
          <p:nvPr/>
        </p:nvGrpSpPr>
        <p:grpSpPr bwMode="auto">
          <a:xfrm>
            <a:off x="5207000" y="2277533"/>
            <a:ext cx="1272117" cy="846667"/>
            <a:chOff x="948" y="2750"/>
            <a:chExt cx="802" cy="534"/>
          </a:xfrm>
        </p:grpSpPr>
        <p:sp>
          <p:nvSpPr>
            <p:cNvPr id="54" name="Line 140"/>
            <p:cNvSpPr>
              <a:spLocks noChangeShapeType="1"/>
            </p:cNvSpPr>
            <p:nvPr/>
          </p:nvSpPr>
          <p:spPr bwMode="auto">
            <a:xfrm flipV="1">
              <a:off x="975" y="3113"/>
              <a:ext cx="726" cy="1"/>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53" name="Line 139"/>
            <p:cNvSpPr>
              <a:spLocks noChangeShapeType="1"/>
            </p:cNvSpPr>
            <p:nvPr/>
          </p:nvSpPr>
          <p:spPr bwMode="auto">
            <a:xfrm flipV="1">
              <a:off x="975" y="2932"/>
              <a:ext cx="746" cy="0"/>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49" name="Rectangle 135"/>
            <p:cNvSpPr>
              <a:spLocks noChangeArrowheads="1"/>
            </p:cNvSpPr>
            <p:nvPr/>
          </p:nvSpPr>
          <p:spPr bwMode="auto">
            <a:xfrm>
              <a:off x="948" y="2765"/>
              <a:ext cx="773" cy="519"/>
            </a:xfrm>
            <a:prstGeom prst="rect">
              <a:avLst/>
            </a:prstGeom>
            <a:noFill/>
            <a:ln w="25400">
              <a:solidFill>
                <a:schemeClr val="tx2">
                  <a:lumMod val="60000"/>
                  <a:lumOff val="40000"/>
                </a:schemeClr>
              </a:solidFill>
              <a:miter lim="800000"/>
              <a:headEnd/>
              <a:tailEnd/>
            </a:ln>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defTabSz="1219170" fontAlgn="base">
                <a:spcBef>
                  <a:spcPct val="0"/>
                </a:spcBef>
                <a:spcAft>
                  <a:spcPct val="0"/>
                </a:spcAft>
                <a:buClrTx/>
                <a:buSzTx/>
                <a:buNone/>
                <a:defRPr/>
              </a:pPr>
              <a:endParaRPr lang="zh-CN" altLang="en-US" sz="1600">
                <a:solidFill>
                  <a:prstClr val="black"/>
                </a:solidFill>
                <a:latin typeface="Times New Roman" panose="02020603050405020304" pitchFamily="18" charset="0"/>
                <a:ea typeface="楷体_GB2312" pitchFamily="49" charset="-122"/>
                <a:cs typeface="Times New Roman" panose="02020603050405020304" pitchFamily="18" charset="0"/>
              </a:endParaRPr>
            </a:p>
          </p:txBody>
        </p:sp>
        <p:sp>
          <p:nvSpPr>
            <p:cNvPr id="111658" name="Rectangle 136"/>
            <p:cNvSpPr>
              <a:spLocks noChangeArrowheads="1"/>
            </p:cNvSpPr>
            <p:nvPr/>
          </p:nvSpPr>
          <p:spPr bwMode="auto">
            <a:xfrm>
              <a:off x="975" y="2750"/>
              <a:ext cx="77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prstClr val="black"/>
                  </a:solidFill>
                  <a:cs typeface="Times New Roman" panose="02020603050405020304" pitchFamily="18" charset="0"/>
                </a:rPr>
                <a:t>q</a:t>
              </a:r>
              <a:r>
                <a:rPr lang="en-US" altLang="zh-CN" sz="1600">
                  <a:solidFill>
                    <a:prstClr val="black"/>
                  </a:solidFill>
                  <a:cs typeface="Times New Roman" panose="02020603050405020304" pitchFamily="18" charset="0"/>
                </a:rPr>
                <a:t> (1, 3)</a:t>
              </a:r>
            </a:p>
          </p:txBody>
        </p:sp>
        <p:sp>
          <p:nvSpPr>
            <p:cNvPr id="111659" name="Rectangle 137"/>
            <p:cNvSpPr>
              <a:spLocks noChangeArrowheads="1"/>
            </p:cNvSpPr>
            <p:nvPr/>
          </p:nvSpPr>
          <p:spPr bwMode="auto">
            <a:xfrm>
              <a:off x="975" y="3113"/>
              <a:ext cx="77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prstClr val="black"/>
                  </a:solidFill>
                  <a:cs typeface="Times New Roman" panose="02020603050405020304" pitchFamily="18" charset="0"/>
                </a:rPr>
                <a:t>v</a:t>
              </a:r>
            </a:p>
          </p:txBody>
        </p:sp>
      </p:grpSp>
      <p:grpSp>
        <p:nvGrpSpPr>
          <p:cNvPr id="8" name="Group 99"/>
          <p:cNvGrpSpPr>
            <a:grpSpLocks/>
          </p:cNvGrpSpPr>
          <p:nvPr/>
        </p:nvGrpSpPr>
        <p:grpSpPr bwMode="auto">
          <a:xfrm>
            <a:off x="5207000" y="3141133"/>
            <a:ext cx="1272117" cy="846667"/>
            <a:chOff x="948" y="2750"/>
            <a:chExt cx="802" cy="534"/>
          </a:xfrm>
        </p:grpSpPr>
        <p:sp>
          <p:nvSpPr>
            <p:cNvPr id="61" name="Line 140"/>
            <p:cNvSpPr>
              <a:spLocks noChangeShapeType="1"/>
            </p:cNvSpPr>
            <p:nvPr/>
          </p:nvSpPr>
          <p:spPr bwMode="auto">
            <a:xfrm flipV="1">
              <a:off x="975" y="3113"/>
              <a:ext cx="726" cy="1"/>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60" name="Line 139"/>
            <p:cNvSpPr>
              <a:spLocks noChangeShapeType="1"/>
            </p:cNvSpPr>
            <p:nvPr/>
          </p:nvSpPr>
          <p:spPr bwMode="auto">
            <a:xfrm flipV="1">
              <a:off x="975" y="2932"/>
              <a:ext cx="746" cy="0"/>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56" name="Rectangle 135"/>
            <p:cNvSpPr>
              <a:spLocks noChangeArrowheads="1"/>
            </p:cNvSpPr>
            <p:nvPr/>
          </p:nvSpPr>
          <p:spPr bwMode="auto">
            <a:xfrm>
              <a:off x="948" y="2765"/>
              <a:ext cx="773" cy="519"/>
            </a:xfrm>
            <a:prstGeom prst="rect">
              <a:avLst/>
            </a:prstGeom>
            <a:noFill/>
            <a:ln w="25400">
              <a:solidFill>
                <a:schemeClr val="tx2">
                  <a:lumMod val="60000"/>
                  <a:lumOff val="40000"/>
                </a:schemeClr>
              </a:solidFill>
              <a:miter lim="800000"/>
              <a:headEnd/>
              <a:tailEnd/>
            </a:ln>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defTabSz="1219170" fontAlgn="base">
                <a:spcBef>
                  <a:spcPct val="0"/>
                </a:spcBef>
                <a:spcAft>
                  <a:spcPct val="0"/>
                </a:spcAft>
                <a:buClrTx/>
                <a:buSzTx/>
                <a:buNone/>
                <a:defRPr/>
              </a:pPr>
              <a:endParaRPr lang="zh-CN" altLang="en-US" sz="1600">
                <a:solidFill>
                  <a:prstClr val="black"/>
                </a:solidFill>
                <a:latin typeface="Times New Roman" panose="02020603050405020304" pitchFamily="18" charset="0"/>
                <a:ea typeface="楷体_GB2312" pitchFamily="49" charset="-122"/>
                <a:cs typeface="Times New Roman" panose="02020603050405020304" pitchFamily="18" charset="0"/>
              </a:endParaRPr>
            </a:p>
          </p:txBody>
        </p:sp>
        <p:sp>
          <p:nvSpPr>
            <p:cNvPr id="111652" name="Rectangle 136"/>
            <p:cNvSpPr>
              <a:spLocks noChangeArrowheads="1"/>
            </p:cNvSpPr>
            <p:nvPr/>
          </p:nvSpPr>
          <p:spPr bwMode="auto">
            <a:xfrm>
              <a:off x="975" y="2750"/>
              <a:ext cx="77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prstClr val="black"/>
                  </a:solidFill>
                  <a:cs typeface="Times New Roman" panose="02020603050405020304" pitchFamily="18" charset="0"/>
                </a:rPr>
                <a:t>p</a:t>
              </a:r>
              <a:r>
                <a:rPr lang="en-US" altLang="zh-CN" sz="1600">
                  <a:solidFill>
                    <a:prstClr val="black"/>
                  </a:solidFill>
                  <a:cs typeface="Times New Roman" panose="02020603050405020304" pitchFamily="18" charset="0"/>
                </a:rPr>
                <a:t> (1, 3)</a:t>
              </a:r>
            </a:p>
          </p:txBody>
        </p:sp>
        <p:sp>
          <p:nvSpPr>
            <p:cNvPr id="111653" name="Rectangle 137"/>
            <p:cNvSpPr>
              <a:spLocks noChangeArrowheads="1"/>
            </p:cNvSpPr>
            <p:nvPr/>
          </p:nvSpPr>
          <p:spPr bwMode="auto">
            <a:xfrm>
              <a:off x="975" y="3113"/>
              <a:ext cx="77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prstClr val="black"/>
                  </a:solidFill>
                  <a:cs typeface="Times New Roman" panose="02020603050405020304" pitchFamily="18" charset="0"/>
                </a:rPr>
                <a:t>i, j</a:t>
              </a:r>
            </a:p>
          </p:txBody>
        </p:sp>
      </p:grpSp>
      <p:sp>
        <p:nvSpPr>
          <p:cNvPr id="62" name="Line 12"/>
          <p:cNvSpPr>
            <a:spLocks noChangeShapeType="1"/>
          </p:cNvSpPr>
          <p:nvPr/>
        </p:nvSpPr>
        <p:spPr bwMode="auto">
          <a:xfrm flipH="1">
            <a:off x="7509933" y="4036485"/>
            <a:ext cx="0" cy="391583"/>
          </a:xfrm>
          <a:prstGeom prst="line">
            <a:avLst/>
          </a:prstGeom>
          <a:noFill/>
          <a:ln w="25400">
            <a:solidFill>
              <a:schemeClr val="tx2">
                <a:lumMod val="60000"/>
                <a:lumOff val="40000"/>
              </a:schemeClr>
            </a:solidFill>
            <a:round/>
            <a:headEnd/>
            <a:tailEnd/>
          </a:ln>
        </p:spPr>
        <p:txBody>
          <a:bodyPr/>
          <a:lstStyle/>
          <a:p>
            <a:pPr defTabSz="1219170" fontAlgn="base">
              <a:spcBef>
                <a:spcPct val="0"/>
              </a:spcBef>
              <a:spcAft>
                <a:spcPct val="0"/>
              </a:spcAft>
              <a:defRPr/>
            </a:pPr>
            <a:endParaRPr lang="zh-CN" altLang="en-US" sz="1467" b="1">
              <a:solidFill>
                <a:prstClr val="black"/>
              </a:solidFill>
              <a:latin typeface="Times New Roman" panose="02020603050405020304" pitchFamily="18" charset="0"/>
              <a:ea typeface="宋体" pitchFamily="2" charset="-122"/>
            </a:endParaRPr>
          </a:p>
        </p:txBody>
      </p:sp>
      <p:sp>
        <p:nvSpPr>
          <p:cNvPr id="111637" name="Rectangle 22"/>
          <p:cNvSpPr>
            <a:spLocks noChangeArrowheads="1"/>
          </p:cNvSpPr>
          <p:nvPr/>
        </p:nvSpPr>
        <p:spPr bwMode="auto">
          <a:xfrm>
            <a:off x="7291918" y="4324352"/>
            <a:ext cx="359833" cy="359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667" i="1">
                <a:solidFill>
                  <a:prstClr val="black"/>
                </a:solidFill>
                <a:ea typeface="宋体" panose="02010600030101010101" pitchFamily="2" charset="-122"/>
              </a:rPr>
              <a:t>e</a:t>
            </a:r>
          </a:p>
        </p:txBody>
      </p:sp>
      <p:sp>
        <p:nvSpPr>
          <p:cNvPr id="67" name="Line 12"/>
          <p:cNvSpPr>
            <a:spLocks noChangeShapeType="1"/>
          </p:cNvSpPr>
          <p:nvPr/>
        </p:nvSpPr>
        <p:spPr bwMode="auto">
          <a:xfrm flipH="1">
            <a:off x="7778751" y="4988985"/>
            <a:ext cx="0" cy="391583"/>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68" name="Rectangle 22"/>
          <p:cNvSpPr>
            <a:spLocks noChangeArrowheads="1"/>
          </p:cNvSpPr>
          <p:nvPr/>
        </p:nvSpPr>
        <p:spPr bwMode="auto">
          <a:xfrm>
            <a:off x="7560734" y="5276852"/>
            <a:ext cx="359833" cy="359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667" i="1">
                <a:solidFill>
                  <a:prstClr val="black"/>
                </a:solidFill>
                <a:ea typeface="宋体" panose="02010600030101010101" pitchFamily="2" charset="-122"/>
              </a:rPr>
              <a:t>e</a:t>
            </a:r>
          </a:p>
        </p:txBody>
      </p:sp>
      <p:grpSp>
        <p:nvGrpSpPr>
          <p:cNvPr id="2" name="组合 1">
            <a:extLst>
              <a:ext uri="{FF2B5EF4-FFF2-40B4-BE49-F238E27FC236}">
                <a16:creationId xmlns:a16="http://schemas.microsoft.com/office/drawing/2014/main" id="{4F151C33-1792-4C1B-90C8-9010B9F29E1D}"/>
              </a:ext>
            </a:extLst>
          </p:cNvPr>
          <p:cNvGrpSpPr/>
          <p:nvPr/>
        </p:nvGrpSpPr>
        <p:grpSpPr>
          <a:xfrm>
            <a:off x="5207000" y="4004733"/>
            <a:ext cx="1272117" cy="848784"/>
            <a:chOff x="5207000" y="4004733"/>
            <a:chExt cx="1272117" cy="848784"/>
          </a:xfrm>
        </p:grpSpPr>
        <p:sp>
          <p:nvSpPr>
            <p:cNvPr id="75" name="Line 140"/>
            <p:cNvSpPr>
              <a:spLocks noChangeShapeType="1"/>
            </p:cNvSpPr>
            <p:nvPr/>
          </p:nvSpPr>
          <p:spPr bwMode="auto">
            <a:xfrm flipV="1">
              <a:off x="5249827" y="4583305"/>
              <a:ext cx="1151567" cy="0"/>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74" name="Line 139"/>
            <p:cNvSpPr>
              <a:spLocks noChangeShapeType="1"/>
            </p:cNvSpPr>
            <p:nvPr/>
          </p:nvSpPr>
          <p:spPr bwMode="auto">
            <a:xfrm flipV="1">
              <a:off x="5249827" y="4292429"/>
              <a:ext cx="1183291" cy="1589"/>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70" name="Rectangle 135"/>
            <p:cNvSpPr>
              <a:spLocks noChangeArrowheads="1"/>
            </p:cNvSpPr>
            <p:nvPr/>
          </p:nvSpPr>
          <p:spPr bwMode="auto">
            <a:xfrm>
              <a:off x="5207000" y="4028575"/>
              <a:ext cx="1226118" cy="824942"/>
            </a:xfrm>
            <a:prstGeom prst="rect">
              <a:avLst/>
            </a:prstGeom>
            <a:noFill/>
            <a:ln w="25400">
              <a:solidFill>
                <a:schemeClr val="tx2">
                  <a:lumMod val="60000"/>
                  <a:lumOff val="40000"/>
                </a:schemeClr>
              </a:solidFill>
              <a:miter lim="800000"/>
              <a:headEnd/>
              <a:tailEnd/>
            </a:ln>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defTabSz="1219170" fontAlgn="base">
                <a:spcBef>
                  <a:spcPct val="0"/>
                </a:spcBef>
                <a:spcAft>
                  <a:spcPct val="0"/>
                </a:spcAft>
                <a:buClrTx/>
                <a:buSzTx/>
                <a:buNone/>
                <a:defRPr/>
              </a:pPr>
              <a:endParaRPr lang="zh-CN" altLang="en-US" sz="1600">
                <a:solidFill>
                  <a:prstClr val="black"/>
                </a:solidFill>
                <a:latin typeface="Times New Roman" panose="02020603050405020304" pitchFamily="18" charset="0"/>
                <a:ea typeface="楷体_GB2312" pitchFamily="49" charset="-122"/>
                <a:cs typeface="Times New Roman" panose="02020603050405020304" pitchFamily="18" charset="0"/>
              </a:endParaRPr>
            </a:p>
          </p:txBody>
        </p:sp>
        <p:sp>
          <p:nvSpPr>
            <p:cNvPr id="111646" name="Rectangle 136"/>
            <p:cNvSpPr>
              <a:spLocks noChangeArrowheads="1"/>
            </p:cNvSpPr>
            <p:nvPr/>
          </p:nvSpPr>
          <p:spPr bwMode="auto">
            <a:xfrm>
              <a:off x="5249827" y="4004733"/>
              <a:ext cx="1227704" cy="287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prstClr val="black"/>
                  </a:solidFill>
                  <a:cs typeface="Times New Roman" panose="02020603050405020304" pitchFamily="18" charset="0"/>
                </a:rPr>
                <a:t>e</a:t>
              </a:r>
              <a:endParaRPr lang="en-US" altLang="zh-CN" sz="1600">
                <a:solidFill>
                  <a:prstClr val="black"/>
                </a:solidFill>
                <a:cs typeface="Times New Roman" panose="02020603050405020304" pitchFamily="18" charset="0"/>
              </a:endParaRPr>
            </a:p>
          </p:txBody>
        </p:sp>
        <p:sp>
          <p:nvSpPr>
            <p:cNvPr id="111647" name="Rectangle 137"/>
            <p:cNvSpPr>
              <a:spLocks noChangeArrowheads="1"/>
            </p:cNvSpPr>
            <p:nvPr/>
          </p:nvSpPr>
          <p:spPr bwMode="auto">
            <a:xfrm>
              <a:off x="5249827" y="4581715"/>
              <a:ext cx="1229290" cy="216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endParaRPr lang="en-US" altLang="zh-CN" sz="1600" i="1">
                <a:solidFill>
                  <a:prstClr val="black"/>
                </a:solidFill>
                <a:cs typeface="Times New Roman" panose="02020603050405020304" pitchFamily="18" charset="0"/>
              </a:endParaRPr>
            </a:p>
          </p:txBody>
        </p:sp>
      </p:grpSp>
      <p:sp>
        <p:nvSpPr>
          <p:cNvPr id="111648" name="Rectangle 138"/>
          <p:cNvSpPr>
            <a:spLocks noChangeArrowheads="1"/>
          </p:cNvSpPr>
          <p:nvPr/>
        </p:nvSpPr>
        <p:spPr bwMode="auto">
          <a:xfrm>
            <a:off x="5226544" y="4319188"/>
            <a:ext cx="1229290" cy="217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zh-CN" altLang="en-US" sz="1600" dirty="0">
                <a:solidFill>
                  <a:prstClr val="black"/>
                </a:solidFill>
                <a:latin typeface="楷体" panose="02010609060101010101" pitchFamily="49" charset="-122"/>
                <a:ea typeface="楷体" panose="02010609060101010101" pitchFamily="49" charset="-122"/>
                <a:cs typeface="Times New Roman" panose="02020603050405020304" pitchFamily="18" charset="0"/>
              </a:rPr>
              <a:t>保存的</a:t>
            </a:r>
            <a:r>
              <a:rPr lang="en-US" altLang="zh-CN" sz="1600" dirty="0">
                <a:solidFill>
                  <a:prstClr val="black"/>
                </a:solidFill>
                <a:ea typeface="楷体" panose="02010609060101010101" pitchFamily="49" charset="-122"/>
                <a:cs typeface="Times New Roman" panose="02020603050405020304" pitchFamily="18" charset="0"/>
              </a:rPr>
              <a:t>d[2]</a:t>
            </a:r>
            <a:endParaRPr lang="zh-CN" altLang="en-US" sz="1600" dirty="0">
              <a:solidFill>
                <a:prstClr val="black"/>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3" name="任意多边形 2"/>
          <p:cNvSpPr/>
          <p:nvPr/>
        </p:nvSpPr>
        <p:spPr>
          <a:xfrm>
            <a:off x="6432551" y="2776107"/>
            <a:ext cx="586316" cy="1620211"/>
          </a:xfrm>
          <a:custGeom>
            <a:avLst/>
            <a:gdLst>
              <a:gd name="connsiteX0" fmla="*/ 0 w 438897"/>
              <a:gd name="connsiteY0" fmla="*/ 2442758 h 2442758"/>
              <a:gd name="connsiteX1" fmla="*/ 421105 w 438897"/>
              <a:gd name="connsiteY1" fmla="*/ 1347884 h 2442758"/>
              <a:gd name="connsiteX2" fmla="*/ 324853 w 438897"/>
              <a:gd name="connsiteY2" fmla="*/ 192852 h 2442758"/>
              <a:gd name="connsiteX3" fmla="*/ 0 w 438897"/>
              <a:gd name="connsiteY3" fmla="*/ 12379 h 2442758"/>
            </a:gdLst>
            <a:ahLst/>
            <a:cxnLst>
              <a:cxn ang="0">
                <a:pos x="connsiteX0" y="connsiteY0"/>
              </a:cxn>
              <a:cxn ang="0">
                <a:pos x="connsiteX1" y="connsiteY1"/>
              </a:cxn>
              <a:cxn ang="0">
                <a:pos x="connsiteX2" y="connsiteY2"/>
              </a:cxn>
              <a:cxn ang="0">
                <a:pos x="connsiteX3" y="connsiteY3"/>
              </a:cxn>
            </a:cxnLst>
            <a:rect l="l" t="t" r="r" b="b"/>
            <a:pathLst>
              <a:path w="438897" h="2442758">
                <a:moveTo>
                  <a:pt x="0" y="2442758"/>
                </a:moveTo>
                <a:cubicBezTo>
                  <a:pt x="183481" y="2082813"/>
                  <a:pt x="366963" y="1722868"/>
                  <a:pt x="421105" y="1347884"/>
                </a:cubicBezTo>
                <a:cubicBezTo>
                  <a:pt x="475247" y="972900"/>
                  <a:pt x="395037" y="415436"/>
                  <a:pt x="324853" y="192852"/>
                </a:cubicBezTo>
                <a:cubicBezTo>
                  <a:pt x="254669" y="-29732"/>
                  <a:pt x="127334" y="-8677"/>
                  <a:pt x="0" y="12379"/>
                </a:cubicBezTo>
              </a:path>
            </a:pathLst>
          </a:custGeom>
          <a:noFill/>
          <a:ln w="25400">
            <a:solidFill>
              <a:schemeClr val="tx1"/>
            </a:solidFill>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eaLnBrk="0" fontAlgn="base" hangingPunct="0">
              <a:spcBef>
                <a:spcPct val="0"/>
              </a:spcBef>
              <a:spcAft>
                <a:spcPct val="0"/>
              </a:spcAft>
              <a:defRPr/>
            </a:pPr>
            <a:endParaRPr lang="zh-CN" altLang="en-US" sz="1467" b="1">
              <a:solidFill>
                <a:prstClr val="white"/>
              </a:solidFill>
              <a:latin typeface="Candara"/>
              <a:ea typeface="华文楷体" panose="02010600040101010101" pitchFamily="2" charset="-122"/>
            </a:endParaRPr>
          </a:p>
        </p:txBody>
      </p:sp>
      <p:sp>
        <p:nvSpPr>
          <p:cNvPr id="63" name="Line 22"/>
          <p:cNvSpPr>
            <a:spLocks noChangeShapeType="1"/>
          </p:cNvSpPr>
          <p:nvPr/>
        </p:nvSpPr>
        <p:spPr bwMode="auto">
          <a:xfrm flipH="1">
            <a:off x="7584018" y="3141134"/>
            <a:ext cx="946149" cy="472017"/>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65" name="Line 22"/>
          <p:cNvSpPr>
            <a:spLocks noChangeShapeType="1"/>
          </p:cNvSpPr>
          <p:nvPr/>
        </p:nvSpPr>
        <p:spPr bwMode="auto">
          <a:xfrm flipH="1">
            <a:off x="7584018" y="3145368"/>
            <a:ext cx="946149" cy="472017"/>
          </a:xfrm>
          <a:prstGeom prst="line">
            <a:avLst/>
          </a:prstGeom>
          <a:noFill/>
          <a:ln w="25400">
            <a:solidFill>
              <a:schemeClr val="tx2">
                <a:lumMod val="60000"/>
                <a:lumOff val="40000"/>
              </a:schemeClr>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66" name="Rectangle 7"/>
          <p:cNvSpPr>
            <a:spLocks noChangeArrowheads="1"/>
          </p:cNvSpPr>
          <p:nvPr/>
        </p:nvSpPr>
        <p:spPr bwMode="auto">
          <a:xfrm>
            <a:off x="3693301" y="961234"/>
            <a:ext cx="957297" cy="367841"/>
          </a:xfrm>
          <a:prstGeom prst="rect">
            <a:avLst/>
          </a:prstGeom>
          <a:solidFill>
            <a:srgbClr val="00E4A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zh-CN" altLang="en-US" sz="2400" kern="0">
              <a:solidFill>
                <a:srgbClr val="000000"/>
              </a:solidFill>
              <a:latin typeface="Tahoma" panose="020B0604030504040204" pitchFamily="34" charset="0"/>
              <a:ea typeface="宋体" panose="02010600030101010101" pitchFamily="2" charset="-122"/>
            </a:endParaRPr>
          </a:p>
        </p:txBody>
      </p:sp>
      <p:sp>
        <p:nvSpPr>
          <p:cNvPr id="69" name="Text Box 8"/>
          <p:cNvSpPr txBox="1">
            <a:spLocks noChangeArrowheads="1"/>
          </p:cNvSpPr>
          <p:nvPr/>
        </p:nvSpPr>
        <p:spPr bwMode="auto">
          <a:xfrm>
            <a:off x="3503787" y="417885"/>
            <a:ext cx="155695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1219170" fontAlgn="base">
              <a:spcBef>
                <a:spcPct val="50000"/>
              </a:spcBef>
              <a:spcAft>
                <a:spcPct val="0"/>
              </a:spcAft>
            </a:pPr>
            <a:r>
              <a:rPr kumimoji="1" lang="en-US" altLang="zh-CN" sz="2400" dirty="0">
                <a:solidFill>
                  <a:srgbClr val="000000"/>
                </a:solidFill>
                <a:latin typeface="Times New Roman" panose="02020603050405020304" pitchFamily="18" charset="0"/>
                <a:ea typeface="宋体" panose="02010600030101010101" pitchFamily="2" charset="-122"/>
              </a:rPr>
              <a:t>display</a:t>
            </a:r>
            <a:r>
              <a:rPr kumimoji="1" lang="zh-CN" altLang="en-US" sz="2400" dirty="0">
                <a:solidFill>
                  <a:srgbClr val="000000"/>
                </a:solidFill>
                <a:latin typeface="Times New Roman" panose="02020603050405020304" pitchFamily="18" charset="0"/>
                <a:ea typeface="宋体" panose="02010600030101010101" pitchFamily="2" charset="-122"/>
              </a:rPr>
              <a:t>表</a:t>
            </a:r>
            <a:endParaRPr kumimoji="1" lang="en-US" altLang="zh-CN" sz="2400" dirty="0">
              <a:solidFill>
                <a:srgbClr val="000000"/>
              </a:solidFill>
              <a:latin typeface="Times New Roman" panose="02020603050405020304" pitchFamily="18" charset="0"/>
              <a:ea typeface="宋体" panose="02010600030101010101" pitchFamily="2" charset="-122"/>
            </a:endParaRPr>
          </a:p>
        </p:txBody>
      </p:sp>
      <p:sp>
        <p:nvSpPr>
          <p:cNvPr id="71" name="Text Box 12"/>
          <p:cNvSpPr txBox="1">
            <a:spLocks noChangeArrowheads="1"/>
          </p:cNvSpPr>
          <p:nvPr/>
        </p:nvSpPr>
        <p:spPr bwMode="auto">
          <a:xfrm>
            <a:off x="3004324" y="898933"/>
            <a:ext cx="1219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1219170" fontAlgn="base">
              <a:spcBef>
                <a:spcPct val="0"/>
              </a:spcBef>
              <a:spcAft>
                <a:spcPct val="0"/>
              </a:spcAft>
            </a:pPr>
            <a:r>
              <a:rPr kumimoji="1" lang="en-US" altLang="zh-CN" sz="2400" dirty="0">
                <a:solidFill>
                  <a:srgbClr val="000000"/>
                </a:solidFill>
                <a:latin typeface="Times New Roman" panose="02020603050405020304" pitchFamily="18" charset="0"/>
                <a:ea typeface="宋体" panose="02010600030101010101" pitchFamily="2" charset="-122"/>
              </a:rPr>
              <a:t>d[1]</a:t>
            </a:r>
          </a:p>
        </p:txBody>
      </p:sp>
      <p:cxnSp>
        <p:nvCxnSpPr>
          <p:cNvPr id="72" name="直接箭头连接符 71"/>
          <p:cNvCxnSpPr/>
          <p:nvPr/>
        </p:nvCxnSpPr>
        <p:spPr>
          <a:xfrm>
            <a:off x="4420532" y="1168897"/>
            <a:ext cx="69862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3" name="组合 72"/>
          <p:cNvGrpSpPr/>
          <p:nvPr/>
        </p:nvGrpSpPr>
        <p:grpSpPr>
          <a:xfrm>
            <a:off x="3004325" y="1267493"/>
            <a:ext cx="1646273" cy="461665"/>
            <a:chOff x="2253243" y="950619"/>
            <a:chExt cx="1234705" cy="346249"/>
          </a:xfrm>
        </p:grpSpPr>
        <p:sp>
          <p:nvSpPr>
            <p:cNvPr id="76" name="Text Box 12"/>
            <p:cNvSpPr txBox="1">
              <a:spLocks noChangeArrowheads="1"/>
            </p:cNvSpPr>
            <p:nvPr/>
          </p:nvSpPr>
          <p:spPr bwMode="auto">
            <a:xfrm>
              <a:off x="2253243" y="950619"/>
              <a:ext cx="914400"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1219170" fontAlgn="base">
                <a:spcBef>
                  <a:spcPct val="0"/>
                </a:spcBef>
                <a:spcAft>
                  <a:spcPct val="0"/>
                </a:spcAft>
              </a:pPr>
              <a:r>
                <a:rPr kumimoji="1" lang="en-US" altLang="zh-CN" sz="2400" dirty="0">
                  <a:solidFill>
                    <a:srgbClr val="000000"/>
                  </a:solidFill>
                  <a:latin typeface="Times New Roman" panose="02020603050405020304" pitchFamily="18" charset="0"/>
                  <a:ea typeface="宋体" panose="02010600030101010101" pitchFamily="2" charset="-122"/>
                </a:rPr>
                <a:t>d[2]</a:t>
              </a:r>
            </a:p>
          </p:txBody>
        </p:sp>
        <p:sp>
          <p:nvSpPr>
            <p:cNvPr id="77" name="Rectangle 7"/>
            <p:cNvSpPr>
              <a:spLocks noChangeArrowheads="1"/>
            </p:cNvSpPr>
            <p:nvPr/>
          </p:nvSpPr>
          <p:spPr bwMode="auto">
            <a:xfrm>
              <a:off x="2769975" y="997345"/>
              <a:ext cx="717973" cy="275881"/>
            </a:xfrm>
            <a:prstGeom prst="rect">
              <a:avLst/>
            </a:prstGeom>
            <a:solidFill>
              <a:srgbClr val="00E4A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zh-CN" altLang="en-US" sz="2400" kern="0">
                <a:solidFill>
                  <a:srgbClr val="000000"/>
                </a:solidFill>
                <a:latin typeface="Tahoma" panose="020B0604030504040204" pitchFamily="34" charset="0"/>
                <a:ea typeface="宋体" panose="02010600030101010101" pitchFamily="2" charset="-122"/>
              </a:endParaRPr>
            </a:p>
          </p:txBody>
        </p:sp>
      </p:grpSp>
      <p:grpSp>
        <p:nvGrpSpPr>
          <p:cNvPr id="78" name="组合 77"/>
          <p:cNvGrpSpPr/>
          <p:nvPr/>
        </p:nvGrpSpPr>
        <p:grpSpPr>
          <a:xfrm>
            <a:off x="3000482" y="1635980"/>
            <a:ext cx="1646273" cy="461665"/>
            <a:chOff x="2253243" y="950619"/>
            <a:chExt cx="1234705" cy="346249"/>
          </a:xfrm>
        </p:grpSpPr>
        <p:sp>
          <p:nvSpPr>
            <p:cNvPr id="79" name="Text Box 12"/>
            <p:cNvSpPr txBox="1">
              <a:spLocks noChangeArrowheads="1"/>
            </p:cNvSpPr>
            <p:nvPr/>
          </p:nvSpPr>
          <p:spPr bwMode="auto">
            <a:xfrm>
              <a:off x="2253243" y="950619"/>
              <a:ext cx="914400"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1219170" fontAlgn="base">
                <a:spcBef>
                  <a:spcPct val="0"/>
                </a:spcBef>
                <a:spcAft>
                  <a:spcPct val="0"/>
                </a:spcAft>
              </a:pPr>
              <a:r>
                <a:rPr kumimoji="1" lang="en-US" altLang="zh-CN" sz="2400" dirty="0">
                  <a:solidFill>
                    <a:srgbClr val="000000"/>
                  </a:solidFill>
                  <a:latin typeface="Times New Roman" panose="02020603050405020304" pitchFamily="18" charset="0"/>
                  <a:ea typeface="宋体" panose="02010600030101010101" pitchFamily="2" charset="-122"/>
                </a:rPr>
                <a:t>d[3]</a:t>
              </a:r>
            </a:p>
          </p:txBody>
        </p:sp>
        <p:sp>
          <p:nvSpPr>
            <p:cNvPr id="80" name="Rectangle 7"/>
            <p:cNvSpPr>
              <a:spLocks noChangeArrowheads="1"/>
            </p:cNvSpPr>
            <p:nvPr/>
          </p:nvSpPr>
          <p:spPr bwMode="auto">
            <a:xfrm>
              <a:off x="2769975" y="997345"/>
              <a:ext cx="717973" cy="275881"/>
            </a:xfrm>
            <a:prstGeom prst="rect">
              <a:avLst/>
            </a:prstGeom>
            <a:solidFill>
              <a:srgbClr val="00E4A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zh-CN" altLang="en-US" sz="2400" kern="0">
                <a:solidFill>
                  <a:srgbClr val="000000"/>
                </a:solidFill>
                <a:latin typeface="Tahoma" panose="020B0604030504040204" pitchFamily="34" charset="0"/>
                <a:ea typeface="宋体" panose="02010600030101010101" pitchFamily="2" charset="-122"/>
              </a:endParaRPr>
            </a:p>
          </p:txBody>
        </p:sp>
      </p:grpSp>
      <p:grpSp>
        <p:nvGrpSpPr>
          <p:cNvPr id="84" name="组合 83"/>
          <p:cNvGrpSpPr/>
          <p:nvPr/>
        </p:nvGrpSpPr>
        <p:grpSpPr>
          <a:xfrm>
            <a:off x="4425951" y="1495956"/>
            <a:ext cx="693205" cy="1357121"/>
            <a:chOff x="3319463" y="1121966"/>
            <a:chExt cx="519904" cy="1017841"/>
          </a:xfrm>
        </p:grpSpPr>
        <p:cxnSp>
          <p:nvCxnSpPr>
            <p:cNvPr id="85" name="直接箭头连接符 84"/>
            <p:cNvCxnSpPr/>
            <p:nvPr/>
          </p:nvCxnSpPr>
          <p:spPr>
            <a:xfrm>
              <a:off x="3608785" y="1121966"/>
              <a:ext cx="230582" cy="101784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3319463" y="1131590"/>
              <a:ext cx="27801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7" name="Freeform 56"/>
          <p:cNvSpPr>
            <a:spLocks/>
          </p:cNvSpPr>
          <p:nvPr/>
        </p:nvSpPr>
        <p:spPr bwMode="auto">
          <a:xfrm rot="-511685">
            <a:off x="6414402" y="1865738"/>
            <a:ext cx="387609" cy="814605"/>
          </a:xfrm>
          <a:custGeom>
            <a:avLst/>
            <a:gdLst>
              <a:gd name="T0" fmla="*/ 0 w 358"/>
              <a:gd name="T1" fmla="*/ 2147483646 h 930"/>
              <a:gd name="T2" fmla="*/ 2147483646 w 358"/>
              <a:gd name="T3" fmla="*/ 2147483646 h 930"/>
              <a:gd name="T4" fmla="*/ 2147483646 w 358"/>
              <a:gd name="T5" fmla="*/ 2147483646 h 930"/>
              <a:gd name="T6" fmla="*/ 2147483646 w 358"/>
              <a:gd name="T7" fmla="*/ 2147483646 h 930"/>
              <a:gd name="T8" fmla="*/ 2147483646 w 358"/>
              <a:gd name="T9" fmla="*/ 0 h 930"/>
              <a:gd name="T10" fmla="*/ 0 60000 65536"/>
              <a:gd name="T11" fmla="*/ 0 60000 65536"/>
              <a:gd name="T12" fmla="*/ 0 60000 65536"/>
              <a:gd name="T13" fmla="*/ 0 60000 65536"/>
              <a:gd name="T14" fmla="*/ 0 60000 65536"/>
              <a:gd name="T15" fmla="*/ 0 w 358"/>
              <a:gd name="T16" fmla="*/ 0 h 930"/>
              <a:gd name="T17" fmla="*/ 358 w 358"/>
              <a:gd name="T18" fmla="*/ 930 h 930"/>
            </a:gdLst>
            <a:ahLst/>
            <a:cxnLst>
              <a:cxn ang="T10">
                <a:pos x="T0" y="T1"/>
              </a:cxn>
              <a:cxn ang="T11">
                <a:pos x="T2" y="T3"/>
              </a:cxn>
              <a:cxn ang="T12">
                <a:pos x="T4" y="T5"/>
              </a:cxn>
              <a:cxn ang="T13">
                <a:pos x="T6" y="T7"/>
              </a:cxn>
              <a:cxn ang="T14">
                <a:pos x="T8" y="T9"/>
              </a:cxn>
            </a:cxnLst>
            <a:rect l="T15" t="T16" r="T17" b="T18"/>
            <a:pathLst>
              <a:path w="358" h="930">
                <a:moveTo>
                  <a:pt x="0" y="930"/>
                </a:moveTo>
                <a:cubicBezTo>
                  <a:pt x="38" y="910"/>
                  <a:pt x="167" y="873"/>
                  <a:pt x="225" y="810"/>
                </a:cubicBezTo>
                <a:cubicBezTo>
                  <a:pt x="283" y="747"/>
                  <a:pt x="332" y="653"/>
                  <a:pt x="345" y="555"/>
                </a:cubicBezTo>
                <a:cubicBezTo>
                  <a:pt x="358" y="457"/>
                  <a:pt x="337" y="317"/>
                  <a:pt x="300" y="225"/>
                </a:cubicBezTo>
                <a:cubicBezTo>
                  <a:pt x="263" y="133"/>
                  <a:pt x="158" y="47"/>
                  <a:pt x="120"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lIns="91440" tIns="45720" rIns="91440" bIns="45720"/>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grpSp>
        <p:nvGrpSpPr>
          <p:cNvPr id="81" name="组合 80"/>
          <p:cNvGrpSpPr/>
          <p:nvPr/>
        </p:nvGrpSpPr>
        <p:grpSpPr>
          <a:xfrm>
            <a:off x="4422108" y="1892830"/>
            <a:ext cx="697048" cy="1823847"/>
            <a:chOff x="3319463" y="1121966"/>
            <a:chExt cx="522786" cy="1367885"/>
          </a:xfrm>
        </p:grpSpPr>
        <p:cxnSp>
          <p:nvCxnSpPr>
            <p:cNvPr id="82" name="直接箭头连接符 81"/>
            <p:cNvCxnSpPr/>
            <p:nvPr/>
          </p:nvCxnSpPr>
          <p:spPr>
            <a:xfrm>
              <a:off x="3608785" y="1121966"/>
              <a:ext cx="233464" cy="13678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3319463" y="1131590"/>
              <a:ext cx="27801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8" name="Rectangle 2">
            <a:extLst>
              <a:ext uri="{FF2B5EF4-FFF2-40B4-BE49-F238E27FC236}">
                <a16:creationId xmlns:a16="http://schemas.microsoft.com/office/drawing/2014/main" id="{633364AC-6958-43CC-AB45-7FA6D31EB13D}"/>
              </a:ext>
            </a:extLst>
          </p:cNvPr>
          <p:cNvSpPr>
            <a:spLocks noGrp="1" noChangeArrowheads="1"/>
          </p:cNvSpPr>
          <p:nvPr>
            <p:ph type="title"/>
          </p:nvPr>
        </p:nvSpPr>
        <p:spPr>
          <a:xfrm>
            <a:off x="1007533" y="357718"/>
            <a:ext cx="10574867" cy="478367"/>
          </a:xfrm>
        </p:spPr>
        <p:txBody>
          <a:bodyPr/>
          <a:lstStyle/>
          <a:p>
            <a:pPr eaLnBrk="1" hangingPunct="1"/>
            <a:r>
              <a:rPr lang="zh-CN" altLang="en-US" sz="4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例</a:t>
            </a:r>
            <a:endParaRPr lang="en-US" altLang="zh-CN" sz="4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9" name="Rectangle 138">
            <a:extLst>
              <a:ext uri="{FF2B5EF4-FFF2-40B4-BE49-F238E27FC236}">
                <a16:creationId xmlns:a16="http://schemas.microsoft.com/office/drawing/2014/main" id="{F66EE663-96C3-434D-ADA2-EE6C3B116B51}"/>
              </a:ext>
            </a:extLst>
          </p:cNvPr>
          <p:cNvSpPr>
            <a:spLocks noChangeArrowheads="1"/>
          </p:cNvSpPr>
          <p:nvPr/>
        </p:nvSpPr>
        <p:spPr bwMode="auto">
          <a:xfrm>
            <a:off x="5273868" y="2556401"/>
            <a:ext cx="1229290" cy="217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zh-CN" altLang="en-US" sz="1600" dirty="0">
                <a:solidFill>
                  <a:prstClr val="black"/>
                </a:solidFill>
                <a:latin typeface="楷体" panose="02010609060101010101" pitchFamily="49" charset="-122"/>
                <a:ea typeface="楷体" panose="02010609060101010101" pitchFamily="49" charset="-122"/>
                <a:cs typeface="Times New Roman" panose="02020603050405020304" pitchFamily="18" charset="0"/>
              </a:rPr>
              <a:t>保存的</a:t>
            </a:r>
            <a:r>
              <a:rPr lang="en-US" altLang="zh-CN" sz="1600" dirty="0">
                <a:solidFill>
                  <a:prstClr val="black"/>
                </a:solidFill>
                <a:ea typeface="楷体" panose="02010609060101010101" pitchFamily="49" charset="-122"/>
                <a:cs typeface="Times New Roman" panose="02020603050405020304" pitchFamily="18" charset="0"/>
              </a:rPr>
              <a:t>d[2]</a:t>
            </a:r>
            <a:endParaRPr lang="zh-CN" altLang="en-US" sz="1600" dirty="0">
              <a:solidFill>
                <a:prstClr val="black"/>
              </a:solidFill>
              <a:ea typeface="楷体" panose="02010609060101010101" pitchFamily="49" charset="-122"/>
              <a:cs typeface="Times New Roman" panose="02020603050405020304" pitchFamily="18" charset="0"/>
            </a:endParaRPr>
          </a:p>
          <a:p>
            <a:pPr algn="ctr" defTabSz="1219170" eaLnBrk="0" fontAlgn="base" hangingPunct="0">
              <a:spcBef>
                <a:spcPct val="0"/>
              </a:spcBef>
              <a:spcAft>
                <a:spcPct val="0"/>
              </a:spcAft>
            </a:pPr>
            <a:endParaRPr lang="zh-CN" altLang="en-US" sz="1600" dirty="0">
              <a:solidFill>
                <a:prstClr val="black"/>
              </a:solidFill>
              <a:latin typeface="楷体" panose="02010609060101010101" pitchFamily="49" charset="-122"/>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9500649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with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500" fill="hold"/>
                                        <p:tgtEl>
                                          <p:spTgt spid="84"/>
                                        </p:tgtEl>
                                        <p:attrNameLst>
                                          <p:attrName>ppt_w</p:attrName>
                                        </p:attrNameLst>
                                      </p:cBhvr>
                                      <p:tavLst>
                                        <p:tav tm="0">
                                          <p:val>
                                            <p:fltVal val="0"/>
                                          </p:val>
                                        </p:tav>
                                        <p:tav tm="100000">
                                          <p:val>
                                            <p:strVal val="#ppt_w"/>
                                          </p:val>
                                        </p:tav>
                                      </p:tavLst>
                                    </p:anim>
                                    <p:anim calcmode="lin" valueType="num">
                                      <p:cBhvr>
                                        <p:cTn id="8" dur="500" fill="hold"/>
                                        <p:tgtEl>
                                          <p:spTgt spid="84"/>
                                        </p:tgtEl>
                                        <p:attrNameLst>
                                          <p:attrName>ppt_h</p:attrName>
                                        </p:attrNameLst>
                                      </p:cBhvr>
                                      <p:tavLst>
                                        <p:tav tm="0">
                                          <p:val>
                                            <p:fltVal val="0"/>
                                          </p:val>
                                        </p:tav>
                                        <p:tav tm="100000">
                                          <p:val>
                                            <p:strVal val="#ppt_h"/>
                                          </p:val>
                                        </p:tav>
                                      </p:tavLst>
                                    </p:anim>
                                    <p:animEffect transition="in" filter="fade">
                                      <p:cBhvr>
                                        <p:cTn id="9" dur="500"/>
                                        <p:tgtEl>
                                          <p:spTgt spid="8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244750"/>
                                        </p:tgtEl>
                                        <p:attrNameLst>
                                          <p:attrName>style.visibility</p:attrName>
                                        </p:attrNameLst>
                                      </p:cBhvr>
                                      <p:to>
                                        <p:strVal val="visible"/>
                                      </p:to>
                                    </p:set>
                                    <p:anim calcmode="lin" valueType="num">
                                      <p:cBhvr>
                                        <p:cTn id="14" dur="500" fill="hold"/>
                                        <p:tgtEl>
                                          <p:spTgt spid="244750"/>
                                        </p:tgtEl>
                                        <p:attrNameLst>
                                          <p:attrName>ppt_w</p:attrName>
                                        </p:attrNameLst>
                                      </p:cBhvr>
                                      <p:tavLst>
                                        <p:tav tm="0">
                                          <p:val>
                                            <p:fltVal val="0"/>
                                          </p:val>
                                        </p:tav>
                                        <p:tav tm="100000">
                                          <p:val>
                                            <p:strVal val="#ppt_w"/>
                                          </p:val>
                                        </p:tav>
                                      </p:tavLst>
                                    </p:anim>
                                    <p:anim calcmode="lin" valueType="num">
                                      <p:cBhvr>
                                        <p:cTn id="15" dur="500" fill="hold"/>
                                        <p:tgtEl>
                                          <p:spTgt spid="244750"/>
                                        </p:tgtEl>
                                        <p:attrNameLst>
                                          <p:attrName>ppt_h</p:attrName>
                                        </p:attrNameLst>
                                      </p:cBhvr>
                                      <p:tavLst>
                                        <p:tav tm="0">
                                          <p:val>
                                            <p:fltVal val="0"/>
                                          </p:val>
                                        </p:tav>
                                        <p:tav tm="100000">
                                          <p:val>
                                            <p:strVal val="#ppt_h"/>
                                          </p:val>
                                        </p:tav>
                                      </p:tavLst>
                                    </p:anim>
                                    <p:animEffect transition="in" filter="fade">
                                      <p:cBhvr>
                                        <p:cTn id="16" dur="500"/>
                                        <p:tgtEl>
                                          <p:spTgt spid="244750"/>
                                        </p:tgtEl>
                                      </p:cBhvr>
                                    </p:animEffect>
                                  </p:childTnLst>
                                </p:cTn>
                              </p:par>
                              <p:par>
                                <p:cTn id="17" presetID="53" presetClass="entr" presetSubtype="0" fill="hold" grpId="0" nodeType="withEffect">
                                  <p:stCondLst>
                                    <p:cond delay="0"/>
                                  </p:stCondLst>
                                  <p:childTnLst>
                                    <p:set>
                                      <p:cBhvr>
                                        <p:cTn id="18" dur="1" fill="hold">
                                          <p:stCondLst>
                                            <p:cond delay="0"/>
                                          </p:stCondLst>
                                        </p:cTn>
                                        <p:tgtEl>
                                          <p:spTgt spid="244749"/>
                                        </p:tgtEl>
                                        <p:attrNameLst>
                                          <p:attrName>style.visibility</p:attrName>
                                        </p:attrNameLst>
                                      </p:cBhvr>
                                      <p:to>
                                        <p:strVal val="visible"/>
                                      </p:to>
                                    </p:set>
                                    <p:anim calcmode="lin" valueType="num">
                                      <p:cBhvr>
                                        <p:cTn id="19" dur="500" fill="hold"/>
                                        <p:tgtEl>
                                          <p:spTgt spid="244749"/>
                                        </p:tgtEl>
                                        <p:attrNameLst>
                                          <p:attrName>ppt_w</p:attrName>
                                        </p:attrNameLst>
                                      </p:cBhvr>
                                      <p:tavLst>
                                        <p:tav tm="0">
                                          <p:val>
                                            <p:fltVal val="0"/>
                                          </p:val>
                                        </p:tav>
                                        <p:tav tm="100000">
                                          <p:val>
                                            <p:strVal val="#ppt_w"/>
                                          </p:val>
                                        </p:tav>
                                      </p:tavLst>
                                    </p:anim>
                                    <p:anim calcmode="lin" valueType="num">
                                      <p:cBhvr>
                                        <p:cTn id="20" dur="500" fill="hold"/>
                                        <p:tgtEl>
                                          <p:spTgt spid="244749"/>
                                        </p:tgtEl>
                                        <p:attrNameLst>
                                          <p:attrName>ppt_h</p:attrName>
                                        </p:attrNameLst>
                                      </p:cBhvr>
                                      <p:tavLst>
                                        <p:tav tm="0">
                                          <p:val>
                                            <p:fltVal val="0"/>
                                          </p:val>
                                        </p:tav>
                                        <p:tav tm="100000">
                                          <p:val>
                                            <p:strVal val="#ppt_h"/>
                                          </p:val>
                                        </p:tav>
                                      </p:tavLst>
                                    </p:anim>
                                    <p:animEffect transition="in" filter="fade">
                                      <p:cBhvr>
                                        <p:cTn id="21" dur="500"/>
                                        <p:tgtEl>
                                          <p:spTgt spid="24474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3" presetClass="entr" presetSubtype="16"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p:cTn id="26" dur="500" fill="hold"/>
                                        <p:tgtEl>
                                          <p:spTgt spid="8"/>
                                        </p:tgtEl>
                                        <p:attrNameLst>
                                          <p:attrName>ppt_w</p:attrName>
                                        </p:attrNameLst>
                                      </p:cBhvr>
                                      <p:tavLst>
                                        <p:tav tm="0">
                                          <p:val>
                                            <p:fltVal val="0"/>
                                          </p:val>
                                        </p:tav>
                                        <p:tav tm="100000">
                                          <p:val>
                                            <p:strVal val="#ppt_w"/>
                                          </p:val>
                                        </p:tav>
                                      </p:tavLst>
                                    </p:anim>
                                    <p:anim calcmode="lin" valueType="num">
                                      <p:cBhvr>
                                        <p:cTn id="27" dur="500" fill="hold"/>
                                        <p:tgtEl>
                                          <p:spTgt spid="8"/>
                                        </p:tgtEl>
                                        <p:attrNameLst>
                                          <p:attrName>ppt_h</p:attrName>
                                        </p:attrNameLst>
                                      </p:cBhvr>
                                      <p:tavLst>
                                        <p:tav tm="0">
                                          <p:val>
                                            <p:fltVal val="0"/>
                                          </p:val>
                                        </p:tav>
                                        <p:tav tm="100000">
                                          <p:val>
                                            <p:strVal val="#ppt_h"/>
                                          </p:val>
                                        </p:tav>
                                      </p:tavLst>
                                    </p:anim>
                                    <p:animEffect transition="in" filter="fade">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81"/>
                                        </p:tgtEl>
                                        <p:attrNameLst>
                                          <p:attrName>style.visibility</p:attrName>
                                        </p:attrNameLst>
                                      </p:cBhvr>
                                      <p:to>
                                        <p:strVal val="visible"/>
                                      </p:to>
                                    </p:set>
                                    <p:anim calcmode="lin" valueType="num">
                                      <p:cBhvr>
                                        <p:cTn id="33" dur="500" fill="hold"/>
                                        <p:tgtEl>
                                          <p:spTgt spid="81"/>
                                        </p:tgtEl>
                                        <p:attrNameLst>
                                          <p:attrName>ppt_w</p:attrName>
                                        </p:attrNameLst>
                                      </p:cBhvr>
                                      <p:tavLst>
                                        <p:tav tm="0">
                                          <p:val>
                                            <p:fltVal val="0"/>
                                          </p:val>
                                        </p:tav>
                                        <p:tav tm="100000">
                                          <p:val>
                                            <p:strVal val="#ppt_w"/>
                                          </p:val>
                                        </p:tav>
                                      </p:tavLst>
                                    </p:anim>
                                    <p:anim calcmode="lin" valueType="num">
                                      <p:cBhvr>
                                        <p:cTn id="34" dur="500" fill="hold"/>
                                        <p:tgtEl>
                                          <p:spTgt spid="81"/>
                                        </p:tgtEl>
                                        <p:attrNameLst>
                                          <p:attrName>ppt_h</p:attrName>
                                        </p:attrNameLst>
                                      </p:cBhvr>
                                      <p:tavLst>
                                        <p:tav tm="0">
                                          <p:val>
                                            <p:fltVal val="0"/>
                                          </p:val>
                                        </p:tav>
                                        <p:tav tm="100000">
                                          <p:val>
                                            <p:strVal val="#ppt_h"/>
                                          </p:val>
                                        </p:tav>
                                      </p:tavLst>
                                    </p:anim>
                                    <p:animEffect transition="in" filter="fade">
                                      <p:cBhvr>
                                        <p:cTn id="35" dur="500"/>
                                        <p:tgtEl>
                                          <p:spTgt spid="8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67"/>
                                        </p:tgtEl>
                                        <p:attrNameLst>
                                          <p:attrName>style.visibility</p:attrName>
                                        </p:attrNameLst>
                                      </p:cBhvr>
                                      <p:to>
                                        <p:strVal val="visible"/>
                                      </p:to>
                                    </p:set>
                                    <p:anim calcmode="lin" valueType="num">
                                      <p:cBhvr>
                                        <p:cTn id="40" dur="500" fill="hold"/>
                                        <p:tgtEl>
                                          <p:spTgt spid="67"/>
                                        </p:tgtEl>
                                        <p:attrNameLst>
                                          <p:attrName>ppt_w</p:attrName>
                                        </p:attrNameLst>
                                      </p:cBhvr>
                                      <p:tavLst>
                                        <p:tav tm="0">
                                          <p:val>
                                            <p:fltVal val="0"/>
                                          </p:val>
                                        </p:tav>
                                        <p:tav tm="100000">
                                          <p:val>
                                            <p:strVal val="#ppt_w"/>
                                          </p:val>
                                        </p:tav>
                                      </p:tavLst>
                                    </p:anim>
                                    <p:anim calcmode="lin" valueType="num">
                                      <p:cBhvr>
                                        <p:cTn id="41" dur="500" fill="hold"/>
                                        <p:tgtEl>
                                          <p:spTgt spid="67"/>
                                        </p:tgtEl>
                                        <p:attrNameLst>
                                          <p:attrName>ppt_h</p:attrName>
                                        </p:attrNameLst>
                                      </p:cBhvr>
                                      <p:tavLst>
                                        <p:tav tm="0">
                                          <p:val>
                                            <p:fltVal val="0"/>
                                          </p:val>
                                        </p:tav>
                                        <p:tav tm="100000">
                                          <p:val>
                                            <p:strVal val="#ppt_h"/>
                                          </p:val>
                                        </p:tav>
                                      </p:tavLst>
                                    </p:anim>
                                    <p:animEffect transition="in" filter="fade">
                                      <p:cBhvr>
                                        <p:cTn id="42" dur="500"/>
                                        <p:tgtEl>
                                          <p:spTgt spid="67"/>
                                        </p:tgtEl>
                                      </p:cBhvr>
                                    </p:animEffect>
                                  </p:childTnLst>
                                </p:cTn>
                              </p:par>
                              <p:par>
                                <p:cTn id="43" presetID="53" presetClass="entr" presetSubtype="16" fill="hold" grpId="0" nodeType="withEffect">
                                  <p:stCondLst>
                                    <p:cond delay="0"/>
                                  </p:stCondLst>
                                  <p:childTnLst>
                                    <p:set>
                                      <p:cBhvr>
                                        <p:cTn id="44" dur="1" fill="hold">
                                          <p:stCondLst>
                                            <p:cond delay="0"/>
                                          </p:stCondLst>
                                        </p:cTn>
                                        <p:tgtEl>
                                          <p:spTgt spid="68"/>
                                        </p:tgtEl>
                                        <p:attrNameLst>
                                          <p:attrName>style.visibility</p:attrName>
                                        </p:attrNameLst>
                                      </p:cBhvr>
                                      <p:to>
                                        <p:strVal val="visible"/>
                                      </p:to>
                                    </p:set>
                                    <p:anim calcmode="lin" valueType="num">
                                      <p:cBhvr>
                                        <p:cTn id="45" dur="500" fill="hold"/>
                                        <p:tgtEl>
                                          <p:spTgt spid="68"/>
                                        </p:tgtEl>
                                        <p:attrNameLst>
                                          <p:attrName>ppt_w</p:attrName>
                                        </p:attrNameLst>
                                      </p:cBhvr>
                                      <p:tavLst>
                                        <p:tav tm="0">
                                          <p:val>
                                            <p:fltVal val="0"/>
                                          </p:val>
                                        </p:tav>
                                        <p:tav tm="100000">
                                          <p:val>
                                            <p:strVal val="#ppt_w"/>
                                          </p:val>
                                        </p:tav>
                                      </p:tavLst>
                                    </p:anim>
                                    <p:anim calcmode="lin" valueType="num">
                                      <p:cBhvr>
                                        <p:cTn id="46" dur="500" fill="hold"/>
                                        <p:tgtEl>
                                          <p:spTgt spid="68"/>
                                        </p:tgtEl>
                                        <p:attrNameLst>
                                          <p:attrName>ppt_h</p:attrName>
                                        </p:attrNameLst>
                                      </p:cBhvr>
                                      <p:tavLst>
                                        <p:tav tm="0">
                                          <p:val>
                                            <p:fltVal val="0"/>
                                          </p:val>
                                        </p:tav>
                                        <p:tav tm="100000">
                                          <p:val>
                                            <p:strVal val="#ppt_h"/>
                                          </p:val>
                                        </p:tav>
                                      </p:tavLst>
                                    </p:anim>
                                    <p:animEffect transition="in" filter="fade">
                                      <p:cBhvr>
                                        <p:cTn id="47" dur="500"/>
                                        <p:tgtEl>
                                          <p:spTgt spid="68"/>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ntr" presetSubtype="16" fill="hold" nodeType="clickEffect">
                                  <p:stCondLst>
                                    <p:cond delay="0"/>
                                  </p:stCondLst>
                                  <p:childTnLst>
                                    <p:set>
                                      <p:cBhvr>
                                        <p:cTn id="51" dur="1" fill="hold">
                                          <p:stCondLst>
                                            <p:cond delay="0"/>
                                          </p:stCondLst>
                                        </p:cTn>
                                        <p:tgtEl>
                                          <p:spTgt spid="2"/>
                                        </p:tgtEl>
                                        <p:attrNameLst>
                                          <p:attrName>style.visibility</p:attrName>
                                        </p:attrNameLst>
                                      </p:cBhvr>
                                      <p:to>
                                        <p:strVal val="visible"/>
                                      </p:to>
                                    </p:set>
                                    <p:anim calcmode="lin" valueType="num">
                                      <p:cBhvr>
                                        <p:cTn id="52" dur="500" fill="hold"/>
                                        <p:tgtEl>
                                          <p:spTgt spid="2"/>
                                        </p:tgtEl>
                                        <p:attrNameLst>
                                          <p:attrName>ppt_w</p:attrName>
                                        </p:attrNameLst>
                                      </p:cBhvr>
                                      <p:tavLst>
                                        <p:tav tm="0">
                                          <p:val>
                                            <p:fltVal val="0"/>
                                          </p:val>
                                        </p:tav>
                                        <p:tav tm="100000">
                                          <p:val>
                                            <p:strVal val="#ppt_w"/>
                                          </p:val>
                                        </p:tav>
                                      </p:tavLst>
                                    </p:anim>
                                    <p:anim calcmode="lin" valueType="num">
                                      <p:cBhvr>
                                        <p:cTn id="53" dur="500" fill="hold"/>
                                        <p:tgtEl>
                                          <p:spTgt spid="2"/>
                                        </p:tgtEl>
                                        <p:attrNameLst>
                                          <p:attrName>ppt_h</p:attrName>
                                        </p:attrNameLst>
                                      </p:cBhvr>
                                      <p:tavLst>
                                        <p:tav tm="0">
                                          <p:val>
                                            <p:fltVal val="0"/>
                                          </p:val>
                                        </p:tav>
                                        <p:tav tm="100000">
                                          <p:val>
                                            <p:strVal val="#ppt_h"/>
                                          </p:val>
                                        </p:tav>
                                      </p:tavLst>
                                    </p:anim>
                                    <p:animEffect transition="in" filter="fade">
                                      <p:cBhvr>
                                        <p:cTn id="54" dur="500"/>
                                        <p:tgtEl>
                                          <p:spTgt spid="2"/>
                                        </p:tgtEl>
                                      </p:cBhvr>
                                    </p:animEffect>
                                  </p:childTnLst>
                                </p:cTn>
                              </p:par>
                            </p:childTnLst>
                          </p:cTn>
                        </p:par>
                      </p:childTnLst>
                    </p:cTn>
                  </p:par>
                  <p:par>
                    <p:cTn id="55" fill="hold">
                      <p:stCondLst>
                        <p:cond delay="indefinite"/>
                      </p:stCondLst>
                      <p:childTnLst>
                        <p:par>
                          <p:cTn id="56" fill="hold">
                            <p:stCondLst>
                              <p:cond delay="0"/>
                            </p:stCondLst>
                            <p:childTnLst>
                              <p:par>
                                <p:cTn id="57" presetID="53" presetClass="entr" presetSubtype="16" fill="hold" grpId="0" nodeType="clickEffect">
                                  <p:stCondLst>
                                    <p:cond delay="0"/>
                                  </p:stCondLst>
                                  <p:childTnLst>
                                    <p:set>
                                      <p:cBhvr>
                                        <p:cTn id="58" dur="1" fill="hold">
                                          <p:stCondLst>
                                            <p:cond delay="0"/>
                                          </p:stCondLst>
                                        </p:cTn>
                                        <p:tgtEl>
                                          <p:spTgt spid="111648"/>
                                        </p:tgtEl>
                                        <p:attrNameLst>
                                          <p:attrName>style.visibility</p:attrName>
                                        </p:attrNameLst>
                                      </p:cBhvr>
                                      <p:to>
                                        <p:strVal val="visible"/>
                                      </p:to>
                                    </p:set>
                                    <p:anim calcmode="lin" valueType="num">
                                      <p:cBhvr>
                                        <p:cTn id="59" dur="500" fill="hold"/>
                                        <p:tgtEl>
                                          <p:spTgt spid="111648"/>
                                        </p:tgtEl>
                                        <p:attrNameLst>
                                          <p:attrName>ppt_w</p:attrName>
                                        </p:attrNameLst>
                                      </p:cBhvr>
                                      <p:tavLst>
                                        <p:tav tm="0">
                                          <p:val>
                                            <p:fltVal val="0"/>
                                          </p:val>
                                        </p:tav>
                                        <p:tav tm="100000">
                                          <p:val>
                                            <p:strVal val="#ppt_w"/>
                                          </p:val>
                                        </p:tav>
                                      </p:tavLst>
                                    </p:anim>
                                    <p:anim calcmode="lin" valueType="num">
                                      <p:cBhvr>
                                        <p:cTn id="60" dur="500" fill="hold"/>
                                        <p:tgtEl>
                                          <p:spTgt spid="111648"/>
                                        </p:tgtEl>
                                        <p:attrNameLst>
                                          <p:attrName>ppt_h</p:attrName>
                                        </p:attrNameLst>
                                      </p:cBhvr>
                                      <p:tavLst>
                                        <p:tav tm="0">
                                          <p:val>
                                            <p:fltVal val="0"/>
                                          </p:val>
                                        </p:tav>
                                        <p:tav tm="100000">
                                          <p:val>
                                            <p:strVal val="#ppt_h"/>
                                          </p:val>
                                        </p:tav>
                                      </p:tavLst>
                                    </p:anim>
                                    <p:animEffect transition="in" filter="fade">
                                      <p:cBhvr>
                                        <p:cTn id="61" dur="500"/>
                                        <p:tgtEl>
                                          <p:spTgt spid="111648"/>
                                        </p:tgtEl>
                                      </p:cBhvr>
                                    </p:animEffect>
                                  </p:childTnLst>
                                </p:cTn>
                              </p:par>
                              <p:par>
                                <p:cTn id="62" presetID="53" presetClass="entr" presetSubtype="16" fill="hold" nodeType="withEffect">
                                  <p:stCondLst>
                                    <p:cond delay="0"/>
                                  </p:stCondLst>
                                  <p:childTnLst>
                                    <p:set>
                                      <p:cBhvr>
                                        <p:cTn id="63" dur="1" fill="hold">
                                          <p:stCondLst>
                                            <p:cond delay="0"/>
                                          </p:stCondLst>
                                        </p:cTn>
                                        <p:tgtEl>
                                          <p:spTgt spid="3"/>
                                        </p:tgtEl>
                                        <p:attrNameLst>
                                          <p:attrName>style.visibility</p:attrName>
                                        </p:attrNameLst>
                                      </p:cBhvr>
                                      <p:to>
                                        <p:strVal val="visible"/>
                                      </p:to>
                                    </p:set>
                                    <p:anim calcmode="lin" valueType="num">
                                      <p:cBhvr>
                                        <p:cTn id="64" dur="500" fill="hold"/>
                                        <p:tgtEl>
                                          <p:spTgt spid="3"/>
                                        </p:tgtEl>
                                        <p:attrNameLst>
                                          <p:attrName>ppt_w</p:attrName>
                                        </p:attrNameLst>
                                      </p:cBhvr>
                                      <p:tavLst>
                                        <p:tav tm="0">
                                          <p:val>
                                            <p:fltVal val="0"/>
                                          </p:val>
                                        </p:tav>
                                        <p:tav tm="100000">
                                          <p:val>
                                            <p:strVal val="#ppt_w"/>
                                          </p:val>
                                        </p:tav>
                                      </p:tavLst>
                                    </p:anim>
                                    <p:anim calcmode="lin" valueType="num">
                                      <p:cBhvr>
                                        <p:cTn id="65" dur="500" fill="hold"/>
                                        <p:tgtEl>
                                          <p:spTgt spid="3"/>
                                        </p:tgtEl>
                                        <p:attrNameLst>
                                          <p:attrName>ppt_h</p:attrName>
                                        </p:attrNameLst>
                                      </p:cBhvr>
                                      <p:tavLst>
                                        <p:tav tm="0">
                                          <p:val>
                                            <p:fltVal val="0"/>
                                          </p:val>
                                        </p:tav>
                                        <p:tav tm="100000">
                                          <p:val>
                                            <p:strVal val="#ppt_h"/>
                                          </p:val>
                                        </p:tav>
                                      </p:tavLst>
                                    </p:anim>
                                    <p:animEffect transition="in" filter="fade">
                                      <p:cBhvr>
                                        <p:cTn id="66" dur="500"/>
                                        <p:tgtEl>
                                          <p:spTgt spid="3"/>
                                        </p:tgtEl>
                                      </p:cBhvr>
                                    </p:animEffect>
                                  </p:childTnLst>
                                </p:cTn>
                              </p:par>
                            </p:childTnLst>
                          </p:cTn>
                        </p:par>
                      </p:childTnLst>
                    </p:cTn>
                  </p:par>
                  <p:par>
                    <p:cTn id="67" fill="hold">
                      <p:stCondLst>
                        <p:cond delay="indefinite"/>
                      </p:stCondLst>
                      <p:childTnLst>
                        <p:par>
                          <p:cTn id="68" fill="hold">
                            <p:stCondLst>
                              <p:cond delay="0"/>
                            </p:stCondLst>
                            <p:childTnLst>
                              <p:par>
                                <p:cTn id="69" presetID="53" presetClass="exit" presetSubtype="32" fill="hold" nodeType="clickEffect">
                                  <p:stCondLst>
                                    <p:cond delay="0"/>
                                  </p:stCondLst>
                                  <p:childTnLst>
                                    <p:anim calcmode="lin" valueType="num">
                                      <p:cBhvr>
                                        <p:cTn id="70" dur="500"/>
                                        <p:tgtEl>
                                          <p:spTgt spid="84"/>
                                        </p:tgtEl>
                                        <p:attrNameLst>
                                          <p:attrName>ppt_w</p:attrName>
                                        </p:attrNameLst>
                                      </p:cBhvr>
                                      <p:tavLst>
                                        <p:tav tm="0">
                                          <p:val>
                                            <p:strVal val="ppt_w"/>
                                          </p:val>
                                        </p:tav>
                                        <p:tav tm="100000">
                                          <p:val>
                                            <p:fltVal val="0"/>
                                          </p:val>
                                        </p:tav>
                                      </p:tavLst>
                                    </p:anim>
                                    <p:anim calcmode="lin" valueType="num">
                                      <p:cBhvr>
                                        <p:cTn id="71" dur="500"/>
                                        <p:tgtEl>
                                          <p:spTgt spid="84"/>
                                        </p:tgtEl>
                                        <p:attrNameLst>
                                          <p:attrName>ppt_h</p:attrName>
                                        </p:attrNameLst>
                                      </p:cBhvr>
                                      <p:tavLst>
                                        <p:tav tm="0">
                                          <p:val>
                                            <p:strVal val="ppt_h"/>
                                          </p:val>
                                        </p:tav>
                                        <p:tav tm="100000">
                                          <p:val>
                                            <p:fltVal val="0"/>
                                          </p:val>
                                        </p:tav>
                                      </p:tavLst>
                                    </p:anim>
                                    <p:animEffect transition="out" filter="fade">
                                      <p:cBhvr>
                                        <p:cTn id="72" dur="500"/>
                                        <p:tgtEl>
                                          <p:spTgt spid="84"/>
                                        </p:tgtEl>
                                      </p:cBhvr>
                                    </p:animEffect>
                                    <p:set>
                                      <p:cBhvr>
                                        <p:cTn id="73" dur="1" fill="hold">
                                          <p:stCondLst>
                                            <p:cond delay="499"/>
                                          </p:stCondLst>
                                        </p:cTn>
                                        <p:tgtEl>
                                          <p:spTgt spid="8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49" grpId="0"/>
      <p:bldP spid="244750" grpId="0" animBg="1"/>
      <p:bldP spid="67" grpId="0" animBg="1"/>
      <p:bldP spid="68" grpId="0"/>
      <p:bldP spid="11164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17"/>
          <p:cNvSpPr>
            <a:spLocks noChangeArrowheads="1"/>
          </p:cNvSpPr>
          <p:nvPr/>
        </p:nvSpPr>
        <p:spPr bwMode="auto">
          <a:xfrm>
            <a:off x="8737600" y="1841501"/>
            <a:ext cx="1348317" cy="613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400" i="1">
                <a:solidFill>
                  <a:srgbClr val="000000"/>
                </a:solidFill>
                <a:ea typeface="宋体" panose="02010600030101010101" pitchFamily="2" charset="-122"/>
                <a:cs typeface="Times New Roman" panose="02020603050405020304" pitchFamily="18" charset="0"/>
              </a:rPr>
              <a:t>s</a:t>
            </a:r>
          </a:p>
        </p:txBody>
      </p:sp>
      <p:sp>
        <p:nvSpPr>
          <p:cNvPr id="111619" name="Rectangle 18"/>
          <p:cNvSpPr>
            <a:spLocks noChangeArrowheads="1"/>
          </p:cNvSpPr>
          <p:nvPr/>
        </p:nvSpPr>
        <p:spPr bwMode="auto">
          <a:xfrm>
            <a:off x="8379884" y="2667000"/>
            <a:ext cx="1284816"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400" i="1">
                <a:solidFill>
                  <a:srgbClr val="000000"/>
                </a:solidFill>
                <a:ea typeface="宋体" panose="02010600030101010101" pitchFamily="2" charset="-122"/>
                <a:cs typeface="Times New Roman" panose="02020603050405020304" pitchFamily="18" charset="0"/>
              </a:rPr>
              <a:t>q</a:t>
            </a:r>
            <a:r>
              <a:rPr lang="en-US" altLang="zh-CN" sz="2400">
                <a:solidFill>
                  <a:srgbClr val="000000"/>
                </a:solidFill>
                <a:ea typeface="宋体" panose="02010600030101010101" pitchFamily="2" charset="-122"/>
                <a:cs typeface="Times New Roman" panose="02020603050405020304" pitchFamily="18" charset="0"/>
              </a:rPr>
              <a:t>(1,9)</a:t>
            </a:r>
          </a:p>
        </p:txBody>
      </p:sp>
      <p:sp>
        <p:nvSpPr>
          <p:cNvPr id="111620" name="Rectangle 19"/>
          <p:cNvSpPr>
            <a:spLocks noChangeArrowheads="1"/>
          </p:cNvSpPr>
          <p:nvPr/>
        </p:nvSpPr>
        <p:spPr bwMode="auto">
          <a:xfrm>
            <a:off x="7327900" y="2692401"/>
            <a:ext cx="654051" cy="615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400" i="1">
                <a:solidFill>
                  <a:srgbClr val="000000"/>
                </a:solidFill>
                <a:ea typeface="宋体" panose="02010600030101010101" pitchFamily="2" charset="-122"/>
                <a:cs typeface="Times New Roman" panose="02020603050405020304" pitchFamily="18" charset="0"/>
              </a:rPr>
              <a:t>r</a:t>
            </a:r>
          </a:p>
        </p:txBody>
      </p:sp>
      <p:sp>
        <p:nvSpPr>
          <p:cNvPr id="111621" name="Line 20"/>
          <p:cNvSpPr>
            <a:spLocks noChangeShapeType="1"/>
          </p:cNvSpPr>
          <p:nvPr/>
        </p:nvSpPr>
        <p:spPr bwMode="auto">
          <a:xfrm flipH="1">
            <a:off x="8976784" y="2286001"/>
            <a:ext cx="0" cy="402167"/>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46086" name="Line 21"/>
          <p:cNvSpPr>
            <a:spLocks noChangeShapeType="1"/>
          </p:cNvSpPr>
          <p:nvPr/>
        </p:nvSpPr>
        <p:spPr bwMode="auto">
          <a:xfrm flipH="1">
            <a:off x="7579784" y="2313518"/>
            <a:ext cx="1244600" cy="520700"/>
          </a:xfrm>
          <a:prstGeom prst="line">
            <a:avLst/>
          </a:prstGeom>
          <a:noFill/>
          <a:ln w="25400">
            <a:solidFill>
              <a:schemeClr val="tx2">
                <a:lumMod val="60000"/>
                <a:lumOff val="40000"/>
              </a:schemeClr>
            </a:solidFill>
            <a:round/>
            <a:headEnd/>
            <a:tailEnd/>
          </a:ln>
        </p:spPr>
        <p:txBody>
          <a:bodyPr lIns="91440" tIns="45720" rIns="91440" bIns="45720"/>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244744" name="Line 23"/>
          <p:cNvSpPr>
            <a:spLocks noChangeShapeType="1"/>
          </p:cNvSpPr>
          <p:nvPr/>
        </p:nvSpPr>
        <p:spPr bwMode="auto">
          <a:xfrm flipH="1">
            <a:off x="8981017" y="3143251"/>
            <a:ext cx="0" cy="402167"/>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111625" name="Rectangle 24"/>
          <p:cNvSpPr>
            <a:spLocks noChangeArrowheads="1"/>
          </p:cNvSpPr>
          <p:nvPr/>
        </p:nvSpPr>
        <p:spPr bwMode="auto">
          <a:xfrm>
            <a:off x="7116233" y="3589867"/>
            <a:ext cx="1289051" cy="709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400" i="1">
                <a:solidFill>
                  <a:srgbClr val="000000"/>
                </a:solidFill>
                <a:ea typeface="宋体" panose="02010600030101010101" pitchFamily="2" charset="-122"/>
                <a:cs typeface="Times New Roman" panose="02020603050405020304" pitchFamily="18" charset="0"/>
              </a:rPr>
              <a:t>p</a:t>
            </a:r>
            <a:r>
              <a:rPr lang="en-US" altLang="zh-CN" sz="2400">
                <a:solidFill>
                  <a:srgbClr val="000000"/>
                </a:solidFill>
                <a:ea typeface="宋体" panose="02010600030101010101" pitchFamily="2" charset="-122"/>
                <a:cs typeface="Times New Roman" panose="02020603050405020304" pitchFamily="18" charset="0"/>
              </a:rPr>
              <a:t>(1,9)</a:t>
            </a:r>
          </a:p>
        </p:txBody>
      </p:sp>
      <p:sp>
        <p:nvSpPr>
          <p:cNvPr id="244746" name="Rectangle 25"/>
          <p:cNvSpPr>
            <a:spLocks noChangeArrowheads="1"/>
          </p:cNvSpPr>
          <p:nvPr/>
        </p:nvSpPr>
        <p:spPr bwMode="auto">
          <a:xfrm>
            <a:off x="8401051" y="3613151"/>
            <a:ext cx="1286933" cy="709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400" i="1" dirty="0">
                <a:solidFill>
                  <a:srgbClr val="000000"/>
                </a:solidFill>
                <a:ea typeface="宋体" panose="02010600030101010101" pitchFamily="2" charset="-122"/>
                <a:cs typeface="Times New Roman" panose="02020603050405020304" pitchFamily="18" charset="0"/>
              </a:rPr>
              <a:t>q</a:t>
            </a:r>
            <a:r>
              <a:rPr lang="en-US" altLang="zh-CN" sz="2400" dirty="0">
                <a:solidFill>
                  <a:srgbClr val="000000"/>
                </a:solidFill>
                <a:ea typeface="宋体" panose="02010600030101010101" pitchFamily="2" charset="-122"/>
                <a:cs typeface="Times New Roman" panose="02020603050405020304" pitchFamily="18" charset="0"/>
              </a:rPr>
              <a:t>(1,3)</a:t>
            </a:r>
          </a:p>
        </p:txBody>
      </p:sp>
      <p:sp>
        <p:nvSpPr>
          <p:cNvPr id="244749" name="Rectangle 28"/>
          <p:cNvSpPr>
            <a:spLocks noChangeArrowheads="1"/>
          </p:cNvSpPr>
          <p:nvPr/>
        </p:nvSpPr>
        <p:spPr bwMode="auto">
          <a:xfrm>
            <a:off x="7495118" y="4559300"/>
            <a:ext cx="1289049"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400" i="1" dirty="0">
                <a:solidFill>
                  <a:srgbClr val="000000"/>
                </a:solidFill>
                <a:ea typeface="宋体" panose="02010600030101010101" pitchFamily="2" charset="-122"/>
                <a:cs typeface="Times New Roman" panose="02020603050405020304" pitchFamily="18" charset="0"/>
              </a:rPr>
              <a:t>p</a:t>
            </a:r>
            <a:r>
              <a:rPr lang="en-US" altLang="zh-CN" sz="2400" dirty="0">
                <a:solidFill>
                  <a:srgbClr val="000000"/>
                </a:solidFill>
                <a:ea typeface="宋体" panose="02010600030101010101" pitchFamily="2" charset="-122"/>
                <a:cs typeface="Times New Roman" panose="02020603050405020304" pitchFamily="18" charset="0"/>
              </a:rPr>
              <a:t>(1,3)</a:t>
            </a:r>
          </a:p>
        </p:txBody>
      </p:sp>
      <p:sp>
        <p:nvSpPr>
          <p:cNvPr id="244750" name="Line 29"/>
          <p:cNvSpPr>
            <a:spLocks noChangeShapeType="1"/>
          </p:cNvSpPr>
          <p:nvPr/>
        </p:nvSpPr>
        <p:spPr bwMode="auto">
          <a:xfrm flipH="1">
            <a:off x="7865534" y="4074584"/>
            <a:ext cx="802217" cy="592667"/>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111629" name="Rectangle 31"/>
          <p:cNvSpPr>
            <a:spLocks noChangeArrowheads="1"/>
          </p:cNvSpPr>
          <p:nvPr/>
        </p:nvSpPr>
        <p:spPr bwMode="auto">
          <a:xfrm>
            <a:off x="7670801" y="1238251"/>
            <a:ext cx="28067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fontAlgn="base">
              <a:spcBef>
                <a:spcPct val="0"/>
              </a:spcBef>
              <a:spcAft>
                <a:spcPct val="0"/>
              </a:spcAft>
            </a:pPr>
            <a:r>
              <a:rPr lang="zh-CN" altLang="en-US" sz="3600">
                <a:solidFill>
                  <a:srgbClr val="2D83F4"/>
                </a:solidFill>
                <a:latin typeface="楷体" panose="02010609060101010101" pitchFamily="49" charset="-122"/>
                <a:ea typeface="楷体" panose="02010609060101010101" pitchFamily="49" charset="-122"/>
                <a:cs typeface="Times New Roman" panose="02020603050405020304" pitchFamily="18" charset="0"/>
              </a:rPr>
              <a:t>活动树</a:t>
            </a:r>
          </a:p>
        </p:txBody>
      </p:sp>
      <p:grpSp>
        <p:nvGrpSpPr>
          <p:cNvPr id="111630" name="组合 113"/>
          <p:cNvGrpSpPr>
            <a:grpSpLocks/>
          </p:cNvGrpSpPr>
          <p:nvPr/>
        </p:nvGrpSpPr>
        <p:grpSpPr bwMode="auto">
          <a:xfrm>
            <a:off x="239185" y="3716867"/>
            <a:ext cx="4186767" cy="2305051"/>
            <a:chOff x="5003799" y="500048"/>
            <a:chExt cx="3282977" cy="1803794"/>
          </a:xfrm>
        </p:grpSpPr>
        <p:sp>
          <p:nvSpPr>
            <p:cNvPr id="21" name="Rectangle 4"/>
            <p:cNvSpPr>
              <a:spLocks noChangeArrowheads="1"/>
            </p:cNvSpPr>
            <p:nvPr/>
          </p:nvSpPr>
          <p:spPr bwMode="auto">
            <a:xfrm>
              <a:off x="5003799" y="500048"/>
              <a:ext cx="3282977" cy="1788886"/>
            </a:xfrm>
            <a:prstGeom prst="rect">
              <a:avLst/>
            </a:prstGeom>
            <a:solidFill>
              <a:schemeClr val="accent5">
                <a:lumMod val="60000"/>
                <a:lumOff val="40000"/>
              </a:schemeClr>
            </a:solidFill>
            <a:ln w="9525">
              <a:solidFill>
                <a:schemeClr val="tx1"/>
              </a:solidFill>
              <a:miter lim="800000"/>
              <a:headEnd/>
              <a:tailEnd/>
            </a:ln>
          </p:spPr>
          <p:txBody>
            <a:bodyPr lIns="91440" tIns="45720" rIns="91440" bIns="45720"/>
            <a:lstStyle/>
            <a:p>
              <a:pPr marL="342891" indent="-342891" defTabSz="1219170" fontAlgn="base">
                <a:lnSpc>
                  <a:spcPts val="2400"/>
                </a:lnSpc>
                <a:spcBef>
                  <a:spcPct val="20000"/>
                </a:spcBef>
                <a:spcAft>
                  <a:spcPct val="0"/>
                </a:spcAft>
                <a:buClr>
                  <a:srgbClr val="5EAEFF"/>
                </a:buClr>
                <a:buSzPct val="60000"/>
                <a:defRPr/>
              </a:pPr>
              <a:r>
                <a:rPr lang="zh-CN" altLang="en-US" sz="1600" b="1" dirty="0">
                  <a:solidFill>
                    <a:prstClr val="black"/>
                  </a:solidFill>
                  <a:latin typeface="楷体_GB2312"/>
                  <a:ea typeface="楷体_GB2312"/>
                  <a:cs typeface="楷体_GB2312"/>
                </a:rPr>
                <a:t>	</a:t>
              </a:r>
              <a:r>
                <a:rPr lang="en-US" altLang="zh-CN" sz="2400" b="1" dirty="0">
                  <a:solidFill>
                    <a:srgbClr val="0000FF"/>
                  </a:solidFill>
                  <a:latin typeface="Times New Roman" panose="02020603050405020304" pitchFamily="18" charset="0"/>
                  <a:ea typeface="楷体_GB2312"/>
                  <a:cs typeface="Times New Roman" pitchFamily="18" charset="0"/>
                </a:rPr>
                <a:t>      </a:t>
              </a:r>
              <a:r>
                <a:rPr lang="zh-CN" altLang="en-US" sz="2400" b="1" dirty="0">
                  <a:solidFill>
                    <a:srgbClr val="0000FF"/>
                  </a:solidFill>
                  <a:latin typeface="楷体" pitchFamily="49" charset="-122"/>
                  <a:ea typeface="楷体" pitchFamily="49" charset="-122"/>
                  <a:cs typeface="Times New Roman" pitchFamily="18" charset="0"/>
                </a:rPr>
                <a:t>过程	  嵌套深度</a:t>
              </a:r>
              <a:endParaRPr lang="en-US" altLang="zh-CN" sz="2400" b="1" dirty="0">
                <a:solidFill>
                  <a:srgbClr val="0000FF"/>
                </a:solidFill>
                <a:latin typeface="楷体" pitchFamily="49" charset="-122"/>
                <a:ea typeface="楷体" pitchFamily="49" charset="-122"/>
                <a:cs typeface="Times New Roman" pitchFamily="18" charset="0"/>
              </a:endParaRPr>
            </a:p>
            <a:p>
              <a:pPr marL="342891" indent="-342891" algn="just" defTabSz="1219170" fontAlgn="base">
                <a:lnSpc>
                  <a:spcPts val="2400"/>
                </a:lnSpc>
                <a:spcBef>
                  <a:spcPct val="20000"/>
                </a:spcBef>
                <a:spcAft>
                  <a:spcPct val="0"/>
                </a:spcAft>
                <a:buClr>
                  <a:srgbClr val="5EAEFF"/>
                </a:buClr>
                <a:buSzPct val="60000"/>
                <a:defRPr/>
              </a:pPr>
              <a:r>
                <a:rPr lang="en-US" altLang="zh-CN" sz="2400" b="1" i="1" dirty="0">
                  <a:solidFill>
                    <a:prstClr val="black"/>
                  </a:solidFill>
                  <a:latin typeface="Times New Roman" panose="02020603050405020304" pitchFamily="18" charset="0"/>
                  <a:ea typeface="楷体_GB2312"/>
                  <a:cs typeface="Times New Roman" pitchFamily="18" charset="0"/>
                </a:rPr>
                <a:t>sort</a:t>
              </a:r>
              <a:r>
                <a:rPr lang="en-US" altLang="zh-CN" sz="2400" b="1" dirty="0">
                  <a:solidFill>
                    <a:prstClr val="black"/>
                  </a:solidFill>
                  <a:latin typeface="Times New Roman" panose="02020603050405020304" pitchFamily="18" charset="0"/>
                  <a:ea typeface="楷体_GB2312"/>
                  <a:cs typeface="Times New Roman" pitchFamily="18" charset="0"/>
                </a:rPr>
                <a:t>		             1</a:t>
              </a:r>
            </a:p>
            <a:p>
              <a:pPr marL="342891" indent="-342891" algn="just" defTabSz="1219170" fontAlgn="base">
                <a:lnSpc>
                  <a:spcPts val="2400"/>
                </a:lnSpc>
                <a:spcBef>
                  <a:spcPct val="20000"/>
                </a:spcBef>
                <a:spcAft>
                  <a:spcPct val="0"/>
                </a:spcAft>
                <a:buClr>
                  <a:srgbClr val="5EAEFF"/>
                </a:buClr>
                <a:buSzPct val="60000"/>
                <a:defRPr/>
              </a:pPr>
              <a:r>
                <a:rPr lang="en-US" altLang="zh-CN" sz="2400" b="1" dirty="0">
                  <a:solidFill>
                    <a:prstClr val="black"/>
                  </a:solidFill>
                  <a:latin typeface="Times New Roman" panose="02020603050405020304" pitchFamily="18" charset="0"/>
                  <a:ea typeface="楷体_GB2312"/>
                  <a:cs typeface="Times New Roman" pitchFamily="18" charset="0"/>
                </a:rPr>
                <a:t>	</a:t>
              </a:r>
              <a:r>
                <a:rPr lang="en-US" altLang="zh-CN" sz="2400" b="1" i="1" dirty="0" err="1">
                  <a:solidFill>
                    <a:prstClr val="black"/>
                  </a:solidFill>
                  <a:latin typeface="Times New Roman" panose="02020603050405020304" pitchFamily="18" charset="0"/>
                  <a:ea typeface="楷体_GB2312"/>
                  <a:cs typeface="Times New Roman" pitchFamily="18" charset="0"/>
                </a:rPr>
                <a:t>readarray</a:t>
              </a:r>
              <a:r>
                <a:rPr lang="en-US" altLang="zh-CN" sz="2400" b="1" dirty="0">
                  <a:solidFill>
                    <a:prstClr val="black"/>
                  </a:solidFill>
                  <a:latin typeface="Times New Roman" panose="02020603050405020304" pitchFamily="18" charset="0"/>
                  <a:ea typeface="楷体_GB2312"/>
                  <a:cs typeface="Times New Roman" pitchFamily="18" charset="0"/>
                </a:rPr>
                <a:t>	             2</a:t>
              </a:r>
            </a:p>
            <a:p>
              <a:pPr marL="342891" indent="-342891" algn="just" defTabSz="1219170" fontAlgn="base">
                <a:lnSpc>
                  <a:spcPts val="2400"/>
                </a:lnSpc>
                <a:spcBef>
                  <a:spcPct val="20000"/>
                </a:spcBef>
                <a:spcAft>
                  <a:spcPct val="0"/>
                </a:spcAft>
                <a:buClr>
                  <a:srgbClr val="5EAEFF"/>
                </a:buClr>
                <a:buSzPct val="60000"/>
                <a:defRPr/>
              </a:pPr>
              <a:r>
                <a:rPr lang="en-US" altLang="zh-CN" sz="2400" b="1" dirty="0">
                  <a:solidFill>
                    <a:prstClr val="black"/>
                  </a:solidFill>
                  <a:latin typeface="Times New Roman" panose="02020603050405020304" pitchFamily="18" charset="0"/>
                  <a:ea typeface="楷体_GB2312"/>
                  <a:cs typeface="Times New Roman" pitchFamily="18" charset="0"/>
                </a:rPr>
                <a:t>	</a:t>
              </a:r>
              <a:r>
                <a:rPr lang="en-US" altLang="zh-CN" sz="2400" b="1" i="1" dirty="0">
                  <a:solidFill>
                    <a:prstClr val="black"/>
                  </a:solidFill>
                  <a:latin typeface="Times New Roman" panose="02020603050405020304" pitchFamily="18" charset="0"/>
                  <a:ea typeface="楷体_GB2312"/>
                  <a:cs typeface="Times New Roman" pitchFamily="18" charset="0"/>
                </a:rPr>
                <a:t>exchange</a:t>
              </a:r>
              <a:r>
                <a:rPr lang="en-US" altLang="zh-CN" sz="2400" b="1" dirty="0">
                  <a:solidFill>
                    <a:prstClr val="black"/>
                  </a:solidFill>
                  <a:latin typeface="Times New Roman" panose="02020603050405020304" pitchFamily="18" charset="0"/>
                  <a:ea typeface="楷体_GB2312"/>
                  <a:cs typeface="Times New Roman" pitchFamily="18" charset="0"/>
                </a:rPr>
                <a:t>	             2</a:t>
              </a:r>
            </a:p>
            <a:p>
              <a:pPr marL="342891" indent="-342891" algn="just" defTabSz="1219170" fontAlgn="base">
                <a:lnSpc>
                  <a:spcPts val="2400"/>
                </a:lnSpc>
                <a:spcBef>
                  <a:spcPct val="20000"/>
                </a:spcBef>
                <a:spcAft>
                  <a:spcPct val="0"/>
                </a:spcAft>
                <a:buClr>
                  <a:srgbClr val="5EAEFF"/>
                </a:buClr>
                <a:buSzPct val="60000"/>
                <a:defRPr/>
              </a:pPr>
              <a:r>
                <a:rPr lang="en-US" altLang="zh-CN" sz="2400" b="1" dirty="0">
                  <a:solidFill>
                    <a:prstClr val="black"/>
                  </a:solidFill>
                  <a:latin typeface="Times New Roman" panose="02020603050405020304" pitchFamily="18" charset="0"/>
                  <a:ea typeface="楷体_GB2312"/>
                  <a:cs typeface="Times New Roman" pitchFamily="18" charset="0"/>
                </a:rPr>
                <a:t>	</a:t>
              </a:r>
              <a:r>
                <a:rPr lang="en-US" altLang="zh-CN" sz="2400" b="1" i="1" dirty="0" err="1">
                  <a:solidFill>
                    <a:prstClr val="black"/>
                  </a:solidFill>
                  <a:latin typeface="Times New Roman" panose="02020603050405020304" pitchFamily="18" charset="0"/>
                  <a:ea typeface="楷体_GB2312"/>
                  <a:cs typeface="Times New Roman" pitchFamily="18" charset="0"/>
                </a:rPr>
                <a:t>quicksort</a:t>
              </a:r>
              <a:r>
                <a:rPr lang="en-US" altLang="zh-CN" sz="2400" b="1" dirty="0">
                  <a:solidFill>
                    <a:prstClr val="black"/>
                  </a:solidFill>
                  <a:latin typeface="Times New Roman" panose="02020603050405020304" pitchFamily="18" charset="0"/>
                  <a:ea typeface="楷体_GB2312"/>
                  <a:cs typeface="Times New Roman" pitchFamily="18" charset="0"/>
                </a:rPr>
                <a:t>	             2</a:t>
              </a:r>
            </a:p>
            <a:p>
              <a:pPr marL="342891" indent="-342891" algn="just" defTabSz="1219170" fontAlgn="base">
                <a:lnSpc>
                  <a:spcPts val="2400"/>
                </a:lnSpc>
                <a:spcBef>
                  <a:spcPct val="20000"/>
                </a:spcBef>
                <a:spcAft>
                  <a:spcPct val="0"/>
                </a:spcAft>
                <a:buClr>
                  <a:srgbClr val="5EAEFF"/>
                </a:buClr>
                <a:buSzPct val="60000"/>
                <a:defRPr/>
              </a:pPr>
              <a:r>
                <a:rPr lang="en-US" altLang="zh-CN" sz="2400" b="1" dirty="0">
                  <a:solidFill>
                    <a:prstClr val="black"/>
                  </a:solidFill>
                  <a:latin typeface="Times New Roman" panose="02020603050405020304" pitchFamily="18" charset="0"/>
                  <a:ea typeface="楷体_GB2312"/>
                  <a:cs typeface="Times New Roman" pitchFamily="18" charset="0"/>
                </a:rPr>
                <a:t>		</a:t>
              </a:r>
              <a:r>
                <a:rPr lang="en-US" altLang="zh-CN" sz="2400" b="1" i="1" dirty="0">
                  <a:solidFill>
                    <a:prstClr val="black"/>
                  </a:solidFill>
                  <a:latin typeface="Times New Roman" panose="02020603050405020304" pitchFamily="18" charset="0"/>
                  <a:ea typeface="楷体_GB2312"/>
                  <a:cs typeface="Times New Roman" pitchFamily="18" charset="0"/>
                </a:rPr>
                <a:t>partition</a:t>
              </a:r>
              <a:r>
                <a:rPr lang="en-US" altLang="zh-CN" sz="2400" b="1" dirty="0">
                  <a:solidFill>
                    <a:prstClr val="black"/>
                  </a:solidFill>
                  <a:latin typeface="Times New Roman" panose="02020603050405020304" pitchFamily="18" charset="0"/>
                  <a:ea typeface="楷体_GB2312"/>
                  <a:cs typeface="Times New Roman" pitchFamily="18" charset="0"/>
                </a:rPr>
                <a:t>	             3</a:t>
              </a:r>
            </a:p>
          </p:txBody>
        </p:sp>
        <p:cxnSp>
          <p:nvCxnSpPr>
            <p:cNvPr id="22" name="直接连接符 21"/>
            <p:cNvCxnSpPr/>
            <p:nvPr/>
          </p:nvCxnSpPr>
          <p:spPr>
            <a:xfrm>
              <a:off x="5003799" y="798196"/>
              <a:ext cx="32763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7143211" y="500048"/>
              <a:ext cx="0" cy="18037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1631" name="Group 99"/>
          <p:cNvGrpSpPr>
            <a:grpSpLocks/>
          </p:cNvGrpSpPr>
          <p:nvPr/>
        </p:nvGrpSpPr>
        <p:grpSpPr bwMode="auto">
          <a:xfrm>
            <a:off x="5198534" y="592667"/>
            <a:ext cx="1231900" cy="863600"/>
            <a:chOff x="975" y="2750"/>
            <a:chExt cx="776" cy="544"/>
          </a:xfrm>
        </p:grpSpPr>
        <p:sp>
          <p:nvSpPr>
            <p:cNvPr id="30" name="Line 140"/>
            <p:cNvSpPr>
              <a:spLocks noChangeShapeType="1"/>
            </p:cNvSpPr>
            <p:nvPr/>
          </p:nvSpPr>
          <p:spPr bwMode="auto">
            <a:xfrm flipV="1">
              <a:off x="975" y="3113"/>
              <a:ext cx="725" cy="1"/>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29" name="Line 139"/>
            <p:cNvSpPr>
              <a:spLocks noChangeShapeType="1"/>
            </p:cNvSpPr>
            <p:nvPr/>
          </p:nvSpPr>
          <p:spPr bwMode="auto">
            <a:xfrm flipV="1">
              <a:off x="975" y="2931"/>
              <a:ext cx="745" cy="1"/>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25" name="Rectangle 135"/>
            <p:cNvSpPr>
              <a:spLocks noChangeArrowheads="1"/>
            </p:cNvSpPr>
            <p:nvPr/>
          </p:nvSpPr>
          <p:spPr bwMode="auto">
            <a:xfrm>
              <a:off x="978" y="2775"/>
              <a:ext cx="773" cy="519"/>
            </a:xfrm>
            <a:prstGeom prst="rect">
              <a:avLst/>
            </a:prstGeom>
            <a:noFill/>
            <a:ln w="25400">
              <a:solidFill>
                <a:schemeClr val="tx2">
                  <a:lumMod val="60000"/>
                  <a:lumOff val="40000"/>
                </a:schemeClr>
              </a:solidFill>
              <a:miter lim="800000"/>
              <a:headEnd/>
              <a:tailEnd/>
            </a:ln>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defTabSz="1219170" fontAlgn="base">
                <a:spcBef>
                  <a:spcPct val="0"/>
                </a:spcBef>
                <a:spcAft>
                  <a:spcPct val="0"/>
                </a:spcAft>
                <a:buClrTx/>
                <a:buSzTx/>
                <a:buNone/>
                <a:defRPr/>
              </a:pPr>
              <a:endParaRPr lang="zh-CN" altLang="en-US" sz="1600">
                <a:solidFill>
                  <a:prstClr val="black"/>
                </a:solidFill>
                <a:latin typeface="Times New Roman" panose="02020603050405020304" pitchFamily="18" charset="0"/>
                <a:ea typeface="楷体_GB2312" pitchFamily="49" charset="-122"/>
                <a:cs typeface="Times New Roman" panose="02020603050405020304" pitchFamily="18" charset="0"/>
              </a:endParaRPr>
            </a:p>
          </p:txBody>
        </p:sp>
        <p:sp>
          <p:nvSpPr>
            <p:cNvPr id="111670" name="Rectangle 136"/>
            <p:cNvSpPr>
              <a:spLocks noChangeArrowheads="1"/>
            </p:cNvSpPr>
            <p:nvPr/>
          </p:nvSpPr>
          <p:spPr bwMode="auto">
            <a:xfrm>
              <a:off x="975" y="2750"/>
              <a:ext cx="77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prstClr val="black"/>
                  </a:solidFill>
                  <a:cs typeface="Times New Roman" panose="02020603050405020304" pitchFamily="18" charset="0"/>
                </a:rPr>
                <a:t>s</a:t>
              </a:r>
            </a:p>
          </p:txBody>
        </p:sp>
        <p:sp>
          <p:nvSpPr>
            <p:cNvPr id="111671" name="Rectangle 137"/>
            <p:cNvSpPr>
              <a:spLocks noChangeArrowheads="1"/>
            </p:cNvSpPr>
            <p:nvPr/>
          </p:nvSpPr>
          <p:spPr bwMode="auto">
            <a:xfrm>
              <a:off x="975" y="3113"/>
              <a:ext cx="77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prstClr val="black"/>
                  </a:solidFill>
                  <a:cs typeface="Times New Roman" panose="02020603050405020304" pitchFamily="18" charset="0"/>
                </a:rPr>
                <a:t>a</a:t>
              </a:r>
            </a:p>
          </p:txBody>
        </p:sp>
      </p:grpSp>
      <p:sp>
        <p:nvSpPr>
          <p:cNvPr id="111632" name="Rectangle 32"/>
          <p:cNvSpPr>
            <a:spLocks noChangeArrowheads="1"/>
          </p:cNvSpPr>
          <p:nvPr/>
        </p:nvSpPr>
        <p:spPr bwMode="auto">
          <a:xfrm>
            <a:off x="4944534" y="-97366"/>
            <a:ext cx="166581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fontAlgn="base">
              <a:spcBef>
                <a:spcPct val="0"/>
              </a:spcBef>
              <a:spcAft>
                <a:spcPct val="0"/>
              </a:spcAft>
            </a:pPr>
            <a:r>
              <a:rPr lang="zh-CN" altLang="en-US" sz="3600">
                <a:solidFill>
                  <a:srgbClr val="2D83F4"/>
                </a:solidFill>
                <a:latin typeface="楷体" panose="02010609060101010101" pitchFamily="49" charset="-122"/>
                <a:ea typeface="楷体" panose="02010609060101010101" pitchFamily="49" charset="-122"/>
                <a:cs typeface="Times New Roman" panose="02020603050405020304" pitchFamily="18" charset="0"/>
              </a:rPr>
              <a:t>控制栈</a:t>
            </a:r>
          </a:p>
        </p:txBody>
      </p:sp>
      <p:grpSp>
        <p:nvGrpSpPr>
          <p:cNvPr id="111633" name="Group 99"/>
          <p:cNvGrpSpPr>
            <a:grpSpLocks/>
          </p:cNvGrpSpPr>
          <p:nvPr/>
        </p:nvGrpSpPr>
        <p:grpSpPr bwMode="auto">
          <a:xfrm>
            <a:off x="5207000" y="1428751"/>
            <a:ext cx="1272117" cy="848783"/>
            <a:chOff x="948" y="2750"/>
            <a:chExt cx="802" cy="534"/>
          </a:xfrm>
        </p:grpSpPr>
        <p:sp>
          <p:nvSpPr>
            <p:cNvPr id="38" name="Line 140"/>
            <p:cNvSpPr>
              <a:spLocks noChangeShapeType="1"/>
            </p:cNvSpPr>
            <p:nvPr/>
          </p:nvSpPr>
          <p:spPr bwMode="auto">
            <a:xfrm flipV="1">
              <a:off x="975" y="3114"/>
              <a:ext cx="726" cy="0"/>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37" name="Line 139"/>
            <p:cNvSpPr>
              <a:spLocks noChangeShapeType="1"/>
            </p:cNvSpPr>
            <p:nvPr/>
          </p:nvSpPr>
          <p:spPr bwMode="auto">
            <a:xfrm flipV="1">
              <a:off x="975" y="2931"/>
              <a:ext cx="746" cy="1"/>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33" name="Rectangle 135"/>
            <p:cNvSpPr>
              <a:spLocks noChangeArrowheads="1"/>
            </p:cNvSpPr>
            <p:nvPr/>
          </p:nvSpPr>
          <p:spPr bwMode="auto">
            <a:xfrm>
              <a:off x="948" y="2765"/>
              <a:ext cx="773" cy="519"/>
            </a:xfrm>
            <a:prstGeom prst="rect">
              <a:avLst/>
            </a:prstGeom>
            <a:noFill/>
            <a:ln w="25400">
              <a:solidFill>
                <a:schemeClr val="tx2">
                  <a:lumMod val="60000"/>
                  <a:lumOff val="40000"/>
                </a:schemeClr>
              </a:solidFill>
              <a:miter lim="800000"/>
              <a:headEnd/>
              <a:tailEnd/>
            </a:ln>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defTabSz="1219170" fontAlgn="base">
                <a:spcBef>
                  <a:spcPct val="0"/>
                </a:spcBef>
                <a:spcAft>
                  <a:spcPct val="0"/>
                </a:spcAft>
                <a:buClrTx/>
                <a:buSzTx/>
                <a:buNone/>
                <a:defRPr/>
              </a:pPr>
              <a:endParaRPr lang="zh-CN" altLang="en-US" sz="1600">
                <a:solidFill>
                  <a:prstClr val="black"/>
                </a:solidFill>
                <a:latin typeface="Times New Roman" panose="02020603050405020304" pitchFamily="18" charset="0"/>
                <a:ea typeface="楷体_GB2312" pitchFamily="49" charset="-122"/>
                <a:cs typeface="Times New Roman" panose="02020603050405020304" pitchFamily="18" charset="0"/>
              </a:endParaRPr>
            </a:p>
          </p:txBody>
        </p:sp>
        <p:sp>
          <p:nvSpPr>
            <p:cNvPr id="111664" name="Rectangle 136"/>
            <p:cNvSpPr>
              <a:spLocks noChangeArrowheads="1"/>
            </p:cNvSpPr>
            <p:nvPr/>
          </p:nvSpPr>
          <p:spPr bwMode="auto">
            <a:xfrm>
              <a:off x="975" y="2750"/>
              <a:ext cx="77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prstClr val="black"/>
                  </a:solidFill>
                  <a:cs typeface="Times New Roman" panose="02020603050405020304" pitchFamily="18" charset="0"/>
                </a:rPr>
                <a:t>q</a:t>
              </a:r>
              <a:r>
                <a:rPr lang="en-US" altLang="zh-CN" sz="1600">
                  <a:solidFill>
                    <a:prstClr val="black"/>
                  </a:solidFill>
                  <a:cs typeface="Times New Roman" panose="02020603050405020304" pitchFamily="18" charset="0"/>
                </a:rPr>
                <a:t> (1, 9)</a:t>
              </a:r>
            </a:p>
          </p:txBody>
        </p:sp>
        <p:sp>
          <p:nvSpPr>
            <p:cNvPr id="111665" name="Rectangle 137"/>
            <p:cNvSpPr>
              <a:spLocks noChangeArrowheads="1"/>
            </p:cNvSpPr>
            <p:nvPr/>
          </p:nvSpPr>
          <p:spPr bwMode="auto">
            <a:xfrm>
              <a:off x="975" y="3113"/>
              <a:ext cx="77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prstClr val="black"/>
                  </a:solidFill>
                  <a:cs typeface="Times New Roman" panose="02020603050405020304" pitchFamily="18" charset="0"/>
                </a:rPr>
                <a:t>v</a:t>
              </a:r>
            </a:p>
          </p:txBody>
        </p:sp>
      </p:grpSp>
      <p:grpSp>
        <p:nvGrpSpPr>
          <p:cNvPr id="7" name="Group 99"/>
          <p:cNvGrpSpPr>
            <a:grpSpLocks/>
          </p:cNvGrpSpPr>
          <p:nvPr/>
        </p:nvGrpSpPr>
        <p:grpSpPr bwMode="auto">
          <a:xfrm>
            <a:off x="5207000" y="2277533"/>
            <a:ext cx="1272117" cy="846667"/>
            <a:chOff x="948" y="2750"/>
            <a:chExt cx="802" cy="534"/>
          </a:xfrm>
        </p:grpSpPr>
        <p:sp>
          <p:nvSpPr>
            <p:cNvPr id="54" name="Line 140"/>
            <p:cNvSpPr>
              <a:spLocks noChangeShapeType="1"/>
            </p:cNvSpPr>
            <p:nvPr/>
          </p:nvSpPr>
          <p:spPr bwMode="auto">
            <a:xfrm flipV="1">
              <a:off x="975" y="3113"/>
              <a:ext cx="726" cy="1"/>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53" name="Line 139"/>
            <p:cNvSpPr>
              <a:spLocks noChangeShapeType="1"/>
            </p:cNvSpPr>
            <p:nvPr/>
          </p:nvSpPr>
          <p:spPr bwMode="auto">
            <a:xfrm flipV="1">
              <a:off x="975" y="2932"/>
              <a:ext cx="746" cy="0"/>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49" name="Rectangle 135"/>
            <p:cNvSpPr>
              <a:spLocks noChangeArrowheads="1"/>
            </p:cNvSpPr>
            <p:nvPr/>
          </p:nvSpPr>
          <p:spPr bwMode="auto">
            <a:xfrm>
              <a:off x="948" y="2765"/>
              <a:ext cx="773" cy="519"/>
            </a:xfrm>
            <a:prstGeom prst="rect">
              <a:avLst/>
            </a:prstGeom>
            <a:noFill/>
            <a:ln w="25400">
              <a:solidFill>
                <a:schemeClr val="tx2">
                  <a:lumMod val="60000"/>
                  <a:lumOff val="40000"/>
                </a:schemeClr>
              </a:solidFill>
              <a:miter lim="800000"/>
              <a:headEnd/>
              <a:tailEnd/>
            </a:ln>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defTabSz="1219170" fontAlgn="base">
                <a:spcBef>
                  <a:spcPct val="0"/>
                </a:spcBef>
                <a:spcAft>
                  <a:spcPct val="0"/>
                </a:spcAft>
                <a:buClrTx/>
                <a:buSzTx/>
                <a:buNone/>
                <a:defRPr/>
              </a:pPr>
              <a:endParaRPr lang="zh-CN" altLang="en-US" sz="1600">
                <a:solidFill>
                  <a:prstClr val="black"/>
                </a:solidFill>
                <a:latin typeface="Times New Roman" panose="02020603050405020304" pitchFamily="18" charset="0"/>
                <a:ea typeface="楷体_GB2312" pitchFamily="49" charset="-122"/>
                <a:cs typeface="Times New Roman" panose="02020603050405020304" pitchFamily="18" charset="0"/>
              </a:endParaRPr>
            </a:p>
          </p:txBody>
        </p:sp>
        <p:sp>
          <p:nvSpPr>
            <p:cNvPr id="111658" name="Rectangle 136"/>
            <p:cNvSpPr>
              <a:spLocks noChangeArrowheads="1"/>
            </p:cNvSpPr>
            <p:nvPr/>
          </p:nvSpPr>
          <p:spPr bwMode="auto">
            <a:xfrm>
              <a:off x="975" y="2750"/>
              <a:ext cx="77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prstClr val="black"/>
                  </a:solidFill>
                  <a:cs typeface="Times New Roman" panose="02020603050405020304" pitchFamily="18" charset="0"/>
                </a:rPr>
                <a:t>q</a:t>
              </a:r>
              <a:r>
                <a:rPr lang="en-US" altLang="zh-CN" sz="1600">
                  <a:solidFill>
                    <a:prstClr val="black"/>
                  </a:solidFill>
                  <a:cs typeface="Times New Roman" panose="02020603050405020304" pitchFamily="18" charset="0"/>
                </a:rPr>
                <a:t> (1, 3)</a:t>
              </a:r>
            </a:p>
          </p:txBody>
        </p:sp>
        <p:sp>
          <p:nvSpPr>
            <p:cNvPr id="111659" name="Rectangle 137"/>
            <p:cNvSpPr>
              <a:spLocks noChangeArrowheads="1"/>
            </p:cNvSpPr>
            <p:nvPr/>
          </p:nvSpPr>
          <p:spPr bwMode="auto">
            <a:xfrm>
              <a:off x="975" y="3113"/>
              <a:ext cx="77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prstClr val="black"/>
                  </a:solidFill>
                  <a:cs typeface="Times New Roman" panose="02020603050405020304" pitchFamily="18" charset="0"/>
                </a:rPr>
                <a:t>v</a:t>
              </a:r>
            </a:p>
          </p:txBody>
        </p:sp>
      </p:grpSp>
      <p:grpSp>
        <p:nvGrpSpPr>
          <p:cNvPr id="8" name="Group 99"/>
          <p:cNvGrpSpPr>
            <a:grpSpLocks/>
          </p:cNvGrpSpPr>
          <p:nvPr/>
        </p:nvGrpSpPr>
        <p:grpSpPr bwMode="auto">
          <a:xfrm>
            <a:off x="5207000" y="3141133"/>
            <a:ext cx="1272117" cy="846667"/>
            <a:chOff x="948" y="2750"/>
            <a:chExt cx="802" cy="534"/>
          </a:xfrm>
        </p:grpSpPr>
        <p:sp>
          <p:nvSpPr>
            <p:cNvPr id="61" name="Line 140"/>
            <p:cNvSpPr>
              <a:spLocks noChangeShapeType="1"/>
            </p:cNvSpPr>
            <p:nvPr/>
          </p:nvSpPr>
          <p:spPr bwMode="auto">
            <a:xfrm flipV="1">
              <a:off x="975" y="3113"/>
              <a:ext cx="726" cy="1"/>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60" name="Line 139"/>
            <p:cNvSpPr>
              <a:spLocks noChangeShapeType="1"/>
            </p:cNvSpPr>
            <p:nvPr/>
          </p:nvSpPr>
          <p:spPr bwMode="auto">
            <a:xfrm flipV="1">
              <a:off x="975" y="2932"/>
              <a:ext cx="746" cy="0"/>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56" name="Rectangle 135"/>
            <p:cNvSpPr>
              <a:spLocks noChangeArrowheads="1"/>
            </p:cNvSpPr>
            <p:nvPr/>
          </p:nvSpPr>
          <p:spPr bwMode="auto">
            <a:xfrm>
              <a:off x="948" y="2765"/>
              <a:ext cx="773" cy="519"/>
            </a:xfrm>
            <a:prstGeom prst="rect">
              <a:avLst/>
            </a:prstGeom>
            <a:noFill/>
            <a:ln w="25400">
              <a:solidFill>
                <a:schemeClr val="tx2">
                  <a:lumMod val="60000"/>
                  <a:lumOff val="40000"/>
                </a:schemeClr>
              </a:solidFill>
              <a:miter lim="800000"/>
              <a:headEnd/>
              <a:tailEnd/>
            </a:ln>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defTabSz="1219170" fontAlgn="base">
                <a:spcBef>
                  <a:spcPct val="0"/>
                </a:spcBef>
                <a:spcAft>
                  <a:spcPct val="0"/>
                </a:spcAft>
                <a:buClrTx/>
                <a:buSzTx/>
                <a:buNone/>
                <a:defRPr/>
              </a:pPr>
              <a:endParaRPr lang="zh-CN" altLang="en-US" sz="1600">
                <a:solidFill>
                  <a:prstClr val="black"/>
                </a:solidFill>
                <a:latin typeface="Times New Roman" panose="02020603050405020304" pitchFamily="18" charset="0"/>
                <a:ea typeface="楷体_GB2312" pitchFamily="49" charset="-122"/>
                <a:cs typeface="Times New Roman" panose="02020603050405020304" pitchFamily="18" charset="0"/>
              </a:endParaRPr>
            </a:p>
          </p:txBody>
        </p:sp>
        <p:sp>
          <p:nvSpPr>
            <p:cNvPr id="111652" name="Rectangle 136"/>
            <p:cNvSpPr>
              <a:spLocks noChangeArrowheads="1"/>
            </p:cNvSpPr>
            <p:nvPr/>
          </p:nvSpPr>
          <p:spPr bwMode="auto">
            <a:xfrm>
              <a:off x="975" y="2750"/>
              <a:ext cx="77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prstClr val="black"/>
                  </a:solidFill>
                  <a:cs typeface="Times New Roman" panose="02020603050405020304" pitchFamily="18" charset="0"/>
                </a:rPr>
                <a:t>p</a:t>
              </a:r>
              <a:r>
                <a:rPr lang="en-US" altLang="zh-CN" sz="1600">
                  <a:solidFill>
                    <a:prstClr val="black"/>
                  </a:solidFill>
                  <a:cs typeface="Times New Roman" panose="02020603050405020304" pitchFamily="18" charset="0"/>
                </a:rPr>
                <a:t> (1, 3)</a:t>
              </a:r>
            </a:p>
          </p:txBody>
        </p:sp>
        <p:sp>
          <p:nvSpPr>
            <p:cNvPr id="111653" name="Rectangle 137"/>
            <p:cNvSpPr>
              <a:spLocks noChangeArrowheads="1"/>
            </p:cNvSpPr>
            <p:nvPr/>
          </p:nvSpPr>
          <p:spPr bwMode="auto">
            <a:xfrm>
              <a:off x="975" y="3113"/>
              <a:ext cx="77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prstClr val="black"/>
                  </a:solidFill>
                  <a:cs typeface="Times New Roman" panose="02020603050405020304" pitchFamily="18" charset="0"/>
                </a:rPr>
                <a:t>i, j</a:t>
              </a:r>
            </a:p>
          </p:txBody>
        </p:sp>
      </p:grpSp>
      <p:sp>
        <p:nvSpPr>
          <p:cNvPr id="62" name="Line 12"/>
          <p:cNvSpPr>
            <a:spLocks noChangeShapeType="1"/>
          </p:cNvSpPr>
          <p:nvPr/>
        </p:nvSpPr>
        <p:spPr bwMode="auto">
          <a:xfrm flipH="1">
            <a:off x="7509933" y="4036485"/>
            <a:ext cx="0" cy="391583"/>
          </a:xfrm>
          <a:prstGeom prst="line">
            <a:avLst/>
          </a:prstGeom>
          <a:noFill/>
          <a:ln w="25400">
            <a:solidFill>
              <a:schemeClr val="tx2">
                <a:lumMod val="60000"/>
                <a:lumOff val="40000"/>
              </a:schemeClr>
            </a:solidFill>
            <a:round/>
            <a:headEnd/>
            <a:tailEnd/>
          </a:ln>
        </p:spPr>
        <p:txBody>
          <a:bodyPr/>
          <a:lstStyle/>
          <a:p>
            <a:pPr defTabSz="1219170" fontAlgn="base">
              <a:spcBef>
                <a:spcPct val="0"/>
              </a:spcBef>
              <a:spcAft>
                <a:spcPct val="0"/>
              </a:spcAft>
              <a:defRPr/>
            </a:pPr>
            <a:endParaRPr lang="zh-CN" altLang="en-US" sz="1467" b="1">
              <a:solidFill>
                <a:prstClr val="black"/>
              </a:solidFill>
              <a:latin typeface="Times New Roman" panose="02020603050405020304" pitchFamily="18" charset="0"/>
              <a:ea typeface="宋体" pitchFamily="2" charset="-122"/>
            </a:endParaRPr>
          </a:p>
        </p:txBody>
      </p:sp>
      <p:sp>
        <p:nvSpPr>
          <p:cNvPr id="111637" name="Rectangle 22"/>
          <p:cNvSpPr>
            <a:spLocks noChangeArrowheads="1"/>
          </p:cNvSpPr>
          <p:nvPr/>
        </p:nvSpPr>
        <p:spPr bwMode="auto">
          <a:xfrm>
            <a:off x="7291918" y="4324352"/>
            <a:ext cx="359833" cy="359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667" i="1">
                <a:solidFill>
                  <a:prstClr val="black"/>
                </a:solidFill>
                <a:ea typeface="宋体" panose="02010600030101010101" pitchFamily="2" charset="-122"/>
              </a:rPr>
              <a:t>e</a:t>
            </a:r>
          </a:p>
        </p:txBody>
      </p:sp>
      <p:sp>
        <p:nvSpPr>
          <p:cNvPr id="67" name="Line 12"/>
          <p:cNvSpPr>
            <a:spLocks noChangeShapeType="1"/>
          </p:cNvSpPr>
          <p:nvPr/>
        </p:nvSpPr>
        <p:spPr bwMode="auto">
          <a:xfrm flipH="1">
            <a:off x="7778751" y="4988985"/>
            <a:ext cx="0" cy="391583"/>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68" name="Rectangle 22"/>
          <p:cNvSpPr>
            <a:spLocks noChangeArrowheads="1"/>
          </p:cNvSpPr>
          <p:nvPr/>
        </p:nvSpPr>
        <p:spPr bwMode="auto">
          <a:xfrm>
            <a:off x="7560734" y="5276852"/>
            <a:ext cx="359833" cy="359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just" defTabSz="1219170" eaLnBrk="0" fontAlgn="base" hangingPunct="0">
              <a:spcBef>
                <a:spcPct val="0"/>
              </a:spcBef>
              <a:spcAft>
                <a:spcPct val="0"/>
              </a:spcAft>
            </a:pPr>
            <a:r>
              <a:rPr lang="en-US" altLang="zh-CN" sz="2667" i="1">
                <a:solidFill>
                  <a:prstClr val="black"/>
                </a:solidFill>
                <a:ea typeface="宋体" panose="02010600030101010101" pitchFamily="2" charset="-122"/>
              </a:rPr>
              <a:t>e</a:t>
            </a:r>
          </a:p>
        </p:txBody>
      </p:sp>
      <p:grpSp>
        <p:nvGrpSpPr>
          <p:cNvPr id="9" name="Group 99"/>
          <p:cNvGrpSpPr>
            <a:grpSpLocks/>
          </p:cNvGrpSpPr>
          <p:nvPr/>
        </p:nvGrpSpPr>
        <p:grpSpPr bwMode="auto">
          <a:xfrm>
            <a:off x="5207000" y="4004733"/>
            <a:ext cx="1272117" cy="848784"/>
            <a:chOff x="948" y="2750"/>
            <a:chExt cx="802" cy="534"/>
          </a:xfrm>
        </p:grpSpPr>
        <p:sp>
          <p:nvSpPr>
            <p:cNvPr id="75" name="Line 140"/>
            <p:cNvSpPr>
              <a:spLocks noChangeShapeType="1"/>
            </p:cNvSpPr>
            <p:nvPr/>
          </p:nvSpPr>
          <p:spPr bwMode="auto">
            <a:xfrm flipV="1">
              <a:off x="975" y="3114"/>
              <a:ext cx="726" cy="0"/>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74" name="Line 139"/>
            <p:cNvSpPr>
              <a:spLocks noChangeShapeType="1"/>
            </p:cNvSpPr>
            <p:nvPr/>
          </p:nvSpPr>
          <p:spPr bwMode="auto">
            <a:xfrm flipV="1">
              <a:off x="975" y="2931"/>
              <a:ext cx="746" cy="1"/>
            </a:xfrm>
            <a:prstGeom prst="line">
              <a:avLst/>
            </a:prstGeom>
            <a:noFill/>
            <a:ln w="25400">
              <a:solidFill>
                <a:schemeClr val="bg1">
                  <a:lumMod val="50000"/>
                </a:schemeClr>
              </a:solidFill>
              <a:prstDash val="lgDash"/>
              <a:round/>
              <a:headEnd/>
              <a:tailEnd/>
            </a:ln>
          </p:spPr>
          <p:txBody>
            <a:bodyPr/>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70" name="Rectangle 135"/>
            <p:cNvSpPr>
              <a:spLocks noChangeArrowheads="1"/>
            </p:cNvSpPr>
            <p:nvPr/>
          </p:nvSpPr>
          <p:spPr bwMode="auto">
            <a:xfrm>
              <a:off x="948" y="2765"/>
              <a:ext cx="773" cy="519"/>
            </a:xfrm>
            <a:prstGeom prst="rect">
              <a:avLst/>
            </a:prstGeom>
            <a:noFill/>
            <a:ln w="25400">
              <a:solidFill>
                <a:schemeClr val="tx2">
                  <a:lumMod val="60000"/>
                  <a:lumOff val="40000"/>
                </a:schemeClr>
              </a:solidFill>
              <a:miter lim="800000"/>
              <a:headEnd/>
              <a:tailEnd/>
            </a:ln>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defTabSz="1219170" fontAlgn="base">
                <a:spcBef>
                  <a:spcPct val="0"/>
                </a:spcBef>
                <a:spcAft>
                  <a:spcPct val="0"/>
                </a:spcAft>
                <a:buClrTx/>
                <a:buSzTx/>
                <a:buNone/>
                <a:defRPr/>
              </a:pPr>
              <a:endParaRPr lang="zh-CN" altLang="en-US" sz="1600">
                <a:solidFill>
                  <a:prstClr val="black"/>
                </a:solidFill>
                <a:latin typeface="Times New Roman" panose="02020603050405020304" pitchFamily="18" charset="0"/>
                <a:ea typeface="楷体_GB2312" pitchFamily="49" charset="-122"/>
                <a:cs typeface="Times New Roman" panose="02020603050405020304" pitchFamily="18" charset="0"/>
              </a:endParaRPr>
            </a:p>
          </p:txBody>
        </p:sp>
        <p:sp>
          <p:nvSpPr>
            <p:cNvPr id="111646" name="Rectangle 136"/>
            <p:cNvSpPr>
              <a:spLocks noChangeArrowheads="1"/>
            </p:cNvSpPr>
            <p:nvPr/>
          </p:nvSpPr>
          <p:spPr bwMode="auto">
            <a:xfrm>
              <a:off x="975" y="2750"/>
              <a:ext cx="77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en-US" altLang="zh-CN" sz="1600" i="1">
                  <a:solidFill>
                    <a:prstClr val="black"/>
                  </a:solidFill>
                  <a:cs typeface="Times New Roman" panose="02020603050405020304" pitchFamily="18" charset="0"/>
                </a:rPr>
                <a:t>e</a:t>
              </a:r>
              <a:endParaRPr lang="en-US" altLang="zh-CN" sz="1600">
                <a:solidFill>
                  <a:prstClr val="black"/>
                </a:solidFill>
                <a:cs typeface="Times New Roman" panose="02020603050405020304" pitchFamily="18" charset="0"/>
              </a:endParaRPr>
            </a:p>
          </p:txBody>
        </p:sp>
        <p:sp>
          <p:nvSpPr>
            <p:cNvPr id="111647" name="Rectangle 137"/>
            <p:cNvSpPr>
              <a:spLocks noChangeArrowheads="1"/>
            </p:cNvSpPr>
            <p:nvPr/>
          </p:nvSpPr>
          <p:spPr bwMode="auto">
            <a:xfrm>
              <a:off x="975" y="3113"/>
              <a:ext cx="77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endParaRPr lang="en-US" altLang="zh-CN" sz="1600" i="1">
                <a:solidFill>
                  <a:prstClr val="black"/>
                </a:solidFill>
                <a:cs typeface="Times New Roman" panose="02020603050405020304" pitchFamily="18" charset="0"/>
              </a:endParaRPr>
            </a:p>
          </p:txBody>
        </p:sp>
      </p:grpSp>
      <p:sp>
        <p:nvSpPr>
          <p:cNvPr id="3" name="任意多边形 2"/>
          <p:cNvSpPr/>
          <p:nvPr/>
        </p:nvSpPr>
        <p:spPr>
          <a:xfrm>
            <a:off x="6432551" y="2776107"/>
            <a:ext cx="586316" cy="1620211"/>
          </a:xfrm>
          <a:custGeom>
            <a:avLst/>
            <a:gdLst>
              <a:gd name="connsiteX0" fmla="*/ 0 w 438897"/>
              <a:gd name="connsiteY0" fmla="*/ 2442758 h 2442758"/>
              <a:gd name="connsiteX1" fmla="*/ 421105 w 438897"/>
              <a:gd name="connsiteY1" fmla="*/ 1347884 h 2442758"/>
              <a:gd name="connsiteX2" fmla="*/ 324853 w 438897"/>
              <a:gd name="connsiteY2" fmla="*/ 192852 h 2442758"/>
              <a:gd name="connsiteX3" fmla="*/ 0 w 438897"/>
              <a:gd name="connsiteY3" fmla="*/ 12379 h 2442758"/>
            </a:gdLst>
            <a:ahLst/>
            <a:cxnLst>
              <a:cxn ang="0">
                <a:pos x="connsiteX0" y="connsiteY0"/>
              </a:cxn>
              <a:cxn ang="0">
                <a:pos x="connsiteX1" y="connsiteY1"/>
              </a:cxn>
              <a:cxn ang="0">
                <a:pos x="connsiteX2" y="connsiteY2"/>
              </a:cxn>
              <a:cxn ang="0">
                <a:pos x="connsiteX3" y="connsiteY3"/>
              </a:cxn>
            </a:cxnLst>
            <a:rect l="l" t="t" r="r" b="b"/>
            <a:pathLst>
              <a:path w="438897" h="2442758">
                <a:moveTo>
                  <a:pt x="0" y="2442758"/>
                </a:moveTo>
                <a:cubicBezTo>
                  <a:pt x="183481" y="2082813"/>
                  <a:pt x="366963" y="1722868"/>
                  <a:pt x="421105" y="1347884"/>
                </a:cubicBezTo>
                <a:cubicBezTo>
                  <a:pt x="475247" y="972900"/>
                  <a:pt x="395037" y="415436"/>
                  <a:pt x="324853" y="192852"/>
                </a:cubicBezTo>
                <a:cubicBezTo>
                  <a:pt x="254669" y="-29732"/>
                  <a:pt x="127334" y="-8677"/>
                  <a:pt x="0" y="12379"/>
                </a:cubicBezTo>
              </a:path>
            </a:pathLst>
          </a:custGeom>
          <a:noFill/>
          <a:ln w="25400">
            <a:solidFill>
              <a:schemeClr val="tx1"/>
            </a:solidFill>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eaLnBrk="0" fontAlgn="base" hangingPunct="0">
              <a:spcBef>
                <a:spcPct val="0"/>
              </a:spcBef>
              <a:spcAft>
                <a:spcPct val="0"/>
              </a:spcAft>
              <a:defRPr/>
            </a:pPr>
            <a:endParaRPr lang="zh-CN" altLang="en-US" sz="1467" b="1">
              <a:solidFill>
                <a:prstClr val="white"/>
              </a:solidFill>
              <a:latin typeface="Candara"/>
              <a:ea typeface="华文楷体" panose="02010600040101010101" pitchFamily="2" charset="-122"/>
            </a:endParaRPr>
          </a:p>
        </p:txBody>
      </p:sp>
      <p:sp>
        <p:nvSpPr>
          <p:cNvPr id="63" name="Line 22"/>
          <p:cNvSpPr>
            <a:spLocks noChangeShapeType="1"/>
          </p:cNvSpPr>
          <p:nvPr/>
        </p:nvSpPr>
        <p:spPr bwMode="auto">
          <a:xfrm flipH="1">
            <a:off x="7584018" y="3141134"/>
            <a:ext cx="946149" cy="472017"/>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65" name="Line 22"/>
          <p:cNvSpPr>
            <a:spLocks noChangeShapeType="1"/>
          </p:cNvSpPr>
          <p:nvPr/>
        </p:nvSpPr>
        <p:spPr bwMode="auto">
          <a:xfrm flipH="1">
            <a:off x="7584018" y="3145368"/>
            <a:ext cx="946149" cy="472017"/>
          </a:xfrm>
          <a:prstGeom prst="line">
            <a:avLst/>
          </a:prstGeom>
          <a:noFill/>
          <a:ln w="25400">
            <a:solidFill>
              <a:schemeClr val="tx2">
                <a:lumMod val="60000"/>
                <a:lumOff val="40000"/>
              </a:schemeClr>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70" eaLnBrk="0" fontAlgn="base" hangingPunct="0">
              <a:spcBef>
                <a:spcPct val="0"/>
              </a:spcBef>
              <a:spcAft>
                <a:spcPct val="0"/>
              </a:spcAft>
              <a:defRPr/>
            </a:pPr>
            <a:endParaRPr lang="zh-CN" altLang="en-US" sz="1467" b="1">
              <a:solidFill>
                <a:prstClr val="black"/>
              </a:solidFill>
              <a:latin typeface="Times New Roman" panose="02020603050405020304" pitchFamily="18" charset="0"/>
              <a:ea typeface="楷体_GB2312" pitchFamily="49" charset="-122"/>
            </a:endParaRPr>
          </a:p>
        </p:txBody>
      </p:sp>
      <p:sp>
        <p:nvSpPr>
          <p:cNvPr id="66" name="Rectangle 7"/>
          <p:cNvSpPr>
            <a:spLocks noChangeArrowheads="1"/>
          </p:cNvSpPr>
          <p:nvPr/>
        </p:nvSpPr>
        <p:spPr bwMode="auto">
          <a:xfrm>
            <a:off x="3693301" y="961234"/>
            <a:ext cx="957297" cy="367841"/>
          </a:xfrm>
          <a:prstGeom prst="rect">
            <a:avLst/>
          </a:prstGeom>
          <a:solidFill>
            <a:srgbClr val="00E4A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zh-CN" altLang="en-US" sz="2400" kern="0">
              <a:solidFill>
                <a:srgbClr val="000000"/>
              </a:solidFill>
              <a:latin typeface="Tahoma" panose="020B0604030504040204" pitchFamily="34" charset="0"/>
              <a:ea typeface="宋体" panose="02010600030101010101" pitchFamily="2" charset="-122"/>
            </a:endParaRPr>
          </a:p>
        </p:txBody>
      </p:sp>
      <p:sp>
        <p:nvSpPr>
          <p:cNvPr id="69" name="Text Box 8"/>
          <p:cNvSpPr txBox="1">
            <a:spLocks noChangeArrowheads="1"/>
          </p:cNvSpPr>
          <p:nvPr/>
        </p:nvSpPr>
        <p:spPr bwMode="auto">
          <a:xfrm>
            <a:off x="3503787" y="417885"/>
            <a:ext cx="155695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1219170" fontAlgn="base">
              <a:spcBef>
                <a:spcPct val="50000"/>
              </a:spcBef>
              <a:spcAft>
                <a:spcPct val="0"/>
              </a:spcAft>
            </a:pPr>
            <a:r>
              <a:rPr kumimoji="1" lang="en-US" altLang="zh-CN" sz="2400" dirty="0">
                <a:solidFill>
                  <a:srgbClr val="000000"/>
                </a:solidFill>
                <a:latin typeface="Times New Roman" panose="02020603050405020304" pitchFamily="18" charset="0"/>
                <a:ea typeface="宋体" panose="02010600030101010101" pitchFamily="2" charset="-122"/>
              </a:rPr>
              <a:t>display</a:t>
            </a:r>
            <a:r>
              <a:rPr kumimoji="1" lang="zh-CN" altLang="en-US" sz="2400" dirty="0">
                <a:solidFill>
                  <a:srgbClr val="000000"/>
                </a:solidFill>
                <a:latin typeface="Times New Roman" panose="02020603050405020304" pitchFamily="18" charset="0"/>
                <a:ea typeface="宋体" panose="02010600030101010101" pitchFamily="2" charset="-122"/>
              </a:rPr>
              <a:t>表</a:t>
            </a:r>
            <a:endParaRPr kumimoji="1" lang="en-US" altLang="zh-CN" sz="2400" dirty="0">
              <a:solidFill>
                <a:srgbClr val="000000"/>
              </a:solidFill>
              <a:latin typeface="Times New Roman" panose="02020603050405020304" pitchFamily="18" charset="0"/>
              <a:ea typeface="宋体" panose="02010600030101010101" pitchFamily="2" charset="-122"/>
            </a:endParaRPr>
          </a:p>
        </p:txBody>
      </p:sp>
      <p:sp>
        <p:nvSpPr>
          <p:cNvPr id="71" name="Text Box 12"/>
          <p:cNvSpPr txBox="1">
            <a:spLocks noChangeArrowheads="1"/>
          </p:cNvSpPr>
          <p:nvPr/>
        </p:nvSpPr>
        <p:spPr bwMode="auto">
          <a:xfrm>
            <a:off x="3004324" y="898933"/>
            <a:ext cx="1219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1219170" fontAlgn="base">
              <a:spcBef>
                <a:spcPct val="0"/>
              </a:spcBef>
              <a:spcAft>
                <a:spcPct val="0"/>
              </a:spcAft>
            </a:pPr>
            <a:r>
              <a:rPr kumimoji="1" lang="en-US" altLang="zh-CN" sz="2400" dirty="0">
                <a:solidFill>
                  <a:srgbClr val="000000"/>
                </a:solidFill>
                <a:latin typeface="Times New Roman" panose="02020603050405020304" pitchFamily="18" charset="0"/>
                <a:ea typeface="宋体" panose="02010600030101010101" pitchFamily="2" charset="-122"/>
              </a:rPr>
              <a:t>d[1]</a:t>
            </a:r>
          </a:p>
        </p:txBody>
      </p:sp>
      <p:cxnSp>
        <p:nvCxnSpPr>
          <p:cNvPr id="72" name="直接箭头连接符 71"/>
          <p:cNvCxnSpPr/>
          <p:nvPr/>
        </p:nvCxnSpPr>
        <p:spPr>
          <a:xfrm>
            <a:off x="4420532" y="1168897"/>
            <a:ext cx="69862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3" name="组合 72"/>
          <p:cNvGrpSpPr/>
          <p:nvPr/>
        </p:nvGrpSpPr>
        <p:grpSpPr>
          <a:xfrm>
            <a:off x="3004325" y="1267493"/>
            <a:ext cx="1646273" cy="461665"/>
            <a:chOff x="2253243" y="950619"/>
            <a:chExt cx="1234705" cy="346249"/>
          </a:xfrm>
        </p:grpSpPr>
        <p:sp>
          <p:nvSpPr>
            <p:cNvPr id="76" name="Text Box 12"/>
            <p:cNvSpPr txBox="1">
              <a:spLocks noChangeArrowheads="1"/>
            </p:cNvSpPr>
            <p:nvPr/>
          </p:nvSpPr>
          <p:spPr bwMode="auto">
            <a:xfrm>
              <a:off x="2253243" y="950619"/>
              <a:ext cx="914400"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1219170" fontAlgn="base">
                <a:spcBef>
                  <a:spcPct val="0"/>
                </a:spcBef>
                <a:spcAft>
                  <a:spcPct val="0"/>
                </a:spcAft>
              </a:pPr>
              <a:r>
                <a:rPr kumimoji="1" lang="en-US" altLang="zh-CN" sz="2400" dirty="0">
                  <a:solidFill>
                    <a:srgbClr val="000000"/>
                  </a:solidFill>
                  <a:latin typeface="Times New Roman" panose="02020603050405020304" pitchFamily="18" charset="0"/>
                  <a:ea typeface="宋体" panose="02010600030101010101" pitchFamily="2" charset="-122"/>
                </a:rPr>
                <a:t>d[2]</a:t>
              </a:r>
            </a:p>
          </p:txBody>
        </p:sp>
        <p:sp>
          <p:nvSpPr>
            <p:cNvPr id="77" name="Rectangle 7"/>
            <p:cNvSpPr>
              <a:spLocks noChangeArrowheads="1"/>
            </p:cNvSpPr>
            <p:nvPr/>
          </p:nvSpPr>
          <p:spPr bwMode="auto">
            <a:xfrm>
              <a:off x="2769975" y="997345"/>
              <a:ext cx="717973" cy="275881"/>
            </a:xfrm>
            <a:prstGeom prst="rect">
              <a:avLst/>
            </a:prstGeom>
            <a:solidFill>
              <a:srgbClr val="00E4A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zh-CN" altLang="en-US" sz="2400" kern="0">
                <a:solidFill>
                  <a:srgbClr val="000000"/>
                </a:solidFill>
                <a:latin typeface="Tahoma" panose="020B0604030504040204" pitchFamily="34" charset="0"/>
                <a:ea typeface="宋体" panose="02010600030101010101" pitchFamily="2" charset="-122"/>
              </a:endParaRPr>
            </a:p>
          </p:txBody>
        </p:sp>
      </p:grpSp>
      <p:grpSp>
        <p:nvGrpSpPr>
          <p:cNvPr id="78" name="组合 77"/>
          <p:cNvGrpSpPr/>
          <p:nvPr/>
        </p:nvGrpSpPr>
        <p:grpSpPr>
          <a:xfrm>
            <a:off x="3000482" y="1635980"/>
            <a:ext cx="1646273" cy="461665"/>
            <a:chOff x="2253243" y="950619"/>
            <a:chExt cx="1234705" cy="346249"/>
          </a:xfrm>
        </p:grpSpPr>
        <p:sp>
          <p:nvSpPr>
            <p:cNvPr id="79" name="Text Box 12"/>
            <p:cNvSpPr txBox="1">
              <a:spLocks noChangeArrowheads="1"/>
            </p:cNvSpPr>
            <p:nvPr/>
          </p:nvSpPr>
          <p:spPr bwMode="auto">
            <a:xfrm>
              <a:off x="2253243" y="950619"/>
              <a:ext cx="914400"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1219170" fontAlgn="base">
                <a:spcBef>
                  <a:spcPct val="0"/>
                </a:spcBef>
                <a:spcAft>
                  <a:spcPct val="0"/>
                </a:spcAft>
              </a:pPr>
              <a:r>
                <a:rPr kumimoji="1" lang="en-US" altLang="zh-CN" sz="2400" dirty="0">
                  <a:solidFill>
                    <a:srgbClr val="000000"/>
                  </a:solidFill>
                  <a:latin typeface="Times New Roman" panose="02020603050405020304" pitchFamily="18" charset="0"/>
                  <a:ea typeface="宋体" panose="02010600030101010101" pitchFamily="2" charset="-122"/>
                </a:rPr>
                <a:t>d[3]</a:t>
              </a:r>
            </a:p>
          </p:txBody>
        </p:sp>
        <p:sp>
          <p:nvSpPr>
            <p:cNvPr id="80" name="Rectangle 7"/>
            <p:cNvSpPr>
              <a:spLocks noChangeArrowheads="1"/>
            </p:cNvSpPr>
            <p:nvPr/>
          </p:nvSpPr>
          <p:spPr bwMode="auto">
            <a:xfrm>
              <a:off x="2769975" y="997345"/>
              <a:ext cx="717973" cy="275881"/>
            </a:xfrm>
            <a:prstGeom prst="rect">
              <a:avLst/>
            </a:prstGeom>
            <a:solidFill>
              <a:srgbClr val="00E4A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zh-CN" altLang="en-US" sz="2400" kern="0">
                <a:solidFill>
                  <a:srgbClr val="000000"/>
                </a:solidFill>
                <a:latin typeface="Tahoma" panose="020B0604030504040204" pitchFamily="34" charset="0"/>
                <a:ea typeface="宋体" panose="02010600030101010101" pitchFamily="2" charset="-122"/>
              </a:endParaRPr>
            </a:p>
          </p:txBody>
        </p:sp>
      </p:grpSp>
      <p:grpSp>
        <p:nvGrpSpPr>
          <p:cNvPr id="84" name="组合 83"/>
          <p:cNvGrpSpPr/>
          <p:nvPr/>
        </p:nvGrpSpPr>
        <p:grpSpPr>
          <a:xfrm>
            <a:off x="4425951" y="1495956"/>
            <a:ext cx="693205" cy="3085761"/>
            <a:chOff x="3319463" y="1121966"/>
            <a:chExt cx="519904" cy="2314321"/>
          </a:xfrm>
        </p:grpSpPr>
        <p:cxnSp>
          <p:nvCxnSpPr>
            <p:cNvPr id="85" name="直接箭头连接符 84"/>
            <p:cNvCxnSpPr/>
            <p:nvPr/>
          </p:nvCxnSpPr>
          <p:spPr>
            <a:xfrm>
              <a:off x="3608785" y="1121966"/>
              <a:ext cx="230582" cy="231432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3319463" y="1131590"/>
              <a:ext cx="27801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7" name="Freeform 56"/>
          <p:cNvSpPr>
            <a:spLocks/>
          </p:cNvSpPr>
          <p:nvPr/>
        </p:nvSpPr>
        <p:spPr bwMode="auto">
          <a:xfrm rot="-511685">
            <a:off x="6414402" y="1865738"/>
            <a:ext cx="387609" cy="814605"/>
          </a:xfrm>
          <a:custGeom>
            <a:avLst/>
            <a:gdLst>
              <a:gd name="T0" fmla="*/ 0 w 358"/>
              <a:gd name="T1" fmla="*/ 2147483646 h 930"/>
              <a:gd name="T2" fmla="*/ 2147483646 w 358"/>
              <a:gd name="T3" fmla="*/ 2147483646 h 930"/>
              <a:gd name="T4" fmla="*/ 2147483646 w 358"/>
              <a:gd name="T5" fmla="*/ 2147483646 h 930"/>
              <a:gd name="T6" fmla="*/ 2147483646 w 358"/>
              <a:gd name="T7" fmla="*/ 2147483646 h 930"/>
              <a:gd name="T8" fmla="*/ 2147483646 w 358"/>
              <a:gd name="T9" fmla="*/ 0 h 930"/>
              <a:gd name="T10" fmla="*/ 0 60000 65536"/>
              <a:gd name="T11" fmla="*/ 0 60000 65536"/>
              <a:gd name="T12" fmla="*/ 0 60000 65536"/>
              <a:gd name="T13" fmla="*/ 0 60000 65536"/>
              <a:gd name="T14" fmla="*/ 0 60000 65536"/>
              <a:gd name="T15" fmla="*/ 0 w 358"/>
              <a:gd name="T16" fmla="*/ 0 h 930"/>
              <a:gd name="T17" fmla="*/ 358 w 358"/>
              <a:gd name="T18" fmla="*/ 930 h 930"/>
            </a:gdLst>
            <a:ahLst/>
            <a:cxnLst>
              <a:cxn ang="T10">
                <a:pos x="T0" y="T1"/>
              </a:cxn>
              <a:cxn ang="T11">
                <a:pos x="T2" y="T3"/>
              </a:cxn>
              <a:cxn ang="T12">
                <a:pos x="T4" y="T5"/>
              </a:cxn>
              <a:cxn ang="T13">
                <a:pos x="T6" y="T7"/>
              </a:cxn>
              <a:cxn ang="T14">
                <a:pos x="T8" y="T9"/>
              </a:cxn>
            </a:cxnLst>
            <a:rect l="T15" t="T16" r="T17" b="T18"/>
            <a:pathLst>
              <a:path w="358" h="930">
                <a:moveTo>
                  <a:pt x="0" y="930"/>
                </a:moveTo>
                <a:cubicBezTo>
                  <a:pt x="38" y="910"/>
                  <a:pt x="167" y="873"/>
                  <a:pt x="225" y="810"/>
                </a:cubicBezTo>
                <a:cubicBezTo>
                  <a:pt x="283" y="747"/>
                  <a:pt x="332" y="653"/>
                  <a:pt x="345" y="555"/>
                </a:cubicBezTo>
                <a:cubicBezTo>
                  <a:pt x="358" y="457"/>
                  <a:pt x="337" y="317"/>
                  <a:pt x="300" y="225"/>
                </a:cubicBezTo>
                <a:cubicBezTo>
                  <a:pt x="263" y="133"/>
                  <a:pt x="158" y="47"/>
                  <a:pt x="120"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lIns="91440" tIns="45720" rIns="91440" bIns="45720"/>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grpSp>
        <p:nvGrpSpPr>
          <p:cNvPr id="81" name="组合 80"/>
          <p:cNvGrpSpPr/>
          <p:nvPr/>
        </p:nvGrpSpPr>
        <p:grpSpPr>
          <a:xfrm>
            <a:off x="4422108" y="1892830"/>
            <a:ext cx="697048" cy="1823847"/>
            <a:chOff x="3319463" y="1121966"/>
            <a:chExt cx="522786" cy="1367885"/>
          </a:xfrm>
        </p:grpSpPr>
        <p:cxnSp>
          <p:nvCxnSpPr>
            <p:cNvPr id="82" name="直接箭头连接符 81"/>
            <p:cNvCxnSpPr/>
            <p:nvPr/>
          </p:nvCxnSpPr>
          <p:spPr>
            <a:xfrm>
              <a:off x="3608785" y="1121966"/>
              <a:ext cx="233464" cy="13678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3319463" y="1131590"/>
              <a:ext cx="27801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8" name="Rectangle 2">
            <a:extLst>
              <a:ext uri="{FF2B5EF4-FFF2-40B4-BE49-F238E27FC236}">
                <a16:creationId xmlns:a16="http://schemas.microsoft.com/office/drawing/2014/main" id="{0FE78F16-0C12-4927-8C43-98A65106C960}"/>
              </a:ext>
            </a:extLst>
          </p:cNvPr>
          <p:cNvSpPr>
            <a:spLocks noGrp="1" noChangeArrowheads="1"/>
          </p:cNvSpPr>
          <p:nvPr>
            <p:ph type="title"/>
          </p:nvPr>
        </p:nvSpPr>
        <p:spPr>
          <a:xfrm>
            <a:off x="1007533" y="357718"/>
            <a:ext cx="10574867" cy="478367"/>
          </a:xfrm>
        </p:spPr>
        <p:txBody>
          <a:bodyPr/>
          <a:lstStyle/>
          <a:p>
            <a:pPr eaLnBrk="1" hangingPunct="1"/>
            <a:r>
              <a:rPr lang="zh-CN" altLang="en-US" sz="4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例</a:t>
            </a:r>
            <a:endParaRPr lang="en-US" altLang="zh-CN" sz="4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9" name="Rectangle 138">
            <a:extLst>
              <a:ext uri="{FF2B5EF4-FFF2-40B4-BE49-F238E27FC236}">
                <a16:creationId xmlns:a16="http://schemas.microsoft.com/office/drawing/2014/main" id="{73E08EF4-A97D-4D06-85F6-E34853E3E5DB}"/>
              </a:ext>
            </a:extLst>
          </p:cNvPr>
          <p:cNvSpPr>
            <a:spLocks noChangeArrowheads="1"/>
          </p:cNvSpPr>
          <p:nvPr/>
        </p:nvSpPr>
        <p:spPr bwMode="auto">
          <a:xfrm>
            <a:off x="5226544" y="4319188"/>
            <a:ext cx="1229290" cy="217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zh-CN" altLang="en-US" sz="1600" dirty="0">
                <a:solidFill>
                  <a:prstClr val="black"/>
                </a:solidFill>
                <a:latin typeface="楷体" panose="02010609060101010101" pitchFamily="49" charset="-122"/>
                <a:ea typeface="楷体" panose="02010609060101010101" pitchFamily="49" charset="-122"/>
                <a:cs typeface="Times New Roman" panose="02020603050405020304" pitchFamily="18" charset="0"/>
              </a:rPr>
              <a:t>保存的</a:t>
            </a:r>
            <a:r>
              <a:rPr lang="en-US" altLang="zh-CN" sz="1600" dirty="0">
                <a:solidFill>
                  <a:prstClr val="black"/>
                </a:solidFill>
                <a:ea typeface="楷体" panose="02010609060101010101" pitchFamily="49" charset="-122"/>
                <a:cs typeface="Times New Roman" panose="02020603050405020304" pitchFamily="18" charset="0"/>
              </a:rPr>
              <a:t>d[2]</a:t>
            </a:r>
            <a:endParaRPr lang="zh-CN" altLang="en-US" sz="1600" dirty="0">
              <a:solidFill>
                <a:prstClr val="black"/>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90" name="Rectangle 138">
            <a:extLst>
              <a:ext uri="{FF2B5EF4-FFF2-40B4-BE49-F238E27FC236}">
                <a16:creationId xmlns:a16="http://schemas.microsoft.com/office/drawing/2014/main" id="{3B354108-0084-472F-A8D8-34C4AF556B49}"/>
              </a:ext>
            </a:extLst>
          </p:cNvPr>
          <p:cNvSpPr>
            <a:spLocks noChangeArrowheads="1"/>
          </p:cNvSpPr>
          <p:nvPr/>
        </p:nvSpPr>
        <p:spPr bwMode="auto">
          <a:xfrm>
            <a:off x="5273868" y="2556401"/>
            <a:ext cx="1229290" cy="217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4400" bIns="14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zh-CN" altLang="en-US" sz="1600" dirty="0">
                <a:solidFill>
                  <a:prstClr val="black"/>
                </a:solidFill>
                <a:latin typeface="楷体" panose="02010609060101010101" pitchFamily="49" charset="-122"/>
                <a:ea typeface="楷体" panose="02010609060101010101" pitchFamily="49" charset="-122"/>
                <a:cs typeface="Times New Roman" panose="02020603050405020304" pitchFamily="18" charset="0"/>
              </a:rPr>
              <a:t>保存的</a:t>
            </a:r>
            <a:r>
              <a:rPr lang="en-US" altLang="zh-CN" sz="1600" dirty="0">
                <a:solidFill>
                  <a:prstClr val="black"/>
                </a:solidFill>
                <a:ea typeface="楷体" panose="02010609060101010101" pitchFamily="49" charset="-122"/>
                <a:cs typeface="Times New Roman" panose="02020603050405020304" pitchFamily="18" charset="0"/>
              </a:rPr>
              <a:t>d[2]</a:t>
            </a:r>
            <a:endParaRPr lang="zh-CN" altLang="en-US" sz="1600" dirty="0">
              <a:solidFill>
                <a:prstClr val="black"/>
              </a:solidFill>
              <a:ea typeface="楷体" panose="02010609060101010101" pitchFamily="49" charset="-122"/>
              <a:cs typeface="Times New Roman" panose="02020603050405020304" pitchFamily="18" charset="0"/>
            </a:endParaRPr>
          </a:p>
          <a:p>
            <a:pPr algn="ctr" defTabSz="1219170" eaLnBrk="0" fontAlgn="base" hangingPunct="0">
              <a:spcBef>
                <a:spcPct val="0"/>
              </a:spcBef>
              <a:spcAft>
                <a:spcPct val="0"/>
              </a:spcAft>
            </a:pPr>
            <a:endParaRPr lang="zh-CN" altLang="en-US" sz="1600" dirty="0">
              <a:solidFill>
                <a:prstClr val="black"/>
              </a:solidFill>
              <a:latin typeface="楷体" panose="02010609060101010101" pitchFamily="49" charset="-122"/>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8476800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with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500" fill="hold"/>
                                        <p:tgtEl>
                                          <p:spTgt spid="84"/>
                                        </p:tgtEl>
                                        <p:attrNameLst>
                                          <p:attrName>ppt_w</p:attrName>
                                        </p:attrNameLst>
                                      </p:cBhvr>
                                      <p:tavLst>
                                        <p:tav tm="0">
                                          <p:val>
                                            <p:fltVal val="0"/>
                                          </p:val>
                                        </p:tav>
                                        <p:tav tm="100000">
                                          <p:val>
                                            <p:strVal val="#ppt_w"/>
                                          </p:val>
                                        </p:tav>
                                      </p:tavLst>
                                    </p:anim>
                                    <p:anim calcmode="lin" valueType="num">
                                      <p:cBhvr>
                                        <p:cTn id="8" dur="500" fill="hold"/>
                                        <p:tgtEl>
                                          <p:spTgt spid="84"/>
                                        </p:tgtEl>
                                        <p:attrNameLst>
                                          <p:attrName>ppt_h</p:attrName>
                                        </p:attrNameLst>
                                      </p:cBhvr>
                                      <p:tavLst>
                                        <p:tav tm="0">
                                          <p:val>
                                            <p:fltVal val="0"/>
                                          </p:val>
                                        </p:tav>
                                        <p:tav tm="100000">
                                          <p:val>
                                            <p:strVal val="#ppt_h"/>
                                          </p:val>
                                        </p:tav>
                                      </p:tavLst>
                                    </p:anim>
                                    <p:animEffect transition="in" filter="fade">
                                      <p:cBhvr>
                                        <p:cTn id="9"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idx="1"/>
          </p:nvPr>
        </p:nvSpPr>
        <p:spPr>
          <a:xfrm>
            <a:off x="571501" y="1047751"/>
            <a:ext cx="11188700" cy="5825067"/>
          </a:xfrm>
        </p:spPr>
        <p:txBody>
          <a:bodyPr/>
          <a:lstStyle/>
          <a:p>
            <a:pPr>
              <a:lnSpc>
                <a:spcPts val="4267"/>
              </a:lnSpc>
              <a:buClrTx/>
              <a:buFont typeface="Wingdings" pitchFamily="2" charset="2"/>
              <a:buChar char="Ø"/>
              <a:defRPr/>
            </a:pPr>
            <a:r>
              <a:rPr lang="zh-CN" altLang="en-US" b="1" dirty="0">
                <a:solidFill>
                  <a:schemeClr val="tx1"/>
                </a:solidFill>
                <a:cs typeface="Times New Roman" pitchFamily="18" charset="0"/>
              </a:rPr>
              <a:t>每当</a:t>
            </a:r>
            <a:r>
              <a:rPr lang="zh-CN" altLang="en-US" b="1" dirty="0">
                <a:solidFill>
                  <a:schemeClr val="tx2">
                    <a:lumMod val="60000"/>
                    <a:lumOff val="40000"/>
                  </a:schemeClr>
                </a:solidFill>
                <a:cs typeface="Times New Roman" pitchFamily="18" charset="0"/>
              </a:rPr>
              <a:t>开始</a:t>
            </a:r>
            <a:r>
              <a:rPr lang="zh-CN" altLang="en-US" b="1" dirty="0">
                <a:solidFill>
                  <a:schemeClr val="tx1"/>
                </a:solidFill>
                <a:cs typeface="Times New Roman" pitchFamily="18" charset="0"/>
              </a:rPr>
              <a:t>一个新活动时都要</a:t>
            </a:r>
            <a:r>
              <a:rPr lang="zh-CN" altLang="en-US" b="1" dirty="0">
                <a:solidFill>
                  <a:schemeClr val="tx2">
                    <a:lumMod val="60000"/>
                    <a:lumOff val="40000"/>
                  </a:schemeClr>
                </a:solidFill>
                <a:cs typeface="Times New Roman" pitchFamily="18" charset="0"/>
              </a:rPr>
              <a:t>修改</a:t>
            </a:r>
            <a:r>
              <a:rPr lang="en-US" altLang="zh-CN" b="1" dirty="0">
                <a:solidFill>
                  <a:schemeClr val="tx1"/>
                </a:solidFill>
                <a:cs typeface="Times New Roman" pitchFamily="18" charset="0"/>
              </a:rPr>
              <a:t>display</a:t>
            </a:r>
            <a:r>
              <a:rPr lang="zh-CN" altLang="en-US" b="1" dirty="0">
                <a:solidFill>
                  <a:schemeClr val="tx1"/>
                </a:solidFill>
                <a:cs typeface="Times New Roman" pitchFamily="18" charset="0"/>
              </a:rPr>
              <a:t>表。</a:t>
            </a:r>
          </a:p>
          <a:p>
            <a:pPr>
              <a:lnSpc>
                <a:spcPts val="4267"/>
              </a:lnSpc>
              <a:buClrTx/>
              <a:buFont typeface="Wingdings" pitchFamily="2" charset="2"/>
              <a:buChar char="Ø"/>
              <a:defRPr/>
            </a:pPr>
            <a:r>
              <a:rPr lang="zh-CN" altLang="en-US" b="1" dirty="0">
                <a:solidFill>
                  <a:schemeClr val="tx1"/>
                </a:solidFill>
                <a:cs typeface="Times New Roman" pitchFamily="18" charset="0"/>
              </a:rPr>
              <a:t>而当控制从新活动中</a:t>
            </a:r>
            <a:r>
              <a:rPr lang="zh-CN" altLang="en-US" b="1" dirty="0">
                <a:solidFill>
                  <a:schemeClr val="tx2">
                    <a:lumMod val="60000"/>
                    <a:lumOff val="40000"/>
                  </a:schemeClr>
                </a:solidFill>
                <a:cs typeface="Times New Roman" pitchFamily="18" charset="0"/>
              </a:rPr>
              <a:t>返回</a:t>
            </a:r>
            <a:r>
              <a:rPr lang="zh-CN" altLang="en-US" b="1" dirty="0">
                <a:solidFill>
                  <a:schemeClr val="tx1"/>
                </a:solidFill>
                <a:cs typeface="Times New Roman" pitchFamily="18" charset="0"/>
              </a:rPr>
              <a:t>时，又必须</a:t>
            </a:r>
            <a:r>
              <a:rPr lang="zh-CN" altLang="en-US" b="1" dirty="0">
                <a:solidFill>
                  <a:schemeClr val="tx2">
                    <a:lumMod val="60000"/>
                    <a:lumOff val="40000"/>
                  </a:schemeClr>
                </a:solidFill>
                <a:cs typeface="Times New Roman" pitchFamily="18" charset="0"/>
              </a:rPr>
              <a:t>恢复</a:t>
            </a:r>
            <a:r>
              <a:rPr lang="en-US" altLang="zh-CN" b="1" dirty="0">
                <a:solidFill>
                  <a:schemeClr val="tx1"/>
                </a:solidFill>
                <a:cs typeface="Times New Roman" pitchFamily="18" charset="0"/>
              </a:rPr>
              <a:t>display</a:t>
            </a:r>
            <a:r>
              <a:rPr lang="zh-CN" altLang="en-US" b="1" dirty="0">
                <a:solidFill>
                  <a:schemeClr val="tx1"/>
                </a:solidFill>
                <a:cs typeface="Times New Roman" pitchFamily="18" charset="0"/>
              </a:rPr>
              <a:t>表的状态</a:t>
            </a:r>
          </a:p>
          <a:p>
            <a:pPr>
              <a:lnSpc>
                <a:spcPts val="4267"/>
              </a:lnSpc>
              <a:buClrTx/>
              <a:buFont typeface="Wingdings" pitchFamily="2" charset="2"/>
              <a:buChar char="Ø"/>
              <a:defRPr/>
            </a:pPr>
            <a:r>
              <a:rPr lang="zh-CN" altLang="en-US" b="1" dirty="0">
                <a:solidFill>
                  <a:schemeClr val="tx1"/>
                </a:solidFill>
                <a:cs typeface="Times New Roman" pitchFamily="18" charset="0"/>
              </a:rPr>
              <a:t>如果嵌套深度为</a:t>
            </a:r>
            <a:r>
              <a:rPr lang="en-US" altLang="zh-CN" b="1" i="1" dirty="0">
                <a:solidFill>
                  <a:schemeClr val="tx1"/>
                </a:solidFill>
                <a:cs typeface="Times New Roman" pitchFamily="18" charset="0"/>
              </a:rPr>
              <a:t>n</a:t>
            </a:r>
            <a:r>
              <a:rPr lang="en-US" altLang="zh-CN" b="1" i="1" baseline="-25000" dirty="0">
                <a:solidFill>
                  <a:schemeClr val="tx1"/>
                </a:solidFill>
                <a:cs typeface="Times New Roman" pitchFamily="18" charset="0"/>
              </a:rPr>
              <a:t>p</a:t>
            </a:r>
            <a:r>
              <a:rPr lang="zh-CN" altLang="en-US" b="1" dirty="0">
                <a:solidFill>
                  <a:schemeClr val="tx1"/>
                </a:solidFill>
                <a:cs typeface="Times New Roman" pitchFamily="18" charset="0"/>
              </a:rPr>
              <a:t>的过程</a:t>
            </a:r>
            <a:r>
              <a:rPr lang="en-US" altLang="zh-CN" b="1" i="1" dirty="0">
                <a:solidFill>
                  <a:schemeClr val="tx2">
                    <a:lumMod val="60000"/>
                    <a:lumOff val="40000"/>
                  </a:schemeClr>
                </a:solidFill>
                <a:cs typeface="Times New Roman" pitchFamily="18" charset="0"/>
              </a:rPr>
              <a:t>p</a:t>
            </a:r>
            <a:r>
              <a:rPr lang="zh-CN" altLang="en-US" b="1" dirty="0">
                <a:solidFill>
                  <a:schemeClr val="tx2">
                    <a:lumMod val="60000"/>
                    <a:lumOff val="40000"/>
                  </a:schemeClr>
                </a:solidFill>
                <a:cs typeface="Times New Roman" pitchFamily="18" charset="0"/>
              </a:rPr>
              <a:t>被调用</a:t>
            </a:r>
            <a:r>
              <a:rPr lang="zh-CN" altLang="en-US" b="1" dirty="0">
                <a:solidFill>
                  <a:schemeClr val="tx1"/>
                </a:solidFill>
                <a:cs typeface="Times New Roman" pitchFamily="18" charset="0"/>
              </a:rPr>
              <a:t>，并且它的活动记录不是</a:t>
            </a:r>
            <a:r>
              <a:rPr lang="en-US" altLang="zh-CN" b="1" i="1" dirty="0">
                <a:solidFill>
                  <a:schemeClr val="tx1"/>
                </a:solidFill>
                <a:cs typeface="Times New Roman" pitchFamily="18" charset="0"/>
              </a:rPr>
              <a:t>d</a:t>
            </a:r>
            <a:r>
              <a:rPr lang="en-US" altLang="zh-CN" b="1" dirty="0">
                <a:solidFill>
                  <a:schemeClr val="tx1"/>
                </a:solidFill>
                <a:cs typeface="Times New Roman" pitchFamily="18" charset="0"/>
              </a:rPr>
              <a:t>[</a:t>
            </a:r>
            <a:r>
              <a:rPr lang="en-US" altLang="zh-CN" b="1" i="1" dirty="0">
                <a:solidFill>
                  <a:schemeClr val="tx1"/>
                </a:solidFill>
                <a:cs typeface="Times New Roman" pitchFamily="18" charset="0"/>
              </a:rPr>
              <a:t>n</a:t>
            </a:r>
            <a:r>
              <a:rPr lang="en-US" altLang="zh-CN" b="1" i="1" baseline="-25000" dirty="0">
                <a:solidFill>
                  <a:schemeClr val="tx1"/>
                </a:solidFill>
                <a:cs typeface="Times New Roman" pitchFamily="18" charset="0"/>
              </a:rPr>
              <a:t>p</a:t>
            </a:r>
            <a:r>
              <a:rPr lang="en-US" altLang="zh-CN" b="1" dirty="0">
                <a:solidFill>
                  <a:schemeClr val="tx1"/>
                </a:solidFill>
                <a:cs typeface="Times New Roman" pitchFamily="18" charset="0"/>
              </a:rPr>
              <a:t>]</a:t>
            </a:r>
            <a:r>
              <a:rPr lang="zh-CN" altLang="en-US" b="1" dirty="0">
                <a:solidFill>
                  <a:schemeClr val="tx1"/>
                </a:solidFill>
                <a:cs typeface="Times New Roman" pitchFamily="18" charset="0"/>
              </a:rPr>
              <a:t>直接指向的活动记录，则</a:t>
            </a:r>
            <a:r>
              <a:rPr lang="en-US" altLang="zh-CN" b="1" i="1" dirty="0">
                <a:solidFill>
                  <a:schemeClr val="tx2">
                    <a:lumMod val="60000"/>
                    <a:lumOff val="40000"/>
                  </a:schemeClr>
                </a:solidFill>
                <a:cs typeface="Times New Roman" pitchFamily="18" charset="0"/>
              </a:rPr>
              <a:t>p</a:t>
            </a:r>
            <a:r>
              <a:rPr lang="zh-CN" altLang="en-US" b="1" dirty="0">
                <a:solidFill>
                  <a:schemeClr val="tx2">
                    <a:lumMod val="60000"/>
                    <a:lumOff val="40000"/>
                  </a:schemeClr>
                </a:solidFill>
                <a:cs typeface="Times New Roman" pitchFamily="18" charset="0"/>
              </a:rPr>
              <a:t>的活动记录</a:t>
            </a:r>
            <a:r>
              <a:rPr lang="zh-CN" altLang="en-US" b="1" dirty="0">
                <a:solidFill>
                  <a:schemeClr val="tx1"/>
                </a:solidFill>
                <a:cs typeface="Times New Roman" pitchFamily="18" charset="0"/>
              </a:rPr>
              <a:t>要</a:t>
            </a:r>
            <a:r>
              <a:rPr lang="zh-CN" altLang="en-US" b="1" dirty="0">
                <a:solidFill>
                  <a:schemeClr val="tx2">
                    <a:lumMod val="60000"/>
                    <a:lumOff val="40000"/>
                  </a:schemeClr>
                </a:solidFill>
                <a:cs typeface="Times New Roman" pitchFamily="18" charset="0"/>
              </a:rPr>
              <a:t>保存</a:t>
            </a:r>
            <a:r>
              <a:rPr lang="en-US" altLang="zh-CN" b="1" i="1" dirty="0">
                <a:solidFill>
                  <a:schemeClr val="tx2">
                    <a:lumMod val="60000"/>
                    <a:lumOff val="40000"/>
                  </a:schemeClr>
                </a:solidFill>
                <a:cs typeface="Times New Roman" pitchFamily="18" charset="0"/>
              </a:rPr>
              <a:t>d</a:t>
            </a:r>
            <a:r>
              <a:rPr lang="en-US" altLang="zh-CN" b="1" dirty="0">
                <a:solidFill>
                  <a:schemeClr val="tx2">
                    <a:lumMod val="60000"/>
                    <a:lumOff val="40000"/>
                  </a:schemeClr>
                </a:solidFill>
                <a:cs typeface="Times New Roman" pitchFamily="18" charset="0"/>
              </a:rPr>
              <a:t>[</a:t>
            </a:r>
            <a:r>
              <a:rPr lang="en-US" altLang="zh-CN" b="1" i="1" dirty="0">
                <a:solidFill>
                  <a:schemeClr val="tx2">
                    <a:lumMod val="60000"/>
                    <a:lumOff val="40000"/>
                  </a:schemeClr>
                </a:solidFill>
                <a:cs typeface="Times New Roman" pitchFamily="18" charset="0"/>
              </a:rPr>
              <a:t>n</a:t>
            </a:r>
            <a:r>
              <a:rPr lang="en-US" altLang="zh-CN" b="1" i="1" baseline="-25000" dirty="0">
                <a:solidFill>
                  <a:schemeClr val="tx2">
                    <a:lumMod val="60000"/>
                    <a:lumOff val="40000"/>
                  </a:schemeClr>
                </a:solidFill>
                <a:cs typeface="Times New Roman" pitchFamily="18" charset="0"/>
              </a:rPr>
              <a:t>p</a:t>
            </a:r>
            <a:r>
              <a:rPr lang="en-US" altLang="zh-CN" b="1" dirty="0">
                <a:solidFill>
                  <a:schemeClr val="tx2">
                    <a:lumMod val="60000"/>
                    <a:lumOff val="40000"/>
                  </a:schemeClr>
                </a:solidFill>
                <a:cs typeface="Times New Roman" pitchFamily="18" charset="0"/>
              </a:rPr>
              <a:t>]</a:t>
            </a:r>
            <a:r>
              <a:rPr lang="zh-CN" altLang="en-US" b="1" dirty="0">
                <a:solidFill>
                  <a:schemeClr val="tx2">
                    <a:lumMod val="60000"/>
                    <a:lumOff val="40000"/>
                  </a:schemeClr>
                </a:solidFill>
                <a:cs typeface="Times New Roman" pitchFamily="18" charset="0"/>
              </a:rPr>
              <a:t>原来的值</a:t>
            </a:r>
            <a:r>
              <a:rPr lang="zh-CN" altLang="en-US" b="1" dirty="0">
                <a:solidFill>
                  <a:schemeClr val="tx1"/>
                </a:solidFill>
                <a:cs typeface="Times New Roman" pitchFamily="18" charset="0"/>
              </a:rPr>
              <a:t>，同时置</a:t>
            </a:r>
            <a:r>
              <a:rPr lang="en-US" altLang="zh-CN" b="1" i="1" dirty="0">
                <a:solidFill>
                  <a:schemeClr val="tx1"/>
                </a:solidFill>
                <a:cs typeface="Times New Roman" pitchFamily="18" charset="0"/>
              </a:rPr>
              <a:t>d</a:t>
            </a:r>
            <a:r>
              <a:rPr lang="en-US" altLang="zh-CN" b="1" dirty="0">
                <a:solidFill>
                  <a:schemeClr val="tx1"/>
                </a:solidFill>
                <a:cs typeface="Times New Roman" pitchFamily="18" charset="0"/>
              </a:rPr>
              <a:t>[</a:t>
            </a:r>
            <a:r>
              <a:rPr lang="en-US" altLang="zh-CN" b="1" i="1" dirty="0">
                <a:solidFill>
                  <a:schemeClr val="tx1"/>
                </a:solidFill>
                <a:cs typeface="Times New Roman" pitchFamily="18" charset="0"/>
              </a:rPr>
              <a:t>n</a:t>
            </a:r>
            <a:r>
              <a:rPr lang="en-US" altLang="zh-CN" b="1" i="1" baseline="-25000" dirty="0">
                <a:solidFill>
                  <a:schemeClr val="tx1"/>
                </a:solidFill>
                <a:cs typeface="Times New Roman" pitchFamily="18" charset="0"/>
              </a:rPr>
              <a:t>p</a:t>
            </a:r>
            <a:r>
              <a:rPr lang="en-US" altLang="zh-CN" b="1" dirty="0">
                <a:solidFill>
                  <a:schemeClr val="tx1"/>
                </a:solidFill>
                <a:cs typeface="Times New Roman" pitchFamily="18" charset="0"/>
              </a:rPr>
              <a:t>]</a:t>
            </a:r>
            <a:r>
              <a:rPr lang="zh-CN" altLang="en-US" b="1" dirty="0">
                <a:solidFill>
                  <a:schemeClr val="tx1"/>
                </a:solidFill>
                <a:cs typeface="Times New Roman" pitchFamily="18" charset="0"/>
              </a:rPr>
              <a:t>指向</a:t>
            </a:r>
            <a:r>
              <a:rPr lang="en-US" altLang="zh-CN" b="1" i="1" dirty="0">
                <a:solidFill>
                  <a:schemeClr val="tx1"/>
                </a:solidFill>
                <a:cs typeface="Times New Roman" pitchFamily="18" charset="0"/>
              </a:rPr>
              <a:t>p</a:t>
            </a:r>
            <a:r>
              <a:rPr lang="zh-CN" altLang="en-US" b="1" dirty="0">
                <a:solidFill>
                  <a:schemeClr val="tx1"/>
                </a:solidFill>
                <a:cs typeface="Times New Roman" pitchFamily="18" charset="0"/>
              </a:rPr>
              <a:t>的这个活动记录</a:t>
            </a:r>
          </a:p>
          <a:p>
            <a:pPr>
              <a:lnSpc>
                <a:spcPts val="4267"/>
              </a:lnSpc>
              <a:buClrTx/>
              <a:buFont typeface="Wingdings" pitchFamily="2" charset="2"/>
              <a:buChar char="Ø"/>
              <a:defRPr/>
            </a:pPr>
            <a:r>
              <a:rPr lang="zh-CN" altLang="en-US" b="1" dirty="0">
                <a:solidFill>
                  <a:schemeClr val="tx1"/>
                </a:solidFill>
                <a:cs typeface="Times New Roman" pitchFamily="18" charset="0"/>
              </a:rPr>
              <a:t>当</a:t>
            </a:r>
            <a:r>
              <a:rPr lang="en-US" altLang="zh-CN" b="1" i="1" dirty="0">
                <a:solidFill>
                  <a:schemeClr val="tx1"/>
                </a:solidFill>
                <a:cs typeface="Times New Roman" pitchFamily="18" charset="0"/>
              </a:rPr>
              <a:t>p</a:t>
            </a:r>
            <a:r>
              <a:rPr lang="zh-CN" altLang="en-US" b="1" dirty="0">
                <a:solidFill>
                  <a:schemeClr val="tx2">
                    <a:lumMod val="60000"/>
                    <a:lumOff val="40000"/>
                  </a:schemeClr>
                </a:solidFill>
                <a:cs typeface="Times New Roman" pitchFamily="18" charset="0"/>
              </a:rPr>
              <a:t>返回</a:t>
            </a:r>
            <a:r>
              <a:rPr lang="zh-CN" altLang="en-US" b="1" dirty="0">
                <a:solidFill>
                  <a:schemeClr val="tx1"/>
                </a:solidFill>
                <a:cs typeface="Times New Roman" pitchFamily="18" charset="0"/>
              </a:rPr>
              <a:t>且它的活动记录被从运行栈中清除时，再将</a:t>
            </a:r>
            <a:r>
              <a:rPr lang="en-US" altLang="zh-CN" b="1" i="1" dirty="0">
                <a:solidFill>
                  <a:schemeClr val="tx1"/>
                </a:solidFill>
                <a:cs typeface="Times New Roman" pitchFamily="18" charset="0"/>
              </a:rPr>
              <a:t>d</a:t>
            </a:r>
            <a:r>
              <a:rPr lang="en-US" altLang="zh-CN" b="1" dirty="0">
                <a:solidFill>
                  <a:schemeClr val="tx1"/>
                </a:solidFill>
                <a:cs typeface="Times New Roman" pitchFamily="18" charset="0"/>
              </a:rPr>
              <a:t>[</a:t>
            </a:r>
            <a:r>
              <a:rPr lang="en-US" altLang="zh-CN" b="1" i="1" dirty="0">
                <a:solidFill>
                  <a:schemeClr val="tx1"/>
                </a:solidFill>
                <a:cs typeface="Times New Roman" pitchFamily="18" charset="0"/>
              </a:rPr>
              <a:t>n</a:t>
            </a:r>
            <a:r>
              <a:rPr lang="en-US" altLang="zh-CN" b="1" i="1" baseline="-25000" dirty="0">
                <a:solidFill>
                  <a:schemeClr val="tx1"/>
                </a:solidFill>
                <a:cs typeface="Times New Roman" pitchFamily="18" charset="0"/>
              </a:rPr>
              <a:t>p</a:t>
            </a:r>
            <a:r>
              <a:rPr lang="en-US" altLang="zh-CN" b="1" dirty="0">
                <a:solidFill>
                  <a:schemeClr val="tx1"/>
                </a:solidFill>
                <a:cs typeface="Times New Roman" pitchFamily="18" charset="0"/>
              </a:rPr>
              <a:t>]</a:t>
            </a:r>
            <a:r>
              <a:rPr lang="zh-CN" altLang="en-US" b="1" dirty="0">
                <a:solidFill>
                  <a:schemeClr val="tx2">
                    <a:lumMod val="60000"/>
                    <a:lumOff val="40000"/>
                  </a:schemeClr>
                </a:solidFill>
                <a:cs typeface="Times New Roman" pitchFamily="18" charset="0"/>
              </a:rPr>
              <a:t>恢复</a:t>
            </a:r>
            <a:r>
              <a:rPr lang="zh-CN" altLang="en-US" b="1" dirty="0">
                <a:solidFill>
                  <a:schemeClr val="tx1"/>
                </a:solidFill>
                <a:cs typeface="Times New Roman" pitchFamily="18" charset="0"/>
              </a:rPr>
              <a:t>为调用</a:t>
            </a:r>
            <a:r>
              <a:rPr lang="en-US" altLang="zh-CN" b="1" i="1" dirty="0">
                <a:solidFill>
                  <a:schemeClr val="tx1"/>
                </a:solidFill>
                <a:cs typeface="Times New Roman" pitchFamily="18" charset="0"/>
              </a:rPr>
              <a:t>p</a:t>
            </a:r>
            <a:r>
              <a:rPr lang="zh-CN" altLang="en-US" b="1" dirty="0">
                <a:solidFill>
                  <a:schemeClr val="tx1"/>
                </a:solidFill>
                <a:cs typeface="Times New Roman" pitchFamily="18" charset="0"/>
              </a:rPr>
              <a:t>之前的旧值</a:t>
            </a:r>
          </a:p>
          <a:p>
            <a:pPr>
              <a:lnSpc>
                <a:spcPts val="4267"/>
              </a:lnSpc>
              <a:buClrTx/>
              <a:buFont typeface="Wingdings" pitchFamily="2" charset="2"/>
              <a:buChar char="Ø"/>
              <a:defRPr/>
            </a:pPr>
            <a:r>
              <a:rPr lang="zh-CN" altLang="en-US" b="1" dirty="0">
                <a:solidFill>
                  <a:schemeClr val="tx1"/>
                </a:solidFill>
                <a:cs typeface="Times New Roman" pitchFamily="18" charset="0"/>
              </a:rPr>
              <a:t>如果运行栈中存在</a:t>
            </a:r>
            <a:r>
              <a:rPr lang="zh-CN" altLang="en-US" b="1" dirty="0">
                <a:solidFill>
                  <a:schemeClr val="tx2">
                    <a:lumMod val="60000"/>
                    <a:lumOff val="40000"/>
                  </a:schemeClr>
                </a:solidFill>
                <a:cs typeface="Times New Roman" pitchFamily="18" charset="0"/>
              </a:rPr>
              <a:t>多个</a:t>
            </a:r>
            <a:r>
              <a:rPr lang="zh-CN" altLang="en-US" b="1" dirty="0">
                <a:solidFill>
                  <a:schemeClr val="tx1"/>
                </a:solidFill>
                <a:cs typeface="Times New Roman" pitchFamily="18" charset="0"/>
              </a:rPr>
              <a:t>嵌套深度为</a:t>
            </a:r>
            <a:r>
              <a:rPr lang="en-US" altLang="zh-CN" b="1" i="1" dirty="0" err="1">
                <a:solidFill>
                  <a:schemeClr val="tx1"/>
                </a:solidFill>
                <a:cs typeface="Times New Roman" pitchFamily="18" charset="0"/>
              </a:rPr>
              <a:t>i</a:t>
            </a:r>
            <a:r>
              <a:rPr lang="zh-CN" altLang="en-US" b="1" dirty="0">
                <a:solidFill>
                  <a:schemeClr val="tx1"/>
                </a:solidFill>
                <a:cs typeface="Times New Roman" pitchFamily="18" charset="0"/>
              </a:rPr>
              <a:t>的过程的活动记录，则通过这些</a:t>
            </a:r>
            <a:r>
              <a:rPr lang="zh-CN" altLang="en-US" b="1" dirty="0">
                <a:solidFill>
                  <a:schemeClr val="tx2">
                    <a:lumMod val="60000"/>
                    <a:lumOff val="40000"/>
                  </a:schemeClr>
                </a:solidFill>
                <a:cs typeface="Times New Roman" pitchFamily="18" charset="0"/>
              </a:rPr>
              <a:t>保存的</a:t>
            </a:r>
            <a:r>
              <a:rPr lang="en-US" altLang="zh-CN" b="1" i="1" dirty="0">
                <a:solidFill>
                  <a:schemeClr val="tx2">
                    <a:lumMod val="60000"/>
                    <a:lumOff val="40000"/>
                  </a:schemeClr>
                </a:solidFill>
                <a:cs typeface="Times New Roman" pitchFamily="18" charset="0"/>
              </a:rPr>
              <a:t>d</a:t>
            </a:r>
            <a:r>
              <a:rPr lang="en-US" altLang="zh-CN" b="1" dirty="0">
                <a:solidFill>
                  <a:schemeClr val="tx2">
                    <a:lumMod val="60000"/>
                    <a:lumOff val="40000"/>
                  </a:schemeClr>
                </a:solidFill>
                <a:cs typeface="Times New Roman" pitchFamily="18" charset="0"/>
              </a:rPr>
              <a:t>[</a:t>
            </a:r>
            <a:r>
              <a:rPr lang="en-US" altLang="zh-CN" b="1" i="1" dirty="0" err="1">
                <a:solidFill>
                  <a:schemeClr val="tx2">
                    <a:lumMod val="60000"/>
                    <a:lumOff val="40000"/>
                  </a:schemeClr>
                </a:solidFill>
                <a:cs typeface="Times New Roman" pitchFamily="18" charset="0"/>
              </a:rPr>
              <a:t>i</a:t>
            </a:r>
            <a:r>
              <a:rPr lang="en-US" altLang="zh-CN" b="1" dirty="0">
                <a:solidFill>
                  <a:schemeClr val="tx2">
                    <a:lumMod val="60000"/>
                    <a:lumOff val="40000"/>
                  </a:schemeClr>
                </a:solidFill>
                <a:cs typeface="Times New Roman" pitchFamily="18" charset="0"/>
              </a:rPr>
              <a:t>]</a:t>
            </a:r>
            <a:r>
              <a:rPr lang="zh-CN" altLang="en-US" b="1" dirty="0">
                <a:solidFill>
                  <a:schemeClr val="tx1"/>
                </a:solidFill>
                <a:cs typeface="Times New Roman" pitchFamily="18" charset="0"/>
              </a:rPr>
              <a:t>就将它们</a:t>
            </a:r>
            <a:r>
              <a:rPr lang="zh-CN" altLang="en-US" b="1" dirty="0">
                <a:solidFill>
                  <a:schemeClr val="tx2">
                    <a:lumMod val="60000"/>
                    <a:lumOff val="40000"/>
                  </a:schemeClr>
                </a:solidFill>
                <a:cs typeface="Times New Roman" pitchFamily="18" charset="0"/>
              </a:rPr>
              <a:t>链接</a:t>
            </a:r>
            <a:r>
              <a:rPr lang="zh-CN" altLang="en-US" b="1" dirty="0">
                <a:solidFill>
                  <a:schemeClr val="tx1"/>
                </a:solidFill>
                <a:cs typeface="Times New Roman" pitchFamily="18" charset="0"/>
              </a:rPr>
              <a:t>在了一起，但是</a:t>
            </a:r>
            <a:r>
              <a:rPr lang="en-US" altLang="zh-CN" b="1" i="1" dirty="0">
                <a:solidFill>
                  <a:schemeClr val="tx1"/>
                </a:solidFill>
                <a:cs typeface="Times New Roman" pitchFamily="18" charset="0"/>
              </a:rPr>
              <a:t>d</a:t>
            </a:r>
            <a:r>
              <a:rPr lang="en-US" altLang="zh-CN" b="1" dirty="0">
                <a:solidFill>
                  <a:schemeClr val="tx1"/>
                </a:solidFill>
                <a:cs typeface="Times New Roman" pitchFamily="18" charset="0"/>
              </a:rPr>
              <a:t>[</a:t>
            </a:r>
            <a:r>
              <a:rPr lang="en-US" altLang="zh-CN" b="1" i="1" dirty="0" err="1">
                <a:solidFill>
                  <a:schemeClr val="tx1"/>
                </a:solidFill>
                <a:cs typeface="Times New Roman" pitchFamily="18" charset="0"/>
              </a:rPr>
              <a:t>i</a:t>
            </a:r>
            <a:r>
              <a:rPr lang="en-US" altLang="zh-CN" b="1" dirty="0">
                <a:solidFill>
                  <a:schemeClr val="tx1"/>
                </a:solidFill>
                <a:cs typeface="Times New Roman" pitchFamily="18" charset="0"/>
              </a:rPr>
              <a:t>]</a:t>
            </a:r>
            <a:r>
              <a:rPr lang="zh-CN" altLang="en-US" b="1" dirty="0">
                <a:solidFill>
                  <a:schemeClr val="tx1"/>
                </a:solidFill>
                <a:cs typeface="Times New Roman" pitchFamily="18" charset="0"/>
              </a:rPr>
              <a:t>始终指向</a:t>
            </a:r>
            <a:r>
              <a:rPr lang="zh-CN" altLang="en-US" b="1" dirty="0">
                <a:solidFill>
                  <a:schemeClr val="tx2">
                    <a:lumMod val="60000"/>
                    <a:lumOff val="40000"/>
                  </a:schemeClr>
                </a:solidFill>
                <a:cs typeface="Times New Roman" pitchFamily="18" charset="0"/>
              </a:rPr>
              <a:t>当前活跃的</a:t>
            </a:r>
            <a:r>
              <a:rPr lang="zh-CN" altLang="en-US" b="1" dirty="0">
                <a:solidFill>
                  <a:schemeClr val="tx1"/>
                </a:solidFill>
                <a:cs typeface="Times New Roman" pitchFamily="18" charset="0"/>
              </a:rPr>
              <a:t>那个活动记录</a:t>
            </a:r>
          </a:p>
        </p:txBody>
      </p:sp>
      <p:sp>
        <p:nvSpPr>
          <p:cNvPr id="101379" name="Rectangle 2"/>
          <p:cNvSpPr>
            <a:spLocks noGrp="1" noChangeArrowheads="1"/>
          </p:cNvSpPr>
          <p:nvPr>
            <p:ph type="title"/>
          </p:nvPr>
        </p:nvSpPr>
        <p:spPr>
          <a:xfrm>
            <a:off x="1007533" y="357718"/>
            <a:ext cx="10574867" cy="478367"/>
          </a:xfrm>
        </p:spPr>
        <p:txBody>
          <a:bodyPr/>
          <a:lstStyle/>
          <a:p>
            <a:pPr eaLnBrk="1" hangingPunct="1"/>
            <a:r>
              <a:rPr lang="en-US" altLang="zh-CN" sz="4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display</a:t>
            </a:r>
            <a:r>
              <a:rPr lang="zh-CN" altLang="en-US" sz="4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表的维护</a:t>
            </a:r>
            <a:endParaRPr lang="zh-CN" altLang="en-US" sz="3333" dirty="0">
              <a:solidFill>
                <a:schemeClr val="tx1"/>
              </a:solidFill>
              <a:ea typeface="楷体_GB2312" pitchFamily="49" charset="-122"/>
              <a:cs typeface="Times New Roman" panose="02020603050405020304" pitchFamily="18" charset="0"/>
            </a:endParaRPr>
          </a:p>
        </p:txBody>
      </p:sp>
    </p:spTree>
    <p:extLst>
      <p:ext uri="{BB962C8B-B14F-4D97-AF65-F5344CB8AC3E}">
        <p14:creationId xmlns:p14="http://schemas.microsoft.com/office/powerpoint/2010/main" val="5641611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20002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anchor="ctr"/>
          <a:lstStyle/>
          <a:p>
            <a:pPr algn="ctr">
              <a:defRPr/>
            </a:pPr>
            <a:endParaRPr lang="zh-CN" altLang="en-US" sz="2133" dirty="0">
              <a:solidFill>
                <a:prstClr val="black">
                  <a:lumMod val="85000"/>
                  <a:lumOff val="15000"/>
                </a:prstClr>
              </a:solidFill>
            </a:endParaRPr>
          </a:p>
        </p:txBody>
      </p:sp>
      <p:sp>
        <p:nvSpPr>
          <p:cNvPr id="119811" name="矩形 7"/>
          <p:cNvSpPr>
            <a:spLocks noChangeArrowheads="1"/>
          </p:cNvSpPr>
          <p:nvPr/>
        </p:nvSpPr>
        <p:spPr bwMode="auto">
          <a:xfrm>
            <a:off x="6000752" y="1809751"/>
            <a:ext cx="5810249" cy="410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40" tIns="45720" rIns="91440" bIns="45720">
            <a:spAutoFit/>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nSpc>
                <a:spcPts val="5333"/>
              </a:lnSpc>
            </a:pPr>
            <a:r>
              <a:rPr lang="en-US" altLang="zh-CN" sz="3333" b="0" dirty="0">
                <a:solidFill>
                  <a:srgbClr val="7F7F7F"/>
                </a:solidFill>
                <a:latin typeface="微软雅黑" panose="020B0503020204020204" pitchFamily="34" charset="-122"/>
                <a:ea typeface="微软雅黑" panose="020B0503020204020204" pitchFamily="34" charset="-122"/>
              </a:rPr>
              <a:t>7.1 </a:t>
            </a:r>
            <a:r>
              <a:rPr lang="zh-CN" altLang="en-US" sz="3333" b="0" dirty="0">
                <a:solidFill>
                  <a:srgbClr val="7F7F7F"/>
                </a:solidFill>
                <a:latin typeface="微软雅黑" panose="020B0503020204020204" pitchFamily="34" charset="-122"/>
                <a:ea typeface="微软雅黑" panose="020B0503020204020204" pitchFamily="34" charset="-122"/>
              </a:rPr>
              <a:t>存储组织</a:t>
            </a:r>
          </a:p>
          <a:p>
            <a:pPr>
              <a:lnSpc>
                <a:spcPts val="5333"/>
              </a:lnSpc>
            </a:pPr>
            <a:r>
              <a:rPr lang="en-US" altLang="zh-CN" sz="3333" b="0" dirty="0">
                <a:solidFill>
                  <a:srgbClr val="7F7F7F"/>
                </a:solidFill>
                <a:latin typeface="微软雅黑" panose="020B0503020204020204" pitchFamily="34" charset="-122"/>
                <a:ea typeface="微软雅黑" panose="020B0503020204020204" pitchFamily="34" charset="-122"/>
              </a:rPr>
              <a:t>7.2 </a:t>
            </a:r>
            <a:r>
              <a:rPr lang="zh-CN" altLang="en-US" sz="3333" b="0" dirty="0">
                <a:solidFill>
                  <a:srgbClr val="7F7F7F"/>
                </a:solidFill>
                <a:latin typeface="微软雅黑" panose="020B0503020204020204" pitchFamily="34" charset="-122"/>
                <a:ea typeface="微软雅黑" panose="020B0503020204020204" pitchFamily="34" charset="-122"/>
              </a:rPr>
              <a:t>静态存储分配</a:t>
            </a:r>
          </a:p>
          <a:p>
            <a:pPr>
              <a:lnSpc>
                <a:spcPts val="5333"/>
              </a:lnSpc>
            </a:pPr>
            <a:r>
              <a:rPr lang="en-US" altLang="zh-CN" sz="3333" b="0" dirty="0">
                <a:solidFill>
                  <a:srgbClr val="7F7F7F"/>
                </a:solidFill>
                <a:latin typeface="微软雅黑" panose="020B0503020204020204" pitchFamily="34" charset="-122"/>
                <a:ea typeface="微软雅黑" panose="020B0503020204020204" pitchFamily="34" charset="-122"/>
              </a:rPr>
              <a:t>7.3 </a:t>
            </a:r>
            <a:r>
              <a:rPr lang="zh-CN" altLang="en-US" sz="3333" b="0" dirty="0">
                <a:solidFill>
                  <a:srgbClr val="7F7F7F"/>
                </a:solidFill>
                <a:latin typeface="微软雅黑" panose="020B0503020204020204" pitchFamily="34" charset="-122"/>
                <a:ea typeface="微软雅黑" panose="020B0503020204020204" pitchFamily="34" charset="-122"/>
              </a:rPr>
              <a:t>栈式存储分配</a:t>
            </a:r>
          </a:p>
          <a:p>
            <a:pPr>
              <a:lnSpc>
                <a:spcPts val="5333"/>
              </a:lnSpc>
            </a:pPr>
            <a:r>
              <a:rPr lang="en-US" altLang="zh-CN" sz="3333" b="0" dirty="0">
                <a:solidFill>
                  <a:srgbClr val="7F7F7F"/>
                </a:solidFill>
                <a:latin typeface="微软雅黑" panose="020B0503020204020204" pitchFamily="34" charset="-122"/>
                <a:ea typeface="微软雅黑" panose="020B0503020204020204" pitchFamily="34" charset="-122"/>
              </a:rPr>
              <a:t>7.4 </a:t>
            </a:r>
            <a:r>
              <a:rPr lang="zh-CN" altLang="en-US" sz="3333" b="0" dirty="0">
                <a:solidFill>
                  <a:srgbClr val="7F7F7F"/>
                </a:solidFill>
                <a:latin typeface="微软雅黑" panose="020B0503020204020204" pitchFamily="34" charset="-122"/>
                <a:ea typeface="微软雅黑" panose="020B0503020204020204" pitchFamily="34" charset="-122"/>
              </a:rPr>
              <a:t>非局部数据的访问</a:t>
            </a:r>
          </a:p>
          <a:p>
            <a:pPr>
              <a:lnSpc>
                <a:spcPts val="5333"/>
              </a:lnSpc>
            </a:pPr>
            <a:r>
              <a:rPr lang="en-US" altLang="zh-CN" sz="3333" b="0" dirty="0">
                <a:solidFill>
                  <a:srgbClr val="7F7F7F"/>
                </a:solidFill>
                <a:latin typeface="微软雅黑" panose="020B0503020204020204" pitchFamily="34" charset="-122"/>
                <a:ea typeface="微软雅黑" panose="020B0503020204020204" pitchFamily="34" charset="-122"/>
              </a:rPr>
              <a:t>7.5 </a:t>
            </a:r>
            <a:r>
              <a:rPr lang="zh-CN" altLang="en-US" sz="3333" b="0" dirty="0">
                <a:solidFill>
                  <a:srgbClr val="7F7F7F"/>
                </a:solidFill>
                <a:latin typeface="微软雅黑" panose="020B0503020204020204" pitchFamily="34" charset="-122"/>
                <a:ea typeface="微软雅黑" panose="020B0503020204020204" pitchFamily="34" charset="-122"/>
              </a:rPr>
              <a:t>参数传递</a:t>
            </a:r>
            <a:endParaRPr lang="en-US" altLang="zh-CN" sz="3333" b="0" dirty="0">
              <a:solidFill>
                <a:srgbClr val="7F7F7F"/>
              </a:solidFill>
              <a:latin typeface="微软雅黑" panose="020B0503020204020204" pitchFamily="34" charset="-122"/>
              <a:ea typeface="微软雅黑" panose="020B0503020204020204" pitchFamily="34" charset="-122"/>
            </a:endParaRPr>
          </a:p>
          <a:p>
            <a:pPr>
              <a:lnSpc>
                <a:spcPts val="5333"/>
              </a:lnSpc>
            </a:pPr>
            <a:r>
              <a:rPr lang="en-US" altLang="zh-CN" sz="3333" b="0" dirty="0">
                <a:solidFill>
                  <a:srgbClr val="2D83F4"/>
                </a:solidFill>
                <a:latin typeface="微软雅黑" panose="020B0503020204020204" pitchFamily="34" charset="-122"/>
                <a:ea typeface="微软雅黑" panose="020B0503020204020204" pitchFamily="34" charset="-122"/>
              </a:rPr>
              <a:t>7.6 </a:t>
            </a:r>
            <a:r>
              <a:rPr lang="zh-CN" altLang="en-US" sz="3333" b="0" dirty="0">
                <a:solidFill>
                  <a:srgbClr val="2D83F4"/>
                </a:solidFill>
                <a:latin typeface="微软雅黑" panose="020B0503020204020204" pitchFamily="34" charset="-122"/>
                <a:ea typeface="微软雅黑" panose="020B0503020204020204" pitchFamily="34" charset="-122"/>
              </a:rPr>
              <a:t>符号表</a:t>
            </a:r>
          </a:p>
        </p:txBody>
      </p:sp>
      <p:pic>
        <p:nvPicPr>
          <p:cNvPr id="119812" name="Picture 7" descr="E:\工大编译\ppt\制作\0330e9c554c768200000158fc50d53d.jpg"/>
          <p:cNvPicPr>
            <a:picLocks noChangeAspect="1" noChangeArrowheads="1"/>
          </p:cNvPicPr>
          <p:nvPr/>
        </p:nvPicPr>
        <p:blipFill>
          <a:blip r:embed="rId2">
            <a:extLst>
              <a:ext uri="{28A0092B-C50C-407E-A947-70E740481C1C}">
                <a14:useLocalDpi xmlns:a14="http://schemas.microsoft.com/office/drawing/2010/main" val="0"/>
              </a:ext>
            </a:extLst>
          </a:blip>
          <a:srcRect l="15538" r="21837"/>
          <a:stretch>
            <a:fillRect/>
          </a:stretch>
        </p:blipFill>
        <p:spPr bwMode="auto">
          <a:xfrm>
            <a:off x="-8466" y="0"/>
            <a:ext cx="57277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15"/>
          <p:cNvSpPr/>
          <p:nvPr/>
        </p:nvSpPr>
        <p:spPr>
          <a:xfrm>
            <a:off x="5524501" y="476251"/>
            <a:ext cx="2571751" cy="1047749"/>
          </a:xfrm>
          <a:prstGeom prst="rect">
            <a:avLst/>
          </a:prstGeom>
          <a:solidFill>
            <a:schemeClr val="accent2">
              <a:lumMod val="60000"/>
              <a:lumOff val="4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anchor="ctr"/>
          <a:lstStyle/>
          <a:p>
            <a:pPr algn="ctr">
              <a:defRPr/>
            </a:pPr>
            <a:r>
              <a:rPr lang="zh-CN" altLang="en-US" sz="5333" spc="800" dirty="0">
                <a:solidFill>
                  <a:prstClr val="white"/>
                </a:solidFill>
                <a:latin typeface="微软雅黑" pitchFamily="34" charset="-122"/>
                <a:ea typeface="微软雅黑" pitchFamily="34" charset="-122"/>
              </a:rPr>
              <a:t>提纲</a:t>
            </a:r>
            <a:endParaRPr lang="zh-CN" altLang="en-US" sz="2133" dirty="0">
              <a:solidFill>
                <a:prstClr val="black">
                  <a:lumMod val="85000"/>
                  <a:lumOff val="15000"/>
                </a:prstClr>
              </a:solidFill>
            </a:endParaRPr>
          </a:p>
        </p:txBody>
      </p:sp>
    </p:spTree>
    <p:extLst>
      <p:ext uri="{BB962C8B-B14F-4D97-AF65-F5344CB8AC3E}">
        <p14:creationId xmlns:p14="http://schemas.microsoft.com/office/powerpoint/2010/main" val="1490992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571500" y="1458097"/>
            <a:ext cx="11381317" cy="5139554"/>
          </a:xfrm>
        </p:spPr>
        <p:txBody>
          <a:bodyPr/>
          <a:lstStyle/>
          <a:p>
            <a:pPr marL="363530" indent="-363530">
              <a:lnSpc>
                <a:spcPts val="4500"/>
              </a:lnSpc>
              <a:buClrTx/>
              <a:buFont typeface="Wingdings" pitchFamily="2" charset="2"/>
              <a:buChar char="Ø"/>
              <a:defRPr/>
            </a:pPr>
            <a:r>
              <a:rPr lang="zh-CN" altLang="en-US" sz="3333" b="1" dirty="0">
                <a:solidFill>
                  <a:schemeClr val="tx1"/>
                </a:solidFill>
                <a:cs typeface="Times New Roman" pitchFamily="18" charset="0"/>
              </a:rPr>
              <a:t>对于那些在</a:t>
            </a:r>
            <a:r>
              <a:rPr lang="zh-CN" altLang="en-US" sz="3333" b="1" dirty="0">
                <a:solidFill>
                  <a:schemeClr val="tx2">
                    <a:lumMod val="60000"/>
                    <a:lumOff val="40000"/>
                  </a:schemeClr>
                </a:solidFill>
                <a:cs typeface="Times New Roman" pitchFamily="18" charset="0"/>
              </a:rPr>
              <a:t>编译时刻</a:t>
            </a:r>
            <a:r>
              <a:rPr lang="zh-CN" altLang="en-US" sz="3333" b="1" dirty="0">
                <a:solidFill>
                  <a:schemeClr val="tx1"/>
                </a:solidFill>
                <a:cs typeface="Times New Roman" pitchFamily="18" charset="0"/>
              </a:rPr>
              <a:t>就可以确定大小的数据对象，可以在编译时刻就为它们分配存储空间，这样的分配策略称为</a:t>
            </a:r>
            <a:r>
              <a:rPr lang="zh-CN" altLang="en-US" sz="3333" b="1" dirty="0">
                <a:solidFill>
                  <a:srgbClr val="FF0000"/>
                </a:solidFill>
                <a:cs typeface="Times New Roman" pitchFamily="18" charset="0"/>
              </a:rPr>
              <a:t>静态存储分配</a:t>
            </a:r>
          </a:p>
          <a:p>
            <a:pPr marL="363530" indent="-363530">
              <a:lnSpc>
                <a:spcPts val="4500"/>
              </a:lnSpc>
              <a:buClrTx/>
              <a:buFont typeface="Wingdings" pitchFamily="2" charset="2"/>
              <a:buChar char="Ø"/>
              <a:defRPr/>
            </a:pPr>
            <a:r>
              <a:rPr lang="zh-CN" altLang="en-US" sz="3333" b="1" dirty="0">
                <a:solidFill>
                  <a:schemeClr val="tx1"/>
                </a:solidFill>
                <a:cs typeface="Times New Roman" pitchFamily="18" charset="0"/>
              </a:rPr>
              <a:t>反之，如果不能在编译时完全确定数据对象的大小，就要采用</a:t>
            </a:r>
            <a:r>
              <a:rPr lang="zh-CN" altLang="en-US" sz="3333" b="1" dirty="0">
                <a:solidFill>
                  <a:srgbClr val="FF0000"/>
                </a:solidFill>
                <a:cs typeface="Times New Roman" pitchFamily="18" charset="0"/>
              </a:rPr>
              <a:t>动态存储分配</a:t>
            </a:r>
            <a:r>
              <a:rPr lang="zh-CN" altLang="en-US" sz="3333" b="1" dirty="0">
                <a:solidFill>
                  <a:schemeClr val="tx1"/>
                </a:solidFill>
                <a:cs typeface="Times New Roman" pitchFamily="18" charset="0"/>
              </a:rPr>
              <a:t>的策略。即在编译时仅产生各种必要的信息，而在</a:t>
            </a:r>
            <a:r>
              <a:rPr lang="zh-CN" altLang="en-US" sz="3333" b="1" dirty="0">
                <a:solidFill>
                  <a:schemeClr val="tx2">
                    <a:lumMod val="60000"/>
                    <a:lumOff val="40000"/>
                  </a:schemeClr>
                </a:solidFill>
                <a:cs typeface="Times New Roman" pitchFamily="18" charset="0"/>
              </a:rPr>
              <a:t>运行时刻</a:t>
            </a:r>
            <a:r>
              <a:rPr lang="zh-CN" altLang="en-US" sz="3333" b="1" dirty="0">
                <a:solidFill>
                  <a:schemeClr val="tx1"/>
                </a:solidFill>
                <a:cs typeface="Times New Roman" pitchFamily="18" charset="0"/>
              </a:rPr>
              <a:t>，再动态地分配数据对象的存储空间</a:t>
            </a:r>
            <a:endParaRPr lang="en-US" altLang="zh-CN" sz="3333" b="1" dirty="0">
              <a:solidFill>
                <a:schemeClr val="tx1"/>
              </a:solidFill>
              <a:cs typeface="Times New Roman" pitchFamily="18" charset="0"/>
            </a:endParaRPr>
          </a:p>
          <a:p>
            <a:pPr marL="0" indent="0">
              <a:lnSpc>
                <a:spcPts val="4667"/>
              </a:lnSpc>
              <a:buClrTx/>
              <a:buNone/>
              <a:defRPr/>
            </a:pPr>
            <a:endParaRPr lang="zh-CN" altLang="en-US" sz="3333" b="1" dirty="0">
              <a:solidFill>
                <a:schemeClr val="tx1"/>
              </a:solidFill>
              <a:cs typeface="Times New Roman" pitchFamily="18" charset="0"/>
            </a:endParaRPr>
          </a:p>
        </p:txBody>
      </p:sp>
      <p:sp>
        <p:nvSpPr>
          <p:cNvPr id="27651" name="Rectangle 2"/>
          <p:cNvSpPr>
            <a:spLocks noGrp="1" noChangeArrowheads="1"/>
          </p:cNvSpPr>
          <p:nvPr>
            <p:ph type="title"/>
          </p:nvPr>
        </p:nvSpPr>
        <p:spPr>
          <a:xfrm>
            <a:off x="1007533" y="357718"/>
            <a:ext cx="10574867" cy="478367"/>
          </a:xfrm>
        </p:spPr>
        <p:txBody>
          <a:bodyPr/>
          <a:lstStyle/>
          <a:p>
            <a:pPr eaLnBrk="1" hangingPunct="1"/>
            <a:r>
              <a:rPr lang="zh-CN" altLang="en-US" sz="4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存储分配策略</a:t>
            </a:r>
          </a:p>
        </p:txBody>
      </p:sp>
      <p:sp>
        <p:nvSpPr>
          <p:cNvPr id="4" name="Rectangle 4"/>
          <p:cNvSpPr>
            <a:spLocks noChangeArrowheads="1"/>
          </p:cNvSpPr>
          <p:nvPr/>
        </p:nvSpPr>
        <p:spPr bwMode="auto">
          <a:xfrm>
            <a:off x="1967542" y="5733257"/>
            <a:ext cx="8065063" cy="605230"/>
          </a:xfrm>
          <a:prstGeom prst="rect">
            <a:avLst/>
          </a:prstGeom>
          <a:solidFill>
            <a:schemeClr val="accent5">
              <a:lumMod val="60000"/>
              <a:lumOff val="40000"/>
            </a:schemeClr>
          </a:solidFill>
          <a:ln w="9525">
            <a:solidFill>
              <a:schemeClr val="tx1"/>
            </a:solidFill>
            <a:miter lim="800000"/>
            <a:headEnd/>
            <a:tailEnd/>
          </a:ln>
        </p:spPr>
        <p:txBody>
          <a:bodyPr wrap="square" lIns="91440" tIns="45720" rIns="91440" bIns="45720">
            <a:spAutoFit/>
          </a:bodyPr>
          <a:lstStyle/>
          <a:p>
            <a:pPr algn="ctr" defTabSz="1219170" fontAlgn="base">
              <a:spcBef>
                <a:spcPct val="0"/>
              </a:spcBef>
              <a:spcAft>
                <a:spcPct val="0"/>
              </a:spcAft>
              <a:defRPr/>
            </a:pPr>
            <a:r>
              <a:rPr lang="zh-CN" altLang="en-US" sz="3333" b="1" dirty="0">
                <a:solidFill>
                  <a:srgbClr val="0000FF"/>
                </a:solidFill>
                <a:latin typeface="楷体" pitchFamily="49" charset="-122"/>
                <a:ea typeface="楷体" pitchFamily="49" charset="-122"/>
              </a:rPr>
              <a:t>静态</a:t>
            </a:r>
            <a:r>
              <a:rPr lang="zh-CN" altLang="en-US" sz="3333" b="1" dirty="0">
                <a:solidFill>
                  <a:prstClr val="black"/>
                </a:solidFill>
                <a:latin typeface="楷体" pitchFamily="49" charset="-122"/>
                <a:ea typeface="楷体" pitchFamily="49" charset="-122"/>
              </a:rPr>
              <a:t>和</a:t>
            </a:r>
            <a:r>
              <a:rPr lang="zh-CN" altLang="en-US" sz="3333" b="1" dirty="0">
                <a:solidFill>
                  <a:srgbClr val="0000FF"/>
                </a:solidFill>
                <a:latin typeface="楷体" pitchFamily="49" charset="-122"/>
                <a:ea typeface="楷体" pitchFamily="49" charset="-122"/>
              </a:rPr>
              <a:t>动态</a:t>
            </a:r>
            <a:r>
              <a:rPr lang="zh-CN" altLang="en-US" sz="3333" b="1" dirty="0">
                <a:solidFill>
                  <a:prstClr val="black"/>
                </a:solidFill>
                <a:latin typeface="楷体" pitchFamily="49" charset="-122"/>
                <a:ea typeface="楷体" pitchFamily="49" charset="-122"/>
              </a:rPr>
              <a:t>分别对应</a:t>
            </a:r>
            <a:r>
              <a:rPr lang="zh-CN" altLang="en-US" sz="3333" b="1" dirty="0">
                <a:solidFill>
                  <a:srgbClr val="0000FF"/>
                </a:solidFill>
                <a:latin typeface="楷体" pitchFamily="49" charset="-122"/>
                <a:ea typeface="楷体" pitchFamily="49" charset="-122"/>
              </a:rPr>
              <a:t>编译时刻</a:t>
            </a:r>
            <a:r>
              <a:rPr lang="zh-CN" altLang="en-US" sz="3333" b="1" dirty="0">
                <a:solidFill>
                  <a:prstClr val="black"/>
                </a:solidFill>
                <a:latin typeface="楷体" pitchFamily="49" charset="-122"/>
                <a:ea typeface="楷体" pitchFamily="49" charset="-122"/>
              </a:rPr>
              <a:t>和</a:t>
            </a:r>
            <a:r>
              <a:rPr lang="zh-CN" altLang="en-US" sz="3333" b="1" dirty="0">
                <a:solidFill>
                  <a:srgbClr val="0000FF"/>
                </a:solidFill>
                <a:latin typeface="楷体" pitchFamily="49" charset="-122"/>
                <a:ea typeface="楷体" pitchFamily="49" charset="-122"/>
              </a:rPr>
              <a:t>运行时刻</a:t>
            </a:r>
            <a:endParaRPr lang="zh-CN" altLang="en-US" sz="3333" b="1" dirty="0">
              <a:solidFill>
                <a:srgbClr val="5EAEFF"/>
              </a:solidFill>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 calcmode="lin" valueType="num">
                                      <p:cBhvr>
                                        <p:cTn id="7" dur="500" fill="hold"/>
                                        <p:tgtEl>
                                          <p:spTgt spid="2048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048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0483">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20483">
                                            <p:txEl>
                                              <p:pRg st="1" end="1"/>
                                            </p:txEl>
                                          </p:spTgt>
                                        </p:tgtEl>
                                        <p:attrNameLst>
                                          <p:attrName>style.visibility</p:attrName>
                                        </p:attrNameLst>
                                      </p:cBhvr>
                                      <p:to>
                                        <p:strVal val="visible"/>
                                      </p:to>
                                    </p:set>
                                    <p:anim calcmode="lin" valueType="num">
                                      <p:cBhvr>
                                        <p:cTn id="12" dur="500" fill="hold"/>
                                        <p:tgtEl>
                                          <p:spTgt spid="2048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2048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20483">
                                            <p:txEl>
                                              <p:pRg st="1" end="1"/>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3"/>
          <p:cNvSpPr>
            <a:spLocks noGrp="1" noChangeArrowheads="1"/>
          </p:cNvSpPr>
          <p:nvPr>
            <p:ph idx="1"/>
          </p:nvPr>
        </p:nvSpPr>
        <p:spPr>
          <a:xfrm>
            <a:off x="571501" y="1128184"/>
            <a:ext cx="11239500" cy="4301067"/>
          </a:xfrm>
        </p:spPr>
        <p:txBody>
          <a:bodyPr/>
          <a:lstStyle/>
          <a:p>
            <a:pPr eaLnBrk="1" hangingPunct="1">
              <a:buClrTx/>
              <a:buFont typeface="Wingdings" panose="05000000000000000000" pitchFamily="2" charset="2"/>
              <a:buChar char="Ø"/>
            </a:pPr>
            <a:r>
              <a:rPr lang="zh-CN" altLang="en-US" sz="3733" b="1" dirty="0">
                <a:solidFill>
                  <a:schemeClr val="tx1"/>
                </a:solidFill>
                <a:latin typeface="楷体" panose="02010609060101010101" pitchFamily="49" charset="-122"/>
              </a:rPr>
              <a:t>符号表是用于存放</a:t>
            </a:r>
            <a:r>
              <a:rPr lang="zh-CN" altLang="en-US" sz="3733" b="1" dirty="0">
                <a:solidFill>
                  <a:schemeClr val="tx2">
                    <a:lumMod val="60000"/>
                    <a:lumOff val="40000"/>
                  </a:schemeClr>
                </a:solidFill>
                <a:latin typeface="楷体" panose="02010609060101010101" pitchFamily="49" charset="-122"/>
              </a:rPr>
              <a:t>标识符</a:t>
            </a:r>
            <a:r>
              <a:rPr lang="zh-CN" altLang="en-US" sz="3733" b="1" dirty="0">
                <a:solidFill>
                  <a:schemeClr val="tx1"/>
                </a:solidFill>
                <a:latin typeface="楷体" panose="02010609060101010101" pitchFamily="49" charset="-122"/>
              </a:rPr>
              <a:t>的</a:t>
            </a:r>
            <a:r>
              <a:rPr lang="zh-CN" altLang="en-US" sz="3733" b="1" dirty="0">
                <a:solidFill>
                  <a:schemeClr val="tx2">
                    <a:lumMod val="60000"/>
                    <a:lumOff val="40000"/>
                  </a:schemeClr>
                </a:solidFill>
                <a:latin typeface="楷体" panose="02010609060101010101" pitchFamily="49" charset="-122"/>
              </a:rPr>
              <a:t>属性信息</a:t>
            </a:r>
            <a:r>
              <a:rPr lang="zh-CN" altLang="en-US" sz="3733" b="1" dirty="0">
                <a:solidFill>
                  <a:schemeClr val="tx1"/>
                </a:solidFill>
                <a:latin typeface="楷体" panose="02010609060101010101" pitchFamily="49" charset="-122"/>
              </a:rPr>
              <a:t>的数据结构</a:t>
            </a:r>
            <a:endParaRPr lang="en-US" altLang="zh-CN" sz="3733" b="1" dirty="0">
              <a:solidFill>
                <a:schemeClr val="tx1"/>
              </a:solidFill>
              <a:latin typeface="楷体" panose="02010609060101010101" pitchFamily="49" charset="-122"/>
            </a:endParaRPr>
          </a:p>
          <a:p>
            <a:pPr lvl="1" eaLnBrk="1" hangingPunct="1">
              <a:buClrTx/>
              <a:buFont typeface="Wingdings" panose="05000000000000000000" pitchFamily="2" charset="2"/>
              <a:buChar char="Ø"/>
            </a:pPr>
            <a:r>
              <a:rPr lang="zh-CN" altLang="en-US" sz="3467" b="1" dirty="0">
                <a:solidFill>
                  <a:prstClr val="black"/>
                </a:solidFill>
                <a:latin typeface="楷体" pitchFamily="49" charset="-122"/>
              </a:rPr>
              <a:t>种属 </a:t>
            </a:r>
            <a:r>
              <a:rPr lang="en-US" altLang="zh-CN" sz="3467" b="1" dirty="0">
                <a:solidFill>
                  <a:prstClr val="black"/>
                </a:solidFill>
                <a:ea typeface="楷体_GB2312" pitchFamily="49" charset="-122"/>
              </a:rPr>
              <a:t>(Kind)</a:t>
            </a:r>
            <a:endParaRPr lang="zh-CN" altLang="en-US" sz="3467" dirty="0">
              <a:solidFill>
                <a:srgbClr val="073E87"/>
              </a:solidFill>
            </a:endParaRPr>
          </a:p>
          <a:p>
            <a:pPr lvl="1" eaLnBrk="1" hangingPunct="1">
              <a:buClrTx/>
              <a:buFont typeface="Wingdings" panose="05000000000000000000" pitchFamily="2" charset="2"/>
              <a:buChar char="Ø"/>
            </a:pPr>
            <a:r>
              <a:rPr lang="zh-CN" altLang="en-US" sz="3467" b="1" dirty="0">
                <a:solidFill>
                  <a:prstClr val="black"/>
                </a:solidFill>
                <a:latin typeface="楷体" pitchFamily="49" charset="-122"/>
              </a:rPr>
              <a:t>类型 </a:t>
            </a:r>
            <a:r>
              <a:rPr lang="en-US" altLang="zh-CN" sz="3467" b="1" dirty="0">
                <a:solidFill>
                  <a:prstClr val="black"/>
                </a:solidFill>
                <a:ea typeface="楷体_GB2312" pitchFamily="49" charset="-122"/>
              </a:rPr>
              <a:t>(Type)</a:t>
            </a:r>
            <a:endParaRPr lang="zh-CN" altLang="en-US" sz="3467" dirty="0">
              <a:solidFill>
                <a:srgbClr val="073E87"/>
              </a:solidFill>
            </a:endParaRPr>
          </a:p>
          <a:p>
            <a:pPr lvl="1" eaLnBrk="1" hangingPunct="1">
              <a:buClrTx/>
              <a:buFont typeface="Wingdings" panose="05000000000000000000" pitchFamily="2" charset="2"/>
              <a:buChar char="Ø"/>
            </a:pPr>
            <a:r>
              <a:rPr lang="zh-CN" altLang="en-US" sz="3467" b="1" dirty="0">
                <a:solidFill>
                  <a:schemeClr val="tx1"/>
                </a:solidFill>
                <a:latin typeface="楷体" panose="02010609060101010101" pitchFamily="49" charset="-122"/>
              </a:rPr>
              <a:t>存储位置、长度</a:t>
            </a:r>
          </a:p>
          <a:p>
            <a:pPr lvl="1" eaLnBrk="1" hangingPunct="1">
              <a:buClrTx/>
              <a:buFont typeface="Wingdings" panose="05000000000000000000" pitchFamily="2" charset="2"/>
              <a:buChar char="Ø"/>
            </a:pPr>
            <a:r>
              <a:rPr lang="zh-CN" altLang="en-US" sz="3467" b="1" dirty="0">
                <a:solidFill>
                  <a:schemeClr val="tx1"/>
                </a:solidFill>
                <a:latin typeface="楷体" panose="02010609060101010101" pitchFamily="49" charset="-122"/>
              </a:rPr>
              <a:t>作用域 </a:t>
            </a:r>
          </a:p>
          <a:p>
            <a:pPr lvl="1" eaLnBrk="1" hangingPunct="1">
              <a:buClrTx/>
              <a:buFont typeface="Wingdings" panose="05000000000000000000" pitchFamily="2" charset="2"/>
              <a:buChar char="Ø"/>
            </a:pPr>
            <a:r>
              <a:rPr lang="zh-CN" altLang="en-US" sz="3467" b="1" dirty="0">
                <a:solidFill>
                  <a:schemeClr val="tx1"/>
                </a:solidFill>
                <a:latin typeface="楷体" panose="02010609060101010101" pitchFamily="49" charset="-122"/>
              </a:rPr>
              <a:t>参数和返回值信息</a:t>
            </a:r>
          </a:p>
          <a:p>
            <a:pPr lvl="0" eaLnBrk="1" hangingPunct="1">
              <a:buClrTx/>
              <a:buFont typeface="Wingdings" panose="05000000000000000000" pitchFamily="2" charset="2"/>
              <a:buChar char="Ø"/>
            </a:pPr>
            <a:r>
              <a:rPr lang="zh-CN" altLang="en-US" sz="3733" b="1" dirty="0">
                <a:solidFill>
                  <a:prstClr val="black"/>
                </a:solidFill>
                <a:latin typeface="楷体" panose="02010609060101010101" pitchFamily="49" charset="-122"/>
              </a:rPr>
              <a:t>符号表的作用</a:t>
            </a:r>
            <a:endParaRPr lang="en-US" altLang="zh-CN" sz="3733" b="1" dirty="0">
              <a:solidFill>
                <a:prstClr val="black"/>
              </a:solidFill>
              <a:latin typeface="楷体" panose="02010609060101010101" pitchFamily="49" charset="-122"/>
            </a:endParaRPr>
          </a:p>
          <a:p>
            <a:pPr lvl="1" eaLnBrk="1" hangingPunct="1">
              <a:lnSpc>
                <a:spcPts val="3733"/>
              </a:lnSpc>
              <a:buClrTx/>
              <a:buFont typeface="Wingdings" panose="05000000000000000000" pitchFamily="2" charset="2"/>
              <a:buChar char="Ø"/>
            </a:pPr>
            <a:r>
              <a:rPr lang="zh-CN" altLang="en-US" sz="3467" b="1" dirty="0">
                <a:solidFill>
                  <a:schemeClr val="tx1"/>
                </a:solidFill>
                <a:latin typeface="楷体" panose="02010609060101010101" pitchFamily="49" charset="-122"/>
              </a:rPr>
              <a:t>辅助代码生成</a:t>
            </a:r>
            <a:endParaRPr lang="en-US" altLang="zh-CN" sz="3467" b="1" dirty="0">
              <a:solidFill>
                <a:schemeClr val="tx1"/>
              </a:solidFill>
              <a:latin typeface="楷体" panose="02010609060101010101" pitchFamily="49" charset="-122"/>
            </a:endParaRPr>
          </a:p>
          <a:p>
            <a:pPr lvl="1" eaLnBrk="1" hangingPunct="1">
              <a:lnSpc>
                <a:spcPts val="3733"/>
              </a:lnSpc>
              <a:buClrTx/>
              <a:buFont typeface="Wingdings" panose="05000000000000000000" pitchFamily="2" charset="2"/>
              <a:buChar char="Ø"/>
            </a:pPr>
            <a:r>
              <a:rPr lang="zh-CN" altLang="en-US" sz="3467" b="1" dirty="0">
                <a:solidFill>
                  <a:schemeClr val="tx1"/>
                </a:solidFill>
                <a:latin typeface="楷体" panose="02010609060101010101" pitchFamily="49" charset="-122"/>
              </a:rPr>
              <a:t>一致性检查</a:t>
            </a:r>
          </a:p>
          <a:p>
            <a:pPr lvl="0" eaLnBrk="1" hangingPunct="1">
              <a:buClrTx/>
              <a:buFont typeface="Wingdings" panose="05000000000000000000" pitchFamily="2" charset="2"/>
              <a:buChar char="Ø"/>
            </a:pPr>
            <a:endParaRPr lang="en-US" altLang="zh-CN" sz="3733" b="1" dirty="0">
              <a:solidFill>
                <a:prstClr val="black"/>
              </a:solidFill>
              <a:latin typeface="楷体" panose="02010609060101010101" pitchFamily="49" charset="-122"/>
            </a:endParaRPr>
          </a:p>
          <a:p>
            <a:pPr eaLnBrk="1" hangingPunct="1">
              <a:buClrTx/>
              <a:buFont typeface="Wingdings" panose="05000000000000000000" pitchFamily="2" charset="2"/>
              <a:buChar char="Ø"/>
            </a:pPr>
            <a:endParaRPr lang="zh-CN" altLang="en-US" sz="3733" b="1" dirty="0">
              <a:solidFill>
                <a:schemeClr val="tx1"/>
              </a:solidFill>
              <a:latin typeface="楷体" panose="02010609060101010101" pitchFamily="49" charset="-122"/>
            </a:endParaRPr>
          </a:p>
        </p:txBody>
      </p:sp>
      <p:sp>
        <p:nvSpPr>
          <p:cNvPr id="120835" name="Rectangle 2"/>
          <p:cNvSpPr>
            <a:spLocks noGrp="1" noChangeArrowheads="1"/>
          </p:cNvSpPr>
          <p:nvPr>
            <p:ph type="title"/>
          </p:nvPr>
        </p:nvSpPr>
        <p:spPr>
          <a:xfrm>
            <a:off x="1007533" y="357718"/>
            <a:ext cx="10574867" cy="478367"/>
          </a:xfrm>
        </p:spPr>
        <p:txBody>
          <a:bodyPr/>
          <a:lstStyle/>
          <a:p>
            <a:pPr eaLnBrk="1" hangingPunct="1"/>
            <a:r>
              <a:rPr lang="en-US" altLang="zh-CN" sz="4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7.6 </a:t>
            </a:r>
            <a:r>
              <a:rPr lang="zh-CN" altLang="en-US" sz="4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符号表</a:t>
            </a:r>
          </a:p>
        </p:txBody>
      </p:sp>
      <p:grpSp>
        <p:nvGrpSpPr>
          <p:cNvPr id="4" name="组合 3"/>
          <p:cNvGrpSpPr/>
          <p:nvPr/>
        </p:nvGrpSpPr>
        <p:grpSpPr>
          <a:xfrm>
            <a:off x="5010947" y="2190742"/>
            <a:ext cx="7317832" cy="3953879"/>
            <a:chOff x="3758210" y="1643056"/>
            <a:chExt cx="5488374" cy="2965409"/>
          </a:xfrm>
        </p:grpSpPr>
        <p:pic>
          <p:nvPicPr>
            <p:cNvPr id="5" name="Picture 2" descr="E:\工大编译\ppt\图片3副本.png"/>
            <p:cNvPicPr>
              <a:picLocks noChangeAspect="1" noChangeArrowheads="1"/>
            </p:cNvPicPr>
            <p:nvPr/>
          </p:nvPicPr>
          <p:blipFill>
            <a:blip r:embed="rId3"/>
            <a:srcRect/>
            <a:stretch>
              <a:fillRect/>
            </a:stretch>
          </p:blipFill>
          <p:spPr bwMode="auto">
            <a:xfrm>
              <a:off x="3758210" y="1643056"/>
              <a:ext cx="5488374" cy="2965409"/>
            </a:xfrm>
            <a:prstGeom prst="rect">
              <a:avLst/>
            </a:prstGeom>
            <a:noFill/>
          </p:spPr>
        </p:pic>
        <p:sp>
          <p:nvSpPr>
            <p:cNvPr id="6" name="矩形 5"/>
            <p:cNvSpPr/>
            <p:nvPr/>
          </p:nvSpPr>
          <p:spPr>
            <a:xfrm>
              <a:off x="3851920" y="2200880"/>
              <a:ext cx="360040" cy="13069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 name="矩形 6"/>
            <p:cNvSpPr/>
            <p:nvPr/>
          </p:nvSpPr>
          <p:spPr>
            <a:xfrm>
              <a:off x="3880976" y="3435846"/>
              <a:ext cx="5184576" cy="9611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 name="矩形 7"/>
            <p:cNvSpPr/>
            <p:nvPr/>
          </p:nvSpPr>
          <p:spPr>
            <a:xfrm>
              <a:off x="4265232" y="2096357"/>
              <a:ext cx="1152128" cy="2479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SIMPLE</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9" name="矩形 8"/>
            <p:cNvSpPr/>
            <p:nvPr/>
          </p:nvSpPr>
          <p:spPr>
            <a:xfrm>
              <a:off x="4283968" y="2355727"/>
              <a:ext cx="1152128" cy="2336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SYMBLE</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10" name="矩形 9"/>
            <p:cNvSpPr/>
            <p:nvPr/>
          </p:nvSpPr>
          <p:spPr>
            <a:xfrm>
              <a:off x="4305670" y="2616224"/>
              <a:ext cx="1152128" cy="218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TABLE</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11" name="矩形 10"/>
            <p:cNvSpPr/>
            <p:nvPr/>
          </p:nvSpPr>
          <p:spPr>
            <a:xfrm>
              <a:off x="4305669" y="2864614"/>
              <a:ext cx="929777" cy="2149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2" name="矩形 11"/>
            <p:cNvSpPr/>
            <p:nvPr/>
          </p:nvSpPr>
          <p:spPr>
            <a:xfrm>
              <a:off x="4383253" y="3131978"/>
              <a:ext cx="929777" cy="2470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pic>
          <p:nvPicPr>
            <p:cNvPr id="13" name="图片 12"/>
            <p:cNvPicPr>
              <a:picLocks noChangeAspect="1"/>
            </p:cNvPicPr>
            <p:nvPr/>
          </p:nvPicPr>
          <p:blipFill>
            <a:blip r:embed="rId4"/>
            <a:stretch>
              <a:fillRect/>
            </a:stretch>
          </p:blipFill>
          <p:spPr>
            <a:xfrm>
              <a:off x="4788024" y="2864614"/>
              <a:ext cx="204572" cy="230145"/>
            </a:xfrm>
            <a:prstGeom prst="rect">
              <a:avLst/>
            </a:prstGeom>
          </p:spPr>
        </p:pic>
      </p:grpSp>
    </p:spTree>
    <p:extLst>
      <p:ext uri="{BB962C8B-B14F-4D97-AF65-F5344CB8AC3E}">
        <p14:creationId xmlns:p14="http://schemas.microsoft.com/office/powerpoint/2010/main" val="2764279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20834">
                                            <p:txEl>
                                              <p:pRg st="0" end="0"/>
                                            </p:txEl>
                                          </p:spTgt>
                                        </p:tgtEl>
                                        <p:attrNameLst>
                                          <p:attrName>style.visibility</p:attrName>
                                        </p:attrNameLst>
                                      </p:cBhvr>
                                      <p:to>
                                        <p:strVal val="visible"/>
                                      </p:to>
                                    </p:set>
                                    <p:anim calcmode="lin" valueType="num">
                                      <p:cBhvr>
                                        <p:cTn id="7" dur="500" fill="hold"/>
                                        <p:tgtEl>
                                          <p:spTgt spid="12083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2083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20834">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120834">
                                            <p:txEl>
                                              <p:pRg st="1" end="1"/>
                                            </p:txEl>
                                          </p:spTgt>
                                        </p:tgtEl>
                                        <p:attrNameLst>
                                          <p:attrName>style.visibility</p:attrName>
                                        </p:attrNameLst>
                                      </p:cBhvr>
                                      <p:to>
                                        <p:strVal val="visible"/>
                                      </p:to>
                                    </p:set>
                                    <p:anim calcmode="lin" valueType="num">
                                      <p:cBhvr>
                                        <p:cTn id="12" dur="500" fill="hold"/>
                                        <p:tgtEl>
                                          <p:spTgt spid="120834">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120834">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120834">
                                            <p:txEl>
                                              <p:pRg st="1" end="1"/>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120834">
                                            <p:txEl>
                                              <p:pRg st="2" end="2"/>
                                            </p:txEl>
                                          </p:spTgt>
                                        </p:tgtEl>
                                        <p:attrNameLst>
                                          <p:attrName>style.visibility</p:attrName>
                                        </p:attrNameLst>
                                      </p:cBhvr>
                                      <p:to>
                                        <p:strVal val="visible"/>
                                      </p:to>
                                    </p:set>
                                    <p:anim calcmode="lin" valueType="num">
                                      <p:cBhvr>
                                        <p:cTn id="17" dur="500" fill="hold"/>
                                        <p:tgtEl>
                                          <p:spTgt spid="120834">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120834">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120834">
                                            <p:txEl>
                                              <p:pRg st="2" end="2"/>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120834">
                                            <p:txEl>
                                              <p:pRg st="3" end="3"/>
                                            </p:txEl>
                                          </p:spTgt>
                                        </p:tgtEl>
                                        <p:attrNameLst>
                                          <p:attrName>style.visibility</p:attrName>
                                        </p:attrNameLst>
                                      </p:cBhvr>
                                      <p:to>
                                        <p:strVal val="visible"/>
                                      </p:to>
                                    </p:set>
                                    <p:anim calcmode="lin" valueType="num">
                                      <p:cBhvr>
                                        <p:cTn id="22" dur="500" fill="hold"/>
                                        <p:tgtEl>
                                          <p:spTgt spid="120834">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120834">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120834">
                                            <p:txEl>
                                              <p:pRg st="3" end="3"/>
                                            </p:txEl>
                                          </p:spTgt>
                                        </p:tgtEl>
                                      </p:cBhvr>
                                    </p:animEffect>
                                  </p:childTnLst>
                                </p:cTn>
                              </p:par>
                              <p:par>
                                <p:cTn id="25" presetID="53" presetClass="entr" presetSubtype="16" fill="hold" nodeType="withEffect">
                                  <p:stCondLst>
                                    <p:cond delay="0"/>
                                  </p:stCondLst>
                                  <p:childTnLst>
                                    <p:set>
                                      <p:cBhvr>
                                        <p:cTn id="26" dur="1" fill="hold">
                                          <p:stCondLst>
                                            <p:cond delay="0"/>
                                          </p:stCondLst>
                                        </p:cTn>
                                        <p:tgtEl>
                                          <p:spTgt spid="120834">
                                            <p:txEl>
                                              <p:pRg st="4" end="4"/>
                                            </p:txEl>
                                          </p:spTgt>
                                        </p:tgtEl>
                                        <p:attrNameLst>
                                          <p:attrName>style.visibility</p:attrName>
                                        </p:attrNameLst>
                                      </p:cBhvr>
                                      <p:to>
                                        <p:strVal val="visible"/>
                                      </p:to>
                                    </p:set>
                                    <p:anim calcmode="lin" valueType="num">
                                      <p:cBhvr>
                                        <p:cTn id="27" dur="500" fill="hold"/>
                                        <p:tgtEl>
                                          <p:spTgt spid="120834">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120834">
                                            <p:txEl>
                                              <p:pRg st="4" end="4"/>
                                            </p:txEl>
                                          </p:spTgt>
                                        </p:tgtEl>
                                        <p:attrNameLst>
                                          <p:attrName>ppt_h</p:attrName>
                                        </p:attrNameLst>
                                      </p:cBhvr>
                                      <p:tavLst>
                                        <p:tav tm="0">
                                          <p:val>
                                            <p:fltVal val="0"/>
                                          </p:val>
                                        </p:tav>
                                        <p:tav tm="100000">
                                          <p:val>
                                            <p:strVal val="#ppt_h"/>
                                          </p:val>
                                        </p:tav>
                                      </p:tavLst>
                                    </p:anim>
                                    <p:animEffect transition="in" filter="fade">
                                      <p:cBhvr>
                                        <p:cTn id="29" dur="500"/>
                                        <p:tgtEl>
                                          <p:spTgt spid="120834">
                                            <p:txEl>
                                              <p:pRg st="4" end="4"/>
                                            </p:txEl>
                                          </p:spTgt>
                                        </p:tgtEl>
                                      </p:cBhvr>
                                    </p:animEffect>
                                  </p:childTnLst>
                                </p:cTn>
                              </p:par>
                              <p:par>
                                <p:cTn id="30" presetID="53" presetClass="entr" presetSubtype="16" fill="hold" nodeType="withEffect">
                                  <p:stCondLst>
                                    <p:cond delay="0"/>
                                  </p:stCondLst>
                                  <p:childTnLst>
                                    <p:set>
                                      <p:cBhvr>
                                        <p:cTn id="31" dur="1" fill="hold">
                                          <p:stCondLst>
                                            <p:cond delay="0"/>
                                          </p:stCondLst>
                                        </p:cTn>
                                        <p:tgtEl>
                                          <p:spTgt spid="120834">
                                            <p:txEl>
                                              <p:pRg st="5" end="5"/>
                                            </p:txEl>
                                          </p:spTgt>
                                        </p:tgtEl>
                                        <p:attrNameLst>
                                          <p:attrName>style.visibility</p:attrName>
                                        </p:attrNameLst>
                                      </p:cBhvr>
                                      <p:to>
                                        <p:strVal val="visible"/>
                                      </p:to>
                                    </p:set>
                                    <p:anim calcmode="lin" valueType="num">
                                      <p:cBhvr>
                                        <p:cTn id="32" dur="500" fill="hold"/>
                                        <p:tgtEl>
                                          <p:spTgt spid="120834">
                                            <p:txEl>
                                              <p:pRg st="5" end="5"/>
                                            </p:txEl>
                                          </p:spTgt>
                                        </p:tgtEl>
                                        <p:attrNameLst>
                                          <p:attrName>ppt_w</p:attrName>
                                        </p:attrNameLst>
                                      </p:cBhvr>
                                      <p:tavLst>
                                        <p:tav tm="0">
                                          <p:val>
                                            <p:fltVal val="0"/>
                                          </p:val>
                                        </p:tav>
                                        <p:tav tm="100000">
                                          <p:val>
                                            <p:strVal val="#ppt_w"/>
                                          </p:val>
                                        </p:tav>
                                      </p:tavLst>
                                    </p:anim>
                                    <p:anim calcmode="lin" valueType="num">
                                      <p:cBhvr>
                                        <p:cTn id="33" dur="500" fill="hold"/>
                                        <p:tgtEl>
                                          <p:spTgt spid="120834">
                                            <p:txEl>
                                              <p:pRg st="5" end="5"/>
                                            </p:txEl>
                                          </p:spTgt>
                                        </p:tgtEl>
                                        <p:attrNameLst>
                                          <p:attrName>ppt_h</p:attrName>
                                        </p:attrNameLst>
                                      </p:cBhvr>
                                      <p:tavLst>
                                        <p:tav tm="0">
                                          <p:val>
                                            <p:fltVal val="0"/>
                                          </p:val>
                                        </p:tav>
                                        <p:tav tm="100000">
                                          <p:val>
                                            <p:strVal val="#ppt_h"/>
                                          </p:val>
                                        </p:tav>
                                      </p:tavLst>
                                    </p:anim>
                                    <p:animEffect transition="in" filter="fade">
                                      <p:cBhvr>
                                        <p:cTn id="34" dur="500"/>
                                        <p:tgtEl>
                                          <p:spTgt spid="120834">
                                            <p:txEl>
                                              <p:pRg st="5" end="5"/>
                                            </p:txEl>
                                          </p:spTgt>
                                        </p:tgtEl>
                                      </p:cBhvr>
                                    </p:animEffect>
                                  </p:childTnLst>
                                </p:cTn>
                              </p:par>
                              <p:par>
                                <p:cTn id="35" presetID="53" presetClass="entr" presetSubtype="16" fill="hold" nodeType="with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p:cTn id="37" dur="500" fill="hold"/>
                                        <p:tgtEl>
                                          <p:spTgt spid="4"/>
                                        </p:tgtEl>
                                        <p:attrNameLst>
                                          <p:attrName>ppt_w</p:attrName>
                                        </p:attrNameLst>
                                      </p:cBhvr>
                                      <p:tavLst>
                                        <p:tav tm="0">
                                          <p:val>
                                            <p:fltVal val="0"/>
                                          </p:val>
                                        </p:tav>
                                        <p:tav tm="100000">
                                          <p:val>
                                            <p:strVal val="#ppt_w"/>
                                          </p:val>
                                        </p:tav>
                                      </p:tavLst>
                                    </p:anim>
                                    <p:anim calcmode="lin" valueType="num">
                                      <p:cBhvr>
                                        <p:cTn id="38" dur="500" fill="hold"/>
                                        <p:tgtEl>
                                          <p:spTgt spid="4"/>
                                        </p:tgtEl>
                                        <p:attrNameLst>
                                          <p:attrName>ppt_h</p:attrName>
                                        </p:attrNameLst>
                                      </p:cBhvr>
                                      <p:tavLst>
                                        <p:tav tm="0">
                                          <p:val>
                                            <p:fltVal val="0"/>
                                          </p:val>
                                        </p:tav>
                                        <p:tav tm="100000">
                                          <p:val>
                                            <p:strVal val="#ppt_h"/>
                                          </p:val>
                                        </p:tav>
                                      </p:tavLst>
                                    </p:anim>
                                    <p:animEffect transition="in" filter="fade">
                                      <p:cBhvr>
                                        <p:cTn id="39" dur="500"/>
                                        <p:tgtEl>
                                          <p:spTgt spid="4"/>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nodeType="clickEffect">
                                  <p:stCondLst>
                                    <p:cond delay="0"/>
                                  </p:stCondLst>
                                  <p:childTnLst>
                                    <p:set>
                                      <p:cBhvr>
                                        <p:cTn id="43" dur="1" fill="hold">
                                          <p:stCondLst>
                                            <p:cond delay="0"/>
                                          </p:stCondLst>
                                        </p:cTn>
                                        <p:tgtEl>
                                          <p:spTgt spid="120834">
                                            <p:txEl>
                                              <p:pRg st="6" end="6"/>
                                            </p:txEl>
                                          </p:spTgt>
                                        </p:tgtEl>
                                        <p:attrNameLst>
                                          <p:attrName>style.visibility</p:attrName>
                                        </p:attrNameLst>
                                      </p:cBhvr>
                                      <p:to>
                                        <p:strVal val="visible"/>
                                      </p:to>
                                    </p:set>
                                    <p:anim calcmode="lin" valueType="num">
                                      <p:cBhvr>
                                        <p:cTn id="44" dur="500" fill="hold"/>
                                        <p:tgtEl>
                                          <p:spTgt spid="120834">
                                            <p:txEl>
                                              <p:pRg st="6" end="6"/>
                                            </p:txEl>
                                          </p:spTgt>
                                        </p:tgtEl>
                                        <p:attrNameLst>
                                          <p:attrName>ppt_w</p:attrName>
                                        </p:attrNameLst>
                                      </p:cBhvr>
                                      <p:tavLst>
                                        <p:tav tm="0">
                                          <p:val>
                                            <p:fltVal val="0"/>
                                          </p:val>
                                        </p:tav>
                                        <p:tav tm="100000">
                                          <p:val>
                                            <p:strVal val="#ppt_w"/>
                                          </p:val>
                                        </p:tav>
                                      </p:tavLst>
                                    </p:anim>
                                    <p:anim calcmode="lin" valueType="num">
                                      <p:cBhvr>
                                        <p:cTn id="45" dur="500" fill="hold"/>
                                        <p:tgtEl>
                                          <p:spTgt spid="120834">
                                            <p:txEl>
                                              <p:pRg st="6" end="6"/>
                                            </p:txEl>
                                          </p:spTgt>
                                        </p:tgtEl>
                                        <p:attrNameLst>
                                          <p:attrName>ppt_h</p:attrName>
                                        </p:attrNameLst>
                                      </p:cBhvr>
                                      <p:tavLst>
                                        <p:tav tm="0">
                                          <p:val>
                                            <p:fltVal val="0"/>
                                          </p:val>
                                        </p:tav>
                                        <p:tav tm="100000">
                                          <p:val>
                                            <p:strVal val="#ppt_h"/>
                                          </p:val>
                                        </p:tav>
                                      </p:tavLst>
                                    </p:anim>
                                    <p:animEffect transition="in" filter="fade">
                                      <p:cBhvr>
                                        <p:cTn id="46" dur="500"/>
                                        <p:tgtEl>
                                          <p:spTgt spid="120834">
                                            <p:txEl>
                                              <p:pRg st="6" end="6"/>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53" presetClass="entr" presetSubtype="16" fill="hold" nodeType="clickEffect">
                                  <p:stCondLst>
                                    <p:cond delay="0"/>
                                  </p:stCondLst>
                                  <p:childTnLst>
                                    <p:set>
                                      <p:cBhvr>
                                        <p:cTn id="50" dur="1" fill="hold">
                                          <p:stCondLst>
                                            <p:cond delay="0"/>
                                          </p:stCondLst>
                                        </p:cTn>
                                        <p:tgtEl>
                                          <p:spTgt spid="120834">
                                            <p:txEl>
                                              <p:pRg st="7" end="7"/>
                                            </p:txEl>
                                          </p:spTgt>
                                        </p:tgtEl>
                                        <p:attrNameLst>
                                          <p:attrName>style.visibility</p:attrName>
                                        </p:attrNameLst>
                                      </p:cBhvr>
                                      <p:to>
                                        <p:strVal val="visible"/>
                                      </p:to>
                                    </p:set>
                                    <p:anim calcmode="lin" valueType="num">
                                      <p:cBhvr>
                                        <p:cTn id="51" dur="500" fill="hold"/>
                                        <p:tgtEl>
                                          <p:spTgt spid="120834">
                                            <p:txEl>
                                              <p:pRg st="7" end="7"/>
                                            </p:txEl>
                                          </p:spTgt>
                                        </p:tgtEl>
                                        <p:attrNameLst>
                                          <p:attrName>ppt_w</p:attrName>
                                        </p:attrNameLst>
                                      </p:cBhvr>
                                      <p:tavLst>
                                        <p:tav tm="0">
                                          <p:val>
                                            <p:fltVal val="0"/>
                                          </p:val>
                                        </p:tav>
                                        <p:tav tm="100000">
                                          <p:val>
                                            <p:strVal val="#ppt_w"/>
                                          </p:val>
                                        </p:tav>
                                      </p:tavLst>
                                    </p:anim>
                                    <p:anim calcmode="lin" valueType="num">
                                      <p:cBhvr>
                                        <p:cTn id="52" dur="500" fill="hold"/>
                                        <p:tgtEl>
                                          <p:spTgt spid="120834">
                                            <p:txEl>
                                              <p:pRg st="7" end="7"/>
                                            </p:txEl>
                                          </p:spTgt>
                                        </p:tgtEl>
                                        <p:attrNameLst>
                                          <p:attrName>ppt_h</p:attrName>
                                        </p:attrNameLst>
                                      </p:cBhvr>
                                      <p:tavLst>
                                        <p:tav tm="0">
                                          <p:val>
                                            <p:fltVal val="0"/>
                                          </p:val>
                                        </p:tav>
                                        <p:tav tm="100000">
                                          <p:val>
                                            <p:strVal val="#ppt_h"/>
                                          </p:val>
                                        </p:tav>
                                      </p:tavLst>
                                    </p:anim>
                                    <p:animEffect transition="in" filter="fade">
                                      <p:cBhvr>
                                        <p:cTn id="53" dur="500"/>
                                        <p:tgtEl>
                                          <p:spTgt spid="120834">
                                            <p:txEl>
                                              <p:pRg st="7" end="7"/>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53" presetClass="entr" presetSubtype="16" fill="hold" nodeType="clickEffect">
                                  <p:stCondLst>
                                    <p:cond delay="0"/>
                                  </p:stCondLst>
                                  <p:childTnLst>
                                    <p:set>
                                      <p:cBhvr>
                                        <p:cTn id="57" dur="1" fill="hold">
                                          <p:stCondLst>
                                            <p:cond delay="0"/>
                                          </p:stCondLst>
                                        </p:cTn>
                                        <p:tgtEl>
                                          <p:spTgt spid="120834">
                                            <p:txEl>
                                              <p:pRg st="8" end="8"/>
                                            </p:txEl>
                                          </p:spTgt>
                                        </p:tgtEl>
                                        <p:attrNameLst>
                                          <p:attrName>style.visibility</p:attrName>
                                        </p:attrNameLst>
                                      </p:cBhvr>
                                      <p:to>
                                        <p:strVal val="visible"/>
                                      </p:to>
                                    </p:set>
                                    <p:anim calcmode="lin" valueType="num">
                                      <p:cBhvr>
                                        <p:cTn id="58" dur="500" fill="hold"/>
                                        <p:tgtEl>
                                          <p:spTgt spid="120834">
                                            <p:txEl>
                                              <p:pRg st="8" end="8"/>
                                            </p:txEl>
                                          </p:spTgt>
                                        </p:tgtEl>
                                        <p:attrNameLst>
                                          <p:attrName>ppt_w</p:attrName>
                                        </p:attrNameLst>
                                      </p:cBhvr>
                                      <p:tavLst>
                                        <p:tav tm="0">
                                          <p:val>
                                            <p:fltVal val="0"/>
                                          </p:val>
                                        </p:tav>
                                        <p:tav tm="100000">
                                          <p:val>
                                            <p:strVal val="#ppt_w"/>
                                          </p:val>
                                        </p:tav>
                                      </p:tavLst>
                                    </p:anim>
                                    <p:anim calcmode="lin" valueType="num">
                                      <p:cBhvr>
                                        <p:cTn id="59" dur="500" fill="hold"/>
                                        <p:tgtEl>
                                          <p:spTgt spid="120834">
                                            <p:txEl>
                                              <p:pRg st="8" end="8"/>
                                            </p:txEl>
                                          </p:spTgt>
                                        </p:tgtEl>
                                        <p:attrNameLst>
                                          <p:attrName>ppt_h</p:attrName>
                                        </p:attrNameLst>
                                      </p:cBhvr>
                                      <p:tavLst>
                                        <p:tav tm="0">
                                          <p:val>
                                            <p:fltVal val="0"/>
                                          </p:val>
                                        </p:tav>
                                        <p:tav tm="100000">
                                          <p:val>
                                            <p:strVal val="#ppt_h"/>
                                          </p:val>
                                        </p:tav>
                                      </p:tavLst>
                                    </p:anim>
                                    <p:animEffect transition="in" filter="fade">
                                      <p:cBhvr>
                                        <p:cTn id="60" dur="500"/>
                                        <p:tgtEl>
                                          <p:spTgt spid="12083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3"/>
          <p:cNvSpPr>
            <a:spLocks noGrp="1" noChangeArrowheads="1"/>
          </p:cNvSpPr>
          <p:nvPr>
            <p:ph idx="1"/>
          </p:nvPr>
        </p:nvSpPr>
        <p:spPr>
          <a:xfrm>
            <a:off x="571501" y="1128184"/>
            <a:ext cx="11239500" cy="4301067"/>
          </a:xfrm>
        </p:spPr>
        <p:txBody>
          <a:bodyPr/>
          <a:lstStyle/>
          <a:p>
            <a:pPr eaLnBrk="1" hangingPunct="1">
              <a:buClr>
                <a:schemeClr val="tx1"/>
              </a:buClr>
              <a:buFont typeface="Wingdings" panose="05000000000000000000" pitchFamily="2" charset="2"/>
              <a:buChar char="Ø"/>
            </a:pPr>
            <a:r>
              <a:rPr lang="zh-CN" altLang="en-US" sz="3733" b="1" dirty="0">
                <a:solidFill>
                  <a:srgbClr val="0000FF"/>
                </a:solidFill>
                <a:latin typeface="楷体" panose="02010609060101010101" pitchFamily="49" charset="-122"/>
              </a:rPr>
              <a:t>声明</a:t>
            </a:r>
            <a:r>
              <a:rPr lang="zh-CN" altLang="en-US" sz="3733" b="1" dirty="0">
                <a:solidFill>
                  <a:schemeClr val="tx1"/>
                </a:solidFill>
                <a:latin typeface="楷体" panose="02010609060101010101" pitchFamily="49" charset="-122"/>
              </a:rPr>
              <a:t>语句的翻译（</a:t>
            </a:r>
            <a:r>
              <a:rPr lang="zh-CN" altLang="en-US" sz="3733" b="1" dirty="0">
                <a:solidFill>
                  <a:srgbClr val="0000FF"/>
                </a:solidFill>
                <a:latin typeface="楷体" panose="02010609060101010101" pitchFamily="49" charset="-122"/>
              </a:rPr>
              <a:t>定义性</a:t>
            </a:r>
            <a:r>
              <a:rPr lang="zh-CN" altLang="en-US" sz="3733" b="1" dirty="0">
                <a:solidFill>
                  <a:schemeClr val="tx1"/>
                </a:solidFill>
                <a:latin typeface="楷体" panose="02010609060101010101" pitchFamily="49" charset="-122"/>
              </a:rPr>
              <a:t>出现）</a:t>
            </a:r>
            <a:endParaRPr lang="en-US" altLang="zh-CN" sz="3733" b="1" dirty="0">
              <a:solidFill>
                <a:schemeClr val="tx1"/>
              </a:solidFill>
              <a:latin typeface="楷体" panose="02010609060101010101" pitchFamily="49" charset="-122"/>
            </a:endParaRPr>
          </a:p>
          <a:p>
            <a:pPr lvl="1" eaLnBrk="1" hangingPunct="1">
              <a:buClr>
                <a:schemeClr val="tx1"/>
              </a:buClr>
              <a:buFont typeface="Wingdings" panose="05000000000000000000" pitchFamily="2" charset="2"/>
              <a:buChar char="Ø"/>
            </a:pPr>
            <a:r>
              <a:rPr lang="zh-CN" altLang="en-US" sz="3467" b="1" dirty="0">
                <a:solidFill>
                  <a:schemeClr val="tx1"/>
                </a:solidFill>
                <a:latin typeface="楷体" panose="02010609060101010101" pitchFamily="49" charset="-122"/>
              </a:rPr>
              <a:t>填、查</a:t>
            </a:r>
            <a:endParaRPr lang="en-US" altLang="zh-CN" sz="3467" b="1" dirty="0">
              <a:solidFill>
                <a:schemeClr val="tx1"/>
              </a:solidFill>
              <a:latin typeface="楷体" panose="02010609060101010101" pitchFamily="49" charset="-122"/>
            </a:endParaRPr>
          </a:p>
          <a:p>
            <a:pPr eaLnBrk="1" hangingPunct="1">
              <a:buClr>
                <a:schemeClr val="tx1"/>
              </a:buClr>
              <a:buFont typeface="Wingdings" panose="05000000000000000000" pitchFamily="2" charset="2"/>
              <a:buChar char="Ø"/>
            </a:pPr>
            <a:r>
              <a:rPr lang="zh-CN" altLang="en-US" sz="3733" b="1" dirty="0">
                <a:solidFill>
                  <a:srgbClr val="0000FF"/>
                </a:solidFill>
                <a:latin typeface="楷体" panose="02010609060101010101" pitchFamily="49" charset="-122"/>
              </a:rPr>
              <a:t>可执行</a:t>
            </a:r>
            <a:r>
              <a:rPr lang="zh-CN" altLang="en-US" sz="3733" b="1" dirty="0">
                <a:solidFill>
                  <a:schemeClr val="tx1"/>
                </a:solidFill>
                <a:latin typeface="楷体" panose="02010609060101010101" pitchFamily="49" charset="-122"/>
              </a:rPr>
              <a:t>语句的翻译（</a:t>
            </a:r>
            <a:r>
              <a:rPr lang="zh-CN" altLang="en-US" sz="3733" b="1" dirty="0">
                <a:solidFill>
                  <a:srgbClr val="0000FF"/>
                </a:solidFill>
                <a:latin typeface="楷体" panose="02010609060101010101" pitchFamily="49" charset="-122"/>
              </a:rPr>
              <a:t>使用性</a:t>
            </a:r>
            <a:r>
              <a:rPr lang="zh-CN" altLang="en-US" sz="3733" b="1" dirty="0">
                <a:solidFill>
                  <a:schemeClr val="tx1"/>
                </a:solidFill>
                <a:latin typeface="楷体" panose="02010609060101010101" pitchFamily="49" charset="-122"/>
              </a:rPr>
              <a:t>出现）</a:t>
            </a:r>
            <a:endParaRPr lang="en-US" altLang="zh-CN" sz="3733" b="1" dirty="0">
              <a:solidFill>
                <a:schemeClr val="tx1"/>
              </a:solidFill>
              <a:latin typeface="楷体" panose="02010609060101010101" pitchFamily="49" charset="-122"/>
            </a:endParaRPr>
          </a:p>
          <a:p>
            <a:pPr lvl="1" eaLnBrk="1" hangingPunct="1">
              <a:buClrTx/>
              <a:buFont typeface="Wingdings" panose="05000000000000000000" pitchFamily="2" charset="2"/>
              <a:buChar char="Ø"/>
            </a:pPr>
            <a:r>
              <a:rPr lang="zh-CN" altLang="en-US" sz="3467" b="1" dirty="0">
                <a:solidFill>
                  <a:schemeClr val="tx1"/>
                </a:solidFill>
                <a:latin typeface="楷体" panose="02010609060101010101" pitchFamily="49" charset="-122"/>
              </a:rPr>
              <a:t>查</a:t>
            </a:r>
            <a:endParaRPr lang="en-US" altLang="zh-CN" sz="3467" b="1" dirty="0">
              <a:solidFill>
                <a:schemeClr val="tx1"/>
              </a:solidFill>
              <a:latin typeface="楷体" panose="02010609060101010101" pitchFamily="49" charset="-122"/>
            </a:endParaRPr>
          </a:p>
        </p:txBody>
      </p:sp>
      <p:sp>
        <p:nvSpPr>
          <p:cNvPr id="120835" name="Rectangle 2"/>
          <p:cNvSpPr>
            <a:spLocks noGrp="1" noChangeArrowheads="1"/>
          </p:cNvSpPr>
          <p:nvPr>
            <p:ph type="title"/>
          </p:nvPr>
        </p:nvSpPr>
        <p:spPr>
          <a:xfrm>
            <a:off x="1007533" y="357718"/>
            <a:ext cx="10574867" cy="478367"/>
          </a:xfrm>
        </p:spPr>
        <p:txBody>
          <a:bodyPr/>
          <a:lstStyle/>
          <a:p>
            <a:pPr eaLnBrk="1" hangingPunct="1"/>
            <a:r>
              <a:rPr lang="zh-CN" altLang="en-US" sz="4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符号表上的主要操作</a:t>
            </a:r>
          </a:p>
        </p:txBody>
      </p:sp>
    </p:spTree>
    <p:extLst>
      <p:ext uri="{BB962C8B-B14F-4D97-AF65-F5344CB8AC3E}">
        <p14:creationId xmlns:p14="http://schemas.microsoft.com/office/powerpoint/2010/main" val="6946272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2"/>
          <p:cNvSpPr>
            <a:spLocks noGrp="1" noChangeArrowheads="1"/>
          </p:cNvSpPr>
          <p:nvPr>
            <p:ph type="title"/>
          </p:nvPr>
        </p:nvSpPr>
        <p:spPr>
          <a:xfrm>
            <a:off x="1007533" y="357718"/>
            <a:ext cx="10574867" cy="478367"/>
          </a:xfrm>
        </p:spPr>
        <p:txBody>
          <a:bodyPr/>
          <a:lstStyle/>
          <a:p>
            <a:pPr eaLnBrk="1" hangingPunct="1"/>
            <a:r>
              <a:rPr lang="zh-CN" altLang="en-US" sz="4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单个过程符号表的组织</a:t>
            </a:r>
          </a:p>
        </p:txBody>
      </p:sp>
      <p:grpSp>
        <p:nvGrpSpPr>
          <p:cNvPr id="6" name="组合 5"/>
          <p:cNvGrpSpPr/>
          <p:nvPr/>
        </p:nvGrpSpPr>
        <p:grpSpPr>
          <a:xfrm>
            <a:off x="2255573" y="3987623"/>
            <a:ext cx="7317832" cy="3953879"/>
            <a:chOff x="3758210" y="1643056"/>
            <a:chExt cx="5488374" cy="2965409"/>
          </a:xfrm>
        </p:grpSpPr>
        <p:pic>
          <p:nvPicPr>
            <p:cNvPr id="7" name="Picture 2" descr="E:\工大编译\ppt\图片3副本.png"/>
            <p:cNvPicPr>
              <a:picLocks noChangeAspect="1" noChangeArrowheads="1"/>
            </p:cNvPicPr>
            <p:nvPr/>
          </p:nvPicPr>
          <p:blipFill>
            <a:blip r:embed="rId3"/>
            <a:srcRect/>
            <a:stretch>
              <a:fillRect/>
            </a:stretch>
          </p:blipFill>
          <p:spPr bwMode="auto">
            <a:xfrm>
              <a:off x="3758210" y="1643056"/>
              <a:ext cx="5488374" cy="2965409"/>
            </a:xfrm>
            <a:prstGeom prst="rect">
              <a:avLst/>
            </a:prstGeom>
            <a:noFill/>
          </p:spPr>
        </p:pic>
        <p:sp>
          <p:nvSpPr>
            <p:cNvPr id="8" name="矩形 7"/>
            <p:cNvSpPr/>
            <p:nvPr/>
          </p:nvSpPr>
          <p:spPr>
            <a:xfrm>
              <a:off x="3851920" y="2200880"/>
              <a:ext cx="360040" cy="13069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 name="矩形 8"/>
            <p:cNvSpPr/>
            <p:nvPr/>
          </p:nvSpPr>
          <p:spPr>
            <a:xfrm>
              <a:off x="3880976" y="3435846"/>
              <a:ext cx="5184576" cy="9611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 name="矩形 9"/>
            <p:cNvSpPr/>
            <p:nvPr/>
          </p:nvSpPr>
          <p:spPr>
            <a:xfrm>
              <a:off x="4265232" y="2096357"/>
              <a:ext cx="1152128" cy="2479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SIMPLE</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11" name="矩形 10"/>
            <p:cNvSpPr/>
            <p:nvPr/>
          </p:nvSpPr>
          <p:spPr>
            <a:xfrm>
              <a:off x="4283968" y="2355727"/>
              <a:ext cx="1152128" cy="2336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SYMBLE</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12" name="矩形 11"/>
            <p:cNvSpPr/>
            <p:nvPr/>
          </p:nvSpPr>
          <p:spPr>
            <a:xfrm>
              <a:off x="4305670" y="2616224"/>
              <a:ext cx="1152128" cy="218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TABLE</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13" name="矩形 12"/>
            <p:cNvSpPr/>
            <p:nvPr/>
          </p:nvSpPr>
          <p:spPr>
            <a:xfrm>
              <a:off x="4305669" y="2864614"/>
              <a:ext cx="929777" cy="2149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4" name="矩形 13"/>
            <p:cNvSpPr/>
            <p:nvPr/>
          </p:nvSpPr>
          <p:spPr>
            <a:xfrm>
              <a:off x="4383253" y="3131978"/>
              <a:ext cx="929777" cy="2470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pic>
          <p:nvPicPr>
            <p:cNvPr id="15" name="图片 14"/>
            <p:cNvPicPr>
              <a:picLocks noChangeAspect="1"/>
            </p:cNvPicPr>
            <p:nvPr/>
          </p:nvPicPr>
          <p:blipFill>
            <a:blip r:embed="rId4"/>
            <a:stretch>
              <a:fillRect/>
            </a:stretch>
          </p:blipFill>
          <p:spPr>
            <a:xfrm>
              <a:off x="4788024" y="2864614"/>
              <a:ext cx="204572" cy="230145"/>
            </a:xfrm>
            <a:prstGeom prst="rect">
              <a:avLst/>
            </a:prstGeom>
          </p:spPr>
        </p:pic>
      </p:grpSp>
      <p:sp>
        <p:nvSpPr>
          <p:cNvPr id="120834" name="Rectangle 3"/>
          <p:cNvSpPr>
            <a:spLocks noGrp="1" noChangeArrowheads="1"/>
          </p:cNvSpPr>
          <p:nvPr>
            <p:ph idx="1"/>
          </p:nvPr>
        </p:nvSpPr>
        <p:spPr>
          <a:xfrm>
            <a:off x="571501" y="1128184"/>
            <a:ext cx="11239500" cy="4301067"/>
          </a:xfrm>
        </p:spPr>
        <p:txBody>
          <a:bodyPr/>
          <a:lstStyle/>
          <a:p>
            <a:pPr eaLnBrk="1" hangingPunct="1">
              <a:buClrTx/>
              <a:buFont typeface="Wingdings" panose="05000000000000000000" pitchFamily="2" charset="2"/>
              <a:buChar char="Ø"/>
            </a:pPr>
            <a:r>
              <a:rPr lang="zh-CN" altLang="en-US" sz="3733" b="1" dirty="0">
                <a:solidFill>
                  <a:schemeClr val="tx1"/>
                </a:solidFill>
                <a:latin typeface="楷体" panose="02010609060101010101" pitchFamily="49" charset="-122"/>
              </a:rPr>
              <a:t>方法一：一张大表</a:t>
            </a:r>
            <a:endParaRPr lang="en-US" altLang="zh-CN" sz="3733" b="1" dirty="0">
              <a:solidFill>
                <a:schemeClr val="tx1"/>
              </a:solidFill>
              <a:latin typeface="楷体" panose="02010609060101010101" pitchFamily="49" charset="-122"/>
            </a:endParaRPr>
          </a:p>
          <a:p>
            <a:pPr lvl="1" eaLnBrk="1" hangingPunct="1">
              <a:buClrTx/>
              <a:buFont typeface="Wingdings" panose="05000000000000000000" pitchFamily="2" charset="2"/>
              <a:buChar char="Ø"/>
            </a:pPr>
            <a:r>
              <a:rPr lang="zh-CN" altLang="en-US" sz="3467" b="1" dirty="0">
                <a:solidFill>
                  <a:schemeClr val="tx1"/>
                </a:solidFill>
                <a:latin typeface="楷体" panose="02010609060101010101" pitchFamily="49" charset="-122"/>
              </a:rPr>
              <a:t>问题：不同</a:t>
            </a:r>
            <a:r>
              <a:rPr lang="zh-CN" altLang="en-US" sz="3467" b="1" dirty="0">
                <a:solidFill>
                  <a:schemeClr val="tx2">
                    <a:lumMod val="60000"/>
                    <a:lumOff val="40000"/>
                  </a:schemeClr>
                </a:solidFill>
                <a:latin typeface="楷体" panose="02010609060101010101" pitchFamily="49" charset="-122"/>
              </a:rPr>
              <a:t>种属</a:t>
            </a:r>
            <a:r>
              <a:rPr lang="zh-CN" altLang="en-US" sz="3467" b="1" dirty="0">
                <a:solidFill>
                  <a:schemeClr val="tx1"/>
                </a:solidFill>
                <a:latin typeface="楷体" panose="02010609060101010101" pitchFamily="49" charset="-122"/>
              </a:rPr>
              <a:t>的名字所需存放的属性信息在</a:t>
            </a:r>
            <a:r>
              <a:rPr lang="zh-CN" altLang="en-US" sz="3467" b="1" dirty="0">
                <a:solidFill>
                  <a:schemeClr val="tx2">
                    <a:lumMod val="60000"/>
                    <a:lumOff val="40000"/>
                  </a:schemeClr>
                </a:solidFill>
                <a:latin typeface="楷体" panose="02010609060101010101" pitchFamily="49" charset="-122"/>
              </a:rPr>
              <a:t>数量上的差异</a:t>
            </a:r>
            <a:r>
              <a:rPr lang="zh-CN" altLang="en-US" sz="3467" b="1" dirty="0">
                <a:solidFill>
                  <a:schemeClr val="tx1"/>
                </a:solidFill>
                <a:latin typeface="楷体" panose="02010609060101010101" pitchFamily="49" charset="-122"/>
              </a:rPr>
              <a:t>会造成符号表</a:t>
            </a:r>
            <a:r>
              <a:rPr lang="zh-CN" altLang="en-US" sz="3467" b="1" dirty="0">
                <a:solidFill>
                  <a:schemeClr val="tx2">
                    <a:lumMod val="60000"/>
                    <a:lumOff val="40000"/>
                  </a:schemeClr>
                </a:solidFill>
                <a:latin typeface="楷体" panose="02010609060101010101" pitchFamily="49" charset="-122"/>
              </a:rPr>
              <a:t>空间的浪费</a:t>
            </a:r>
            <a:endParaRPr lang="en-US" altLang="zh-CN" sz="3467" b="1" dirty="0">
              <a:solidFill>
                <a:schemeClr val="tx2">
                  <a:lumMod val="60000"/>
                  <a:lumOff val="40000"/>
                </a:schemeClr>
              </a:solidFill>
              <a:latin typeface="楷体" panose="02010609060101010101" pitchFamily="49" charset="-122"/>
            </a:endParaRPr>
          </a:p>
          <a:p>
            <a:pPr lvl="2" eaLnBrk="1" hangingPunct="1">
              <a:buClrTx/>
              <a:buFont typeface="Wingdings" panose="05000000000000000000" pitchFamily="2" charset="2"/>
              <a:buChar char="Ø"/>
            </a:pPr>
            <a:r>
              <a:rPr lang="zh-CN" altLang="en-US" sz="3200" b="1" dirty="0">
                <a:solidFill>
                  <a:schemeClr val="tx1"/>
                </a:solidFill>
                <a:latin typeface="楷体" panose="02010609060101010101" pitchFamily="49" charset="-122"/>
              </a:rPr>
              <a:t>数组名：数组的维数、各维的长度</a:t>
            </a:r>
            <a:endParaRPr lang="en-US" altLang="zh-CN" sz="3200" b="1" dirty="0">
              <a:solidFill>
                <a:schemeClr val="tx1"/>
              </a:solidFill>
              <a:latin typeface="楷体" panose="02010609060101010101" pitchFamily="49" charset="-122"/>
            </a:endParaRPr>
          </a:p>
          <a:p>
            <a:pPr lvl="2" eaLnBrk="1" hangingPunct="1">
              <a:buClrTx/>
              <a:buFont typeface="Wingdings" panose="05000000000000000000" pitchFamily="2" charset="2"/>
              <a:buChar char="Ø"/>
            </a:pPr>
            <a:r>
              <a:rPr lang="zh-CN" altLang="en-US" sz="3200" b="1" dirty="0">
                <a:solidFill>
                  <a:schemeClr val="tx1"/>
                </a:solidFill>
                <a:latin typeface="楷体" panose="02010609060101010101" pitchFamily="49" charset="-122"/>
              </a:rPr>
              <a:t>过程名：参数个数、参数类型、返回值类型</a:t>
            </a:r>
            <a:endParaRPr lang="en-US" altLang="zh-CN" sz="3200" b="1" dirty="0">
              <a:solidFill>
                <a:schemeClr val="tx1"/>
              </a:solidFill>
              <a:latin typeface="楷体" panose="02010609060101010101" pitchFamily="49" charset="-122"/>
            </a:endParaRPr>
          </a:p>
        </p:txBody>
      </p:sp>
    </p:spTree>
    <p:extLst>
      <p:ext uri="{BB962C8B-B14F-4D97-AF65-F5344CB8AC3E}">
        <p14:creationId xmlns:p14="http://schemas.microsoft.com/office/powerpoint/2010/main" val="604430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20834">
                                            <p:txEl>
                                              <p:pRg st="0" end="0"/>
                                            </p:txEl>
                                          </p:spTgt>
                                        </p:tgtEl>
                                        <p:attrNameLst>
                                          <p:attrName>style.visibility</p:attrName>
                                        </p:attrNameLst>
                                      </p:cBhvr>
                                      <p:to>
                                        <p:strVal val="visible"/>
                                      </p:to>
                                    </p:set>
                                    <p:anim calcmode="lin" valueType="num">
                                      <p:cBhvr>
                                        <p:cTn id="7" dur="500" fill="hold"/>
                                        <p:tgtEl>
                                          <p:spTgt spid="12083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2083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20834">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20834">
                                            <p:txEl>
                                              <p:pRg st="1" end="1"/>
                                            </p:txEl>
                                          </p:spTgt>
                                        </p:tgtEl>
                                        <p:attrNameLst>
                                          <p:attrName>style.visibility</p:attrName>
                                        </p:attrNameLst>
                                      </p:cBhvr>
                                      <p:to>
                                        <p:strVal val="visible"/>
                                      </p:to>
                                    </p:set>
                                    <p:anim calcmode="lin" valueType="num">
                                      <p:cBhvr>
                                        <p:cTn id="19" dur="500" fill="hold"/>
                                        <p:tgtEl>
                                          <p:spTgt spid="120834">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120834">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120834">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120834">
                                            <p:txEl>
                                              <p:pRg st="2" end="2"/>
                                            </p:txEl>
                                          </p:spTgt>
                                        </p:tgtEl>
                                        <p:attrNameLst>
                                          <p:attrName>style.visibility</p:attrName>
                                        </p:attrNameLst>
                                      </p:cBhvr>
                                      <p:to>
                                        <p:strVal val="visible"/>
                                      </p:to>
                                    </p:set>
                                    <p:anim calcmode="lin" valueType="num">
                                      <p:cBhvr>
                                        <p:cTn id="26" dur="500" fill="hold"/>
                                        <p:tgtEl>
                                          <p:spTgt spid="120834">
                                            <p:txEl>
                                              <p:pRg st="2" end="2"/>
                                            </p:txEl>
                                          </p:spTgt>
                                        </p:tgtEl>
                                        <p:attrNameLst>
                                          <p:attrName>ppt_w</p:attrName>
                                        </p:attrNameLst>
                                      </p:cBhvr>
                                      <p:tavLst>
                                        <p:tav tm="0">
                                          <p:val>
                                            <p:fltVal val="0"/>
                                          </p:val>
                                        </p:tav>
                                        <p:tav tm="100000">
                                          <p:val>
                                            <p:strVal val="#ppt_w"/>
                                          </p:val>
                                        </p:tav>
                                      </p:tavLst>
                                    </p:anim>
                                    <p:anim calcmode="lin" valueType="num">
                                      <p:cBhvr>
                                        <p:cTn id="27" dur="500" fill="hold"/>
                                        <p:tgtEl>
                                          <p:spTgt spid="120834">
                                            <p:txEl>
                                              <p:pRg st="2" end="2"/>
                                            </p:txEl>
                                          </p:spTgt>
                                        </p:tgtEl>
                                        <p:attrNameLst>
                                          <p:attrName>ppt_h</p:attrName>
                                        </p:attrNameLst>
                                      </p:cBhvr>
                                      <p:tavLst>
                                        <p:tav tm="0">
                                          <p:val>
                                            <p:fltVal val="0"/>
                                          </p:val>
                                        </p:tav>
                                        <p:tav tm="100000">
                                          <p:val>
                                            <p:strVal val="#ppt_h"/>
                                          </p:val>
                                        </p:tav>
                                      </p:tavLst>
                                    </p:anim>
                                    <p:animEffect transition="in" filter="fade">
                                      <p:cBhvr>
                                        <p:cTn id="28" dur="500"/>
                                        <p:tgtEl>
                                          <p:spTgt spid="120834">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120834">
                                            <p:txEl>
                                              <p:pRg st="3" end="3"/>
                                            </p:txEl>
                                          </p:spTgt>
                                        </p:tgtEl>
                                        <p:attrNameLst>
                                          <p:attrName>style.visibility</p:attrName>
                                        </p:attrNameLst>
                                      </p:cBhvr>
                                      <p:to>
                                        <p:strVal val="visible"/>
                                      </p:to>
                                    </p:set>
                                    <p:anim calcmode="lin" valueType="num">
                                      <p:cBhvr>
                                        <p:cTn id="33" dur="500" fill="hold"/>
                                        <p:tgtEl>
                                          <p:spTgt spid="120834">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120834">
                                            <p:txEl>
                                              <p:pRg st="3" end="3"/>
                                            </p:txEl>
                                          </p:spTgt>
                                        </p:tgtEl>
                                        <p:attrNameLst>
                                          <p:attrName>ppt_h</p:attrName>
                                        </p:attrNameLst>
                                      </p:cBhvr>
                                      <p:tavLst>
                                        <p:tav tm="0">
                                          <p:val>
                                            <p:fltVal val="0"/>
                                          </p:val>
                                        </p:tav>
                                        <p:tav tm="100000">
                                          <p:val>
                                            <p:strVal val="#ppt_h"/>
                                          </p:val>
                                        </p:tav>
                                      </p:tavLst>
                                    </p:anim>
                                    <p:animEffect transition="in" filter="fade">
                                      <p:cBhvr>
                                        <p:cTn id="35" dur="500"/>
                                        <p:tgtEl>
                                          <p:spTgt spid="12083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3"/>
          <p:cNvSpPr>
            <a:spLocks noGrp="1" noChangeArrowheads="1"/>
          </p:cNvSpPr>
          <p:nvPr>
            <p:ph idx="1"/>
          </p:nvPr>
        </p:nvSpPr>
        <p:spPr>
          <a:xfrm>
            <a:off x="571501" y="1128184"/>
            <a:ext cx="11239500" cy="4301067"/>
          </a:xfrm>
        </p:spPr>
        <p:txBody>
          <a:bodyPr/>
          <a:lstStyle/>
          <a:p>
            <a:pPr eaLnBrk="1" hangingPunct="1">
              <a:buClrTx/>
              <a:buFont typeface="Wingdings" panose="05000000000000000000" pitchFamily="2" charset="2"/>
              <a:buChar char="Ø"/>
            </a:pPr>
            <a:r>
              <a:rPr lang="zh-CN" altLang="en-US" sz="3733" b="1" dirty="0">
                <a:solidFill>
                  <a:schemeClr val="tx1"/>
                </a:solidFill>
                <a:latin typeface="楷体" panose="02010609060101010101" pitchFamily="49" charset="-122"/>
              </a:rPr>
              <a:t>方法一：一张大表</a:t>
            </a:r>
            <a:endParaRPr lang="en-US" altLang="zh-CN" sz="3733" b="1" dirty="0">
              <a:solidFill>
                <a:schemeClr val="tx1"/>
              </a:solidFill>
              <a:latin typeface="楷体" panose="02010609060101010101" pitchFamily="49" charset="-122"/>
            </a:endParaRPr>
          </a:p>
          <a:p>
            <a:pPr lvl="1" eaLnBrk="1" hangingPunct="1">
              <a:buClrTx/>
              <a:buFont typeface="Wingdings" panose="05000000000000000000" pitchFamily="2" charset="2"/>
              <a:buChar char="Ø"/>
            </a:pPr>
            <a:r>
              <a:rPr lang="zh-CN" altLang="en-US" sz="3467" b="1" dirty="0">
                <a:solidFill>
                  <a:prstClr val="black"/>
                </a:solidFill>
                <a:latin typeface="楷体" panose="02010609060101010101" pitchFamily="49" charset="-122"/>
              </a:rPr>
              <a:t>问题：不同</a:t>
            </a:r>
            <a:r>
              <a:rPr lang="zh-CN" altLang="en-US" sz="3467" b="1" dirty="0">
                <a:solidFill>
                  <a:srgbClr val="073E87">
                    <a:lumMod val="60000"/>
                    <a:lumOff val="40000"/>
                  </a:srgbClr>
                </a:solidFill>
                <a:latin typeface="楷体" panose="02010609060101010101" pitchFamily="49" charset="-122"/>
              </a:rPr>
              <a:t>种属</a:t>
            </a:r>
            <a:r>
              <a:rPr lang="zh-CN" altLang="en-US" sz="3467" b="1" dirty="0">
                <a:solidFill>
                  <a:prstClr val="black"/>
                </a:solidFill>
                <a:latin typeface="楷体" panose="02010609060101010101" pitchFamily="49" charset="-122"/>
              </a:rPr>
              <a:t>的名字所需存放的属性信息在</a:t>
            </a:r>
            <a:r>
              <a:rPr lang="zh-CN" altLang="en-US" sz="3467" b="1" dirty="0">
                <a:solidFill>
                  <a:srgbClr val="073E87">
                    <a:lumMod val="60000"/>
                    <a:lumOff val="40000"/>
                  </a:srgbClr>
                </a:solidFill>
                <a:latin typeface="楷体" panose="02010609060101010101" pitchFamily="49" charset="-122"/>
              </a:rPr>
              <a:t>数量上的差异</a:t>
            </a:r>
            <a:r>
              <a:rPr lang="zh-CN" altLang="en-US" sz="3467" b="1" dirty="0">
                <a:solidFill>
                  <a:prstClr val="black"/>
                </a:solidFill>
                <a:latin typeface="楷体" panose="02010609060101010101" pitchFamily="49" charset="-122"/>
              </a:rPr>
              <a:t>会造成符号表</a:t>
            </a:r>
            <a:r>
              <a:rPr lang="zh-CN" altLang="en-US" sz="3467" b="1" dirty="0">
                <a:solidFill>
                  <a:srgbClr val="FF0000"/>
                </a:solidFill>
                <a:latin typeface="楷体" panose="02010609060101010101" pitchFamily="49" charset="-122"/>
              </a:rPr>
              <a:t>空间</a:t>
            </a:r>
            <a:r>
              <a:rPr lang="zh-CN" altLang="en-US" sz="3467" b="1" dirty="0">
                <a:solidFill>
                  <a:srgbClr val="073E87">
                    <a:lumMod val="60000"/>
                    <a:lumOff val="40000"/>
                  </a:srgbClr>
                </a:solidFill>
                <a:latin typeface="楷体" panose="02010609060101010101" pitchFamily="49" charset="-122"/>
              </a:rPr>
              <a:t>的浪费</a:t>
            </a:r>
            <a:endParaRPr lang="en-US" altLang="zh-CN" sz="3467" b="1" dirty="0">
              <a:solidFill>
                <a:srgbClr val="073E87">
                  <a:lumMod val="60000"/>
                  <a:lumOff val="40000"/>
                </a:srgbClr>
              </a:solidFill>
              <a:latin typeface="楷体" panose="02010609060101010101" pitchFamily="49" charset="-122"/>
            </a:endParaRPr>
          </a:p>
          <a:p>
            <a:pPr eaLnBrk="1" hangingPunct="1">
              <a:buClrTx/>
              <a:buFont typeface="Wingdings" panose="05000000000000000000" pitchFamily="2" charset="2"/>
              <a:buChar char="Ø"/>
            </a:pPr>
            <a:r>
              <a:rPr lang="zh-CN" altLang="en-US" sz="3733" b="1" dirty="0">
                <a:solidFill>
                  <a:schemeClr val="tx1"/>
                </a:solidFill>
                <a:latin typeface="楷体" panose="02010609060101010101" pitchFamily="49" charset="-122"/>
              </a:rPr>
              <a:t>方法二：多张子表（按</a:t>
            </a:r>
            <a:r>
              <a:rPr lang="zh-CN" altLang="en-US" sz="3733" b="1" dirty="0">
                <a:solidFill>
                  <a:schemeClr val="tx2">
                    <a:lumMod val="60000"/>
                    <a:lumOff val="40000"/>
                  </a:schemeClr>
                </a:solidFill>
                <a:latin typeface="楷体" panose="02010609060101010101" pitchFamily="49" charset="-122"/>
              </a:rPr>
              <a:t>种属</a:t>
            </a:r>
            <a:r>
              <a:rPr lang="zh-CN" altLang="en-US" sz="3733" b="1" dirty="0">
                <a:solidFill>
                  <a:schemeClr val="tx1"/>
                </a:solidFill>
                <a:latin typeface="楷体" panose="02010609060101010101" pitchFamily="49" charset="-122"/>
              </a:rPr>
              <a:t>分）</a:t>
            </a:r>
            <a:endParaRPr lang="en-US" altLang="zh-CN" sz="3733" b="1" dirty="0">
              <a:solidFill>
                <a:schemeClr val="tx1"/>
              </a:solidFill>
              <a:latin typeface="楷体" panose="02010609060101010101" pitchFamily="49" charset="-122"/>
            </a:endParaRPr>
          </a:p>
          <a:p>
            <a:pPr lvl="1" eaLnBrk="1" hangingPunct="1">
              <a:buClrTx/>
              <a:buFont typeface="Wingdings" panose="05000000000000000000" pitchFamily="2" charset="2"/>
              <a:buChar char="Ø"/>
            </a:pPr>
            <a:r>
              <a:rPr lang="zh-CN" altLang="en-US" sz="3467" b="1" dirty="0">
                <a:solidFill>
                  <a:prstClr val="black"/>
                </a:solidFill>
                <a:latin typeface="楷体" panose="02010609060101010101" pitchFamily="49" charset="-122"/>
              </a:rPr>
              <a:t>变量表、数组表、过程表、</a:t>
            </a:r>
            <a:r>
              <a:rPr lang="en-US" altLang="zh-CN" sz="3467" b="1" dirty="0">
                <a:solidFill>
                  <a:prstClr val="black"/>
                </a:solidFill>
                <a:latin typeface="楷体" panose="02010609060101010101" pitchFamily="49" charset="-122"/>
              </a:rPr>
              <a:t>…</a:t>
            </a:r>
          </a:p>
          <a:p>
            <a:pPr lvl="1" eaLnBrk="1" hangingPunct="1">
              <a:buClrTx/>
              <a:buFont typeface="Wingdings" panose="05000000000000000000" pitchFamily="2" charset="2"/>
              <a:buChar char="Ø"/>
            </a:pPr>
            <a:r>
              <a:rPr lang="zh-CN" altLang="en-US" sz="3467" b="1" dirty="0">
                <a:solidFill>
                  <a:prstClr val="black"/>
                </a:solidFill>
                <a:latin typeface="楷体" panose="02010609060101010101" pitchFamily="49" charset="-122"/>
              </a:rPr>
              <a:t>问题：为避免</a:t>
            </a:r>
            <a:r>
              <a:rPr lang="zh-CN" altLang="en-US" sz="3467" b="1" dirty="0">
                <a:solidFill>
                  <a:srgbClr val="073E87">
                    <a:lumMod val="60000"/>
                    <a:lumOff val="40000"/>
                  </a:srgbClr>
                </a:solidFill>
                <a:latin typeface="楷体" panose="02010609060101010101" pitchFamily="49" charset="-122"/>
              </a:rPr>
              <a:t>重名</a:t>
            </a:r>
            <a:r>
              <a:rPr lang="zh-CN" altLang="en-US" sz="3467" b="1" dirty="0">
                <a:solidFill>
                  <a:prstClr val="black"/>
                </a:solidFill>
                <a:latin typeface="楷体" panose="02010609060101010101" pitchFamily="49" charset="-122"/>
              </a:rPr>
              <a:t>问题，</a:t>
            </a:r>
            <a:r>
              <a:rPr lang="zh-CN" altLang="en-US" sz="3467" b="1" dirty="0">
                <a:solidFill>
                  <a:schemeClr val="tx2">
                    <a:lumMod val="60000"/>
                    <a:lumOff val="40000"/>
                  </a:schemeClr>
                </a:solidFill>
                <a:latin typeface="楷体" panose="02010609060101010101" pitchFamily="49" charset="-122"/>
              </a:rPr>
              <a:t>插入</a:t>
            </a:r>
            <a:r>
              <a:rPr lang="zh-CN" altLang="en-US" sz="3467" b="1" dirty="0">
                <a:solidFill>
                  <a:prstClr val="black"/>
                </a:solidFill>
                <a:latin typeface="楷体" panose="02010609060101010101" pitchFamily="49" charset="-122"/>
              </a:rPr>
              <a:t>或</a:t>
            </a:r>
            <a:r>
              <a:rPr lang="zh-CN" altLang="en-US" sz="3467" b="1" dirty="0">
                <a:solidFill>
                  <a:schemeClr val="tx2">
                    <a:lumMod val="60000"/>
                    <a:lumOff val="40000"/>
                  </a:schemeClr>
                </a:solidFill>
                <a:latin typeface="楷体" panose="02010609060101010101" pitchFamily="49" charset="-122"/>
              </a:rPr>
              <a:t>查找</a:t>
            </a:r>
            <a:r>
              <a:rPr lang="zh-CN" altLang="en-US" sz="3467" b="1" dirty="0">
                <a:solidFill>
                  <a:prstClr val="black"/>
                </a:solidFill>
                <a:latin typeface="楷体" panose="02010609060101010101" pitchFamily="49" charset="-122"/>
              </a:rPr>
              <a:t>某个符号时需要查看所有的符号表，从而造成</a:t>
            </a:r>
            <a:r>
              <a:rPr lang="zh-CN" altLang="en-US" sz="3467" b="1" dirty="0">
                <a:solidFill>
                  <a:srgbClr val="FF0000"/>
                </a:solidFill>
                <a:latin typeface="楷体" panose="02010609060101010101" pitchFamily="49" charset="-122"/>
              </a:rPr>
              <a:t>时间</a:t>
            </a:r>
            <a:r>
              <a:rPr lang="zh-CN" altLang="en-US" sz="3467" b="1" dirty="0">
                <a:solidFill>
                  <a:srgbClr val="073E87">
                    <a:lumMod val="60000"/>
                    <a:lumOff val="40000"/>
                  </a:srgbClr>
                </a:solidFill>
                <a:latin typeface="楷体" panose="02010609060101010101" pitchFamily="49" charset="-122"/>
              </a:rPr>
              <a:t>上的浪费</a:t>
            </a:r>
            <a:endParaRPr lang="zh-CN" altLang="en-US" sz="3467" b="1" dirty="0">
              <a:solidFill>
                <a:schemeClr val="tx1"/>
              </a:solidFill>
              <a:latin typeface="楷体" panose="02010609060101010101" pitchFamily="49" charset="-122"/>
            </a:endParaRPr>
          </a:p>
          <a:p>
            <a:pPr eaLnBrk="1" hangingPunct="1">
              <a:buClrTx/>
              <a:buFont typeface="Wingdings" panose="05000000000000000000" pitchFamily="2" charset="2"/>
              <a:buChar char="Ø"/>
            </a:pPr>
            <a:r>
              <a:rPr lang="zh-CN" altLang="en-US" sz="3733" b="1" dirty="0">
                <a:solidFill>
                  <a:schemeClr val="tx1"/>
                </a:solidFill>
                <a:latin typeface="楷体" panose="02010609060101010101" pitchFamily="49" charset="-122"/>
              </a:rPr>
              <a:t>解决办法</a:t>
            </a:r>
            <a:endParaRPr lang="en-US" altLang="zh-CN" sz="3733" b="1" dirty="0">
              <a:solidFill>
                <a:schemeClr val="tx1"/>
              </a:solidFill>
              <a:latin typeface="楷体" panose="02010609060101010101" pitchFamily="49" charset="-122"/>
            </a:endParaRPr>
          </a:p>
          <a:p>
            <a:pPr lvl="1" eaLnBrk="1" hangingPunct="1">
              <a:buClrTx/>
              <a:buFont typeface="Wingdings" panose="05000000000000000000" pitchFamily="2" charset="2"/>
              <a:buChar char="Ø"/>
            </a:pPr>
            <a:r>
              <a:rPr lang="zh-CN" altLang="en-US" sz="2667" b="1" dirty="0">
                <a:solidFill>
                  <a:prstClr val="black"/>
                </a:solidFill>
                <a:latin typeface="华文楷体" panose="02010600040101010101" pitchFamily="2" charset="-122"/>
              </a:rPr>
              <a:t>基本属性（直接存放在符号表中）</a:t>
            </a:r>
            <a:r>
              <a:rPr lang="en-US" altLang="zh-CN" sz="2667" b="1" dirty="0">
                <a:solidFill>
                  <a:prstClr val="black"/>
                </a:solidFill>
                <a:latin typeface="华文楷体" panose="02010600040101010101" pitchFamily="2" charset="-122"/>
              </a:rPr>
              <a:t>+</a:t>
            </a:r>
            <a:r>
              <a:rPr lang="zh-CN" altLang="en-US" sz="2667" b="1" dirty="0">
                <a:solidFill>
                  <a:prstClr val="black"/>
                </a:solidFill>
                <a:latin typeface="华文楷体" panose="02010600040101010101" pitchFamily="2" charset="-122"/>
              </a:rPr>
              <a:t>扩展属性（动态申请内存）</a:t>
            </a:r>
          </a:p>
          <a:p>
            <a:pPr lvl="1" eaLnBrk="1" hangingPunct="1">
              <a:buClrTx/>
              <a:buFont typeface="Wingdings" panose="05000000000000000000" pitchFamily="2" charset="2"/>
              <a:buChar char="Ø"/>
            </a:pPr>
            <a:endParaRPr lang="en-US" altLang="zh-CN" sz="3467" b="1" dirty="0">
              <a:solidFill>
                <a:schemeClr val="tx1"/>
              </a:solidFill>
              <a:latin typeface="楷体" panose="02010609060101010101" pitchFamily="49" charset="-122"/>
            </a:endParaRPr>
          </a:p>
        </p:txBody>
      </p:sp>
      <p:sp>
        <p:nvSpPr>
          <p:cNvPr id="120835" name="Rectangle 2"/>
          <p:cNvSpPr>
            <a:spLocks noGrp="1" noChangeArrowheads="1"/>
          </p:cNvSpPr>
          <p:nvPr>
            <p:ph type="title"/>
          </p:nvPr>
        </p:nvSpPr>
        <p:spPr>
          <a:xfrm>
            <a:off x="1007533" y="357718"/>
            <a:ext cx="10574867" cy="478367"/>
          </a:xfrm>
        </p:spPr>
        <p:txBody>
          <a:bodyPr/>
          <a:lstStyle/>
          <a:p>
            <a:pPr eaLnBrk="1" hangingPunct="1"/>
            <a:r>
              <a:rPr lang="zh-CN" altLang="en-US" sz="40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单个过程符号表的组织</a:t>
            </a:r>
            <a:endParaRPr lang="zh-CN" altLang="en-US" sz="4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766240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20834">
                                            <p:txEl>
                                              <p:pRg st="2" end="2"/>
                                            </p:txEl>
                                          </p:spTgt>
                                        </p:tgtEl>
                                        <p:attrNameLst>
                                          <p:attrName>style.visibility</p:attrName>
                                        </p:attrNameLst>
                                      </p:cBhvr>
                                      <p:to>
                                        <p:strVal val="visible"/>
                                      </p:to>
                                    </p:set>
                                    <p:anim calcmode="lin" valueType="num">
                                      <p:cBhvr>
                                        <p:cTn id="7" dur="500" fill="hold"/>
                                        <p:tgtEl>
                                          <p:spTgt spid="120834">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120834">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120834">
                                            <p:txEl>
                                              <p:pRg st="2" end="2"/>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120834">
                                            <p:txEl>
                                              <p:pRg st="3" end="3"/>
                                            </p:txEl>
                                          </p:spTgt>
                                        </p:tgtEl>
                                        <p:attrNameLst>
                                          <p:attrName>style.visibility</p:attrName>
                                        </p:attrNameLst>
                                      </p:cBhvr>
                                      <p:to>
                                        <p:strVal val="visible"/>
                                      </p:to>
                                    </p:set>
                                    <p:anim calcmode="lin" valueType="num">
                                      <p:cBhvr>
                                        <p:cTn id="12" dur="500" fill="hold"/>
                                        <p:tgtEl>
                                          <p:spTgt spid="120834">
                                            <p:txEl>
                                              <p:pRg st="3" end="3"/>
                                            </p:txEl>
                                          </p:spTgt>
                                        </p:tgtEl>
                                        <p:attrNameLst>
                                          <p:attrName>ppt_w</p:attrName>
                                        </p:attrNameLst>
                                      </p:cBhvr>
                                      <p:tavLst>
                                        <p:tav tm="0">
                                          <p:val>
                                            <p:fltVal val="0"/>
                                          </p:val>
                                        </p:tav>
                                        <p:tav tm="100000">
                                          <p:val>
                                            <p:strVal val="#ppt_w"/>
                                          </p:val>
                                        </p:tav>
                                      </p:tavLst>
                                    </p:anim>
                                    <p:anim calcmode="lin" valueType="num">
                                      <p:cBhvr>
                                        <p:cTn id="13" dur="500" fill="hold"/>
                                        <p:tgtEl>
                                          <p:spTgt spid="120834">
                                            <p:txEl>
                                              <p:pRg st="3" end="3"/>
                                            </p:txEl>
                                          </p:spTgt>
                                        </p:tgtEl>
                                        <p:attrNameLst>
                                          <p:attrName>ppt_h</p:attrName>
                                        </p:attrNameLst>
                                      </p:cBhvr>
                                      <p:tavLst>
                                        <p:tav tm="0">
                                          <p:val>
                                            <p:fltVal val="0"/>
                                          </p:val>
                                        </p:tav>
                                        <p:tav tm="100000">
                                          <p:val>
                                            <p:strVal val="#ppt_h"/>
                                          </p:val>
                                        </p:tav>
                                      </p:tavLst>
                                    </p:anim>
                                    <p:animEffect transition="in" filter="fade">
                                      <p:cBhvr>
                                        <p:cTn id="14" dur="500"/>
                                        <p:tgtEl>
                                          <p:spTgt spid="120834">
                                            <p:txEl>
                                              <p:pRg st="3" end="3"/>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20834">
                                            <p:txEl>
                                              <p:pRg st="4" end="4"/>
                                            </p:txEl>
                                          </p:spTgt>
                                        </p:tgtEl>
                                        <p:attrNameLst>
                                          <p:attrName>style.visibility</p:attrName>
                                        </p:attrNameLst>
                                      </p:cBhvr>
                                      <p:to>
                                        <p:strVal val="visible"/>
                                      </p:to>
                                    </p:set>
                                    <p:anim calcmode="lin" valueType="num">
                                      <p:cBhvr>
                                        <p:cTn id="19" dur="500" fill="hold"/>
                                        <p:tgtEl>
                                          <p:spTgt spid="120834">
                                            <p:txEl>
                                              <p:pRg st="4" end="4"/>
                                            </p:txEl>
                                          </p:spTgt>
                                        </p:tgtEl>
                                        <p:attrNameLst>
                                          <p:attrName>ppt_w</p:attrName>
                                        </p:attrNameLst>
                                      </p:cBhvr>
                                      <p:tavLst>
                                        <p:tav tm="0">
                                          <p:val>
                                            <p:fltVal val="0"/>
                                          </p:val>
                                        </p:tav>
                                        <p:tav tm="100000">
                                          <p:val>
                                            <p:strVal val="#ppt_w"/>
                                          </p:val>
                                        </p:tav>
                                      </p:tavLst>
                                    </p:anim>
                                    <p:anim calcmode="lin" valueType="num">
                                      <p:cBhvr>
                                        <p:cTn id="20" dur="500" fill="hold"/>
                                        <p:tgtEl>
                                          <p:spTgt spid="120834">
                                            <p:txEl>
                                              <p:pRg st="4" end="4"/>
                                            </p:txEl>
                                          </p:spTgt>
                                        </p:tgtEl>
                                        <p:attrNameLst>
                                          <p:attrName>ppt_h</p:attrName>
                                        </p:attrNameLst>
                                      </p:cBhvr>
                                      <p:tavLst>
                                        <p:tav tm="0">
                                          <p:val>
                                            <p:fltVal val="0"/>
                                          </p:val>
                                        </p:tav>
                                        <p:tav tm="100000">
                                          <p:val>
                                            <p:strVal val="#ppt_h"/>
                                          </p:val>
                                        </p:tav>
                                      </p:tavLst>
                                    </p:anim>
                                    <p:animEffect transition="in" filter="fade">
                                      <p:cBhvr>
                                        <p:cTn id="21" dur="500"/>
                                        <p:tgtEl>
                                          <p:spTgt spid="120834">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120834">
                                            <p:txEl>
                                              <p:pRg st="5" end="5"/>
                                            </p:txEl>
                                          </p:spTgt>
                                        </p:tgtEl>
                                        <p:attrNameLst>
                                          <p:attrName>style.visibility</p:attrName>
                                        </p:attrNameLst>
                                      </p:cBhvr>
                                      <p:to>
                                        <p:strVal val="visible"/>
                                      </p:to>
                                    </p:set>
                                    <p:anim calcmode="lin" valueType="num">
                                      <p:cBhvr>
                                        <p:cTn id="26" dur="500" fill="hold"/>
                                        <p:tgtEl>
                                          <p:spTgt spid="120834">
                                            <p:txEl>
                                              <p:pRg st="5" end="5"/>
                                            </p:txEl>
                                          </p:spTgt>
                                        </p:tgtEl>
                                        <p:attrNameLst>
                                          <p:attrName>ppt_w</p:attrName>
                                        </p:attrNameLst>
                                      </p:cBhvr>
                                      <p:tavLst>
                                        <p:tav tm="0">
                                          <p:val>
                                            <p:fltVal val="0"/>
                                          </p:val>
                                        </p:tav>
                                        <p:tav tm="100000">
                                          <p:val>
                                            <p:strVal val="#ppt_w"/>
                                          </p:val>
                                        </p:tav>
                                      </p:tavLst>
                                    </p:anim>
                                    <p:anim calcmode="lin" valueType="num">
                                      <p:cBhvr>
                                        <p:cTn id="27" dur="500" fill="hold"/>
                                        <p:tgtEl>
                                          <p:spTgt spid="120834">
                                            <p:txEl>
                                              <p:pRg st="5" end="5"/>
                                            </p:txEl>
                                          </p:spTgt>
                                        </p:tgtEl>
                                        <p:attrNameLst>
                                          <p:attrName>ppt_h</p:attrName>
                                        </p:attrNameLst>
                                      </p:cBhvr>
                                      <p:tavLst>
                                        <p:tav tm="0">
                                          <p:val>
                                            <p:fltVal val="0"/>
                                          </p:val>
                                        </p:tav>
                                        <p:tav tm="100000">
                                          <p:val>
                                            <p:strVal val="#ppt_h"/>
                                          </p:val>
                                        </p:tav>
                                      </p:tavLst>
                                    </p:anim>
                                    <p:animEffect transition="in" filter="fade">
                                      <p:cBhvr>
                                        <p:cTn id="28" dur="500"/>
                                        <p:tgtEl>
                                          <p:spTgt spid="120834">
                                            <p:txEl>
                                              <p:pRg st="5" end="5"/>
                                            </p:txEl>
                                          </p:spTgt>
                                        </p:tgtEl>
                                      </p:cBhvr>
                                    </p:animEffect>
                                  </p:childTnLst>
                                </p:cTn>
                              </p:par>
                              <p:par>
                                <p:cTn id="29" presetID="53" presetClass="entr" presetSubtype="16" fill="hold" nodeType="withEffect">
                                  <p:stCondLst>
                                    <p:cond delay="0"/>
                                  </p:stCondLst>
                                  <p:childTnLst>
                                    <p:set>
                                      <p:cBhvr>
                                        <p:cTn id="30" dur="1" fill="hold">
                                          <p:stCondLst>
                                            <p:cond delay="0"/>
                                          </p:stCondLst>
                                        </p:cTn>
                                        <p:tgtEl>
                                          <p:spTgt spid="120834">
                                            <p:txEl>
                                              <p:pRg st="6" end="6"/>
                                            </p:txEl>
                                          </p:spTgt>
                                        </p:tgtEl>
                                        <p:attrNameLst>
                                          <p:attrName>style.visibility</p:attrName>
                                        </p:attrNameLst>
                                      </p:cBhvr>
                                      <p:to>
                                        <p:strVal val="visible"/>
                                      </p:to>
                                    </p:set>
                                    <p:anim calcmode="lin" valueType="num">
                                      <p:cBhvr>
                                        <p:cTn id="31" dur="500" fill="hold"/>
                                        <p:tgtEl>
                                          <p:spTgt spid="120834">
                                            <p:txEl>
                                              <p:pRg st="6" end="6"/>
                                            </p:txEl>
                                          </p:spTgt>
                                        </p:tgtEl>
                                        <p:attrNameLst>
                                          <p:attrName>ppt_w</p:attrName>
                                        </p:attrNameLst>
                                      </p:cBhvr>
                                      <p:tavLst>
                                        <p:tav tm="0">
                                          <p:val>
                                            <p:fltVal val="0"/>
                                          </p:val>
                                        </p:tav>
                                        <p:tav tm="100000">
                                          <p:val>
                                            <p:strVal val="#ppt_w"/>
                                          </p:val>
                                        </p:tav>
                                      </p:tavLst>
                                    </p:anim>
                                    <p:anim calcmode="lin" valueType="num">
                                      <p:cBhvr>
                                        <p:cTn id="32" dur="500" fill="hold"/>
                                        <p:tgtEl>
                                          <p:spTgt spid="120834">
                                            <p:txEl>
                                              <p:pRg st="6" end="6"/>
                                            </p:txEl>
                                          </p:spTgt>
                                        </p:tgtEl>
                                        <p:attrNameLst>
                                          <p:attrName>ppt_h</p:attrName>
                                        </p:attrNameLst>
                                      </p:cBhvr>
                                      <p:tavLst>
                                        <p:tav tm="0">
                                          <p:val>
                                            <p:fltVal val="0"/>
                                          </p:val>
                                        </p:tav>
                                        <p:tav tm="100000">
                                          <p:val>
                                            <p:strVal val="#ppt_h"/>
                                          </p:val>
                                        </p:tav>
                                      </p:tavLst>
                                    </p:anim>
                                    <p:animEffect transition="in" filter="fade">
                                      <p:cBhvr>
                                        <p:cTn id="33" dur="500"/>
                                        <p:tgtEl>
                                          <p:spTgt spid="12083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2"/>
          <p:cNvSpPr>
            <a:spLocks noGrp="1" noChangeArrowheads="1"/>
          </p:cNvSpPr>
          <p:nvPr>
            <p:ph type="title"/>
          </p:nvPr>
        </p:nvSpPr>
        <p:spPr>
          <a:xfrm>
            <a:off x="1007533" y="357719"/>
            <a:ext cx="10574867" cy="478367"/>
          </a:xfrm>
        </p:spPr>
        <p:txBody>
          <a:bodyPr/>
          <a:lstStyle/>
          <a:p>
            <a:pPr eaLnBrk="1" hangingPunct="1"/>
            <a:r>
              <a:rPr lang="zh-CN" altLang="en-US" sz="4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例</a:t>
            </a:r>
          </a:p>
        </p:txBody>
      </p:sp>
      <p:sp>
        <p:nvSpPr>
          <p:cNvPr id="5" name="Rectangle 3"/>
          <p:cNvSpPr>
            <a:spLocks noGrp="1" noChangeArrowheads="1"/>
          </p:cNvSpPr>
          <p:nvPr>
            <p:ph idx="1"/>
          </p:nvPr>
        </p:nvSpPr>
        <p:spPr>
          <a:xfrm>
            <a:off x="571502" y="1128185"/>
            <a:ext cx="11239500" cy="4301067"/>
          </a:xfrm>
        </p:spPr>
        <p:txBody>
          <a:bodyPr/>
          <a:lstStyle/>
          <a:p>
            <a:pPr marL="403203" lvl="1" indent="0" eaLnBrk="1" hangingPunct="1">
              <a:lnSpc>
                <a:spcPts val="4000"/>
              </a:lnSpc>
              <a:buClr>
                <a:schemeClr val="tx1"/>
              </a:buClr>
              <a:buNone/>
              <a:defRPr/>
            </a:pPr>
            <a:endParaRPr lang="zh-CN" altLang="en-US" sz="3200" b="1" dirty="0">
              <a:solidFill>
                <a:schemeClr val="tx1"/>
              </a:solidFill>
              <a:cs typeface="Times New Roman" pitchFamily="18" charset="0"/>
            </a:endParaRPr>
          </a:p>
          <a:p>
            <a:pPr marL="404263" lvl="1" indent="0" eaLnBrk="1" hangingPunct="1">
              <a:buClrTx/>
              <a:buNone/>
            </a:pPr>
            <a:r>
              <a:rPr lang="en-US" altLang="zh-CN" sz="3200" b="1" dirty="0">
                <a:solidFill>
                  <a:schemeClr val="tx1"/>
                </a:solidFill>
                <a:cs typeface="Times New Roman" panose="02020603050405020304" pitchFamily="18" charset="0"/>
              </a:rPr>
              <a:t>	int </a:t>
            </a:r>
            <a:r>
              <a:rPr lang="en-US" altLang="zh-CN" sz="3200" b="1" dirty="0" err="1">
                <a:solidFill>
                  <a:schemeClr val="tx1"/>
                </a:solidFill>
                <a:cs typeface="Times New Roman" panose="02020603050405020304" pitchFamily="18" charset="0"/>
              </a:rPr>
              <a:t>abc</a:t>
            </a:r>
            <a:r>
              <a:rPr lang="en-US" altLang="zh-CN" sz="3200" b="1" dirty="0">
                <a:solidFill>
                  <a:schemeClr val="tx1"/>
                </a:solidFill>
                <a:cs typeface="Times New Roman" panose="02020603050405020304" pitchFamily="18" charset="0"/>
              </a:rPr>
              <a:t>;</a:t>
            </a:r>
          </a:p>
          <a:p>
            <a:pPr marL="404263" lvl="1" indent="0" eaLnBrk="1" hangingPunct="1">
              <a:buClrTx/>
              <a:buNone/>
            </a:pPr>
            <a:r>
              <a:rPr lang="en-US" altLang="zh-CN" sz="3200" b="1" dirty="0">
                <a:solidFill>
                  <a:schemeClr val="tx1"/>
                </a:solidFill>
                <a:cs typeface="Times New Roman" panose="02020603050405020304" pitchFamily="18" charset="0"/>
              </a:rPr>
              <a:t>	int </a:t>
            </a:r>
            <a:r>
              <a:rPr lang="en-US" altLang="zh-CN" sz="3200" b="1" dirty="0" err="1">
                <a:solidFill>
                  <a:schemeClr val="tx1"/>
                </a:solidFill>
                <a:cs typeface="Times New Roman" panose="02020603050405020304" pitchFamily="18" charset="0"/>
              </a:rPr>
              <a:t>i</a:t>
            </a:r>
            <a:r>
              <a:rPr lang="en-US" altLang="zh-CN" sz="3200" b="1" dirty="0">
                <a:solidFill>
                  <a:schemeClr val="tx1"/>
                </a:solidFill>
                <a:cs typeface="Times New Roman" panose="02020603050405020304" pitchFamily="18" charset="0"/>
              </a:rPr>
              <a:t>;</a:t>
            </a:r>
          </a:p>
          <a:p>
            <a:pPr marL="404263" lvl="1" indent="0" eaLnBrk="1" hangingPunct="1">
              <a:buClrTx/>
              <a:buNone/>
            </a:pPr>
            <a:r>
              <a:rPr lang="en-US" altLang="zh-CN" sz="3200" b="1" dirty="0">
                <a:solidFill>
                  <a:schemeClr val="tx1"/>
                </a:solidFill>
                <a:cs typeface="Times New Roman" panose="02020603050405020304" pitchFamily="18" charset="0"/>
              </a:rPr>
              <a:t>	int </a:t>
            </a:r>
            <a:r>
              <a:rPr lang="en-US" altLang="zh-CN" sz="3200" b="1" dirty="0" err="1">
                <a:solidFill>
                  <a:schemeClr val="tx1"/>
                </a:solidFill>
                <a:cs typeface="Times New Roman" panose="02020603050405020304" pitchFamily="18" charset="0"/>
              </a:rPr>
              <a:t>myarray</a:t>
            </a:r>
            <a:r>
              <a:rPr lang="en-US" altLang="zh-CN" sz="3200" b="1" dirty="0">
                <a:solidFill>
                  <a:schemeClr val="tx1"/>
                </a:solidFill>
                <a:cs typeface="Times New Roman" panose="02020603050405020304" pitchFamily="18" charset="0"/>
              </a:rPr>
              <a:t>[3][4];</a:t>
            </a:r>
          </a:p>
        </p:txBody>
      </p:sp>
      <p:graphicFrame>
        <p:nvGraphicFramePr>
          <p:cNvPr id="12" name="Group 18">
            <a:extLst>
              <a:ext uri="{FF2B5EF4-FFF2-40B4-BE49-F238E27FC236}">
                <a16:creationId xmlns:a16="http://schemas.microsoft.com/office/drawing/2014/main" id="{BEBE1029-FF0F-4D2E-A00C-DEF28C1AE06F}"/>
              </a:ext>
            </a:extLst>
          </p:cNvPr>
          <p:cNvGraphicFramePr>
            <a:graphicFrameLocks noGrp="1"/>
          </p:cNvGraphicFramePr>
          <p:nvPr/>
        </p:nvGraphicFramePr>
        <p:xfrm>
          <a:off x="1570227" y="3953271"/>
          <a:ext cx="4841564" cy="2011792"/>
        </p:xfrm>
        <a:graphic>
          <a:graphicData uri="http://schemas.openxmlformats.org/drawingml/2006/table">
            <a:tbl>
              <a:tblPr/>
              <a:tblGrid>
                <a:gridCol w="981444">
                  <a:extLst>
                    <a:ext uri="{9D8B030D-6E8A-4147-A177-3AD203B41FA5}">
                      <a16:colId xmlns:a16="http://schemas.microsoft.com/office/drawing/2014/main" val="20000"/>
                    </a:ext>
                  </a:extLst>
                </a:gridCol>
                <a:gridCol w="846895">
                  <a:extLst>
                    <a:ext uri="{9D8B030D-6E8A-4147-A177-3AD203B41FA5}">
                      <a16:colId xmlns:a16="http://schemas.microsoft.com/office/drawing/2014/main" val="20001"/>
                    </a:ext>
                  </a:extLst>
                </a:gridCol>
                <a:gridCol w="613956">
                  <a:extLst>
                    <a:ext uri="{9D8B030D-6E8A-4147-A177-3AD203B41FA5}">
                      <a16:colId xmlns:a16="http://schemas.microsoft.com/office/drawing/2014/main" val="1112654328"/>
                    </a:ext>
                  </a:extLst>
                </a:gridCol>
                <a:gridCol w="809808">
                  <a:extLst>
                    <a:ext uri="{9D8B030D-6E8A-4147-A177-3AD203B41FA5}">
                      <a16:colId xmlns:a16="http://schemas.microsoft.com/office/drawing/2014/main" val="1533323095"/>
                    </a:ext>
                  </a:extLst>
                </a:gridCol>
                <a:gridCol w="1589461">
                  <a:extLst>
                    <a:ext uri="{9D8B030D-6E8A-4147-A177-3AD203B41FA5}">
                      <a16:colId xmlns:a16="http://schemas.microsoft.com/office/drawing/2014/main" val="1534389034"/>
                    </a:ext>
                  </a:extLst>
                </a:gridCol>
              </a:tblGrid>
              <a:tr h="335299">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名字</a:t>
                      </a:r>
                    </a:p>
                  </a:txBody>
                  <a:tcPr marL="91495" marR="91495" marT="45729" marB="4572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基本属性</a:t>
                      </a:r>
                    </a:p>
                  </a:txBody>
                  <a:tcPr marL="91495" marR="91495" marT="45729" marB="4572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91495" marR="91495" marT="45729" marB="4572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91495" marR="91495" marT="45729" marB="4572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91495" marR="91495" marT="45729" marB="4572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extLst>
                  <a:ext uri="{0D108BD9-81ED-4DB2-BD59-A6C34878D82A}">
                    <a16:rowId xmlns:a16="http://schemas.microsoft.com/office/drawing/2014/main" val="689980648"/>
                  </a:ext>
                </a:extLst>
              </a:tr>
              <a:tr h="335299">
                <a:tc vMerge="1">
                  <a:txBody>
                    <a:bodyPr/>
                    <a:lstStyle>
                      <a:lvl1pPr>
                        <a:spcBef>
                          <a:spcPct val="20000"/>
                        </a:spcBef>
                        <a:buClr>
                          <a:schemeClr val="accent1"/>
                        </a:buClr>
                        <a:buSzPct val="100000"/>
                        <a:buFont typeface="Symbol" panose="05050102010706020507" pitchFamily="18" charset="2"/>
                        <a:defRPr sz="28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5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sz="22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sz="22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9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9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9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9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9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名字</a:t>
                      </a:r>
                    </a:p>
                  </a:txBody>
                  <a:tcPr marL="91495" marR="91495" marT="45729" marB="4572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lvl1pPr>
                        <a:spcBef>
                          <a:spcPct val="20000"/>
                        </a:spcBef>
                        <a:buClr>
                          <a:schemeClr val="accent1"/>
                        </a:buClr>
                        <a:buSzPct val="100000"/>
                        <a:buFont typeface="Symbol" panose="05050102010706020507" pitchFamily="18" charset="2"/>
                        <a:defRPr sz="28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5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sz="22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sz="22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9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9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9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9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9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种属</a:t>
                      </a:r>
                    </a:p>
                  </a:txBody>
                  <a:tcPr marL="91495" marR="91495" marT="45729" marB="4572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类型</a:t>
                      </a:r>
                    </a:p>
                  </a:txBody>
                  <a:tcPr marL="91495" marR="91495" marT="45729" marB="4572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地址</a:t>
                      </a:r>
                    </a:p>
                  </a:txBody>
                  <a:tcPr marL="91495" marR="91495" marT="45729" marB="4572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扩展属性指针</a:t>
                      </a:r>
                    </a:p>
                  </a:txBody>
                  <a:tcPr marL="91495" marR="91495" marT="45729" marB="4572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extLst>
                  <a:ext uri="{0D108BD9-81ED-4DB2-BD59-A6C34878D82A}">
                    <a16:rowId xmlns:a16="http://schemas.microsoft.com/office/drawing/2014/main" val="10000"/>
                  </a:ext>
                </a:extLst>
              </a:tr>
              <a:tr h="335299">
                <a:tc>
                  <a:txBody>
                    <a:bodyPr/>
                    <a:lstStyle>
                      <a:lvl1pPr>
                        <a:spcBef>
                          <a:spcPct val="20000"/>
                        </a:spcBef>
                        <a:buClr>
                          <a:schemeClr val="accent1"/>
                        </a:buClr>
                        <a:buSzPct val="100000"/>
                        <a:buFont typeface="Symbol" panose="05050102010706020507" pitchFamily="18" charset="2"/>
                        <a:defRPr sz="28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5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sz="22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sz="22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9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9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9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9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9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1" i="0" u="none" strike="noStrike" kern="1200"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abc</a:t>
                      </a:r>
                      <a:endParaRPr kumimoji="0" lang="zh-CN" altLang="en-US" sz="1600" b="1"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95" marR="91495" marT="45729" marB="4572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8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5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sz="22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sz="22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9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9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9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9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9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kern="1200" cap="none" normalizeH="0" baseline="0" dirty="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变量</a:t>
                      </a:r>
                    </a:p>
                  </a:txBody>
                  <a:tcPr marL="91495" marR="91495" marT="45729" marB="4572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int</a:t>
                      </a:r>
                      <a:endParaRPr kumimoji="0" lang="zh-CN" altLang="en-US" sz="1600" b="1"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95" marR="91495" marT="45729" marB="4572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zh-CN" altLang="en-US" sz="1600" b="1"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95" marR="91495" marT="45729" marB="4572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NULL</a:t>
                      </a:r>
                      <a:endParaRPr kumimoji="0" lang="zh-CN" altLang="en-US" sz="1600" b="1"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95" marR="91495" marT="45729" marB="4572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29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kern="1200"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a:t>
                      </a:r>
                      <a:endParaRPr kumimoji="0" lang="zh-CN" altLang="en-US" sz="1600" b="1"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95" marR="91495" marT="45729" marB="4572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kern="1200" cap="none" normalizeH="0" baseline="0" dirty="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变量</a:t>
                      </a:r>
                    </a:p>
                  </a:txBody>
                  <a:tcPr marL="91495" marR="91495" marT="45729" marB="4572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int</a:t>
                      </a:r>
                      <a:endParaRPr kumimoji="0" lang="zh-CN" altLang="en-US" sz="1600" b="1"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95" marR="91495" marT="45729" marB="4572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zh-CN" altLang="en-US" sz="1600" b="1"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95" marR="91495" marT="45729" marB="4572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NULL</a:t>
                      </a:r>
                      <a:endParaRPr kumimoji="0" lang="zh-CN" altLang="en-US" sz="1600" b="1"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95" marR="91495" marT="45729" marB="4572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03706424"/>
                  </a:ext>
                </a:extLst>
              </a:tr>
              <a:tr h="33529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kern="1200"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myarray</a:t>
                      </a:r>
                      <a:r>
                        <a:rPr kumimoji="0" lang="en-US" altLang="zh-CN" sz="1600" b="1"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en-US" sz="1600" b="1"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95" marR="91495" marT="45729" marB="4572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kern="1200" cap="none" normalizeH="0" baseline="0" dirty="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数组</a:t>
                      </a:r>
                    </a:p>
                  </a:txBody>
                  <a:tcPr marL="91495" marR="91495" marT="45729" marB="4572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int</a:t>
                      </a:r>
                      <a:endParaRPr kumimoji="0" lang="zh-CN" altLang="en-US" sz="1600" b="1"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95" marR="91495" marT="45729" marB="4572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a:t>
                      </a:r>
                      <a:endParaRPr kumimoji="0" lang="zh-CN" altLang="en-US" sz="1600" b="1"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95" marR="91495" marT="45729" marB="4572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95" marR="91495" marT="45729" marB="4572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595904"/>
                  </a:ext>
                </a:extLst>
              </a:tr>
              <a:tr h="335299">
                <a:tc>
                  <a:txBody>
                    <a:bodyPr/>
                    <a:lstStyle>
                      <a:lvl1pPr>
                        <a:spcBef>
                          <a:spcPct val="20000"/>
                        </a:spcBef>
                        <a:buClr>
                          <a:schemeClr val="accent1"/>
                        </a:buClr>
                        <a:buSzPct val="100000"/>
                        <a:buFont typeface="Symbol" panose="05050102010706020507" pitchFamily="18" charset="2"/>
                        <a:defRPr sz="28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5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sz="22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sz="22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9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9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9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9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9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91495" marR="91495" marT="45729" marB="4572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4">
                  <a:txBody>
                    <a:bodyPr/>
                    <a:lstStyle>
                      <a:lvl1pPr>
                        <a:spcBef>
                          <a:spcPct val="20000"/>
                        </a:spcBef>
                        <a:buClr>
                          <a:schemeClr val="accent1"/>
                        </a:buClr>
                        <a:buSzPct val="100000"/>
                        <a:buFont typeface="Symbol" panose="05050102010706020507" pitchFamily="18" charset="2"/>
                        <a:defRPr sz="28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5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sz="22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sz="22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9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9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9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9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9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95" marR="91495" marT="45729" marB="4572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95" marR="91495" marT="45729" marB="4572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95" marR="91495" marT="45729" marB="4572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95" marR="91495" marT="45729" marB="4572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4" name="Group 18">
            <a:extLst>
              <a:ext uri="{FF2B5EF4-FFF2-40B4-BE49-F238E27FC236}">
                <a16:creationId xmlns:a16="http://schemas.microsoft.com/office/drawing/2014/main" id="{861DB7D0-2146-49CF-A320-1DDD02D889E2}"/>
              </a:ext>
            </a:extLst>
          </p:cNvPr>
          <p:cNvGraphicFramePr>
            <a:graphicFrameLocks noGrp="1"/>
          </p:cNvGraphicFramePr>
          <p:nvPr/>
        </p:nvGraphicFramePr>
        <p:xfrm>
          <a:off x="7239553" y="5178667"/>
          <a:ext cx="1347619" cy="670597"/>
        </p:xfrm>
        <a:graphic>
          <a:graphicData uri="http://schemas.openxmlformats.org/drawingml/2006/table">
            <a:tbl>
              <a:tblPr/>
              <a:tblGrid>
                <a:gridCol w="492175">
                  <a:extLst>
                    <a:ext uri="{9D8B030D-6E8A-4147-A177-3AD203B41FA5}">
                      <a16:colId xmlns:a16="http://schemas.microsoft.com/office/drawing/2014/main" val="1991867602"/>
                    </a:ext>
                  </a:extLst>
                </a:gridCol>
                <a:gridCol w="400061">
                  <a:extLst>
                    <a:ext uri="{9D8B030D-6E8A-4147-A177-3AD203B41FA5}">
                      <a16:colId xmlns:a16="http://schemas.microsoft.com/office/drawing/2014/main" val="20001"/>
                    </a:ext>
                  </a:extLst>
                </a:gridCol>
                <a:gridCol w="455383">
                  <a:extLst>
                    <a:ext uri="{9D8B030D-6E8A-4147-A177-3AD203B41FA5}">
                      <a16:colId xmlns:a16="http://schemas.microsoft.com/office/drawing/2014/main" val="217319210"/>
                    </a:ext>
                  </a:extLst>
                </a:gridCol>
              </a:tblGrid>
              <a:tr h="335299">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zh-CN" altLang="en-US" sz="1600" b="1"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95" marR="91495" marT="45729" marB="4572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8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5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sz="22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sz="22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9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9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9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9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9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zh-CN" altLang="en-US" sz="1600" b="1"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95" marR="91495" marT="45729" marB="4572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95" marR="91495" marT="45729" marB="4572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299">
                <a:tc v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95" marR="91495" marT="45729" marB="4572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8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5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sz="22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sz="22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9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9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9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9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9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16</a:t>
                      </a:r>
                      <a:endParaRPr kumimoji="0" lang="zh-CN" altLang="en-US" sz="1600" b="1"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95" marR="91495" marT="45729" marB="4572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95" marR="91495" marT="45729" marB="4572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cxnSp>
        <p:nvCxnSpPr>
          <p:cNvPr id="11" name="直接箭头连接符 10">
            <a:extLst>
              <a:ext uri="{FF2B5EF4-FFF2-40B4-BE49-F238E27FC236}">
                <a16:creationId xmlns:a16="http://schemas.microsoft.com/office/drawing/2014/main" id="{E766B4EE-D677-4E35-ABDE-3AC7B92DDC06}"/>
              </a:ext>
            </a:extLst>
          </p:cNvPr>
          <p:cNvCxnSpPr/>
          <p:nvPr/>
        </p:nvCxnSpPr>
        <p:spPr>
          <a:xfrm>
            <a:off x="5919983" y="5429251"/>
            <a:ext cx="124988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2440D99D-4768-41FA-A274-032EFBE191FC}"/>
              </a:ext>
            </a:extLst>
          </p:cNvPr>
          <p:cNvSpPr txBox="1"/>
          <p:nvPr/>
        </p:nvSpPr>
        <p:spPr>
          <a:xfrm>
            <a:off x="7713281" y="5821639"/>
            <a:ext cx="997227" cy="307777"/>
          </a:xfrm>
          <a:prstGeom prst="rect">
            <a:avLst/>
          </a:prstGeom>
          <a:noFill/>
        </p:spPr>
        <p:txBody>
          <a:bodyPr wrap="square">
            <a:spAutoFit/>
          </a:bodyPr>
          <a:lstStyle/>
          <a:p>
            <a:pPr defTabSz="914377">
              <a:defRPr/>
            </a:pPr>
            <a:r>
              <a:rPr lang="zh-CN" altLang="en-US" sz="1400" dirty="0">
                <a:solidFill>
                  <a:prstClr val="black"/>
                </a:solidFill>
                <a:latin typeface="Candara"/>
                <a:ea typeface="华文楷体" panose="02010600040101010101" pitchFamily="2" charset="-122"/>
              </a:rPr>
              <a:t>各维宽度</a:t>
            </a:r>
          </a:p>
        </p:txBody>
      </p:sp>
      <p:sp>
        <p:nvSpPr>
          <p:cNvPr id="18" name="文本框 17">
            <a:extLst>
              <a:ext uri="{FF2B5EF4-FFF2-40B4-BE49-F238E27FC236}">
                <a16:creationId xmlns:a16="http://schemas.microsoft.com/office/drawing/2014/main" id="{B2BBAF8F-93AF-4BCF-BC86-0916E93F0801}"/>
              </a:ext>
            </a:extLst>
          </p:cNvPr>
          <p:cNvSpPr txBox="1"/>
          <p:nvPr/>
        </p:nvSpPr>
        <p:spPr>
          <a:xfrm>
            <a:off x="6411790" y="3946766"/>
            <a:ext cx="2298719" cy="338554"/>
          </a:xfrm>
          <a:prstGeom prst="rect">
            <a:avLst/>
          </a:prstGeom>
          <a:solidFill>
            <a:srgbClr val="B5CEED"/>
          </a:solidFill>
          <a:ln w="15875">
            <a:solidFill>
              <a:schemeClr val="tx1"/>
            </a:solidFill>
          </a:ln>
        </p:spPr>
        <p:txBody>
          <a:bodyPr wrap="square">
            <a:spAutoFit/>
          </a:bodyPr>
          <a:lstStyle/>
          <a:p>
            <a:pPr algn="ctr" defTabSz="914377">
              <a:defRPr/>
            </a:pPr>
            <a:r>
              <a:rPr lang="zh-CN" altLang="en-US" sz="1600" dirty="0">
                <a:solidFill>
                  <a:prstClr val="black"/>
                </a:solidFill>
                <a:latin typeface="Candara"/>
                <a:ea typeface="华文楷体" panose="02010600040101010101" pitchFamily="2" charset="-122"/>
              </a:rPr>
              <a:t>扩展属性</a:t>
            </a:r>
          </a:p>
        </p:txBody>
      </p:sp>
      <p:sp>
        <p:nvSpPr>
          <p:cNvPr id="19" name="文本框 18">
            <a:extLst>
              <a:ext uri="{FF2B5EF4-FFF2-40B4-BE49-F238E27FC236}">
                <a16:creationId xmlns:a16="http://schemas.microsoft.com/office/drawing/2014/main" id="{5F9A3392-C371-48D1-95B8-7FFF98D51808}"/>
              </a:ext>
            </a:extLst>
          </p:cNvPr>
          <p:cNvSpPr txBox="1"/>
          <p:nvPr/>
        </p:nvSpPr>
        <p:spPr>
          <a:xfrm>
            <a:off x="7222593" y="4909139"/>
            <a:ext cx="1381545" cy="307777"/>
          </a:xfrm>
          <a:prstGeom prst="rect">
            <a:avLst/>
          </a:prstGeom>
          <a:noFill/>
        </p:spPr>
        <p:txBody>
          <a:bodyPr wrap="square">
            <a:spAutoFit/>
          </a:bodyPr>
          <a:lstStyle/>
          <a:p>
            <a:pPr defTabSz="914377">
              <a:defRPr/>
            </a:pPr>
            <a:r>
              <a:rPr lang="zh-CN" altLang="en-US" sz="1400" dirty="0">
                <a:solidFill>
                  <a:prstClr val="black"/>
                </a:solidFill>
                <a:latin typeface="Candara"/>
                <a:ea typeface="华文楷体" panose="02010600040101010101" pitchFamily="2" charset="-122"/>
              </a:rPr>
              <a:t>维数   各维维长</a:t>
            </a:r>
          </a:p>
        </p:txBody>
      </p:sp>
      <p:sp>
        <p:nvSpPr>
          <p:cNvPr id="10" name="矩形 9">
            <a:extLst>
              <a:ext uri="{FF2B5EF4-FFF2-40B4-BE49-F238E27FC236}">
                <a16:creationId xmlns:a16="http://schemas.microsoft.com/office/drawing/2014/main" id="{90E5AA09-A95F-4C65-AF7B-24E8143B987B}"/>
              </a:ext>
            </a:extLst>
          </p:cNvPr>
          <p:cNvSpPr/>
          <p:nvPr/>
        </p:nvSpPr>
        <p:spPr>
          <a:xfrm>
            <a:off x="2639616" y="403744"/>
            <a:ext cx="8699818" cy="461665"/>
          </a:xfrm>
          <a:prstGeom prst="rect">
            <a:avLst/>
          </a:prstGeom>
          <a:solidFill>
            <a:schemeClr val="accent5">
              <a:lumMod val="60000"/>
              <a:lumOff val="40000"/>
            </a:schemeClr>
          </a:solidFill>
          <a:ln>
            <a:solidFill>
              <a:schemeClr val="tx1"/>
            </a:solidFill>
          </a:ln>
        </p:spPr>
        <p:txBody>
          <a:bodyPr wrap="none">
            <a:spAutoFit/>
          </a:bodyPr>
          <a:lstStyle/>
          <a:p>
            <a:pPr defTabSz="1219140"/>
            <a:r>
              <a:rPr lang="zh-CN" altLang="en-US" sz="2400" dirty="0">
                <a:solidFill>
                  <a:prstClr val="black"/>
                </a:solidFill>
                <a:latin typeface="华文楷体" panose="02010600040101010101" pitchFamily="2" charset="-122"/>
                <a:ea typeface="华文楷体" panose="02010600040101010101" pitchFamily="2" charset="-122"/>
              </a:rPr>
              <a:t>基本属性（直接存放在符号表中）</a:t>
            </a:r>
            <a:r>
              <a:rPr lang="en-US" altLang="zh-CN" sz="2400" dirty="0">
                <a:solidFill>
                  <a:prstClr val="black"/>
                </a:solidFill>
                <a:latin typeface="华文楷体" panose="02010600040101010101" pitchFamily="2" charset="-122"/>
                <a:ea typeface="华文楷体" panose="02010600040101010101" pitchFamily="2" charset="-122"/>
              </a:rPr>
              <a:t>+</a:t>
            </a:r>
            <a:r>
              <a:rPr lang="zh-CN" altLang="en-US" sz="2400" dirty="0">
                <a:solidFill>
                  <a:prstClr val="black"/>
                </a:solidFill>
                <a:latin typeface="华文楷体" panose="02010600040101010101" pitchFamily="2" charset="-122"/>
                <a:ea typeface="华文楷体" panose="02010600040101010101" pitchFamily="2" charset="-122"/>
              </a:rPr>
              <a:t>扩展属性（动态申请内存）</a:t>
            </a:r>
          </a:p>
        </p:txBody>
      </p:sp>
      <p:sp>
        <p:nvSpPr>
          <p:cNvPr id="13" name="文本框 12">
            <a:extLst>
              <a:ext uri="{FF2B5EF4-FFF2-40B4-BE49-F238E27FC236}">
                <a16:creationId xmlns:a16="http://schemas.microsoft.com/office/drawing/2014/main" id="{6B251AC3-DFA3-4E98-B86F-6B9A85E4023D}"/>
              </a:ext>
            </a:extLst>
          </p:cNvPr>
          <p:cNvSpPr txBox="1"/>
          <p:nvPr/>
        </p:nvSpPr>
        <p:spPr>
          <a:xfrm>
            <a:off x="8673825" y="5198130"/>
            <a:ext cx="1965115" cy="523220"/>
          </a:xfrm>
          <a:prstGeom prst="rect">
            <a:avLst/>
          </a:prstGeom>
          <a:noFill/>
        </p:spPr>
        <p:txBody>
          <a:bodyPr wrap="square">
            <a:spAutoFit/>
          </a:bodyPr>
          <a:lstStyle/>
          <a:p>
            <a:pPr defTabSz="914377"/>
            <a:r>
              <a:rPr lang="zh-CN" altLang="en-US" sz="2800" dirty="0">
                <a:solidFill>
                  <a:srgbClr val="FF0000"/>
                </a:solidFill>
                <a:latin typeface="华文楷体" panose="02010600040101010101" pitchFamily="2" charset="-122"/>
                <a:ea typeface="华文楷体" panose="02010600040101010101" pitchFamily="2" charset="-122"/>
              </a:rPr>
              <a:t>内情向量</a:t>
            </a:r>
            <a:endParaRPr lang="zh-CN" altLang="en-US" sz="4000" dirty="0">
              <a:solidFill>
                <a:srgbClr val="FF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736045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3"/>
          <p:cNvSpPr>
            <a:spLocks noGrp="1" noChangeArrowheads="1"/>
          </p:cNvSpPr>
          <p:nvPr>
            <p:ph idx="1"/>
          </p:nvPr>
        </p:nvSpPr>
        <p:spPr>
          <a:xfrm>
            <a:off x="571502" y="1128185"/>
            <a:ext cx="11477161" cy="4301067"/>
          </a:xfrm>
        </p:spPr>
        <p:txBody>
          <a:bodyPr/>
          <a:lstStyle/>
          <a:p>
            <a:pPr eaLnBrk="1" hangingPunct="1">
              <a:buClrTx/>
              <a:buFont typeface="Wingdings" panose="05000000000000000000" pitchFamily="2" charset="2"/>
              <a:buChar char="Ø"/>
            </a:pPr>
            <a:r>
              <a:rPr lang="zh-CN" altLang="en-US" sz="4000" b="1" dirty="0">
                <a:solidFill>
                  <a:schemeClr val="tx1"/>
                </a:solidFill>
                <a:latin typeface="楷体" panose="02010609060101010101" pitchFamily="49" charset="-122"/>
              </a:rPr>
              <a:t>需要考虑的问题</a:t>
            </a:r>
            <a:endParaRPr lang="en-US" altLang="zh-CN" sz="4000" b="1" dirty="0">
              <a:solidFill>
                <a:schemeClr val="tx1"/>
              </a:solidFill>
              <a:latin typeface="楷体" panose="02010609060101010101" pitchFamily="49" charset="-122"/>
            </a:endParaRPr>
          </a:p>
          <a:p>
            <a:pPr lvl="1" eaLnBrk="1" hangingPunct="1">
              <a:buClrTx/>
              <a:buFont typeface="Wingdings" panose="05000000000000000000" pitchFamily="2" charset="2"/>
              <a:buChar char="Ø"/>
            </a:pPr>
            <a:r>
              <a:rPr lang="zh-CN" altLang="en-US" sz="3733" b="1" dirty="0">
                <a:solidFill>
                  <a:schemeClr val="tx1"/>
                </a:solidFill>
                <a:latin typeface="楷体" panose="02010609060101010101" pitchFamily="49" charset="-122"/>
              </a:rPr>
              <a:t>刻画过程之间的</a:t>
            </a:r>
            <a:r>
              <a:rPr lang="zh-CN" altLang="en-US" sz="3733" b="1" dirty="0">
                <a:solidFill>
                  <a:schemeClr val="tx2">
                    <a:lumMod val="60000"/>
                    <a:lumOff val="40000"/>
                  </a:schemeClr>
                </a:solidFill>
                <a:latin typeface="楷体" panose="02010609060101010101" pitchFamily="49" charset="-122"/>
              </a:rPr>
              <a:t>嵌套</a:t>
            </a:r>
            <a:r>
              <a:rPr lang="zh-CN" altLang="en-US" sz="3733" b="1" dirty="0">
                <a:solidFill>
                  <a:schemeClr val="tx1"/>
                </a:solidFill>
                <a:latin typeface="楷体" panose="02010609060101010101" pitchFamily="49" charset="-122"/>
              </a:rPr>
              <a:t>关系（</a:t>
            </a:r>
            <a:r>
              <a:rPr lang="zh-CN" altLang="en-US" sz="3733" b="1" dirty="0">
                <a:solidFill>
                  <a:schemeClr val="tx2">
                    <a:lumMod val="60000"/>
                    <a:lumOff val="40000"/>
                  </a:schemeClr>
                </a:solidFill>
                <a:latin typeface="楷体" panose="02010609060101010101" pitchFamily="49" charset="-122"/>
              </a:rPr>
              <a:t>作用域</a:t>
            </a:r>
            <a:r>
              <a:rPr lang="zh-CN" altLang="en-US" sz="3733" b="1" dirty="0">
                <a:solidFill>
                  <a:schemeClr val="tx1"/>
                </a:solidFill>
                <a:latin typeface="楷体" panose="02010609060101010101" pitchFamily="49" charset="-122"/>
              </a:rPr>
              <a:t>信息）</a:t>
            </a:r>
            <a:endParaRPr lang="en-US" altLang="zh-CN" sz="3733" b="1" dirty="0">
              <a:solidFill>
                <a:schemeClr val="tx1"/>
              </a:solidFill>
              <a:latin typeface="楷体" panose="02010609060101010101" pitchFamily="49" charset="-122"/>
            </a:endParaRPr>
          </a:p>
          <a:p>
            <a:pPr lvl="1" eaLnBrk="1" hangingPunct="1">
              <a:buClrTx/>
              <a:buFont typeface="Wingdings" panose="05000000000000000000" pitchFamily="2" charset="2"/>
              <a:buChar char="Ø"/>
            </a:pPr>
            <a:r>
              <a:rPr lang="zh-CN" altLang="en-US" sz="3733" b="1" dirty="0">
                <a:solidFill>
                  <a:schemeClr val="tx1"/>
                </a:solidFill>
                <a:latin typeface="楷体" panose="02010609060101010101" pitchFamily="49" charset="-122"/>
              </a:rPr>
              <a:t>重名问题</a:t>
            </a:r>
            <a:endParaRPr lang="en-US" altLang="zh-CN" sz="3733" b="1" dirty="0">
              <a:solidFill>
                <a:schemeClr val="tx1"/>
              </a:solidFill>
              <a:latin typeface="楷体" panose="02010609060101010101" pitchFamily="49" charset="-122"/>
            </a:endParaRPr>
          </a:p>
          <a:p>
            <a:pPr eaLnBrk="1" hangingPunct="1">
              <a:buClrTx/>
              <a:buFont typeface="Wingdings" panose="05000000000000000000" pitchFamily="2" charset="2"/>
              <a:buChar char="Ø"/>
            </a:pPr>
            <a:r>
              <a:rPr lang="zh-CN" altLang="en-US" sz="4000" b="1" dirty="0">
                <a:solidFill>
                  <a:schemeClr val="tx1"/>
                </a:solidFill>
                <a:latin typeface="楷体" panose="02010609060101010101" pitchFamily="49" charset="-122"/>
              </a:rPr>
              <a:t>常用的组织方式</a:t>
            </a:r>
            <a:endParaRPr lang="en-US" altLang="zh-CN" sz="4000" b="1" dirty="0">
              <a:solidFill>
                <a:schemeClr val="tx1"/>
              </a:solidFill>
              <a:latin typeface="楷体" panose="02010609060101010101" pitchFamily="49" charset="-122"/>
            </a:endParaRPr>
          </a:p>
          <a:p>
            <a:pPr lvl="1" eaLnBrk="1" hangingPunct="1">
              <a:buClrTx/>
              <a:buFont typeface="Wingdings" panose="05000000000000000000" pitchFamily="2" charset="2"/>
              <a:buChar char="Ø"/>
            </a:pPr>
            <a:r>
              <a:rPr lang="zh-CN" altLang="en-US" sz="3733" b="1" dirty="0">
                <a:solidFill>
                  <a:schemeClr val="tx1"/>
                </a:solidFill>
                <a:latin typeface="楷体" panose="02010609060101010101" pitchFamily="49" charset="-122"/>
              </a:rPr>
              <a:t>每个</a:t>
            </a:r>
            <a:r>
              <a:rPr lang="zh-CN" altLang="en-US" sz="3733" b="1" dirty="0">
                <a:solidFill>
                  <a:schemeClr val="tx2">
                    <a:lumMod val="60000"/>
                    <a:lumOff val="40000"/>
                  </a:schemeClr>
                </a:solidFill>
                <a:latin typeface="楷体" panose="02010609060101010101" pitchFamily="49" charset="-122"/>
              </a:rPr>
              <a:t>过程</a:t>
            </a:r>
            <a:r>
              <a:rPr lang="zh-CN" altLang="en-US" sz="3733" b="1" dirty="0">
                <a:solidFill>
                  <a:schemeClr val="tx1"/>
                </a:solidFill>
                <a:latin typeface="楷体" panose="02010609060101010101" pitchFamily="49" charset="-122"/>
              </a:rPr>
              <a:t>建立一个符号表，同时需要建立起这些符号表之间的联系，用来刻画</a:t>
            </a:r>
            <a:r>
              <a:rPr lang="zh-CN" altLang="en-US" sz="3733" b="1" dirty="0">
                <a:solidFill>
                  <a:schemeClr val="tx2">
                    <a:lumMod val="60000"/>
                    <a:lumOff val="40000"/>
                  </a:schemeClr>
                </a:solidFill>
                <a:latin typeface="楷体" panose="02010609060101010101" pitchFamily="49" charset="-122"/>
              </a:rPr>
              <a:t>过程</a:t>
            </a:r>
            <a:r>
              <a:rPr lang="zh-CN" altLang="en-US" sz="3733" b="1" dirty="0">
                <a:solidFill>
                  <a:schemeClr val="tx1"/>
                </a:solidFill>
                <a:latin typeface="楷体" panose="02010609060101010101" pitchFamily="49" charset="-122"/>
              </a:rPr>
              <a:t>之间的</a:t>
            </a:r>
            <a:r>
              <a:rPr lang="zh-CN" altLang="en-US" sz="3733" b="1" dirty="0">
                <a:solidFill>
                  <a:schemeClr val="tx2">
                    <a:lumMod val="60000"/>
                    <a:lumOff val="40000"/>
                  </a:schemeClr>
                </a:solidFill>
                <a:latin typeface="楷体" panose="02010609060101010101" pitchFamily="49" charset="-122"/>
              </a:rPr>
              <a:t>嵌套关系</a:t>
            </a:r>
          </a:p>
        </p:txBody>
      </p:sp>
      <p:sp>
        <p:nvSpPr>
          <p:cNvPr id="120835" name="Rectangle 2"/>
          <p:cNvSpPr>
            <a:spLocks noGrp="1" noChangeArrowheads="1"/>
          </p:cNvSpPr>
          <p:nvPr>
            <p:ph type="title"/>
          </p:nvPr>
        </p:nvSpPr>
        <p:spPr>
          <a:xfrm>
            <a:off x="1007533" y="357719"/>
            <a:ext cx="10574867" cy="478367"/>
          </a:xfrm>
        </p:spPr>
        <p:txBody>
          <a:bodyPr/>
          <a:lstStyle/>
          <a:p>
            <a:pPr eaLnBrk="1" hangingPunct="1"/>
            <a:r>
              <a:rPr lang="zh-CN" altLang="en-US" sz="40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多个过程符号表的组织</a:t>
            </a:r>
            <a:endParaRPr lang="zh-CN" altLang="en-US" sz="4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矩形 1">
            <a:extLst>
              <a:ext uri="{FF2B5EF4-FFF2-40B4-BE49-F238E27FC236}">
                <a16:creationId xmlns:a16="http://schemas.microsoft.com/office/drawing/2014/main" id="{1ECDCC90-BF35-4FC3-BA14-417EC806FF17}"/>
              </a:ext>
            </a:extLst>
          </p:cNvPr>
          <p:cNvSpPr/>
          <p:nvPr/>
        </p:nvSpPr>
        <p:spPr>
          <a:xfrm>
            <a:off x="4976525" y="1143165"/>
            <a:ext cx="7072137" cy="666977"/>
          </a:xfrm>
          <a:prstGeom prst="rect">
            <a:avLst/>
          </a:prstGeom>
          <a:solidFill>
            <a:schemeClr val="accent5">
              <a:lumMod val="60000"/>
              <a:lumOff val="40000"/>
            </a:schemeClr>
          </a:solidFill>
          <a:ln>
            <a:solidFill>
              <a:schemeClr val="tx1"/>
            </a:solidFill>
          </a:ln>
        </p:spPr>
        <p:txBody>
          <a:bodyPr wrap="square">
            <a:spAutoFit/>
          </a:bodyPr>
          <a:lstStyle/>
          <a:p>
            <a:pPr defTabSz="1219140"/>
            <a:r>
              <a:rPr lang="zh-CN" altLang="en-US" sz="1867" dirty="0">
                <a:solidFill>
                  <a:prstClr val="black"/>
                </a:solidFill>
                <a:ea typeface="华文楷体" panose="02010600040101010101" pitchFamily="2" charset="-122"/>
                <a:cs typeface="Times New Roman" panose="02020603050405020304" pitchFamily="18" charset="0"/>
              </a:rPr>
              <a:t>假设过程</a:t>
            </a:r>
            <a:r>
              <a:rPr lang="en-US" altLang="zh-CN" sz="1867" i="1" dirty="0">
                <a:solidFill>
                  <a:srgbClr val="FF0000"/>
                </a:solidFill>
                <a:ea typeface="华文楷体" panose="02010600040101010101" pitchFamily="2" charset="-122"/>
                <a:cs typeface="Times New Roman" panose="02020603050405020304" pitchFamily="18" charset="0"/>
              </a:rPr>
              <a:t>p</a:t>
            </a:r>
            <a:r>
              <a:rPr lang="zh-CN" altLang="en-US" sz="1867" dirty="0">
                <a:solidFill>
                  <a:prstClr val="black"/>
                </a:solidFill>
                <a:ea typeface="华文楷体" panose="02010600040101010101" pitchFamily="2" charset="-122"/>
                <a:cs typeface="Times New Roman" panose="02020603050405020304" pitchFamily="18" charset="0"/>
              </a:rPr>
              <a:t>要访问过程</a:t>
            </a:r>
            <a:r>
              <a:rPr lang="en-US" altLang="zh-CN" sz="1867" i="1" dirty="0">
                <a:solidFill>
                  <a:srgbClr val="FF0000"/>
                </a:solidFill>
                <a:ea typeface="华文楷体" panose="02010600040101010101" pitchFamily="2" charset="-122"/>
                <a:cs typeface="Times New Roman" panose="02020603050405020304" pitchFamily="18" charset="0"/>
              </a:rPr>
              <a:t>q</a:t>
            </a:r>
            <a:r>
              <a:rPr lang="zh-CN" altLang="en-US" sz="1867" dirty="0">
                <a:solidFill>
                  <a:prstClr val="black"/>
                </a:solidFill>
                <a:ea typeface="华文楷体" panose="02010600040101010101" pitchFamily="2" charset="-122"/>
                <a:cs typeface="Times New Roman" panose="02020603050405020304" pitchFamily="18" charset="0"/>
              </a:rPr>
              <a:t>中的数据对象</a:t>
            </a:r>
            <a:r>
              <a:rPr lang="en-US" altLang="zh-CN" sz="1867" i="1" dirty="0">
                <a:solidFill>
                  <a:srgbClr val="FF0000"/>
                </a:solidFill>
                <a:ea typeface="华文楷体" panose="02010600040101010101" pitchFamily="2" charset="-122"/>
                <a:cs typeface="Times New Roman" panose="02020603050405020304" pitchFamily="18" charset="0"/>
              </a:rPr>
              <a:t>x</a:t>
            </a:r>
            <a:r>
              <a:rPr lang="zh-CN" altLang="en-US" sz="1867" dirty="0">
                <a:solidFill>
                  <a:prstClr val="black"/>
                </a:solidFill>
                <a:ea typeface="华文楷体" panose="02010600040101010101" pitchFamily="2" charset="-122"/>
                <a:cs typeface="Times New Roman" panose="02020603050405020304" pitchFamily="18" charset="0"/>
              </a:rPr>
              <a:t>，</a:t>
            </a:r>
            <a:endParaRPr lang="en-US" altLang="zh-CN" sz="1867" dirty="0">
              <a:solidFill>
                <a:prstClr val="black"/>
              </a:solidFill>
              <a:ea typeface="华文楷体" panose="02010600040101010101" pitchFamily="2" charset="-122"/>
              <a:cs typeface="Times New Roman" panose="02020603050405020304" pitchFamily="18" charset="0"/>
            </a:endParaRPr>
          </a:p>
          <a:p>
            <a:pPr defTabSz="1219140"/>
            <a:r>
              <a:rPr lang="en-US" altLang="zh-CN" sz="1867" i="1" dirty="0">
                <a:solidFill>
                  <a:prstClr val="black"/>
                </a:solidFill>
                <a:ea typeface="华文楷体" panose="02010600040101010101" pitchFamily="2" charset="-122"/>
                <a:cs typeface="Times New Roman" panose="02020603050405020304" pitchFamily="18" charset="0"/>
              </a:rPr>
              <a:t>x</a:t>
            </a:r>
            <a:r>
              <a:rPr lang="zh-CN" altLang="en-US" sz="1867" dirty="0">
                <a:solidFill>
                  <a:prstClr val="black"/>
                </a:solidFill>
                <a:ea typeface="华文楷体" panose="02010600040101010101" pitchFamily="2" charset="-122"/>
                <a:cs typeface="Times New Roman" panose="02020603050405020304" pitchFamily="18" charset="0"/>
              </a:rPr>
              <a:t>的地址 </a:t>
            </a:r>
            <a:r>
              <a:rPr lang="en-US" altLang="zh-CN" sz="1867" dirty="0">
                <a:solidFill>
                  <a:prstClr val="black"/>
                </a:solidFill>
                <a:ea typeface="华文楷体" panose="02010600040101010101" pitchFamily="2" charset="-122"/>
                <a:cs typeface="Times New Roman" panose="02020603050405020304" pitchFamily="18" charset="0"/>
              </a:rPr>
              <a:t>= </a:t>
            </a:r>
            <a:r>
              <a:rPr lang="en-US" altLang="zh-CN" sz="1867" i="1" dirty="0">
                <a:solidFill>
                  <a:prstClr val="black"/>
                </a:solidFill>
                <a:ea typeface="华文楷体" panose="02010600040101010101" pitchFamily="2" charset="-122"/>
                <a:cs typeface="Times New Roman" panose="02020603050405020304" pitchFamily="18" charset="0"/>
              </a:rPr>
              <a:t>q</a:t>
            </a:r>
            <a:r>
              <a:rPr lang="zh-CN" altLang="en-US" sz="1867" dirty="0">
                <a:solidFill>
                  <a:prstClr val="black"/>
                </a:solidFill>
                <a:ea typeface="华文楷体" panose="02010600040101010101" pitchFamily="2" charset="-122"/>
                <a:cs typeface="Times New Roman" panose="02020603050405020304" pitchFamily="18" charset="0"/>
              </a:rPr>
              <a:t>的活动记录基地址 </a:t>
            </a:r>
            <a:r>
              <a:rPr lang="en-US" altLang="zh-CN" sz="1867" dirty="0">
                <a:solidFill>
                  <a:prstClr val="black"/>
                </a:solidFill>
                <a:ea typeface="华文楷体" panose="02010600040101010101" pitchFamily="2" charset="-122"/>
                <a:cs typeface="Times New Roman" panose="02020603050405020304" pitchFamily="18" charset="0"/>
              </a:rPr>
              <a:t>+ </a:t>
            </a:r>
            <a:r>
              <a:rPr lang="en-US" altLang="zh-CN" sz="1867" i="1" dirty="0">
                <a:solidFill>
                  <a:prstClr val="black"/>
                </a:solidFill>
                <a:ea typeface="华文楷体" panose="02010600040101010101" pitchFamily="2" charset="-122"/>
                <a:cs typeface="Times New Roman" panose="02020603050405020304" pitchFamily="18" charset="0"/>
              </a:rPr>
              <a:t>x</a:t>
            </a:r>
            <a:r>
              <a:rPr lang="zh-CN" altLang="en-US" sz="1867" dirty="0">
                <a:solidFill>
                  <a:prstClr val="black"/>
                </a:solidFill>
                <a:ea typeface="华文楷体" panose="02010600040101010101" pitchFamily="2" charset="-122"/>
                <a:cs typeface="Times New Roman" panose="02020603050405020304" pitchFamily="18" charset="0"/>
              </a:rPr>
              <a:t>在</a:t>
            </a:r>
            <a:r>
              <a:rPr lang="en-US" altLang="zh-CN" sz="1867" i="1" dirty="0">
                <a:solidFill>
                  <a:prstClr val="black"/>
                </a:solidFill>
                <a:ea typeface="华文楷体" panose="02010600040101010101" pitchFamily="2" charset="-122"/>
                <a:cs typeface="Times New Roman" panose="02020603050405020304" pitchFamily="18" charset="0"/>
              </a:rPr>
              <a:t>q</a:t>
            </a:r>
            <a:r>
              <a:rPr lang="zh-CN" altLang="en-US" sz="1867" dirty="0">
                <a:solidFill>
                  <a:prstClr val="black"/>
                </a:solidFill>
                <a:ea typeface="华文楷体" panose="02010600040101010101" pitchFamily="2" charset="-122"/>
                <a:cs typeface="Times New Roman" panose="02020603050405020304" pitchFamily="18" charset="0"/>
              </a:rPr>
              <a:t>的活动记录中的偏移地址</a:t>
            </a:r>
            <a:endParaRPr lang="zh-CN" altLang="en-US" sz="2400" dirty="0">
              <a:solidFill>
                <a:prstClr val="black"/>
              </a:solidFill>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650152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20834">
                                            <p:txEl>
                                              <p:pRg st="0" end="0"/>
                                            </p:txEl>
                                          </p:spTgt>
                                        </p:tgtEl>
                                        <p:attrNameLst>
                                          <p:attrName>style.visibility</p:attrName>
                                        </p:attrNameLst>
                                      </p:cBhvr>
                                      <p:to>
                                        <p:strVal val="visible"/>
                                      </p:to>
                                    </p:set>
                                    <p:anim calcmode="lin" valueType="num">
                                      <p:cBhvr>
                                        <p:cTn id="7" dur="500" fill="hold"/>
                                        <p:tgtEl>
                                          <p:spTgt spid="12083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2083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20834">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Effect transition="in" filter="fade">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20834">
                                            <p:txEl>
                                              <p:pRg st="1" end="1"/>
                                            </p:txEl>
                                          </p:spTgt>
                                        </p:tgtEl>
                                        <p:attrNameLst>
                                          <p:attrName>style.visibility</p:attrName>
                                        </p:attrNameLst>
                                      </p:cBhvr>
                                      <p:to>
                                        <p:strVal val="visible"/>
                                      </p:to>
                                    </p:set>
                                    <p:anim calcmode="lin" valueType="num">
                                      <p:cBhvr>
                                        <p:cTn id="21" dur="500" fill="hold"/>
                                        <p:tgtEl>
                                          <p:spTgt spid="120834">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120834">
                                            <p:txEl>
                                              <p:pRg st="1" end="1"/>
                                            </p:txEl>
                                          </p:spTgt>
                                        </p:tgtEl>
                                        <p:attrNameLst>
                                          <p:attrName>ppt_h</p:attrName>
                                        </p:attrNameLst>
                                      </p:cBhvr>
                                      <p:tavLst>
                                        <p:tav tm="0">
                                          <p:val>
                                            <p:fltVal val="0"/>
                                          </p:val>
                                        </p:tav>
                                        <p:tav tm="100000">
                                          <p:val>
                                            <p:strVal val="#ppt_h"/>
                                          </p:val>
                                        </p:tav>
                                      </p:tavLst>
                                    </p:anim>
                                    <p:animEffect transition="in" filter="fade">
                                      <p:cBhvr>
                                        <p:cTn id="23" dur="500"/>
                                        <p:tgtEl>
                                          <p:spTgt spid="120834">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20834">
                                            <p:txEl>
                                              <p:pRg st="2" end="2"/>
                                            </p:txEl>
                                          </p:spTgt>
                                        </p:tgtEl>
                                        <p:attrNameLst>
                                          <p:attrName>style.visibility</p:attrName>
                                        </p:attrNameLst>
                                      </p:cBhvr>
                                      <p:to>
                                        <p:strVal val="visible"/>
                                      </p:to>
                                    </p:set>
                                    <p:anim calcmode="lin" valueType="num">
                                      <p:cBhvr>
                                        <p:cTn id="28" dur="500" fill="hold"/>
                                        <p:tgtEl>
                                          <p:spTgt spid="120834">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120834">
                                            <p:txEl>
                                              <p:pRg st="2" end="2"/>
                                            </p:txEl>
                                          </p:spTgt>
                                        </p:tgtEl>
                                        <p:attrNameLst>
                                          <p:attrName>ppt_h</p:attrName>
                                        </p:attrNameLst>
                                      </p:cBhvr>
                                      <p:tavLst>
                                        <p:tav tm="0">
                                          <p:val>
                                            <p:fltVal val="0"/>
                                          </p:val>
                                        </p:tav>
                                        <p:tav tm="100000">
                                          <p:val>
                                            <p:strVal val="#ppt_h"/>
                                          </p:val>
                                        </p:tav>
                                      </p:tavLst>
                                    </p:anim>
                                    <p:animEffect transition="in" filter="fade">
                                      <p:cBhvr>
                                        <p:cTn id="30" dur="500"/>
                                        <p:tgtEl>
                                          <p:spTgt spid="120834">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120834">
                                            <p:txEl>
                                              <p:pRg st="3" end="3"/>
                                            </p:txEl>
                                          </p:spTgt>
                                        </p:tgtEl>
                                        <p:attrNameLst>
                                          <p:attrName>style.visibility</p:attrName>
                                        </p:attrNameLst>
                                      </p:cBhvr>
                                      <p:to>
                                        <p:strVal val="visible"/>
                                      </p:to>
                                    </p:set>
                                    <p:anim calcmode="lin" valueType="num">
                                      <p:cBhvr>
                                        <p:cTn id="35" dur="500" fill="hold"/>
                                        <p:tgtEl>
                                          <p:spTgt spid="120834">
                                            <p:txEl>
                                              <p:pRg st="3" end="3"/>
                                            </p:txEl>
                                          </p:spTgt>
                                        </p:tgtEl>
                                        <p:attrNameLst>
                                          <p:attrName>ppt_w</p:attrName>
                                        </p:attrNameLst>
                                      </p:cBhvr>
                                      <p:tavLst>
                                        <p:tav tm="0">
                                          <p:val>
                                            <p:fltVal val="0"/>
                                          </p:val>
                                        </p:tav>
                                        <p:tav tm="100000">
                                          <p:val>
                                            <p:strVal val="#ppt_w"/>
                                          </p:val>
                                        </p:tav>
                                      </p:tavLst>
                                    </p:anim>
                                    <p:anim calcmode="lin" valueType="num">
                                      <p:cBhvr>
                                        <p:cTn id="36" dur="500" fill="hold"/>
                                        <p:tgtEl>
                                          <p:spTgt spid="120834">
                                            <p:txEl>
                                              <p:pRg st="3" end="3"/>
                                            </p:txEl>
                                          </p:spTgt>
                                        </p:tgtEl>
                                        <p:attrNameLst>
                                          <p:attrName>ppt_h</p:attrName>
                                        </p:attrNameLst>
                                      </p:cBhvr>
                                      <p:tavLst>
                                        <p:tav tm="0">
                                          <p:val>
                                            <p:fltVal val="0"/>
                                          </p:val>
                                        </p:tav>
                                        <p:tav tm="100000">
                                          <p:val>
                                            <p:strVal val="#ppt_h"/>
                                          </p:val>
                                        </p:tav>
                                      </p:tavLst>
                                    </p:anim>
                                    <p:animEffect transition="in" filter="fade">
                                      <p:cBhvr>
                                        <p:cTn id="37" dur="500"/>
                                        <p:tgtEl>
                                          <p:spTgt spid="120834">
                                            <p:txEl>
                                              <p:pRg st="3" end="3"/>
                                            </p:txEl>
                                          </p:spTgt>
                                        </p:tgtEl>
                                      </p:cBhvr>
                                    </p:animEffect>
                                  </p:childTnLst>
                                </p:cTn>
                              </p:par>
                              <p:par>
                                <p:cTn id="38" presetID="53" presetClass="entr" presetSubtype="16" fill="hold" nodeType="withEffect">
                                  <p:stCondLst>
                                    <p:cond delay="0"/>
                                  </p:stCondLst>
                                  <p:childTnLst>
                                    <p:set>
                                      <p:cBhvr>
                                        <p:cTn id="39" dur="1" fill="hold">
                                          <p:stCondLst>
                                            <p:cond delay="0"/>
                                          </p:stCondLst>
                                        </p:cTn>
                                        <p:tgtEl>
                                          <p:spTgt spid="120834">
                                            <p:txEl>
                                              <p:pRg st="4" end="4"/>
                                            </p:txEl>
                                          </p:spTgt>
                                        </p:tgtEl>
                                        <p:attrNameLst>
                                          <p:attrName>style.visibility</p:attrName>
                                        </p:attrNameLst>
                                      </p:cBhvr>
                                      <p:to>
                                        <p:strVal val="visible"/>
                                      </p:to>
                                    </p:set>
                                    <p:anim calcmode="lin" valueType="num">
                                      <p:cBhvr>
                                        <p:cTn id="40" dur="500" fill="hold"/>
                                        <p:tgtEl>
                                          <p:spTgt spid="120834">
                                            <p:txEl>
                                              <p:pRg st="4" end="4"/>
                                            </p:txEl>
                                          </p:spTgt>
                                        </p:tgtEl>
                                        <p:attrNameLst>
                                          <p:attrName>ppt_w</p:attrName>
                                        </p:attrNameLst>
                                      </p:cBhvr>
                                      <p:tavLst>
                                        <p:tav tm="0">
                                          <p:val>
                                            <p:fltVal val="0"/>
                                          </p:val>
                                        </p:tav>
                                        <p:tav tm="100000">
                                          <p:val>
                                            <p:strVal val="#ppt_w"/>
                                          </p:val>
                                        </p:tav>
                                      </p:tavLst>
                                    </p:anim>
                                    <p:anim calcmode="lin" valueType="num">
                                      <p:cBhvr>
                                        <p:cTn id="41" dur="500" fill="hold"/>
                                        <p:tgtEl>
                                          <p:spTgt spid="120834">
                                            <p:txEl>
                                              <p:pRg st="4" end="4"/>
                                            </p:txEl>
                                          </p:spTgt>
                                        </p:tgtEl>
                                        <p:attrNameLst>
                                          <p:attrName>ppt_h</p:attrName>
                                        </p:attrNameLst>
                                      </p:cBhvr>
                                      <p:tavLst>
                                        <p:tav tm="0">
                                          <p:val>
                                            <p:fltVal val="0"/>
                                          </p:val>
                                        </p:tav>
                                        <p:tav tm="100000">
                                          <p:val>
                                            <p:strVal val="#ppt_h"/>
                                          </p:val>
                                        </p:tav>
                                      </p:tavLst>
                                    </p:anim>
                                    <p:animEffect transition="in" filter="fade">
                                      <p:cBhvr>
                                        <p:cTn id="42" dur="500"/>
                                        <p:tgtEl>
                                          <p:spTgt spid="12083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矩形 88"/>
          <p:cNvSpPr/>
          <p:nvPr/>
        </p:nvSpPr>
        <p:spPr>
          <a:xfrm>
            <a:off x="199077" y="1113531"/>
            <a:ext cx="10902951" cy="5715347"/>
          </a:xfrm>
          <a:prstGeom prst="rect">
            <a:avLst/>
          </a:prstGeom>
          <a:noFill/>
          <a:ln>
            <a:noFill/>
          </a:ln>
        </p:spPr>
        <p:txBody>
          <a:bodyPr lIns="91440" tIns="45720" rIns="91440" bIns="45720">
            <a:spAutoFit/>
          </a:bodyPr>
          <a:lstStyle/>
          <a:p>
            <a:pPr marL="342882" indent="-342882" algn="just" defTabSz="1219140">
              <a:lnSpc>
                <a:spcPct val="80000"/>
              </a:lnSpc>
              <a:spcBef>
                <a:spcPct val="12000"/>
              </a:spcBef>
              <a:buClr>
                <a:srgbClr val="3333CC"/>
              </a:buClr>
              <a:buSzPct val="60000"/>
              <a:defRPr/>
            </a:pPr>
            <a:r>
              <a:rPr lang="en-US" altLang="zh-CN" sz="2667" i="1" kern="0" dirty="0">
                <a:solidFill>
                  <a:srgbClr val="000000"/>
                </a:solidFill>
              </a:rPr>
              <a:t>program</a:t>
            </a:r>
            <a:r>
              <a:rPr lang="en-US" altLang="zh-CN" sz="2667" kern="0" dirty="0">
                <a:solidFill>
                  <a:srgbClr val="000000"/>
                </a:solidFill>
              </a:rPr>
              <a:t> </a:t>
            </a:r>
            <a:r>
              <a:rPr lang="en-US" altLang="zh-CN" sz="2667" i="1" kern="0" dirty="0">
                <a:solidFill>
                  <a:srgbClr val="FF0000"/>
                </a:solidFill>
              </a:rPr>
              <a:t>sort </a:t>
            </a:r>
            <a:r>
              <a:rPr lang="en-US" altLang="zh-CN" sz="2667" kern="0" dirty="0">
                <a:solidFill>
                  <a:srgbClr val="000000"/>
                </a:solidFill>
              </a:rPr>
              <a:t>( </a:t>
            </a:r>
            <a:r>
              <a:rPr lang="en-US" altLang="zh-CN" sz="2667" i="1" kern="0" dirty="0">
                <a:solidFill>
                  <a:srgbClr val="000000"/>
                </a:solidFill>
              </a:rPr>
              <a:t>input</a:t>
            </a:r>
            <a:r>
              <a:rPr lang="en-US" altLang="zh-CN" sz="2667" kern="0" dirty="0">
                <a:solidFill>
                  <a:srgbClr val="000000"/>
                </a:solidFill>
              </a:rPr>
              <a:t>, </a:t>
            </a:r>
            <a:r>
              <a:rPr lang="en-US" altLang="zh-CN" sz="2667" i="1" kern="0" dirty="0">
                <a:solidFill>
                  <a:srgbClr val="000000"/>
                </a:solidFill>
              </a:rPr>
              <a:t>output</a:t>
            </a:r>
            <a:r>
              <a:rPr lang="en-US" altLang="zh-CN" sz="2667" kern="0" dirty="0">
                <a:solidFill>
                  <a:srgbClr val="000000"/>
                </a:solidFill>
              </a:rPr>
              <a:t> );</a:t>
            </a:r>
          </a:p>
          <a:p>
            <a:pPr marL="342882" indent="-342882" algn="just" defTabSz="1219140">
              <a:lnSpc>
                <a:spcPct val="80000"/>
              </a:lnSpc>
              <a:spcBef>
                <a:spcPct val="12000"/>
              </a:spcBef>
              <a:buClr>
                <a:srgbClr val="3333CC"/>
              </a:buClr>
              <a:buSzPct val="60000"/>
              <a:defRPr/>
            </a:pPr>
            <a:r>
              <a:rPr lang="en-US" altLang="zh-CN" sz="2667" kern="0" dirty="0">
                <a:solidFill>
                  <a:srgbClr val="000000"/>
                </a:solidFill>
              </a:rPr>
              <a:t>	</a:t>
            </a:r>
            <a:r>
              <a:rPr lang="en-US" altLang="zh-CN" sz="2667" i="1" kern="0" dirty="0" err="1">
                <a:solidFill>
                  <a:srgbClr val="000000"/>
                </a:solidFill>
              </a:rPr>
              <a:t>var</a:t>
            </a:r>
            <a:r>
              <a:rPr lang="en-US" altLang="zh-CN" sz="2667" kern="0" dirty="0">
                <a:solidFill>
                  <a:srgbClr val="000000"/>
                </a:solidFill>
              </a:rPr>
              <a:t> </a:t>
            </a:r>
            <a:r>
              <a:rPr lang="en-US" altLang="zh-CN" sz="2667" i="1" kern="0" dirty="0">
                <a:solidFill>
                  <a:srgbClr val="000000"/>
                </a:solidFill>
              </a:rPr>
              <a:t>a</a:t>
            </a:r>
            <a:r>
              <a:rPr lang="en-US" altLang="zh-CN" sz="2667" kern="0" dirty="0">
                <a:solidFill>
                  <a:srgbClr val="000000"/>
                </a:solidFill>
              </a:rPr>
              <a:t>: </a:t>
            </a:r>
            <a:r>
              <a:rPr lang="en-US" altLang="zh-CN" sz="2667" i="1" kern="0" dirty="0">
                <a:solidFill>
                  <a:srgbClr val="000000"/>
                </a:solidFill>
              </a:rPr>
              <a:t>array</a:t>
            </a:r>
            <a:r>
              <a:rPr lang="en-US" altLang="zh-CN" sz="2667" kern="0" dirty="0">
                <a:solidFill>
                  <a:srgbClr val="000000"/>
                </a:solidFill>
              </a:rPr>
              <a:t>[0..10] </a:t>
            </a:r>
            <a:r>
              <a:rPr lang="en-US" altLang="zh-CN" sz="2667" i="1" kern="0" dirty="0">
                <a:solidFill>
                  <a:srgbClr val="000000"/>
                </a:solidFill>
              </a:rPr>
              <a:t>of integer</a:t>
            </a:r>
            <a:r>
              <a:rPr lang="en-US" altLang="zh-CN" sz="2667" kern="0" dirty="0">
                <a:solidFill>
                  <a:srgbClr val="000000"/>
                </a:solidFill>
              </a:rPr>
              <a:t>; </a:t>
            </a:r>
          </a:p>
          <a:p>
            <a:pPr marL="342882" indent="-342882" algn="just" defTabSz="1219140">
              <a:lnSpc>
                <a:spcPct val="80000"/>
              </a:lnSpc>
              <a:spcBef>
                <a:spcPct val="12000"/>
              </a:spcBef>
              <a:buClr>
                <a:srgbClr val="3333CC"/>
              </a:buClr>
              <a:buSzPct val="60000"/>
              <a:defRPr/>
            </a:pPr>
            <a:r>
              <a:rPr lang="en-US" altLang="zh-CN" sz="2667" i="1" kern="0" dirty="0">
                <a:solidFill>
                  <a:srgbClr val="000000"/>
                </a:solidFill>
              </a:rPr>
              <a:t>           x</a:t>
            </a:r>
            <a:r>
              <a:rPr lang="en-US" altLang="zh-CN" sz="2667" kern="0" dirty="0">
                <a:solidFill>
                  <a:srgbClr val="000000"/>
                </a:solidFill>
              </a:rPr>
              <a:t>: </a:t>
            </a:r>
            <a:r>
              <a:rPr lang="en-US" altLang="zh-CN" sz="2667" i="1" kern="0" dirty="0">
                <a:solidFill>
                  <a:srgbClr val="000000"/>
                </a:solidFill>
              </a:rPr>
              <a:t>integer</a:t>
            </a:r>
            <a:r>
              <a:rPr lang="en-US" altLang="zh-CN" sz="2667" kern="0" dirty="0">
                <a:solidFill>
                  <a:srgbClr val="000000"/>
                </a:solidFill>
              </a:rPr>
              <a:t>;</a:t>
            </a:r>
          </a:p>
          <a:p>
            <a:pPr marL="342882" indent="-342882" algn="just" defTabSz="1219140">
              <a:lnSpc>
                <a:spcPct val="80000"/>
              </a:lnSpc>
              <a:spcBef>
                <a:spcPct val="12000"/>
              </a:spcBef>
              <a:buClr>
                <a:srgbClr val="3333CC"/>
              </a:buClr>
              <a:buSzPct val="60000"/>
              <a:defRPr/>
            </a:pPr>
            <a:r>
              <a:rPr lang="en-US" altLang="zh-CN" sz="2667" kern="0" dirty="0">
                <a:solidFill>
                  <a:srgbClr val="000000"/>
                </a:solidFill>
              </a:rPr>
              <a:t>   	</a:t>
            </a:r>
            <a:r>
              <a:rPr lang="en-US" altLang="zh-CN" sz="2667" i="1" kern="0" dirty="0">
                <a:solidFill>
                  <a:srgbClr val="000000"/>
                </a:solidFill>
              </a:rPr>
              <a:t>procedure</a:t>
            </a:r>
            <a:r>
              <a:rPr lang="en-US" altLang="zh-CN" sz="2667" kern="0" dirty="0">
                <a:solidFill>
                  <a:srgbClr val="000000"/>
                </a:solidFill>
              </a:rPr>
              <a:t> </a:t>
            </a:r>
            <a:r>
              <a:rPr lang="en-US" altLang="zh-CN" sz="2667" i="1" kern="0" dirty="0" err="1">
                <a:solidFill>
                  <a:srgbClr val="FF0000"/>
                </a:solidFill>
              </a:rPr>
              <a:t>readarray</a:t>
            </a:r>
            <a:r>
              <a:rPr lang="en-US" altLang="zh-CN" sz="2667" kern="0" dirty="0">
                <a:solidFill>
                  <a:srgbClr val="000000"/>
                </a:solidFill>
              </a:rPr>
              <a:t>;</a:t>
            </a:r>
          </a:p>
          <a:p>
            <a:pPr marL="342882" indent="-342882" algn="just" defTabSz="1219140">
              <a:lnSpc>
                <a:spcPct val="80000"/>
              </a:lnSpc>
              <a:spcBef>
                <a:spcPct val="12000"/>
              </a:spcBef>
              <a:buClr>
                <a:srgbClr val="3333CC"/>
              </a:buClr>
              <a:buSzPct val="60000"/>
              <a:defRPr/>
            </a:pPr>
            <a:r>
              <a:rPr lang="en-US" altLang="zh-CN" sz="2667" kern="0" dirty="0">
                <a:solidFill>
                  <a:srgbClr val="000000"/>
                </a:solidFill>
              </a:rPr>
              <a:t>		</a:t>
            </a:r>
            <a:r>
              <a:rPr lang="en-US" altLang="zh-CN" sz="2667" i="1" kern="0" dirty="0" err="1">
                <a:solidFill>
                  <a:srgbClr val="000000"/>
                </a:solidFill>
              </a:rPr>
              <a:t>var</a:t>
            </a:r>
            <a:r>
              <a:rPr lang="en-US" altLang="zh-CN" sz="2667" kern="0" dirty="0">
                <a:solidFill>
                  <a:srgbClr val="000000"/>
                </a:solidFill>
              </a:rPr>
              <a:t> </a:t>
            </a:r>
            <a:r>
              <a:rPr lang="en-US" altLang="zh-CN" sz="2667" i="1" kern="0" dirty="0">
                <a:solidFill>
                  <a:srgbClr val="000000"/>
                </a:solidFill>
              </a:rPr>
              <a:t>i</a:t>
            </a:r>
            <a:r>
              <a:rPr lang="en-US" altLang="zh-CN" sz="2667" kern="0" dirty="0">
                <a:solidFill>
                  <a:srgbClr val="000000"/>
                </a:solidFill>
              </a:rPr>
              <a:t>: </a:t>
            </a:r>
            <a:r>
              <a:rPr lang="en-US" altLang="zh-CN" sz="2667" i="1" kern="0" dirty="0">
                <a:solidFill>
                  <a:srgbClr val="000000"/>
                </a:solidFill>
              </a:rPr>
              <a:t>integer</a:t>
            </a:r>
            <a:r>
              <a:rPr lang="en-US" altLang="zh-CN" sz="2667" kern="0" dirty="0">
                <a:solidFill>
                  <a:srgbClr val="000000"/>
                </a:solidFill>
              </a:rPr>
              <a:t>; </a:t>
            </a:r>
          </a:p>
          <a:p>
            <a:pPr marL="342882" indent="-342882" algn="just" defTabSz="1219140">
              <a:lnSpc>
                <a:spcPct val="80000"/>
              </a:lnSpc>
              <a:spcBef>
                <a:spcPct val="12000"/>
              </a:spcBef>
              <a:buClr>
                <a:srgbClr val="3333CC"/>
              </a:buClr>
              <a:buSzPct val="60000"/>
              <a:defRPr/>
            </a:pPr>
            <a:r>
              <a:rPr lang="en-US" altLang="zh-CN" sz="2667" kern="0" dirty="0">
                <a:solidFill>
                  <a:srgbClr val="000000"/>
                </a:solidFill>
              </a:rPr>
              <a:t>		</a:t>
            </a:r>
            <a:r>
              <a:rPr lang="en-US" altLang="zh-CN" sz="2667" i="1" kern="0" dirty="0">
                <a:solidFill>
                  <a:srgbClr val="000000"/>
                </a:solidFill>
              </a:rPr>
              <a:t>begin</a:t>
            </a:r>
            <a:r>
              <a:rPr lang="en-US" altLang="zh-CN" sz="2667" kern="0" dirty="0">
                <a:solidFill>
                  <a:srgbClr val="000000"/>
                </a:solidFill>
              </a:rPr>
              <a:t> … </a:t>
            </a:r>
            <a:r>
              <a:rPr lang="en-US" altLang="zh-CN" sz="2667" i="1" kern="0" dirty="0">
                <a:solidFill>
                  <a:srgbClr val="0000FF"/>
                </a:solidFill>
              </a:rPr>
              <a:t>a</a:t>
            </a:r>
            <a:r>
              <a:rPr lang="en-US" altLang="zh-CN" sz="2667" kern="0" dirty="0">
                <a:solidFill>
                  <a:srgbClr val="000000"/>
                </a:solidFill>
              </a:rPr>
              <a:t> … </a:t>
            </a:r>
            <a:r>
              <a:rPr lang="en-US" altLang="zh-CN" sz="2667" i="1" kern="0" dirty="0">
                <a:solidFill>
                  <a:srgbClr val="000000"/>
                </a:solidFill>
              </a:rPr>
              <a:t>end</a:t>
            </a:r>
            <a:r>
              <a:rPr lang="en-US" altLang="zh-CN" sz="2667" kern="0" dirty="0">
                <a:solidFill>
                  <a:srgbClr val="000000"/>
                </a:solidFill>
              </a:rPr>
              <a:t> {</a:t>
            </a:r>
            <a:r>
              <a:rPr lang="en-US" altLang="zh-CN" sz="2667" i="1" kern="0" dirty="0" err="1">
                <a:solidFill>
                  <a:srgbClr val="0000FF"/>
                </a:solidFill>
              </a:rPr>
              <a:t>readarray</a:t>
            </a:r>
            <a:r>
              <a:rPr lang="en-US" altLang="zh-CN" sz="2667" kern="0" dirty="0">
                <a:solidFill>
                  <a:srgbClr val="000000"/>
                </a:solidFill>
              </a:rPr>
              <a:t>};</a:t>
            </a:r>
            <a:endParaRPr lang="zh-CN" altLang="en-US" sz="2667" kern="0" dirty="0">
              <a:solidFill>
                <a:srgbClr val="000000"/>
              </a:solidFill>
            </a:endParaRPr>
          </a:p>
          <a:p>
            <a:pPr marL="342882" indent="-342882" algn="just" defTabSz="1219140">
              <a:lnSpc>
                <a:spcPct val="80000"/>
              </a:lnSpc>
              <a:spcBef>
                <a:spcPct val="12000"/>
              </a:spcBef>
              <a:buClr>
                <a:srgbClr val="3333CC"/>
              </a:buClr>
              <a:buSzPct val="60000"/>
              <a:defRPr/>
            </a:pPr>
            <a:r>
              <a:rPr lang="en-US" altLang="zh-CN" sz="2667" kern="0" dirty="0">
                <a:solidFill>
                  <a:srgbClr val="000000"/>
                </a:solidFill>
              </a:rPr>
              <a:t>	</a:t>
            </a:r>
            <a:r>
              <a:rPr lang="en-US" altLang="zh-CN" sz="2667" i="1" kern="0" dirty="0">
                <a:solidFill>
                  <a:srgbClr val="000000"/>
                </a:solidFill>
              </a:rPr>
              <a:t>procedure</a:t>
            </a:r>
            <a:r>
              <a:rPr lang="en-US" altLang="zh-CN" sz="2667" kern="0" dirty="0">
                <a:solidFill>
                  <a:srgbClr val="000000"/>
                </a:solidFill>
              </a:rPr>
              <a:t> </a:t>
            </a:r>
            <a:r>
              <a:rPr lang="en-US" altLang="zh-CN" sz="2667" i="1" kern="0" dirty="0">
                <a:solidFill>
                  <a:srgbClr val="FF0000"/>
                </a:solidFill>
              </a:rPr>
              <a:t>exchang</a:t>
            </a:r>
            <a:r>
              <a:rPr lang="en-US" altLang="zh-CN" sz="2667" kern="0" dirty="0">
                <a:solidFill>
                  <a:srgbClr val="FF0000"/>
                </a:solidFill>
              </a:rPr>
              <a:t>e</a:t>
            </a:r>
            <a:r>
              <a:rPr lang="en-US" altLang="zh-CN" sz="2667" kern="0" dirty="0">
                <a:solidFill>
                  <a:prstClr val="black"/>
                </a:solidFill>
              </a:rPr>
              <a:t>(</a:t>
            </a:r>
            <a:r>
              <a:rPr lang="en-US" altLang="zh-CN" sz="2667" i="1" kern="0" dirty="0" err="1">
                <a:solidFill>
                  <a:prstClr val="black"/>
                </a:solidFill>
              </a:rPr>
              <a:t>i</a:t>
            </a:r>
            <a:r>
              <a:rPr lang="en-US" altLang="zh-CN" sz="2667" kern="0" dirty="0">
                <a:solidFill>
                  <a:prstClr val="black"/>
                </a:solidFill>
              </a:rPr>
              <a:t>, </a:t>
            </a:r>
            <a:r>
              <a:rPr lang="en-US" altLang="zh-CN" sz="2667" i="1" kern="0" dirty="0">
                <a:solidFill>
                  <a:srgbClr val="000000"/>
                </a:solidFill>
              </a:rPr>
              <a:t>j</a:t>
            </a:r>
            <a:r>
              <a:rPr lang="en-US" altLang="zh-CN" sz="2667" kern="0" dirty="0">
                <a:solidFill>
                  <a:srgbClr val="000000"/>
                </a:solidFill>
              </a:rPr>
              <a:t>:</a:t>
            </a:r>
            <a:r>
              <a:rPr lang="en-US" altLang="zh-CN" sz="2667" i="1" kern="0" dirty="0">
                <a:solidFill>
                  <a:srgbClr val="000000"/>
                </a:solidFill>
              </a:rPr>
              <a:t>integer</a:t>
            </a:r>
            <a:r>
              <a:rPr lang="en-US" altLang="zh-CN" sz="2667" kern="0" dirty="0">
                <a:solidFill>
                  <a:srgbClr val="000000"/>
                </a:solidFill>
              </a:rPr>
              <a:t>);</a:t>
            </a:r>
          </a:p>
          <a:p>
            <a:pPr marL="342882" indent="-342882" algn="just" defTabSz="1219140">
              <a:lnSpc>
                <a:spcPct val="80000"/>
              </a:lnSpc>
              <a:spcBef>
                <a:spcPct val="12000"/>
              </a:spcBef>
              <a:buClr>
                <a:srgbClr val="3333CC"/>
              </a:buClr>
              <a:buSzPct val="60000"/>
              <a:defRPr/>
            </a:pPr>
            <a:r>
              <a:rPr lang="en-US" altLang="zh-CN" sz="2667" kern="0" dirty="0">
                <a:solidFill>
                  <a:srgbClr val="000000"/>
                </a:solidFill>
              </a:rPr>
              <a:t>		</a:t>
            </a:r>
            <a:r>
              <a:rPr lang="en-US" altLang="zh-CN" sz="2667" i="1" kern="0" dirty="0">
                <a:solidFill>
                  <a:srgbClr val="000000"/>
                </a:solidFill>
              </a:rPr>
              <a:t>begin</a:t>
            </a:r>
            <a:r>
              <a:rPr lang="en-US" altLang="zh-CN" sz="2667" kern="0" dirty="0">
                <a:solidFill>
                  <a:srgbClr val="000000"/>
                </a:solidFill>
              </a:rPr>
              <a:t> </a:t>
            </a:r>
            <a:r>
              <a:rPr lang="en-US" altLang="zh-CN" sz="2667" i="1" kern="0" dirty="0">
                <a:solidFill>
                  <a:srgbClr val="0000FF"/>
                </a:solidFill>
              </a:rPr>
              <a:t>x</a:t>
            </a:r>
            <a:r>
              <a:rPr lang="en-US" altLang="zh-CN" sz="2667" kern="0" dirty="0">
                <a:solidFill>
                  <a:srgbClr val="000000"/>
                </a:solidFill>
              </a:rPr>
              <a:t>=</a:t>
            </a:r>
            <a:r>
              <a:rPr lang="en-US" altLang="zh-CN" sz="2667" i="1" kern="0" dirty="0">
                <a:solidFill>
                  <a:srgbClr val="000000"/>
                </a:solidFill>
              </a:rPr>
              <a:t>a</a:t>
            </a:r>
            <a:r>
              <a:rPr lang="en-US" altLang="zh-CN" sz="2667" kern="0" dirty="0">
                <a:solidFill>
                  <a:srgbClr val="000000"/>
                </a:solidFill>
              </a:rPr>
              <a:t>[</a:t>
            </a:r>
            <a:r>
              <a:rPr lang="en-US" altLang="zh-CN" sz="2667" i="1" kern="0" dirty="0">
                <a:solidFill>
                  <a:srgbClr val="000000"/>
                </a:solidFill>
              </a:rPr>
              <a:t>i</a:t>
            </a:r>
            <a:r>
              <a:rPr lang="en-US" altLang="zh-CN" sz="2667" kern="0" dirty="0">
                <a:solidFill>
                  <a:srgbClr val="000000"/>
                </a:solidFill>
              </a:rPr>
              <a:t>];</a:t>
            </a:r>
            <a:r>
              <a:rPr lang="en-US" altLang="zh-CN" sz="2667" i="1" kern="0" dirty="0">
                <a:solidFill>
                  <a:srgbClr val="000000"/>
                </a:solidFill>
              </a:rPr>
              <a:t>a</a:t>
            </a:r>
            <a:r>
              <a:rPr lang="en-US" altLang="zh-CN" sz="2667" kern="0" dirty="0">
                <a:solidFill>
                  <a:srgbClr val="000000"/>
                </a:solidFill>
              </a:rPr>
              <a:t>[</a:t>
            </a:r>
            <a:r>
              <a:rPr lang="en-US" altLang="zh-CN" sz="2667" i="1" kern="0" dirty="0">
                <a:solidFill>
                  <a:srgbClr val="000000"/>
                </a:solidFill>
              </a:rPr>
              <a:t>i</a:t>
            </a:r>
            <a:r>
              <a:rPr lang="en-US" altLang="zh-CN" sz="2667" kern="0" dirty="0">
                <a:solidFill>
                  <a:srgbClr val="000000"/>
                </a:solidFill>
              </a:rPr>
              <a:t>]=</a:t>
            </a:r>
            <a:r>
              <a:rPr lang="en-US" altLang="zh-CN" sz="2667" i="1" kern="0" dirty="0">
                <a:solidFill>
                  <a:srgbClr val="000000"/>
                </a:solidFill>
              </a:rPr>
              <a:t>a</a:t>
            </a:r>
            <a:r>
              <a:rPr lang="en-US" altLang="zh-CN" sz="2667" kern="0" dirty="0">
                <a:solidFill>
                  <a:srgbClr val="000000"/>
                </a:solidFill>
              </a:rPr>
              <a:t>[</a:t>
            </a:r>
            <a:r>
              <a:rPr lang="en-US" altLang="zh-CN" sz="2667" i="1" kern="0" dirty="0">
                <a:solidFill>
                  <a:srgbClr val="000000"/>
                </a:solidFill>
              </a:rPr>
              <a:t>j</a:t>
            </a:r>
            <a:r>
              <a:rPr lang="en-US" altLang="zh-CN" sz="2667" kern="0" dirty="0">
                <a:solidFill>
                  <a:srgbClr val="000000"/>
                </a:solidFill>
              </a:rPr>
              <a:t>];</a:t>
            </a:r>
            <a:r>
              <a:rPr lang="en-US" altLang="zh-CN" sz="2667" i="1" kern="0" dirty="0">
                <a:solidFill>
                  <a:srgbClr val="000000"/>
                </a:solidFill>
              </a:rPr>
              <a:t>a</a:t>
            </a:r>
            <a:r>
              <a:rPr lang="en-US" altLang="zh-CN" sz="2667" kern="0" dirty="0">
                <a:solidFill>
                  <a:srgbClr val="000000"/>
                </a:solidFill>
              </a:rPr>
              <a:t>[</a:t>
            </a:r>
            <a:r>
              <a:rPr lang="en-US" altLang="zh-CN" sz="2667" i="1" kern="0" dirty="0">
                <a:solidFill>
                  <a:srgbClr val="000000"/>
                </a:solidFill>
              </a:rPr>
              <a:t>j</a:t>
            </a:r>
            <a:r>
              <a:rPr lang="en-US" altLang="zh-CN" sz="2667" kern="0" dirty="0">
                <a:solidFill>
                  <a:srgbClr val="000000"/>
                </a:solidFill>
              </a:rPr>
              <a:t>]=</a:t>
            </a:r>
            <a:r>
              <a:rPr lang="en-US" altLang="zh-CN" sz="2667" i="1" kern="0" dirty="0">
                <a:solidFill>
                  <a:srgbClr val="000000"/>
                </a:solidFill>
              </a:rPr>
              <a:t>x</a:t>
            </a:r>
            <a:r>
              <a:rPr lang="en-US" altLang="zh-CN" sz="2667" kern="0" dirty="0">
                <a:solidFill>
                  <a:srgbClr val="000000"/>
                </a:solidFill>
              </a:rPr>
              <a:t>; </a:t>
            </a:r>
            <a:r>
              <a:rPr lang="en-US" altLang="zh-CN" sz="2667" i="1" kern="0" dirty="0">
                <a:solidFill>
                  <a:srgbClr val="000000"/>
                </a:solidFill>
              </a:rPr>
              <a:t>end</a:t>
            </a:r>
            <a:r>
              <a:rPr lang="en-US" altLang="zh-CN" sz="2667" kern="0" dirty="0">
                <a:solidFill>
                  <a:srgbClr val="000000"/>
                </a:solidFill>
              </a:rPr>
              <a:t> {</a:t>
            </a:r>
            <a:r>
              <a:rPr lang="en-US" altLang="zh-CN" sz="2667" i="1" kern="0" dirty="0">
                <a:solidFill>
                  <a:srgbClr val="0000FF"/>
                </a:solidFill>
              </a:rPr>
              <a:t>exchang</a:t>
            </a:r>
            <a:r>
              <a:rPr lang="en-US" altLang="zh-CN" sz="2667" kern="0" dirty="0">
                <a:solidFill>
                  <a:srgbClr val="0000FF"/>
                </a:solidFill>
              </a:rPr>
              <a:t>e</a:t>
            </a:r>
            <a:r>
              <a:rPr lang="en-US" altLang="zh-CN" sz="2667" kern="0" dirty="0">
                <a:solidFill>
                  <a:srgbClr val="000000"/>
                </a:solidFill>
              </a:rPr>
              <a:t>};</a:t>
            </a:r>
            <a:endParaRPr lang="zh-CN" altLang="en-US" sz="2667" kern="0" dirty="0">
              <a:solidFill>
                <a:srgbClr val="000000"/>
              </a:solidFill>
            </a:endParaRPr>
          </a:p>
          <a:p>
            <a:pPr marL="342882" indent="-342882" algn="just" defTabSz="1219140">
              <a:lnSpc>
                <a:spcPct val="80000"/>
              </a:lnSpc>
              <a:spcBef>
                <a:spcPct val="12000"/>
              </a:spcBef>
              <a:buClr>
                <a:srgbClr val="3333CC"/>
              </a:buClr>
              <a:buSzPct val="60000"/>
              <a:defRPr/>
            </a:pPr>
            <a:r>
              <a:rPr lang="en-US" altLang="zh-CN" sz="2667" kern="0" dirty="0">
                <a:solidFill>
                  <a:srgbClr val="000000"/>
                </a:solidFill>
              </a:rPr>
              <a:t>	</a:t>
            </a:r>
            <a:r>
              <a:rPr lang="en-US" altLang="zh-CN" sz="2667" i="1" kern="0" dirty="0">
                <a:solidFill>
                  <a:srgbClr val="000000"/>
                </a:solidFill>
              </a:rPr>
              <a:t>procedure</a:t>
            </a:r>
            <a:r>
              <a:rPr lang="en-US" altLang="zh-CN" sz="2667" kern="0" dirty="0">
                <a:solidFill>
                  <a:srgbClr val="000000"/>
                </a:solidFill>
              </a:rPr>
              <a:t> </a:t>
            </a:r>
            <a:r>
              <a:rPr lang="en-US" altLang="zh-CN" sz="2667" i="1" kern="0" dirty="0">
                <a:solidFill>
                  <a:srgbClr val="FF0000"/>
                </a:solidFill>
              </a:rPr>
              <a:t>quicksort</a:t>
            </a:r>
            <a:r>
              <a:rPr lang="en-US" altLang="zh-CN" sz="2667" kern="0" dirty="0">
                <a:solidFill>
                  <a:prstClr val="black"/>
                </a:solidFill>
              </a:rPr>
              <a:t>(</a:t>
            </a:r>
            <a:r>
              <a:rPr lang="en-US" altLang="zh-CN" sz="2667" i="1" kern="0" dirty="0">
                <a:solidFill>
                  <a:prstClr val="black"/>
                </a:solidFill>
              </a:rPr>
              <a:t>m</a:t>
            </a:r>
            <a:r>
              <a:rPr lang="en-US" altLang="zh-CN" sz="2667" kern="0" dirty="0">
                <a:solidFill>
                  <a:srgbClr val="000000"/>
                </a:solidFill>
              </a:rPr>
              <a:t>, </a:t>
            </a:r>
            <a:r>
              <a:rPr lang="en-US" altLang="zh-CN" sz="2667" i="1" kern="0" dirty="0">
                <a:solidFill>
                  <a:srgbClr val="000000"/>
                </a:solidFill>
              </a:rPr>
              <a:t>n</a:t>
            </a:r>
            <a:r>
              <a:rPr lang="en-US" altLang="zh-CN" sz="2667" kern="0" dirty="0">
                <a:solidFill>
                  <a:srgbClr val="000000"/>
                </a:solidFill>
              </a:rPr>
              <a:t>:</a:t>
            </a:r>
            <a:r>
              <a:rPr lang="en-US" altLang="zh-CN" sz="2667" i="1" kern="0" dirty="0">
                <a:solidFill>
                  <a:srgbClr val="000000"/>
                </a:solidFill>
              </a:rPr>
              <a:t>integer</a:t>
            </a:r>
            <a:r>
              <a:rPr lang="en-US" altLang="zh-CN" sz="2667" kern="0" dirty="0">
                <a:solidFill>
                  <a:srgbClr val="000000"/>
                </a:solidFill>
              </a:rPr>
              <a:t>);</a:t>
            </a:r>
          </a:p>
          <a:p>
            <a:pPr marL="342882" indent="-342882" algn="just" defTabSz="1219140">
              <a:lnSpc>
                <a:spcPct val="80000"/>
              </a:lnSpc>
              <a:spcBef>
                <a:spcPct val="12000"/>
              </a:spcBef>
              <a:buClr>
                <a:srgbClr val="3333CC"/>
              </a:buClr>
              <a:buSzPct val="60000"/>
              <a:defRPr/>
            </a:pPr>
            <a:r>
              <a:rPr lang="en-US" altLang="zh-CN" sz="2667" kern="0" dirty="0">
                <a:solidFill>
                  <a:srgbClr val="000000"/>
                </a:solidFill>
              </a:rPr>
              <a:t>		</a:t>
            </a:r>
            <a:r>
              <a:rPr lang="en-US" altLang="zh-CN" sz="2667" i="1" kern="0" dirty="0" err="1">
                <a:solidFill>
                  <a:srgbClr val="000000"/>
                </a:solidFill>
              </a:rPr>
              <a:t>var</a:t>
            </a:r>
            <a:r>
              <a:rPr lang="en-US" altLang="zh-CN" sz="2667" kern="0" dirty="0">
                <a:solidFill>
                  <a:srgbClr val="000000"/>
                </a:solidFill>
              </a:rPr>
              <a:t> </a:t>
            </a:r>
            <a:r>
              <a:rPr lang="en-US" altLang="zh-CN" sz="2667" i="1" kern="0" dirty="0">
                <a:solidFill>
                  <a:srgbClr val="000000"/>
                </a:solidFill>
              </a:rPr>
              <a:t>k</a:t>
            </a:r>
            <a:r>
              <a:rPr lang="en-US" altLang="zh-CN" sz="2667" kern="0" dirty="0">
                <a:solidFill>
                  <a:srgbClr val="000000"/>
                </a:solidFill>
              </a:rPr>
              <a:t>, </a:t>
            </a:r>
            <a:r>
              <a:rPr lang="en-US" altLang="zh-CN" sz="2667" i="1" kern="0" dirty="0">
                <a:solidFill>
                  <a:srgbClr val="000000"/>
                </a:solidFill>
              </a:rPr>
              <a:t>v </a:t>
            </a:r>
            <a:r>
              <a:rPr lang="en-US" altLang="zh-CN" sz="2667" kern="0" dirty="0">
                <a:solidFill>
                  <a:srgbClr val="000000"/>
                </a:solidFill>
              </a:rPr>
              <a:t>: </a:t>
            </a:r>
            <a:r>
              <a:rPr lang="en-US" altLang="zh-CN" sz="2667" i="1" kern="0" dirty="0">
                <a:solidFill>
                  <a:srgbClr val="000000"/>
                </a:solidFill>
              </a:rPr>
              <a:t>integer</a:t>
            </a:r>
            <a:r>
              <a:rPr lang="en-US" altLang="zh-CN" sz="2667" kern="0" dirty="0">
                <a:solidFill>
                  <a:srgbClr val="000000"/>
                </a:solidFill>
              </a:rPr>
              <a:t>;</a:t>
            </a:r>
          </a:p>
          <a:p>
            <a:pPr marL="342882" indent="-342882" algn="just" defTabSz="1219140">
              <a:lnSpc>
                <a:spcPct val="80000"/>
              </a:lnSpc>
              <a:spcBef>
                <a:spcPct val="12000"/>
              </a:spcBef>
              <a:buClr>
                <a:srgbClr val="3333CC"/>
              </a:buClr>
              <a:buSzPct val="60000"/>
              <a:defRPr/>
            </a:pPr>
            <a:r>
              <a:rPr lang="en-US" altLang="zh-CN" sz="2667" kern="0" dirty="0">
                <a:solidFill>
                  <a:srgbClr val="000000"/>
                </a:solidFill>
              </a:rPr>
              <a:t>		</a:t>
            </a:r>
            <a:r>
              <a:rPr lang="en-US" altLang="zh-CN" sz="2667" i="1" kern="0" dirty="0">
                <a:solidFill>
                  <a:srgbClr val="000000"/>
                </a:solidFill>
              </a:rPr>
              <a:t>function</a:t>
            </a:r>
            <a:r>
              <a:rPr lang="en-US" altLang="zh-CN" sz="2667" kern="0" dirty="0">
                <a:solidFill>
                  <a:srgbClr val="000000"/>
                </a:solidFill>
              </a:rPr>
              <a:t> </a:t>
            </a:r>
            <a:r>
              <a:rPr lang="en-US" altLang="zh-CN" sz="2667" i="1" kern="0" dirty="0">
                <a:solidFill>
                  <a:srgbClr val="FF0000"/>
                </a:solidFill>
              </a:rPr>
              <a:t>partition</a:t>
            </a:r>
            <a:r>
              <a:rPr lang="en-US" altLang="zh-CN" sz="2667" kern="0" dirty="0">
                <a:solidFill>
                  <a:prstClr val="black"/>
                </a:solidFill>
              </a:rPr>
              <a:t>(</a:t>
            </a:r>
            <a:r>
              <a:rPr lang="en-US" altLang="zh-CN" sz="2667" i="1" kern="0" dirty="0">
                <a:solidFill>
                  <a:prstClr val="black"/>
                </a:solidFill>
              </a:rPr>
              <a:t>y</a:t>
            </a:r>
            <a:r>
              <a:rPr lang="en-US" altLang="zh-CN" sz="2667" kern="0" dirty="0">
                <a:solidFill>
                  <a:srgbClr val="000000"/>
                </a:solidFill>
              </a:rPr>
              <a:t>, </a:t>
            </a:r>
            <a:r>
              <a:rPr lang="en-US" altLang="zh-CN" sz="2667" i="1" kern="0" dirty="0">
                <a:solidFill>
                  <a:srgbClr val="000000"/>
                </a:solidFill>
              </a:rPr>
              <a:t>z</a:t>
            </a:r>
            <a:r>
              <a:rPr lang="en-US" altLang="zh-CN" sz="2667" kern="0" dirty="0">
                <a:solidFill>
                  <a:srgbClr val="000000"/>
                </a:solidFill>
              </a:rPr>
              <a:t>:</a:t>
            </a:r>
            <a:r>
              <a:rPr lang="en-US" altLang="zh-CN" sz="2667" i="1" kern="0" dirty="0">
                <a:solidFill>
                  <a:srgbClr val="000000"/>
                </a:solidFill>
              </a:rPr>
              <a:t>integer</a:t>
            </a:r>
            <a:r>
              <a:rPr lang="en-US" altLang="zh-CN" sz="2667" kern="0" dirty="0">
                <a:solidFill>
                  <a:srgbClr val="000000"/>
                </a:solidFill>
              </a:rPr>
              <a:t>):</a:t>
            </a:r>
            <a:r>
              <a:rPr lang="en-US" altLang="zh-CN" sz="2667" i="1" kern="0" dirty="0">
                <a:solidFill>
                  <a:srgbClr val="000000"/>
                </a:solidFill>
              </a:rPr>
              <a:t>intege</a:t>
            </a:r>
            <a:r>
              <a:rPr lang="en-US" altLang="zh-CN" sz="2667" kern="0" dirty="0">
                <a:solidFill>
                  <a:srgbClr val="000000"/>
                </a:solidFill>
              </a:rPr>
              <a:t>r;</a:t>
            </a:r>
          </a:p>
          <a:p>
            <a:pPr marL="342882" indent="-342882" algn="just" defTabSz="1219140">
              <a:lnSpc>
                <a:spcPct val="80000"/>
              </a:lnSpc>
              <a:spcBef>
                <a:spcPct val="12000"/>
              </a:spcBef>
              <a:buClr>
                <a:srgbClr val="3333CC"/>
              </a:buClr>
              <a:buSzPct val="60000"/>
              <a:defRPr/>
            </a:pPr>
            <a:r>
              <a:rPr lang="en-US" altLang="zh-CN" sz="2667" kern="0" dirty="0">
                <a:solidFill>
                  <a:srgbClr val="000000"/>
                </a:solidFill>
              </a:rPr>
              <a:t>			</a:t>
            </a:r>
            <a:r>
              <a:rPr lang="en-US" altLang="zh-CN" sz="2667" i="1" kern="0" dirty="0" err="1">
                <a:solidFill>
                  <a:srgbClr val="000000"/>
                </a:solidFill>
              </a:rPr>
              <a:t>var</a:t>
            </a:r>
            <a:r>
              <a:rPr lang="en-US" altLang="zh-CN" sz="2667" kern="0" dirty="0">
                <a:solidFill>
                  <a:srgbClr val="000000"/>
                </a:solidFill>
              </a:rPr>
              <a:t> </a:t>
            </a:r>
            <a:r>
              <a:rPr lang="en-US" altLang="zh-CN" sz="2667" i="1" kern="0" dirty="0" err="1">
                <a:solidFill>
                  <a:srgbClr val="000000"/>
                </a:solidFill>
              </a:rPr>
              <a:t>i</a:t>
            </a:r>
            <a:r>
              <a:rPr lang="en-US" altLang="zh-CN" sz="2667" kern="0" dirty="0">
                <a:solidFill>
                  <a:srgbClr val="000000"/>
                </a:solidFill>
              </a:rPr>
              <a:t>, </a:t>
            </a:r>
            <a:r>
              <a:rPr lang="en-US" altLang="zh-CN" sz="2667" i="1" kern="0" dirty="0">
                <a:solidFill>
                  <a:srgbClr val="000000"/>
                </a:solidFill>
              </a:rPr>
              <a:t>j </a:t>
            </a:r>
            <a:r>
              <a:rPr lang="en-US" altLang="zh-CN" sz="2667" kern="0" dirty="0">
                <a:solidFill>
                  <a:srgbClr val="000000"/>
                </a:solidFill>
              </a:rPr>
              <a:t>: </a:t>
            </a:r>
            <a:r>
              <a:rPr lang="en-US" altLang="zh-CN" sz="2667" i="1" kern="0" dirty="0">
                <a:solidFill>
                  <a:srgbClr val="000000"/>
                </a:solidFill>
              </a:rPr>
              <a:t>integer</a:t>
            </a:r>
            <a:r>
              <a:rPr lang="en-US" altLang="zh-CN" sz="2667" kern="0" dirty="0">
                <a:solidFill>
                  <a:srgbClr val="000000"/>
                </a:solidFill>
              </a:rPr>
              <a:t>;</a:t>
            </a:r>
          </a:p>
          <a:p>
            <a:pPr marL="342882" indent="-342882" algn="just" defTabSz="1219140">
              <a:lnSpc>
                <a:spcPct val="80000"/>
              </a:lnSpc>
              <a:spcBef>
                <a:spcPct val="12000"/>
              </a:spcBef>
              <a:buClr>
                <a:srgbClr val="3333CC"/>
              </a:buClr>
              <a:buSzPct val="60000"/>
              <a:defRPr/>
            </a:pPr>
            <a:r>
              <a:rPr lang="en-US" altLang="zh-CN" sz="2667" kern="0" dirty="0">
                <a:solidFill>
                  <a:srgbClr val="000000"/>
                </a:solidFill>
              </a:rPr>
              <a:t>			</a:t>
            </a:r>
            <a:r>
              <a:rPr lang="en-US" altLang="zh-CN" sz="2667" i="1" kern="0" dirty="0">
                <a:solidFill>
                  <a:srgbClr val="000000"/>
                </a:solidFill>
              </a:rPr>
              <a:t>begin</a:t>
            </a:r>
            <a:r>
              <a:rPr lang="en-US" altLang="zh-CN" sz="2667" kern="0" dirty="0">
                <a:solidFill>
                  <a:srgbClr val="000000"/>
                </a:solidFill>
              </a:rPr>
              <a:t> … </a:t>
            </a:r>
            <a:r>
              <a:rPr lang="en-US" altLang="zh-CN" sz="2667" i="1" kern="0" dirty="0">
                <a:solidFill>
                  <a:srgbClr val="0000FF"/>
                </a:solidFill>
              </a:rPr>
              <a:t>a</a:t>
            </a:r>
            <a:r>
              <a:rPr lang="en-US" altLang="zh-CN" sz="2667" kern="0" dirty="0">
                <a:solidFill>
                  <a:srgbClr val="000000"/>
                </a:solidFill>
              </a:rPr>
              <a:t> … </a:t>
            </a:r>
            <a:r>
              <a:rPr lang="en-US" altLang="zh-CN" sz="2667" i="1" kern="0" dirty="0">
                <a:solidFill>
                  <a:srgbClr val="0000FF"/>
                </a:solidFill>
              </a:rPr>
              <a:t>v</a:t>
            </a:r>
            <a:r>
              <a:rPr lang="en-US" altLang="zh-CN" sz="2667" kern="0" dirty="0">
                <a:solidFill>
                  <a:srgbClr val="0000FF"/>
                </a:solidFill>
              </a:rPr>
              <a:t> </a:t>
            </a:r>
            <a:r>
              <a:rPr lang="en-US" altLang="zh-CN" sz="2667" kern="0" dirty="0">
                <a:solidFill>
                  <a:srgbClr val="000000"/>
                </a:solidFill>
              </a:rPr>
              <a:t>… </a:t>
            </a:r>
            <a:r>
              <a:rPr lang="en-US" altLang="zh-CN" sz="2667" i="1" kern="0" dirty="0">
                <a:solidFill>
                  <a:srgbClr val="0000FF"/>
                </a:solidFill>
              </a:rPr>
              <a:t>exchange</a:t>
            </a:r>
            <a:r>
              <a:rPr lang="en-US" altLang="zh-CN" sz="2667" kern="0" dirty="0">
                <a:solidFill>
                  <a:srgbClr val="0000FF"/>
                </a:solidFill>
              </a:rPr>
              <a:t>(</a:t>
            </a:r>
            <a:r>
              <a:rPr lang="en-US" altLang="zh-CN" sz="2667" i="1" kern="0" dirty="0" err="1">
                <a:solidFill>
                  <a:srgbClr val="0000FF"/>
                </a:solidFill>
              </a:rPr>
              <a:t>i</a:t>
            </a:r>
            <a:r>
              <a:rPr lang="en-US" altLang="zh-CN" sz="2667" kern="0" dirty="0">
                <a:solidFill>
                  <a:srgbClr val="000000"/>
                </a:solidFill>
              </a:rPr>
              <a:t>, </a:t>
            </a:r>
            <a:r>
              <a:rPr lang="en-US" altLang="zh-CN" sz="2667" i="1" kern="0" dirty="0">
                <a:solidFill>
                  <a:srgbClr val="000000"/>
                </a:solidFill>
              </a:rPr>
              <a:t>j</a:t>
            </a:r>
            <a:r>
              <a:rPr lang="en-US" altLang="zh-CN" sz="2667" kern="0" dirty="0">
                <a:solidFill>
                  <a:srgbClr val="000000"/>
                </a:solidFill>
              </a:rPr>
              <a:t>) … </a:t>
            </a:r>
            <a:r>
              <a:rPr lang="en-US" altLang="zh-CN" sz="2667" i="1" kern="0" dirty="0">
                <a:solidFill>
                  <a:srgbClr val="000000"/>
                </a:solidFill>
              </a:rPr>
              <a:t>end </a:t>
            </a:r>
            <a:r>
              <a:rPr lang="en-US" altLang="zh-CN" sz="2667" kern="0" dirty="0">
                <a:solidFill>
                  <a:srgbClr val="000000"/>
                </a:solidFill>
              </a:rPr>
              <a:t>{</a:t>
            </a:r>
            <a:r>
              <a:rPr lang="en-US" altLang="zh-CN" sz="2667" i="1" kern="0" dirty="0">
                <a:solidFill>
                  <a:srgbClr val="0000FF"/>
                </a:solidFill>
              </a:rPr>
              <a:t>partition</a:t>
            </a:r>
            <a:r>
              <a:rPr lang="en-US" altLang="zh-CN" sz="2667" kern="0" dirty="0">
                <a:solidFill>
                  <a:srgbClr val="000000"/>
                </a:solidFill>
              </a:rPr>
              <a:t>};</a:t>
            </a:r>
          </a:p>
          <a:p>
            <a:pPr marL="342882" indent="-342882" algn="just" defTabSz="1219140">
              <a:lnSpc>
                <a:spcPct val="80000"/>
              </a:lnSpc>
              <a:spcBef>
                <a:spcPct val="12000"/>
              </a:spcBef>
              <a:buClr>
                <a:srgbClr val="3333CC"/>
              </a:buClr>
              <a:buSzPct val="60000"/>
              <a:defRPr/>
            </a:pPr>
            <a:r>
              <a:rPr lang="en-US" altLang="zh-CN" sz="2667" kern="0" dirty="0">
                <a:solidFill>
                  <a:srgbClr val="000000"/>
                </a:solidFill>
              </a:rPr>
              <a:t>		</a:t>
            </a:r>
            <a:r>
              <a:rPr lang="en-US" altLang="zh-CN" sz="2667" i="1" kern="0" dirty="0">
                <a:solidFill>
                  <a:srgbClr val="000000"/>
                </a:solidFill>
              </a:rPr>
              <a:t>begin</a:t>
            </a:r>
            <a:r>
              <a:rPr lang="en-US" altLang="zh-CN" sz="2667" kern="0" dirty="0">
                <a:solidFill>
                  <a:srgbClr val="000000"/>
                </a:solidFill>
              </a:rPr>
              <a:t> … </a:t>
            </a:r>
            <a:r>
              <a:rPr lang="en-US" altLang="zh-CN" sz="2667" i="1" kern="0" dirty="0">
                <a:solidFill>
                  <a:srgbClr val="0000FF"/>
                </a:solidFill>
              </a:rPr>
              <a:t>a</a:t>
            </a:r>
            <a:r>
              <a:rPr lang="en-US" altLang="zh-CN" sz="2667" kern="0" dirty="0">
                <a:solidFill>
                  <a:srgbClr val="000000"/>
                </a:solidFill>
              </a:rPr>
              <a:t> … </a:t>
            </a:r>
            <a:r>
              <a:rPr lang="en-US" altLang="zh-CN" sz="2667" i="1" kern="0" dirty="0">
                <a:solidFill>
                  <a:srgbClr val="0000FF"/>
                </a:solidFill>
              </a:rPr>
              <a:t>v</a:t>
            </a:r>
            <a:r>
              <a:rPr lang="en-US" altLang="zh-CN" sz="2667" kern="0" dirty="0">
                <a:solidFill>
                  <a:srgbClr val="000000"/>
                </a:solidFill>
              </a:rPr>
              <a:t> … </a:t>
            </a:r>
            <a:r>
              <a:rPr lang="en-US" altLang="zh-CN" sz="2667" i="1" kern="0" dirty="0">
                <a:solidFill>
                  <a:srgbClr val="0000FF"/>
                </a:solidFill>
              </a:rPr>
              <a:t>partition</a:t>
            </a:r>
            <a:r>
              <a:rPr lang="en-US" altLang="zh-CN" sz="2667" kern="0" dirty="0">
                <a:solidFill>
                  <a:srgbClr val="0000FF"/>
                </a:solidFill>
              </a:rPr>
              <a:t> </a:t>
            </a:r>
            <a:r>
              <a:rPr lang="en-US" altLang="zh-CN" sz="2667" kern="0" dirty="0">
                <a:solidFill>
                  <a:srgbClr val="000000"/>
                </a:solidFill>
              </a:rPr>
              <a:t>… </a:t>
            </a:r>
            <a:r>
              <a:rPr lang="en-US" altLang="zh-CN" sz="2667" i="1" kern="0" dirty="0">
                <a:solidFill>
                  <a:srgbClr val="0000FF"/>
                </a:solidFill>
              </a:rPr>
              <a:t>quicksort</a:t>
            </a:r>
            <a:r>
              <a:rPr lang="en-US" altLang="zh-CN" sz="2667" kern="0" dirty="0">
                <a:solidFill>
                  <a:srgbClr val="0000FF"/>
                </a:solidFill>
              </a:rPr>
              <a:t> </a:t>
            </a:r>
            <a:r>
              <a:rPr lang="en-US" altLang="zh-CN" sz="2667" kern="0" dirty="0">
                <a:solidFill>
                  <a:srgbClr val="000000"/>
                </a:solidFill>
              </a:rPr>
              <a:t>… </a:t>
            </a:r>
            <a:r>
              <a:rPr lang="en-US" altLang="zh-CN" sz="2667" i="1" kern="0" dirty="0">
                <a:solidFill>
                  <a:srgbClr val="000000"/>
                </a:solidFill>
              </a:rPr>
              <a:t>end</a:t>
            </a:r>
            <a:r>
              <a:rPr lang="en-US" altLang="zh-CN" sz="2667" kern="0" dirty="0">
                <a:solidFill>
                  <a:srgbClr val="000000"/>
                </a:solidFill>
              </a:rPr>
              <a:t> {</a:t>
            </a:r>
            <a:r>
              <a:rPr lang="en-US" altLang="zh-CN" sz="2667" i="1" kern="0" dirty="0">
                <a:solidFill>
                  <a:srgbClr val="0000FF"/>
                </a:solidFill>
              </a:rPr>
              <a:t>quicksort</a:t>
            </a:r>
            <a:r>
              <a:rPr lang="en-US" altLang="zh-CN" sz="2667" kern="0" dirty="0">
                <a:solidFill>
                  <a:srgbClr val="000000"/>
                </a:solidFill>
              </a:rPr>
              <a:t>};</a:t>
            </a:r>
            <a:endParaRPr lang="zh-CN" altLang="en-US" sz="2667" kern="0" dirty="0">
              <a:solidFill>
                <a:srgbClr val="000000"/>
              </a:solidFill>
            </a:endParaRPr>
          </a:p>
          <a:p>
            <a:pPr marL="342882" indent="-342882" algn="just" defTabSz="1219140">
              <a:lnSpc>
                <a:spcPct val="80000"/>
              </a:lnSpc>
              <a:spcBef>
                <a:spcPct val="12000"/>
              </a:spcBef>
              <a:buClr>
                <a:srgbClr val="3333CC"/>
              </a:buClr>
              <a:buSzPct val="60000"/>
              <a:defRPr/>
            </a:pPr>
            <a:r>
              <a:rPr lang="en-US" altLang="zh-CN" sz="2667" kern="0" dirty="0">
                <a:solidFill>
                  <a:srgbClr val="000000"/>
                </a:solidFill>
              </a:rPr>
              <a:t>	</a:t>
            </a:r>
            <a:r>
              <a:rPr lang="en-US" altLang="zh-CN" sz="2667" i="1" kern="0" dirty="0">
                <a:solidFill>
                  <a:srgbClr val="000000"/>
                </a:solidFill>
              </a:rPr>
              <a:t>begin</a:t>
            </a:r>
            <a:r>
              <a:rPr lang="en-US" altLang="zh-CN" sz="2667" kern="0" dirty="0">
                <a:solidFill>
                  <a:srgbClr val="000000"/>
                </a:solidFill>
              </a:rPr>
              <a:t> … </a:t>
            </a:r>
            <a:r>
              <a:rPr lang="en-US" altLang="zh-CN" sz="2667" i="1" kern="0" dirty="0">
                <a:solidFill>
                  <a:srgbClr val="000000"/>
                </a:solidFill>
              </a:rPr>
              <a:t>a</a:t>
            </a:r>
            <a:r>
              <a:rPr lang="en-US" altLang="zh-CN" sz="2667" kern="0" dirty="0">
                <a:solidFill>
                  <a:srgbClr val="000000"/>
                </a:solidFill>
              </a:rPr>
              <a:t> … </a:t>
            </a:r>
            <a:r>
              <a:rPr lang="en-US" altLang="zh-CN" sz="2667" i="1" kern="0" dirty="0" err="1">
                <a:solidFill>
                  <a:srgbClr val="0000FF"/>
                </a:solidFill>
              </a:rPr>
              <a:t>readarray</a:t>
            </a:r>
            <a:r>
              <a:rPr lang="en-US" altLang="zh-CN" sz="2667" kern="0" dirty="0">
                <a:solidFill>
                  <a:srgbClr val="0000FF"/>
                </a:solidFill>
              </a:rPr>
              <a:t> </a:t>
            </a:r>
            <a:r>
              <a:rPr lang="en-US" altLang="zh-CN" sz="2667" kern="0" dirty="0">
                <a:solidFill>
                  <a:srgbClr val="000000"/>
                </a:solidFill>
              </a:rPr>
              <a:t>… </a:t>
            </a:r>
            <a:r>
              <a:rPr lang="en-US" altLang="zh-CN" sz="2667" i="1" kern="0" dirty="0">
                <a:solidFill>
                  <a:srgbClr val="0000FF"/>
                </a:solidFill>
              </a:rPr>
              <a:t>quicksort</a:t>
            </a:r>
            <a:r>
              <a:rPr lang="en-US" altLang="zh-CN" sz="2667" kern="0" dirty="0">
                <a:solidFill>
                  <a:srgbClr val="0000FF"/>
                </a:solidFill>
              </a:rPr>
              <a:t> </a:t>
            </a:r>
            <a:r>
              <a:rPr lang="en-US" altLang="zh-CN" sz="2667" kern="0" dirty="0">
                <a:solidFill>
                  <a:srgbClr val="000000"/>
                </a:solidFill>
              </a:rPr>
              <a:t>… </a:t>
            </a:r>
            <a:r>
              <a:rPr lang="en-US" altLang="zh-CN" sz="2667" i="1" kern="0" dirty="0">
                <a:solidFill>
                  <a:srgbClr val="000000"/>
                </a:solidFill>
              </a:rPr>
              <a:t>end</a:t>
            </a:r>
            <a:r>
              <a:rPr lang="en-US" altLang="zh-CN" sz="2667" kern="0" dirty="0">
                <a:solidFill>
                  <a:srgbClr val="000000"/>
                </a:solidFill>
              </a:rPr>
              <a:t> {</a:t>
            </a:r>
            <a:r>
              <a:rPr lang="en-US" altLang="zh-CN" sz="2667" i="1" kern="0" dirty="0">
                <a:solidFill>
                  <a:srgbClr val="0000FF"/>
                </a:solidFill>
              </a:rPr>
              <a:t>sort</a:t>
            </a:r>
            <a:r>
              <a:rPr lang="en-US" altLang="zh-CN" sz="2667" kern="0" dirty="0">
                <a:solidFill>
                  <a:srgbClr val="000000"/>
                </a:solidFill>
              </a:rPr>
              <a:t>};</a:t>
            </a:r>
          </a:p>
        </p:txBody>
      </p:sp>
      <p:sp>
        <p:nvSpPr>
          <p:cNvPr id="122883" name="Rectangle 2"/>
          <p:cNvSpPr>
            <a:spLocks noGrp="1" noChangeArrowheads="1"/>
          </p:cNvSpPr>
          <p:nvPr>
            <p:ph type="title"/>
          </p:nvPr>
        </p:nvSpPr>
        <p:spPr>
          <a:xfrm>
            <a:off x="1007533" y="357719"/>
            <a:ext cx="10574867" cy="478367"/>
          </a:xfrm>
        </p:spPr>
        <p:txBody>
          <a:bodyPr/>
          <a:lstStyle/>
          <a:p>
            <a:pPr eaLnBrk="1" hangingPunct="1"/>
            <a:r>
              <a:rPr lang="zh-CN" altLang="en-US" sz="400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例</a:t>
            </a:r>
          </a:p>
        </p:txBody>
      </p:sp>
      <p:grpSp>
        <p:nvGrpSpPr>
          <p:cNvPr id="2" name="组合 2"/>
          <p:cNvGrpSpPr>
            <a:grpSpLocks/>
          </p:cNvGrpSpPr>
          <p:nvPr/>
        </p:nvGrpSpPr>
        <p:grpSpPr bwMode="auto">
          <a:xfrm>
            <a:off x="5962594" y="-12538"/>
            <a:ext cx="6269733" cy="6064251"/>
            <a:chOff x="4478213" y="-15875"/>
            <a:chExt cx="4702299" cy="4548188"/>
          </a:xfrm>
        </p:grpSpPr>
        <p:sp>
          <p:nvSpPr>
            <p:cNvPr id="122885" name="Rectangle 54"/>
            <p:cNvSpPr>
              <a:spLocks noChangeArrowheads="1"/>
            </p:cNvSpPr>
            <p:nvPr/>
          </p:nvSpPr>
          <p:spPr bwMode="auto">
            <a:xfrm>
              <a:off x="7108911" y="2277971"/>
              <a:ext cx="2035089" cy="361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40"/>
              <a:r>
                <a:rPr lang="en-US" altLang="zh-CN" sz="2400" i="1">
                  <a:solidFill>
                    <a:srgbClr val="000000"/>
                  </a:solidFill>
                  <a:ea typeface="宋体" panose="02010600030101010101" pitchFamily="2" charset="-122"/>
                  <a:cs typeface="Times New Roman" panose="02020603050405020304" pitchFamily="18" charset="0"/>
                </a:rPr>
                <a:t>k             </a:t>
              </a:r>
              <a:r>
                <a:rPr lang="en-US" altLang="zh-CN" sz="2400">
                  <a:solidFill>
                    <a:srgbClr val="000000"/>
                  </a:solidFill>
                  <a:ea typeface="宋体" panose="02010600030101010101" pitchFamily="2" charset="-122"/>
                  <a:cs typeface="Times New Roman" panose="02020603050405020304" pitchFamily="18" charset="0"/>
                </a:rPr>
                <a:t>int  0</a:t>
              </a:r>
            </a:p>
          </p:txBody>
        </p:sp>
        <p:sp>
          <p:nvSpPr>
            <p:cNvPr id="122886" name="Rectangle 55"/>
            <p:cNvSpPr>
              <a:spLocks noChangeArrowheads="1"/>
            </p:cNvSpPr>
            <p:nvPr/>
          </p:nvSpPr>
          <p:spPr bwMode="auto">
            <a:xfrm>
              <a:off x="7108910" y="2562088"/>
              <a:ext cx="2035089" cy="390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40"/>
              <a:r>
                <a:rPr lang="en-US" altLang="zh-CN" sz="2400" i="1">
                  <a:solidFill>
                    <a:srgbClr val="000000"/>
                  </a:solidFill>
                  <a:ea typeface="宋体" panose="02010600030101010101" pitchFamily="2" charset="-122"/>
                  <a:cs typeface="Times New Roman" panose="02020603050405020304" pitchFamily="18" charset="0"/>
                </a:rPr>
                <a:t>v             </a:t>
              </a:r>
              <a:r>
                <a:rPr lang="en-US" altLang="zh-CN" sz="2400">
                  <a:solidFill>
                    <a:srgbClr val="000000"/>
                  </a:solidFill>
                  <a:ea typeface="宋体" panose="02010600030101010101" pitchFamily="2" charset="-122"/>
                  <a:cs typeface="Times New Roman" panose="02020603050405020304" pitchFamily="18" charset="0"/>
                </a:rPr>
                <a:t>int  4</a:t>
              </a:r>
            </a:p>
          </p:txBody>
        </p:sp>
        <p:sp>
          <p:nvSpPr>
            <p:cNvPr id="122887" name="Rectangle 68"/>
            <p:cNvSpPr>
              <a:spLocks noChangeArrowheads="1"/>
            </p:cNvSpPr>
            <p:nvPr/>
          </p:nvSpPr>
          <p:spPr bwMode="auto">
            <a:xfrm>
              <a:off x="7559744" y="4168833"/>
              <a:ext cx="1620768" cy="363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40"/>
              <a:r>
                <a:rPr lang="en-US" altLang="zh-CN" sz="2400" i="1">
                  <a:solidFill>
                    <a:srgbClr val="000000"/>
                  </a:solidFill>
                  <a:ea typeface="宋体" panose="02010600030101010101" pitchFamily="2" charset="-122"/>
                  <a:cs typeface="Times New Roman" panose="02020603050405020304" pitchFamily="18" charset="0"/>
                </a:rPr>
                <a:t>j      </a:t>
              </a:r>
              <a:r>
                <a:rPr lang="en-US" altLang="zh-CN" sz="2400">
                  <a:solidFill>
                    <a:srgbClr val="000000"/>
                  </a:solidFill>
                  <a:ea typeface="宋体" panose="02010600030101010101" pitchFamily="2" charset="-122"/>
                  <a:cs typeface="Times New Roman" panose="02020603050405020304" pitchFamily="18" charset="0"/>
                </a:rPr>
                <a:t>int      4</a:t>
              </a:r>
            </a:p>
          </p:txBody>
        </p:sp>
        <p:sp>
          <p:nvSpPr>
            <p:cNvPr id="122888" name="Rectangle 67"/>
            <p:cNvSpPr>
              <a:spLocks noChangeArrowheads="1"/>
            </p:cNvSpPr>
            <p:nvPr/>
          </p:nvSpPr>
          <p:spPr bwMode="auto">
            <a:xfrm>
              <a:off x="7559744" y="3859319"/>
              <a:ext cx="1458850" cy="363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40"/>
              <a:r>
                <a:rPr lang="en-US" altLang="zh-CN" sz="2400" i="1">
                  <a:solidFill>
                    <a:srgbClr val="000000"/>
                  </a:solidFill>
                  <a:ea typeface="宋体" panose="02010600030101010101" pitchFamily="2" charset="-122"/>
                  <a:cs typeface="Times New Roman" panose="02020603050405020304" pitchFamily="18" charset="0"/>
                </a:rPr>
                <a:t>i      </a:t>
              </a:r>
              <a:r>
                <a:rPr lang="en-US" altLang="zh-CN" sz="2400">
                  <a:solidFill>
                    <a:srgbClr val="000000"/>
                  </a:solidFill>
                  <a:ea typeface="宋体" panose="02010600030101010101" pitchFamily="2" charset="-122"/>
                  <a:cs typeface="Times New Roman" panose="02020603050405020304" pitchFamily="18" charset="0"/>
                </a:rPr>
                <a:t>int      0</a:t>
              </a:r>
            </a:p>
          </p:txBody>
        </p:sp>
        <p:sp>
          <p:nvSpPr>
            <p:cNvPr id="122889" name="Line 2"/>
            <p:cNvSpPr>
              <a:spLocks noChangeShapeType="1"/>
            </p:cNvSpPr>
            <p:nvPr/>
          </p:nvSpPr>
          <p:spPr bwMode="auto">
            <a:xfrm>
              <a:off x="4489326" y="1027296"/>
              <a:ext cx="1587" cy="178565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22890" name="Line 3"/>
            <p:cNvSpPr>
              <a:spLocks noChangeShapeType="1"/>
            </p:cNvSpPr>
            <p:nvPr/>
          </p:nvSpPr>
          <p:spPr bwMode="auto">
            <a:xfrm>
              <a:off x="6140057" y="1027296"/>
              <a:ext cx="0" cy="176026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22891" name="Line 4"/>
            <p:cNvSpPr>
              <a:spLocks noChangeShapeType="1"/>
            </p:cNvSpPr>
            <p:nvPr/>
          </p:nvSpPr>
          <p:spPr bwMode="auto">
            <a:xfrm flipV="1">
              <a:off x="4490913" y="2784951"/>
              <a:ext cx="198642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22892" name="Line 5"/>
            <p:cNvSpPr>
              <a:spLocks noChangeShapeType="1"/>
            </p:cNvSpPr>
            <p:nvPr/>
          </p:nvSpPr>
          <p:spPr bwMode="auto">
            <a:xfrm>
              <a:off x="4490913" y="2489723"/>
              <a:ext cx="19737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22893" name="Line 6"/>
            <p:cNvSpPr>
              <a:spLocks noChangeShapeType="1"/>
            </p:cNvSpPr>
            <p:nvPr/>
          </p:nvSpPr>
          <p:spPr bwMode="auto">
            <a:xfrm flipV="1">
              <a:off x="4478213" y="2200273"/>
              <a:ext cx="19864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22894" name="Line 7"/>
            <p:cNvSpPr>
              <a:spLocks noChangeShapeType="1"/>
            </p:cNvSpPr>
            <p:nvPr/>
          </p:nvSpPr>
          <p:spPr bwMode="auto">
            <a:xfrm flipV="1">
              <a:off x="4503612" y="1924093"/>
              <a:ext cx="1977941" cy="158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22895" name="Line 8"/>
            <p:cNvSpPr>
              <a:spLocks noChangeShapeType="1"/>
            </p:cNvSpPr>
            <p:nvPr/>
          </p:nvSpPr>
          <p:spPr bwMode="auto">
            <a:xfrm>
              <a:off x="4502025" y="1633625"/>
              <a:ext cx="2020800" cy="158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22896" name="Line 9"/>
            <p:cNvSpPr>
              <a:spLocks noChangeShapeType="1"/>
            </p:cNvSpPr>
            <p:nvPr/>
          </p:nvSpPr>
          <p:spPr bwMode="auto">
            <a:xfrm flipV="1">
              <a:off x="4490913" y="1338397"/>
              <a:ext cx="200916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22897" name="Rectangle 10"/>
            <p:cNvSpPr>
              <a:spLocks noChangeArrowheads="1"/>
            </p:cNvSpPr>
            <p:nvPr/>
          </p:nvSpPr>
          <p:spPr bwMode="auto">
            <a:xfrm>
              <a:off x="4916344" y="976504"/>
              <a:ext cx="1738457" cy="361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40"/>
              <a:r>
                <a:rPr lang="en-US" altLang="zh-CN" sz="2400" i="1">
                  <a:solidFill>
                    <a:srgbClr val="000000"/>
                  </a:solidFill>
                  <a:ea typeface="宋体" panose="02010600030101010101" pitchFamily="2" charset="-122"/>
                  <a:cs typeface="Times New Roman" panose="02020603050405020304" pitchFamily="18" charset="0"/>
                </a:rPr>
                <a:t>header          </a:t>
              </a:r>
              <a:r>
                <a:rPr lang="en-US" altLang="zh-CN" sz="2400">
                  <a:solidFill>
                    <a:srgbClr val="000000"/>
                  </a:solidFill>
                  <a:ea typeface="宋体" panose="02010600030101010101" pitchFamily="2" charset="-122"/>
                  <a:cs typeface="Times New Roman" panose="02020603050405020304" pitchFamily="18" charset="0"/>
                </a:rPr>
                <a:t>48</a:t>
              </a:r>
            </a:p>
          </p:txBody>
        </p:sp>
        <p:sp>
          <p:nvSpPr>
            <p:cNvPr id="122898" name="Rectangle 11"/>
            <p:cNvSpPr>
              <a:spLocks noChangeArrowheads="1"/>
            </p:cNvSpPr>
            <p:nvPr/>
          </p:nvSpPr>
          <p:spPr bwMode="auto">
            <a:xfrm>
              <a:off x="4860213" y="703497"/>
              <a:ext cx="1168351" cy="363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40"/>
              <a:r>
                <a:rPr lang="en-US" altLang="zh-CN" sz="2800" i="1">
                  <a:solidFill>
                    <a:srgbClr val="000000"/>
                  </a:solidFill>
                  <a:ea typeface="宋体" panose="02010600030101010101" pitchFamily="2" charset="-122"/>
                  <a:cs typeface="Times New Roman" panose="02020603050405020304" pitchFamily="18" charset="0"/>
                </a:rPr>
                <a:t>sort</a:t>
              </a:r>
            </a:p>
          </p:txBody>
        </p:sp>
        <p:sp>
          <p:nvSpPr>
            <p:cNvPr id="122899" name="Line 12"/>
            <p:cNvSpPr>
              <a:spLocks noChangeShapeType="1"/>
            </p:cNvSpPr>
            <p:nvPr/>
          </p:nvSpPr>
          <p:spPr bwMode="auto">
            <a:xfrm flipV="1">
              <a:off x="4502024" y="1025709"/>
              <a:ext cx="2020801"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22900" name="Line 13"/>
            <p:cNvSpPr>
              <a:spLocks noChangeShapeType="1"/>
            </p:cNvSpPr>
            <p:nvPr/>
          </p:nvSpPr>
          <p:spPr bwMode="auto">
            <a:xfrm>
              <a:off x="4867135" y="1041582"/>
              <a:ext cx="0" cy="28411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22901" name="Line 14"/>
            <p:cNvSpPr>
              <a:spLocks noChangeShapeType="1"/>
            </p:cNvSpPr>
            <p:nvPr/>
          </p:nvSpPr>
          <p:spPr bwMode="auto">
            <a:xfrm>
              <a:off x="5564018" y="1314266"/>
              <a:ext cx="0" cy="14634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22902" name="Rectangle 15"/>
            <p:cNvSpPr>
              <a:spLocks noChangeArrowheads="1"/>
            </p:cNvSpPr>
            <p:nvPr/>
          </p:nvSpPr>
          <p:spPr bwMode="auto">
            <a:xfrm>
              <a:off x="7092367" y="-15875"/>
              <a:ext cx="1428690" cy="428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40"/>
              <a:r>
                <a:rPr lang="en-US" altLang="zh-CN" sz="2800" i="1">
                  <a:solidFill>
                    <a:srgbClr val="000000"/>
                  </a:solidFill>
                  <a:ea typeface="宋体" panose="02010600030101010101" pitchFamily="2" charset="-122"/>
                  <a:cs typeface="Times New Roman" panose="02020603050405020304" pitchFamily="18" charset="0"/>
                </a:rPr>
                <a:t>readarrary</a:t>
              </a:r>
            </a:p>
          </p:txBody>
        </p:sp>
        <p:sp>
          <p:nvSpPr>
            <p:cNvPr id="122903" name="Rectangle 25"/>
            <p:cNvSpPr>
              <a:spLocks noChangeArrowheads="1"/>
            </p:cNvSpPr>
            <p:nvPr/>
          </p:nvSpPr>
          <p:spPr bwMode="auto">
            <a:xfrm>
              <a:off x="4484563" y="1282844"/>
              <a:ext cx="2038263" cy="361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40"/>
              <a:r>
                <a:rPr lang="en-US" altLang="zh-CN" sz="2400" i="1">
                  <a:solidFill>
                    <a:srgbClr val="000000"/>
                  </a:solidFill>
                  <a:ea typeface="宋体" panose="02010600030101010101" pitchFamily="2" charset="-122"/>
                  <a:cs typeface="Times New Roman" panose="02020603050405020304" pitchFamily="18" charset="0"/>
                </a:rPr>
                <a:t>a                </a:t>
              </a:r>
              <a:r>
                <a:rPr lang="en-US" altLang="zh-CN" sz="2400">
                  <a:solidFill>
                    <a:srgbClr val="000000"/>
                  </a:solidFill>
                  <a:ea typeface="宋体" panose="02010600030101010101" pitchFamily="2" charset="-122"/>
                  <a:cs typeface="Times New Roman" panose="02020603050405020304" pitchFamily="18" charset="0"/>
                </a:rPr>
                <a:t>array  0</a:t>
              </a:r>
            </a:p>
          </p:txBody>
        </p:sp>
        <p:sp>
          <p:nvSpPr>
            <p:cNvPr id="122904" name="Rectangle 26"/>
            <p:cNvSpPr>
              <a:spLocks noChangeArrowheads="1"/>
            </p:cNvSpPr>
            <p:nvPr/>
          </p:nvSpPr>
          <p:spPr bwMode="auto">
            <a:xfrm>
              <a:off x="4501480" y="1585513"/>
              <a:ext cx="2070606" cy="363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40"/>
              <a:r>
                <a:rPr lang="en-US" altLang="zh-CN" sz="2400" i="1">
                  <a:solidFill>
                    <a:srgbClr val="000000"/>
                  </a:solidFill>
                  <a:ea typeface="宋体" panose="02010600030101010101" pitchFamily="2" charset="-122"/>
                  <a:cs typeface="Times New Roman" panose="02020603050405020304" pitchFamily="18" charset="0"/>
                </a:rPr>
                <a:t>x                 </a:t>
              </a:r>
              <a:r>
                <a:rPr lang="en-US" altLang="zh-CN" sz="2400">
                  <a:solidFill>
                    <a:srgbClr val="000000"/>
                  </a:solidFill>
                  <a:ea typeface="宋体" panose="02010600030101010101" pitchFamily="2" charset="-122"/>
                  <a:cs typeface="Times New Roman" panose="02020603050405020304" pitchFamily="18" charset="0"/>
                </a:rPr>
                <a:t>int     44</a:t>
              </a:r>
            </a:p>
          </p:txBody>
        </p:sp>
        <p:sp>
          <p:nvSpPr>
            <p:cNvPr id="122906" name="Rectangle 31"/>
            <p:cNvSpPr>
              <a:spLocks noChangeArrowheads="1"/>
            </p:cNvSpPr>
            <p:nvPr/>
          </p:nvSpPr>
          <p:spPr bwMode="auto">
            <a:xfrm>
              <a:off x="7169582" y="970179"/>
              <a:ext cx="1271534" cy="40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40"/>
              <a:r>
                <a:rPr lang="en-US" altLang="zh-CN" sz="2800" i="1">
                  <a:solidFill>
                    <a:srgbClr val="000000"/>
                  </a:solidFill>
                  <a:ea typeface="宋体" panose="02010600030101010101" pitchFamily="2" charset="-122"/>
                  <a:cs typeface="Times New Roman" panose="02020603050405020304" pitchFamily="18" charset="0"/>
                </a:rPr>
                <a:t>exchange</a:t>
              </a:r>
            </a:p>
          </p:txBody>
        </p:sp>
        <p:sp>
          <p:nvSpPr>
            <p:cNvPr id="122907" name="Line 32"/>
            <p:cNvSpPr>
              <a:spLocks noChangeShapeType="1"/>
            </p:cNvSpPr>
            <p:nvPr/>
          </p:nvSpPr>
          <p:spPr bwMode="auto">
            <a:xfrm>
              <a:off x="7090260" y="1375449"/>
              <a:ext cx="0" cy="2920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22908" name="Line 33"/>
            <p:cNvSpPr>
              <a:spLocks noChangeShapeType="1"/>
            </p:cNvSpPr>
            <p:nvPr/>
          </p:nvSpPr>
          <p:spPr bwMode="auto">
            <a:xfrm>
              <a:off x="8321661" y="1375449"/>
              <a:ext cx="0" cy="32221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22909" name="Line 34"/>
            <p:cNvSpPr>
              <a:spLocks noChangeShapeType="1"/>
            </p:cNvSpPr>
            <p:nvPr/>
          </p:nvSpPr>
          <p:spPr bwMode="auto">
            <a:xfrm>
              <a:off x="7091847" y="1684961"/>
              <a:ext cx="119533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22910" name="Rectangle 35"/>
            <p:cNvSpPr>
              <a:spLocks noChangeArrowheads="1"/>
            </p:cNvSpPr>
            <p:nvPr/>
          </p:nvSpPr>
          <p:spPr bwMode="auto">
            <a:xfrm>
              <a:off x="7313591" y="1323070"/>
              <a:ext cx="1078362" cy="363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40"/>
              <a:r>
                <a:rPr lang="en-US" altLang="zh-CN" sz="2400" i="1">
                  <a:solidFill>
                    <a:srgbClr val="000000"/>
                  </a:solidFill>
                  <a:ea typeface="宋体" panose="02010600030101010101" pitchFamily="2" charset="-122"/>
                  <a:cs typeface="Times New Roman" panose="02020603050405020304" pitchFamily="18" charset="0"/>
                </a:rPr>
                <a:t>header  </a:t>
              </a:r>
              <a:r>
                <a:rPr lang="en-US" altLang="zh-CN" sz="2800">
                  <a:solidFill>
                    <a:srgbClr val="000000"/>
                  </a:solidFill>
                  <a:ea typeface="宋体" panose="02010600030101010101" pitchFamily="2" charset="-122"/>
                  <a:cs typeface="Times New Roman" panose="02020603050405020304" pitchFamily="18" charset="0"/>
                </a:rPr>
                <a:t>0</a:t>
              </a:r>
            </a:p>
          </p:txBody>
        </p:sp>
        <p:sp>
          <p:nvSpPr>
            <p:cNvPr id="122911" name="Line 36"/>
            <p:cNvSpPr>
              <a:spLocks noChangeShapeType="1"/>
            </p:cNvSpPr>
            <p:nvPr/>
          </p:nvSpPr>
          <p:spPr bwMode="auto">
            <a:xfrm flipV="1">
              <a:off x="7104547" y="1373861"/>
              <a:ext cx="1217114" cy="158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22912" name="Line 37"/>
            <p:cNvSpPr>
              <a:spLocks noChangeShapeType="1"/>
            </p:cNvSpPr>
            <p:nvPr/>
          </p:nvSpPr>
          <p:spPr bwMode="auto">
            <a:xfrm>
              <a:off x="7313591" y="1389734"/>
              <a:ext cx="0" cy="28411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22914" name="Line 42"/>
            <p:cNvSpPr>
              <a:spLocks noChangeShapeType="1"/>
            </p:cNvSpPr>
            <p:nvPr/>
          </p:nvSpPr>
          <p:spPr bwMode="auto">
            <a:xfrm>
              <a:off x="7058113" y="1997027"/>
              <a:ext cx="1587" cy="117932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22915" name="Line 43"/>
            <p:cNvSpPr>
              <a:spLocks noChangeShapeType="1"/>
            </p:cNvSpPr>
            <p:nvPr/>
          </p:nvSpPr>
          <p:spPr bwMode="auto">
            <a:xfrm flipH="1">
              <a:off x="8694756" y="1995440"/>
              <a:ext cx="4763" cy="119678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22916" name="Line 44"/>
            <p:cNvSpPr>
              <a:spLocks noChangeShapeType="1"/>
            </p:cNvSpPr>
            <p:nvPr/>
          </p:nvSpPr>
          <p:spPr bwMode="auto">
            <a:xfrm flipV="1">
              <a:off x="7047001" y="3177941"/>
              <a:ext cx="1639819"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22917" name="Line 45"/>
            <p:cNvSpPr>
              <a:spLocks noChangeShapeType="1"/>
            </p:cNvSpPr>
            <p:nvPr/>
          </p:nvSpPr>
          <p:spPr bwMode="auto">
            <a:xfrm flipV="1">
              <a:off x="7070813" y="2895410"/>
              <a:ext cx="1642992"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22918" name="Line 46"/>
            <p:cNvSpPr>
              <a:spLocks noChangeShapeType="1"/>
            </p:cNvSpPr>
            <p:nvPr/>
          </p:nvSpPr>
          <p:spPr bwMode="auto">
            <a:xfrm flipV="1">
              <a:off x="7070813" y="2601770"/>
              <a:ext cx="1639818"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22919" name="Line 47"/>
            <p:cNvSpPr>
              <a:spLocks noChangeShapeType="1"/>
            </p:cNvSpPr>
            <p:nvPr/>
          </p:nvSpPr>
          <p:spPr bwMode="auto">
            <a:xfrm flipV="1">
              <a:off x="7059700" y="2306541"/>
              <a:ext cx="163981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22920" name="Rectangle 48"/>
            <p:cNvSpPr>
              <a:spLocks noChangeArrowheads="1"/>
            </p:cNvSpPr>
            <p:nvPr/>
          </p:nvSpPr>
          <p:spPr bwMode="auto">
            <a:xfrm>
              <a:off x="7550217" y="1944649"/>
              <a:ext cx="1304001" cy="361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40"/>
              <a:r>
                <a:rPr lang="en-US" altLang="zh-CN" sz="2400" i="1">
                  <a:solidFill>
                    <a:srgbClr val="000000"/>
                  </a:solidFill>
                  <a:ea typeface="宋体" panose="02010600030101010101" pitchFamily="2" charset="-122"/>
                  <a:cs typeface="Times New Roman" panose="02020603050405020304" pitchFamily="18" charset="0"/>
                </a:rPr>
                <a:t>header  </a:t>
              </a:r>
              <a:r>
                <a:rPr lang="en-US" altLang="zh-CN" sz="2800">
                  <a:solidFill>
                    <a:srgbClr val="000000"/>
                  </a:solidFill>
                  <a:ea typeface="宋体" panose="02010600030101010101" pitchFamily="2" charset="-122"/>
                  <a:cs typeface="Times New Roman" panose="02020603050405020304" pitchFamily="18" charset="0"/>
                </a:rPr>
                <a:t>8</a:t>
              </a:r>
            </a:p>
          </p:txBody>
        </p:sp>
        <p:sp>
          <p:nvSpPr>
            <p:cNvPr id="122921" name="Rectangle 49"/>
            <p:cNvSpPr>
              <a:spLocks noChangeArrowheads="1"/>
            </p:cNvSpPr>
            <p:nvPr/>
          </p:nvSpPr>
          <p:spPr bwMode="auto">
            <a:xfrm>
              <a:off x="7270109" y="1658944"/>
              <a:ext cx="1350906" cy="387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40"/>
              <a:r>
                <a:rPr lang="en-US" altLang="zh-CN" sz="2800" i="1">
                  <a:solidFill>
                    <a:srgbClr val="000000"/>
                  </a:solidFill>
                  <a:ea typeface="宋体" panose="02010600030101010101" pitchFamily="2" charset="-122"/>
                  <a:cs typeface="Times New Roman" panose="02020603050405020304" pitchFamily="18" charset="0"/>
                </a:rPr>
                <a:t>quicksort</a:t>
              </a:r>
            </a:p>
          </p:txBody>
        </p:sp>
        <p:sp>
          <p:nvSpPr>
            <p:cNvPr id="122922" name="Line 50"/>
            <p:cNvSpPr>
              <a:spLocks noChangeShapeType="1"/>
            </p:cNvSpPr>
            <p:nvPr/>
          </p:nvSpPr>
          <p:spPr bwMode="auto">
            <a:xfrm flipV="1">
              <a:off x="7070813" y="1995440"/>
              <a:ext cx="1639818"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22923" name="Line 51"/>
            <p:cNvSpPr>
              <a:spLocks noChangeShapeType="1"/>
            </p:cNvSpPr>
            <p:nvPr/>
          </p:nvSpPr>
          <p:spPr bwMode="auto">
            <a:xfrm>
              <a:off x="7435922" y="2011313"/>
              <a:ext cx="1587" cy="28253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22924" name="Line 52"/>
            <p:cNvSpPr>
              <a:spLocks noChangeShapeType="1"/>
            </p:cNvSpPr>
            <p:nvPr/>
          </p:nvSpPr>
          <p:spPr bwMode="auto">
            <a:xfrm>
              <a:off x="7990159" y="2330350"/>
              <a:ext cx="0" cy="86028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22925" name="Line 56"/>
            <p:cNvSpPr>
              <a:spLocks noChangeShapeType="1"/>
            </p:cNvSpPr>
            <p:nvPr/>
          </p:nvSpPr>
          <p:spPr bwMode="auto">
            <a:xfrm flipH="1">
              <a:off x="7507358" y="3589487"/>
              <a:ext cx="0" cy="90314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22926" name="Line 57"/>
            <p:cNvSpPr>
              <a:spLocks noChangeShapeType="1"/>
            </p:cNvSpPr>
            <p:nvPr/>
          </p:nvSpPr>
          <p:spPr bwMode="auto">
            <a:xfrm flipH="1">
              <a:off x="8802827" y="3589487"/>
              <a:ext cx="0" cy="90314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22927" name="Line 58"/>
            <p:cNvSpPr>
              <a:spLocks noChangeShapeType="1"/>
            </p:cNvSpPr>
            <p:nvPr/>
          </p:nvSpPr>
          <p:spPr bwMode="auto">
            <a:xfrm>
              <a:off x="7532757" y="4489458"/>
              <a:ext cx="127800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22928" name="Line 59"/>
            <p:cNvSpPr>
              <a:spLocks noChangeShapeType="1"/>
            </p:cNvSpPr>
            <p:nvPr/>
          </p:nvSpPr>
          <p:spPr bwMode="auto">
            <a:xfrm flipV="1">
              <a:off x="7531171" y="4175605"/>
              <a:ext cx="127959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22929" name="Line 60"/>
            <p:cNvSpPr>
              <a:spLocks noChangeShapeType="1"/>
            </p:cNvSpPr>
            <p:nvPr/>
          </p:nvSpPr>
          <p:spPr bwMode="auto">
            <a:xfrm flipV="1">
              <a:off x="7520058" y="3883550"/>
              <a:ext cx="129070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22930" name="Rectangle 61"/>
            <p:cNvSpPr>
              <a:spLocks noChangeArrowheads="1"/>
            </p:cNvSpPr>
            <p:nvPr/>
          </p:nvSpPr>
          <p:spPr bwMode="auto">
            <a:xfrm>
              <a:off x="7794758" y="3537108"/>
              <a:ext cx="1188914" cy="361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40"/>
              <a:r>
                <a:rPr lang="en-US" altLang="zh-CN" sz="2400" i="1">
                  <a:solidFill>
                    <a:srgbClr val="000000"/>
                  </a:solidFill>
                  <a:ea typeface="宋体" panose="02010600030101010101" pitchFamily="2" charset="-122"/>
                  <a:cs typeface="Times New Roman" panose="02020603050405020304" pitchFamily="18" charset="0"/>
                </a:rPr>
                <a:t>header  </a:t>
              </a:r>
              <a:r>
                <a:rPr lang="en-US" altLang="zh-CN" sz="2800">
                  <a:solidFill>
                    <a:srgbClr val="000000"/>
                  </a:solidFill>
                  <a:ea typeface="宋体" panose="02010600030101010101" pitchFamily="2" charset="-122"/>
                  <a:cs typeface="Times New Roman" panose="02020603050405020304" pitchFamily="18" charset="0"/>
                </a:rPr>
                <a:t>8</a:t>
              </a:r>
            </a:p>
          </p:txBody>
        </p:sp>
        <p:sp>
          <p:nvSpPr>
            <p:cNvPr id="122931" name="Rectangle 62"/>
            <p:cNvSpPr>
              <a:spLocks noChangeArrowheads="1"/>
            </p:cNvSpPr>
            <p:nvPr/>
          </p:nvSpPr>
          <p:spPr bwMode="auto">
            <a:xfrm>
              <a:off x="7680290" y="3252197"/>
              <a:ext cx="1350906" cy="387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40"/>
              <a:r>
                <a:rPr lang="en-US" altLang="zh-CN" sz="2800" i="1">
                  <a:solidFill>
                    <a:srgbClr val="000000"/>
                  </a:solidFill>
                  <a:ea typeface="宋体" panose="02010600030101010101" pitchFamily="2" charset="-122"/>
                  <a:cs typeface="Times New Roman" panose="02020603050405020304" pitchFamily="18" charset="0"/>
                </a:rPr>
                <a:t>partition</a:t>
              </a:r>
            </a:p>
          </p:txBody>
        </p:sp>
        <p:sp>
          <p:nvSpPr>
            <p:cNvPr id="122932" name="Line 63"/>
            <p:cNvSpPr>
              <a:spLocks noChangeShapeType="1"/>
            </p:cNvSpPr>
            <p:nvPr/>
          </p:nvSpPr>
          <p:spPr bwMode="auto">
            <a:xfrm>
              <a:off x="7531170" y="3591074"/>
              <a:ext cx="1269945" cy="158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22933" name="Line 64"/>
            <p:cNvSpPr>
              <a:spLocks noChangeShapeType="1"/>
            </p:cNvSpPr>
            <p:nvPr/>
          </p:nvSpPr>
          <p:spPr bwMode="auto">
            <a:xfrm>
              <a:off x="7794758" y="3603773"/>
              <a:ext cx="1587" cy="28253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22934" name="Line 65"/>
            <p:cNvSpPr>
              <a:spLocks noChangeShapeType="1"/>
            </p:cNvSpPr>
            <p:nvPr/>
          </p:nvSpPr>
          <p:spPr bwMode="auto">
            <a:xfrm flipH="1">
              <a:off x="7801108" y="3902175"/>
              <a:ext cx="0" cy="57775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239" name="Line 103"/>
            <p:cNvSpPr>
              <a:spLocks noChangeShapeType="1"/>
            </p:cNvSpPr>
            <p:nvPr/>
          </p:nvSpPr>
          <p:spPr bwMode="auto">
            <a:xfrm flipH="1" flipV="1">
              <a:off x="6365875" y="2092325"/>
              <a:ext cx="269875" cy="0"/>
            </a:xfrm>
            <a:prstGeom prst="line">
              <a:avLst/>
            </a:prstGeom>
            <a:noFill/>
            <a:ln w="25400">
              <a:solidFill>
                <a:srgbClr val="FF0000"/>
              </a:solidFill>
              <a:round/>
              <a:headEnd/>
              <a:tailEnd/>
            </a:ln>
          </p:spPr>
          <p:txBody>
            <a:bodyPr lIns="91440" tIns="45720" rIns="91440" bIns="45720"/>
            <a:lstStyle/>
            <a:p>
              <a:pPr defTabSz="1219140">
                <a:defRPr/>
              </a:pPr>
              <a:endParaRPr lang="zh-CN" altLang="en-US" sz="2400">
                <a:solidFill>
                  <a:prstClr val="black"/>
                </a:solidFill>
              </a:endParaRPr>
            </a:p>
          </p:txBody>
        </p:sp>
        <p:sp>
          <p:nvSpPr>
            <p:cNvPr id="122938" name="Line 17"/>
            <p:cNvSpPr>
              <a:spLocks noChangeShapeType="1"/>
            </p:cNvSpPr>
            <p:nvPr/>
          </p:nvSpPr>
          <p:spPr bwMode="auto">
            <a:xfrm>
              <a:off x="7094996" y="360303"/>
              <a:ext cx="0" cy="59204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22939" name="Line 18"/>
            <p:cNvSpPr>
              <a:spLocks noChangeShapeType="1"/>
            </p:cNvSpPr>
            <p:nvPr/>
          </p:nvSpPr>
          <p:spPr bwMode="auto">
            <a:xfrm>
              <a:off x="8386620" y="360303"/>
              <a:ext cx="1587" cy="62061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22940" name="Line 19"/>
            <p:cNvSpPr>
              <a:spLocks noChangeShapeType="1"/>
            </p:cNvSpPr>
            <p:nvPr/>
          </p:nvSpPr>
          <p:spPr bwMode="auto">
            <a:xfrm flipV="1">
              <a:off x="7107695" y="952347"/>
              <a:ext cx="122832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22941" name="Line 20"/>
            <p:cNvSpPr>
              <a:spLocks noChangeShapeType="1"/>
            </p:cNvSpPr>
            <p:nvPr/>
          </p:nvSpPr>
          <p:spPr bwMode="auto">
            <a:xfrm flipV="1">
              <a:off x="7096583" y="653945"/>
              <a:ext cx="128582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22942" name="Rectangle 21"/>
            <p:cNvSpPr>
              <a:spLocks noChangeArrowheads="1"/>
            </p:cNvSpPr>
            <p:nvPr/>
          </p:nvSpPr>
          <p:spPr bwMode="auto">
            <a:xfrm>
              <a:off x="7339460" y="287463"/>
              <a:ext cx="1119165" cy="363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40"/>
              <a:r>
                <a:rPr lang="en-US" altLang="zh-CN" sz="2400" i="1">
                  <a:solidFill>
                    <a:srgbClr val="000000"/>
                  </a:solidFill>
                  <a:ea typeface="宋体" panose="02010600030101010101" pitchFamily="2" charset="-122"/>
                  <a:cs typeface="Times New Roman" panose="02020603050405020304" pitchFamily="18" charset="0"/>
                </a:rPr>
                <a:t>header  </a:t>
              </a:r>
              <a:r>
                <a:rPr lang="en-US" altLang="zh-CN" sz="2800">
                  <a:solidFill>
                    <a:srgbClr val="000000"/>
                  </a:solidFill>
                  <a:ea typeface="宋体" panose="02010600030101010101" pitchFamily="2" charset="-122"/>
                  <a:cs typeface="Times New Roman" panose="02020603050405020304" pitchFamily="18" charset="0"/>
                </a:rPr>
                <a:t>4</a:t>
              </a:r>
              <a:r>
                <a:rPr lang="en-US" altLang="zh-CN" sz="2800" i="1">
                  <a:solidFill>
                    <a:srgbClr val="000000"/>
                  </a:solidFill>
                  <a:ea typeface="宋体" panose="02010600030101010101" pitchFamily="2" charset="-122"/>
                  <a:cs typeface="Times New Roman" panose="02020603050405020304" pitchFamily="18" charset="0"/>
                </a:rPr>
                <a:t> </a:t>
              </a:r>
            </a:p>
          </p:txBody>
        </p:sp>
        <p:sp>
          <p:nvSpPr>
            <p:cNvPr id="122943" name="Line 22"/>
            <p:cNvSpPr>
              <a:spLocks noChangeShapeType="1"/>
            </p:cNvSpPr>
            <p:nvPr/>
          </p:nvSpPr>
          <p:spPr bwMode="auto">
            <a:xfrm>
              <a:off x="7107696" y="360303"/>
              <a:ext cx="125407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22944" name="Line 23"/>
            <p:cNvSpPr>
              <a:spLocks noChangeShapeType="1"/>
            </p:cNvSpPr>
            <p:nvPr/>
          </p:nvSpPr>
          <p:spPr bwMode="auto">
            <a:xfrm>
              <a:off x="7378551" y="374588"/>
              <a:ext cx="0" cy="28411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22945" name="Rectangle 40"/>
            <p:cNvSpPr>
              <a:spLocks noChangeArrowheads="1"/>
            </p:cNvSpPr>
            <p:nvPr/>
          </p:nvSpPr>
          <p:spPr bwMode="auto">
            <a:xfrm>
              <a:off x="7126744" y="615850"/>
              <a:ext cx="1220390" cy="361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40"/>
              <a:r>
                <a:rPr lang="en-US" altLang="zh-CN" sz="2400" i="1">
                  <a:solidFill>
                    <a:srgbClr val="000000"/>
                  </a:solidFill>
                  <a:ea typeface="宋体" panose="02010600030101010101" pitchFamily="2" charset="-122"/>
                  <a:cs typeface="Times New Roman" panose="02020603050405020304" pitchFamily="18" charset="0"/>
                </a:rPr>
                <a:t>i      </a:t>
              </a:r>
              <a:r>
                <a:rPr lang="en-US" altLang="zh-CN" sz="2400">
                  <a:solidFill>
                    <a:srgbClr val="000000"/>
                  </a:solidFill>
                  <a:ea typeface="宋体" panose="02010600030101010101" pitchFamily="2" charset="-122"/>
                  <a:cs typeface="Times New Roman" panose="02020603050405020304" pitchFamily="18" charset="0"/>
                </a:rPr>
                <a:t>int     0</a:t>
              </a:r>
            </a:p>
          </p:txBody>
        </p:sp>
        <p:sp>
          <p:nvSpPr>
            <p:cNvPr id="122946" name="Line 24"/>
            <p:cNvSpPr>
              <a:spLocks noChangeShapeType="1"/>
            </p:cNvSpPr>
            <p:nvPr/>
          </p:nvSpPr>
          <p:spPr bwMode="auto">
            <a:xfrm>
              <a:off x="7378551" y="696799"/>
              <a:ext cx="0" cy="26983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249" name="Line 95"/>
            <p:cNvSpPr>
              <a:spLocks noChangeShapeType="1"/>
            </p:cNvSpPr>
            <p:nvPr/>
          </p:nvSpPr>
          <p:spPr bwMode="auto">
            <a:xfrm>
              <a:off x="6819900" y="2066925"/>
              <a:ext cx="0" cy="631825"/>
            </a:xfrm>
            <a:prstGeom prst="line">
              <a:avLst/>
            </a:prstGeom>
            <a:noFill/>
            <a:ln w="25400">
              <a:solidFill>
                <a:srgbClr val="FF0000"/>
              </a:solidFill>
              <a:round/>
              <a:headEnd/>
              <a:tailEnd/>
            </a:ln>
          </p:spPr>
          <p:txBody>
            <a:bodyPr lIns="91440" tIns="45720" rIns="91440" bIns="45720"/>
            <a:lstStyle/>
            <a:p>
              <a:pPr defTabSz="1219140">
                <a:defRPr/>
              </a:pPr>
              <a:endParaRPr lang="zh-CN" altLang="en-US" sz="2400">
                <a:solidFill>
                  <a:prstClr val="black"/>
                </a:solidFill>
              </a:endParaRPr>
            </a:p>
          </p:txBody>
        </p:sp>
        <p:sp>
          <p:nvSpPr>
            <p:cNvPr id="250" name="Line 43"/>
            <p:cNvSpPr>
              <a:spLocks noChangeShapeType="1"/>
            </p:cNvSpPr>
            <p:nvPr/>
          </p:nvSpPr>
          <p:spPr bwMode="auto">
            <a:xfrm>
              <a:off x="6804025" y="2066925"/>
              <a:ext cx="246063" cy="0"/>
            </a:xfrm>
            <a:prstGeom prst="line">
              <a:avLst/>
            </a:prstGeom>
            <a:noFill/>
            <a:ln w="25400">
              <a:solidFill>
                <a:srgbClr val="FF0000"/>
              </a:solidFill>
              <a:round/>
              <a:headEnd/>
              <a:tailEnd type="stealth" w="lg" len="lg"/>
            </a:ln>
          </p:spPr>
          <p:txBody>
            <a:bodyPr lIns="91440" tIns="45720" rIns="91440" bIns="45720"/>
            <a:lstStyle/>
            <a:p>
              <a:pPr defTabSz="1219140">
                <a:defRPr/>
              </a:pPr>
              <a:endParaRPr lang="zh-CN" altLang="en-US" sz="2400">
                <a:solidFill>
                  <a:prstClr val="black"/>
                </a:solidFill>
              </a:endParaRPr>
            </a:p>
          </p:txBody>
        </p:sp>
        <p:sp>
          <p:nvSpPr>
            <p:cNvPr id="122949" name="Line 51"/>
            <p:cNvSpPr>
              <a:spLocks noChangeShapeType="1"/>
            </p:cNvSpPr>
            <p:nvPr/>
          </p:nvSpPr>
          <p:spPr bwMode="auto">
            <a:xfrm flipH="1" flipV="1">
              <a:off x="6498916" y="2198608"/>
              <a:ext cx="821399" cy="438"/>
            </a:xfrm>
            <a:prstGeom prst="line">
              <a:avLst/>
            </a:prstGeom>
            <a:noFill/>
            <a:ln w="25400">
              <a:solidFill>
                <a:schemeClr val="tx2">
                  <a:lumMod val="60000"/>
                  <a:lumOff val="40000"/>
                </a:schemeClr>
              </a:solidFill>
              <a:round/>
              <a:headEnd/>
              <a:tailEnd type="stealth" w="lg" len="lg"/>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22950" name="Line 3"/>
            <p:cNvSpPr>
              <a:spLocks noChangeShapeType="1"/>
            </p:cNvSpPr>
            <p:nvPr/>
          </p:nvSpPr>
          <p:spPr bwMode="auto">
            <a:xfrm>
              <a:off x="6481777" y="1049790"/>
              <a:ext cx="0" cy="176026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22951" name="Line 18"/>
            <p:cNvSpPr>
              <a:spLocks noChangeShapeType="1"/>
            </p:cNvSpPr>
            <p:nvPr/>
          </p:nvSpPr>
          <p:spPr bwMode="auto">
            <a:xfrm>
              <a:off x="8098600" y="362956"/>
              <a:ext cx="1587" cy="62061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22952" name="Line 33"/>
            <p:cNvSpPr>
              <a:spLocks noChangeShapeType="1"/>
            </p:cNvSpPr>
            <p:nvPr/>
          </p:nvSpPr>
          <p:spPr bwMode="auto">
            <a:xfrm>
              <a:off x="8105646" y="1370687"/>
              <a:ext cx="0" cy="32221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22953" name="Line 57"/>
            <p:cNvSpPr>
              <a:spLocks noChangeShapeType="1"/>
            </p:cNvSpPr>
            <p:nvPr/>
          </p:nvSpPr>
          <p:spPr bwMode="auto">
            <a:xfrm flipH="1">
              <a:off x="8586812" y="3610543"/>
              <a:ext cx="0" cy="90314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22954" name="Line 43"/>
            <p:cNvSpPr>
              <a:spLocks noChangeShapeType="1"/>
            </p:cNvSpPr>
            <p:nvPr/>
          </p:nvSpPr>
          <p:spPr bwMode="auto">
            <a:xfrm flipH="1">
              <a:off x="8350184" y="1980237"/>
              <a:ext cx="4763" cy="119678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258" name="Line 103"/>
            <p:cNvSpPr>
              <a:spLocks noChangeShapeType="1"/>
            </p:cNvSpPr>
            <p:nvPr/>
          </p:nvSpPr>
          <p:spPr bwMode="auto">
            <a:xfrm flipH="1">
              <a:off x="6356350" y="2381250"/>
              <a:ext cx="374650" cy="0"/>
            </a:xfrm>
            <a:prstGeom prst="line">
              <a:avLst/>
            </a:prstGeom>
            <a:noFill/>
            <a:ln w="25400">
              <a:solidFill>
                <a:srgbClr val="FF0000"/>
              </a:solidFill>
              <a:round/>
              <a:headEnd/>
              <a:tailEnd/>
            </a:ln>
          </p:spPr>
          <p:txBody>
            <a:bodyPr lIns="91440" tIns="45720" rIns="91440" bIns="45720"/>
            <a:lstStyle/>
            <a:p>
              <a:pPr defTabSz="1219140">
                <a:defRPr/>
              </a:pPr>
              <a:endParaRPr lang="zh-CN" altLang="en-US" sz="2400">
                <a:solidFill>
                  <a:prstClr val="black"/>
                </a:solidFill>
              </a:endParaRPr>
            </a:p>
          </p:txBody>
        </p:sp>
        <p:sp>
          <p:nvSpPr>
            <p:cNvPr id="259" name="Line 103"/>
            <p:cNvSpPr>
              <a:spLocks noChangeShapeType="1"/>
            </p:cNvSpPr>
            <p:nvPr/>
          </p:nvSpPr>
          <p:spPr bwMode="auto">
            <a:xfrm flipH="1" flipV="1">
              <a:off x="6376988" y="2692400"/>
              <a:ext cx="431800" cy="0"/>
            </a:xfrm>
            <a:prstGeom prst="line">
              <a:avLst/>
            </a:prstGeom>
            <a:noFill/>
            <a:ln w="25400">
              <a:solidFill>
                <a:srgbClr val="FF0000"/>
              </a:solidFill>
              <a:round/>
              <a:headEnd/>
              <a:tailEnd/>
            </a:ln>
          </p:spPr>
          <p:txBody>
            <a:bodyPr lIns="91440" tIns="45720" rIns="91440" bIns="45720"/>
            <a:lstStyle/>
            <a:p>
              <a:pPr defTabSz="1219140">
                <a:defRPr/>
              </a:pPr>
              <a:endParaRPr lang="zh-CN" altLang="en-US" sz="2400">
                <a:solidFill>
                  <a:prstClr val="black"/>
                </a:solidFill>
              </a:endParaRPr>
            </a:p>
          </p:txBody>
        </p:sp>
        <p:sp>
          <p:nvSpPr>
            <p:cNvPr id="260" name="Line 95"/>
            <p:cNvSpPr>
              <a:spLocks noChangeShapeType="1"/>
            </p:cNvSpPr>
            <p:nvPr/>
          </p:nvSpPr>
          <p:spPr bwMode="auto">
            <a:xfrm flipH="1">
              <a:off x="6732588" y="1511300"/>
              <a:ext cx="0" cy="865188"/>
            </a:xfrm>
            <a:prstGeom prst="line">
              <a:avLst/>
            </a:prstGeom>
            <a:noFill/>
            <a:ln w="25400">
              <a:solidFill>
                <a:srgbClr val="FF0000"/>
              </a:solidFill>
              <a:round/>
              <a:headEnd/>
              <a:tailEnd/>
            </a:ln>
          </p:spPr>
          <p:txBody>
            <a:bodyPr lIns="91440" tIns="45720" rIns="91440" bIns="45720"/>
            <a:lstStyle/>
            <a:p>
              <a:pPr defTabSz="1219140">
                <a:defRPr/>
              </a:pPr>
              <a:endParaRPr lang="zh-CN" altLang="en-US" sz="2400">
                <a:solidFill>
                  <a:prstClr val="black"/>
                </a:solidFill>
              </a:endParaRPr>
            </a:p>
          </p:txBody>
        </p:sp>
        <p:sp>
          <p:nvSpPr>
            <p:cNvPr id="261" name="Line 95"/>
            <p:cNvSpPr>
              <a:spLocks noChangeShapeType="1"/>
            </p:cNvSpPr>
            <p:nvPr/>
          </p:nvSpPr>
          <p:spPr bwMode="auto">
            <a:xfrm flipH="1">
              <a:off x="6626225" y="852488"/>
              <a:ext cx="0" cy="1252537"/>
            </a:xfrm>
            <a:prstGeom prst="line">
              <a:avLst/>
            </a:prstGeom>
            <a:noFill/>
            <a:ln w="25400">
              <a:solidFill>
                <a:srgbClr val="FF0000"/>
              </a:solidFill>
              <a:round/>
              <a:headEnd/>
              <a:tailEnd/>
            </a:ln>
          </p:spPr>
          <p:txBody>
            <a:bodyPr lIns="91440" tIns="45720" rIns="91440" bIns="45720"/>
            <a:lstStyle/>
            <a:p>
              <a:pPr defTabSz="1219140">
                <a:defRPr/>
              </a:pPr>
              <a:endParaRPr lang="zh-CN" altLang="en-US" sz="2400">
                <a:solidFill>
                  <a:prstClr val="black"/>
                </a:solidFill>
              </a:endParaRPr>
            </a:p>
          </p:txBody>
        </p:sp>
        <p:sp>
          <p:nvSpPr>
            <p:cNvPr id="262" name="Line 43"/>
            <p:cNvSpPr>
              <a:spLocks noChangeShapeType="1"/>
            </p:cNvSpPr>
            <p:nvPr/>
          </p:nvSpPr>
          <p:spPr bwMode="auto">
            <a:xfrm flipV="1">
              <a:off x="6732588" y="1511300"/>
              <a:ext cx="284162" cy="0"/>
            </a:xfrm>
            <a:prstGeom prst="line">
              <a:avLst/>
            </a:prstGeom>
            <a:noFill/>
            <a:ln w="25400">
              <a:solidFill>
                <a:srgbClr val="FF0000"/>
              </a:solidFill>
              <a:round/>
              <a:headEnd/>
              <a:tailEnd type="stealth" w="lg" len="lg"/>
            </a:ln>
          </p:spPr>
          <p:txBody>
            <a:bodyPr lIns="91440" tIns="45720" rIns="91440" bIns="45720"/>
            <a:lstStyle/>
            <a:p>
              <a:pPr defTabSz="1219140">
                <a:defRPr/>
              </a:pPr>
              <a:endParaRPr lang="zh-CN" altLang="en-US" sz="2400">
                <a:solidFill>
                  <a:prstClr val="black"/>
                </a:solidFill>
              </a:endParaRPr>
            </a:p>
          </p:txBody>
        </p:sp>
        <p:sp>
          <p:nvSpPr>
            <p:cNvPr id="263" name="Line 43"/>
            <p:cNvSpPr>
              <a:spLocks noChangeShapeType="1"/>
            </p:cNvSpPr>
            <p:nvPr/>
          </p:nvSpPr>
          <p:spPr bwMode="auto">
            <a:xfrm>
              <a:off x="6635750" y="825500"/>
              <a:ext cx="471488" cy="0"/>
            </a:xfrm>
            <a:prstGeom prst="line">
              <a:avLst/>
            </a:prstGeom>
            <a:noFill/>
            <a:ln w="25400">
              <a:solidFill>
                <a:srgbClr val="FF0000"/>
              </a:solidFill>
              <a:round/>
              <a:headEnd/>
              <a:tailEnd type="stealth" w="lg" len="lg"/>
            </a:ln>
          </p:spPr>
          <p:txBody>
            <a:bodyPr lIns="91440" tIns="45720" rIns="91440" bIns="45720"/>
            <a:lstStyle/>
            <a:p>
              <a:pPr defTabSz="1219140">
                <a:defRPr/>
              </a:pPr>
              <a:endParaRPr lang="zh-CN" altLang="en-US" sz="2400">
                <a:solidFill>
                  <a:prstClr val="black"/>
                </a:solidFill>
              </a:endParaRPr>
            </a:p>
          </p:txBody>
        </p:sp>
        <p:sp>
          <p:nvSpPr>
            <p:cNvPr id="264" name="Line 95"/>
            <p:cNvSpPr>
              <a:spLocks noChangeShapeType="1"/>
            </p:cNvSpPr>
            <p:nvPr/>
          </p:nvSpPr>
          <p:spPr bwMode="auto">
            <a:xfrm flipH="1">
              <a:off x="8440737" y="3030538"/>
              <a:ext cx="0" cy="215900"/>
            </a:xfrm>
            <a:prstGeom prst="line">
              <a:avLst/>
            </a:prstGeom>
            <a:noFill/>
            <a:ln w="25400">
              <a:solidFill>
                <a:srgbClr val="FF0000"/>
              </a:solidFill>
              <a:round/>
              <a:headEnd/>
              <a:tailEnd/>
            </a:ln>
          </p:spPr>
          <p:txBody>
            <a:bodyPr lIns="91440" tIns="45720" rIns="91440" bIns="45720"/>
            <a:lstStyle/>
            <a:p>
              <a:pPr defTabSz="1219140">
                <a:defRPr/>
              </a:pPr>
              <a:endParaRPr lang="zh-CN" altLang="en-US" sz="2400">
                <a:solidFill>
                  <a:prstClr val="black"/>
                </a:solidFill>
              </a:endParaRPr>
            </a:p>
          </p:txBody>
        </p:sp>
        <p:sp>
          <p:nvSpPr>
            <p:cNvPr id="265" name="Line 43"/>
            <p:cNvSpPr>
              <a:spLocks noChangeShapeType="1"/>
            </p:cNvSpPr>
            <p:nvPr/>
          </p:nvSpPr>
          <p:spPr bwMode="auto">
            <a:xfrm>
              <a:off x="7740649" y="3262313"/>
              <a:ext cx="0" cy="280987"/>
            </a:xfrm>
            <a:prstGeom prst="line">
              <a:avLst/>
            </a:prstGeom>
            <a:noFill/>
            <a:ln w="25400">
              <a:solidFill>
                <a:srgbClr val="FF0000"/>
              </a:solidFill>
              <a:round/>
              <a:headEnd/>
              <a:tailEnd type="stealth" w="lg" len="lg"/>
            </a:ln>
          </p:spPr>
          <p:txBody>
            <a:bodyPr lIns="91440" tIns="45720" rIns="91440" bIns="45720"/>
            <a:lstStyle/>
            <a:p>
              <a:pPr defTabSz="1219140">
                <a:defRPr/>
              </a:pPr>
              <a:endParaRPr lang="zh-CN" altLang="en-US" sz="2400">
                <a:solidFill>
                  <a:prstClr val="black"/>
                </a:solidFill>
              </a:endParaRPr>
            </a:p>
          </p:txBody>
        </p:sp>
        <p:sp>
          <p:nvSpPr>
            <p:cNvPr id="266" name="Line 103"/>
            <p:cNvSpPr>
              <a:spLocks noChangeShapeType="1"/>
            </p:cNvSpPr>
            <p:nvPr/>
          </p:nvSpPr>
          <p:spPr bwMode="auto">
            <a:xfrm flipH="1" flipV="1">
              <a:off x="7740649" y="3233738"/>
              <a:ext cx="696913" cy="0"/>
            </a:xfrm>
            <a:prstGeom prst="line">
              <a:avLst/>
            </a:prstGeom>
            <a:noFill/>
            <a:ln w="25400">
              <a:solidFill>
                <a:srgbClr val="FF0000"/>
              </a:solidFill>
              <a:round/>
              <a:headEnd/>
              <a:tailEnd/>
            </a:ln>
          </p:spPr>
          <p:txBody>
            <a:bodyPr lIns="91440" tIns="45720" rIns="91440" bIns="45720"/>
            <a:lstStyle/>
            <a:p>
              <a:pPr defTabSz="1219140">
                <a:defRPr/>
              </a:pPr>
              <a:endParaRPr lang="zh-CN" altLang="en-US" sz="2400">
                <a:solidFill>
                  <a:prstClr val="black"/>
                </a:solidFill>
              </a:endParaRPr>
            </a:p>
          </p:txBody>
        </p:sp>
        <p:sp>
          <p:nvSpPr>
            <p:cNvPr id="122964" name="Line 51"/>
            <p:cNvSpPr>
              <a:spLocks noChangeShapeType="1"/>
            </p:cNvSpPr>
            <p:nvPr/>
          </p:nvSpPr>
          <p:spPr bwMode="auto">
            <a:xfrm flipV="1">
              <a:off x="7570011" y="3277643"/>
              <a:ext cx="1" cy="384628"/>
            </a:xfrm>
            <a:prstGeom prst="line">
              <a:avLst/>
            </a:prstGeom>
            <a:noFill/>
            <a:ln w="25400">
              <a:solidFill>
                <a:schemeClr val="tx2">
                  <a:lumMod val="60000"/>
                  <a:lumOff val="40000"/>
                </a:schemeClr>
              </a:solidFill>
              <a:round/>
              <a:headEnd/>
              <a:tailEnd type="stealth" w="lg" len="lg"/>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22965" name="Line 51"/>
            <p:cNvSpPr>
              <a:spLocks noChangeShapeType="1"/>
            </p:cNvSpPr>
            <p:nvPr/>
          </p:nvSpPr>
          <p:spPr bwMode="auto">
            <a:xfrm flipH="1">
              <a:off x="6464638" y="1609715"/>
              <a:ext cx="736791" cy="16598"/>
            </a:xfrm>
            <a:prstGeom prst="line">
              <a:avLst/>
            </a:prstGeom>
            <a:noFill/>
            <a:ln w="25400">
              <a:solidFill>
                <a:schemeClr val="tx2">
                  <a:lumMod val="60000"/>
                  <a:lumOff val="40000"/>
                </a:schemeClr>
              </a:solidFill>
              <a:round/>
              <a:headEnd/>
              <a:tailEnd type="stealth" w="lg" len="lg"/>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22966" name="Line 103"/>
            <p:cNvSpPr>
              <a:spLocks noChangeShapeType="1"/>
            </p:cNvSpPr>
            <p:nvPr/>
          </p:nvSpPr>
          <p:spPr bwMode="auto">
            <a:xfrm flipH="1" flipV="1">
              <a:off x="6282255" y="556698"/>
              <a:ext cx="968484" cy="0"/>
            </a:xfrm>
            <a:prstGeom prst="line">
              <a:avLst/>
            </a:prstGeom>
            <a:noFill/>
            <a:ln w="25400">
              <a:solidFill>
                <a:schemeClr val="tx2">
                  <a:lumMod val="60000"/>
                  <a:lumOff val="40000"/>
                </a:schemeClr>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22967" name="Line 51"/>
            <p:cNvSpPr>
              <a:spLocks noChangeShapeType="1"/>
            </p:cNvSpPr>
            <p:nvPr/>
          </p:nvSpPr>
          <p:spPr bwMode="auto">
            <a:xfrm flipH="1">
              <a:off x="6300658" y="542412"/>
              <a:ext cx="0" cy="458199"/>
            </a:xfrm>
            <a:prstGeom prst="line">
              <a:avLst/>
            </a:prstGeom>
            <a:noFill/>
            <a:ln w="25400">
              <a:solidFill>
                <a:schemeClr val="tx2">
                  <a:lumMod val="60000"/>
                  <a:lumOff val="40000"/>
                </a:schemeClr>
              </a:solidFill>
              <a:round/>
              <a:headEnd/>
              <a:tailEnd type="stealth" w="lg" len="lg"/>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grpSp>
      <p:sp>
        <p:nvSpPr>
          <p:cNvPr id="88" name="Rectangle 28">
            <a:extLst>
              <a:ext uri="{FF2B5EF4-FFF2-40B4-BE49-F238E27FC236}">
                <a16:creationId xmlns:a16="http://schemas.microsoft.com/office/drawing/2014/main" id="{E915BF65-9878-4F21-AE33-9C6C207B6135}"/>
              </a:ext>
            </a:extLst>
          </p:cNvPr>
          <p:cNvSpPr>
            <a:spLocks noChangeArrowheads="1"/>
          </p:cNvSpPr>
          <p:nvPr/>
        </p:nvSpPr>
        <p:spPr bwMode="auto">
          <a:xfrm>
            <a:off x="5955453" y="2508438"/>
            <a:ext cx="2385779" cy="482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40"/>
            <a:r>
              <a:rPr lang="en-US" altLang="zh-CN" sz="2400" i="1" dirty="0" err="1">
                <a:solidFill>
                  <a:srgbClr val="000000"/>
                </a:solidFill>
                <a:ea typeface="宋体" panose="02010600030101010101" pitchFamily="2" charset="-122"/>
                <a:cs typeface="Times New Roman" panose="02020603050405020304" pitchFamily="18" charset="0"/>
              </a:rPr>
              <a:t>readarray</a:t>
            </a:r>
            <a:r>
              <a:rPr lang="en-US" altLang="zh-CN" sz="2400" i="1" dirty="0">
                <a:solidFill>
                  <a:srgbClr val="000000"/>
                </a:solidFill>
                <a:ea typeface="宋体" panose="02010600030101010101" pitchFamily="2" charset="-122"/>
                <a:cs typeface="Times New Roman" panose="02020603050405020304" pitchFamily="18" charset="0"/>
              </a:rPr>
              <a:t>   proc</a:t>
            </a:r>
          </a:p>
        </p:txBody>
      </p:sp>
      <p:sp>
        <p:nvSpPr>
          <p:cNvPr id="90" name="Rectangle 39">
            <a:extLst>
              <a:ext uri="{FF2B5EF4-FFF2-40B4-BE49-F238E27FC236}">
                <a16:creationId xmlns:a16="http://schemas.microsoft.com/office/drawing/2014/main" id="{BA9AED32-76A0-463E-8110-633E967D48AD}"/>
              </a:ext>
            </a:extLst>
          </p:cNvPr>
          <p:cNvSpPr>
            <a:spLocks noChangeArrowheads="1"/>
          </p:cNvSpPr>
          <p:nvPr/>
        </p:nvSpPr>
        <p:spPr bwMode="auto">
          <a:xfrm>
            <a:off x="5974933" y="2847462"/>
            <a:ext cx="2428743" cy="484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40"/>
            <a:r>
              <a:rPr lang="en-US" altLang="zh-CN" sz="2400" i="1" dirty="0">
                <a:solidFill>
                  <a:srgbClr val="000000"/>
                </a:solidFill>
                <a:ea typeface="宋体" panose="02010600030101010101" pitchFamily="2" charset="-122"/>
                <a:cs typeface="Times New Roman" panose="02020603050405020304" pitchFamily="18" charset="0"/>
              </a:rPr>
              <a:t>exchange   proc</a:t>
            </a:r>
          </a:p>
        </p:txBody>
      </p:sp>
      <p:sp>
        <p:nvSpPr>
          <p:cNvPr id="91" name="Rectangle 72">
            <a:extLst>
              <a:ext uri="{FF2B5EF4-FFF2-40B4-BE49-F238E27FC236}">
                <a16:creationId xmlns:a16="http://schemas.microsoft.com/office/drawing/2014/main" id="{A89490E6-1123-46B8-A394-20F8A2FEE2E5}"/>
              </a:ext>
            </a:extLst>
          </p:cNvPr>
          <p:cNvSpPr>
            <a:spLocks noChangeArrowheads="1"/>
          </p:cNvSpPr>
          <p:nvPr/>
        </p:nvSpPr>
        <p:spPr bwMode="auto">
          <a:xfrm>
            <a:off x="5946832" y="3248355"/>
            <a:ext cx="2851040" cy="518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40"/>
            <a:r>
              <a:rPr lang="en-US" altLang="zh-CN" sz="2400" i="1" dirty="0">
                <a:solidFill>
                  <a:srgbClr val="000000"/>
                </a:solidFill>
                <a:ea typeface="宋体" panose="02010600030101010101" pitchFamily="2" charset="-122"/>
                <a:cs typeface="Times New Roman" panose="02020603050405020304" pitchFamily="18" charset="0"/>
              </a:rPr>
              <a:t>quicksort    proc</a:t>
            </a:r>
          </a:p>
        </p:txBody>
      </p:sp>
      <p:sp>
        <p:nvSpPr>
          <p:cNvPr id="92" name="Rectangle 69">
            <a:extLst>
              <a:ext uri="{FF2B5EF4-FFF2-40B4-BE49-F238E27FC236}">
                <a16:creationId xmlns:a16="http://schemas.microsoft.com/office/drawing/2014/main" id="{80D7152B-A2BA-4239-8181-6F48BB8DDE3A}"/>
              </a:ext>
            </a:extLst>
          </p:cNvPr>
          <p:cNvSpPr>
            <a:spLocks noChangeArrowheads="1"/>
          </p:cNvSpPr>
          <p:nvPr/>
        </p:nvSpPr>
        <p:spPr bwMode="auto">
          <a:xfrm>
            <a:off x="9407338" y="3759627"/>
            <a:ext cx="2201135" cy="556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40"/>
            <a:r>
              <a:rPr lang="en-US" altLang="zh-CN" sz="2400" i="1" dirty="0">
                <a:solidFill>
                  <a:srgbClr val="000000"/>
                </a:solidFill>
                <a:ea typeface="宋体" panose="02010600030101010101" pitchFamily="2" charset="-122"/>
                <a:cs typeface="Times New Roman" panose="02020603050405020304" pitchFamily="18" charset="0"/>
              </a:rPr>
              <a:t>partition </a:t>
            </a:r>
            <a:r>
              <a:rPr lang="en-US" altLang="zh-CN" sz="2000" i="1" dirty="0">
                <a:solidFill>
                  <a:srgbClr val="000000"/>
                </a:solidFill>
                <a:ea typeface="宋体" panose="02010600030101010101" pitchFamily="2" charset="-122"/>
                <a:cs typeface="Times New Roman" panose="02020603050405020304" pitchFamily="18" charset="0"/>
              </a:rPr>
              <a:t>proc</a:t>
            </a:r>
            <a:endParaRPr lang="en-US" altLang="zh-CN" sz="2400" i="1" dirty="0">
              <a:solidFill>
                <a:srgbClr val="000000"/>
              </a:solidFill>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9741410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noChangeArrowheads="1"/>
          </p:cNvSpPr>
          <p:nvPr>
            <p:ph idx="1"/>
          </p:nvPr>
        </p:nvSpPr>
        <p:spPr>
          <a:xfrm>
            <a:off x="571500" y="1047751"/>
            <a:ext cx="10763251" cy="4301067"/>
          </a:xfrm>
        </p:spPr>
        <p:txBody>
          <a:bodyPr/>
          <a:lstStyle/>
          <a:p>
            <a:pPr algn="just" eaLnBrk="1" hangingPunct="1">
              <a:lnSpc>
                <a:spcPts val="4667"/>
              </a:lnSpc>
              <a:spcBef>
                <a:spcPct val="15000"/>
              </a:spcBef>
              <a:buClrTx/>
              <a:buFont typeface="Wingdings" pitchFamily="2" charset="2"/>
              <a:buChar char="Ø"/>
              <a:defRPr/>
            </a:pPr>
            <a:r>
              <a:rPr lang="zh-CN" altLang="en-US" sz="3333" b="1" dirty="0">
                <a:solidFill>
                  <a:schemeClr val="tx1"/>
                </a:solidFill>
                <a:latin typeface="楷体" pitchFamily="49" charset="-122"/>
                <a:cs typeface="Times New Roman" pitchFamily="18" charset="0"/>
              </a:rPr>
              <a:t>嵌套过程声明语句的文法</a:t>
            </a:r>
            <a:endParaRPr lang="en-US" altLang="zh-CN" sz="3333" b="1" dirty="0">
              <a:solidFill>
                <a:schemeClr val="tx1"/>
              </a:solidFill>
              <a:latin typeface="楷体" pitchFamily="49" charset="-122"/>
              <a:cs typeface="Times New Roman" pitchFamily="18" charset="0"/>
            </a:endParaRPr>
          </a:p>
          <a:p>
            <a:pPr algn="just" eaLnBrk="1" hangingPunct="1">
              <a:lnSpc>
                <a:spcPts val="4667"/>
              </a:lnSpc>
              <a:spcBef>
                <a:spcPct val="15000"/>
              </a:spcBef>
              <a:buNone/>
              <a:defRPr/>
            </a:pPr>
            <a:r>
              <a:rPr lang="en-US" altLang="zh-CN" sz="3333" b="1" i="1" dirty="0">
                <a:solidFill>
                  <a:schemeClr val="tx1"/>
                </a:solidFill>
                <a:ea typeface="楷体_GB2312"/>
                <a:cs typeface="Times New Roman" pitchFamily="18" charset="0"/>
              </a:rPr>
              <a:t>	P</a:t>
            </a:r>
            <a:r>
              <a:rPr lang="en-US" altLang="zh-CN" sz="3333" b="1" dirty="0">
                <a:solidFill>
                  <a:schemeClr val="tx1"/>
                </a:solidFill>
                <a:ea typeface="楷体_GB2312"/>
                <a:cs typeface="Times New Roman" pitchFamily="18" charset="0"/>
              </a:rPr>
              <a:t> </a:t>
            </a:r>
            <a:r>
              <a:rPr lang="en-US" altLang="zh-CN" sz="3333" b="1" dirty="0">
                <a:solidFill>
                  <a:schemeClr val="tx1"/>
                </a:solidFill>
                <a:ea typeface="楷体_GB2312"/>
                <a:cs typeface="Times New Roman" pitchFamily="18" charset="0"/>
                <a:sym typeface="Symbol" pitchFamily="18" charset="2"/>
              </a:rPr>
              <a:t></a:t>
            </a:r>
            <a:r>
              <a:rPr lang="en-US" altLang="zh-CN" sz="3333" b="1" dirty="0">
                <a:solidFill>
                  <a:schemeClr val="tx1"/>
                </a:solidFill>
                <a:ea typeface="楷体_GB2312"/>
                <a:cs typeface="Times New Roman" pitchFamily="18" charset="0"/>
              </a:rPr>
              <a:t> </a:t>
            </a:r>
            <a:r>
              <a:rPr lang="en-US" altLang="zh-CN" sz="3333" b="1" i="1" dirty="0">
                <a:solidFill>
                  <a:schemeClr val="tx1"/>
                </a:solidFill>
                <a:ea typeface="楷体_GB2312"/>
                <a:cs typeface="Times New Roman" pitchFamily="18" charset="0"/>
              </a:rPr>
              <a:t>D </a:t>
            </a:r>
          </a:p>
          <a:p>
            <a:pPr algn="just" eaLnBrk="1" hangingPunct="1">
              <a:lnSpc>
                <a:spcPts val="4667"/>
              </a:lnSpc>
              <a:spcBef>
                <a:spcPct val="15000"/>
              </a:spcBef>
              <a:buNone/>
              <a:defRPr/>
            </a:pPr>
            <a:r>
              <a:rPr lang="en-US" altLang="zh-CN" sz="3333" b="1" dirty="0">
                <a:solidFill>
                  <a:schemeClr val="tx1"/>
                </a:solidFill>
                <a:ea typeface="楷体_GB2312"/>
                <a:cs typeface="Times New Roman" pitchFamily="18" charset="0"/>
              </a:rPr>
              <a:t>	</a:t>
            </a:r>
            <a:r>
              <a:rPr lang="en-US" altLang="zh-CN" sz="3333" b="1" i="1" dirty="0">
                <a:solidFill>
                  <a:schemeClr val="tx1"/>
                </a:solidFill>
                <a:ea typeface="楷体_GB2312"/>
                <a:cs typeface="Times New Roman" pitchFamily="18" charset="0"/>
              </a:rPr>
              <a:t>D</a:t>
            </a:r>
            <a:r>
              <a:rPr lang="en-US" altLang="zh-CN" sz="3333" b="1" dirty="0">
                <a:solidFill>
                  <a:schemeClr val="tx1"/>
                </a:solidFill>
                <a:ea typeface="楷体_GB2312"/>
                <a:cs typeface="Times New Roman" pitchFamily="18" charset="0"/>
              </a:rPr>
              <a:t> </a:t>
            </a:r>
            <a:r>
              <a:rPr lang="en-US" altLang="zh-CN" sz="3333" b="1" dirty="0">
                <a:solidFill>
                  <a:schemeClr val="tx1"/>
                </a:solidFill>
                <a:ea typeface="楷体_GB2312"/>
                <a:cs typeface="Times New Roman" pitchFamily="18" charset="0"/>
                <a:sym typeface="Symbol" pitchFamily="18" charset="2"/>
              </a:rPr>
              <a:t></a:t>
            </a:r>
            <a:r>
              <a:rPr lang="en-US" altLang="zh-CN" sz="3333" b="1" dirty="0">
                <a:solidFill>
                  <a:schemeClr val="tx1"/>
                </a:solidFill>
                <a:ea typeface="楷体_GB2312"/>
                <a:cs typeface="Times New Roman" pitchFamily="18" charset="0"/>
              </a:rPr>
              <a:t> </a:t>
            </a:r>
            <a:r>
              <a:rPr lang="en-US" altLang="zh-CN" sz="3333" b="1" i="1" dirty="0">
                <a:solidFill>
                  <a:schemeClr val="tx1"/>
                </a:solidFill>
                <a:ea typeface="楷体_GB2312"/>
                <a:cs typeface="Times New Roman" pitchFamily="18" charset="0"/>
              </a:rPr>
              <a:t>D</a:t>
            </a:r>
            <a:r>
              <a:rPr lang="en-US" altLang="zh-CN" sz="3333" b="1" dirty="0">
                <a:solidFill>
                  <a:schemeClr val="tx1"/>
                </a:solidFill>
                <a:ea typeface="楷体_GB2312"/>
                <a:cs typeface="Times New Roman" pitchFamily="18" charset="0"/>
              </a:rPr>
              <a:t>  </a:t>
            </a:r>
            <a:r>
              <a:rPr lang="en-US" altLang="zh-CN" sz="3333" b="1" i="1" dirty="0" err="1">
                <a:solidFill>
                  <a:schemeClr val="tx1"/>
                </a:solidFill>
                <a:ea typeface="楷体_GB2312"/>
                <a:cs typeface="Times New Roman" pitchFamily="18" charset="0"/>
              </a:rPr>
              <a:t>D</a:t>
            </a:r>
            <a:r>
              <a:rPr lang="en-US" altLang="zh-CN" sz="3333" b="1" dirty="0">
                <a:solidFill>
                  <a:schemeClr val="tx1"/>
                </a:solidFill>
                <a:ea typeface="楷体_GB2312"/>
                <a:cs typeface="Times New Roman" pitchFamily="18" charset="0"/>
              </a:rPr>
              <a:t> | </a:t>
            </a:r>
            <a:r>
              <a:rPr lang="en-US" altLang="zh-CN" sz="3333" b="1" dirty="0" err="1">
                <a:solidFill>
                  <a:schemeClr val="tx1"/>
                </a:solidFill>
                <a:ea typeface="楷体_GB2312"/>
                <a:cs typeface="Times New Roman" pitchFamily="18" charset="0"/>
              </a:rPr>
              <a:t>proc</a:t>
            </a:r>
            <a:r>
              <a:rPr lang="en-US" altLang="zh-CN" sz="3333" b="1" dirty="0">
                <a:solidFill>
                  <a:schemeClr val="tx1"/>
                </a:solidFill>
                <a:ea typeface="楷体_GB2312"/>
                <a:cs typeface="Times New Roman" pitchFamily="18" charset="0"/>
              </a:rPr>
              <a:t> id ; </a:t>
            </a:r>
            <a:r>
              <a:rPr lang="en-US" altLang="zh-CN" sz="3333" b="1" i="1" dirty="0">
                <a:solidFill>
                  <a:schemeClr val="tx1"/>
                </a:solidFill>
                <a:ea typeface="楷体_GB2312"/>
                <a:cs typeface="Times New Roman" pitchFamily="18" charset="0"/>
              </a:rPr>
              <a:t>D</a:t>
            </a:r>
            <a:r>
              <a:rPr lang="en-US" altLang="zh-CN" sz="3333" b="1" dirty="0">
                <a:solidFill>
                  <a:schemeClr val="tx1"/>
                </a:solidFill>
                <a:ea typeface="楷体_GB2312"/>
                <a:cs typeface="Times New Roman" pitchFamily="18" charset="0"/>
              </a:rPr>
              <a:t>  </a:t>
            </a:r>
            <a:r>
              <a:rPr lang="en-US" altLang="zh-CN" sz="3333" b="1" i="1" dirty="0">
                <a:solidFill>
                  <a:schemeClr val="tx1"/>
                </a:solidFill>
                <a:ea typeface="楷体_GB2312"/>
                <a:cs typeface="Times New Roman" pitchFamily="18" charset="0"/>
              </a:rPr>
              <a:t>S </a:t>
            </a:r>
            <a:r>
              <a:rPr lang="en-US" altLang="zh-CN" sz="3333" b="1" dirty="0">
                <a:solidFill>
                  <a:schemeClr val="tx1"/>
                </a:solidFill>
                <a:ea typeface="楷体_GB2312"/>
                <a:cs typeface="Times New Roman" pitchFamily="18" charset="0"/>
              </a:rPr>
              <a:t>| id : </a:t>
            </a:r>
            <a:r>
              <a:rPr lang="en-US" altLang="zh-CN" sz="3333" b="1" i="1" dirty="0">
                <a:solidFill>
                  <a:schemeClr val="tx1"/>
                </a:solidFill>
                <a:ea typeface="楷体_GB2312"/>
                <a:cs typeface="Times New Roman" pitchFamily="18" charset="0"/>
              </a:rPr>
              <a:t>T</a:t>
            </a:r>
            <a:r>
              <a:rPr lang="en-US" altLang="zh-CN" sz="3333" b="1" dirty="0">
                <a:solidFill>
                  <a:schemeClr val="tx1"/>
                </a:solidFill>
                <a:ea typeface="楷体_GB2312"/>
                <a:cs typeface="Times New Roman" pitchFamily="18" charset="0"/>
              </a:rPr>
              <a:t> ;</a:t>
            </a:r>
          </a:p>
          <a:p>
            <a:pPr eaLnBrk="1" hangingPunct="1">
              <a:lnSpc>
                <a:spcPts val="4667"/>
              </a:lnSpc>
              <a:buClrTx/>
              <a:buFont typeface="Wingdings" pitchFamily="2" charset="2"/>
              <a:buChar char="Ø"/>
              <a:defRPr/>
            </a:pPr>
            <a:r>
              <a:rPr lang="zh-CN" altLang="en-US" sz="3333" b="1" dirty="0">
                <a:solidFill>
                  <a:schemeClr val="tx1"/>
                </a:solidFill>
                <a:cs typeface="Times New Roman" pitchFamily="18" charset="0"/>
              </a:rPr>
              <a:t>在允许</a:t>
            </a:r>
            <a:r>
              <a:rPr lang="zh-CN" altLang="en-US" sz="3333" b="1" dirty="0">
                <a:solidFill>
                  <a:schemeClr val="tx2">
                    <a:lumMod val="60000"/>
                    <a:lumOff val="40000"/>
                  </a:schemeClr>
                </a:solidFill>
                <a:cs typeface="Times New Roman" pitchFamily="18" charset="0"/>
              </a:rPr>
              <a:t>嵌套过程声明</a:t>
            </a:r>
            <a:r>
              <a:rPr lang="zh-CN" altLang="en-US" sz="3333" b="1" dirty="0">
                <a:solidFill>
                  <a:schemeClr val="tx1"/>
                </a:solidFill>
                <a:cs typeface="Times New Roman" pitchFamily="18" charset="0"/>
              </a:rPr>
              <a:t>的语言中，</a:t>
            </a:r>
            <a:r>
              <a:rPr lang="zh-CN" altLang="en-US" sz="3333" b="1" dirty="0">
                <a:solidFill>
                  <a:schemeClr val="tx2">
                    <a:lumMod val="60000"/>
                    <a:lumOff val="40000"/>
                  </a:schemeClr>
                </a:solidFill>
                <a:cs typeface="Times New Roman" pitchFamily="18" charset="0"/>
              </a:rPr>
              <a:t>局部于每个过程的名字</a:t>
            </a:r>
            <a:r>
              <a:rPr lang="zh-CN" altLang="en-US" sz="3333" b="1" dirty="0">
                <a:solidFill>
                  <a:schemeClr val="tx1"/>
                </a:solidFill>
                <a:cs typeface="Times New Roman" pitchFamily="18" charset="0"/>
              </a:rPr>
              <a:t>可以使用第</a:t>
            </a:r>
            <a:r>
              <a:rPr lang="en-US" altLang="zh-CN" sz="3333" b="1" dirty="0">
                <a:solidFill>
                  <a:schemeClr val="tx1"/>
                </a:solidFill>
                <a:cs typeface="Times New Roman" pitchFamily="18" charset="0"/>
              </a:rPr>
              <a:t>6</a:t>
            </a:r>
            <a:r>
              <a:rPr lang="zh-CN" altLang="en-US" sz="3333" b="1" dirty="0">
                <a:solidFill>
                  <a:schemeClr val="tx1"/>
                </a:solidFill>
                <a:cs typeface="Times New Roman" pitchFamily="18" charset="0"/>
              </a:rPr>
              <a:t>章介绍的方法分配相对地址；当看到</a:t>
            </a:r>
            <a:r>
              <a:rPr lang="zh-CN" altLang="en-US" sz="3333" b="1" dirty="0">
                <a:solidFill>
                  <a:schemeClr val="tx2">
                    <a:lumMod val="60000"/>
                    <a:lumOff val="40000"/>
                  </a:schemeClr>
                </a:solidFill>
                <a:cs typeface="Times New Roman" pitchFamily="18" charset="0"/>
              </a:rPr>
              <a:t>嵌套的过程</a:t>
            </a:r>
            <a:r>
              <a:rPr lang="en-US" altLang="zh-CN" sz="3333" b="1" i="1" dirty="0">
                <a:solidFill>
                  <a:schemeClr val="tx1"/>
                </a:solidFill>
                <a:cs typeface="Times New Roman" pitchFamily="18" charset="0"/>
              </a:rPr>
              <a:t>p</a:t>
            </a:r>
            <a:r>
              <a:rPr lang="zh-CN" altLang="en-US" sz="3333" b="1" dirty="0">
                <a:solidFill>
                  <a:schemeClr val="tx1"/>
                </a:solidFill>
                <a:cs typeface="Times New Roman" pitchFamily="18" charset="0"/>
              </a:rPr>
              <a:t>时，应暂时</a:t>
            </a:r>
            <a:r>
              <a:rPr lang="zh-CN" altLang="en-US" sz="3333" b="1" dirty="0">
                <a:solidFill>
                  <a:schemeClr val="tx2">
                    <a:lumMod val="60000"/>
                    <a:lumOff val="40000"/>
                  </a:schemeClr>
                </a:solidFill>
                <a:cs typeface="Times New Roman" pitchFamily="18" charset="0"/>
              </a:rPr>
              <a:t>挂起</a:t>
            </a:r>
            <a:r>
              <a:rPr lang="zh-CN" altLang="en-US" sz="3333" b="1" dirty="0">
                <a:solidFill>
                  <a:schemeClr val="tx1"/>
                </a:solidFill>
                <a:cs typeface="Times New Roman" pitchFamily="18" charset="0"/>
              </a:rPr>
              <a:t>对</a:t>
            </a:r>
            <a:r>
              <a:rPr lang="zh-CN" altLang="en-US" sz="3333" b="1" dirty="0">
                <a:solidFill>
                  <a:schemeClr val="tx2">
                    <a:lumMod val="60000"/>
                    <a:lumOff val="40000"/>
                  </a:schemeClr>
                </a:solidFill>
                <a:cs typeface="Times New Roman" pitchFamily="18" charset="0"/>
              </a:rPr>
              <a:t>外围过程</a:t>
            </a:r>
            <a:r>
              <a:rPr lang="en-US" altLang="zh-CN" sz="3333" b="1" i="1" dirty="0">
                <a:solidFill>
                  <a:schemeClr val="tx1"/>
                </a:solidFill>
                <a:cs typeface="Times New Roman" pitchFamily="18" charset="0"/>
              </a:rPr>
              <a:t>q</a:t>
            </a:r>
            <a:r>
              <a:rPr lang="zh-CN" altLang="en-US" sz="3333" b="1" dirty="0">
                <a:solidFill>
                  <a:schemeClr val="tx1"/>
                </a:solidFill>
                <a:cs typeface="Times New Roman" pitchFamily="18" charset="0"/>
              </a:rPr>
              <a:t>声明语句的处理</a:t>
            </a:r>
            <a:endParaRPr lang="en-US" altLang="zh-CN" sz="3333" b="1" dirty="0">
              <a:solidFill>
                <a:schemeClr val="tx1"/>
              </a:solidFill>
              <a:ea typeface="楷体_GB2312"/>
              <a:cs typeface="楷体_GB2312"/>
            </a:endParaRPr>
          </a:p>
        </p:txBody>
      </p:sp>
      <p:sp>
        <p:nvSpPr>
          <p:cNvPr id="130051" name="Rectangle 2"/>
          <p:cNvSpPr>
            <a:spLocks noGrp="1" noChangeArrowheads="1"/>
          </p:cNvSpPr>
          <p:nvPr>
            <p:ph type="title"/>
          </p:nvPr>
        </p:nvSpPr>
        <p:spPr>
          <a:xfrm>
            <a:off x="1007533" y="357718"/>
            <a:ext cx="10574867" cy="478367"/>
          </a:xfrm>
        </p:spPr>
        <p:txBody>
          <a:bodyPr/>
          <a:lstStyle/>
          <a:p>
            <a:pPr eaLnBrk="1" hangingPunct="1"/>
            <a:r>
              <a:rPr lang="zh-CN" altLang="en-US" sz="4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符号表的建立</a:t>
            </a:r>
          </a:p>
        </p:txBody>
      </p:sp>
    </p:spTree>
    <p:extLst>
      <p:ext uri="{BB962C8B-B14F-4D97-AF65-F5344CB8AC3E}">
        <p14:creationId xmlns:p14="http://schemas.microsoft.com/office/powerpoint/2010/main" val="12300746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anim calcmode="lin" valueType="num">
                                      <p:cBhvr>
                                        <p:cTn id="7" dur="500" fill="hold"/>
                                        <p:tgtEl>
                                          <p:spTgt spid="7475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74755">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74755">
                                            <p:txEl>
                                              <p:pRg st="0" end="0"/>
                                            </p:txEl>
                                          </p:spTgt>
                                        </p:tgtEl>
                                      </p:cBhvr>
                                    </p:animEffect>
                                  </p:childTnLst>
                                </p:cTn>
                              </p:par>
                              <p:par>
                                <p:cTn id="10" presetID="53" presetClass="entr" presetSubtype="0" fill="hold" nodeType="withEffect">
                                  <p:stCondLst>
                                    <p:cond delay="0"/>
                                  </p:stCondLst>
                                  <p:childTnLst>
                                    <p:set>
                                      <p:cBhvr>
                                        <p:cTn id="11" dur="1" fill="hold">
                                          <p:stCondLst>
                                            <p:cond delay="0"/>
                                          </p:stCondLst>
                                        </p:cTn>
                                        <p:tgtEl>
                                          <p:spTgt spid="74755">
                                            <p:txEl>
                                              <p:pRg st="1" end="1"/>
                                            </p:txEl>
                                          </p:spTgt>
                                        </p:tgtEl>
                                        <p:attrNameLst>
                                          <p:attrName>style.visibility</p:attrName>
                                        </p:attrNameLst>
                                      </p:cBhvr>
                                      <p:to>
                                        <p:strVal val="visible"/>
                                      </p:to>
                                    </p:set>
                                    <p:anim calcmode="lin" valueType="num">
                                      <p:cBhvr>
                                        <p:cTn id="12" dur="500" fill="hold"/>
                                        <p:tgtEl>
                                          <p:spTgt spid="74755">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74755">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74755">
                                            <p:txEl>
                                              <p:pRg st="1" end="1"/>
                                            </p:txEl>
                                          </p:spTgt>
                                        </p:tgtEl>
                                      </p:cBhvr>
                                    </p:animEffect>
                                  </p:childTnLst>
                                </p:cTn>
                              </p:par>
                              <p:par>
                                <p:cTn id="15" presetID="53" presetClass="entr" presetSubtype="0" fill="hold" nodeType="withEffect">
                                  <p:stCondLst>
                                    <p:cond delay="0"/>
                                  </p:stCondLst>
                                  <p:childTnLst>
                                    <p:set>
                                      <p:cBhvr>
                                        <p:cTn id="16" dur="1" fill="hold">
                                          <p:stCondLst>
                                            <p:cond delay="0"/>
                                          </p:stCondLst>
                                        </p:cTn>
                                        <p:tgtEl>
                                          <p:spTgt spid="74755">
                                            <p:txEl>
                                              <p:pRg st="2" end="2"/>
                                            </p:txEl>
                                          </p:spTgt>
                                        </p:tgtEl>
                                        <p:attrNameLst>
                                          <p:attrName>style.visibility</p:attrName>
                                        </p:attrNameLst>
                                      </p:cBhvr>
                                      <p:to>
                                        <p:strVal val="visible"/>
                                      </p:to>
                                    </p:set>
                                    <p:anim calcmode="lin" valueType="num">
                                      <p:cBhvr>
                                        <p:cTn id="17" dur="500" fill="hold"/>
                                        <p:tgtEl>
                                          <p:spTgt spid="74755">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74755">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74755">
                                            <p:txEl>
                                              <p:pRg st="2" end="2"/>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3" presetClass="entr" presetSubtype="0" fill="hold" nodeType="clickEffect">
                                  <p:stCondLst>
                                    <p:cond delay="0"/>
                                  </p:stCondLst>
                                  <p:childTnLst>
                                    <p:set>
                                      <p:cBhvr>
                                        <p:cTn id="23" dur="1" fill="hold">
                                          <p:stCondLst>
                                            <p:cond delay="0"/>
                                          </p:stCondLst>
                                        </p:cTn>
                                        <p:tgtEl>
                                          <p:spTgt spid="74755">
                                            <p:txEl>
                                              <p:pRg st="3" end="3"/>
                                            </p:txEl>
                                          </p:spTgt>
                                        </p:tgtEl>
                                        <p:attrNameLst>
                                          <p:attrName>style.visibility</p:attrName>
                                        </p:attrNameLst>
                                      </p:cBhvr>
                                      <p:to>
                                        <p:strVal val="visible"/>
                                      </p:to>
                                    </p:set>
                                    <p:anim calcmode="lin" valueType="num">
                                      <p:cBhvr>
                                        <p:cTn id="24" dur="500" fill="hold"/>
                                        <p:tgtEl>
                                          <p:spTgt spid="74755">
                                            <p:txEl>
                                              <p:pRg st="3" end="3"/>
                                            </p:txEl>
                                          </p:spTgt>
                                        </p:tgtEl>
                                        <p:attrNameLst>
                                          <p:attrName>ppt_w</p:attrName>
                                        </p:attrNameLst>
                                      </p:cBhvr>
                                      <p:tavLst>
                                        <p:tav tm="0">
                                          <p:val>
                                            <p:fltVal val="0"/>
                                          </p:val>
                                        </p:tav>
                                        <p:tav tm="100000">
                                          <p:val>
                                            <p:strVal val="#ppt_w"/>
                                          </p:val>
                                        </p:tav>
                                      </p:tavLst>
                                    </p:anim>
                                    <p:anim calcmode="lin" valueType="num">
                                      <p:cBhvr>
                                        <p:cTn id="25" dur="500" fill="hold"/>
                                        <p:tgtEl>
                                          <p:spTgt spid="74755">
                                            <p:txEl>
                                              <p:pRg st="3" end="3"/>
                                            </p:txEl>
                                          </p:spTgt>
                                        </p:tgtEl>
                                        <p:attrNameLst>
                                          <p:attrName>ppt_h</p:attrName>
                                        </p:attrNameLst>
                                      </p:cBhvr>
                                      <p:tavLst>
                                        <p:tav tm="0">
                                          <p:val>
                                            <p:fltVal val="0"/>
                                          </p:val>
                                        </p:tav>
                                        <p:tav tm="100000">
                                          <p:val>
                                            <p:strVal val="#ppt_h"/>
                                          </p:val>
                                        </p:tav>
                                      </p:tavLst>
                                    </p:anim>
                                    <p:animEffect transition="in" filter="fade">
                                      <p:cBhvr>
                                        <p:cTn id="26" dur="500"/>
                                        <p:tgtEl>
                                          <p:spTgt spid="747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3"/>
          <p:cNvSpPr>
            <a:spLocks noGrp="1" noChangeArrowheads="1"/>
          </p:cNvSpPr>
          <p:nvPr>
            <p:ph idx="1"/>
          </p:nvPr>
        </p:nvSpPr>
        <p:spPr>
          <a:xfrm>
            <a:off x="143934" y="1123951"/>
            <a:ext cx="9450917" cy="5954183"/>
          </a:xfrm>
        </p:spPr>
        <p:txBody>
          <a:bodyPr/>
          <a:lstStyle/>
          <a:p>
            <a:pPr>
              <a:lnSpc>
                <a:spcPts val="2400"/>
              </a:lnSpc>
              <a:buNone/>
              <a:defRPr/>
            </a:pPr>
            <a:r>
              <a:rPr lang="en-US" altLang="zh-CN" sz="2400" b="1" i="1" dirty="0">
                <a:solidFill>
                  <a:schemeClr val="tx1"/>
                </a:solidFill>
                <a:ea typeface="楷体_GB2312" pitchFamily="49" charset="-122"/>
                <a:cs typeface="Times New Roman" panose="02020603050405020304" pitchFamily="18" charset="0"/>
              </a:rPr>
              <a:t>P</a:t>
            </a:r>
            <a:r>
              <a:rPr lang="en-US" altLang="zh-CN" sz="2400" b="1" dirty="0">
                <a:solidFill>
                  <a:schemeClr val="tx1"/>
                </a:solidFill>
                <a:ea typeface="楷体_GB2312" pitchFamily="49" charset="-122"/>
                <a:cs typeface="Times New Roman" panose="02020603050405020304" pitchFamily="18" charset="0"/>
              </a:rPr>
              <a:t> </a:t>
            </a:r>
            <a:r>
              <a:rPr lang="en-US" altLang="zh-CN" sz="2400" b="1" dirty="0">
                <a:solidFill>
                  <a:schemeClr val="tx1"/>
                </a:solidFill>
                <a:ea typeface="楷体_GB2312" pitchFamily="49" charset="-122"/>
                <a:cs typeface="Times New Roman" panose="02020603050405020304" pitchFamily="18" charset="0"/>
                <a:sym typeface="Symbol" panose="05050102010706020507" pitchFamily="18" charset="2"/>
              </a:rPr>
              <a:t></a:t>
            </a:r>
            <a:r>
              <a:rPr lang="en-US" altLang="zh-CN" sz="2400" b="1" dirty="0">
                <a:solidFill>
                  <a:schemeClr val="tx1"/>
                </a:solidFill>
                <a:ea typeface="楷体_GB2312" pitchFamily="49" charset="-122"/>
                <a:cs typeface="Times New Roman" panose="02020603050405020304" pitchFamily="18" charset="0"/>
              </a:rPr>
              <a:t> </a:t>
            </a:r>
            <a:r>
              <a:rPr lang="en-US" altLang="zh-CN" sz="2400" b="1" i="1" dirty="0">
                <a:solidFill>
                  <a:srgbClr val="FF0000"/>
                </a:solidFill>
                <a:ea typeface="楷体_GB2312" pitchFamily="49" charset="-122"/>
                <a:cs typeface="Times New Roman" panose="02020603050405020304" pitchFamily="18" charset="0"/>
              </a:rPr>
              <a:t>M</a:t>
            </a:r>
            <a:r>
              <a:rPr lang="en-US" altLang="zh-CN" sz="2400" b="1" i="1" dirty="0">
                <a:ea typeface="楷体_GB2312" pitchFamily="49" charset="-122"/>
                <a:cs typeface="Times New Roman" panose="02020603050405020304" pitchFamily="18" charset="0"/>
              </a:rPr>
              <a:t> </a:t>
            </a:r>
            <a:r>
              <a:rPr lang="en-US" altLang="zh-CN" sz="2400" b="1" i="1" dirty="0">
                <a:solidFill>
                  <a:schemeClr val="tx1"/>
                </a:solidFill>
                <a:ea typeface="楷体_GB2312" pitchFamily="49" charset="-122"/>
                <a:cs typeface="Times New Roman" panose="02020603050405020304" pitchFamily="18" charset="0"/>
              </a:rPr>
              <a:t>D</a:t>
            </a:r>
            <a:r>
              <a:rPr lang="en-US" altLang="zh-CN" sz="2400" b="1" dirty="0">
                <a:ea typeface="楷体_GB2312" pitchFamily="49" charset="-122"/>
                <a:cs typeface="Times New Roman" panose="02020603050405020304" pitchFamily="18" charset="0"/>
              </a:rPr>
              <a:t>	</a:t>
            </a:r>
            <a:r>
              <a:rPr lang="zh-CN" altLang="en-US"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addwidth</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top</a:t>
            </a:r>
            <a:r>
              <a:rPr lang="en-US" altLang="zh-CN" sz="2400" b="1" dirty="0">
                <a:solidFill>
                  <a:schemeClr val="tx2">
                    <a:lumMod val="60000"/>
                    <a:lumOff val="40000"/>
                  </a:schemeClr>
                </a:solidFill>
                <a:ea typeface="楷体_GB2312" pitchFamily="49" charset="-122"/>
                <a:cs typeface="Times New Roman" panose="02020603050405020304" pitchFamily="18" charset="0"/>
              </a:rPr>
              <a:t>(</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tblptr</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top</a:t>
            </a:r>
            <a:r>
              <a:rPr lang="en-US" altLang="zh-CN" sz="2400" b="1" dirty="0">
                <a:solidFill>
                  <a:schemeClr val="tx2">
                    <a:lumMod val="60000"/>
                    <a:lumOff val="40000"/>
                  </a:schemeClr>
                </a:solidFill>
                <a:ea typeface="楷体_GB2312" pitchFamily="49" charset="-122"/>
                <a:cs typeface="Times New Roman" panose="02020603050405020304" pitchFamily="18" charset="0"/>
              </a:rPr>
              <a:t>(</a:t>
            </a:r>
            <a:r>
              <a:rPr lang="en-US" altLang="zh-CN" sz="2400" b="1" i="1" dirty="0">
                <a:solidFill>
                  <a:schemeClr val="tx2">
                    <a:lumMod val="60000"/>
                    <a:lumOff val="40000"/>
                  </a:schemeClr>
                </a:solidFill>
                <a:ea typeface="楷体_GB2312" pitchFamily="49" charset="-122"/>
                <a:cs typeface="Times New Roman" panose="02020603050405020304" pitchFamily="18" charset="0"/>
              </a:rPr>
              <a:t>offset</a:t>
            </a:r>
            <a:r>
              <a:rPr lang="en-US" altLang="zh-CN" sz="2400" b="1" dirty="0">
                <a:solidFill>
                  <a:schemeClr val="tx2">
                    <a:lumMod val="60000"/>
                    <a:lumOff val="40000"/>
                  </a:schemeClr>
                </a:solidFill>
                <a:ea typeface="楷体_GB2312" pitchFamily="49" charset="-122"/>
                <a:cs typeface="Times New Roman" panose="02020603050405020304" pitchFamily="18" charset="0"/>
              </a:rPr>
              <a:t>) ); </a:t>
            </a:r>
          </a:p>
          <a:p>
            <a:pPr algn="just" eaLnBrk="1" hangingPunct="1">
              <a:lnSpc>
                <a:spcPts val="2400"/>
              </a:lnSpc>
              <a:spcBef>
                <a:spcPct val="12000"/>
              </a:spcBef>
              <a:buNone/>
              <a:defRPr/>
            </a:pPr>
            <a:r>
              <a:rPr lang="zh-CN" altLang="en-US"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pop</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tblpt</a:t>
            </a:r>
            <a:r>
              <a:rPr lang="en-US" altLang="zh-CN" sz="2400" b="1" dirty="0" err="1">
                <a:solidFill>
                  <a:schemeClr val="tx2">
                    <a:lumMod val="60000"/>
                    <a:lumOff val="40000"/>
                  </a:schemeClr>
                </a:solidFill>
                <a:ea typeface="楷体_GB2312" pitchFamily="49" charset="-122"/>
                <a:cs typeface="Times New Roman" panose="02020603050405020304" pitchFamily="18" charset="0"/>
              </a:rPr>
              <a:t>r</a:t>
            </a:r>
            <a:r>
              <a:rPr lang="en-US" altLang="zh-CN" sz="2400" b="1" dirty="0">
                <a:solidFill>
                  <a:schemeClr val="tx2">
                    <a:lumMod val="60000"/>
                    <a:lumOff val="40000"/>
                  </a:schemeClr>
                </a:solidFill>
                <a:ea typeface="楷体_GB2312" pitchFamily="49" charset="-122"/>
                <a:cs typeface="Times New Roman" panose="02020603050405020304" pitchFamily="18" charset="0"/>
              </a:rPr>
              <a:t> ); </a:t>
            </a:r>
          </a:p>
          <a:p>
            <a:pPr algn="just" eaLnBrk="1" hangingPunct="1">
              <a:lnSpc>
                <a:spcPts val="2400"/>
              </a:lnSpc>
              <a:spcBef>
                <a:spcPct val="12000"/>
              </a:spcBef>
              <a:buNone/>
              <a:defRPr/>
            </a:pP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pop</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offset </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p>
          <a:p>
            <a:pPr algn="just" eaLnBrk="1" hangingPunct="1">
              <a:lnSpc>
                <a:spcPts val="2400"/>
              </a:lnSpc>
              <a:spcBef>
                <a:spcPct val="12000"/>
              </a:spcBef>
              <a:buNone/>
              <a:defRPr/>
            </a:pPr>
            <a:r>
              <a:rPr lang="en-US" altLang="zh-CN" sz="2400" b="1" i="1" dirty="0">
                <a:solidFill>
                  <a:srgbClr val="FF0000"/>
                </a:solidFill>
                <a:ea typeface="楷体_GB2312" pitchFamily="49" charset="-122"/>
                <a:cs typeface="Times New Roman" panose="02020603050405020304" pitchFamily="18" charset="0"/>
              </a:rPr>
              <a:t>M </a:t>
            </a:r>
            <a:r>
              <a:rPr lang="en-US" altLang="zh-CN" sz="2400" b="1" dirty="0">
                <a:solidFill>
                  <a:srgbClr val="FF0000"/>
                </a:solidFill>
                <a:ea typeface="楷体_GB2312" pitchFamily="49" charset="-122"/>
                <a:cs typeface="Times New Roman" panose="02020603050405020304" pitchFamily="18" charset="0"/>
                <a:sym typeface="Symbol" panose="05050102010706020507" pitchFamily="18" charset="2"/>
              </a:rPr>
              <a:t></a:t>
            </a:r>
            <a:r>
              <a:rPr lang="en-US" altLang="zh-CN" sz="2400" b="1" dirty="0">
                <a:solidFill>
                  <a:srgbClr val="FF0000"/>
                </a:solidFill>
                <a:ea typeface="楷体_GB2312" pitchFamily="49" charset="-122"/>
                <a:cs typeface="Times New Roman" panose="02020603050405020304" pitchFamily="18" charset="0"/>
              </a:rPr>
              <a:t> </a:t>
            </a:r>
            <a:r>
              <a:rPr lang="en-US" altLang="zh-CN" sz="2400" b="1" i="1" dirty="0">
                <a:solidFill>
                  <a:srgbClr val="FF0000"/>
                </a:solidFill>
                <a:ea typeface="楷体_GB2312" pitchFamily="49" charset="-122"/>
                <a:cs typeface="Times New Roman" panose="02020603050405020304" pitchFamily="18" charset="0"/>
                <a:sym typeface="Symbol" panose="05050102010706020507" pitchFamily="18" charset="2"/>
              </a:rPr>
              <a:t></a:t>
            </a:r>
            <a:r>
              <a:rPr lang="en-US" altLang="zh-CN" sz="2400" b="1" dirty="0">
                <a:ea typeface="楷体_GB2312" pitchFamily="49" charset="-122"/>
                <a:cs typeface="Times New Roman" panose="02020603050405020304" pitchFamily="18" charset="0"/>
                <a:sym typeface="Symbol" panose="05050102010706020507" pitchFamily="18" charset="2"/>
              </a:rPr>
              <a:t>	</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t </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mktable</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nil </a:t>
            </a:r>
            <a:r>
              <a:rPr lang="en-US" altLang="zh-CN" sz="2400" b="1" dirty="0">
                <a:solidFill>
                  <a:schemeClr val="tx2">
                    <a:lumMod val="60000"/>
                    <a:lumOff val="40000"/>
                  </a:schemeClr>
                </a:solidFill>
                <a:ea typeface="楷体_GB2312" pitchFamily="49" charset="-122"/>
                <a:cs typeface="Times New Roman" panose="02020603050405020304" pitchFamily="18" charset="0"/>
              </a:rPr>
              <a:t>);</a:t>
            </a:r>
          </a:p>
          <a:p>
            <a:pPr algn="just" eaLnBrk="1" hangingPunct="1">
              <a:lnSpc>
                <a:spcPts val="2400"/>
              </a:lnSpc>
              <a:spcBef>
                <a:spcPct val="12000"/>
              </a:spcBef>
              <a:buNone/>
              <a:defRPr/>
            </a:pP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push</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t</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tblptr</a:t>
            </a:r>
            <a:r>
              <a:rPr lang="en-US" altLang="zh-CN" sz="2400" b="1" dirty="0">
                <a:solidFill>
                  <a:schemeClr val="tx2">
                    <a:lumMod val="60000"/>
                    <a:lumOff val="40000"/>
                  </a:schemeClr>
                </a:solidFill>
                <a:ea typeface="楷体_GB2312" pitchFamily="49" charset="-122"/>
                <a:cs typeface="Times New Roman" panose="02020603050405020304" pitchFamily="18" charset="0"/>
              </a:rPr>
              <a:t> ); </a:t>
            </a:r>
          </a:p>
          <a:p>
            <a:pPr algn="just" eaLnBrk="1" hangingPunct="1">
              <a:lnSpc>
                <a:spcPts val="2400"/>
              </a:lnSpc>
              <a:spcBef>
                <a:spcPct val="12000"/>
              </a:spcBef>
              <a:buNone/>
              <a:defRPr/>
            </a:pP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push</a:t>
            </a:r>
            <a:r>
              <a:rPr lang="en-US" altLang="zh-CN" sz="2400" b="1" dirty="0">
                <a:solidFill>
                  <a:schemeClr val="tx2">
                    <a:lumMod val="60000"/>
                    <a:lumOff val="40000"/>
                  </a:schemeClr>
                </a:solidFill>
                <a:ea typeface="楷体_GB2312" pitchFamily="49" charset="-122"/>
                <a:cs typeface="Times New Roman" panose="02020603050405020304" pitchFamily="18" charset="0"/>
              </a:rPr>
              <a:t>( 0, </a:t>
            </a:r>
            <a:r>
              <a:rPr lang="en-US" altLang="zh-CN" sz="2400" b="1" i="1" dirty="0">
                <a:solidFill>
                  <a:schemeClr val="tx2">
                    <a:lumMod val="60000"/>
                    <a:lumOff val="40000"/>
                  </a:schemeClr>
                </a:solidFill>
                <a:ea typeface="楷体_GB2312" pitchFamily="49" charset="-122"/>
                <a:cs typeface="Times New Roman" panose="02020603050405020304" pitchFamily="18" charset="0"/>
              </a:rPr>
              <a:t>offset</a:t>
            </a:r>
            <a:r>
              <a:rPr lang="en-US" altLang="zh-CN" sz="2400" b="1" dirty="0">
                <a:solidFill>
                  <a:schemeClr val="tx2">
                    <a:lumMod val="60000"/>
                    <a:lumOff val="40000"/>
                  </a:schemeClr>
                </a:solidFill>
                <a:ea typeface="楷体_GB2312" pitchFamily="49" charset="-122"/>
                <a:cs typeface="Times New Roman" panose="02020603050405020304" pitchFamily="18" charset="0"/>
              </a:rPr>
              <a:t> ); }</a:t>
            </a:r>
          </a:p>
          <a:p>
            <a:pPr algn="just" eaLnBrk="1" hangingPunct="1">
              <a:lnSpc>
                <a:spcPts val="2400"/>
              </a:lnSpc>
              <a:spcBef>
                <a:spcPct val="12000"/>
              </a:spcBef>
              <a:buNone/>
              <a:defRPr/>
            </a:pPr>
            <a:r>
              <a:rPr lang="en-US" altLang="zh-CN" sz="2400" b="1" i="1" dirty="0">
                <a:solidFill>
                  <a:schemeClr val="tx1"/>
                </a:solidFill>
                <a:ea typeface="楷体_GB2312" pitchFamily="49" charset="-122"/>
                <a:cs typeface="Times New Roman" panose="02020603050405020304" pitchFamily="18" charset="0"/>
              </a:rPr>
              <a:t>D</a:t>
            </a:r>
            <a:r>
              <a:rPr lang="en-US" altLang="zh-CN" sz="2400" b="1" dirty="0">
                <a:solidFill>
                  <a:schemeClr val="tx1"/>
                </a:solidFill>
                <a:ea typeface="楷体_GB2312" pitchFamily="49" charset="-122"/>
                <a:cs typeface="Times New Roman" panose="02020603050405020304" pitchFamily="18" charset="0"/>
              </a:rPr>
              <a:t> </a:t>
            </a:r>
            <a:r>
              <a:rPr lang="en-US" altLang="zh-CN" sz="2400" b="1" dirty="0">
                <a:solidFill>
                  <a:schemeClr val="tx1"/>
                </a:solidFill>
                <a:ea typeface="楷体_GB2312" pitchFamily="49" charset="-122"/>
                <a:cs typeface="Times New Roman" panose="02020603050405020304" pitchFamily="18" charset="0"/>
                <a:sym typeface="Symbol" panose="05050102010706020507" pitchFamily="18" charset="2"/>
              </a:rPr>
              <a:t></a:t>
            </a:r>
            <a:r>
              <a:rPr lang="en-US" altLang="zh-CN" sz="2400" b="1" dirty="0">
                <a:solidFill>
                  <a:schemeClr val="tx1"/>
                </a:solidFill>
                <a:ea typeface="楷体_GB2312" pitchFamily="49" charset="-122"/>
                <a:cs typeface="Times New Roman" panose="02020603050405020304" pitchFamily="18" charset="0"/>
              </a:rPr>
              <a:t> </a:t>
            </a:r>
            <a:r>
              <a:rPr lang="en-US" altLang="zh-CN" sz="2400" b="1" i="1" dirty="0">
                <a:solidFill>
                  <a:schemeClr val="tx1"/>
                </a:solidFill>
                <a:ea typeface="楷体_GB2312" pitchFamily="49" charset="-122"/>
                <a:cs typeface="Times New Roman" panose="02020603050405020304" pitchFamily="18" charset="0"/>
              </a:rPr>
              <a:t>D</a:t>
            </a:r>
            <a:r>
              <a:rPr lang="en-US" altLang="zh-CN" sz="2400" b="1" i="1" baseline="-30000" dirty="0">
                <a:solidFill>
                  <a:schemeClr val="tx1"/>
                </a:solidFill>
                <a:ea typeface="楷体_GB2312" pitchFamily="49" charset="-122"/>
                <a:cs typeface="Times New Roman" panose="02020603050405020304" pitchFamily="18" charset="0"/>
              </a:rPr>
              <a:t>1 </a:t>
            </a:r>
            <a:r>
              <a:rPr lang="en-US" altLang="zh-CN" sz="2400" b="1" dirty="0">
                <a:solidFill>
                  <a:schemeClr val="tx1"/>
                </a:solidFill>
                <a:ea typeface="楷体_GB2312" pitchFamily="49" charset="-122"/>
                <a:cs typeface="Times New Roman" panose="02020603050405020304" pitchFamily="18" charset="0"/>
              </a:rPr>
              <a:t> </a:t>
            </a:r>
            <a:r>
              <a:rPr lang="en-US" altLang="zh-CN" sz="2400" b="1" i="1" dirty="0">
                <a:solidFill>
                  <a:schemeClr val="tx1"/>
                </a:solidFill>
                <a:ea typeface="楷体_GB2312" pitchFamily="49" charset="-122"/>
                <a:cs typeface="Times New Roman" panose="02020603050405020304" pitchFamily="18" charset="0"/>
              </a:rPr>
              <a:t>D</a:t>
            </a:r>
            <a:r>
              <a:rPr lang="en-US" altLang="zh-CN" sz="2400" b="1" i="1" baseline="-30000" dirty="0">
                <a:solidFill>
                  <a:schemeClr val="tx1"/>
                </a:solidFill>
                <a:ea typeface="楷体_GB2312" pitchFamily="49" charset="-122"/>
                <a:cs typeface="Times New Roman" panose="02020603050405020304" pitchFamily="18" charset="0"/>
              </a:rPr>
              <a:t>2</a:t>
            </a:r>
            <a:endParaRPr lang="en-US" altLang="zh-CN" sz="2400" b="1" i="1" dirty="0">
              <a:solidFill>
                <a:schemeClr val="tx1"/>
              </a:solidFill>
              <a:ea typeface="楷体_GB2312" pitchFamily="49" charset="-122"/>
              <a:cs typeface="Times New Roman" panose="02020603050405020304" pitchFamily="18" charset="0"/>
            </a:endParaRPr>
          </a:p>
          <a:p>
            <a:pPr algn="just" eaLnBrk="1" hangingPunct="1">
              <a:lnSpc>
                <a:spcPts val="2400"/>
              </a:lnSpc>
              <a:spcBef>
                <a:spcPct val="12000"/>
              </a:spcBef>
              <a:buNone/>
              <a:defRPr/>
            </a:pPr>
            <a:r>
              <a:rPr lang="en-US" altLang="zh-CN" sz="2400" b="1" i="1" dirty="0" err="1">
                <a:solidFill>
                  <a:schemeClr val="tx1"/>
                </a:solidFill>
                <a:ea typeface="楷体_GB2312" pitchFamily="49" charset="-122"/>
                <a:cs typeface="Times New Roman" panose="02020603050405020304" pitchFamily="18" charset="0"/>
              </a:rPr>
              <a:t>D</a:t>
            </a:r>
            <a:r>
              <a:rPr lang="en-US" altLang="zh-CN" sz="2400" b="1" i="1" baseline="-30000" dirty="0" err="1">
                <a:solidFill>
                  <a:schemeClr val="tx1"/>
                </a:solidFill>
                <a:ea typeface="楷体_GB2312" pitchFamily="49" charset="-122"/>
                <a:cs typeface="Times New Roman" panose="02020603050405020304" pitchFamily="18" charset="0"/>
              </a:rPr>
              <a:t>p</a:t>
            </a:r>
            <a:r>
              <a:rPr lang="en-US" altLang="zh-CN" sz="2400" b="1" i="1" dirty="0">
                <a:solidFill>
                  <a:schemeClr val="tx1"/>
                </a:solidFill>
                <a:ea typeface="楷体_GB2312" pitchFamily="49" charset="-122"/>
                <a:cs typeface="Times New Roman" panose="02020603050405020304" pitchFamily="18" charset="0"/>
              </a:rPr>
              <a:t> </a:t>
            </a:r>
            <a:r>
              <a:rPr lang="en-US" altLang="zh-CN" sz="2400" b="1" dirty="0">
                <a:solidFill>
                  <a:schemeClr val="tx1"/>
                </a:solidFill>
                <a:ea typeface="楷体_GB2312" pitchFamily="49" charset="-122"/>
                <a:cs typeface="Times New Roman" panose="02020603050405020304" pitchFamily="18" charset="0"/>
                <a:sym typeface="Symbol" panose="05050102010706020507" pitchFamily="18" charset="2"/>
              </a:rPr>
              <a:t></a:t>
            </a:r>
            <a:r>
              <a:rPr lang="en-US" altLang="zh-CN" sz="2400" b="1" dirty="0">
                <a:solidFill>
                  <a:schemeClr val="tx1"/>
                </a:solidFill>
                <a:ea typeface="楷体_GB2312" pitchFamily="49" charset="-122"/>
                <a:cs typeface="Times New Roman" panose="02020603050405020304" pitchFamily="18" charset="0"/>
              </a:rPr>
              <a:t> </a:t>
            </a:r>
            <a:r>
              <a:rPr lang="en-US" altLang="zh-CN" sz="2400" b="1" dirty="0" err="1">
                <a:solidFill>
                  <a:schemeClr val="tx1"/>
                </a:solidFill>
                <a:ea typeface="楷体_GB2312" pitchFamily="49" charset="-122"/>
                <a:cs typeface="Times New Roman" panose="02020603050405020304" pitchFamily="18" charset="0"/>
              </a:rPr>
              <a:t>proc</a:t>
            </a:r>
            <a:r>
              <a:rPr lang="en-US" altLang="zh-CN" sz="2400" b="1" dirty="0">
                <a:solidFill>
                  <a:schemeClr val="tx1"/>
                </a:solidFill>
                <a:ea typeface="楷体_GB2312" pitchFamily="49" charset="-122"/>
                <a:cs typeface="Times New Roman" panose="02020603050405020304" pitchFamily="18" charset="0"/>
              </a:rPr>
              <a:t> id ; </a:t>
            </a:r>
            <a:r>
              <a:rPr lang="en-US" altLang="zh-CN" sz="2400" b="1" i="1" dirty="0">
                <a:solidFill>
                  <a:srgbClr val="FF0000"/>
                </a:solidFill>
                <a:ea typeface="楷体_GB2312" pitchFamily="49" charset="-122"/>
                <a:cs typeface="Times New Roman" panose="02020603050405020304" pitchFamily="18" charset="0"/>
              </a:rPr>
              <a:t>N</a:t>
            </a:r>
            <a:r>
              <a:rPr lang="en-US" altLang="zh-CN" sz="2400" b="1" i="1" dirty="0">
                <a:ea typeface="楷体_GB2312" pitchFamily="49" charset="-122"/>
                <a:cs typeface="Times New Roman" panose="02020603050405020304" pitchFamily="18" charset="0"/>
              </a:rPr>
              <a:t> </a:t>
            </a:r>
            <a:r>
              <a:rPr lang="en-US" altLang="zh-CN" sz="2400" b="1" i="1" dirty="0">
                <a:solidFill>
                  <a:schemeClr val="tx1"/>
                </a:solidFill>
                <a:ea typeface="楷体_GB2312" pitchFamily="49" charset="-122"/>
                <a:cs typeface="Times New Roman" panose="02020603050405020304" pitchFamily="18" charset="0"/>
              </a:rPr>
              <a:t>D</a:t>
            </a:r>
            <a:r>
              <a:rPr lang="en-US" altLang="zh-CN" sz="2400" b="1" i="1" baseline="-30000" dirty="0">
                <a:solidFill>
                  <a:schemeClr val="tx1"/>
                </a:solidFill>
                <a:ea typeface="楷体_GB2312" pitchFamily="49" charset="-122"/>
                <a:cs typeface="Times New Roman" panose="02020603050405020304" pitchFamily="18" charset="0"/>
              </a:rPr>
              <a:t>1</a:t>
            </a:r>
            <a:r>
              <a:rPr lang="en-US" altLang="zh-CN" sz="2400" b="1" dirty="0">
                <a:solidFill>
                  <a:schemeClr val="tx1"/>
                </a:solidFill>
                <a:ea typeface="楷体_GB2312" pitchFamily="49" charset="-122"/>
                <a:cs typeface="Times New Roman" panose="02020603050405020304" pitchFamily="18" charset="0"/>
              </a:rPr>
              <a:t> </a:t>
            </a:r>
            <a:r>
              <a:rPr lang="en-US" altLang="zh-CN" sz="2400" b="1" i="1" dirty="0">
                <a:solidFill>
                  <a:schemeClr val="tx1"/>
                </a:solidFill>
                <a:ea typeface="楷体_GB2312" pitchFamily="49" charset="-122"/>
                <a:cs typeface="Times New Roman" panose="02020603050405020304" pitchFamily="18" charset="0"/>
              </a:rPr>
              <a:t>S </a:t>
            </a:r>
            <a:r>
              <a:rPr lang="en-US" altLang="zh-CN" sz="2400" b="1" dirty="0">
                <a:solidFill>
                  <a:schemeClr val="tx2">
                    <a:lumMod val="60000"/>
                    <a:lumOff val="40000"/>
                  </a:schemeClr>
                </a:solidFill>
                <a:ea typeface="楷体_GB2312" pitchFamily="49" charset="-122"/>
                <a:cs typeface="Times New Roman" panose="02020603050405020304" pitchFamily="18" charset="0"/>
              </a:rPr>
              <a:t>{</a:t>
            </a:r>
            <a:r>
              <a:rPr lang="en-US" altLang="zh-CN" sz="2400" b="1" i="1" dirty="0">
                <a:solidFill>
                  <a:schemeClr val="tx2">
                    <a:lumMod val="60000"/>
                    <a:lumOff val="40000"/>
                  </a:schemeClr>
                </a:solidFill>
                <a:ea typeface="楷体_GB2312" pitchFamily="49" charset="-122"/>
                <a:cs typeface="Times New Roman" panose="02020603050405020304" pitchFamily="18" charset="0"/>
              </a:rPr>
              <a:t> t </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top</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tblptr</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p>
          <a:p>
            <a:pPr algn="just" eaLnBrk="1" hangingPunct="1">
              <a:lnSpc>
                <a:spcPts val="2400"/>
              </a:lnSpc>
              <a:spcBef>
                <a:spcPct val="12000"/>
              </a:spcBef>
              <a:buNone/>
              <a:defRPr/>
            </a:pP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addwidth</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t</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top</a:t>
            </a:r>
            <a:r>
              <a:rPr lang="en-US" altLang="zh-CN" sz="2400" b="1" dirty="0">
                <a:solidFill>
                  <a:schemeClr val="tx2">
                    <a:lumMod val="60000"/>
                    <a:lumOff val="40000"/>
                  </a:schemeClr>
                </a:solidFill>
                <a:ea typeface="楷体_GB2312" pitchFamily="49" charset="-122"/>
                <a:cs typeface="Times New Roman" panose="02020603050405020304" pitchFamily="18" charset="0"/>
              </a:rPr>
              <a:t>(</a:t>
            </a:r>
            <a:r>
              <a:rPr lang="en-US" altLang="zh-CN" sz="2400" b="1" i="1" dirty="0">
                <a:solidFill>
                  <a:schemeClr val="tx2">
                    <a:lumMod val="60000"/>
                    <a:lumOff val="40000"/>
                  </a:schemeClr>
                </a:solidFill>
                <a:ea typeface="楷体_GB2312" pitchFamily="49" charset="-122"/>
                <a:cs typeface="Times New Roman" panose="02020603050405020304" pitchFamily="18" charset="0"/>
              </a:rPr>
              <a:t>offset</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p>
          <a:p>
            <a:pPr algn="just" eaLnBrk="1" hangingPunct="1">
              <a:lnSpc>
                <a:spcPts val="2400"/>
              </a:lnSpc>
              <a:spcBef>
                <a:spcPct val="12000"/>
              </a:spcBef>
              <a:buNone/>
              <a:defRPr/>
            </a:pP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pop</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tblptr</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p>
          <a:p>
            <a:pPr algn="just" eaLnBrk="1" hangingPunct="1">
              <a:lnSpc>
                <a:spcPts val="2400"/>
              </a:lnSpc>
              <a:spcBef>
                <a:spcPct val="12000"/>
              </a:spcBef>
              <a:buNone/>
              <a:defRPr/>
            </a:pP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pop</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offset</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p>
          <a:p>
            <a:pPr algn="just" eaLnBrk="1" hangingPunct="1">
              <a:lnSpc>
                <a:spcPts val="2400"/>
              </a:lnSpc>
              <a:spcBef>
                <a:spcPct val="12000"/>
              </a:spcBef>
              <a:buNone/>
              <a:defRPr/>
            </a:pP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enterproc</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top</a:t>
            </a:r>
            <a:r>
              <a:rPr lang="en-US" altLang="zh-CN" sz="2400" b="1" dirty="0">
                <a:solidFill>
                  <a:schemeClr val="tx2">
                    <a:lumMod val="60000"/>
                    <a:lumOff val="40000"/>
                  </a:schemeClr>
                </a:solidFill>
                <a:ea typeface="楷体_GB2312" pitchFamily="49" charset="-122"/>
                <a:cs typeface="Times New Roman" panose="02020603050405020304" pitchFamily="18" charset="0"/>
              </a:rPr>
              <a:t>(</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tblptr</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dirty="0" err="1">
                <a:solidFill>
                  <a:schemeClr val="tx2">
                    <a:lumMod val="60000"/>
                    <a:lumOff val="40000"/>
                  </a:schemeClr>
                </a:solidFill>
                <a:ea typeface="楷体_GB2312" pitchFamily="49" charset="-122"/>
                <a:cs typeface="Times New Roman" panose="02020603050405020304" pitchFamily="18" charset="0"/>
              </a:rPr>
              <a:t>id.</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lexeme</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t</a:t>
            </a:r>
            <a:r>
              <a:rPr lang="en-US" altLang="zh-CN" sz="2400" b="1" dirty="0">
                <a:solidFill>
                  <a:schemeClr val="tx2">
                    <a:lumMod val="60000"/>
                    <a:lumOff val="40000"/>
                  </a:schemeClr>
                </a:solidFill>
                <a:ea typeface="楷体_GB2312" pitchFamily="49" charset="-122"/>
                <a:cs typeface="Times New Roman" panose="02020603050405020304" pitchFamily="18" charset="0"/>
              </a:rPr>
              <a:t> ); }</a:t>
            </a:r>
          </a:p>
          <a:p>
            <a:pPr algn="just" eaLnBrk="1" hangingPunct="1">
              <a:lnSpc>
                <a:spcPts val="2400"/>
              </a:lnSpc>
              <a:spcBef>
                <a:spcPct val="12000"/>
              </a:spcBef>
              <a:buNone/>
              <a:defRPr/>
            </a:pPr>
            <a:r>
              <a:rPr lang="en-US" altLang="zh-CN" sz="2400" b="1" i="1" dirty="0" err="1">
                <a:solidFill>
                  <a:schemeClr val="tx1"/>
                </a:solidFill>
                <a:ea typeface="楷体_GB2312" pitchFamily="49" charset="-122"/>
                <a:cs typeface="Times New Roman" panose="02020603050405020304" pitchFamily="18" charset="0"/>
              </a:rPr>
              <a:t>D</a:t>
            </a:r>
            <a:r>
              <a:rPr lang="en-US" altLang="zh-CN" sz="2400" b="1" i="1" baseline="-30000" dirty="0" err="1">
                <a:solidFill>
                  <a:schemeClr val="tx1"/>
                </a:solidFill>
                <a:ea typeface="楷体_GB2312" pitchFamily="49" charset="-122"/>
                <a:cs typeface="Times New Roman" panose="02020603050405020304" pitchFamily="18" charset="0"/>
              </a:rPr>
              <a:t>v</a:t>
            </a:r>
            <a:r>
              <a:rPr lang="en-US" altLang="zh-CN" sz="2400" b="1" dirty="0">
                <a:solidFill>
                  <a:schemeClr val="tx1"/>
                </a:solidFill>
                <a:ea typeface="楷体_GB2312" pitchFamily="49" charset="-122"/>
                <a:cs typeface="Times New Roman" panose="02020603050405020304" pitchFamily="18" charset="0"/>
                <a:sym typeface="Symbol" panose="05050102010706020507" pitchFamily="18" charset="2"/>
              </a:rPr>
              <a:t> </a:t>
            </a:r>
            <a:r>
              <a:rPr lang="en-US" altLang="zh-CN" sz="2400" b="1" dirty="0">
                <a:solidFill>
                  <a:schemeClr val="tx1"/>
                </a:solidFill>
                <a:ea typeface="楷体_GB2312" pitchFamily="49" charset="-122"/>
                <a:cs typeface="Times New Roman" panose="02020603050405020304" pitchFamily="18" charset="0"/>
              </a:rPr>
              <a:t>id: </a:t>
            </a:r>
            <a:r>
              <a:rPr lang="en-US" altLang="zh-CN" sz="2400" b="1" i="1" dirty="0">
                <a:solidFill>
                  <a:schemeClr val="tx1"/>
                </a:solidFill>
                <a:ea typeface="楷体_GB2312" pitchFamily="49" charset="-122"/>
                <a:cs typeface="Times New Roman" panose="02020603050405020304" pitchFamily="18" charset="0"/>
              </a:rPr>
              <a:t>T</a:t>
            </a:r>
            <a:r>
              <a:rPr lang="en-US" altLang="zh-CN" sz="2400" b="1" dirty="0">
                <a:solidFill>
                  <a:schemeClr val="tx1"/>
                </a:solidFill>
                <a:ea typeface="楷体_GB2312" pitchFamily="49" charset="-122"/>
                <a:cs typeface="Times New Roman" panose="02020603050405020304" pitchFamily="18" charset="0"/>
              </a:rPr>
              <a:t> ; </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enter</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top</a:t>
            </a:r>
            <a:r>
              <a:rPr lang="en-US" altLang="zh-CN" sz="2400" b="1" dirty="0">
                <a:solidFill>
                  <a:schemeClr val="tx2">
                    <a:lumMod val="60000"/>
                    <a:lumOff val="40000"/>
                  </a:schemeClr>
                </a:solidFill>
                <a:ea typeface="楷体_GB2312" pitchFamily="49" charset="-122"/>
                <a:cs typeface="Times New Roman" panose="02020603050405020304" pitchFamily="18" charset="0"/>
              </a:rPr>
              <a:t>(</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tblptr</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dirty="0" err="1">
                <a:solidFill>
                  <a:schemeClr val="tx2">
                    <a:lumMod val="60000"/>
                    <a:lumOff val="40000"/>
                  </a:schemeClr>
                </a:solidFill>
                <a:ea typeface="楷体_GB2312" pitchFamily="49" charset="-122"/>
                <a:cs typeface="Times New Roman" panose="02020603050405020304" pitchFamily="18" charset="0"/>
              </a:rPr>
              <a:t>id.</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lexeme</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T.type</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top</a:t>
            </a:r>
            <a:r>
              <a:rPr lang="en-US" altLang="zh-CN" sz="2400" b="1" dirty="0">
                <a:solidFill>
                  <a:schemeClr val="tx2">
                    <a:lumMod val="60000"/>
                    <a:lumOff val="40000"/>
                  </a:schemeClr>
                </a:solidFill>
                <a:ea typeface="楷体_GB2312" pitchFamily="49" charset="-122"/>
                <a:cs typeface="Times New Roman" panose="02020603050405020304" pitchFamily="18" charset="0"/>
              </a:rPr>
              <a:t>(</a:t>
            </a:r>
            <a:r>
              <a:rPr lang="en-US" altLang="zh-CN" sz="2400" b="1" i="1" dirty="0">
                <a:solidFill>
                  <a:schemeClr val="tx2">
                    <a:lumMod val="60000"/>
                    <a:lumOff val="40000"/>
                  </a:schemeClr>
                </a:solidFill>
                <a:ea typeface="楷体_GB2312" pitchFamily="49" charset="-122"/>
                <a:cs typeface="Times New Roman" panose="02020603050405020304" pitchFamily="18" charset="0"/>
              </a:rPr>
              <a:t>offset</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p>
          <a:p>
            <a:pPr algn="just" eaLnBrk="1" hangingPunct="1">
              <a:lnSpc>
                <a:spcPts val="2400"/>
              </a:lnSpc>
              <a:spcBef>
                <a:spcPct val="12000"/>
              </a:spcBef>
              <a:buNone/>
              <a:defRPr/>
            </a:pP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top</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offset</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zh-CN" altLang="en-US"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top</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offset</a:t>
            </a:r>
            <a:r>
              <a:rPr lang="zh-CN" altLang="en-US" sz="2400" b="1" dirty="0">
                <a:solidFill>
                  <a:schemeClr val="tx2">
                    <a:lumMod val="60000"/>
                    <a:lumOff val="40000"/>
                  </a:schemeClr>
                </a:solidFill>
                <a:ea typeface="楷体_GB2312" pitchFamily="49" charset="-122"/>
                <a:cs typeface="Times New Roman" panose="02020603050405020304" pitchFamily="18" charset="0"/>
              </a:rPr>
              <a:t>）</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T.width</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p>
          <a:p>
            <a:pPr algn="just" eaLnBrk="1" hangingPunct="1">
              <a:lnSpc>
                <a:spcPts val="2400"/>
              </a:lnSpc>
              <a:spcBef>
                <a:spcPct val="12000"/>
              </a:spcBef>
              <a:buNone/>
              <a:defRPr/>
            </a:pPr>
            <a:r>
              <a:rPr lang="en-US" altLang="zh-CN" sz="2400" b="1" i="1" dirty="0">
                <a:solidFill>
                  <a:srgbClr val="FF0000"/>
                </a:solidFill>
                <a:ea typeface="楷体_GB2312" pitchFamily="49" charset="-122"/>
                <a:cs typeface="Times New Roman" panose="02020603050405020304" pitchFamily="18" charset="0"/>
              </a:rPr>
              <a:t>N </a:t>
            </a:r>
            <a:r>
              <a:rPr lang="en-US" altLang="zh-CN" sz="2400" b="1" dirty="0">
                <a:solidFill>
                  <a:srgbClr val="FF0000"/>
                </a:solidFill>
                <a:ea typeface="楷体_GB2312" pitchFamily="49" charset="-122"/>
                <a:cs typeface="Times New Roman" panose="02020603050405020304" pitchFamily="18" charset="0"/>
                <a:sym typeface="Symbol" panose="05050102010706020507" pitchFamily="18" charset="2"/>
              </a:rPr>
              <a:t></a:t>
            </a:r>
            <a:r>
              <a:rPr lang="en-US" altLang="zh-CN" sz="2400" b="1" dirty="0">
                <a:solidFill>
                  <a:srgbClr val="FF0000"/>
                </a:solidFill>
                <a:ea typeface="楷体_GB2312" pitchFamily="49" charset="-122"/>
                <a:cs typeface="Times New Roman" panose="02020603050405020304" pitchFamily="18" charset="0"/>
              </a:rPr>
              <a:t> </a:t>
            </a:r>
            <a:r>
              <a:rPr lang="en-US" altLang="zh-CN" sz="2400" b="1" dirty="0">
                <a:solidFill>
                  <a:srgbClr val="FF0000"/>
                </a:solidFill>
                <a:ea typeface="楷体_GB2312" pitchFamily="49" charset="-122"/>
                <a:cs typeface="Times New Roman" panose="02020603050405020304" pitchFamily="18" charset="0"/>
                <a:sym typeface="Symbol" panose="05050102010706020507" pitchFamily="18" charset="2"/>
              </a:rPr>
              <a:t></a:t>
            </a:r>
            <a:r>
              <a:rPr lang="en-US" altLang="zh-CN" sz="2400" b="1" dirty="0">
                <a:ea typeface="楷体_GB2312" pitchFamily="49" charset="-122"/>
                <a:cs typeface="Times New Roman" panose="02020603050405020304" pitchFamily="18" charset="0"/>
                <a:sym typeface="Symbol" panose="05050102010706020507" pitchFamily="18" charset="2"/>
              </a:rPr>
              <a:t>	</a:t>
            </a:r>
            <a:r>
              <a:rPr lang="en-US" altLang="zh-CN" sz="2400" b="1" dirty="0">
                <a:solidFill>
                  <a:schemeClr val="tx2">
                    <a:lumMod val="60000"/>
                    <a:lumOff val="40000"/>
                  </a:schemeClr>
                </a:solidFill>
                <a:ea typeface="楷体_GB2312" pitchFamily="49" charset="-122"/>
                <a:cs typeface="Times New Roman" panose="02020603050405020304" pitchFamily="18" charset="0"/>
              </a:rPr>
              <a:t>{</a:t>
            </a:r>
            <a:r>
              <a:rPr lang="en-US" altLang="zh-CN" sz="2400" b="1" i="1" dirty="0">
                <a:solidFill>
                  <a:schemeClr val="tx2">
                    <a:lumMod val="60000"/>
                    <a:lumOff val="40000"/>
                  </a:schemeClr>
                </a:solidFill>
                <a:ea typeface="楷体_GB2312" pitchFamily="49" charset="-122"/>
                <a:cs typeface="Times New Roman" panose="02020603050405020304" pitchFamily="18" charset="0"/>
              </a:rPr>
              <a:t> t </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mktable</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top</a:t>
            </a:r>
            <a:r>
              <a:rPr lang="en-US" altLang="zh-CN" sz="2400" b="1" dirty="0">
                <a:solidFill>
                  <a:schemeClr val="tx2">
                    <a:lumMod val="60000"/>
                    <a:lumOff val="40000"/>
                  </a:schemeClr>
                </a:solidFill>
                <a:ea typeface="楷体_GB2312" pitchFamily="49" charset="-122"/>
                <a:cs typeface="Times New Roman" panose="02020603050405020304" pitchFamily="18" charset="0"/>
              </a:rPr>
              <a:t>(</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tblptr</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p>
          <a:p>
            <a:pPr algn="just" eaLnBrk="1" hangingPunct="1">
              <a:lnSpc>
                <a:spcPts val="2400"/>
              </a:lnSpc>
              <a:spcBef>
                <a:spcPct val="12000"/>
              </a:spcBef>
              <a:buNone/>
              <a:defRPr/>
            </a:pP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push</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t</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tblptr</a:t>
            </a:r>
            <a:r>
              <a:rPr lang="en-US" altLang="zh-CN" sz="2400" b="1" dirty="0">
                <a:solidFill>
                  <a:schemeClr val="tx2">
                    <a:lumMod val="60000"/>
                    <a:lumOff val="40000"/>
                  </a:schemeClr>
                </a:solidFill>
                <a:ea typeface="楷体_GB2312" pitchFamily="49" charset="-122"/>
                <a:cs typeface="Times New Roman" panose="02020603050405020304" pitchFamily="18" charset="0"/>
              </a:rPr>
              <a:t> ); </a:t>
            </a:r>
            <a:r>
              <a:rPr lang="en-US" altLang="zh-CN" sz="2400" b="1" i="1" dirty="0">
                <a:solidFill>
                  <a:schemeClr val="tx2">
                    <a:lumMod val="60000"/>
                    <a:lumOff val="40000"/>
                  </a:schemeClr>
                </a:solidFill>
                <a:ea typeface="楷体_GB2312" pitchFamily="49" charset="-122"/>
                <a:cs typeface="Times New Roman" panose="02020603050405020304" pitchFamily="18" charset="0"/>
              </a:rPr>
              <a:t>push</a:t>
            </a:r>
            <a:r>
              <a:rPr lang="en-US" altLang="zh-CN" sz="2400" b="1" dirty="0">
                <a:solidFill>
                  <a:schemeClr val="tx2">
                    <a:lumMod val="60000"/>
                    <a:lumOff val="40000"/>
                  </a:schemeClr>
                </a:solidFill>
                <a:ea typeface="楷体_GB2312" pitchFamily="49" charset="-122"/>
                <a:cs typeface="Times New Roman" panose="02020603050405020304" pitchFamily="18" charset="0"/>
              </a:rPr>
              <a:t>( 0, </a:t>
            </a:r>
            <a:r>
              <a:rPr lang="en-US" altLang="zh-CN" sz="2400" b="1" i="1" dirty="0">
                <a:solidFill>
                  <a:schemeClr val="tx2">
                    <a:lumMod val="60000"/>
                    <a:lumOff val="40000"/>
                  </a:schemeClr>
                </a:solidFill>
                <a:ea typeface="楷体_GB2312" pitchFamily="49" charset="-122"/>
                <a:cs typeface="Times New Roman" panose="02020603050405020304" pitchFamily="18" charset="0"/>
              </a:rPr>
              <a:t>offset</a:t>
            </a:r>
            <a:r>
              <a:rPr lang="en-US" altLang="zh-CN" sz="2400" b="1" dirty="0">
                <a:solidFill>
                  <a:schemeClr val="tx2">
                    <a:lumMod val="60000"/>
                    <a:lumOff val="40000"/>
                  </a:schemeClr>
                </a:solidFill>
                <a:ea typeface="楷体_GB2312" pitchFamily="49" charset="-122"/>
                <a:cs typeface="Times New Roman" panose="02020603050405020304" pitchFamily="18" charset="0"/>
              </a:rPr>
              <a:t> ); } </a:t>
            </a:r>
            <a:endParaRPr lang="zh-CN" altLang="en-US" sz="2400" b="1" dirty="0">
              <a:solidFill>
                <a:schemeClr val="tx2">
                  <a:lumMod val="60000"/>
                  <a:lumOff val="40000"/>
                </a:schemeClr>
              </a:solidFill>
              <a:ea typeface="楷体_GB2312" pitchFamily="49" charset="-122"/>
              <a:cs typeface="Times New Roman" panose="02020603050405020304" pitchFamily="18" charset="0"/>
            </a:endParaRPr>
          </a:p>
        </p:txBody>
      </p:sp>
      <p:sp>
        <p:nvSpPr>
          <p:cNvPr id="132099" name="Rectangle 2"/>
          <p:cNvSpPr>
            <a:spLocks noGrp="1" noChangeArrowheads="1"/>
          </p:cNvSpPr>
          <p:nvPr>
            <p:ph type="title"/>
          </p:nvPr>
        </p:nvSpPr>
        <p:spPr>
          <a:xfrm>
            <a:off x="1007533" y="357718"/>
            <a:ext cx="10574867" cy="478367"/>
          </a:xfrm>
        </p:spPr>
        <p:txBody>
          <a:bodyPr/>
          <a:lstStyle/>
          <a:p>
            <a:r>
              <a:rPr lang="zh-CN" altLang="en-US" sz="400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嵌套过程声明语句的</a:t>
            </a:r>
            <a:r>
              <a:rPr lang="en-US" altLang="zh-CN" sz="4000" i="1">
                <a:solidFill>
                  <a:schemeClr val="tx1"/>
                </a:solidFill>
                <a:ea typeface="楷体_GB2312" pitchFamily="49" charset="-122"/>
                <a:cs typeface="Times New Roman" panose="02020603050405020304" pitchFamily="18" charset="0"/>
              </a:rPr>
              <a:t>SDT</a:t>
            </a:r>
            <a:endParaRPr lang="zh-CN" altLang="en-US" sz="4000" i="1">
              <a:solidFill>
                <a:schemeClr val="tx1"/>
              </a:solidFill>
              <a:ea typeface="楷体_GB2312" pitchFamily="49" charset="-122"/>
              <a:cs typeface="Times New Roman" panose="02020603050405020304" pitchFamily="18" charset="0"/>
            </a:endParaRPr>
          </a:p>
        </p:txBody>
      </p:sp>
      <p:sp>
        <p:nvSpPr>
          <p:cNvPr id="267268" name="AutoShape 4"/>
          <p:cNvSpPr>
            <a:spLocks noChangeArrowheads="1"/>
          </p:cNvSpPr>
          <p:nvPr/>
        </p:nvSpPr>
        <p:spPr bwMode="auto">
          <a:xfrm>
            <a:off x="4237567" y="1509184"/>
            <a:ext cx="7408333" cy="1056216"/>
          </a:xfrm>
          <a:prstGeom prst="wedgeRectCallout">
            <a:avLst>
              <a:gd name="adj1" fmla="val -54824"/>
              <a:gd name="adj2" fmla="val 38471"/>
            </a:avLst>
          </a:prstGeom>
          <a:solidFill>
            <a:schemeClr val="accent5">
              <a:lumMod val="60000"/>
              <a:lumOff val="40000"/>
            </a:schemeClr>
          </a:solidFill>
          <a:ln w="9525" algn="ctr">
            <a:solidFill>
              <a:schemeClr val="tx1"/>
            </a:solidFill>
            <a:prstDash val="solid"/>
            <a:miter lim="800000"/>
            <a:headEnd/>
            <a:tailEnd/>
          </a:ln>
        </p:spPr>
        <p:txBody>
          <a:bodyPr lIns="91440" tIns="45720" rIns="91440" bIns="45720" anchor="ctr"/>
          <a:lstStyle/>
          <a:p>
            <a:pPr eaLnBrk="1" hangingPunct="1">
              <a:defRPr/>
            </a:pPr>
            <a:r>
              <a:rPr lang="en-US" altLang="zh-CN" sz="2133" i="1" dirty="0" err="1">
                <a:solidFill>
                  <a:srgbClr val="0000FF"/>
                </a:solidFill>
                <a:ea typeface="楷体_GB2312"/>
                <a:cs typeface="楷体_GB2312"/>
              </a:rPr>
              <a:t>mktable</a:t>
            </a:r>
            <a:r>
              <a:rPr lang="en-US" altLang="zh-CN" sz="2133" dirty="0">
                <a:solidFill>
                  <a:srgbClr val="0000FF"/>
                </a:solidFill>
                <a:ea typeface="楷体_GB2312"/>
                <a:cs typeface="楷体_GB2312"/>
              </a:rPr>
              <a:t>(</a:t>
            </a:r>
            <a:r>
              <a:rPr lang="en-US" altLang="zh-CN" sz="2133" i="1" dirty="0">
                <a:solidFill>
                  <a:srgbClr val="0000FF"/>
                </a:solidFill>
                <a:ea typeface="楷体_GB2312"/>
                <a:cs typeface="楷体_GB2312"/>
              </a:rPr>
              <a:t> previous</a:t>
            </a:r>
            <a:r>
              <a:rPr lang="en-US" altLang="zh-CN" sz="2133" dirty="0">
                <a:solidFill>
                  <a:srgbClr val="0000FF"/>
                </a:solidFill>
                <a:ea typeface="楷体_GB2312"/>
                <a:cs typeface="楷体_GB2312"/>
              </a:rPr>
              <a:t> )</a:t>
            </a:r>
          </a:p>
          <a:p>
            <a:pPr eaLnBrk="1" hangingPunct="1">
              <a:defRPr/>
            </a:pPr>
            <a:r>
              <a:rPr lang="zh-CN" altLang="en-US" sz="2133" dirty="0">
                <a:solidFill>
                  <a:prstClr val="black"/>
                </a:solidFill>
                <a:ea typeface="楷体" pitchFamily="49" charset="-122"/>
                <a:cs typeface="Times New Roman" pitchFamily="18" charset="0"/>
              </a:rPr>
              <a:t>创建一个新的符号表，并返回指向新表的指针。参数 </a:t>
            </a:r>
            <a:r>
              <a:rPr lang="en-US" altLang="zh-CN" sz="2133" i="1" dirty="0">
                <a:solidFill>
                  <a:prstClr val="black"/>
                </a:solidFill>
                <a:ea typeface="楷体" pitchFamily="49" charset="-122"/>
                <a:cs typeface="Times New Roman" pitchFamily="18" charset="0"/>
              </a:rPr>
              <a:t>previous</a:t>
            </a:r>
            <a:r>
              <a:rPr lang="zh-CN" altLang="en-US" sz="2133" dirty="0">
                <a:solidFill>
                  <a:prstClr val="black"/>
                </a:solidFill>
                <a:ea typeface="楷体" pitchFamily="49" charset="-122"/>
                <a:cs typeface="Times New Roman" pitchFamily="18" charset="0"/>
              </a:rPr>
              <a:t>指向先前创建的符号表</a:t>
            </a:r>
            <a:r>
              <a:rPr lang="en-US" altLang="zh-CN" sz="2133" dirty="0">
                <a:solidFill>
                  <a:prstClr val="black"/>
                </a:solidFill>
                <a:ea typeface="楷体_GB2312"/>
                <a:cs typeface="楷体_GB2312"/>
              </a:rPr>
              <a:t>(</a:t>
            </a:r>
            <a:r>
              <a:rPr lang="zh-CN" altLang="en-US" sz="2133" dirty="0">
                <a:solidFill>
                  <a:prstClr val="black"/>
                </a:solidFill>
                <a:ea typeface="楷体" pitchFamily="49" charset="-122"/>
                <a:cs typeface="Times New Roman" pitchFamily="18" charset="0"/>
              </a:rPr>
              <a:t>外围过程的符号表</a:t>
            </a:r>
            <a:r>
              <a:rPr lang="en-US" altLang="zh-CN" sz="2133" dirty="0">
                <a:solidFill>
                  <a:prstClr val="black"/>
                </a:solidFill>
                <a:ea typeface="楷体_GB2312"/>
                <a:cs typeface="楷体_GB2312"/>
              </a:rPr>
              <a:t>)</a:t>
            </a:r>
            <a:endParaRPr lang="zh-CN" altLang="en-US" sz="2133" dirty="0">
              <a:solidFill>
                <a:prstClr val="black"/>
              </a:solidFill>
              <a:ea typeface="楷体" pitchFamily="49" charset="-122"/>
              <a:cs typeface="Times New Roman" pitchFamily="18" charset="0"/>
            </a:endParaRPr>
          </a:p>
        </p:txBody>
      </p:sp>
      <p:sp>
        <p:nvSpPr>
          <p:cNvPr id="267269" name="AutoShape 5"/>
          <p:cNvSpPr>
            <a:spLocks noChangeArrowheads="1"/>
          </p:cNvSpPr>
          <p:nvPr/>
        </p:nvSpPr>
        <p:spPr bwMode="auto">
          <a:xfrm>
            <a:off x="6959601" y="5810252"/>
            <a:ext cx="3841751" cy="882649"/>
          </a:xfrm>
          <a:prstGeom prst="wedgeRectCallout">
            <a:avLst>
              <a:gd name="adj1" fmla="val -40495"/>
              <a:gd name="adj2" fmla="val -67081"/>
            </a:avLst>
          </a:prstGeom>
          <a:solidFill>
            <a:schemeClr val="accent5">
              <a:lumMod val="60000"/>
              <a:lumOff val="40000"/>
            </a:schemeClr>
          </a:solidFill>
          <a:ln w="9525" algn="ctr">
            <a:solidFill>
              <a:schemeClr val="tx1"/>
            </a:solidFill>
            <a:prstDash val="solid"/>
            <a:miter lim="800000"/>
            <a:headEnd/>
            <a:tailEnd/>
          </a:ln>
        </p:spPr>
        <p:txBody>
          <a:bodyPr lIns="91440" tIns="45720" rIns="91440" bIns="45720" anchor="ctr"/>
          <a:lstStyle/>
          <a:p>
            <a:pPr eaLnBrk="1" hangingPunct="1">
              <a:defRPr/>
            </a:pPr>
            <a:r>
              <a:rPr lang="en-US" altLang="zh-CN" sz="2133" i="1" dirty="0">
                <a:solidFill>
                  <a:srgbClr val="0000FF"/>
                </a:solidFill>
                <a:ea typeface="楷体_GB2312"/>
                <a:cs typeface="楷体_GB2312"/>
              </a:rPr>
              <a:t>enter</a:t>
            </a:r>
            <a:r>
              <a:rPr lang="en-US" altLang="zh-CN" sz="2133" dirty="0">
                <a:solidFill>
                  <a:srgbClr val="0000FF"/>
                </a:solidFill>
                <a:ea typeface="楷体_GB2312"/>
                <a:cs typeface="楷体_GB2312"/>
              </a:rPr>
              <a:t>( </a:t>
            </a:r>
            <a:r>
              <a:rPr lang="en-US" altLang="zh-CN" sz="2133" i="1" dirty="0">
                <a:solidFill>
                  <a:srgbClr val="0000FF"/>
                </a:solidFill>
                <a:ea typeface="楷体_GB2312"/>
                <a:cs typeface="楷体_GB2312"/>
              </a:rPr>
              <a:t>table</a:t>
            </a:r>
            <a:r>
              <a:rPr lang="en-US" altLang="zh-CN" sz="2133" dirty="0">
                <a:solidFill>
                  <a:srgbClr val="0000FF"/>
                </a:solidFill>
                <a:ea typeface="楷体_GB2312"/>
                <a:cs typeface="楷体_GB2312"/>
              </a:rPr>
              <a:t>, </a:t>
            </a:r>
            <a:r>
              <a:rPr lang="en-US" altLang="zh-CN" sz="2133" i="1" dirty="0">
                <a:solidFill>
                  <a:srgbClr val="0000FF"/>
                </a:solidFill>
                <a:ea typeface="楷体_GB2312"/>
                <a:cs typeface="楷体_GB2312"/>
              </a:rPr>
              <a:t>name</a:t>
            </a:r>
            <a:r>
              <a:rPr lang="en-US" altLang="zh-CN" sz="2133" dirty="0">
                <a:solidFill>
                  <a:srgbClr val="0000FF"/>
                </a:solidFill>
                <a:ea typeface="楷体_GB2312"/>
                <a:cs typeface="楷体_GB2312"/>
              </a:rPr>
              <a:t>, </a:t>
            </a:r>
            <a:r>
              <a:rPr lang="en-US" altLang="zh-CN" sz="2133" i="1" dirty="0">
                <a:solidFill>
                  <a:srgbClr val="0000FF"/>
                </a:solidFill>
                <a:ea typeface="楷体_GB2312"/>
                <a:cs typeface="楷体_GB2312"/>
              </a:rPr>
              <a:t>type</a:t>
            </a:r>
            <a:r>
              <a:rPr lang="en-US" altLang="zh-CN" sz="2133" dirty="0">
                <a:solidFill>
                  <a:srgbClr val="0000FF"/>
                </a:solidFill>
                <a:ea typeface="楷体_GB2312"/>
                <a:cs typeface="楷体_GB2312"/>
              </a:rPr>
              <a:t>, </a:t>
            </a:r>
            <a:r>
              <a:rPr lang="en-US" altLang="zh-CN" sz="2133" i="1" dirty="0">
                <a:solidFill>
                  <a:srgbClr val="0000FF"/>
                </a:solidFill>
                <a:ea typeface="楷体_GB2312"/>
                <a:cs typeface="楷体_GB2312"/>
              </a:rPr>
              <a:t>offset</a:t>
            </a:r>
            <a:r>
              <a:rPr lang="en-US" altLang="zh-CN" sz="2133" dirty="0">
                <a:solidFill>
                  <a:srgbClr val="0000FF"/>
                </a:solidFill>
                <a:ea typeface="楷体_GB2312"/>
                <a:cs typeface="楷体_GB2312"/>
              </a:rPr>
              <a:t> )</a:t>
            </a:r>
          </a:p>
          <a:p>
            <a:pPr eaLnBrk="1" hangingPunct="1">
              <a:defRPr/>
            </a:pPr>
            <a:r>
              <a:rPr lang="zh-CN" altLang="en-US" sz="2133" dirty="0">
                <a:solidFill>
                  <a:prstClr val="black"/>
                </a:solidFill>
                <a:ea typeface="楷体" pitchFamily="49" charset="-122"/>
                <a:cs typeface="Times New Roman" pitchFamily="18" charset="0"/>
              </a:rPr>
              <a:t>在</a:t>
            </a:r>
            <a:r>
              <a:rPr lang="en-US" altLang="zh-CN" sz="2133" i="1" dirty="0">
                <a:solidFill>
                  <a:prstClr val="black"/>
                </a:solidFill>
                <a:ea typeface="楷体" pitchFamily="49" charset="-122"/>
                <a:cs typeface="Times New Roman" pitchFamily="18" charset="0"/>
              </a:rPr>
              <a:t>table</a:t>
            </a:r>
            <a:r>
              <a:rPr lang="zh-CN" altLang="en-US" sz="2133" dirty="0">
                <a:solidFill>
                  <a:prstClr val="black"/>
                </a:solidFill>
                <a:ea typeface="楷体" pitchFamily="49" charset="-122"/>
                <a:cs typeface="Times New Roman" pitchFamily="18" charset="0"/>
              </a:rPr>
              <a:t>指向的符号表中为名字</a:t>
            </a:r>
            <a:r>
              <a:rPr lang="en-US" altLang="zh-CN" sz="2133" i="1" dirty="0">
                <a:solidFill>
                  <a:prstClr val="black"/>
                </a:solidFill>
                <a:ea typeface="楷体" pitchFamily="49" charset="-122"/>
                <a:cs typeface="Times New Roman" pitchFamily="18" charset="0"/>
              </a:rPr>
              <a:t>name</a:t>
            </a:r>
            <a:r>
              <a:rPr lang="zh-CN" altLang="en-US" sz="2133" dirty="0">
                <a:solidFill>
                  <a:prstClr val="black"/>
                </a:solidFill>
                <a:ea typeface="楷体" pitchFamily="49" charset="-122"/>
                <a:cs typeface="Times New Roman" pitchFamily="18" charset="0"/>
              </a:rPr>
              <a:t>建立一个新表项</a:t>
            </a:r>
          </a:p>
        </p:txBody>
      </p:sp>
      <p:sp>
        <p:nvSpPr>
          <p:cNvPr id="12" name="AutoShape 16"/>
          <p:cNvSpPr>
            <a:spLocks noChangeArrowheads="1"/>
          </p:cNvSpPr>
          <p:nvPr/>
        </p:nvSpPr>
        <p:spPr bwMode="auto">
          <a:xfrm>
            <a:off x="5327651" y="2781300"/>
            <a:ext cx="4741333" cy="840317"/>
          </a:xfrm>
          <a:prstGeom prst="wedgeRectCallout">
            <a:avLst>
              <a:gd name="adj1" fmla="val -37253"/>
              <a:gd name="adj2" fmla="val 89274"/>
            </a:avLst>
          </a:prstGeom>
          <a:solidFill>
            <a:schemeClr val="accent5">
              <a:lumMod val="60000"/>
              <a:lumOff val="40000"/>
            </a:schemeClr>
          </a:solidFill>
          <a:ln w="9525" algn="ctr">
            <a:solidFill>
              <a:schemeClr val="tx1"/>
            </a:solidFill>
            <a:prstDash val="solid"/>
            <a:miter lim="800000"/>
            <a:headEnd/>
            <a:tailEnd/>
          </a:ln>
        </p:spPr>
        <p:txBody>
          <a:bodyPr lIns="91440" tIns="45720" rIns="91440" bIns="45720" anchor="ctr"/>
          <a:lstStyle/>
          <a:p>
            <a:pPr eaLnBrk="1" hangingPunct="1">
              <a:lnSpc>
                <a:spcPct val="90000"/>
              </a:lnSpc>
              <a:defRPr/>
            </a:pPr>
            <a:r>
              <a:rPr lang="en-US" altLang="zh-CN" sz="2133" i="1" dirty="0">
                <a:solidFill>
                  <a:srgbClr val="0000FF"/>
                </a:solidFill>
                <a:ea typeface="楷体_GB2312"/>
                <a:cs typeface="楷体_GB2312"/>
              </a:rPr>
              <a:t>addwidth</a:t>
            </a:r>
            <a:r>
              <a:rPr lang="en-US" altLang="zh-CN" sz="2133" dirty="0">
                <a:solidFill>
                  <a:srgbClr val="0000FF"/>
                </a:solidFill>
                <a:ea typeface="楷体_GB2312"/>
                <a:cs typeface="楷体_GB2312"/>
              </a:rPr>
              <a:t>( </a:t>
            </a:r>
            <a:r>
              <a:rPr lang="en-US" altLang="zh-CN" sz="2133" i="1" dirty="0">
                <a:solidFill>
                  <a:srgbClr val="0000FF"/>
                </a:solidFill>
                <a:ea typeface="楷体_GB2312"/>
                <a:cs typeface="楷体_GB2312"/>
              </a:rPr>
              <a:t>table</a:t>
            </a:r>
            <a:r>
              <a:rPr lang="en-US" altLang="zh-CN" sz="2133" dirty="0">
                <a:solidFill>
                  <a:srgbClr val="0000FF"/>
                </a:solidFill>
                <a:ea typeface="楷体_GB2312"/>
                <a:cs typeface="楷体_GB2312"/>
              </a:rPr>
              <a:t>, </a:t>
            </a:r>
            <a:r>
              <a:rPr lang="en-US" altLang="zh-CN" sz="2133" i="1" dirty="0">
                <a:solidFill>
                  <a:srgbClr val="0000FF"/>
                </a:solidFill>
                <a:ea typeface="楷体_GB2312"/>
                <a:cs typeface="楷体_GB2312"/>
              </a:rPr>
              <a:t>width</a:t>
            </a:r>
            <a:r>
              <a:rPr lang="en-US" altLang="zh-CN" sz="2133" dirty="0">
                <a:solidFill>
                  <a:srgbClr val="0000FF"/>
                </a:solidFill>
                <a:ea typeface="楷体_GB2312"/>
                <a:cs typeface="楷体_GB2312"/>
              </a:rPr>
              <a:t> )  </a:t>
            </a:r>
          </a:p>
          <a:p>
            <a:pPr eaLnBrk="1" hangingPunct="1">
              <a:lnSpc>
                <a:spcPct val="90000"/>
              </a:lnSpc>
              <a:defRPr/>
            </a:pPr>
            <a:r>
              <a:rPr lang="zh-CN" altLang="en-US" sz="2133" dirty="0">
                <a:solidFill>
                  <a:prstClr val="black"/>
                </a:solidFill>
                <a:ea typeface="楷体" pitchFamily="49" charset="-122"/>
                <a:cs typeface="Times New Roman" pitchFamily="18" charset="0"/>
              </a:rPr>
              <a:t>将</a:t>
            </a:r>
            <a:r>
              <a:rPr lang="en-US" altLang="zh-CN" sz="2133" i="1" dirty="0">
                <a:solidFill>
                  <a:prstClr val="black"/>
                </a:solidFill>
                <a:ea typeface="楷体" pitchFamily="49" charset="-122"/>
                <a:cs typeface="Times New Roman" pitchFamily="18" charset="0"/>
              </a:rPr>
              <a:t>table</a:t>
            </a:r>
            <a:r>
              <a:rPr lang="zh-CN" altLang="en-US" sz="2133" dirty="0">
                <a:solidFill>
                  <a:prstClr val="black"/>
                </a:solidFill>
                <a:ea typeface="楷体" pitchFamily="49" charset="-122"/>
                <a:cs typeface="Times New Roman" pitchFamily="18" charset="0"/>
              </a:rPr>
              <a:t>指向的符号表中所有表项的宽度之和</a:t>
            </a:r>
            <a:r>
              <a:rPr lang="en-US" altLang="zh-CN" sz="2133" i="1" dirty="0">
                <a:solidFill>
                  <a:prstClr val="black"/>
                </a:solidFill>
                <a:ea typeface="楷体" pitchFamily="49" charset="-122"/>
                <a:cs typeface="Times New Roman" pitchFamily="18" charset="0"/>
              </a:rPr>
              <a:t>width</a:t>
            </a:r>
            <a:r>
              <a:rPr lang="zh-CN" altLang="en-US" sz="2133" dirty="0">
                <a:solidFill>
                  <a:prstClr val="black"/>
                </a:solidFill>
                <a:ea typeface="楷体" pitchFamily="49" charset="-122"/>
                <a:cs typeface="Times New Roman" pitchFamily="18" charset="0"/>
              </a:rPr>
              <a:t>记录在符号表的表头中</a:t>
            </a:r>
          </a:p>
        </p:txBody>
      </p:sp>
      <p:sp>
        <p:nvSpPr>
          <p:cNvPr id="13" name="AutoShape 15"/>
          <p:cNvSpPr>
            <a:spLocks noChangeArrowheads="1"/>
          </p:cNvSpPr>
          <p:nvPr/>
        </p:nvSpPr>
        <p:spPr bwMode="auto">
          <a:xfrm>
            <a:off x="7056967" y="3793068"/>
            <a:ext cx="5067300" cy="1172633"/>
          </a:xfrm>
          <a:prstGeom prst="wedgeRectCallout">
            <a:avLst>
              <a:gd name="adj1" fmla="val -36727"/>
              <a:gd name="adj2" fmla="val 65014"/>
            </a:avLst>
          </a:prstGeom>
          <a:solidFill>
            <a:schemeClr val="accent5">
              <a:lumMod val="60000"/>
              <a:lumOff val="40000"/>
            </a:schemeClr>
          </a:solidFill>
          <a:ln w="9525" algn="ctr">
            <a:solidFill>
              <a:schemeClr val="tx1"/>
            </a:solidFill>
            <a:prstDash val="solid"/>
            <a:miter lim="800000"/>
            <a:headEnd/>
            <a:tailEnd/>
          </a:ln>
        </p:spPr>
        <p:txBody>
          <a:bodyPr lIns="91440" tIns="45720" rIns="91440" bIns="45720" anchor="ctr"/>
          <a:lstStyle/>
          <a:p>
            <a:pPr eaLnBrk="1" hangingPunct="1">
              <a:lnSpc>
                <a:spcPct val="90000"/>
              </a:lnSpc>
              <a:defRPr/>
            </a:pPr>
            <a:r>
              <a:rPr lang="en-US" altLang="zh-CN" sz="2000" i="1" dirty="0" err="1">
                <a:solidFill>
                  <a:srgbClr val="0000FF"/>
                </a:solidFill>
                <a:ea typeface="楷体_GB2312"/>
                <a:cs typeface="楷体_GB2312"/>
              </a:rPr>
              <a:t>enterproc</a:t>
            </a:r>
            <a:r>
              <a:rPr lang="en-US" altLang="zh-CN" sz="2000" dirty="0">
                <a:solidFill>
                  <a:srgbClr val="0000FF"/>
                </a:solidFill>
                <a:ea typeface="楷体_GB2312"/>
                <a:cs typeface="楷体_GB2312"/>
              </a:rPr>
              <a:t>(</a:t>
            </a:r>
            <a:r>
              <a:rPr lang="en-US" altLang="zh-CN" sz="2000" i="1" dirty="0">
                <a:solidFill>
                  <a:srgbClr val="0000FF"/>
                </a:solidFill>
                <a:ea typeface="楷体_GB2312"/>
                <a:cs typeface="楷体_GB2312"/>
              </a:rPr>
              <a:t>table</a:t>
            </a:r>
            <a:r>
              <a:rPr lang="en-US" altLang="zh-CN" sz="2000" dirty="0">
                <a:solidFill>
                  <a:srgbClr val="0000FF"/>
                </a:solidFill>
                <a:ea typeface="楷体_GB2312"/>
                <a:cs typeface="楷体_GB2312"/>
              </a:rPr>
              <a:t>, </a:t>
            </a:r>
            <a:r>
              <a:rPr lang="en-US" altLang="zh-CN" sz="2000" i="1" dirty="0">
                <a:solidFill>
                  <a:srgbClr val="0000FF"/>
                </a:solidFill>
                <a:ea typeface="楷体_GB2312"/>
                <a:cs typeface="楷体_GB2312"/>
              </a:rPr>
              <a:t>name</a:t>
            </a:r>
            <a:r>
              <a:rPr lang="en-US" altLang="zh-CN" sz="2000" dirty="0">
                <a:solidFill>
                  <a:srgbClr val="0000FF"/>
                </a:solidFill>
                <a:ea typeface="楷体_GB2312"/>
                <a:cs typeface="楷体_GB2312"/>
              </a:rPr>
              <a:t>, </a:t>
            </a:r>
            <a:r>
              <a:rPr lang="en-US" altLang="zh-CN" sz="2000" i="1" dirty="0" err="1">
                <a:solidFill>
                  <a:srgbClr val="0000FF"/>
                </a:solidFill>
                <a:ea typeface="楷体_GB2312"/>
                <a:cs typeface="楷体_GB2312"/>
              </a:rPr>
              <a:t>newtable</a:t>
            </a:r>
            <a:r>
              <a:rPr lang="en-US" altLang="zh-CN" sz="2000" dirty="0">
                <a:solidFill>
                  <a:srgbClr val="0000FF"/>
                </a:solidFill>
                <a:ea typeface="楷体_GB2312"/>
                <a:cs typeface="楷体_GB2312"/>
              </a:rPr>
              <a:t> )</a:t>
            </a:r>
          </a:p>
          <a:p>
            <a:pPr eaLnBrk="1" hangingPunct="1">
              <a:defRPr/>
            </a:pPr>
            <a:r>
              <a:rPr lang="zh-CN" altLang="en-US" sz="2000" dirty="0">
                <a:solidFill>
                  <a:prstClr val="black"/>
                </a:solidFill>
                <a:ea typeface="楷体" pitchFamily="49" charset="-122"/>
                <a:cs typeface="Times New Roman" pitchFamily="18" charset="0"/>
              </a:rPr>
              <a:t>在</a:t>
            </a:r>
            <a:r>
              <a:rPr lang="en-US" altLang="zh-CN" sz="2000" i="1" dirty="0">
                <a:solidFill>
                  <a:prstClr val="black"/>
                </a:solidFill>
                <a:ea typeface="楷体" pitchFamily="49" charset="-122"/>
                <a:cs typeface="Times New Roman" pitchFamily="18" charset="0"/>
              </a:rPr>
              <a:t>table</a:t>
            </a:r>
            <a:r>
              <a:rPr lang="zh-CN" altLang="en-US" sz="2000" dirty="0">
                <a:solidFill>
                  <a:prstClr val="black"/>
                </a:solidFill>
                <a:ea typeface="楷体" pitchFamily="49" charset="-122"/>
                <a:cs typeface="Times New Roman" pitchFamily="18" charset="0"/>
              </a:rPr>
              <a:t>指向的符号表中为过程</a:t>
            </a:r>
            <a:r>
              <a:rPr lang="en-US" altLang="zh-CN" sz="2000" i="1" dirty="0">
                <a:solidFill>
                  <a:prstClr val="black"/>
                </a:solidFill>
                <a:ea typeface="楷体" pitchFamily="49" charset="-122"/>
                <a:cs typeface="Times New Roman" pitchFamily="18" charset="0"/>
              </a:rPr>
              <a:t>name</a:t>
            </a:r>
            <a:r>
              <a:rPr lang="zh-CN" altLang="en-US" sz="2000" dirty="0">
                <a:solidFill>
                  <a:prstClr val="black"/>
                </a:solidFill>
                <a:ea typeface="楷体" pitchFamily="49" charset="-122"/>
                <a:cs typeface="Times New Roman" pitchFamily="18" charset="0"/>
              </a:rPr>
              <a:t>建立一条记录，</a:t>
            </a:r>
            <a:r>
              <a:rPr lang="en-US" altLang="zh-CN" sz="2000" i="1" dirty="0" err="1">
                <a:solidFill>
                  <a:prstClr val="black"/>
                </a:solidFill>
                <a:ea typeface="楷体" pitchFamily="49" charset="-122"/>
                <a:cs typeface="Times New Roman" pitchFamily="18" charset="0"/>
              </a:rPr>
              <a:t>newtable</a:t>
            </a:r>
            <a:r>
              <a:rPr lang="zh-CN" altLang="en-US" sz="2000" dirty="0">
                <a:solidFill>
                  <a:prstClr val="black"/>
                </a:solidFill>
                <a:ea typeface="楷体" pitchFamily="49" charset="-122"/>
                <a:cs typeface="Times New Roman" pitchFamily="18" charset="0"/>
              </a:rPr>
              <a:t>指向过程</a:t>
            </a:r>
            <a:r>
              <a:rPr lang="en-US" altLang="zh-CN" sz="2000" i="1" dirty="0">
                <a:solidFill>
                  <a:prstClr val="black"/>
                </a:solidFill>
                <a:ea typeface="楷体" pitchFamily="49" charset="-122"/>
                <a:cs typeface="Times New Roman" pitchFamily="18" charset="0"/>
              </a:rPr>
              <a:t>name</a:t>
            </a:r>
            <a:r>
              <a:rPr lang="zh-CN" altLang="en-US" sz="2000" dirty="0">
                <a:solidFill>
                  <a:prstClr val="black"/>
                </a:solidFill>
                <a:ea typeface="楷体" pitchFamily="49" charset="-122"/>
                <a:cs typeface="Times New Roman" pitchFamily="18" charset="0"/>
              </a:rPr>
              <a:t>的符号表</a:t>
            </a:r>
          </a:p>
        </p:txBody>
      </p:sp>
    </p:spTree>
    <p:extLst>
      <p:ext uri="{BB962C8B-B14F-4D97-AF65-F5344CB8AC3E}">
        <p14:creationId xmlns:p14="http://schemas.microsoft.com/office/powerpoint/2010/main" val="39185389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267268"/>
                                        </p:tgtEl>
                                        <p:attrNameLst>
                                          <p:attrName>style.visibility</p:attrName>
                                        </p:attrNameLst>
                                      </p:cBhvr>
                                      <p:to>
                                        <p:strVal val="visible"/>
                                      </p:to>
                                    </p:set>
                                    <p:anim calcmode="lin" valueType="num">
                                      <p:cBhvr>
                                        <p:cTn id="7" dur="500" fill="hold"/>
                                        <p:tgtEl>
                                          <p:spTgt spid="267268"/>
                                        </p:tgtEl>
                                        <p:attrNameLst>
                                          <p:attrName>ppt_w</p:attrName>
                                        </p:attrNameLst>
                                      </p:cBhvr>
                                      <p:tavLst>
                                        <p:tav tm="0">
                                          <p:val>
                                            <p:fltVal val="0"/>
                                          </p:val>
                                        </p:tav>
                                        <p:tav tm="100000">
                                          <p:val>
                                            <p:strVal val="#ppt_w"/>
                                          </p:val>
                                        </p:tav>
                                      </p:tavLst>
                                    </p:anim>
                                    <p:anim calcmode="lin" valueType="num">
                                      <p:cBhvr>
                                        <p:cTn id="8" dur="500" fill="hold"/>
                                        <p:tgtEl>
                                          <p:spTgt spid="267268"/>
                                        </p:tgtEl>
                                        <p:attrNameLst>
                                          <p:attrName>ppt_h</p:attrName>
                                        </p:attrNameLst>
                                      </p:cBhvr>
                                      <p:tavLst>
                                        <p:tav tm="0">
                                          <p:val>
                                            <p:fltVal val="0"/>
                                          </p:val>
                                        </p:tav>
                                        <p:tav tm="100000">
                                          <p:val>
                                            <p:strVal val="#ppt_h"/>
                                          </p:val>
                                        </p:tav>
                                      </p:tavLst>
                                    </p:anim>
                                    <p:animEffect transition="in" filter="fade">
                                      <p:cBhvr>
                                        <p:cTn id="9" dur="500"/>
                                        <p:tgtEl>
                                          <p:spTgt spid="26726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xit" presetSubtype="32" fill="hold" grpId="1" nodeType="clickEffect">
                                  <p:stCondLst>
                                    <p:cond delay="0"/>
                                  </p:stCondLst>
                                  <p:childTnLst>
                                    <p:anim calcmode="lin" valueType="num">
                                      <p:cBhvr>
                                        <p:cTn id="13" dur="500"/>
                                        <p:tgtEl>
                                          <p:spTgt spid="267268"/>
                                        </p:tgtEl>
                                        <p:attrNameLst>
                                          <p:attrName>ppt_w</p:attrName>
                                        </p:attrNameLst>
                                      </p:cBhvr>
                                      <p:tavLst>
                                        <p:tav tm="0">
                                          <p:val>
                                            <p:strVal val="ppt_w"/>
                                          </p:val>
                                        </p:tav>
                                        <p:tav tm="100000">
                                          <p:val>
                                            <p:fltVal val="0"/>
                                          </p:val>
                                        </p:tav>
                                      </p:tavLst>
                                    </p:anim>
                                    <p:anim calcmode="lin" valueType="num">
                                      <p:cBhvr>
                                        <p:cTn id="14" dur="500"/>
                                        <p:tgtEl>
                                          <p:spTgt spid="267268"/>
                                        </p:tgtEl>
                                        <p:attrNameLst>
                                          <p:attrName>ppt_h</p:attrName>
                                        </p:attrNameLst>
                                      </p:cBhvr>
                                      <p:tavLst>
                                        <p:tav tm="0">
                                          <p:val>
                                            <p:strVal val="ppt_h"/>
                                          </p:val>
                                        </p:tav>
                                        <p:tav tm="100000">
                                          <p:val>
                                            <p:fltVal val="0"/>
                                          </p:val>
                                        </p:tav>
                                      </p:tavLst>
                                    </p:anim>
                                    <p:animEffect transition="out" filter="fade">
                                      <p:cBhvr>
                                        <p:cTn id="15" dur="500"/>
                                        <p:tgtEl>
                                          <p:spTgt spid="267268"/>
                                        </p:tgtEl>
                                      </p:cBhvr>
                                    </p:animEffect>
                                    <p:set>
                                      <p:cBhvr>
                                        <p:cTn id="16" dur="1" fill="hold">
                                          <p:stCondLst>
                                            <p:cond delay="499"/>
                                          </p:stCondLst>
                                        </p:cTn>
                                        <p:tgtEl>
                                          <p:spTgt spid="267268"/>
                                        </p:tgtEl>
                                        <p:attrNameLst>
                                          <p:attrName>style.visibility</p:attrName>
                                        </p:attrNameLst>
                                      </p:cBhvr>
                                      <p:to>
                                        <p:strVal val="hidden"/>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267269"/>
                                        </p:tgtEl>
                                        <p:attrNameLst>
                                          <p:attrName>style.visibility</p:attrName>
                                        </p:attrNameLst>
                                      </p:cBhvr>
                                      <p:to>
                                        <p:strVal val="visible"/>
                                      </p:to>
                                    </p:set>
                                    <p:anim calcmode="lin" valueType="num">
                                      <p:cBhvr>
                                        <p:cTn id="21" dur="500" fill="hold"/>
                                        <p:tgtEl>
                                          <p:spTgt spid="267269"/>
                                        </p:tgtEl>
                                        <p:attrNameLst>
                                          <p:attrName>ppt_w</p:attrName>
                                        </p:attrNameLst>
                                      </p:cBhvr>
                                      <p:tavLst>
                                        <p:tav tm="0">
                                          <p:val>
                                            <p:fltVal val="0"/>
                                          </p:val>
                                        </p:tav>
                                        <p:tav tm="100000">
                                          <p:val>
                                            <p:strVal val="#ppt_w"/>
                                          </p:val>
                                        </p:tav>
                                      </p:tavLst>
                                    </p:anim>
                                    <p:anim calcmode="lin" valueType="num">
                                      <p:cBhvr>
                                        <p:cTn id="22" dur="500" fill="hold"/>
                                        <p:tgtEl>
                                          <p:spTgt spid="267269"/>
                                        </p:tgtEl>
                                        <p:attrNameLst>
                                          <p:attrName>ppt_h</p:attrName>
                                        </p:attrNameLst>
                                      </p:cBhvr>
                                      <p:tavLst>
                                        <p:tav tm="0">
                                          <p:val>
                                            <p:fltVal val="0"/>
                                          </p:val>
                                        </p:tav>
                                        <p:tav tm="100000">
                                          <p:val>
                                            <p:strVal val="#ppt_h"/>
                                          </p:val>
                                        </p:tav>
                                      </p:tavLst>
                                    </p:anim>
                                    <p:animEffect transition="in" filter="fade">
                                      <p:cBhvr>
                                        <p:cTn id="23" dur="500"/>
                                        <p:tgtEl>
                                          <p:spTgt spid="26726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xit" presetSubtype="32" fill="hold" grpId="1" nodeType="clickEffect">
                                  <p:stCondLst>
                                    <p:cond delay="0"/>
                                  </p:stCondLst>
                                  <p:childTnLst>
                                    <p:anim calcmode="lin" valueType="num">
                                      <p:cBhvr>
                                        <p:cTn id="27" dur="500"/>
                                        <p:tgtEl>
                                          <p:spTgt spid="267269"/>
                                        </p:tgtEl>
                                        <p:attrNameLst>
                                          <p:attrName>ppt_w</p:attrName>
                                        </p:attrNameLst>
                                      </p:cBhvr>
                                      <p:tavLst>
                                        <p:tav tm="0">
                                          <p:val>
                                            <p:strVal val="ppt_w"/>
                                          </p:val>
                                        </p:tav>
                                        <p:tav tm="100000">
                                          <p:val>
                                            <p:fltVal val="0"/>
                                          </p:val>
                                        </p:tav>
                                      </p:tavLst>
                                    </p:anim>
                                    <p:anim calcmode="lin" valueType="num">
                                      <p:cBhvr>
                                        <p:cTn id="28" dur="500"/>
                                        <p:tgtEl>
                                          <p:spTgt spid="267269"/>
                                        </p:tgtEl>
                                        <p:attrNameLst>
                                          <p:attrName>ppt_h</p:attrName>
                                        </p:attrNameLst>
                                      </p:cBhvr>
                                      <p:tavLst>
                                        <p:tav tm="0">
                                          <p:val>
                                            <p:strVal val="ppt_h"/>
                                          </p:val>
                                        </p:tav>
                                        <p:tav tm="100000">
                                          <p:val>
                                            <p:fltVal val="0"/>
                                          </p:val>
                                        </p:tav>
                                      </p:tavLst>
                                    </p:anim>
                                    <p:animEffect transition="out" filter="fade">
                                      <p:cBhvr>
                                        <p:cTn id="29" dur="500"/>
                                        <p:tgtEl>
                                          <p:spTgt spid="267269"/>
                                        </p:tgtEl>
                                      </p:cBhvr>
                                    </p:animEffect>
                                    <p:set>
                                      <p:cBhvr>
                                        <p:cTn id="30" dur="1" fill="hold">
                                          <p:stCondLst>
                                            <p:cond delay="499"/>
                                          </p:stCondLst>
                                        </p:cTn>
                                        <p:tgtEl>
                                          <p:spTgt spid="267269"/>
                                        </p:tgtEl>
                                        <p:attrNameLst>
                                          <p:attrName>style.visibility</p:attrName>
                                        </p:attrNameLst>
                                      </p:cBhvr>
                                      <p:to>
                                        <p:strVal val="hidden"/>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p:cTn id="35" dur="500" fill="hold"/>
                                        <p:tgtEl>
                                          <p:spTgt spid="12"/>
                                        </p:tgtEl>
                                        <p:attrNameLst>
                                          <p:attrName>ppt_w</p:attrName>
                                        </p:attrNameLst>
                                      </p:cBhvr>
                                      <p:tavLst>
                                        <p:tav tm="0">
                                          <p:val>
                                            <p:fltVal val="0"/>
                                          </p:val>
                                        </p:tav>
                                        <p:tav tm="100000">
                                          <p:val>
                                            <p:strVal val="#ppt_w"/>
                                          </p:val>
                                        </p:tav>
                                      </p:tavLst>
                                    </p:anim>
                                    <p:anim calcmode="lin" valueType="num">
                                      <p:cBhvr>
                                        <p:cTn id="36" dur="500" fill="hold"/>
                                        <p:tgtEl>
                                          <p:spTgt spid="12"/>
                                        </p:tgtEl>
                                        <p:attrNameLst>
                                          <p:attrName>ppt_h</p:attrName>
                                        </p:attrNameLst>
                                      </p:cBhvr>
                                      <p:tavLst>
                                        <p:tav tm="0">
                                          <p:val>
                                            <p:fltVal val="0"/>
                                          </p:val>
                                        </p:tav>
                                        <p:tav tm="100000">
                                          <p:val>
                                            <p:strVal val="#ppt_h"/>
                                          </p:val>
                                        </p:tav>
                                      </p:tavLst>
                                    </p:anim>
                                    <p:animEffect transition="in" filter="fade">
                                      <p:cBhvr>
                                        <p:cTn id="37" dur="500"/>
                                        <p:tgtEl>
                                          <p:spTgt spid="1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3" presetClass="exit" presetSubtype="32" fill="hold" grpId="1" nodeType="clickEffect">
                                  <p:stCondLst>
                                    <p:cond delay="0"/>
                                  </p:stCondLst>
                                  <p:childTnLst>
                                    <p:anim calcmode="lin" valueType="num">
                                      <p:cBhvr>
                                        <p:cTn id="41" dur="500"/>
                                        <p:tgtEl>
                                          <p:spTgt spid="12"/>
                                        </p:tgtEl>
                                        <p:attrNameLst>
                                          <p:attrName>ppt_w</p:attrName>
                                        </p:attrNameLst>
                                      </p:cBhvr>
                                      <p:tavLst>
                                        <p:tav tm="0">
                                          <p:val>
                                            <p:strVal val="ppt_w"/>
                                          </p:val>
                                        </p:tav>
                                        <p:tav tm="100000">
                                          <p:val>
                                            <p:fltVal val="0"/>
                                          </p:val>
                                        </p:tav>
                                      </p:tavLst>
                                    </p:anim>
                                    <p:anim calcmode="lin" valueType="num">
                                      <p:cBhvr>
                                        <p:cTn id="42" dur="500"/>
                                        <p:tgtEl>
                                          <p:spTgt spid="12"/>
                                        </p:tgtEl>
                                        <p:attrNameLst>
                                          <p:attrName>ppt_h</p:attrName>
                                        </p:attrNameLst>
                                      </p:cBhvr>
                                      <p:tavLst>
                                        <p:tav tm="0">
                                          <p:val>
                                            <p:strVal val="ppt_h"/>
                                          </p:val>
                                        </p:tav>
                                        <p:tav tm="100000">
                                          <p:val>
                                            <p:fltVal val="0"/>
                                          </p:val>
                                        </p:tav>
                                      </p:tavLst>
                                    </p:anim>
                                    <p:animEffect transition="out" filter="fade">
                                      <p:cBhvr>
                                        <p:cTn id="43" dur="500"/>
                                        <p:tgtEl>
                                          <p:spTgt spid="12"/>
                                        </p:tgtEl>
                                      </p:cBhvr>
                                    </p:animEffect>
                                    <p:set>
                                      <p:cBhvr>
                                        <p:cTn id="44" dur="1" fill="hold">
                                          <p:stCondLst>
                                            <p:cond delay="499"/>
                                          </p:stCondLst>
                                        </p:cTn>
                                        <p:tgtEl>
                                          <p:spTgt spid="12"/>
                                        </p:tgtEl>
                                        <p:attrNameLst>
                                          <p:attrName>style.visibility</p:attrName>
                                        </p:attrNameLst>
                                      </p:cBhvr>
                                      <p:to>
                                        <p:strVal val="hidden"/>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53" presetClass="entr" presetSubtype="0"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p:cTn id="49" dur="500" fill="hold"/>
                                        <p:tgtEl>
                                          <p:spTgt spid="13"/>
                                        </p:tgtEl>
                                        <p:attrNameLst>
                                          <p:attrName>ppt_w</p:attrName>
                                        </p:attrNameLst>
                                      </p:cBhvr>
                                      <p:tavLst>
                                        <p:tav tm="0">
                                          <p:val>
                                            <p:fltVal val="0"/>
                                          </p:val>
                                        </p:tav>
                                        <p:tav tm="100000">
                                          <p:val>
                                            <p:strVal val="#ppt_w"/>
                                          </p:val>
                                        </p:tav>
                                      </p:tavLst>
                                    </p:anim>
                                    <p:anim calcmode="lin" valueType="num">
                                      <p:cBhvr>
                                        <p:cTn id="50" dur="500" fill="hold"/>
                                        <p:tgtEl>
                                          <p:spTgt spid="13"/>
                                        </p:tgtEl>
                                        <p:attrNameLst>
                                          <p:attrName>ppt_h</p:attrName>
                                        </p:attrNameLst>
                                      </p:cBhvr>
                                      <p:tavLst>
                                        <p:tav tm="0">
                                          <p:val>
                                            <p:fltVal val="0"/>
                                          </p:val>
                                        </p:tav>
                                        <p:tav tm="100000">
                                          <p:val>
                                            <p:strVal val="#ppt_h"/>
                                          </p:val>
                                        </p:tav>
                                      </p:tavLst>
                                    </p:anim>
                                    <p:animEffect transition="in" filter="fade">
                                      <p:cBhvr>
                                        <p:cTn id="51" dur="500"/>
                                        <p:tgtEl>
                                          <p:spTgt spid="13"/>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53" presetClass="exit" presetSubtype="32" fill="hold" grpId="1" nodeType="clickEffect">
                                  <p:stCondLst>
                                    <p:cond delay="0"/>
                                  </p:stCondLst>
                                  <p:childTnLst>
                                    <p:anim calcmode="lin" valueType="num">
                                      <p:cBhvr>
                                        <p:cTn id="55" dur="500"/>
                                        <p:tgtEl>
                                          <p:spTgt spid="13"/>
                                        </p:tgtEl>
                                        <p:attrNameLst>
                                          <p:attrName>ppt_w</p:attrName>
                                        </p:attrNameLst>
                                      </p:cBhvr>
                                      <p:tavLst>
                                        <p:tav tm="0">
                                          <p:val>
                                            <p:strVal val="ppt_w"/>
                                          </p:val>
                                        </p:tav>
                                        <p:tav tm="100000">
                                          <p:val>
                                            <p:fltVal val="0"/>
                                          </p:val>
                                        </p:tav>
                                      </p:tavLst>
                                    </p:anim>
                                    <p:anim calcmode="lin" valueType="num">
                                      <p:cBhvr>
                                        <p:cTn id="56" dur="500"/>
                                        <p:tgtEl>
                                          <p:spTgt spid="13"/>
                                        </p:tgtEl>
                                        <p:attrNameLst>
                                          <p:attrName>ppt_h</p:attrName>
                                        </p:attrNameLst>
                                      </p:cBhvr>
                                      <p:tavLst>
                                        <p:tav tm="0">
                                          <p:val>
                                            <p:strVal val="ppt_h"/>
                                          </p:val>
                                        </p:tav>
                                        <p:tav tm="100000">
                                          <p:val>
                                            <p:fltVal val="0"/>
                                          </p:val>
                                        </p:tav>
                                      </p:tavLst>
                                    </p:anim>
                                    <p:animEffect transition="out" filter="fade">
                                      <p:cBhvr>
                                        <p:cTn id="57" dur="500"/>
                                        <p:tgtEl>
                                          <p:spTgt spid="13"/>
                                        </p:tgtEl>
                                      </p:cBhvr>
                                    </p:animEffect>
                                    <p:set>
                                      <p:cBhvr>
                                        <p:cTn id="58"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8" grpId="0" animBg="1"/>
      <p:bldP spid="267268" grpId="1" animBg="1"/>
      <p:bldP spid="267269" grpId="0" animBg="1"/>
      <p:bldP spid="267269" grpId="1" animBg="1"/>
      <p:bldP spid="12" grpId="0" animBg="1"/>
      <p:bldP spid="12" grpId="1" animBg="1"/>
      <p:bldP spid="13" grpId="0" animBg="1"/>
      <p:bldP spid="13" grpId="1"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1007533" y="357718"/>
            <a:ext cx="10574867" cy="478367"/>
          </a:xfrm>
        </p:spPr>
        <p:txBody>
          <a:bodyPr/>
          <a:lstStyle/>
          <a:p>
            <a:pPr eaLnBrk="1" hangingPunct="1"/>
            <a:r>
              <a:rPr lang="zh-CN" altLang="en-US" sz="400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例</a:t>
            </a:r>
          </a:p>
        </p:txBody>
      </p:sp>
      <p:sp>
        <p:nvSpPr>
          <p:cNvPr id="4" name="Rectangle 3"/>
          <p:cNvSpPr txBox="1">
            <a:spLocks noChangeArrowheads="1"/>
          </p:cNvSpPr>
          <p:nvPr/>
        </p:nvSpPr>
        <p:spPr bwMode="auto">
          <a:xfrm>
            <a:off x="7048500" y="381001"/>
            <a:ext cx="3310467" cy="3187700"/>
          </a:xfrm>
          <a:prstGeom prst="rect">
            <a:avLst/>
          </a:prstGeom>
          <a:solidFill>
            <a:schemeClr val="accent5">
              <a:lumMod val="60000"/>
              <a:lumOff val="40000"/>
            </a:schemeClr>
          </a:solidFill>
          <a:ln>
            <a:solidFill>
              <a:schemeClr val="tx1"/>
            </a:solidFill>
          </a:ln>
        </p:spPr>
        <p:txBody>
          <a:bodyPr lIns="91440" tIns="45720" rIns="91440" bIns="45720"/>
          <a:lstStyle>
            <a:lvl1pPr marL="271463" indent="-271463">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just">
              <a:lnSpc>
                <a:spcPts val="1867"/>
              </a:lnSpc>
              <a:spcBef>
                <a:spcPct val="12000"/>
              </a:spcBef>
              <a:buClr>
                <a:srgbClr val="3333CC"/>
              </a:buClr>
              <a:buNone/>
              <a:defRPr/>
            </a:pPr>
            <a:r>
              <a:rPr lang="en-US" altLang="zh-CN" i="1" dirty="0">
                <a:solidFill>
                  <a:srgbClr val="0000FF"/>
                </a:solidFill>
                <a:latin typeface="Times New Roman" panose="02020603050405020304" pitchFamily="18" charset="0"/>
              </a:rPr>
              <a:t>program</a:t>
            </a:r>
            <a:r>
              <a:rPr lang="en-US" altLang="zh-CN" dirty="0">
                <a:solidFill>
                  <a:srgbClr val="0000FF"/>
                </a:solidFill>
                <a:latin typeface="Times New Roman" panose="02020603050405020304" pitchFamily="18" charset="0"/>
              </a:rPr>
              <a:t> </a:t>
            </a:r>
            <a:r>
              <a:rPr lang="en-US" altLang="zh-CN" i="1" dirty="0">
                <a:solidFill>
                  <a:prstClr val="black"/>
                </a:solidFill>
                <a:latin typeface="Times New Roman" panose="02020603050405020304" pitchFamily="18" charset="0"/>
              </a:rPr>
              <a:t>sort</a:t>
            </a:r>
            <a:r>
              <a:rPr lang="en-US" altLang="zh-CN" dirty="0">
                <a:solidFill>
                  <a:prstClr val="black"/>
                </a:solidFill>
                <a:latin typeface="Times New Roman" panose="02020603050405020304" pitchFamily="18" charset="0"/>
              </a:rPr>
              <a:t>;</a:t>
            </a:r>
          </a:p>
          <a:p>
            <a:pPr algn="just">
              <a:lnSpc>
                <a:spcPts val="1867"/>
              </a:lnSpc>
              <a:spcBef>
                <a:spcPct val="12000"/>
              </a:spcBef>
              <a:buClr>
                <a:srgbClr val="3333CC"/>
              </a:buClr>
              <a:buNone/>
              <a:defRPr/>
            </a:pPr>
            <a:r>
              <a:rPr lang="en-US" altLang="zh-CN" dirty="0">
                <a:solidFill>
                  <a:srgbClr val="073E87"/>
                </a:solidFill>
                <a:latin typeface="Times New Roman" panose="02020603050405020304" pitchFamily="18" charset="0"/>
              </a:rPr>
              <a:t>	</a:t>
            </a:r>
            <a:r>
              <a:rPr lang="en-US" altLang="zh-CN" i="1" dirty="0" err="1">
                <a:solidFill>
                  <a:srgbClr val="0000FF"/>
                </a:solidFill>
                <a:latin typeface="Times New Roman" panose="02020603050405020304" pitchFamily="18" charset="0"/>
              </a:rPr>
              <a:t>var</a:t>
            </a:r>
            <a:r>
              <a:rPr lang="en-US" altLang="zh-CN" i="1" dirty="0">
                <a:solidFill>
                  <a:srgbClr val="0000FF"/>
                </a:solidFill>
                <a:latin typeface="Times New Roman" panose="02020603050405020304" pitchFamily="18" charset="0"/>
              </a:rPr>
              <a:t> </a:t>
            </a:r>
            <a:r>
              <a:rPr lang="en-US" altLang="zh-CN" i="1" dirty="0">
                <a:solidFill>
                  <a:prstClr val="black"/>
                </a:solidFill>
                <a:latin typeface="Times New Roman" panose="02020603050405020304" pitchFamily="18" charset="0"/>
              </a:rPr>
              <a:t>a</a:t>
            </a:r>
            <a:r>
              <a:rPr lang="en-US" altLang="zh-CN" dirty="0">
                <a:solidFill>
                  <a:prstClr val="black"/>
                </a:solidFill>
                <a:latin typeface="Times New Roman" panose="02020603050405020304" pitchFamily="18" charset="0"/>
              </a:rPr>
              <a:t>:</a:t>
            </a:r>
            <a:r>
              <a:rPr lang="en-US" altLang="zh-CN" i="1" dirty="0">
                <a:solidFill>
                  <a:prstClr val="black"/>
                </a:solidFill>
                <a:latin typeface="Times New Roman" panose="02020603050405020304" pitchFamily="18" charset="0"/>
              </a:rPr>
              <a:t>int</a:t>
            </a:r>
            <a:r>
              <a:rPr lang="en-US" altLang="zh-CN" dirty="0">
                <a:solidFill>
                  <a:prstClr val="black"/>
                </a:solidFill>
                <a:latin typeface="Times New Roman" panose="02020603050405020304" pitchFamily="18" charset="0"/>
              </a:rPr>
              <a:t>[11]; </a:t>
            </a:r>
            <a:r>
              <a:rPr lang="en-US" altLang="zh-CN" i="1" dirty="0">
                <a:solidFill>
                  <a:prstClr val="black"/>
                </a:solidFill>
                <a:latin typeface="Times New Roman" panose="02020603050405020304" pitchFamily="18" charset="0"/>
              </a:rPr>
              <a:t>x</a:t>
            </a:r>
            <a:r>
              <a:rPr lang="en-US" altLang="zh-CN" dirty="0">
                <a:solidFill>
                  <a:prstClr val="black"/>
                </a:solidFill>
                <a:latin typeface="Times New Roman" panose="02020603050405020304" pitchFamily="18" charset="0"/>
              </a:rPr>
              <a:t>:</a:t>
            </a:r>
            <a:r>
              <a:rPr lang="en-US" altLang="zh-CN" i="1" dirty="0">
                <a:solidFill>
                  <a:prstClr val="black"/>
                </a:solidFill>
                <a:latin typeface="Times New Roman" panose="02020603050405020304" pitchFamily="18" charset="0"/>
              </a:rPr>
              <a:t>int</a:t>
            </a:r>
            <a:r>
              <a:rPr lang="en-US" altLang="zh-CN" dirty="0">
                <a:solidFill>
                  <a:prstClr val="black"/>
                </a:solidFill>
                <a:latin typeface="Times New Roman" panose="02020603050405020304" pitchFamily="18" charset="0"/>
              </a:rPr>
              <a:t>;</a:t>
            </a:r>
          </a:p>
          <a:p>
            <a:pPr algn="just">
              <a:lnSpc>
                <a:spcPts val="1867"/>
              </a:lnSpc>
              <a:spcBef>
                <a:spcPct val="12000"/>
              </a:spcBef>
              <a:buClr>
                <a:srgbClr val="3333CC"/>
              </a:buClr>
              <a:buNone/>
              <a:defRPr/>
            </a:pPr>
            <a:r>
              <a:rPr lang="en-US" altLang="zh-CN" dirty="0">
                <a:solidFill>
                  <a:srgbClr val="073E87"/>
                </a:solidFill>
                <a:latin typeface="Times New Roman" panose="02020603050405020304" pitchFamily="18" charset="0"/>
              </a:rPr>
              <a:t>   	</a:t>
            </a:r>
            <a:r>
              <a:rPr lang="en-US" altLang="zh-CN" i="1" dirty="0" err="1">
                <a:solidFill>
                  <a:srgbClr val="0000FF"/>
                </a:solidFill>
                <a:latin typeface="Times New Roman" panose="02020603050405020304" pitchFamily="18" charset="0"/>
              </a:rPr>
              <a:t>proc</a:t>
            </a:r>
            <a:r>
              <a:rPr lang="en-US" altLang="zh-CN" dirty="0">
                <a:solidFill>
                  <a:srgbClr val="0000FF"/>
                </a:solidFill>
                <a:latin typeface="Times New Roman" panose="02020603050405020304" pitchFamily="18" charset="0"/>
              </a:rPr>
              <a:t> </a:t>
            </a:r>
            <a:r>
              <a:rPr lang="en-US" altLang="zh-CN" i="1" dirty="0" err="1">
                <a:solidFill>
                  <a:prstClr val="black"/>
                </a:solidFill>
                <a:latin typeface="Times New Roman" panose="02020603050405020304" pitchFamily="18" charset="0"/>
              </a:rPr>
              <a:t>readarray</a:t>
            </a:r>
            <a:r>
              <a:rPr lang="en-US" altLang="zh-CN" dirty="0">
                <a:solidFill>
                  <a:prstClr val="black"/>
                </a:solidFill>
                <a:latin typeface="Times New Roman" panose="02020603050405020304" pitchFamily="18" charset="0"/>
              </a:rPr>
              <a:t>;</a:t>
            </a:r>
          </a:p>
          <a:p>
            <a:pPr algn="just">
              <a:lnSpc>
                <a:spcPts val="1867"/>
              </a:lnSpc>
              <a:spcBef>
                <a:spcPct val="12000"/>
              </a:spcBef>
              <a:buClr>
                <a:srgbClr val="3333CC"/>
              </a:buClr>
              <a:buNone/>
              <a:defRPr/>
            </a:pPr>
            <a:r>
              <a:rPr lang="en-US" altLang="zh-CN" dirty="0">
                <a:solidFill>
                  <a:srgbClr val="073E87"/>
                </a:solidFill>
                <a:latin typeface="Times New Roman" panose="02020603050405020304" pitchFamily="18" charset="0"/>
              </a:rPr>
              <a:t>	   </a:t>
            </a:r>
            <a:r>
              <a:rPr lang="en-US" altLang="zh-CN" i="1" dirty="0" err="1">
                <a:solidFill>
                  <a:srgbClr val="0000FF"/>
                </a:solidFill>
                <a:latin typeface="Times New Roman" panose="02020603050405020304" pitchFamily="18" charset="0"/>
              </a:rPr>
              <a:t>var</a:t>
            </a:r>
            <a:r>
              <a:rPr lang="en-US" altLang="zh-CN" dirty="0">
                <a:solidFill>
                  <a:srgbClr val="0000FF"/>
                </a:solidFill>
                <a:latin typeface="Times New Roman" panose="02020603050405020304" pitchFamily="18" charset="0"/>
              </a:rPr>
              <a:t> </a:t>
            </a:r>
            <a:r>
              <a:rPr lang="en-US" altLang="zh-CN" i="1" dirty="0">
                <a:solidFill>
                  <a:prstClr val="black"/>
                </a:solidFill>
                <a:latin typeface="Times New Roman" panose="02020603050405020304" pitchFamily="18" charset="0"/>
              </a:rPr>
              <a:t>i</a:t>
            </a:r>
            <a:r>
              <a:rPr lang="en-US" altLang="zh-CN" dirty="0">
                <a:solidFill>
                  <a:prstClr val="black"/>
                </a:solidFill>
                <a:latin typeface="Times New Roman" panose="02020603050405020304" pitchFamily="18" charset="0"/>
              </a:rPr>
              <a:t>:</a:t>
            </a:r>
            <a:r>
              <a:rPr lang="en-US" altLang="zh-CN" i="1" dirty="0">
                <a:solidFill>
                  <a:prstClr val="black"/>
                </a:solidFill>
                <a:latin typeface="Times New Roman" panose="02020603050405020304" pitchFamily="18" charset="0"/>
              </a:rPr>
              <a:t>int</a:t>
            </a:r>
            <a:r>
              <a:rPr lang="en-US" altLang="zh-CN" dirty="0">
                <a:solidFill>
                  <a:prstClr val="black"/>
                </a:solidFill>
                <a:latin typeface="Times New Roman" panose="02020603050405020304" pitchFamily="18" charset="0"/>
              </a:rPr>
              <a:t>; {…}</a:t>
            </a:r>
          </a:p>
          <a:p>
            <a:pPr algn="just">
              <a:lnSpc>
                <a:spcPts val="1867"/>
              </a:lnSpc>
              <a:spcBef>
                <a:spcPct val="12000"/>
              </a:spcBef>
              <a:buClr>
                <a:srgbClr val="3333CC"/>
              </a:buClr>
              <a:buNone/>
              <a:defRPr/>
            </a:pPr>
            <a:r>
              <a:rPr lang="en-US" altLang="zh-CN" dirty="0">
                <a:solidFill>
                  <a:srgbClr val="073E87"/>
                </a:solidFill>
                <a:latin typeface="Times New Roman" panose="02020603050405020304" pitchFamily="18" charset="0"/>
              </a:rPr>
              <a:t>	</a:t>
            </a:r>
            <a:r>
              <a:rPr lang="en-US" altLang="zh-CN" i="1" dirty="0" err="1">
                <a:solidFill>
                  <a:srgbClr val="0000FF"/>
                </a:solidFill>
                <a:latin typeface="Times New Roman" panose="02020603050405020304" pitchFamily="18" charset="0"/>
              </a:rPr>
              <a:t>proc</a:t>
            </a:r>
            <a:r>
              <a:rPr lang="en-US" altLang="zh-CN" dirty="0">
                <a:solidFill>
                  <a:srgbClr val="0000FF"/>
                </a:solidFill>
                <a:latin typeface="Times New Roman" panose="02020603050405020304" pitchFamily="18" charset="0"/>
              </a:rPr>
              <a:t> </a:t>
            </a:r>
            <a:r>
              <a:rPr lang="en-US" altLang="zh-CN" i="1" dirty="0">
                <a:solidFill>
                  <a:prstClr val="black"/>
                </a:solidFill>
                <a:latin typeface="Times New Roman" panose="02020603050405020304" pitchFamily="18" charset="0"/>
              </a:rPr>
              <a:t>exchange</a:t>
            </a:r>
            <a:r>
              <a:rPr lang="en-US" altLang="zh-CN" dirty="0">
                <a:solidFill>
                  <a:prstClr val="black"/>
                </a:solidFill>
                <a:latin typeface="Times New Roman" panose="02020603050405020304" pitchFamily="18" charset="0"/>
              </a:rPr>
              <a:t>; {…}</a:t>
            </a:r>
            <a:endParaRPr lang="zh-CN" altLang="en-US" dirty="0">
              <a:solidFill>
                <a:srgbClr val="073E87"/>
              </a:solidFill>
              <a:latin typeface="Times New Roman" panose="02020603050405020304" pitchFamily="18" charset="0"/>
            </a:endParaRPr>
          </a:p>
          <a:p>
            <a:pPr algn="just">
              <a:lnSpc>
                <a:spcPts val="1867"/>
              </a:lnSpc>
              <a:spcBef>
                <a:spcPct val="12000"/>
              </a:spcBef>
              <a:buClr>
                <a:srgbClr val="3333CC"/>
              </a:buClr>
              <a:buNone/>
              <a:defRPr/>
            </a:pPr>
            <a:r>
              <a:rPr lang="en-US" altLang="zh-CN" dirty="0">
                <a:solidFill>
                  <a:srgbClr val="073E87"/>
                </a:solidFill>
                <a:latin typeface="Times New Roman" panose="02020603050405020304" pitchFamily="18" charset="0"/>
              </a:rPr>
              <a:t>	</a:t>
            </a:r>
            <a:r>
              <a:rPr lang="en-US" altLang="zh-CN" i="1" dirty="0" err="1">
                <a:solidFill>
                  <a:srgbClr val="0000FF"/>
                </a:solidFill>
                <a:latin typeface="Times New Roman" panose="02020603050405020304" pitchFamily="18" charset="0"/>
              </a:rPr>
              <a:t>proc</a:t>
            </a:r>
            <a:r>
              <a:rPr lang="en-US" altLang="zh-CN" dirty="0">
                <a:solidFill>
                  <a:srgbClr val="0000FF"/>
                </a:solidFill>
                <a:latin typeface="Times New Roman" panose="02020603050405020304" pitchFamily="18" charset="0"/>
              </a:rPr>
              <a:t> </a:t>
            </a:r>
            <a:r>
              <a:rPr lang="en-US" altLang="zh-CN" i="1" dirty="0">
                <a:solidFill>
                  <a:prstClr val="black"/>
                </a:solidFill>
                <a:latin typeface="Times New Roman" panose="02020603050405020304" pitchFamily="18" charset="0"/>
              </a:rPr>
              <a:t>quicksort</a:t>
            </a:r>
            <a:r>
              <a:rPr lang="en-US" altLang="zh-CN" dirty="0">
                <a:solidFill>
                  <a:prstClr val="black"/>
                </a:solidFill>
                <a:latin typeface="Times New Roman" panose="02020603050405020304" pitchFamily="18" charset="0"/>
              </a:rPr>
              <a:t>;</a:t>
            </a:r>
          </a:p>
          <a:p>
            <a:pPr algn="just">
              <a:lnSpc>
                <a:spcPts val="1867"/>
              </a:lnSpc>
              <a:spcBef>
                <a:spcPct val="12000"/>
              </a:spcBef>
              <a:buClr>
                <a:srgbClr val="3333CC"/>
              </a:buClr>
              <a:buNone/>
              <a:defRPr/>
            </a:pPr>
            <a:r>
              <a:rPr lang="en-US" altLang="zh-CN" dirty="0">
                <a:solidFill>
                  <a:srgbClr val="073E87"/>
                </a:solidFill>
                <a:latin typeface="Times New Roman" panose="02020603050405020304" pitchFamily="18" charset="0"/>
              </a:rPr>
              <a:t>	   </a:t>
            </a:r>
            <a:r>
              <a:rPr lang="en-US" altLang="zh-CN" i="1" dirty="0" err="1">
                <a:solidFill>
                  <a:srgbClr val="0000FF"/>
                </a:solidFill>
                <a:latin typeface="Times New Roman" panose="02020603050405020304" pitchFamily="18" charset="0"/>
              </a:rPr>
              <a:t>var</a:t>
            </a:r>
            <a:r>
              <a:rPr lang="en-US" altLang="zh-CN" dirty="0">
                <a:solidFill>
                  <a:srgbClr val="0000FF"/>
                </a:solidFill>
                <a:latin typeface="Times New Roman" panose="02020603050405020304" pitchFamily="18" charset="0"/>
              </a:rPr>
              <a:t> </a:t>
            </a:r>
            <a:r>
              <a:rPr lang="en-US" altLang="zh-CN" i="1" dirty="0">
                <a:solidFill>
                  <a:prstClr val="black"/>
                </a:solidFill>
                <a:latin typeface="Times New Roman" panose="02020603050405020304" pitchFamily="18" charset="0"/>
              </a:rPr>
              <a:t>k</a:t>
            </a:r>
            <a:r>
              <a:rPr lang="en-US" altLang="zh-CN" dirty="0">
                <a:solidFill>
                  <a:prstClr val="black"/>
                </a:solidFill>
                <a:latin typeface="Times New Roman" panose="02020603050405020304" pitchFamily="18" charset="0"/>
              </a:rPr>
              <a:t>, </a:t>
            </a:r>
            <a:r>
              <a:rPr lang="en-US" altLang="zh-CN" i="1" dirty="0">
                <a:solidFill>
                  <a:prstClr val="black"/>
                </a:solidFill>
                <a:latin typeface="Times New Roman" panose="02020603050405020304" pitchFamily="18" charset="0"/>
              </a:rPr>
              <a:t>v</a:t>
            </a:r>
            <a:r>
              <a:rPr lang="en-US" altLang="zh-CN" dirty="0">
                <a:solidFill>
                  <a:prstClr val="black"/>
                </a:solidFill>
                <a:latin typeface="Times New Roman" panose="02020603050405020304" pitchFamily="18" charset="0"/>
              </a:rPr>
              <a:t>:</a:t>
            </a:r>
            <a:r>
              <a:rPr lang="en-US" altLang="zh-CN" i="1" dirty="0">
                <a:solidFill>
                  <a:prstClr val="black"/>
                </a:solidFill>
                <a:latin typeface="Times New Roman" panose="02020603050405020304" pitchFamily="18" charset="0"/>
              </a:rPr>
              <a:t>int</a:t>
            </a:r>
            <a:r>
              <a:rPr lang="en-US" altLang="zh-CN" dirty="0">
                <a:solidFill>
                  <a:prstClr val="black"/>
                </a:solidFill>
                <a:latin typeface="Times New Roman" panose="02020603050405020304" pitchFamily="18" charset="0"/>
              </a:rPr>
              <a:t>;</a:t>
            </a:r>
          </a:p>
          <a:p>
            <a:pPr algn="just">
              <a:lnSpc>
                <a:spcPts val="1867"/>
              </a:lnSpc>
              <a:spcBef>
                <a:spcPct val="12000"/>
              </a:spcBef>
              <a:buClr>
                <a:srgbClr val="3333CC"/>
              </a:buClr>
              <a:buNone/>
              <a:defRPr/>
            </a:pPr>
            <a:r>
              <a:rPr lang="en-US" altLang="zh-CN" dirty="0">
                <a:solidFill>
                  <a:srgbClr val="073E87"/>
                </a:solidFill>
                <a:latin typeface="Times New Roman" panose="02020603050405020304" pitchFamily="18" charset="0"/>
              </a:rPr>
              <a:t>	   </a:t>
            </a:r>
            <a:r>
              <a:rPr lang="en-US" altLang="zh-CN" i="1" dirty="0" err="1">
                <a:solidFill>
                  <a:srgbClr val="0000FF"/>
                </a:solidFill>
                <a:latin typeface="Times New Roman" panose="02020603050405020304" pitchFamily="18" charset="0"/>
              </a:rPr>
              <a:t>func</a:t>
            </a:r>
            <a:r>
              <a:rPr lang="en-US" altLang="zh-CN" dirty="0">
                <a:solidFill>
                  <a:srgbClr val="0000FF"/>
                </a:solidFill>
                <a:latin typeface="Times New Roman" panose="02020603050405020304" pitchFamily="18" charset="0"/>
              </a:rPr>
              <a:t> </a:t>
            </a:r>
            <a:r>
              <a:rPr lang="en-US" altLang="zh-CN" i="1" dirty="0">
                <a:solidFill>
                  <a:prstClr val="black"/>
                </a:solidFill>
                <a:latin typeface="Times New Roman" panose="02020603050405020304" pitchFamily="18" charset="0"/>
              </a:rPr>
              <a:t>partition</a:t>
            </a:r>
            <a:r>
              <a:rPr lang="en-US" altLang="zh-CN" dirty="0">
                <a:solidFill>
                  <a:prstClr val="black"/>
                </a:solidFill>
                <a:latin typeface="Times New Roman" panose="02020603050405020304" pitchFamily="18" charset="0"/>
              </a:rPr>
              <a:t>;</a:t>
            </a:r>
          </a:p>
          <a:p>
            <a:pPr algn="just">
              <a:lnSpc>
                <a:spcPts val="1867"/>
              </a:lnSpc>
              <a:spcBef>
                <a:spcPct val="12000"/>
              </a:spcBef>
              <a:buClr>
                <a:srgbClr val="3333CC"/>
              </a:buClr>
              <a:buNone/>
              <a:defRPr/>
            </a:pPr>
            <a:r>
              <a:rPr lang="en-US" altLang="zh-CN" dirty="0">
                <a:solidFill>
                  <a:srgbClr val="073E87"/>
                </a:solidFill>
                <a:latin typeface="Times New Roman" panose="02020603050405020304" pitchFamily="18" charset="0"/>
              </a:rPr>
              <a:t>		</a:t>
            </a:r>
            <a:r>
              <a:rPr lang="en-US" altLang="zh-CN" i="1" dirty="0" err="1">
                <a:solidFill>
                  <a:srgbClr val="0000FF"/>
                </a:solidFill>
                <a:latin typeface="Times New Roman" panose="02020603050405020304" pitchFamily="18" charset="0"/>
              </a:rPr>
              <a:t>var</a:t>
            </a:r>
            <a:r>
              <a:rPr lang="en-US" altLang="zh-CN" dirty="0">
                <a:solidFill>
                  <a:srgbClr val="0000FF"/>
                </a:solidFill>
                <a:latin typeface="Times New Roman" panose="02020603050405020304" pitchFamily="18" charset="0"/>
              </a:rPr>
              <a:t> </a:t>
            </a:r>
            <a:r>
              <a:rPr lang="en-US" altLang="zh-CN" i="1" dirty="0" err="1">
                <a:solidFill>
                  <a:prstClr val="black"/>
                </a:solidFill>
                <a:latin typeface="Times New Roman" panose="02020603050405020304" pitchFamily="18" charset="0"/>
              </a:rPr>
              <a:t>i</a:t>
            </a:r>
            <a:r>
              <a:rPr lang="en-US" altLang="zh-CN" dirty="0">
                <a:solidFill>
                  <a:prstClr val="black"/>
                </a:solidFill>
                <a:latin typeface="Times New Roman" panose="02020603050405020304" pitchFamily="18" charset="0"/>
              </a:rPr>
              <a:t>, </a:t>
            </a:r>
            <a:r>
              <a:rPr lang="en-US" altLang="zh-CN" i="1" dirty="0">
                <a:solidFill>
                  <a:prstClr val="black"/>
                </a:solidFill>
                <a:latin typeface="Times New Roman" panose="02020603050405020304" pitchFamily="18" charset="0"/>
              </a:rPr>
              <a:t>j</a:t>
            </a:r>
            <a:r>
              <a:rPr lang="en-US" altLang="zh-CN" dirty="0">
                <a:solidFill>
                  <a:prstClr val="black"/>
                </a:solidFill>
                <a:latin typeface="Times New Roman" panose="02020603050405020304" pitchFamily="18" charset="0"/>
              </a:rPr>
              <a:t>:</a:t>
            </a:r>
            <a:r>
              <a:rPr lang="en-US" altLang="zh-CN" i="1" dirty="0">
                <a:solidFill>
                  <a:prstClr val="black"/>
                </a:solidFill>
                <a:latin typeface="Times New Roman" panose="02020603050405020304" pitchFamily="18" charset="0"/>
              </a:rPr>
              <a:t>int</a:t>
            </a:r>
            <a:r>
              <a:rPr lang="en-US" altLang="zh-CN" dirty="0">
                <a:solidFill>
                  <a:prstClr val="black"/>
                </a:solidFill>
                <a:latin typeface="Times New Roman" panose="02020603050405020304" pitchFamily="18" charset="0"/>
              </a:rPr>
              <a:t>; {…}</a:t>
            </a:r>
          </a:p>
          <a:p>
            <a:pPr algn="just">
              <a:lnSpc>
                <a:spcPts val="1867"/>
              </a:lnSpc>
              <a:spcBef>
                <a:spcPct val="12000"/>
              </a:spcBef>
              <a:buClr>
                <a:srgbClr val="3333CC"/>
              </a:buClr>
              <a:buNone/>
              <a:defRPr/>
            </a:pPr>
            <a:r>
              <a:rPr lang="en-US" altLang="zh-CN" dirty="0">
                <a:solidFill>
                  <a:prstClr val="black"/>
                </a:solidFill>
                <a:latin typeface="Times New Roman" panose="02020603050405020304" pitchFamily="18" charset="0"/>
              </a:rPr>
              <a:t>       {…}</a:t>
            </a:r>
          </a:p>
          <a:p>
            <a:pPr algn="just">
              <a:lnSpc>
                <a:spcPts val="1867"/>
              </a:lnSpc>
              <a:spcBef>
                <a:spcPct val="12000"/>
              </a:spcBef>
              <a:buClr>
                <a:srgbClr val="3333CC"/>
              </a:buClr>
              <a:buNone/>
              <a:defRPr/>
            </a:pPr>
            <a:r>
              <a:rPr lang="en-US" altLang="zh-CN" dirty="0">
                <a:solidFill>
                  <a:prstClr val="black"/>
                </a:solidFill>
                <a:latin typeface="Times New Roman" panose="02020603050405020304" pitchFamily="18" charset="0"/>
              </a:rPr>
              <a:t>     {…}</a:t>
            </a:r>
          </a:p>
        </p:txBody>
      </p:sp>
      <p:sp>
        <p:nvSpPr>
          <p:cNvPr id="6" name="矩形 5">
            <a:extLst>
              <a:ext uri="{FF2B5EF4-FFF2-40B4-BE49-F238E27FC236}">
                <a16:creationId xmlns:a16="http://schemas.microsoft.com/office/drawing/2014/main" id="{2739E373-BF70-48B1-9CBE-FC07CDFB154F}"/>
              </a:ext>
            </a:extLst>
          </p:cNvPr>
          <p:cNvSpPr/>
          <p:nvPr/>
        </p:nvSpPr>
        <p:spPr>
          <a:xfrm>
            <a:off x="199077" y="1113531"/>
            <a:ext cx="10902951" cy="5715347"/>
          </a:xfrm>
          <a:prstGeom prst="rect">
            <a:avLst/>
          </a:prstGeom>
          <a:noFill/>
          <a:ln>
            <a:noFill/>
          </a:ln>
        </p:spPr>
        <p:txBody>
          <a:bodyPr lIns="91440" tIns="45720" rIns="91440" bIns="45720">
            <a:spAutoFit/>
          </a:bodyPr>
          <a:lstStyle/>
          <a:p>
            <a:pPr marL="342882" indent="-342882" algn="just" defTabSz="1219140">
              <a:lnSpc>
                <a:spcPct val="80000"/>
              </a:lnSpc>
              <a:spcBef>
                <a:spcPct val="12000"/>
              </a:spcBef>
              <a:buClr>
                <a:srgbClr val="3333CC"/>
              </a:buClr>
              <a:buSzPct val="60000"/>
              <a:defRPr/>
            </a:pPr>
            <a:r>
              <a:rPr lang="en-US" altLang="zh-CN" sz="2667" i="1" kern="0" dirty="0">
                <a:solidFill>
                  <a:srgbClr val="000000"/>
                </a:solidFill>
              </a:rPr>
              <a:t>program</a:t>
            </a:r>
            <a:r>
              <a:rPr lang="en-US" altLang="zh-CN" sz="2667" kern="0" dirty="0">
                <a:solidFill>
                  <a:srgbClr val="000000"/>
                </a:solidFill>
              </a:rPr>
              <a:t> </a:t>
            </a:r>
            <a:r>
              <a:rPr lang="en-US" altLang="zh-CN" sz="2667" i="1" kern="0" dirty="0">
                <a:solidFill>
                  <a:srgbClr val="FF0000"/>
                </a:solidFill>
              </a:rPr>
              <a:t>sort </a:t>
            </a:r>
            <a:r>
              <a:rPr lang="en-US" altLang="zh-CN" sz="2667" kern="0" dirty="0">
                <a:solidFill>
                  <a:srgbClr val="000000"/>
                </a:solidFill>
              </a:rPr>
              <a:t>( </a:t>
            </a:r>
            <a:r>
              <a:rPr lang="en-US" altLang="zh-CN" sz="2667" i="1" kern="0" dirty="0">
                <a:solidFill>
                  <a:srgbClr val="000000"/>
                </a:solidFill>
              </a:rPr>
              <a:t>input</a:t>
            </a:r>
            <a:r>
              <a:rPr lang="en-US" altLang="zh-CN" sz="2667" kern="0" dirty="0">
                <a:solidFill>
                  <a:srgbClr val="000000"/>
                </a:solidFill>
              </a:rPr>
              <a:t>, </a:t>
            </a:r>
            <a:r>
              <a:rPr lang="en-US" altLang="zh-CN" sz="2667" i="1" kern="0" dirty="0">
                <a:solidFill>
                  <a:srgbClr val="000000"/>
                </a:solidFill>
              </a:rPr>
              <a:t>output</a:t>
            </a:r>
            <a:r>
              <a:rPr lang="en-US" altLang="zh-CN" sz="2667" kern="0" dirty="0">
                <a:solidFill>
                  <a:srgbClr val="000000"/>
                </a:solidFill>
              </a:rPr>
              <a:t> );</a:t>
            </a:r>
          </a:p>
          <a:p>
            <a:pPr marL="342882" indent="-342882" algn="just" defTabSz="1219140">
              <a:lnSpc>
                <a:spcPct val="80000"/>
              </a:lnSpc>
              <a:spcBef>
                <a:spcPct val="12000"/>
              </a:spcBef>
              <a:buClr>
                <a:srgbClr val="3333CC"/>
              </a:buClr>
              <a:buSzPct val="60000"/>
              <a:defRPr/>
            </a:pPr>
            <a:r>
              <a:rPr lang="en-US" altLang="zh-CN" sz="2667" kern="0" dirty="0">
                <a:solidFill>
                  <a:srgbClr val="000000"/>
                </a:solidFill>
              </a:rPr>
              <a:t>	</a:t>
            </a:r>
            <a:r>
              <a:rPr lang="en-US" altLang="zh-CN" sz="2667" i="1" kern="0" dirty="0" err="1">
                <a:solidFill>
                  <a:srgbClr val="000000"/>
                </a:solidFill>
              </a:rPr>
              <a:t>var</a:t>
            </a:r>
            <a:r>
              <a:rPr lang="en-US" altLang="zh-CN" sz="2667" kern="0" dirty="0">
                <a:solidFill>
                  <a:srgbClr val="000000"/>
                </a:solidFill>
              </a:rPr>
              <a:t> </a:t>
            </a:r>
            <a:r>
              <a:rPr lang="en-US" altLang="zh-CN" sz="2667" i="1" kern="0" dirty="0">
                <a:solidFill>
                  <a:srgbClr val="000000"/>
                </a:solidFill>
              </a:rPr>
              <a:t>a</a:t>
            </a:r>
            <a:r>
              <a:rPr lang="en-US" altLang="zh-CN" sz="2667" kern="0" dirty="0">
                <a:solidFill>
                  <a:srgbClr val="000000"/>
                </a:solidFill>
              </a:rPr>
              <a:t>: </a:t>
            </a:r>
            <a:r>
              <a:rPr lang="en-US" altLang="zh-CN" sz="2667" i="1" kern="0" dirty="0">
                <a:solidFill>
                  <a:srgbClr val="000000"/>
                </a:solidFill>
              </a:rPr>
              <a:t>array</a:t>
            </a:r>
            <a:r>
              <a:rPr lang="en-US" altLang="zh-CN" sz="2667" kern="0" dirty="0">
                <a:solidFill>
                  <a:srgbClr val="000000"/>
                </a:solidFill>
              </a:rPr>
              <a:t>[0..10] </a:t>
            </a:r>
            <a:r>
              <a:rPr lang="en-US" altLang="zh-CN" sz="2667" i="1" kern="0" dirty="0">
                <a:solidFill>
                  <a:srgbClr val="000000"/>
                </a:solidFill>
              </a:rPr>
              <a:t>of integer</a:t>
            </a:r>
            <a:r>
              <a:rPr lang="en-US" altLang="zh-CN" sz="2667" kern="0" dirty="0">
                <a:solidFill>
                  <a:srgbClr val="000000"/>
                </a:solidFill>
              </a:rPr>
              <a:t>; </a:t>
            </a:r>
          </a:p>
          <a:p>
            <a:pPr marL="342882" indent="-342882" algn="just" defTabSz="1219140">
              <a:lnSpc>
                <a:spcPct val="80000"/>
              </a:lnSpc>
              <a:spcBef>
                <a:spcPct val="12000"/>
              </a:spcBef>
              <a:buClr>
                <a:srgbClr val="3333CC"/>
              </a:buClr>
              <a:buSzPct val="60000"/>
              <a:defRPr/>
            </a:pPr>
            <a:r>
              <a:rPr lang="en-US" altLang="zh-CN" sz="2667" i="1" kern="0" dirty="0">
                <a:solidFill>
                  <a:srgbClr val="000000"/>
                </a:solidFill>
              </a:rPr>
              <a:t>           x</a:t>
            </a:r>
            <a:r>
              <a:rPr lang="en-US" altLang="zh-CN" sz="2667" kern="0" dirty="0">
                <a:solidFill>
                  <a:srgbClr val="000000"/>
                </a:solidFill>
              </a:rPr>
              <a:t>: </a:t>
            </a:r>
            <a:r>
              <a:rPr lang="en-US" altLang="zh-CN" sz="2667" i="1" kern="0" dirty="0">
                <a:solidFill>
                  <a:srgbClr val="000000"/>
                </a:solidFill>
              </a:rPr>
              <a:t>integer</a:t>
            </a:r>
            <a:r>
              <a:rPr lang="en-US" altLang="zh-CN" sz="2667" kern="0" dirty="0">
                <a:solidFill>
                  <a:srgbClr val="000000"/>
                </a:solidFill>
              </a:rPr>
              <a:t>;</a:t>
            </a:r>
          </a:p>
          <a:p>
            <a:pPr marL="342882" indent="-342882" algn="just" defTabSz="1219140">
              <a:lnSpc>
                <a:spcPct val="80000"/>
              </a:lnSpc>
              <a:spcBef>
                <a:spcPct val="12000"/>
              </a:spcBef>
              <a:buClr>
                <a:srgbClr val="3333CC"/>
              </a:buClr>
              <a:buSzPct val="60000"/>
              <a:defRPr/>
            </a:pPr>
            <a:r>
              <a:rPr lang="en-US" altLang="zh-CN" sz="2667" kern="0" dirty="0">
                <a:solidFill>
                  <a:srgbClr val="000000"/>
                </a:solidFill>
              </a:rPr>
              <a:t>   	</a:t>
            </a:r>
            <a:r>
              <a:rPr lang="en-US" altLang="zh-CN" sz="2667" i="1" kern="0" dirty="0">
                <a:solidFill>
                  <a:srgbClr val="000000"/>
                </a:solidFill>
              </a:rPr>
              <a:t>procedure</a:t>
            </a:r>
            <a:r>
              <a:rPr lang="en-US" altLang="zh-CN" sz="2667" kern="0" dirty="0">
                <a:solidFill>
                  <a:srgbClr val="000000"/>
                </a:solidFill>
              </a:rPr>
              <a:t> </a:t>
            </a:r>
            <a:r>
              <a:rPr lang="en-US" altLang="zh-CN" sz="2667" i="1" kern="0" dirty="0" err="1">
                <a:solidFill>
                  <a:srgbClr val="FF0000"/>
                </a:solidFill>
              </a:rPr>
              <a:t>readarray</a:t>
            </a:r>
            <a:r>
              <a:rPr lang="en-US" altLang="zh-CN" sz="2667" kern="0" dirty="0">
                <a:solidFill>
                  <a:srgbClr val="000000"/>
                </a:solidFill>
              </a:rPr>
              <a:t>;</a:t>
            </a:r>
          </a:p>
          <a:p>
            <a:pPr marL="342882" indent="-342882" algn="just" defTabSz="1219140">
              <a:lnSpc>
                <a:spcPct val="80000"/>
              </a:lnSpc>
              <a:spcBef>
                <a:spcPct val="12000"/>
              </a:spcBef>
              <a:buClr>
                <a:srgbClr val="3333CC"/>
              </a:buClr>
              <a:buSzPct val="60000"/>
              <a:defRPr/>
            </a:pPr>
            <a:r>
              <a:rPr lang="en-US" altLang="zh-CN" sz="2667" kern="0" dirty="0">
                <a:solidFill>
                  <a:srgbClr val="000000"/>
                </a:solidFill>
              </a:rPr>
              <a:t>		</a:t>
            </a:r>
            <a:r>
              <a:rPr lang="en-US" altLang="zh-CN" sz="2667" i="1" kern="0" dirty="0" err="1">
                <a:solidFill>
                  <a:srgbClr val="000000"/>
                </a:solidFill>
              </a:rPr>
              <a:t>var</a:t>
            </a:r>
            <a:r>
              <a:rPr lang="en-US" altLang="zh-CN" sz="2667" kern="0" dirty="0">
                <a:solidFill>
                  <a:srgbClr val="000000"/>
                </a:solidFill>
              </a:rPr>
              <a:t> </a:t>
            </a:r>
            <a:r>
              <a:rPr lang="en-US" altLang="zh-CN" sz="2667" i="1" kern="0" dirty="0">
                <a:solidFill>
                  <a:srgbClr val="000000"/>
                </a:solidFill>
              </a:rPr>
              <a:t>i</a:t>
            </a:r>
            <a:r>
              <a:rPr lang="en-US" altLang="zh-CN" sz="2667" kern="0" dirty="0">
                <a:solidFill>
                  <a:srgbClr val="000000"/>
                </a:solidFill>
              </a:rPr>
              <a:t>: </a:t>
            </a:r>
            <a:r>
              <a:rPr lang="en-US" altLang="zh-CN" sz="2667" i="1" kern="0" dirty="0">
                <a:solidFill>
                  <a:srgbClr val="000000"/>
                </a:solidFill>
              </a:rPr>
              <a:t>integer</a:t>
            </a:r>
            <a:r>
              <a:rPr lang="en-US" altLang="zh-CN" sz="2667" kern="0" dirty="0">
                <a:solidFill>
                  <a:srgbClr val="000000"/>
                </a:solidFill>
              </a:rPr>
              <a:t>; </a:t>
            </a:r>
          </a:p>
          <a:p>
            <a:pPr marL="342882" indent="-342882" algn="just" defTabSz="1219140">
              <a:lnSpc>
                <a:spcPct val="80000"/>
              </a:lnSpc>
              <a:spcBef>
                <a:spcPct val="12000"/>
              </a:spcBef>
              <a:buClr>
                <a:srgbClr val="3333CC"/>
              </a:buClr>
              <a:buSzPct val="60000"/>
              <a:defRPr/>
            </a:pPr>
            <a:r>
              <a:rPr lang="en-US" altLang="zh-CN" sz="2667" kern="0" dirty="0">
                <a:solidFill>
                  <a:srgbClr val="000000"/>
                </a:solidFill>
              </a:rPr>
              <a:t>		</a:t>
            </a:r>
            <a:r>
              <a:rPr lang="en-US" altLang="zh-CN" sz="2667" i="1" kern="0" dirty="0">
                <a:solidFill>
                  <a:srgbClr val="000000"/>
                </a:solidFill>
              </a:rPr>
              <a:t>begin</a:t>
            </a:r>
            <a:r>
              <a:rPr lang="en-US" altLang="zh-CN" sz="2667" kern="0" dirty="0">
                <a:solidFill>
                  <a:srgbClr val="000000"/>
                </a:solidFill>
              </a:rPr>
              <a:t> … </a:t>
            </a:r>
            <a:r>
              <a:rPr lang="en-US" altLang="zh-CN" sz="2667" i="1" kern="0" dirty="0">
                <a:solidFill>
                  <a:srgbClr val="0000FF"/>
                </a:solidFill>
              </a:rPr>
              <a:t>a</a:t>
            </a:r>
            <a:r>
              <a:rPr lang="en-US" altLang="zh-CN" sz="2667" kern="0" dirty="0">
                <a:solidFill>
                  <a:srgbClr val="000000"/>
                </a:solidFill>
              </a:rPr>
              <a:t> … </a:t>
            </a:r>
            <a:r>
              <a:rPr lang="en-US" altLang="zh-CN" sz="2667" i="1" kern="0" dirty="0">
                <a:solidFill>
                  <a:srgbClr val="000000"/>
                </a:solidFill>
              </a:rPr>
              <a:t>end</a:t>
            </a:r>
            <a:r>
              <a:rPr lang="en-US" altLang="zh-CN" sz="2667" kern="0" dirty="0">
                <a:solidFill>
                  <a:srgbClr val="000000"/>
                </a:solidFill>
              </a:rPr>
              <a:t> {</a:t>
            </a:r>
            <a:r>
              <a:rPr lang="en-US" altLang="zh-CN" sz="2667" i="1" kern="0" dirty="0" err="1">
                <a:solidFill>
                  <a:srgbClr val="0000FF"/>
                </a:solidFill>
              </a:rPr>
              <a:t>readarray</a:t>
            </a:r>
            <a:r>
              <a:rPr lang="en-US" altLang="zh-CN" sz="2667" kern="0" dirty="0">
                <a:solidFill>
                  <a:srgbClr val="000000"/>
                </a:solidFill>
              </a:rPr>
              <a:t>};</a:t>
            </a:r>
            <a:endParaRPr lang="zh-CN" altLang="en-US" sz="2667" kern="0" dirty="0">
              <a:solidFill>
                <a:srgbClr val="000000"/>
              </a:solidFill>
            </a:endParaRPr>
          </a:p>
          <a:p>
            <a:pPr marL="342882" indent="-342882" algn="just" defTabSz="1219140">
              <a:lnSpc>
                <a:spcPct val="80000"/>
              </a:lnSpc>
              <a:spcBef>
                <a:spcPct val="12000"/>
              </a:spcBef>
              <a:buClr>
                <a:srgbClr val="3333CC"/>
              </a:buClr>
              <a:buSzPct val="60000"/>
              <a:defRPr/>
            </a:pPr>
            <a:r>
              <a:rPr lang="en-US" altLang="zh-CN" sz="2667" kern="0" dirty="0">
                <a:solidFill>
                  <a:srgbClr val="000000"/>
                </a:solidFill>
              </a:rPr>
              <a:t>	</a:t>
            </a:r>
            <a:r>
              <a:rPr lang="en-US" altLang="zh-CN" sz="2667" i="1" kern="0" dirty="0">
                <a:solidFill>
                  <a:srgbClr val="000000"/>
                </a:solidFill>
              </a:rPr>
              <a:t>procedure</a:t>
            </a:r>
            <a:r>
              <a:rPr lang="en-US" altLang="zh-CN" sz="2667" kern="0" dirty="0">
                <a:solidFill>
                  <a:srgbClr val="000000"/>
                </a:solidFill>
              </a:rPr>
              <a:t> </a:t>
            </a:r>
            <a:r>
              <a:rPr lang="en-US" altLang="zh-CN" sz="2667" i="1" kern="0" dirty="0">
                <a:solidFill>
                  <a:srgbClr val="FF0000"/>
                </a:solidFill>
              </a:rPr>
              <a:t>exchang</a:t>
            </a:r>
            <a:r>
              <a:rPr lang="en-US" altLang="zh-CN" sz="2667" kern="0" dirty="0">
                <a:solidFill>
                  <a:srgbClr val="FF0000"/>
                </a:solidFill>
              </a:rPr>
              <a:t>e</a:t>
            </a:r>
            <a:r>
              <a:rPr lang="en-US" altLang="zh-CN" sz="2667" kern="0" dirty="0">
                <a:solidFill>
                  <a:prstClr val="black"/>
                </a:solidFill>
              </a:rPr>
              <a:t>(</a:t>
            </a:r>
            <a:r>
              <a:rPr lang="en-US" altLang="zh-CN" sz="2667" i="1" kern="0" dirty="0" err="1">
                <a:solidFill>
                  <a:prstClr val="black"/>
                </a:solidFill>
              </a:rPr>
              <a:t>i</a:t>
            </a:r>
            <a:r>
              <a:rPr lang="en-US" altLang="zh-CN" sz="2667" kern="0" dirty="0">
                <a:solidFill>
                  <a:prstClr val="black"/>
                </a:solidFill>
              </a:rPr>
              <a:t>, </a:t>
            </a:r>
            <a:r>
              <a:rPr lang="en-US" altLang="zh-CN" sz="2667" i="1" kern="0" dirty="0">
                <a:solidFill>
                  <a:srgbClr val="000000"/>
                </a:solidFill>
              </a:rPr>
              <a:t>j</a:t>
            </a:r>
            <a:r>
              <a:rPr lang="en-US" altLang="zh-CN" sz="2667" kern="0" dirty="0">
                <a:solidFill>
                  <a:srgbClr val="000000"/>
                </a:solidFill>
              </a:rPr>
              <a:t>:</a:t>
            </a:r>
            <a:r>
              <a:rPr lang="en-US" altLang="zh-CN" sz="2667" i="1" kern="0" dirty="0">
                <a:solidFill>
                  <a:srgbClr val="000000"/>
                </a:solidFill>
              </a:rPr>
              <a:t>integer</a:t>
            </a:r>
            <a:r>
              <a:rPr lang="en-US" altLang="zh-CN" sz="2667" kern="0" dirty="0">
                <a:solidFill>
                  <a:srgbClr val="000000"/>
                </a:solidFill>
              </a:rPr>
              <a:t>);</a:t>
            </a:r>
          </a:p>
          <a:p>
            <a:pPr marL="342882" indent="-342882" algn="just" defTabSz="1219140">
              <a:lnSpc>
                <a:spcPct val="80000"/>
              </a:lnSpc>
              <a:spcBef>
                <a:spcPct val="12000"/>
              </a:spcBef>
              <a:buClr>
                <a:srgbClr val="3333CC"/>
              </a:buClr>
              <a:buSzPct val="60000"/>
              <a:defRPr/>
            </a:pPr>
            <a:r>
              <a:rPr lang="en-US" altLang="zh-CN" sz="2667" kern="0" dirty="0">
                <a:solidFill>
                  <a:srgbClr val="000000"/>
                </a:solidFill>
              </a:rPr>
              <a:t>		</a:t>
            </a:r>
            <a:r>
              <a:rPr lang="en-US" altLang="zh-CN" sz="2667" i="1" kern="0" dirty="0">
                <a:solidFill>
                  <a:srgbClr val="000000"/>
                </a:solidFill>
              </a:rPr>
              <a:t>begin</a:t>
            </a:r>
            <a:r>
              <a:rPr lang="en-US" altLang="zh-CN" sz="2667" kern="0" dirty="0">
                <a:solidFill>
                  <a:srgbClr val="000000"/>
                </a:solidFill>
              </a:rPr>
              <a:t> </a:t>
            </a:r>
            <a:r>
              <a:rPr lang="en-US" altLang="zh-CN" sz="2667" i="1" kern="0" dirty="0">
                <a:solidFill>
                  <a:srgbClr val="0000FF"/>
                </a:solidFill>
              </a:rPr>
              <a:t>x</a:t>
            </a:r>
            <a:r>
              <a:rPr lang="en-US" altLang="zh-CN" sz="2667" kern="0" dirty="0">
                <a:solidFill>
                  <a:srgbClr val="000000"/>
                </a:solidFill>
              </a:rPr>
              <a:t>=</a:t>
            </a:r>
            <a:r>
              <a:rPr lang="en-US" altLang="zh-CN" sz="2667" i="1" kern="0" dirty="0">
                <a:solidFill>
                  <a:srgbClr val="000000"/>
                </a:solidFill>
              </a:rPr>
              <a:t>a</a:t>
            </a:r>
            <a:r>
              <a:rPr lang="en-US" altLang="zh-CN" sz="2667" kern="0" dirty="0">
                <a:solidFill>
                  <a:srgbClr val="000000"/>
                </a:solidFill>
              </a:rPr>
              <a:t>[</a:t>
            </a:r>
            <a:r>
              <a:rPr lang="en-US" altLang="zh-CN" sz="2667" i="1" kern="0" dirty="0">
                <a:solidFill>
                  <a:srgbClr val="000000"/>
                </a:solidFill>
              </a:rPr>
              <a:t>i</a:t>
            </a:r>
            <a:r>
              <a:rPr lang="en-US" altLang="zh-CN" sz="2667" kern="0" dirty="0">
                <a:solidFill>
                  <a:srgbClr val="000000"/>
                </a:solidFill>
              </a:rPr>
              <a:t>];</a:t>
            </a:r>
            <a:r>
              <a:rPr lang="en-US" altLang="zh-CN" sz="2667" i="1" kern="0" dirty="0">
                <a:solidFill>
                  <a:srgbClr val="000000"/>
                </a:solidFill>
              </a:rPr>
              <a:t>a</a:t>
            </a:r>
            <a:r>
              <a:rPr lang="en-US" altLang="zh-CN" sz="2667" kern="0" dirty="0">
                <a:solidFill>
                  <a:srgbClr val="000000"/>
                </a:solidFill>
              </a:rPr>
              <a:t>[</a:t>
            </a:r>
            <a:r>
              <a:rPr lang="en-US" altLang="zh-CN" sz="2667" i="1" kern="0" dirty="0">
                <a:solidFill>
                  <a:srgbClr val="000000"/>
                </a:solidFill>
              </a:rPr>
              <a:t>i</a:t>
            </a:r>
            <a:r>
              <a:rPr lang="en-US" altLang="zh-CN" sz="2667" kern="0" dirty="0">
                <a:solidFill>
                  <a:srgbClr val="000000"/>
                </a:solidFill>
              </a:rPr>
              <a:t>]=</a:t>
            </a:r>
            <a:r>
              <a:rPr lang="en-US" altLang="zh-CN" sz="2667" i="1" kern="0" dirty="0">
                <a:solidFill>
                  <a:srgbClr val="000000"/>
                </a:solidFill>
              </a:rPr>
              <a:t>a</a:t>
            </a:r>
            <a:r>
              <a:rPr lang="en-US" altLang="zh-CN" sz="2667" kern="0" dirty="0">
                <a:solidFill>
                  <a:srgbClr val="000000"/>
                </a:solidFill>
              </a:rPr>
              <a:t>[</a:t>
            </a:r>
            <a:r>
              <a:rPr lang="en-US" altLang="zh-CN" sz="2667" i="1" kern="0" dirty="0">
                <a:solidFill>
                  <a:srgbClr val="000000"/>
                </a:solidFill>
              </a:rPr>
              <a:t>j</a:t>
            </a:r>
            <a:r>
              <a:rPr lang="en-US" altLang="zh-CN" sz="2667" kern="0" dirty="0">
                <a:solidFill>
                  <a:srgbClr val="000000"/>
                </a:solidFill>
              </a:rPr>
              <a:t>];</a:t>
            </a:r>
            <a:r>
              <a:rPr lang="en-US" altLang="zh-CN" sz="2667" i="1" kern="0" dirty="0">
                <a:solidFill>
                  <a:srgbClr val="000000"/>
                </a:solidFill>
              </a:rPr>
              <a:t>a</a:t>
            </a:r>
            <a:r>
              <a:rPr lang="en-US" altLang="zh-CN" sz="2667" kern="0" dirty="0">
                <a:solidFill>
                  <a:srgbClr val="000000"/>
                </a:solidFill>
              </a:rPr>
              <a:t>[</a:t>
            </a:r>
            <a:r>
              <a:rPr lang="en-US" altLang="zh-CN" sz="2667" i="1" kern="0" dirty="0">
                <a:solidFill>
                  <a:srgbClr val="000000"/>
                </a:solidFill>
              </a:rPr>
              <a:t>j</a:t>
            </a:r>
            <a:r>
              <a:rPr lang="en-US" altLang="zh-CN" sz="2667" kern="0" dirty="0">
                <a:solidFill>
                  <a:srgbClr val="000000"/>
                </a:solidFill>
              </a:rPr>
              <a:t>]=</a:t>
            </a:r>
            <a:r>
              <a:rPr lang="en-US" altLang="zh-CN" sz="2667" i="1" kern="0" dirty="0">
                <a:solidFill>
                  <a:srgbClr val="000000"/>
                </a:solidFill>
              </a:rPr>
              <a:t>x</a:t>
            </a:r>
            <a:r>
              <a:rPr lang="en-US" altLang="zh-CN" sz="2667" kern="0" dirty="0">
                <a:solidFill>
                  <a:srgbClr val="000000"/>
                </a:solidFill>
              </a:rPr>
              <a:t>; </a:t>
            </a:r>
            <a:r>
              <a:rPr lang="en-US" altLang="zh-CN" sz="2667" i="1" kern="0" dirty="0">
                <a:solidFill>
                  <a:srgbClr val="000000"/>
                </a:solidFill>
              </a:rPr>
              <a:t>end</a:t>
            </a:r>
            <a:r>
              <a:rPr lang="en-US" altLang="zh-CN" sz="2667" kern="0" dirty="0">
                <a:solidFill>
                  <a:srgbClr val="000000"/>
                </a:solidFill>
              </a:rPr>
              <a:t> {</a:t>
            </a:r>
            <a:r>
              <a:rPr lang="en-US" altLang="zh-CN" sz="2667" i="1" kern="0" dirty="0">
                <a:solidFill>
                  <a:srgbClr val="0000FF"/>
                </a:solidFill>
              </a:rPr>
              <a:t>exchang</a:t>
            </a:r>
            <a:r>
              <a:rPr lang="en-US" altLang="zh-CN" sz="2667" kern="0" dirty="0">
                <a:solidFill>
                  <a:srgbClr val="0000FF"/>
                </a:solidFill>
              </a:rPr>
              <a:t>e</a:t>
            </a:r>
            <a:r>
              <a:rPr lang="en-US" altLang="zh-CN" sz="2667" kern="0" dirty="0">
                <a:solidFill>
                  <a:srgbClr val="000000"/>
                </a:solidFill>
              </a:rPr>
              <a:t>};</a:t>
            </a:r>
            <a:endParaRPr lang="zh-CN" altLang="en-US" sz="2667" kern="0" dirty="0">
              <a:solidFill>
                <a:srgbClr val="000000"/>
              </a:solidFill>
            </a:endParaRPr>
          </a:p>
          <a:p>
            <a:pPr marL="342882" indent="-342882" algn="just" defTabSz="1219140">
              <a:lnSpc>
                <a:spcPct val="80000"/>
              </a:lnSpc>
              <a:spcBef>
                <a:spcPct val="12000"/>
              </a:spcBef>
              <a:buClr>
                <a:srgbClr val="3333CC"/>
              </a:buClr>
              <a:buSzPct val="60000"/>
              <a:defRPr/>
            </a:pPr>
            <a:r>
              <a:rPr lang="en-US" altLang="zh-CN" sz="2667" kern="0" dirty="0">
                <a:solidFill>
                  <a:srgbClr val="000000"/>
                </a:solidFill>
              </a:rPr>
              <a:t>	</a:t>
            </a:r>
            <a:r>
              <a:rPr lang="en-US" altLang="zh-CN" sz="2667" i="1" kern="0" dirty="0">
                <a:solidFill>
                  <a:srgbClr val="000000"/>
                </a:solidFill>
              </a:rPr>
              <a:t>procedure</a:t>
            </a:r>
            <a:r>
              <a:rPr lang="en-US" altLang="zh-CN" sz="2667" kern="0" dirty="0">
                <a:solidFill>
                  <a:srgbClr val="000000"/>
                </a:solidFill>
              </a:rPr>
              <a:t> </a:t>
            </a:r>
            <a:r>
              <a:rPr lang="en-US" altLang="zh-CN" sz="2667" i="1" kern="0" dirty="0">
                <a:solidFill>
                  <a:srgbClr val="FF0000"/>
                </a:solidFill>
              </a:rPr>
              <a:t>quicksort</a:t>
            </a:r>
            <a:r>
              <a:rPr lang="en-US" altLang="zh-CN" sz="2667" kern="0" dirty="0">
                <a:solidFill>
                  <a:prstClr val="black"/>
                </a:solidFill>
              </a:rPr>
              <a:t>(</a:t>
            </a:r>
            <a:r>
              <a:rPr lang="en-US" altLang="zh-CN" sz="2667" i="1" kern="0" dirty="0">
                <a:solidFill>
                  <a:prstClr val="black"/>
                </a:solidFill>
              </a:rPr>
              <a:t>m</a:t>
            </a:r>
            <a:r>
              <a:rPr lang="en-US" altLang="zh-CN" sz="2667" kern="0" dirty="0">
                <a:solidFill>
                  <a:srgbClr val="000000"/>
                </a:solidFill>
              </a:rPr>
              <a:t>, </a:t>
            </a:r>
            <a:r>
              <a:rPr lang="en-US" altLang="zh-CN" sz="2667" i="1" kern="0" dirty="0">
                <a:solidFill>
                  <a:srgbClr val="000000"/>
                </a:solidFill>
              </a:rPr>
              <a:t>n</a:t>
            </a:r>
            <a:r>
              <a:rPr lang="en-US" altLang="zh-CN" sz="2667" kern="0" dirty="0">
                <a:solidFill>
                  <a:srgbClr val="000000"/>
                </a:solidFill>
              </a:rPr>
              <a:t>:</a:t>
            </a:r>
            <a:r>
              <a:rPr lang="en-US" altLang="zh-CN" sz="2667" i="1" kern="0" dirty="0">
                <a:solidFill>
                  <a:srgbClr val="000000"/>
                </a:solidFill>
              </a:rPr>
              <a:t>integer</a:t>
            </a:r>
            <a:r>
              <a:rPr lang="en-US" altLang="zh-CN" sz="2667" kern="0" dirty="0">
                <a:solidFill>
                  <a:srgbClr val="000000"/>
                </a:solidFill>
              </a:rPr>
              <a:t>);</a:t>
            </a:r>
          </a:p>
          <a:p>
            <a:pPr marL="342882" indent="-342882" algn="just" defTabSz="1219140">
              <a:lnSpc>
                <a:spcPct val="80000"/>
              </a:lnSpc>
              <a:spcBef>
                <a:spcPct val="12000"/>
              </a:spcBef>
              <a:buClr>
                <a:srgbClr val="3333CC"/>
              </a:buClr>
              <a:buSzPct val="60000"/>
              <a:defRPr/>
            </a:pPr>
            <a:r>
              <a:rPr lang="en-US" altLang="zh-CN" sz="2667" kern="0" dirty="0">
                <a:solidFill>
                  <a:srgbClr val="000000"/>
                </a:solidFill>
              </a:rPr>
              <a:t>		</a:t>
            </a:r>
            <a:r>
              <a:rPr lang="en-US" altLang="zh-CN" sz="2667" i="1" kern="0" dirty="0" err="1">
                <a:solidFill>
                  <a:srgbClr val="000000"/>
                </a:solidFill>
              </a:rPr>
              <a:t>var</a:t>
            </a:r>
            <a:r>
              <a:rPr lang="en-US" altLang="zh-CN" sz="2667" kern="0" dirty="0">
                <a:solidFill>
                  <a:srgbClr val="000000"/>
                </a:solidFill>
              </a:rPr>
              <a:t> </a:t>
            </a:r>
            <a:r>
              <a:rPr lang="en-US" altLang="zh-CN" sz="2667" i="1" kern="0" dirty="0">
                <a:solidFill>
                  <a:srgbClr val="000000"/>
                </a:solidFill>
              </a:rPr>
              <a:t>k</a:t>
            </a:r>
            <a:r>
              <a:rPr lang="en-US" altLang="zh-CN" sz="2667" kern="0" dirty="0">
                <a:solidFill>
                  <a:srgbClr val="000000"/>
                </a:solidFill>
              </a:rPr>
              <a:t>, </a:t>
            </a:r>
            <a:r>
              <a:rPr lang="en-US" altLang="zh-CN" sz="2667" i="1" kern="0" dirty="0">
                <a:solidFill>
                  <a:srgbClr val="000000"/>
                </a:solidFill>
              </a:rPr>
              <a:t>v </a:t>
            </a:r>
            <a:r>
              <a:rPr lang="en-US" altLang="zh-CN" sz="2667" kern="0" dirty="0">
                <a:solidFill>
                  <a:srgbClr val="000000"/>
                </a:solidFill>
              </a:rPr>
              <a:t>: </a:t>
            </a:r>
            <a:r>
              <a:rPr lang="en-US" altLang="zh-CN" sz="2667" i="1" kern="0" dirty="0">
                <a:solidFill>
                  <a:srgbClr val="000000"/>
                </a:solidFill>
              </a:rPr>
              <a:t>integer</a:t>
            </a:r>
            <a:r>
              <a:rPr lang="en-US" altLang="zh-CN" sz="2667" kern="0" dirty="0">
                <a:solidFill>
                  <a:srgbClr val="000000"/>
                </a:solidFill>
              </a:rPr>
              <a:t>;</a:t>
            </a:r>
          </a:p>
          <a:p>
            <a:pPr marL="342882" indent="-342882" algn="just" defTabSz="1219140">
              <a:lnSpc>
                <a:spcPct val="80000"/>
              </a:lnSpc>
              <a:spcBef>
                <a:spcPct val="12000"/>
              </a:spcBef>
              <a:buClr>
                <a:srgbClr val="3333CC"/>
              </a:buClr>
              <a:buSzPct val="60000"/>
              <a:defRPr/>
            </a:pPr>
            <a:r>
              <a:rPr lang="en-US" altLang="zh-CN" sz="2667" kern="0" dirty="0">
                <a:solidFill>
                  <a:srgbClr val="000000"/>
                </a:solidFill>
              </a:rPr>
              <a:t>		</a:t>
            </a:r>
            <a:r>
              <a:rPr lang="en-US" altLang="zh-CN" sz="2667" i="1" kern="0" dirty="0">
                <a:solidFill>
                  <a:srgbClr val="000000"/>
                </a:solidFill>
              </a:rPr>
              <a:t>function</a:t>
            </a:r>
            <a:r>
              <a:rPr lang="en-US" altLang="zh-CN" sz="2667" kern="0" dirty="0">
                <a:solidFill>
                  <a:srgbClr val="000000"/>
                </a:solidFill>
              </a:rPr>
              <a:t> </a:t>
            </a:r>
            <a:r>
              <a:rPr lang="en-US" altLang="zh-CN" sz="2667" i="1" kern="0" dirty="0">
                <a:solidFill>
                  <a:srgbClr val="FF0000"/>
                </a:solidFill>
              </a:rPr>
              <a:t>partition</a:t>
            </a:r>
            <a:r>
              <a:rPr lang="en-US" altLang="zh-CN" sz="2667" kern="0" dirty="0">
                <a:solidFill>
                  <a:prstClr val="black"/>
                </a:solidFill>
              </a:rPr>
              <a:t>(</a:t>
            </a:r>
            <a:r>
              <a:rPr lang="en-US" altLang="zh-CN" sz="2667" i="1" kern="0" dirty="0">
                <a:solidFill>
                  <a:prstClr val="black"/>
                </a:solidFill>
              </a:rPr>
              <a:t>y</a:t>
            </a:r>
            <a:r>
              <a:rPr lang="en-US" altLang="zh-CN" sz="2667" kern="0" dirty="0">
                <a:solidFill>
                  <a:srgbClr val="000000"/>
                </a:solidFill>
              </a:rPr>
              <a:t>, </a:t>
            </a:r>
            <a:r>
              <a:rPr lang="en-US" altLang="zh-CN" sz="2667" i="1" kern="0" dirty="0">
                <a:solidFill>
                  <a:srgbClr val="000000"/>
                </a:solidFill>
              </a:rPr>
              <a:t>z</a:t>
            </a:r>
            <a:r>
              <a:rPr lang="en-US" altLang="zh-CN" sz="2667" kern="0" dirty="0">
                <a:solidFill>
                  <a:srgbClr val="000000"/>
                </a:solidFill>
              </a:rPr>
              <a:t>:</a:t>
            </a:r>
            <a:r>
              <a:rPr lang="en-US" altLang="zh-CN" sz="2667" i="1" kern="0" dirty="0">
                <a:solidFill>
                  <a:srgbClr val="000000"/>
                </a:solidFill>
              </a:rPr>
              <a:t>integer</a:t>
            </a:r>
            <a:r>
              <a:rPr lang="en-US" altLang="zh-CN" sz="2667" kern="0" dirty="0">
                <a:solidFill>
                  <a:srgbClr val="000000"/>
                </a:solidFill>
              </a:rPr>
              <a:t>):</a:t>
            </a:r>
            <a:r>
              <a:rPr lang="en-US" altLang="zh-CN" sz="2667" i="1" kern="0" dirty="0">
                <a:solidFill>
                  <a:srgbClr val="000000"/>
                </a:solidFill>
              </a:rPr>
              <a:t>intege</a:t>
            </a:r>
            <a:r>
              <a:rPr lang="en-US" altLang="zh-CN" sz="2667" kern="0" dirty="0">
                <a:solidFill>
                  <a:srgbClr val="000000"/>
                </a:solidFill>
              </a:rPr>
              <a:t>r;</a:t>
            </a:r>
          </a:p>
          <a:p>
            <a:pPr marL="342882" indent="-342882" algn="just" defTabSz="1219140">
              <a:lnSpc>
                <a:spcPct val="80000"/>
              </a:lnSpc>
              <a:spcBef>
                <a:spcPct val="12000"/>
              </a:spcBef>
              <a:buClr>
                <a:srgbClr val="3333CC"/>
              </a:buClr>
              <a:buSzPct val="60000"/>
              <a:defRPr/>
            </a:pPr>
            <a:r>
              <a:rPr lang="en-US" altLang="zh-CN" sz="2667" kern="0" dirty="0">
                <a:solidFill>
                  <a:srgbClr val="000000"/>
                </a:solidFill>
              </a:rPr>
              <a:t>			</a:t>
            </a:r>
            <a:r>
              <a:rPr lang="en-US" altLang="zh-CN" sz="2667" i="1" kern="0" dirty="0" err="1">
                <a:solidFill>
                  <a:srgbClr val="000000"/>
                </a:solidFill>
              </a:rPr>
              <a:t>var</a:t>
            </a:r>
            <a:r>
              <a:rPr lang="en-US" altLang="zh-CN" sz="2667" kern="0" dirty="0">
                <a:solidFill>
                  <a:srgbClr val="000000"/>
                </a:solidFill>
              </a:rPr>
              <a:t> </a:t>
            </a:r>
            <a:r>
              <a:rPr lang="en-US" altLang="zh-CN" sz="2667" i="1" kern="0" dirty="0" err="1">
                <a:solidFill>
                  <a:srgbClr val="000000"/>
                </a:solidFill>
              </a:rPr>
              <a:t>i</a:t>
            </a:r>
            <a:r>
              <a:rPr lang="en-US" altLang="zh-CN" sz="2667" kern="0" dirty="0">
                <a:solidFill>
                  <a:srgbClr val="000000"/>
                </a:solidFill>
              </a:rPr>
              <a:t>, </a:t>
            </a:r>
            <a:r>
              <a:rPr lang="en-US" altLang="zh-CN" sz="2667" i="1" kern="0" dirty="0">
                <a:solidFill>
                  <a:srgbClr val="000000"/>
                </a:solidFill>
              </a:rPr>
              <a:t>j </a:t>
            </a:r>
            <a:r>
              <a:rPr lang="en-US" altLang="zh-CN" sz="2667" kern="0" dirty="0">
                <a:solidFill>
                  <a:srgbClr val="000000"/>
                </a:solidFill>
              </a:rPr>
              <a:t>: </a:t>
            </a:r>
            <a:r>
              <a:rPr lang="en-US" altLang="zh-CN" sz="2667" i="1" kern="0" dirty="0">
                <a:solidFill>
                  <a:srgbClr val="000000"/>
                </a:solidFill>
              </a:rPr>
              <a:t>integer</a:t>
            </a:r>
            <a:r>
              <a:rPr lang="en-US" altLang="zh-CN" sz="2667" kern="0" dirty="0">
                <a:solidFill>
                  <a:srgbClr val="000000"/>
                </a:solidFill>
              </a:rPr>
              <a:t>;</a:t>
            </a:r>
          </a:p>
          <a:p>
            <a:pPr marL="342882" indent="-342882" algn="just" defTabSz="1219140">
              <a:lnSpc>
                <a:spcPct val="80000"/>
              </a:lnSpc>
              <a:spcBef>
                <a:spcPct val="12000"/>
              </a:spcBef>
              <a:buClr>
                <a:srgbClr val="3333CC"/>
              </a:buClr>
              <a:buSzPct val="60000"/>
              <a:defRPr/>
            </a:pPr>
            <a:r>
              <a:rPr lang="en-US" altLang="zh-CN" sz="2667" kern="0" dirty="0">
                <a:solidFill>
                  <a:srgbClr val="000000"/>
                </a:solidFill>
              </a:rPr>
              <a:t>			</a:t>
            </a:r>
            <a:r>
              <a:rPr lang="en-US" altLang="zh-CN" sz="2667" i="1" kern="0" dirty="0">
                <a:solidFill>
                  <a:srgbClr val="000000"/>
                </a:solidFill>
              </a:rPr>
              <a:t>begin</a:t>
            </a:r>
            <a:r>
              <a:rPr lang="en-US" altLang="zh-CN" sz="2667" kern="0" dirty="0">
                <a:solidFill>
                  <a:srgbClr val="000000"/>
                </a:solidFill>
              </a:rPr>
              <a:t> … </a:t>
            </a:r>
            <a:r>
              <a:rPr lang="en-US" altLang="zh-CN" sz="2667" i="1" kern="0" dirty="0">
                <a:solidFill>
                  <a:srgbClr val="0000FF"/>
                </a:solidFill>
              </a:rPr>
              <a:t>a</a:t>
            </a:r>
            <a:r>
              <a:rPr lang="en-US" altLang="zh-CN" sz="2667" kern="0" dirty="0">
                <a:solidFill>
                  <a:srgbClr val="000000"/>
                </a:solidFill>
              </a:rPr>
              <a:t> … </a:t>
            </a:r>
            <a:r>
              <a:rPr lang="en-US" altLang="zh-CN" sz="2667" i="1" kern="0" dirty="0">
                <a:solidFill>
                  <a:srgbClr val="0000FF"/>
                </a:solidFill>
              </a:rPr>
              <a:t>v</a:t>
            </a:r>
            <a:r>
              <a:rPr lang="en-US" altLang="zh-CN" sz="2667" kern="0" dirty="0">
                <a:solidFill>
                  <a:srgbClr val="0000FF"/>
                </a:solidFill>
              </a:rPr>
              <a:t> </a:t>
            </a:r>
            <a:r>
              <a:rPr lang="en-US" altLang="zh-CN" sz="2667" kern="0" dirty="0">
                <a:solidFill>
                  <a:srgbClr val="000000"/>
                </a:solidFill>
              </a:rPr>
              <a:t>… </a:t>
            </a:r>
            <a:r>
              <a:rPr lang="en-US" altLang="zh-CN" sz="2667" i="1" kern="0" dirty="0">
                <a:solidFill>
                  <a:srgbClr val="0000FF"/>
                </a:solidFill>
              </a:rPr>
              <a:t>exchange</a:t>
            </a:r>
            <a:r>
              <a:rPr lang="en-US" altLang="zh-CN" sz="2667" kern="0" dirty="0">
                <a:solidFill>
                  <a:srgbClr val="0000FF"/>
                </a:solidFill>
              </a:rPr>
              <a:t>(</a:t>
            </a:r>
            <a:r>
              <a:rPr lang="en-US" altLang="zh-CN" sz="2667" i="1" kern="0" dirty="0" err="1">
                <a:solidFill>
                  <a:srgbClr val="0000FF"/>
                </a:solidFill>
              </a:rPr>
              <a:t>i</a:t>
            </a:r>
            <a:r>
              <a:rPr lang="en-US" altLang="zh-CN" sz="2667" kern="0" dirty="0">
                <a:solidFill>
                  <a:srgbClr val="000000"/>
                </a:solidFill>
              </a:rPr>
              <a:t>, </a:t>
            </a:r>
            <a:r>
              <a:rPr lang="en-US" altLang="zh-CN" sz="2667" i="1" kern="0" dirty="0">
                <a:solidFill>
                  <a:srgbClr val="000000"/>
                </a:solidFill>
              </a:rPr>
              <a:t>j</a:t>
            </a:r>
            <a:r>
              <a:rPr lang="en-US" altLang="zh-CN" sz="2667" kern="0" dirty="0">
                <a:solidFill>
                  <a:srgbClr val="000000"/>
                </a:solidFill>
              </a:rPr>
              <a:t>) … </a:t>
            </a:r>
            <a:r>
              <a:rPr lang="en-US" altLang="zh-CN" sz="2667" i="1" kern="0" dirty="0">
                <a:solidFill>
                  <a:srgbClr val="000000"/>
                </a:solidFill>
              </a:rPr>
              <a:t>end </a:t>
            </a:r>
            <a:r>
              <a:rPr lang="en-US" altLang="zh-CN" sz="2667" kern="0" dirty="0">
                <a:solidFill>
                  <a:srgbClr val="000000"/>
                </a:solidFill>
              </a:rPr>
              <a:t>{</a:t>
            </a:r>
            <a:r>
              <a:rPr lang="en-US" altLang="zh-CN" sz="2667" i="1" kern="0" dirty="0">
                <a:solidFill>
                  <a:srgbClr val="0000FF"/>
                </a:solidFill>
              </a:rPr>
              <a:t>partition</a:t>
            </a:r>
            <a:r>
              <a:rPr lang="en-US" altLang="zh-CN" sz="2667" kern="0" dirty="0">
                <a:solidFill>
                  <a:srgbClr val="000000"/>
                </a:solidFill>
              </a:rPr>
              <a:t>};</a:t>
            </a:r>
          </a:p>
          <a:p>
            <a:pPr marL="342882" indent="-342882" algn="just" defTabSz="1219140">
              <a:lnSpc>
                <a:spcPct val="80000"/>
              </a:lnSpc>
              <a:spcBef>
                <a:spcPct val="12000"/>
              </a:spcBef>
              <a:buClr>
                <a:srgbClr val="3333CC"/>
              </a:buClr>
              <a:buSzPct val="60000"/>
              <a:defRPr/>
            </a:pPr>
            <a:r>
              <a:rPr lang="en-US" altLang="zh-CN" sz="2667" kern="0" dirty="0">
                <a:solidFill>
                  <a:srgbClr val="000000"/>
                </a:solidFill>
              </a:rPr>
              <a:t>		</a:t>
            </a:r>
            <a:r>
              <a:rPr lang="en-US" altLang="zh-CN" sz="2667" i="1" kern="0" dirty="0">
                <a:solidFill>
                  <a:srgbClr val="000000"/>
                </a:solidFill>
              </a:rPr>
              <a:t>begin</a:t>
            </a:r>
            <a:r>
              <a:rPr lang="en-US" altLang="zh-CN" sz="2667" kern="0" dirty="0">
                <a:solidFill>
                  <a:srgbClr val="000000"/>
                </a:solidFill>
              </a:rPr>
              <a:t> … </a:t>
            </a:r>
            <a:r>
              <a:rPr lang="en-US" altLang="zh-CN" sz="2667" i="1" kern="0" dirty="0">
                <a:solidFill>
                  <a:srgbClr val="0000FF"/>
                </a:solidFill>
              </a:rPr>
              <a:t>a</a:t>
            </a:r>
            <a:r>
              <a:rPr lang="en-US" altLang="zh-CN" sz="2667" kern="0" dirty="0">
                <a:solidFill>
                  <a:srgbClr val="000000"/>
                </a:solidFill>
              </a:rPr>
              <a:t> … </a:t>
            </a:r>
            <a:r>
              <a:rPr lang="en-US" altLang="zh-CN" sz="2667" i="1" kern="0" dirty="0">
                <a:solidFill>
                  <a:srgbClr val="0000FF"/>
                </a:solidFill>
              </a:rPr>
              <a:t>v</a:t>
            </a:r>
            <a:r>
              <a:rPr lang="en-US" altLang="zh-CN" sz="2667" kern="0" dirty="0">
                <a:solidFill>
                  <a:srgbClr val="000000"/>
                </a:solidFill>
              </a:rPr>
              <a:t> … </a:t>
            </a:r>
            <a:r>
              <a:rPr lang="en-US" altLang="zh-CN" sz="2667" i="1" kern="0" dirty="0">
                <a:solidFill>
                  <a:srgbClr val="0000FF"/>
                </a:solidFill>
              </a:rPr>
              <a:t>partition</a:t>
            </a:r>
            <a:r>
              <a:rPr lang="en-US" altLang="zh-CN" sz="2667" kern="0" dirty="0">
                <a:solidFill>
                  <a:srgbClr val="0000FF"/>
                </a:solidFill>
              </a:rPr>
              <a:t> </a:t>
            </a:r>
            <a:r>
              <a:rPr lang="en-US" altLang="zh-CN" sz="2667" kern="0" dirty="0">
                <a:solidFill>
                  <a:srgbClr val="000000"/>
                </a:solidFill>
              </a:rPr>
              <a:t>… </a:t>
            </a:r>
            <a:r>
              <a:rPr lang="en-US" altLang="zh-CN" sz="2667" i="1" kern="0" dirty="0">
                <a:solidFill>
                  <a:srgbClr val="0000FF"/>
                </a:solidFill>
              </a:rPr>
              <a:t>quicksort</a:t>
            </a:r>
            <a:r>
              <a:rPr lang="en-US" altLang="zh-CN" sz="2667" kern="0" dirty="0">
                <a:solidFill>
                  <a:srgbClr val="0000FF"/>
                </a:solidFill>
              </a:rPr>
              <a:t> </a:t>
            </a:r>
            <a:r>
              <a:rPr lang="en-US" altLang="zh-CN" sz="2667" kern="0" dirty="0">
                <a:solidFill>
                  <a:srgbClr val="000000"/>
                </a:solidFill>
              </a:rPr>
              <a:t>… </a:t>
            </a:r>
            <a:r>
              <a:rPr lang="en-US" altLang="zh-CN" sz="2667" i="1" kern="0" dirty="0">
                <a:solidFill>
                  <a:srgbClr val="000000"/>
                </a:solidFill>
              </a:rPr>
              <a:t>end</a:t>
            </a:r>
            <a:r>
              <a:rPr lang="en-US" altLang="zh-CN" sz="2667" kern="0" dirty="0">
                <a:solidFill>
                  <a:srgbClr val="000000"/>
                </a:solidFill>
              </a:rPr>
              <a:t> {</a:t>
            </a:r>
            <a:r>
              <a:rPr lang="en-US" altLang="zh-CN" sz="2667" i="1" kern="0" dirty="0">
                <a:solidFill>
                  <a:srgbClr val="0000FF"/>
                </a:solidFill>
              </a:rPr>
              <a:t>quicksort</a:t>
            </a:r>
            <a:r>
              <a:rPr lang="en-US" altLang="zh-CN" sz="2667" kern="0" dirty="0">
                <a:solidFill>
                  <a:srgbClr val="000000"/>
                </a:solidFill>
              </a:rPr>
              <a:t>};</a:t>
            </a:r>
            <a:endParaRPr lang="zh-CN" altLang="en-US" sz="2667" kern="0" dirty="0">
              <a:solidFill>
                <a:srgbClr val="000000"/>
              </a:solidFill>
            </a:endParaRPr>
          </a:p>
          <a:p>
            <a:pPr marL="342882" indent="-342882" algn="just" defTabSz="1219140">
              <a:lnSpc>
                <a:spcPct val="80000"/>
              </a:lnSpc>
              <a:spcBef>
                <a:spcPct val="12000"/>
              </a:spcBef>
              <a:buClr>
                <a:srgbClr val="3333CC"/>
              </a:buClr>
              <a:buSzPct val="60000"/>
              <a:defRPr/>
            </a:pPr>
            <a:r>
              <a:rPr lang="en-US" altLang="zh-CN" sz="2667" kern="0" dirty="0">
                <a:solidFill>
                  <a:srgbClr val="000000"/>
                </a:solidFill>
              </a:rPr>
              <a:t>	</a:t>
            </a:r>
            <a:r>
              <a:rPr lang="en-US" altLang="zh-CN" sz="2667" i="1" kern="0" dirty="0">
                <a:solidFill>
                  <a:srgbClr val="000000"/>
                </a:solidFill>
              </a:rPr>
              <a:t>begin</a:t>
            </a:r>
            <a:r>
              <a:rPr lang="en-US" altLang="zh-CN" sz="2667" kern="0" dirty="0">
                <a:solidFill>
                  <a:srgbClr val="000000"/>
                </a:solidFill>
              </a:rPr>
              <a:t> … </a:t>
            </a:r>
            <a:r>
              <a:rPr lang="en-US" altLang="zh-CN" sz="2667" i="1" kern="0" dirty="0">
                <a:solidFill>
                  <a:srgbClr val="000000"/>
                </a:solidFill>
              </a:rPr>
              <a:t>a</a:t>
            </a:r>
            <a:r>
              <a:rPr lang="en-US" altLang="zh-CN" sz="2667" kern="0" dirty="0">
                <a:solidFill>
                  <a:srgbClr val="000000"/>
                </a:solidFill>
              </a:rPr>
              <a:t> … </a:t>
            </a:r>
            <a:r>
              <a:rPr lang="en-US" altLang="zh-CN" sz="2667" i="1" kern="0" dirty="0" err="1">
                <a:solidFill>
                  <a:srgbClr val="0000FF"/>
                </a:solidFill>
              </a:rPr>
              <a:t>readarray</a:t>
            </a:r>
            <a:r>
              <a:rPr lang="en-US" altLang="zh-CN" sz="2667" kern="0" dirty="0">
                <a:solidFill>
                  <a:srgbClr val="0000FF"/>
                </a:solidFill>
              </a:rPr>
              <a:t> </a:t>
            </a:r>
            <a:r>
              <a:rPr lang="en-US" altLang="zh-CN" sz="2667" kern="0" dirty="0">
                <a:solidFill>
                  <a:srgbClr val="000000"/>
                </a:solidFill>
              </a:rPr>
              <a:t>… </a:t>
            </a:r>
            <a:r>
              <a:rPr lang="en-US" altLang="zh-CN" sz="2667" i="1" kern="0" dirty="0">
                <a:solidFill>
                  <a:srgbClr val="0000FF"/>
                </a:solidFill>
              </a:rPr>
              <a:t>quicksort</a:t>
            </a:r>
            <a:r>
              <a:rPr lang="en-US" altLang="zh-CN" sz="2667" kern="0" dirty="0">
                <a:solidFill>
                  <a:srgbClr val="0000FF"/>
                </a:solidFill>
              </a:rPr>
              <a:t> </a:t>
            </a:r>
            <a:r>
              <a:rPr lang="en-US" altLang="zh-CN" sz="2667" kern="0" dirty="0">
                <a:solidFill>
                  <a:srgbClr val="000000"/>
                </a:solidFill>
              </a:rPr>
              <a:t>… </a:t>
            </a:r>
            <a:r>
              <a:rPr lang="en-US" altLang="zh-CN" sz="2667" i="1" kern="0" dirty="0">
                <a:solidFill>
                  <a:srgbClr val="000000"/>
                </a:solidFill>
              </a:rPr>
              <a:t>end</a:t>
            </a:r>
            <a:r>
              <a:rPr lang="en-US" altLang="zh-CN" sz="2667" kern="0" dirty="0">
                <a:solidFill>
                  <a:srgbClr val="000000"/>
                </a:solidFill>
              </a:rPr>
              <a:t> {</a:t>
            </a:r>
            <a:r>
              <a:rPr lang="en-US" altLang="zh-CN" sz="2667" i="1" kern="0" dirty="0">
                <a:solidFill>
                  <a:srgbClr val="0000FF"/>
                </a:solidFill>
              </a:rPr>
              <a:t>sort</a:t>
            </a:r>
            <a:r>
              <a:rPr lang="en-US" altLang="zh-CN" sz="2667" kern="0" dirty="0">
                <a:solidFill>
                  <a:srgbClr val="000000"/>
                </a:solidFill>
              </a:rPr>
              <a:t>};</a:t>
            </a:r>
          </a:p>
        </p:txBody>
      </p:sp>
    </p:spTree>
    <p:extLst>
      <p:ext uri="{BB962C8B-B14F-4D97-AF65-F5344CB8AC3E}">
        <p14:creationId xmlns:p14="http://schemas.microsoft.com/office/powerpoint/2010/main" val="35797092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1"/>
          <p:cNvSpPr>
            <a:spLocks noGrp="1"/>
          </p:cNvSpPr>
          <p:nvPr>
            <p:ph idx="1"/>
          </p:nvPr>
        </p:nvSpPr>
        <p:spPr>
          <a:xfrm>
            <a:off x="612323" y="1278466"/>
            <a:ext cx="10710333" cy="4301067"/>
          </a:xfrm>
        </p:spPr>
        <p:txBody>
          <a:bodyPr/>
          <a:lstStyle/>
          <a:p>
            <a:pPr>
              <a:lnSpc>
                <a:spcPts val="4500"/>
              </a:lnSpc>
              <a:buClrTx/>
              <a:buFont typeface="Wingdings" panose="05000000000000000000" pitchFamily="2" charset="2"/>
              <a:buChar char="Ø"/>
            </a:pPr>
            <a:r>
              <a:rPr lang="zh-CN" altLang="en-US" sz="3733" b="1" dirty="0">
                <a:solidFill>
                  <a:schemeClr val="tx1"/>
                </a:solidFill>
                <a:latin typeface="楷体" panose="02010609060101010101" pitchFamily="49" charset="-122"/>
                <a:ea typeface="楷体" panose="02010609060101010101" pitchFamily="49" charset="-122"/>
              </a:rPr>
              <a:t>适合静态存储分配的语言必须满足以下条件</a:t>
            </a:r>
            <a:endParaRPr lang="en-US" altLang="zh-CN" sz="3733" b="1" dirty="0">
              <a:solidFill>
                <a:schemeClr val="tx1"/>
              </a:solidFill>
              <a:latin typeface="楷体" panose="02010609060101010101" pitchFamily="49" charset="-122"/>
              <a:ea typeface="楷体" panose="02010609060101010101" pitchFamily="49" charset="-122"/>
            </a:endParaRPr>
          </a:p>
          <a:p>
            <a:pPr lvl="1">
              <a:lnSpc>
                <a:spcPts val="4000"/>
              </a:lnSpc>
              <a:buClr>
                <a:schemeClr val="tx1"/>
              </a:buClr>
              <a:buFont typeface="Wingdings" panose="05000000000000000000" pitchFamily="2" charset="2"/>
              <a:buChar char="Ø"/>
            </a:pPr>
            <a:r>
              <a:rPr lang="zh-CN" altLang="en-US" sz="3333" b="1" dirty="0">
                <a:solidFill>
                  <a:schemeClr val="tx2">
                    <a:lumMod val="60000"/>
                    <a:lumOff val="40000"/>
                  </a:schemeClr>
                </a:solidFill>
                <a:latin typeface="楷体" panose="02010609060101010101" pitchFamily="49" charset="-122"/>
                <a:ea typeface="楷体" panose="02010609060101010101" pitchFamily="49" charset="-122"/>
              </a:rPr>
              <a:t>数组上下界</a:t>
            </a:r>
            <a:r>
              <a:rPr lang="zh-CN" altLang="en-US" sz="3333" b="1" dirty="0">
                <a:solidFill>
                  <a:schemeClr val="tx1"/>
                </a:solidFill>
                <a:latin typeface="楷体" panose="02010609060101010101" pitchFamily="49" charset="-122"/>
                <a:ea typeface="楷体" panose="02010609060101010101" pitchFamily="49" charset="-122"/>
              </a:rPr>
              <a:t>必须是</a:t>
            </a:r>
            <a:r>
              <a:rPr lang="zh-CN" altLang="en-US" sz="3333" b="1" dirty="0">
                <a:solidFill>
                  <a:schemeClr val="tx2">
                    <a:lumMod val="60000"/>
                    <a:lumOff val="40000"/>
                  </a:schemeClr>
                </a:solidFill>
                <a:latin typeface="楷体" panose="02010609060101010101" pitchFamily="49" charset="-122"/>
                <a:ea typeface="楷体" panose="02010609060101010101" pitchFamily="49" charset="-122"/>
              </a:rPr>
              <a:t>常数</a:t>
            </a:r>
            <a:endParaRPr lang="en-US" altLang="zh-CN" sz="3333" b="1" dirty="0">
              <a:solidFill>
                <a:schemeClr val="tx2">
                  <a:lumMod val="60000"/>
                  <a:lumOff val="40000"/>
                </a:schemeClr>
              </a:solidFill>
              <a:latin typeface="楷体" panose="02010609060101010101" pitchFamily="49" charset="-122"/>
              <a:ea typeface="楷体" panose="02010609060101010101" pitchFamily="49" charset="-122"/>
            </a:endParaRPr>
          </a:p>
          <a:p>
            <a:pPr lvl="1">
              <a:lnSpc>
                <a:spcPts val="4000"/>
              </a:lnSpc>
              <a:buClr>
                <a:schemeClr val="tx1"/>
              </a:buClr>
              <a:buFont typeface="Wingdings" panose="05000000000000000000" pitchFamily="2" charset="2"/>
              <a:buChar char="Ø"/>
            </a:pPr>
            <a:r>
              <a:rPr lang="zh-CN" altLang="en-US" sz="3333" b="1" dirty="0">
                <a:solidFill>
                  <a:schemeClr val="tx2">
                    <a:lumMod val="60000"/>
                    <a:lumOff val="40000"/>
                  </a:schemeClr>
                </a:solidFill>
                <a:latin typeface="楷体" panose="02010609060101010101" pitchFamily="49" charset="-122"/>
                <a:ea typeface="楷体" panose="02010609060101010101" pitchFamily="49" charset="-122"/>
              </a:rPr>
              <a:t>不允许</a:t>
            </a:r>
            <a:r>
              <a:rPr lang="zh-CN" altLang="en-US" sz="3333" b="1" dirty="0">
                <a:solidFill>
                  <a:schemeClr val="tx1"/>
                </a:solidFill>
                <a:latin typeface="楷体" panose="02010609060101010101" pitchFamily="49" charset="-122"/>
                <a:ea typeface="楷体" panose="02010609060101010101" pitchFamily="49" charset="-122"/>
              </a:rPr>
              <a:t>过程的</a:t>
            </a:r>
            <a:r>
              <a:rPr lang="zh-CN" altLang="en-US" sz="3333" b="1" dirty="0">
                <a:solidFill>
                  <a:schemeClr val="tx2">
                    <a:lumMod val="60000"/>
                    <a:lumOff val="40000"/>
                  </a:schemeClr>
                </a:solidFill>
                <a:latin typeface="楷体" panose="02010609060101010101" pitchFamily="49" charset="-122"/>
                <a:ea typeface="楷体" panose="02010609060101010101" pitchFamily="49" charset="-122"/>
              </a:rPr>
              <a:t>递归</a:t>
            </a:r>
            <a:r>
              <a:rPr lang="zh-CN" altLang="en-US" sz="3333" b="1" dirty="0">
                <a:solidFill>
                  <a:schemeClr val="tx1"/>
                </a:solidFill>
                <a:latin typeface="楷体" panose="02010609060101010101" pitchFamily="49" charset="-122"/>
                <a:ea typeface="楷体" panose="02010609060101010101" pitchFamily="49" charset="-122"/>
              </a:rPr>
              <a:t>调用</a:t>
            </a:r>
            <a:endParaRPr lang="en-US" altLang="zh-CN" sz="3333" b="1" dirty="0">
              <a:solidFill>
                <a:schemeClr val="tx1"/>
              </a:solidFill>
              <a:latin typeface="楷体" panose="02010609060101010101" pitchFamily="49" charset="-122"/>
              <a:ea typeface="楷体" panose="02010609060101010101" pitchFamily="49" charset="-122"/>
            </a:endParaRPr>
          </a:p>
          <a:p>
            <a:pPr lvl="1">
              <a:lnSpc>
                <a:spcPts val="4000"/>
              </a:lnSpc>
              <a:buClr>
                <a:schemeClr val="tx1"/>
              </a:buClr>
              <a:buFont typeface="Wingdings" panose="05000000000000000000" pitchFamily="2" charset="2"/>
              <a:buChar char="Ø"/>
            </a:pPr>
            <a:r>
              <a:rPr lang="zh-CN" altLang="en-US" sz="3333" b="1" dirty="0">
                <a:solidFill>
                  <a:schemeClr val="tx2">
                    <a:lumMod val="60000"/>
                    <a:lumOff val="40000"/>
                  </a:schemeClr>
                </a:solidFill>
                <a:latin typeface="楷体" panose="02010609060101010101" pitchFamily="49" charset="-122"/>
                <a:ea typeface="楷体" panose="02010609060101010101" pitchFamily="49" charset="-122"/>
              </a:rPr>
              <a:t>不允许</a:t>
            </a:r>
            <a:r>
              <a:rPr lang="zh-CN" altLang="en-US" sz="3333" b="1" dirty="0">
                <a:solidFill>
                  <a:schemeClr val="tx1"/>
                </a:solidFill>
                <a:latin typeface="楷体" panose="02010609060101010101" pitchFamily="49" charset="-122"/>
                <a:ea typeface="楷体" panose="02010609060101010101" pitchFamily="49" charset="-122"/>
              </a:rPr>
              <a:t>用户</a:t>
            </a:r>
            <a:r>
              <a:rPr lang="zh-CN" altLang="en-US" sz="3333" b="1" dirty="0">
                <a:solidFill>
                  <a:schemeClr val="tx2">
                    <a:lumMod val="60000"/>
                    <a:lumOff val="40000"/>
                  </a:schemeClr>
                </a:solidFill>
                <a:latin typeface="楷体" panose="02010609060101010101" pitchFamily="49" charset="-122"/>
                <a:ea typeface="楷体" panose="02010609060101010101" pitchFamily="49" charset="-122"/>
              </a:rPr>
              <a:t>动态建立</a:t>
            </a:r>
            <a:r>
              <a:rPr lang="zh-CN" altLang="en-US" sz="3333" b="1" dirty="0">
                <a:solidFill>
                  <a:schemeClr val="tx1"/>
                </a:solidFill>
                <a:latin typeface="楷体" panose="02010609060101010101" pitchFamily="49" charset="-122"/>
                <a:ea typeface="楷体" panose="02010609060101010101" pitchFamily="49" charset="-122"/>
              </a:rPr>
              <a:t>数据实体</a:t>
            </a:r>
            <a:endParaRPr lang="en-US" altLang="zh-CN" sz="3333" b="1" dirty="0">
              <a:solidFill>
                <a:schemeClr val="tx1"/>
              </a:solidFill>
              <a:latin typeface="楷体" panose="02010609060101010101" pitchFamily="49" charset="-122"/>
              <a:ea typeface="楷体" panose="02010609060101010101" pitchFamily="49" charset="-122"/>
            </a:endParaRPr>
          </a:p>
          <a:p>
            <a:pPr>
              <a:lnSpc>
                <a:spcPts val="4500"/>
              </a:lnSpc>
              <a:buClrTx/>
              <a:buFont typeface="Wingdings" panose="05000000000000000000" pitchFamily="2" charset="2"/>
              <a:buChar char="Ø"/>
            </a:pPr>
            <a:r>
              <a:rPr lang="zh-CN" altLang="en-US" sz="3733" b="1" dirty="0">
                <a:solidFill>
                  <a:schemeClr val="tx1"/>
                </a:solidFill>
                <a:latin typeface="楷体" panose="02010609060101010101" pitchFamily="49" charset="-122"/>
                <a:ea typeface="楷体" panose="02010609060101010101" pitchFamily="49" charset="-122"/>
              </a:rPr>
              <a:t>满足这些条件的语言有</a:t>
            </a:r>
            <a:r>
              <a:rPr lang="en-US" altLang="zh-CN" sz="3733" b="1" dirty="0">
                <a:solidFill>
                  <a:schemeClr val="tx1"/>
                </a:solidFill>
                <a:ea typeface="楷体" panose="02010609060101010101" pitchFamily="49" charset="-122"/>
                <a:cs typeface="Times New Roman" panose="02020603050405020304" pitchFamily="18" charset="0"/>
              </a:rPr>
              <a:t>BASIC</a:t>
            </a:r>
            <a:r>
              <a:rPr lang="zh-CN" altLang="en-US" sz="3733" b="1" dirty="0">
                <a:solidFill>
                  <a:schemeClr val="tx1"/>
                </a:solidFill>
                <a:latin typeface="楷体" panose="02010609060101010101" pitchFamily="49" charset="-122"/>
                <a:ea typeface="楷体" panose="02010609060101010101" pitchFamily="49" charset="-122"/>
              </a:rPr>
              <a:t>和</a:t>
            </a:r>
            <a:r>
              <a:rPr lang="en-US" altLang="zh-CN" sz="3733" b="1" dirty="0">
                <a:solidFill>
                  <a:schemeClr val="tx1"/>
                </a:solidFill>
                <a:ea typeface="楷体" panose="02010609060101010101" pitchFamily="49" charset="-122"/>
              </a:rPr>
              <a:t>FORTRAN</a:t>
            </a:r>
            <a:r>
              <a:rPr lang="zh-CN" altLang="en-US" sz="3733" b="1" dirty="0">
                <a:solidFill>
                  <a:schemeClr val="tx1"/>
                </a:solidFill>
                <a:latin typeface="楷体" panose="02010609060101010101" pitchFamily="49" charset="-122"/>
                <a:ea typeface="楷体" panose="02010609060101010101" pitchFamily="49" charset="-122"/>
              </a:rPr>
              <a:t>等</a:t>
            </a:r>
            <a:endParaRPr lang="en-US" altLang="zh-CN" sz="3733" b="1" dirty="0">
              <a:solidFill>
                <a:schemeClr val="tx1"/>
              </a:solidFill>
              <a:latin typeface="楷体" panose="02010609060101010101" pitchFamily="49" charset="-122"/>
              <a:ea typeface="楷体" panose="02010609060101010101" pitchFamily="49" charset="-122"/>
            </a:endParaRPr>
          </a:p>
          <a:p>
            <a:pPr>
              <a:lnSpc>
                <a:spcPts val="4500"/>
              </a:lnSpc>
              <a:buClrTx/>
              <a:buFont typeface="Wingdings" panose="05000000000000000000" pitchFamily="2" charset="2"/>
              <a:buChar char="Ø"/>
            </a:pPr>
            <a:r>
              <a:rPr lang="zh-CN" altLang="en-US" sz="3733" b="1" dirty="0">
                <a:solidFill>
                  <a:schemeClr val="tx1"/>
                </a:solidFill>
                <a:latin typeface="楷体" panose="02010609060101010101" pitchFamily="49" charset="-122"/>
                <a:ea typeface="楷体" panose="02010609060101010101" pitchFamily="49" charset="-122"/>
              </a:rPr>
              <a:t>分配策略</a:t>
            </a:r>
          </a:p>
          <a:p>
            <a:pPr lvl="1">
              <a:lnSpc>
                <a:spcPts val="4000"/>
              </a:lnSpc>
              <a:buClrTx/>
              <a:buFont typeface="Wingdings" panose="05000000000000000000" pitchFamily="2" charset="2"/>
              <a:buChar char="Ø"/>
            </a:pPr>
            <a:r>
              <a:rPr lang="zh-CN" altLang="en-US" sz="3466" b="1" dirty="0">
                <a:solidFill>
                  <a:schemeClr val="tx1"/>
                </a:solidFill>
                <a:latin typeface="楷体" panose="02010609060101010101" pitchFamily="49" charset="-122"/>
                <a:ea typeface="楷体" panose="02010609060101010101" pitchFamily="49" charset="-122"/>
              </a:rPr>
              <a:t>顺序分配法</a:t>
            </a:r>
          </a:p>
          <a:p>
            <a:pPr lvl="1">
              <a:lnSpc>
                <a:spcPts val="4000"/>
              </a:lnSpc>
              <a:buClrTx/>
              <a:buFont typeface="Wingdings" panose="05000000000000000000" pitchFamily="2" charset="2"/>
              <a:buChar char="Ø"/>
            </a:pPr>
            <a:r>
              <a:rPr lang="zh-CN" altLang="en-US" sz="3466" b="1" dirty="0">
                <a:solidFill>
                  <a:schemeClr val="tx1"/>
                </a:solidFill>
                <a:latin typeface="楷体" panose="02010609060101010101" pitchFamily="49" charset="-122"/>
                <a:ea typeface="楷体" panose="02010609060101010101" pitchFamily="49" charset="-122"/>
              </a:rPr>
              <a:t>层次分配法</a:t>
            </a:r>
          </a:p>
          <a:p>
            <a:pPr>
              <a:lnSpc>
                <a:spcPts val="4000"/>
              </a:lnSpc>
              <a:buClrTx/>
              <a:buFont typeface="Wingdings" panose="05000000000000000000" pitchFamily="2" charset="2"/>
              <a:buChar char="Ø"/>
            </a:pPr>
            <a:endParaRPr lang="en-US" altLang="zh-CN" sz="3733" b="1" dirty="0">
              <a:solidFill>
                <a:schemeClr val="tx1"/>
              </a:solidFill>
              <a:latin typeface="楷体" panose="02010609060101010101" pitchFamily="49" charset="-122"/>
              <a:ea typeface="楷体" panose="02010609060101010101" pitchFamily="49" charset="-122"/>
            </a:endParaRPr>
          </a:p>
          <a:p>
            <a:pPr>
              <a:lnSpc>
                <a:spcPts val="5333"/>
              </a:lnSpc>
              <a:buClrTx/>
              <a:buFont typeface="Wingdings" panose="05000000000000000000" pitchFamily="2" charset="2"/>
              <a:buChar char="Ø"/>
            </a:pPr>
            <a:endParaRPr lang="en-US" altLang="zh-CN" sz="3333" b="1" dirty="0">
              <a:solidFill>
                <a:schemeClr val="tx1"/>
              </a:solidFill>
              <a:latin typeface="楷体" panose="02010609060101010101" pitchFamily="49" charset="-122"/>
              <a:ea typeface="楷体" panose="02010609060101010101" pitchFamily="49" charset="-122"/>
            </a:endParaRPr>
          </a:p>
        </p:txBody>
      </p:sp>
      <p:sp>
        <p:nvSpPr>
          <p:cNvPr id="39939" name="标题 2"/>
          <p:cNvSpPr>
            <a:spLocks noGrp="1"/>
          </p:cNvSpPr>
          <p:nvPr>
            <p:ph type="title"/>
          </p:nvPr>
        </p:nvSpPr>
        <p:spPr>
          <a:xfrm>
            <a:off x="1007533" y="357718"/>
            <a:ext cx="10574867" cy="478367"/>
          </a:xfrm>
        </p:spPr>
        <p:txBody>
          <a:bodyPr/>
          <a:lstStyle/>
          <a:p>
            <a:r>
              <a:rPr lang="zh-CN" altLang="en-US" sz="4000" dirty="0">
                <a:solidFill>
                  <a:schemeClr val="tx1"/>
                </a:solidFill>
                <a:latin typeface="微软雅黑" panose="020B0503020204020204" pitchFamily="34" charset="-122"/>
                <a:ea typeface="微软雅黑" panose="020B0503020204020204" pitchFamily="34" charset="-122"/>
                <a:cs typeface="楷体_GB2312" pitchFamily="49" charset="-122"/>
              </a:rPr>
              <a:t>静态存储分配</a:t>
            </a:r>
            <a:endParaRPr lang="zh-CN" altLang="en-US" sz="4000" dirty="0">
              <a:solidFill>
                <a:srgbClr val="FF0000"/>
              </a:solidFill>
              <a:latin typeface="微软雅黑" panose="020B0503020204020204" pitchFamily="34" charset="-122"/>
              <a:ea typeface="微软雅黑" panose="020B0503020204020204" pitchFamily="34" charset="-122"/>
              <a:cs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anim calcmode="lin" valueType="num">
                                      <p:cBhvr>
                                        <p:cTn id="7" dur="500" fill="hold"/>
                                        <p:tgtEl>
                                          <p:spTgt spid="1843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843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8434">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18434">
                                            <p:txEl>
                                              <p:pRg st="1" end="1"/>
                                            </p:txEl>
                                          </p:spTgt>
                                        </p:tgtEl>
                                        <p:attrNameLst>
                                          <p:attrName>style.visibility</p:attrName>
                                        </p:attrNameLst>
                                      </p:cBhvr>
                                      <p:to>
                                        <p:strVal val="visible"/>
                                      </p:to>
                                    </p:set>
                                    <p:anim calcmode="lin" valueType="num">
                                      <p:cBhvr>
                                        <p:cTn id="12" dur="500" fill="hold"/>
                                        <p:tgtEl>
                                          <p:spTgt spid="18434">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18434">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18434">
                                            <p:txEl>
                                              <p:pRg st="1" end="1"/>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18434">
                                            <p:txEl>
                                              <p:pRg st="2" end="2"/>
                                            </p:txEl>
                                          </p:spTgt>
                                        </p:tgtEl>
                                        <p:attrNameLst>
                                          <p:attrName>style.visibility</p:attrName>
                                        </p:attrNameLst>
                                      </p:cBhvr>
                                      <p:to>
                                        <p:strVal val="visible"/>
                                      </p:to>
                                    </p:set>
                                    <p:anim calcmode="lin" valueType="num">
                                      <p:cBhvr>
                                        <p:cTn id="17" dur="500" fill="hold"/>
                                        <p:tgtEl>
                                          <p:spTgt spid="18434">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18434">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18434">
                                            <p:txEl>
                                              <p:pRg st="2" end="2"/>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18434">
                                            <p:txEl>
                                              <p:pRg st="3" end="3"/>
                                            </p:txEl>
                                          </p:spTgt>
                                        </p:tgtEl>
                                        <p:attrNameLst>
                                          <p:attrName>style.visibility</p:attrName>
                                        </p:attrNameLst>
                                      </p:cBhvr>
                                      <p:to>
                                        <p:strVal val="visible"/>
                                      </p:to>
                                    </p:set>
                                    <p:anim calcmode="lin" valueType="num">
                                      <p:cBhvr>
                                        <p:cTn id="22" dur="500" fill="hold"/>
                                        <p:tgtEl>
                                          <p:spTgt spid="18434">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18434">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18434">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18434">
                                            <p:txEl>
                                              <p:pRg st="4" end="4"/>
                                            </p:txEl>
                                          </p:spTgt>
                                        </p:tgtEl>
                                        <p:attrNameLst>
                                          <p:attrName>style.visibility</p:attrName>
                                        </p:attrNameLst>
                                      </p:cBhvr>
                                      <p:to>
                                        <p:strVal val="visible"/>
                                      </p:to>
                                    </p:set>
                                    <p:anim calcmode="lin" valueType="num">
                                      <p:cBhvr>
                                        <p:cTn id="29" dur="500" fill="hold"/>
                                        <p:tgtEl>
                                          <p:spTgt spid="18434">
                                            <p:txEl>
                                              <p:pRg st="4" end="4"/>
                                            </p:txEl>
                                          </p:spTgt>
                                        </p:tgtEl>
                                        <p:attrNameLst>
                                          <p:attrName>ppt_w</p:attrName>
                                        </p:attrNameLst>
                                      </p:cBhvr>
                                      <p:tavLst>
                                        <p:tav tm="0">
                                          <p:val>
                                            <p:fltVal val="0"/>
                                          </p:val>
                                        </p:tav>
                                        <p:tav tm="100000">
                                          <p:val>
                                            <p:strVal val="#ppt_w"/>
                                          </p:val>
                                        </p:tav>
                                      </p:tavLst>
                                    </p:anim>
                                    <p:anim calcmode="lin" valueType="num">
                                      <p:cBhvr>
                                        <p:cTn id="30" dur="500" fill="hold"/>
                                        <p:tgtEl>
                                          <p:spTgt spid="18434">
                                            <p:txEl>
                                              <p:pRg st="4" end="4"/>
                                            </p:txEl>
                                          </p:spTgt>
                                        </p:tgtEl>
                                        <p:attrNameLst>
                                          <p:attrName>ppt_h</p:attrName>
                                        </p:attrNameLst>
                                      </p:cBhvr>
                                      <p:tavLst>
                                        <p:tav tm="0">
                                          <p:val>
                                            <p:fltVal val="0"/>
                                          </p:val>
                                        </p:tav>
                                        <p:tav tm="100000">
                                          <p:val>
                                            <p:strVal val="#ppt_h"/>
                                          </p:val>
                                        </p:tav>
                                      </p:tavLst>
                                    </p:anim>
                                    <p:animEffect transition="in" filter="fade">
                                      <p:cBhvr>
                                        <p:cTn id="31" dur="500"/>
                                        <p:tgtEl>
                                          <p:spTgt spid="18434">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18434">
                                            <p:txEl>
                                              <p:pRg st="5" end="5"/>
                                            </p:txEl>
                                          </p:spTgt>
                                        </p:tgtEl>
                                        <p:attrNameLst>
                                          <p:attrName>style.visibility</p:attrName>
                                        </p:attrNameLst>
                                      </p:cBhvr>
                                      <p:to>
                                        <p:strVal val="visible"/>
                                      </p:to>
                                    </p:set>
                                    <p:anim calcmode="lin" valueType="num">
                                      <p:cBhvr>
                                        <p:cTn id="36" dur="500" fill="hold"/>
                                        <p:tgtEl>
                                          <p:spTgt spid="18434">
                                            <p:txEl>
                                              <p:pRg st="5" end="5"/>
                                            </p:txEl>
                                          </p:spTgt>
                                        </p:tgtEl>
                                        <p:attrNameLst>
                                          <p:attrName>ppt_w</p:attrName>
                                        </p:attrNameLst>
                                      </p:cBhvr>
                                      <p:tavLst>
                                        <p:tav tm="0">
                                          <p:val>
                                            <p:fltVal val="0"/>
                                          </p:val>
                                        </p:tav>
                                        <p:tav tm="100000">
                                          <p:val>
                                            <p:strVal val="#ppt_w"/>
                                          </p:val>
                                        </p:tav>
                                      </p:tavLst>
                                    </p:anim>
                                    <p:anim calcmode="lin" valueType="num">
                                      <p:cBhvr>
                                        <p:cTn id="37" dur="500" fill="hold"/>
                                        <p:tgtEl>
                                          <p:spTgt spid="18434">
                                            <p:txEl>
                                              <p:pRg st="5" end="5"/>
                                            </p:txEl>
                                          </p:spTgt>
                                        </p:tgtEl>
                                        <p:attrNameLst>
                                          <p:attrName>ppt_h</p:attrName>
                                        </p:attrNameLst>
                                      </p:cBhvr>
                                      <p:tavLst>
                                        <p:tav tm="0">
                                          <p:val>
                                            <p:fltVal val="0"/>
                                          </p:val>
                                        </p:tav>
                                        <p:tav tm="100000">
                                          <p:val>
                                            <p:strVal val="#ppt_h"/>
                                          </p:val>
                                        </p:tav>
                                      </p:tavLst>
                                    </p:anim>
                                    <p:animEffect transition="in" filter="fade">
                                      <p:cBhvr>
                                        <p:cTn id="38" dur="500"/>
                                        <p:tgtEl>
                                          <p:spTgt spid="18434">
                                            <p:txEl>
                                              <p:pRg st="5" end="5"/>
                                            </p:txEl>
                                          </p:spTgt>
                                        </p:tgtEl>
                                      </p:cBhvr>
                                    </p:animEffect>
                                  </p:childTnLst>
                                </p:cTn>
                              </p:par>
                              <p:par>
                                <p:cTn id="39" presetID="53" presetClass="entr" presetSubtype="16" fill="hold" nodeType="withEffect">
                                  <p:stCondLst>
                                    <p:cond delay="0"/>
                                  </p:stCondLst>
                                  <p:childTnLst>
                                    <p:set>
                                      <p:cBhvr>
                                        <p:cTn id="40" dur="1" fill="hold">
                                          <p:stCondLst>
                                            <p:cond delay="0"/>
                                          </p:stCondLst>
                                        </p:cTn>
                                        <p:tgtEl>
                                          <p:spTgt spid="18434">
                                            <p:txEl>
                                              <p:pRg st="6" end="6"/>
                                            </p:txEl>
                                          </p:spTgt>
                                        </p:tgtEl>
                                        <p:attrNameLst>
                                          <p:attrName>style.visibility</p:attrName>
                                        </p:attrNameLst>
                                      </p:cBhvr>
                                      <p:to>
                                        <p:strVal val="visible"/>
                                      </p:to>
                                    </p:set>
                                    <p:anim calcmode="lin" valueType="num">
                                      <p:cBhvr>
                                        <p:cTn id="41" dur="500" fill="hold"/>
                                        <p:tgtEl>
                                          <p:spTgt spid="18434">
                                            <p:txEl>
                                              <p:pRg st="6" end="6"/>
                                            </p:txEl>
                                          </p:spTgt>
                                        </p:tgtEl>
                                        <p:attrNameLst>
                                          <p:attrName>ppt_w</p:attrName>
                                        </p:attrNameLst>
                                      </p:cBhvr>
                                      <p:tavLst>
                                        <p:tav tm="0">
                                          <p:val>
                                            <p:fltVal val="0"/>
                                          </p:val>
                                        </p:tav>
                                        <p:tav tm="100000">
                                          <p:val>
                                            <p:strVal val="#ppt_w"/>
                                          </p:val>
                                        </p:tav>
                                      </p:tavLst>
                                    </p:anim>
                                    <p:anim calcmode="lin" valueType="num">
                                      <p:cBhvr>
                                        <p:cTn id="42" dur="500" fill="hold"/>
                                        <p:tgtEl>
                                          <p:spTgt spid="18434">
                                            <p:txEl>
                                              <p:pRg st="6" end="6"/>
                                            </p:txEl>
                                          </p:spTgt>
                                        </p:tgtEl>
                                        <p:attrNameLst>
                                          <p:attrName>ppt_h</p:attrName>
                                        </p:attrNameLst>
                                      </p:cBhvr>
                                      <p:tavLst>
                                        <p:tav tm="0">
                                          <p:val>
                                            <p:fltVal val="0"/>
                                          </p:val>
                                        </p:tav>
                                        <p:tav tm="100000">
                                          <p:val>
                                            <p:strVal val="#ppt_h"/>
                                          </p:val>
                                        </p:tav>
                                      </p:tavLst>
                                    </p:anim>
                                    <p:animEffect transition="in" filter="fade">
                                      <p:cBhvr>
                                        <p:cTn id="43" dur="500"/>
                                        <p:tgtEl>
                                          <p:spTgt spid="18434">
                                            <p:txEl>
                                              <p:pRg st="6" end="6"/>
                                            </p:txEl>
                                          </p:spTgt>
                                        </p:tgtEl>
                                      </p:cBhvr>
                                    </p:animEffect>
                                  </p:childTnLst>
                                </p:cTn>
                              </p:par>
                              <p:par>
                                <p:cTn id="44" presetID="53" presetClass="entr" presetSubtype="16" fill="hold" nodeType="withEffect">
                                  <p:stCondLst>
                                    <p:cond delay="0"/>
                                  </p:stCondLst>
                                  <p:childTnLst>
                                    <p:set>
                                      <p:cBhvr>
                                        <p:cTn id="45" dur="1" fill="hold">
                                          <p:stCondLst>
                                            <p:cond delay="0"/>
                                          </p:stCondLst>
                                        </p:cTn>
                                        <p:tgtEl>
                                          <p:spTgt spid="18434">
                                            <p:txEl>
                                              <p:pRg st="7" end="7"/>
                                            </p:txEl>
                                          </p:spTgt>
                                        </p:tgtEl>
                                        <p:attrNameLst>
                                          <p:attrName>style.visibility</p:attrName>
                                        </p:attrNameLst>
                                      </p:cBhvr>
                                      <p:to>
                                        <p:strVal val="visible"/>
                                      </p:to>
                                    </p:set>
                                    <p:anim calcmode="lin" valueType="num">
                                      <p:cBhvr>
                                        <p:cTn id="46" dur="500" fill="hold"/>
                                        <p:tgtEl>
                                          <p:spTgt spid="18434">
                                            <p:txEl>
                                              <p:pRg st="7" end="7"/>
                                            </p:txEl>
                                          </p:spTgt>
                                        </p:tgtEl>
                                        <p:attrNameLst>
                                          <p:attrName>ppt_w</p:attrName>
                                        </p:attrNameLst>
                                      </p:cBhvr>
                                      <p:tavLst>
                                        <p:tav tm="0">
                                          <p:val>
                                            <p:fltVal val="0"/>
                                          </p:val>
                                        </p:tav>
                                        <p:tav tm="100000">
                                          <p:val>
                                            <p:strVal val="#ppt_w"/>
                                          </p:val>
                                        </p:tav>
                                      </p:tavLst>
                                    </p:anim>
                                    <p:anim calcmode="lin" valueType="num">
                                      <p:cBhvr>
                                        <p:cTn id="47" dur="500" fill="hold"/>
                                        <p:tgtEl>
                                          <p:spTgt spid="18434">
                                            <p:txEl>
                                              <p:pRg st="7" end="7"/>
                                            </p:txEl>
                                          </p:spTgt>
                                        </p:tgtEl>
                                        <p:attrNameLst>
                                          <p:attrName>ppt_h</p:attrName>
                                        </p:attrNameLst>
                                      </p:cBhvr>
                                      <p:tavLst>
                                        <p:tav tm="0">
                                          <p:val>
                                            <p:fltVal val="0"/>
                                          </p:val>
                                        </p:tav>
                                        <p:tav tm="100000">
                                          <p:val>
                                            <p:strVal val="#ppt_h"/>
                                          </p:val>
                                        </p:tav>
                                      </p:tavLst>
                                    </p:anim>
                                    <p:animEffect transition="in" filter="fade">
                                      <p:cBhvr>
                                        <p:cTn id="48" dur="500"/>
                                        <p:tgtEl>
                                          <p:spTgt spid="1843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80223"/>
          <p:cNvGrpSpPr>
            <a:grpSpLocks/>
          </p:cNvGrpSpPr>
          <p:nvPr/>
        </p:nvGrpSpPr>
        <p:grpSpPr bwMode="auto">
          <a:xfrm>
            <a:off x="6515100" y="1123953"/>
            <a:ext cx="3149600" cy="3103033"/>
            <a:chOff x="4885681" y="843558"/>
            <a:chExt cx="2362199" cy="2326457"/>
          </a:xfrm>
        </p:grpSpPr>
        <p:sp>
          <p:nvSpPr>
            <p:cNvPr id="136265" name="Line 2"/>
            <p:cNvSpPr>
              <a:spLocks noChangeShapeType="1"/>
            </p:cNvSpPr>
            <p:nvPr/>
          </p:nvSpPr>
          <p:spPr bwMode="auto">
            <a:xfrm>
              <a:off x="4885681" y="1384077"/>
              <a:ext cx="1587" cy="17859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36266" name="Line 3"/>
            <p:cNvSpPr>
              <a:spLocks noChangeShapeType="1"/>
            </p:cNvSpPr>
            <p:nvPr/>
          </p:nvSpPr>
          <p:spPr bwMode="auto">
            <a:xfrm>
              <a:off x="6536482" y="1384077"/>
              <a:ext cx="0" cy="17605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36267" name="Line 9"/>
            <p:cNvSpPr>
              <a:spLocks noChangeShapeType="1"/>
            </p:cNvSpPr>
            <p:nvPr/>
          </p:nvSpPr>
          <p:spPr bwMode="auto">
            <a:xfrm flipV="1">
              <a:off x="4887268" y="1695227"/>
              <a:ext cx="200925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36268" name="Rectangle 10"/>
            <p:cNvSpPr>
              <a:spLocks noChangeArrowheads="1"/>
            </p:cNvSpPr>
            <p:nvPr/>
          </p:nvSpPr>
          <p:spPr bwMode="auto">
            <a:xfrm>
              <a:off x="5312717" y="1333277"/>
              <a:ext cx="193516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40"/>
              <a:r>
                <a:rPr lang="en-US" altLang="zh-CN" sz="2400" i="1">
                  <a:solidFill>
                    <a:srgbClr val="000000"/>
                  </a:solidFill>
                  <a:ea typeface="宋体" panose="02010600030101010101" pitchFamily="2" charset="-122"/>
                  <a:cs typeface="Times New Roman" panose="02020603050405020304" pitchFamily="18" charset="0"/>
                </a:rPr>
                <a:t>header</a:t>
              </a:r>
              <a:endParaRPr lang="en-US" altLang="zh-CN" sz="2400">
                <a:solidFill>
                  <a:srgbClr val="000000"/>
                </a:solidFill>
                <a:ea typeface="宋体" panose="02010600030101010101" pitchFamily="2" charset="-122"/>
                <a:cs typeface="Times New Roman" panose="02020603050405020304" pitchFamily="18" charset="0"/>
              </a:endParaRPr>
            </a:p>
          </p:txBody>
        </p:sp>
        <p:sp>
          <p:nvSpPr>
            <p:cNvPr id="136269" name="Rectangle 11"/>
            <p:cNvSpPr>
              <a:spLocks noChangeArrowheads="1"/>
            </p:cNvSpPr>
            <p:nvPr/>
          </p:nvSpPr>
          <p:spPr bwMode="auto">
            <a:xfrm>
              <a:off x="5220072" y="1060227"/>
              <a:ext cx="1168400"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40"/>
              <a:r>
                <a:rPr lang="en-US" altLang="zh-CN" sz="2800" i="1">
                  <a:solidFill>
                    <a:srgbClr val="000000"/>
                  </a:solidFill>
                  <a:ea typeface="宋体" panose="02010600030101010101" pitchFamily="2" charset="-122"/>
                  <a:cs typeface="Times New Roman" panose="02020603050405020304" pitchFamily="18" charset="0"/>
                </a:rPr>
                <a:t>sort</a:t>
              </a:r>
            </a:p>
          </p:txBody>
        </p:sp>
        <p:sp>
          <p:nvSpPr>
            <p:cNvPr id="136270" name="Line 12"/>
            <p:cNvSpPr>
              <a:spLocks noChangeShapeType="1"/>
            </p:cNvSpPr>
            <p:nvPr/>
          </p:nvSpPr>
          <p:spPr bwMode="auto">
            <a:xfrm flipV="1">
              <a:off x="4898380" y="1382490"/>
              <a:ext cx="2020887"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36271" name="Line 13"/>
            <p:cNvSpPr>
              <a:spLocks noChangeShapeType="1"/>
            </p:cNvSpPr>
            <p:nvPr/>
          </p:nvSpPr>
          <p:spPr bwMode="auto">
            <a:xfrm>
              <a:off x="5263506" y="1398365"/>
              <a:ext cx="0" cy="2841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36272" name="Line 14"/>
            <p:cNvSpPr>
              <a:spLocks noChangeShapeType="1"/>
            </p:cNvSpPr>
            <p:nvPr/>
          </p:nvSpPr>
          <p:spPr bwMode="auto">
            <a:xfrm>
              <a:off x="5960418" y="1671092"/>
              <a:ext cx="0" cy="14636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36273" name="Line 3"/>
            <p:cNvSpPr>
              <a:spLocks noChangeShapeType="1"/>
            </p:cNvSpPr>
            <p:nvPr/>
          </p:nvSpPr>
          <p:spPr bwMode="auto">
            <a:xfrm>
              <a:off x="6878216" y="1406575"/>
              <a:ext cx="0" cy="17605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36274" name="Line 95"/>
            <p:cNvSpPr>
              <a:spLocks noChangeShapeType="1"/>
            </p:cNvSpPr>
            <p:nvPr/>
          </p:nvSpPr>
          <p:spPr bwMode="auto">
            <a:xfrm>
              <a:off x="4957428" y="847725"/>
              <a:ext cx="0" cy="666377"/>
            </a:xfrm>
            <a:prstGeom prst="line">
              <a:avLst/>
            </a:prstGeom>
            <a:noFill/>
            <a:ln w="25400">
              <a:solidFill>
                <a:schemeClr val="tx2">
                  <a:lumMod val="60000"/>
                  <a:lumOff val="40000"/>
                </a:schemeClr>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36275" name="Line 43"/>
            <p:cNvSpPr>
              <a:spLocks noChangeShapeType="1"/>
            </p:cNvSpPr>
            <p:nvPr/>
          </p:nvSpPr>
          <p:spPr bwMode="auto">
            <a:xfrm>
              <a:off x="4966140" y="843558"/>
              <a:ext cx="181924" cy="0"/>
            </a:xfrm>
            <a:prstGeom prst="line">
              <a:avLst/>
            </a:prstGeom>
            <a:noFill/>
            <a:ln w="25400">
              <a:solidFill>
                <a:schemeClr val="tx2">
                  <a:lumMod val="60000"/>
                  <a:lumOff val="40000"/>
                </a:schemeClr>
              </a:solidFill>
              <a:round/>
              <a:headEnd/>
              <a:tailEnd type="stealth" w="lg" len="lg"/>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grpSp>
      <p:sp>
        <p:nvSpPr>
          <p:cNvPr id="180226" name="Rectangle 3"/>
          <p:cNvSpPr>
            <a:spLocks noGrp="1" noChangeArrowheads="1"/>
          </p:cNvSpPr>
          <p:nvPr>
            <p:ph idx="1"/>
          </p:nvPr>
        </p:nvSpPr>
        <p:spPr>
          <a:xfrm>
            <a:off x="143935" y="3255436"/>
            <a:ext cx="9450917" cy="3534833"/>
          </a:xfrm>
        </p:spPr>
        <p:txBody>
          <a:bodyPr/>
          <a:lstStyle/>
          <a:p>
            <a:pPr>
              <a:lnSpc>
                <a:spcPts val="2400"/>
              </a:lnSpc>
              <a:buNone/>
              <a:defRPr/>
            </a:pPr>
            <a:r>
              <a:rPr lang="en-US" altLang="zh-CN" sz="2400" b="1" i="1" dirty="0">
                <a:solidFill>
                  <a:schemeClr val="tx1"/>
                </a:solidFill>
                <a:ea typeface="楷体_GB2312" pitchFamily="49" charset="-122"/>
                <a:cs typeface="Times New Roman" panose="02020603050405020304" pitchFamily="18" charset="0"/>
              </a:rPr>
              <a:t>P</a:t>
            </a:r>
            <a:r>
              <a:rPr lang="en-US" altLang="zh-CN" sz="2400" b="1" dirty="0">
                <a:solidFill>
                  <a:schemeClr val="tx1"/>
                </a:solidFill>
                <a:ea typeface="楷体_GB2312" pitchFamily="49" charset="-122"/>
                <a:cs typeface="Times New Roman" panose="02020603050405020304" pitchFamily="18" charset="0"/>
              </a:rPr>
              <a:t> </a:t>
            </a:r>
            <a:r>
              <a:rPr lang="en-US" altLang="zh-CN" sz="2400" b="1" dirty="0">
                <a:solidFill>
                  <a:schemeClr val="tx1"/>
                </a:solidFill>
                <a:ea typeface="楷体_GB2312" pitchFamily="49" charset="-122"/>
                <a:cs typeface="Times New Roman" panose="02020603050405020304" pitchFamily="18" charset="0"/>
                <a:sym typeface="Symbol" panose="05050102010706020507" pitchFamily="18" charset="2"/>
              </a:rPr>
              <a:t></a:t>
            </a:r>
            <a:r>
              <a:rPr lang="en-US" altLang="zh-CN" sz="2400" b="1" dirty="0">
                <a:solidFill>
                  <a:schemeClr val="tx1"/>
                </a:solidFill>
                <a:ea typeface="楷体_GB2312" pitchFamily="49" charset="-122"/>
                <a:cs typeface="Times New Roman" panose="02020603050405020304" pitchFamily="18" charset="0"/>
              </a:rPr>
              <a:t> </a:t>
            </a:r>
            <a:r>
              <a:rPr lang="en-US" altLang="zh-CN" sz="2400" b="1" i="1" dirty="0">
                <a:solidFill>
                  <a:srgbClr val="FF0000"/>
                </a:solidFill>
                <a:ea typeface="楷体_GB2312" pitchFamily="49" charset="-122"/>
                <a:cs typeface="Times New Roman" panose="02020603050405020304" pitchFamily="18" charset="0"/>
              </a:rPr>
              <a:t>M</a:t>
            </a:r>
            <a:r>
              <a:rPr lang="en-US" altLang="zh-CN" sz="2400" b="1" i="1" dirty="0">
                <a:ea typeface="楷体_GB2312" pitchFamily="49" charset="-122"/>
                <a:cs typeface="Times New Roman" panose="02020603050405020304" pitchFamily="18" charset="0"/>
              </a:rPr>
              <a:t> </a:t>
            </a:r>
            <a:r>
              <a:rPr lang="en-US" altLang="zh-CN" sz="2400" b="1" i="1" dirty="0">
                <a:solidFill>
                  <a:schemeClr val="tx1"/>
                </a:solidFill>
                <a:ea typeface="楷体_GB2312" pitchFamily="49" charset="-122"/>
                <a:cs typeface="Times New Roman" panose="02020603050405020304" pitchFamily="18" charset="0"/>
              </a:rPr>
              <a:t>D</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zh-CN" altLang="en-US"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addwidth</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top</a:t>
            </a:r>
            <a:r>
              <a:rPr lang="en-US" altLang="zh-CN" sz="2400" b="1" dirty="0">
                <a:solidFill>
                  <a:schemeClr val="tx2">
                    <a:lumMod val="60000"/>
                    <a:lumOff val="40000"/>
                  </a:schemeClr>
                </a:solidFill>
                <a:ea typeface="楷体_GB2312" pitchFamily="49" charset="-122"/>
                <a:cs typeface="Times New Roman" panose="02020603050405020304" pitchFamily="18" charset="0"/>
              </a:rPr>
              <a:t>(</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tblptr</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top</a:t>
            </a:r>
            <a:r>
              <a:rPr lang="en-US" altLang="zh-CN" sz="2400" b="1" dirty="0">
                <a:solidFill>
                  <a:schemeClr val="tx2">
                    <a:lumMod val="60000"/>
                    <a:lumOff val="40000"/>
                  </a:schemeClr>
                </a:solidFill>
                <a:ea typeface="楷体_GB2312" pitchFamily="49" charset="-122"/>
                <a:cs typeface="Times New Roman" panose="02020603050405020304" pitchFamily="18" charset="0"/>
              </a:rPr>
              <a:t>(</a:t>
            </a:r>
            <a:r>
              <a:rPr lang="en-US" altLang="zh-CN" sz="2400" b="1" i="1" dirty="0">
                <a:solidFill>
                  <a:schemeClr val="tx2">
                    <a:lumMod val="60000"/>
                    <a:lumOff val="40000"/>
                  </a:schemeClr>
                </a:solidFill>
                <a:ea typeface="楷体_GB2312" pitchFamily="49" charset="-122"/>
                <a:cs typeface="Times New Roman" panose="02020603050405020304" pitchFamily="18" charset="0"/>
              </a:rPr>
              <a:t>offset</a:t>
            </a:r>
            <a:r>
              <a:rPr lang="en-US" altLang="zh-CN" sz="2400" b="1" dirty="0">
                <a:solidFill>
                  <a:schemeClr val="tx2">
                    <a:lumMod val="60000"/>
                    <a:lumOff val="40000"/>
                  </a:schemeClr>
                </a:solidFill>
                <a:ea typeface="楷体_GB2312" pitchFamily="49" charset="-122"/>
                <a:cs typeface="Times New Roman" panose="02020603050405020304" pitchFamily="18" charset="0"/>
              </a:rPr>
              <a:t>) ); </a:t>
            </a:r>
          </a:p>
          <a:p>
            <a:pPr algn="just" eaLnBrk="1" hangingPunct="1">
              <a:lnSpc>
                <a:spcPts val="2400"/>
              </a:lnSpc>
              <a:spcBef>
                <a:spcPct val="12000"/>
              </a:spcBef>
              <a:buNone/>
              <a:defRPr/>
            </a:pPr>
            <a:r>
              <a:rPr lang="zh-CN" altLang="en-US"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pop</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tblpt</a:t>
            </a:r>
            <a:r>
              <a:rPr lang="en-US" altLang="zh-CN" sz="2400" b="1" dirty="0" err="1">
                <a:solidFill>
                  <a:schemeClr val="tx2">
                    <a:lumMod val="60000"/>
                    <a:lumOff val="40000"/>
                  </a:schemeClr>
                </a:solidFill>
                <a:ea typeface="楷体_GB2312" pitchFamily="49" charset="-122"/>
                <a:cs typeface="Times New Roman" panose="02020603050405020304" pitchFamily="18" charset="0"/>
              </a:rPr>
              <a:t>r</a:t>
            </a:r>
            <a:r>
              <a:rPr lang="en-US" altLang="zh-CN" sz="2400" b="1" dirty="0">
                <a:solidFill>
                  <a:schemeClr val="tx2">
                    <a:lumMod val="60000"/>
                    <a:lumOff val="40000"/>
                  </a:schemeClr>
                </a:solidFill>
                <a:ea typeface="楷体_GB2312" pitchFamily="49" charset="-122"/>
                <a:cs typeface="Times New Roman" panose="02020603050405020304" pitchFamily="18" charset="0"/>
              </a:rPr>
              <a:t> ); </a:t>
            </a:r>
            <a:r>
              <a:rPr lang="en-US" altLang="zh-CN" sz="2400" b="1" i="1" dirty="0">
                <a:solidFill>
                  <a:schemeClr val="tx2">
                    <a:lumMod val="60000"/>
                    <a:lumOff val="40000"/>
                  </a:schemeClr>
                </a:solidFill>
                <a:ea typeface="楷体_GB2312" pitchFamily="49" charset="-122"/>
                <a:cs typeface="Times New Roman" panose="02020603050405020304" pitchFamily="18" charset="0"/>
              </a:rPr>
              <a:t>pop</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offset </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p>
          <a:p>
            <a:pPr algn="just" eaLnBrk="1" hangingPunct="1">
              <a:lnSpc>
                <a:spcPts val="2400"/>
              </a:lnSpc>
              <a:spcBef>
                <a:spcPct val="12000"/>
              </a:spcBef>
              <a:buNone/>
              <a:defRPr/>
            </a:pPr>
            <a:r>
              <a:rPr lang="en-US" altLang="zh-CN" sz="2400" b="1" i="1" dirty="0">
                <a:solidFill>
                  <a:srgbClr val="FF0000"/>
                </a:solidFill>
                <a:ea typeface="楷体_GB2312" pitchFamily="49" charset="-122"/>
                <a:cs typeface="Times New Roman" panose="02020603050405020304" pitchFamily="18" charset="0"/>
              </a:rPr>
              <a:t>M </a:t>
            </a:r>
            <a:r>
              <a:rPr lang="en-US" altLang="zh-CN" sz="2400" b="1" dirty="0">
                <a:solidFill>
                  <a:srgbClr val="FF0000"/>
                </a:solidFill>
                <a:ea typeface="楷体_GB2312" pitchFamily="49" charset="-122"/>
                <a:cs typeface="Times New Roman" panose="02020603050405020304" pitchFamily="18" charset="0"/>
                <a:sym typeface="Symbol" panose="05050102010706020507" pitchFamily="18" charset="2"/>
              </a:rPr>
              <a:t></a:t>
            </a:r>
            <a:r>
              <a:rPr lang="en-US" altLang="zh-CN" sz="2400" b="1" dirty="0">
                <a:solidFill>
                  <a:srgbClr val="FF0000"/>
                </a:solidFill>
                <a:ea typeface="楷体_GB2312" pitchFamily="49" charset="-122"/>
                <a:cs typeface="Times New Roman" panose="02020603050405020304" pitchFamily="18" charset="0"/>
              </a:rPr>
              <a:t> </a:t>
            </a:r>
            <a:r>
              <a:rPr lang="en-US" altLang="zh-CN" sz="2400" b="1" i="1" dirty="0">
                <a:solidFill>
                  <a:srgbClr val="FF0000"/>
                </a:solidFill>
                <a:ea typeface="楷体_GB2312" pitchFamily="49" charset="-122"/>
                <a:cs typeface="Times New Roman" panose="02020603050405020304" pitchFamily="18" charset="0"/>
                <a:sym typeface="Symbol" panose="05050102010706020507" pitchFamily="18" charset="2"/>
              </a:rPr>
              <a:t></a:t>
            </a:r>
            <a:r>
              <a:rPr lang="en-US" altLang="zh-CN" sz="2400" b="1" dirty="0">
                <a:ea typeface="楷体_GB2312" pitchFamily="49" charset="-122"/>
                <a:cs typeface="Times New Roman" panose="02020603050405020304" pitchFamily="18" charset="0"/>
                <a:sym typeface="Symbol" panose="05050102010706020507" pitchFamily="18" charset="2"/>
              </a:rPr>
              <a:t>	</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t </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mktable</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nil </a:t>
            </a:r>
            <a:r>
              <a:rPr lang="en-US" altLang="zh-CN" sz="2400" b="1" dirty="0">
                <a:solidFill>
                  <a:schemeClr val="tx2">
                    <a:lumMod val="60000"/>
                    <a:lumOff val="40000"/>
                  </a:schemeClr>
                </a:solidFill>
                <a:ea typeface="楷体_GB2312" pitchFamily="49" charset="-122"/>
                <a:cs typeface="Times New Roman" panose="02020603050405020304" pitchFamily="18" charset="0"/>
              </a:rPr>
              <a:t>);</a:t>
            </a:r>
          </a:p>
          <a:p>
            <a:pPr algn="just" eaLnBrk="1" hangingPunct="1">
              <a:lnSpc>
                <a:spcPts val="2400"/>
              </a:lnSpc>
              <a:spcBef>
                <a:spcPct val="12000"/>
              </a:spcBef>
              <a:buNone/>
              <a:defRPr/>
            </a:pP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push</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t</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tblptr</a:t>
            </a:r>
            <a:r>
              <a:rPr lang="en-US" altLang="zh-CN" sz="2400" b="1" dirty="0">
                <a:solidFill>
                  <a:schemeClr val="tx2">
                    <a:lumMod val="60000"/>
                    <a:lumOff val="40000"/>
                  </a:schemeClr>
                </a:solidFill>
                <a:ea typeface="楷体_GB2312" pitchFamily="49" charset="-122"/>
                <a:cs typeface="Times New Roman" panose="02020603050405020304" pitchFamily="18" charset="0"/>
              </a:rPr>
              <a:t> ); </a:t>
            </a:r>
            <a:r>
              <a:rPr lang="en-US" altLang="zh-CN" sz="2400" b="1" i="1" dirty="0">
                <a:solidFill>
                  <a:schemeClr val="tx2">
                    <a:lumMod val="60000"/>
                    <a:lumOff val="40000"/>
                  </a:schemeClr>
                </a:solidFill>
                <a:ea typeface="楷体_GB2312" pitchFamily="49" charset="-122"/>
                <a:cs typeface="Times New Roman" panose="02020603050405020304" pitchFamily="18" charset="0"/>
              </a:rPr>
              <a:t>push</a:t>
            </a:r>
            <a:r>
              <a:rPr lang="en-US" altLang="zh-CN" sz="2400" b="1" dirty="0">
                <a:solidFill>
                  <a:schemeClr val="tx2">
                    <a:lumMod val="60000"/>
                    <a:lumOff val="40000"/>
                  </a:schemeClr>
                </a:solidFill>
                <a:ea typeface="楷体_GB2312" pitchFamily="49" charset="-122"/>
                <a:cs typeface="Times New Roman" panose="02020603050405020304" pitchFamily="18" charset="0"/>
              </a:rPr>
              <a:t>( 0, </a:t>
            </a:r>
            <a:r>
              <a:rPr lang="en-US" altLang="zh-CN" sz="2400" b="1" i="1" dirty="0">
                <a:solidFill>
                  <a:schemeClr val="tx2">
                    <a:lumMod val="60000"/>
                    <a:lumOff val="40000"/>
                  </a:schemeClr>
                </a:solidFill>
                <a:ea typeface="楷体_GB2312" pitchFamily="49" charset="-122"/>
                <a:cs typeface="Times New Roman" panose="02020603050405020304" pitchFamily="18" charset="0"/>
              </a:rPr>
              <a:t>offset</a:t>
            </a:r>
            <a:r>
              <a:rPr lang="en-US" altLang="zh-CN" sz="2400" b="1" dirty="0">
                <a:solidFill>
                  <a:schemeClr val="tx2">
                    <a:lumMod val="60000"/>
                    <a:lumOff val="40000"/>
                  </a:schemeClr>
                </a:solidFill>
                <a:ea typeface="楷体_GB2312" pitchFamily="49" charset="-122"/>
                <a:cs typeface="Times New Roman" panose="02020603050405020304" pitchFamily="18" charset="0"/>
              </a:rPr>
              <a:t> ); }</a:t>
            </a:r>
          </a:p>
          <a:p>
            <a:pPr algn="just" eaLnBrk="1" hangingPunct="1">
              <a:lnSpc>
                <a:spcPts val="2400"/>
              </a:lnSpc>
              <a:spcBef>
                <a:spcPct val="12000"/>
              </a:spcBef>
              <a:buNone/>
              <a:defRPr/>
            </a:pPr>
            <a:r>
              <a:rPr lang="en-US" altLang="zh-CN" sz="2400" b="1" i="1" dirty="0">
                <a:solidFill>
                  <a:schemeClr val="tx1"/>
                </a:solidFill>
                <a:ea typeface="楷体_GB2312" pitchFamily="49" charset="-122"/>
                <a:cs typeface="Times New Roman" panose="02020603050405020304" pitchFamily="18" charset="0"/>
              </a:rPr>
              <a:t>D</a:t>
            </a:r>
            <a:r>
              <a:rPr lang="en-US" altLang="zh-CN" sz="2400" b="1" dirty="0">
                <a:solidFill>
                  <a:schemeClr val="tx1"/>
                </a:solidFill>
                <a:ea typeface="楷体_GB2312" pitchFamily="49" charset="-122"/>
                <a:cs typeface="Times New Roman" panose="02020603050405020304" pitchFamily="18" charset="0"/>
              </a:rPr>
              <a:t> </a:t>
            </a:r>
            <a:r>
              <a:rPr lang="en-US" altLang="zh-CN" sz="2400" b="1" dirty="0">
                <a:solidFill>
                  <a:schemeClr val="tx1"/>
                </a:solidFill>
                <a:ea typeface="楷体_GB2312" pitchFamily="49" charset="-122"/>
                <a:cs typeface="Times New Roman" panose="02020603050405020304" pitchFamily="18" charset="0"/>
                <a:sym typeface="Symbol" panose="05050102010706020507" pitchFamily="18" charset="2"/>
              </a:rPr>
              <a:t></a:t>
            </a:r>
            <a:r>
              <a:rPr lang="en-US" altLang="zh-CN" sz="2400" b="1" dirty="0">
                <a:solidFill>
                  <a:schemeClr val="tx1"/>
                </a:solidFill>
                <a:ea typeface="楷体_GB2312" pitchFamily="49" charset="-122"/>
                <a:cs typeface="Times New Roman" panose="02020603050405020304" pitchFamily="18" charset="0"/>
              </a:rPr>
              <a:t> </a:t>
            </a:r>
            <a:r>
              <a:rPr lang="en-US" altLang="zh-CN" sz="2400" b="1" i="1" dirty="0">
                <a:solidFill>
                  <a:schemeClr val="tx1"/>
                </a:solidFill>
                <a:ea typeface="楷体_GB2312" pitchFamily="49" charset="-122"/>
                <a:cs typeface="Times New Roman" panose="02020603050405020304" pitchFamily="18" charset="0"/>
              </a:rPr>
              <a:t>D</a:t>
            </a:r>
            <a:r>
              <a:rPr lang="en-US" altLang="zh-CN" sz="2400" b="1" i="1" baseline="-30000" dirty="0">
                <a:solidFill>
                  <a:schemeClr val="tx1"/>
                </a:solidFill>
                <a:ea typeface="楷体_GB2312" pitchFamily="49" charset="-122"/>
                <a:cs typeface="Times New Roman" panose="02020603050405020304" pitchFamily="18" charset="0"/>
              </a:rPr>
              <a:t>1 </a:t>
            </a:r>
            <a:r>
              <a:rPr lang="en-US" altLang="zh-CN" sz="2400" b="1" dirty="0">
                <a:solidFill>
                  <a:schemeClr val="tx1"/>
                </a:solidFill>
                <a:ea typeface="楷体_GB2312" pitchFamily="49" charset="-122"/>
                <a:cs typeface="Times New Roman" panose="02020603050405020304" pitchFamily="18" charset="0"/>
              </a:rPr>
              <a:t> </a:t>
            </a:r>
            <a:r>
              <a:rPr lang="en-US" altLang="zh-CN" sz="2400" b="1" i="1" dirty="0">
                <a:solidFill>
                  <a:schemeClr val="tx1"/>
                </a:solidFill>
                <a:ea typeface="楷体_GB2312" pitchFamily="49" charset="-122"/>
                <a:cs typeface="Times New Roman" panose="02020603050405020304" pitchFamily="18" charset="0"/>
              </a:rPr>
              <a:t>D</a:t>
            </a:r>
            <a:r>
              <a:rPr lang="en-US" altLang="zh-CN" sz="2400" b="1" i="1" baseline="-30000" dirty="0">
                <a:solidFill>
                  <a:schemeClr val="tx1"/>
                </a:solidFill>
                <a:ea typeface="楷体_GB2312" pitchFamily="49" charset="-122"/>
                <a:cs typeface="Times New Roman" panose="02020603050405020304" pitchFamily="18" charset="0"/>
              </a:rPr>
              <a:t>2</a:t>
            </a:r>
            <a:endParaRPr lang="en-US" altLang="zh-CN" sz="2400" b="1" i="1" dirty="0">
              <a:solidFill>
                <a:schemeClr val="tx1"/>
              </a:solidFill>
              <a:ea typeface="楷体_GB2312" pitchFamily="49" charset="-122"/>
              <a:cs typeface="Times New Roman" panose="02020603050405020304" pitchFamily="18" charset="0"/>
            </a:endParaRPr>
          </a:p>
          <a:p>
            <a:pPr algn="just" eaLnBrk="1" hangingPunct="1">
              <a:lnSpc>
                <a:spcPts val="2400"/>
              </a:lnSpc>
              <a:spcBef>
                <a:spcPct val="12000"/>
              </a:spcBef>
              <a:buNone/>
              <a:defRPr/>
            </a:pPr>
            <a:r>
              <a:rPr lang="en-US" altLang="zh-CN" sz="2400" b="1" i="1" dirty="0" err="1">
                <a:solidFill>
                  <a:schemeClr val="tx1"/>
                </a:solidFill>
                <a:ea typeface="楷体_GB2312" pitchFamily="49" charset="-122"/>
                <a:cs typeface="Times New Roman" panose="02020603050405020304" pitchFamily="18" charset="0"/>
              </a:rPr>
              <a:t>D</a:t>
            </a:r>
            <a:r>
              <a:rPr lang="en-US" altLang="zh-CN" sz="2400" b="1" i="1" baseline="-30000" dirty="0" err="1">
                <a:solidFill>
                  <a:schemeClr val="tx1"/>
                </a:solidFill>
                <a:ea typeface="楷体_GB2312" pitchFamily="49" charset="-122"/>
                <a:cs typeface="Times New Roman" panose="02020603050405020304" pitchFamily="18" charset="0"/>
              </a:rPr>
              <a:t>p</a:t>
            </a:r>
            <a:r>
              <a:rPr lang="en-US" altLang="zh-CN" sz="2400" b="1" i="1" dirty="0">
                <a:solidFill>
                  <a:schemeClr val="tx1"/>
                </a:solidFill>
                <a:ea typeface="楷体_GB2312" pitchFamily="49" charset="-122"/>
                <a:cs typeface="Times New Roman" panose="02020603050405020304" pitchFamily="18" charset="0"/>
              </a:rPr>
              <a:t> </a:t>
            </a:r>
            <a:r>
              <a:rPr lang="en-US" altLang="zh-CN" sz="2400" b="1" dirty="0">
                <a:solidFill>
                  <a:schemeClr val="tx1"/>
                </a:solidFill>
                <a:ea typeface="楷体_GB2312" pitchFamily="49" charset="-122"/>
                <a:cs typeface="Times New Roman" panose="02020603050405020304" pitchFamily="18" charset="0"/>
                <a:sym typeface="Symbol" panose="05050102010706020507" pitchFamily="18" charset="2"/>
              </a:rPr>
              <a:t></a:t>
            </a:r>
            <a:r>
              <a:rPr lang="en-US" altLang="zh-CN" sz="2400" b="1" dirty="0">
                <a:solidFill>
                  <a:schemeClr val="tx1"/>
                </a:solidFill>
                <a:ea typeface="楷体_GB2312" pitchFamily="49" charset="-122"/>
                <a:cs typeface="Times New Roman" panose="02020603050405020304" pitchFamily="18" charset="0"/>
              </a:rPr>
              <a:t> </a:t>
            </a:r>
            <a:r>
              <a:rPr lang="en-US" altLang="zh-CN" sz="2400" b="1" dirty="0" err="1">
                <a:solidFill>
                  <a:schemeClr val="tx1"/>
                </a:solidFill>
                <a:ea typeface="楷体_GB2312" pitchFamily="49" charset="-122"/>
                <a:cs typeface="Times New Roman" panose="02020603050405020304" pitchFamily="18" charset="0"/>
              </a:rPr>
              <a:t>proc</a:t>
            </a:r>
            <a:r>
              <a:rPr lang="en-US" altLang="zh-CN" sz="2400" b="1" dirty="0">
                <a:solidFill>
                  <a:schemeClr val="tx1"/>
                </a:solidFill>
                <a:ea typeface="楷体_GB2312" pitchFamily="49" charset="-122"/>
                <a:cs typeface="Times New Roman" panose="02020603050405020304" pitchFamily="18" charset="0"/>
              </a:rPr>
              <a:t> id ; </a:t>
            </a:r>
            <a:r>
              <a:rPr lang="en-US" altLang="zh-CN" sz="2400" b="1" i="1" dirty="0">
                <a:solidFill>
                  <a:srgbClr val="FF0000"/>
                </a:solidFill>
                <a:ea typeface="楷体_GB2312" pitchFamily="49" charset="-122"/>
                <a:cs typeface="Times New Roman" panose="02020603050405020304" pitchFamily="18" charset="0"/>
              </a:rPr>
              <a:t>N</a:t>
            </a:r>
            <a:r>
              <a:rPr lang="en-US" altLang="zh-CN" sz="2400" b="1" i="1" dirty="0">
                <a:ea typeface="楷体_GB2312" pitchFamily="49" charset="-122"/>
                <a:cs typeface="Times New Roman" panose="02020603050405020304" pitchFamily="18" charset="0"/>
              </a:rPr>
              <a:t> </a:t>
            </a:r>
            <a:r>
              <a:rPr lang="en-US" altLang="zh-CN" sz="2400" b="1" i="1" dirty="0">
                <a:solidFill>
                  <a:schemeClr val="tx1"/>
                </a:solidFill>
                <a:ea typeface="楷体_GB2312" pitchFamily="49" charset="-122"/>
                <a:cs typeface="Times New Roman" panose="02020603050405020304" pitchFamily="18" charset="0"/>
              </a:rPr>
              <a:t>D</a:t>
            </a:r>
            <a:r>
              <a:rPr lang="en-US" altLang="zh-CN" sz="2400" b="1" i="1" baseline="-30000" dirty="0">
                <a:solidFill>
                  <a:schemeClr val="tx1"/>
                </a:solidFill>
                <a:ea typeface="楷体_GB2312" pitchFamily="49" charset="-122"/>
                <a:cs typeface="Times New Roman" panose="02020603050405020304" pitchFamily="18" charset="0"/>
              </a:rPr>
              <a:t>1</a:t>
            </a:r>
            <a:r>
              <a:rPr lang="en-US" altLang="zh-CN" sz="2400" b="1" dirty="0">
                <a:solidFill>
                  <a:schemeClr val="tx1"/>
                </a:solidFill>
                <a:ea typeface="楷体_GB2312" pitchFamily="49" charset="-122"/>
                <a:cs typeface="Times New Roman" panose="02020603050405020304" pitchFamily="18" charset="0"/>
              </a:rPr>
              <a:t> </a:t>
            </a:r>
            <a:r>
              <a:rPr lang="en-US" altLang="zh-CN" sz="2400" b="1" i="1" dirty="0">
                <a:solidFill>
                  <a:schemeClr val="tx1"/>
                </a:solidFill>
                <a:ea typeface="楷体_GB2312" pitchFamily="49" charset="-122"/>
                <a:cs typeface="Times New Roman" panose="02020603050405020304" pitchFamily="18" charset="0"/>
              </a:rPr>
              <a:t>S </a:t>
            </a:r>
            <a:r>
              <a:rPr lang="en-US" altLang="zh-CN" sz="2400" b="1" dirty="0">
                <a:solidFill>
                  <a:schemeClr val="tx2">
                    <a:lumMod val="60000"/>
                    <a:lumOff val="40000"/>
                  </a:schemeClr>
                </a:solidFill>
                <a:ea typeface="楷体_GB2312" pitchFamily="49" charset="-122"/>
                <a:cs typeface="Times New Roman" panose="02020603050405020304" pitchFamily="18" charset="0"/>
              </a:rPr>
              <a:t>{</a:t>
            </a:r>
            <a:r>
              <a:rPr lang="en-US" altLang="zh-CN" sz="2400" b="1" i="1" dirty="0">
                <a:solidFill>
                  <a:schemeClr val="tx2">
                    <a:lumMod val="60000"/>
                    <a:lumOff val="40000"/>
                  </a:schemeClr>
                </a:solidFill>
                <a:ea typeface="楷体_GB2312" pitchFamily="49" charset="-122"/>
                <a:cs typeface="Times New Roman" panose="02020603050405020304" pitchFamily="18" charset="0"/>
              </a:rPr>
              <a:t> t </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top</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tblptr</a:t>
            </a:r>
            <a:r>
              <a:rPr lang="en-US" altLang="zh-CN" sz="2400" b="1" dirty="0">
                <a:solidFill>
                  <a:schemeClr val="tx2">
                    <a:lumMod val="60000"/>
                    <a:lumOff val="40000"/>
                  </a:schemeClr>
                </a:solidFill>
                <a:ea typeface="楷体_GB2312" pitchFamily="49" charset="-122"/>
                <a:cs typeface="Times New Roman" panose="02020603050405020304" pitchFamily="18" charset="0"/>
              </a:rPr>
              <a:t> ); </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addwidth</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t</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top</a:t>
            </a:r>
            <a:r>
              <a:rPr lang="en-US" altLang="zh-CN" sz="2400" b="1" dirty="0">
                <a:solidFill>
                  <a:schemeClr val="tx2">
                    <a:lumMod val="60000"/>
                    <a:lumOff val="40000"/>
                  </a:schemeClr>
                </a:solidFill>
                <a:ea typeface="楷体_GB2312" pitchFamily="49" charset="-122"/>
                <a:cs typeface="Times New Roman" panose="02020603050405020304" pitchFamily="18" charset="0"/>
              </a:rPr>
              <a:t>(</a:t>
            </a:r>
            <a:r>
              <a:rPr lang="en-US" altLang="zh-CN" sz="2400" b="1" i="1" dirty="0">
                <a:solidFill>
                  <a:schemeClr val="tx2">
                    <a:lumMod val="60000"/>
                    <a:lumOff val="40000"/>
                  </a:schemeClr>
                </a:solidFill>
                <a:ea typeface="楷体_GB2312" pitchFamily="49" charset="-122"/>
                <a:cs typeface="Times New Roman" panose="02020603050405020304" pitchFamily="18" charset="0"/>
              </a:rPr>
              <a:t>offset</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p>
          <a:p>
            <a:pPr algn="just" eaLnBrk="1" hangingPunct="1">
              <a:lnSpc>
                <a:spcPts val="2400"/>
              </a:lnSpc>
              <a:spcBef>
                <a:spcPct val="12000"/>
              </a:spcBef>
              <a:buNone/>
              <a:defRPr/>
            </a:pP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pop</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tblptr</a:t>
            </a:r>
            <a:r>
              <a:rPr lang="en-US" altLang="zh-CN" sz="2400" b="1" dirty="0">
                <a:solidFill>
                  <a:schemeClr val="tx2">
                    <a:lumMod val="60000"/>
                    <a:lumOff val="40000"/>
                  </a:schemeClr>
                </a:solidFill>
                <a:ea typeface="楷体_GB2312" pitchFamily="49" charset="-122"/>
                <a:cs typeface="Times New Roman" panose="02020603050405020304" pitchFamily="18" charset="0"/>
              </a:rPr>
              <a:t> ); </a:t>
            </a:r>
            <a:r>
              <a:rPr lang="en-US" altLang="zh-CN" sz="2400" b="1" i="1" dirty="0">
                <a:solidFill>
                  <a:schemeClr val="tx2">
                    <a:lumMod val="60000"/>
                    <a:lumOff val="40000"/>
                  </a:schemeClr>
                </a:solidFill>
                <a:ea typeface="楷体_GB2312" pitchFamily="49" charset="-122"/>
                <a:cs typeface="Times New Roman" panose="02020603050405020304" pitchFamily="18" charset="0"/>
              </a:rPr>
              <a:t>pop</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offset</a:t>
            </a:r>
            <a:r>
              <a:rPr lang="en-US" altLang="zh-CN" sz="2400" b="1" dirty="0">
                <a:solidFill>
                  <a:schemeClr val="tx2">
                    <a:lumMod val="60000"/>
                    <a:lumOff val="40000"/>
                  </a:schemeClr>
                </a:solidFill>
                <a:ea typeface="楷体_GB2312" pitchFamily="49" charset="-122"/>
                <a:cs typeface="Times New Roman" panose="02020603050405020304" pitchFamily="18" charset="0"/>
              </a:rPr>
              <a:t> ); </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enterproc</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top</a:t>
            </a:r>
            <a:r>
              <a:rPr lang="en-US" altLang="zh-CN" sz="2400" b="1" dirty="0">
                <a:solidFill>
                  <a:schemeClr val="tx2">
                    <a:lumMod val="60000"/>
                    <a:lumOff val="40000"/>
                  </a:schemeClr>
                </a:solidFill>
                <a:ea typeface="楷体_GB2312" pitchFamily="49" charset="-122"/>
                <a:cs typeface="Times New Roman" panose="02020603050405020304" pitchFamily="18" charset="0"/>
              </a:rPr>
              <a:t>(</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tblptr</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dirty="0" err="1">
                <a:solidFill>
                  <a:schemeClr val="tx2">
                    <a:lumMod val="60000"/>
                    <a:lumOff val="40000"/>
                  </a:schemeClr>
                </a:solidFill>
                <a:ea typeface="楷体_GB2312" pitchFamily="49" charset="-122"/>
                <a:cs typeface="Times New Roman" panose="02020603050405020304" pitchFamily="18" charset="0"/>
              </a:rPr>
              <a:t>id.</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lexeme</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t</a:t>
            </a:r>
            <a:r>
              <a:rPr lang="en-US" altLang="zh-CN" sz="2400" b="1" dirty="0">
                <a:solidFill>
                  <a:schemeClr val="tx2">
                    <a:lumMod val="60000"/>
                    <a:lumOff val="40000"/>
                  </a:schemeClr>
                </a:solidFill>
                <a:ea typeface="楷体_GB2312" pitchFamily="49" charset="-122"/>
                <a:cs typeface="Times New Roman" panose="02020603050405020304" pitchFamily="18" charset="0"/>
              </a:rPr>
              <a:t> ); }</a:t>
            </a:r>
          </a:p>
          <a:p>
            <a:pPr algn="just" eaLnBrk="1" hangingPunct="1">
              <a:lnSpc>
                <a:spcPts val="2400"/>
              </a:lnSpc>
              <a:spcBef>
                <a:spcPct val="12000"/>
              </a:spcBef>
              <a:buNone/>
              <a:defRPr/>
            </a:pPr>
            <a:r>
              <a:rPr lang="en-US" altLang="zh-CN" sz="2400" b="1" i="1" dirty="0" err="1">
                <a:solidFill>
                  <a:schemeClr val="tx1"/>
                </a:solidFill>
                <a:ea typeface="楷体_GB2312" pitchFamily="49" charset="-122"/>
                <a:cs typeface="Times New Roman" panose="02020603050405020304" pitchFamily="18" charset="0"/>
              </a:rPr>
              <a:t>D</a:t>
            </a:r>
            <a:r>
              <a:rPr lang="en-US" altLang="zh-CN" sz="2400" b="1" i="1" baseline="-30000" dirty="0" err="1">
                <a:solidFill>
                  <a:schemeClr val="tx1"/>
                </a:solidFill>
                <a:ea typeface="楷体_GB2312" pitchFamily="49" charset="-122"/>
                <a:cs typeface="Times New Roman" panose="02020603050405020304" pitchFamily="18" charset="0"/>
              </a:rPr>
              <a:t>v</a:t>
            </a:r>
            <a:r>
              <a:rPr lang="en-US" altLang="zh-CN" sz="2400" b="1" dirty="0">
                <a:solidFill>
                  <a:schemeClr val="tx1"/>
                </a:solidFill>
                <a:ea typeface="楷体_GB2312" pitchFamily="49" charset="-122"/>
                <a:cs typeface="Times New Roman" panose="02020603050405020304" pitchFamily="18" charset="0"/>
                <a:sym typeface="Symbol" panose="05050102010706020507" pitchFamily="18" charset="2"/>
              </a:rPr>
              <a:t> </a:t>
            </a:r>
            <a:r>
              <a:rPr lang="en-US" altLang="zh-CN" sz="2400" b="1" dirty="0">
                <a:solidFill>
                  <a:schemeClr val="tx1"/>
                </a:solidFill>
                <a:ea typeface="楷体_GB2312" pitchFamily="49" charset="-122"/>
                <a:cs typeface="Times New Roman" panose="02020603050405020304" pitchFamily="18" charset="0"/>
              </a:rPr>
              <a:t>id: </a:t>
            </a:r>
            <a:r>
              <a:rPr lang="en-US" altLang="zh-CN" sz="2400" b="1" i="1" dirty="0">
                <a:solidFill>
                  <a:schemeClr val="tx1"/>
                </a:solidFill>
                <a:ea typeface="楷体_GB2312" pitchFamily="49" charset="-122"/>
                <a:cs typeface="Times New Roman" panose="02020603050405020304" pitchFamily="18" charset="0"/>
              </a:rPr>
              <a:t>T</a:t>
            </a:r>
            <a:r>
              <a:rPr lang="en-US" altLang="zh-CN" sz="2400" b="1" dirty="0">
                <a:solidFill>
                  <a:schemeClr val="tx1"/>
                </a:solidFill>
                <a:ea typeface="楷体_GB2312" pitchFamily="49" charset="-122"/>
                <a:cs typeface="Times New Roman" panose="02020603050405020304" pitchFamily="18" charset="0"/>
              </a:rPr>
              <a:t> ; </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enter</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top</a:t>
            </a:r>
            <a:r>
              <a:rPr lang="en-US" altLang="zh-CN" sz="2400" b="1" dirty="0">
                <a:solidFill>
                  <a:schemeClr val="tx2">
                    <a:lumMod val="60000"/>
                    <a:lumOff val="40000"/>
                  </a:schemeClr>
                </a:solidFill>
                <a:ea typeface="楷体_GB2312" pitchFamily="49" charset="-122"/>
                <a:cs typeface="Times New Roman" panose="02020603050405020304" pitchFamily="18" charset="0"/>
              </a:rPr>
              <a:t>(</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tblptr</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dirty="0" err="1">
                <a:solidFill>
                  <a:schemeClr val="tx2">
                    <a:lumMod val="60000"/>
                    <a:lumOff val="40000"/>
                  </a:schemeClr>
                </a:solidFill>
                <a:ea typeface="楷体_GB2312" pitchFamily="49" charset="-122"/>
                <a:cs typeface="Times New Roman" panose="02020603050405020304" pitchFamily="18" charset="0"/>
              </a:rPr>
              <a:t>id.</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lexeme</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T.type</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top</a:t>
            </a:r>
            <a:r>
              <a:rPr lang="en-US" altLang="zh-CN" sz="2400" b="1" dirty="0">
                <a:solidFill>
                  <a:schemeClr val="tx2">
                    <a:lumMod val="60000"/>
                    <a:lumOff val="40000"/>
                  </a:schemeClr>
                </a:solidFill>
                <a:ea typeface="楷体_GB2312" pitchFamily="49" charset="-122"/>
                <a:cs typeface="Times New Roman" panose="02020603050405020304" pitchFamily="18" charset="0"/>
              </a:rPr>
              <a:t>(</a:t>
            </a:r>
            <a:r>
              <a:rPr lang="en-US" altLang="zh-CN" sz="2400" b="1" i="1" dirty="0">
                <a:solidFill>
                  <a:schemeClr val="tx2">
                    <a:lumMod val="60000"/>
                    <a:lumOff val="40000"/>
                  </a:schemeClr>
                </a:solidFill>
                <a:ea typeface="楷体_GB2312" pitchFamily="49" charset="-122"/>
                <a:cs typeface="Times New Roman" panose="02020603050405020304" pitchFamily="18" charset="0"/>
              </a:rPr>
              <a:t>offset</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p>
          <a:p>
            <a:pPr algn="just" eaLnBrk="1" hangingPunct="1">
              <a:lnSpc>
                <a:spcPts val="2400"/>
              </a:lnSpc>
              <a:spcBef>
                <a:spcPct val="12000"/>
              </a:spcBef>
              <a:buNone/>
              <a:defRPr/>
            </a:pP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top</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offset</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zh-CN" altLang="en-US"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top</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offset</a:t>
            </a:r>
            <a:r>
              <a:rPr lang="zh-CN" altLang="en-US" sz="2400" b="1" dirty="0">
                <a:solidFill>
                  <a:schemeClr val="tx2">
                    <a:lumMod val="60000"/>
                    <a:lumOff val="40000"/>
                  </a:schemeClr>
                </a:solidFill>
                <a:ea typeface="楷体_GB2312" pitchFamily="49" charset="-122"/>
                <a:cs typeface="Times New Roman" panose="02020603050405020304" pitchFamily="18" charset="0"/>
              </a:rPr>
              <a:t>）</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T.width</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p>
          <a:p>
            <a:pPr algn="just" eaLnBrk="1" hangingPunct="1">
              <a:lnSpc>
                <a:spcPts val="2400"/>
              </a:lnSpc>
              <a:spcBef>
                <a:spcPct val="12000"/>
              </a:spcBef>
              <a:buNone/>
              <a:defRPr/>
            </a:pPr>
            <a:r>
              <a:rPr lang="en-US" altLang="zh-CN" sz="2400" b="1" i="1" dirty="0">
                <a:solidFill>
                  <a:srgbClr val="FF0000"/>
                </a:solidFill>
                <a:ea typeface="楷体_GB2312" pitchFamily="49" charset="-122"/>
                <a:cs typeface="Times New Roman" panose="02020603050405020304" pitchFamily="18" charset="0"/>
              </a:rPr>
              <a:t>N </a:t>
            </a:r>
            <a:r>
              <a:rPr lang="en-US" altLang="zh-CN" sz="2400" b="1" dirty="0">
                <a:solidFill>
                  <a:srgbClr val="FF0000"/>
                </a:solidFill>
                <a:ea typeface="楷体_GB2312" pitchFamily="49" charset="-122"/>
                <a:cs typeface="Times New Roman" panose="02020603050405020304" pitchFamily="18" charset="0"/>
                <a:sym typeface="Symbol" panose="05050102010706020507" pitchFamily="18" charset="2"/>
              </a:rPr>
              <a:t></a:t>
            </a:r>
            <a:r>
              <a:rPr lang="en-US" altLang="zh-CN" sz="2400" b="1" dirty="0">
                <a:solidFill>
                  <a:srgbClr val="FF0000"/>
                </a:solidFill>
                <a:ea typeface="楷体_GB2312" pitchFamily="49" charset="-122"/>
                <a:cs typeface="Times New Roman" panose="02020603050405020304" pitchFamily="18" charset="0"/>
              </a:rPr>
              <a:t> </a:t>
            </a:r>
            <a:r>
              <a:rPr lang="en-US" altLang="zh-CN" sz="2400" b="1" dirty="0">
                <a:solidFill>
                  <a:srgbClr val="FF0000"/>
                </a:solidFill>
                <a:ea typeface="楷体_GB2312" pitchFamily="49" charset="-122"/>
                <a:cs typeface="Times New Roman" panose="02020603050405020304" pitchFamily="18" charset="0"/>
                <a:sym typeface="Symbol" panose="05050102010706020507" pitchFamily="18" charset="2"/>
              </a:rPr>
              <a:t></a:t>
            </a:r>
            <a:r>
              <a:rPr lang="en-US" altLang="zh-CN" sz="2400" b="1" dirty="0">
                <a:ea typeface="楷体_GB2312" pitchFamily="49" charset="-122"/>
                <a:cs typeface="Times New Roman" panose="02020603050405020304" pitchFamily="18" charset="0"/>
                <a:sym typeface="Symbol" panose="05050102010706020507" pitchFamily="18" charset="2"/>
              </a:rPr>
              <a:t>	</a:t>
            </a:r>
            <a:r>
              <a:rPr lang="en-US" altLang="zh-CN" sz="2400" b="1" dirty="0">
                <a:solidFill>
                  <a:schemeClr val="tx2">
                    <a:lumMod val="60000"/>
                    <a:lumOff val="40000"/>
                  </a:schemeClr>
                </a:solidFill>
                <a:ea typeface="楷体_GB2312" pitchFamily="49" charset="-122"/>
                <a:cs typeface="Times New Roman" panose="02020603050405020304" pitchFamily="18" charset="0"/>
              </a:rPr>
              <a:t>{</a:t>
            </a:r>
            <a:r>
              <a:rPr lang="en-US" altLang="zh-CN" sz="2400" b="1" i="1" dirty="0">
                <a:solidFill>
                  <a:schemeClr val="tx2">
                    <a:lumMod val="60000"/>
                    <a:lumOff val="40000"/>
                  </a:schemeClr>
                </a:solidFill>
                <a:ea typeface="楷体_GB2312" pitchFamily="49" charset="-122"/>
                <a:cs typeface="Times New Roman" panose="02020603050405020304" pitchFamily="18" charset="0"/>
              </a:rPr>
              <a:t> t </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mktable</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top</a:t>
            </a:r>
            <a:r>
              <a:rPr lang="en-US" altLang="zh-CN" sz="2400" b="1" dirty="0">
                <a:solidFill>
                  <a:schemeClr val="tx2">
                    <a:lumMod val="60000"/>
                    <a:lumOff val="40000"/>
                  </a:schemeClr>
                </a:solidFill>
                <a:ea typeface="楷体_GB2312" pitchFamily="49" charset="-122"/>
                <a:cs typeface="Times New Roman" panose="02020603050405020304" pitchFamily="18" charset="0"/>
              </a:rPr>
              <a:t>(</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tblptr</a:t>
            </a:r>
            <a:r>
              <a:rPr lang="en-US" altLang="zh-CN" sz="2400" b="1" dirty="0">
                <a:solidFill>
                  <a:schemeClr val="tx2">
                    <a:lumMod val="60000"/>
                    <a:lumOff val="40000"/>
                  </a:schemeClr>
                </a:solidFill>
                <a:ea typeface="楷体_GB2312" pitchFamily="49" charset="-122"/>
                <a:cs typeface="Times New Roman" panose="02020603050405020304" pitchFamily="18" charset="0"/>
              </a:rPr>
              <a:t>) ); </a:t>
            </a:r>
            <a:r>
              <a:rPr lang="en-US" altLang="zh-CN" sz="2400" b="1" i="1" dirty="0">
                <a:solidFill>
                  <a:schemeClr val="tx2">
                    <a:lumMod val="60000"/>
                    <a:lumOff val="40000"/>
                  </a:schemeClr>
                </a:solidFill>
                <a:ea typeface="楷体_GB2312" pitchFamily="49" charset="-122"/>
                <a:cs typeface="Times New Roman" panose="02020603050405020304" pitchFamily="18" charset="0"/>
              </a:rPr>
              <a:t>push</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t</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tblptr</a:t>
            </a:r>
            <a:r>
              <a:rPr lang="en-US" altLang="zh-CN" sz="2400" b="1" dirty="0">
                <a:solidFill>
                  <a:schemeClr val="tx2">
                    <a:lumMod val="60000"/>
                    <a:lumOff val="40000"/>
                  </a:schemeClr>
                </a:solidFill>
                <a:ea typeface="楷体_GB2312" pitchFamily="49" charset="-122"/>
                <a:cs typeface="Times New Roman" panose="02020603050405020304" pitchFamily="18" charset="0"/>
              </a:rPr>
              <a:t> ); </a:t>
            </a:r>
            <a:r>
              <a:rPr lang="en-US" altLang="zh-CN" sz="2400" b="1" i="1" dirty="0">
                <a:solidFill>
                  <a:schemeClr val="tx2">
                    <a:lumMod val="60000"/>
                    <a:lumOff val="40000"/>
                  </a:schemeClr>
                </a:solidFill>
                <a:ea typeface="楷体_GB2312" pitchFamily="49" charset="-122"/>
                <a:cs typeface="Times New Roman" panose="02020603050405020304" pitchFamily="18" charset="0"/>
              </a:rPr>
              <a:t>push</a:t>
            </a:r>
            <a:r>
              <a:rPr lang="en-US" altLang="zh-CN" sz="2400" b="1" dirty="0">
                <a:solidFill>
                  <a:schemeClr val="tx2">
                    <a:lumMod val="60000"/>
                    <a:lumOff val="40000"/>
                  </a:schemeClr>
                </a:solidFill>
                <a:ea typeface="楷体_GB2312" pitchFamily="49" charset="-122"/>
                <a:cs typeface="Times New Roman" panose="02020603050405020304" pitchFamily="18" charset="0"/>
              </a:rPr>
              <a:t>( 0, </a:t>
            </a:r>
            <a:r>
              <a:rPr lang="en-US" altLang="zh-CN" sz="2400" b="1" i="1" dirty="0">
                <a:solidFill>
                  <a:schemeClr val="tx2">
                    <a:lumMod val="60000"/>
                    <a:lumOff val="40000"/>
                  </a:schemeClr>
                </a:solidFill>
                <a:ea typeface="楷体_GB2312" pitchFamily="49" charset="-122"/>
                <a:cs typeface="Times New Roman" panose="02020603050405020304" pitchFamily="18" charset="0"/>
              </a:rPr>
              <a:t>offset</a:t>
            </a:r>
            <a:r>
              <a:rPr lang="en-US" altLang="zh-CN" sz="2400" b="1" dirty="0">
                <a:solidFill>
                  <a:schemeClr val="tx2">
                    <a:lumMod val="60000"/>
                    <a:lumOff val="40000"/>
                  </a:schemeClr>
                </a:solidFill>
                <a:ea typeface="楷体_GB2312" pitchFamily="49" charset="-122"/>
                <a:cs typeface="Times New Roman" panose="02020603050405020304" pitchFamily="18" charset="0"/>
              </a:rPr>
              <a:t> ); } </a:t>
            </a:r>
            <a:endParaRPr lang="zh-CN" altLang="en-US" sz="2400" b="1" dirty="0">
              <a:solidFill>
                <a:schemeClr val="tx2">
                  <a:lumMod val="60000"/>
                  <a:lumOff val="40000"/>
                </a:schemeClr>
              </a:solidFill>
              <a:ea typeface="楷体_GB2312" pitchFamily="49" charset="-122"/>
              <a:cs typeface="Times New Roman" panose="02020603050405020304" pitchFamily="18" charset="0"/>
            </a:endParaRPr>
          </a:p>
        </p:txBody>
      </p:sp>
      <p:sp>
        <p:nvSpPr>
          <p:cNvPr id="136196" name="Rectangle 2"/>
          <p:cNvSpPr>
            <a:spLocks noGrp="1" noChangeArrowheads="1"/>
          </p:cNvSpPr>
          <p:nvPr>
            <p:ph type="title"/>
          </p:nvPr>
        </p:nvSpPr>
        <p:spPr>
          <a:xfrm>
            <a:off x="1007533" y="357719"/>
            <a:ext cx="10574867" cy="478367"/>
          </a:xfrm>
        </p:spPr>
        <p:txBody>
          <a:bodyPr/>
          <a:lstStyle/>
          <a:p>
            <a:r>
              <a:rPr lang="zh-CN" altLang="en-US" sz="400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例</a:t>
            </a:r>
            <a:endParaRPr lang="zh-CN" altLang="en-US" sz="4000" i="1">
              <a:solidFill>
                <a:schemeClr val="tx1"/>
              </a:solidFill>
              <a:ea typeface="楷体_GB2312" pitchFamily="49" charset="-122"/>
              <a:cs typeface="Times New Roman" panose="02020603050405020304" pitchFamily="18" charset="0"/>
            </a:endParaRPr>
          </a:p>
        </p:txBody>
      </p:sp>
      <p:sp>
        <p:nvSpPr>
          <p:cNvPr id="63" name="Line 103"/>
          <p:cNvSpPr>
            <a:spLocks noChangeShapeType="1"/>
          </p:cNvSpPr>
          <p:nvPr/>
        </p:nvSpPr>
        <p:spPr bwMode="auto">
          <a:xfrm flipH="1" flipV="1">
            <a:off x="9014886" y="3266017"/>
            <a:ext cx="359833" cy="0"/>
          </a:xfrm>
          <a:prstGeom prst="line">
            <a:avLst/>
          </a:prstGeom>
          <a:noFill/>
          <a:ln w="25400">
            <a:solidFill>
              <a:srgbClr val="FF0000"/>
            </a:solidFill>
            <a:round/>
            <a:headEnd/>
            <a:tailEnd/>
          </a:ln>
        </p:spPr>
        <p:txBody>
          <a:bodyPr lIns="91440" tIns="45720" rIns="91440" bIns="45720"/>
          <a:lstStyle/>
          <a:p>
            <a:pPr defTabSz="1219140">
              <a:defRPr/>
            </a:pPr>
            <a:endParaRPr lang="zh-CN" altLang="en-US" sz="2400">
              <a:solidFill>
                <a:prstClr val="black"/>
              </a:solidFill>
            </a:endParaRPr>
          </a:p>
        </p:txBody>
      </p:sp>
      <p:grpSp>
        <p:nvGrpSpPr>
          <p:cNvPr id="3" name="组合 180241"/>
          <p:cNvGrpSpPr>
            <a:grpSpLocks/>
          </p:cNvGrpSpPr>
          <p:nvPr/>
        </p:nvGrpSpPr>
        <p:grpSpPr bwMode="auto">
          <a:xfrm>
            <a:off x="8904819" y="-122767"/>
            <a:ext cx="2984500" cy="1932517"/>
            <a:chOff x="6678686" y="-92546"/>
            <a:chExt cx="2238896" cy="1449933"/>
          </a:xfrm>
        </p:grpSpPr>
        <p:sp>
          <p:nvSpPr>
            <p:cNvPr id="136255" name="Rectangle 15"/>
            <p:cNvSpPr>
              <a:spLocks noChangeArrowheads="1"/>
            </p:cNvSpPr>
            <p:nvPr/>
          </p:nvSpPr>
          <p:spPr bwMode="auto">
            <a:xfrm>
              <a:off x="7488832" y="-92546"/>
              <a:ext cx="14287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40"/>
              <a:r>
                <a:rPr lang="en-US" altLang="zh-CN" sz="2800" i="1">
                  <a:solidFill>
                    <a:srgbClr val="000000"/>
                  </a:solidFill>
                  <a:ea typeface="宋体" panose="02010600030101010101" pitchFamily="2" charset="-122"/>
                  <a:cs typeface="Times New Roman" panose="02020603050405020304" pitchFamily="18" charset="0"/>
                </a:rPr>
                <a:t>readarrary</a:t>
              </a:r>
            </a:p>
          </p:txBody>
        </p:sp>
        <p:sp>
          <p:nvSpPr>
            <p:cNvPr id="136256" name="Line 17"/>
            <p:cNvSpPr>
              <a:spLocks noChangeShapeType="1"/>
            </p:cNvSpPr>
            <p:nvPr/>
          </p:nvSpPr>
          <p:spPr bwMode="auto">
            <a:xfrm>
              <a:off x="7491461" y="283691"/>
              <a:ext cx="0" cy="5921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36257" name="Line 18"/>
            <p:cNvSpPr>
              <a:spLocks noChangeShapeType="1"/>
            </p:cNvSpPr>
            <p:nvPr/>
          </p:nvSpPr>
          <p:spPr bwMode="auto">
            <a:xfrm>
              <a:off x="8783140" y="283691"/>
              <a:ext cx="1587" cy="6207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36258" name="Line 20"/>
            <p:cNvSpPr>
              <a:spLocks noChangeShapeType="1"/>
            </p:cNvSpPr>
            <p:nvPr/>
          </p:nvSpPr>
          <p:spPr bwMode="auto">
            <a:xfrm flipV="1">
              <a:off x="7493048" y="577380"/>
              <a:ext cx="128587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36259" name="Rectangle 21"/>
            <p:cNvSpPr>
              <a:spLocks noChangeArrowheads="1"/>
            </p:cNvSpPr>
            <p:nvPr/>
          </p:nvSpPr>
          <p:spPr bwMode="auto">
            <a:xfrm>
              <a:off x="7735936" y="210840"/>
              <a:ext cx="1119212"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40"/>
              <a:r>
                <a:rPr lang="en-US" altLang="zh-CN" sz="2400" i="1">
                  <a:solidFill>
                    <a:srgbClr val="000000"/>
                  </a:solidFill>
                  <a:ea typeface="宋体" panose="02010600030101010101" pitchFamily="2" charset="-122"/>
                  <a:cs typeface="Times New Roman" panose="02020603050405020304" pitchFamily="18" charset="0"/>
                </a:rPr>
                <a:t>header</a:t>
              </a:r>
              <a:endParaRPr lang="en-US" altLang="zh-CN" sz="2800" i="1">
                <a:solidFill>
                  <a:srgbClr val="000000"/>
                </a:solidFill>
                <a:ea typeface="宋体" panose="02010600030101010101" pitchFamily="2" charset="-122"/>
                <a:cs typeface="Times New Roman" panose="02020603050405020304" pitchFamily="18" charset="0"/>
              </a:endParaRPr>
            </a:p>
          </p:txBody>
        </p:sp>
        <p:sp>
          <p:nvSpPr>
            <p:cNvPr id="136260" name="Line 22"/>
            <p:cNvSpPr>
              <a:spLocks noChangeShapeType="1"/>
            </p:cNvSpPr>
            <p:nvPr/>
          </p:nvSpPr>
          <p:spPr bwMode="auto">
            <a:xfrm>
              <a:off x="7504162" y="283691"/>
              <a:ext cx="125412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36261" name="Line 24"/>
            <p:cNvSpPr>
              <a:spLocks noChangeShapeType="1"/>
            </p:cNvSpPr>
            <p:nvPr/>
          </p:nvSpPr>
          <p:spPr bwMode="auto">
            <a:xfrm flipH="1">
              <a:off x="7775028" y="286867"/>
              <a:ext cx="0" cy="6032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36262" name="Line 18"/>
            <p:cNvSpPr>
              <a:spLocks noChangeShapeType="1"/>
            </p:cNvSpPr>
            <p:nvPr/>
          </p:nvSpPr>
          <p:spPr bwMode="auto">
            <a:xfrm>
              <a:off x="8495108" y="286345"/>
              <a:ext cx="1587" cy="6207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36263" name="Line 103"/>
            <p:cNvSpPr>
              <a:spLocks noChangeShapeType="1"/>
            </p:cNvSpPr>
            <p:nvPr/>
          </p:nvSpPr>
          <p:spPr bwMode="auto">
            <a:xfrm flipH="1" flipV="1">
              <a:off x="6678686" y="480117"/>
              <a:ext cx="968525" cy="0"/>
            </a:xfrm>
            <a:prstGeom prst="line">
              <a:avLst/>
            </a:prstGeom>
            <a:noFill/>
            <a:ln w="25400">
              <a:solidFill>
                <a:schemeClr val="tx2">
                  <a:lumMod val="60000"/>
                  <a:lumOff val="40000"/>
                </a:schemeClr>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36264" name="Line 51"/>
            <p:cNvSpPr>
              <a:spLocks noChangeShapeType="1"/>
            </p:cNvSpPr>
            <p:nvPr/>
          </p:nvSpPr>
          <p:spPr bwMode="auto">
            <a:xfrm>
              <a:off x="6684144" y="480116"/>
              <a:ext cx="12946" cy="877271"/>
            </a:xfrm>
            <a:prstGeom prst="line">
              <a:avLst/>
            </a:prstGeom>
            <a:noFill/>
            <a:ln w="25400">
              <a:solidFill>
                <a:schemeClr val="tx2">
                  <a:lumMod val="60000"/>
                  <a:lumOff val="40000"/>
                </a:schemeClr>
              </a:solidFill>
              <a:round/>
              <a:headEnd/>
              <a:tailEnd type="stealth" w="lg" len="lg"/>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grpSp>
      <p:sp>
        <p:nvSpPr>
          <p:cNvPr id="94" name="Rectangle 3"/>
          <p:cNvSpPr txBox="1">
            <a:spLocks noChangeArrowheads="1"/>
          </p:cNvSpPr>
          <p:nvPr/>
        </p:nvSpPr>
        <p:spPr bwMode="auto">
          <a:xfrm>
            <a:off x="1729317" y="95251"/>
            <a:ext cx="3310467" cy="3187700"/>
          </a:xfrm>
          <a:prstGeom prst="rect">
            <a:avLst/>
          </a:prstGeom>
          <a:solidFill>
            <a:schemeClr val="accent5">
              <a:lumMod val="60000"/>
              <a:lumOff val="40000"/>
            </a:schemeClr>
          </a:solidFill>
          <a:ln>
            <a:solidFill>
              <a:schemeClr val="tx1"/>
            </a:solidFill>
          </a:ln>
        </p:spPr>
        <p:txBody>
          <a:bodyPr lIns="91440" tIns="45720" rIns="91440" bIns="45720"/>
          <a:lstStyle>
            <a:lvl1pPr marL="271463" indent="-271463">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marL="361934" indent="-361934" algn="just" defTabSz="1219140">
              <a:lnSpc>
                <a:spcPts val="1867"/>
              </a:lnSpc>
              <a:spcBef>
                <a:spcPct val="12000"/>
              </a:spcBef>
              <a:buClr>
                <a:srgbClr val="3333CC"/>
              </a:buClr>
              <a:buNone/>
              <a:defRPr/>
            </a:pPr>
            <a:r>
              <a:rPr lang="en-US" altLang="zh-CN" i="1" dirty="0">
                <a:solidFill>
                  <a:srgbClr val="0000FF"/>
                </a:solidFill>
                <a:latin typeface="Times New Roman" panose="02020603050405020304" pitchFamily="18" charset="0"/>
              </a:rPr>
              <a:t>program</a:t>
            </a:r>
            <a:r>
              <a:rPr lang="en-US" altLang="zh-CN" dirty="0">
                <a:solidFill>
                  <a:srgbClr val="0000FF"/>
                </a:solidFill>
                <a:latin typeface="Times New Roman" panose="02020603050405020304" pitchFamily="18" charset="0"/>
              </a:rPr>
              <a:t> </a:t>
            </a:r>
            <a:r>
              <a:rPr lang="en-US" altLang="zh-CN" i="1" dirty="0">
                <a:solidFill>
                  <a:prstClr val="black"/>
                </a:solidFill>
                <a:latin typeface="Times New Roman" panose="02020603050405020304" pitchFamily="18" charset="0"/>
              </a:rPr>
              <a:t>sort</a:t>
            </a:r>
            <a:r>
              <a:rPr lang="en-US" altLang="zh-CN" dirty="0">
                <a:solidFill>
                  <a:prstClr val="black"/>
                </a:solidFill>
                <a:latin typeface="Times New Roman" panose="02020603050405020304" pitchFamily="18" charset="0"/>
              </a:rPr>
              <a:t>;</a:t>
            </a:r>
          </a:p>
          <a:p>
            <a:pPr marL="361934" indent="-361934" algn="just" defTabSz="1219140">
              <a:lnSpc>
                <a:spcPts val="1867"/>
              </a:lnSpc>
              <a:spcBef>
                <a:spcPct val="12000"/>
              </a:spcBef>
              <a:buClr>
                <a:srgbClr val="3333CC"/>
              </a:buClr>
              <a:buNone/>
              <a:defRPr/>
            </a:pPr>
            <a:r>
              <a:rPr lang="en-US" altLang="zh-CN" dirty="0">
                <a:solidFill>
                  <a:srgbClr val="073E87"/>
                </a:solidFill>
                <a:latin typeface="Times New Roman" panose="02020603050405020304" pitchFamily="18" charset="0"/>
              </a:rPr>
              <a:t>	</a:t>
            </a:r>
            <a:r>
              <a:rPr lang="en-US" altLang="zh-CN" i="1" dirty="0" err="1">
                <a:solidFill>
                  <a:srgbClr val="0000FF"/>
                </a:solidFill>
                <a:latin typeface="Times New Roman" panose="02020603050405020304" pitchFamily="18" charset="0"/>
              </a:rPr>
              <a:t>var</a:t>
            </a:r>
            <a:r>
              <a:rPr lang="en-US" altLang="zh-CN" i="1" dirty="0">
                <a:solidFill>
                  <a:srgbClr val="0000FF"/>
                </a:solidFill>
                <a:latin typeface="Times New Roman" panose="02020603050405020304" pitchFamily="18" charset="0"/>
              </a:rPr>
              <a:t> </a:t>
            </a:r>
            <a:r>
              <a:rPr lang="en-US" altLang="zh-CN" i="1" dirty="0">
                <a:solidFill>
                  <a:prstClr val="black"/>
                </a:solidFill>
                <a:latin typeface="Times New Roman" panose="02020603050405020304" pitchFamily="18" charset="0"/>
              </a:rPr>
              <a:t>a</a:t>
            </a:r>
            <a:r>
              <a:rPr lang="en-US" altLang="zh-CN" dirty="0">
                <a:solidFill>
                  <a:prstClr val="black"/>
                </a:solidFill>
                <a:latin typeface="Times New Roman" panose="02020603050405020304" pitchFamily="18" charset="0"/>
              </a:rPr>
              <a:t>:</a:t>
            </a:r>
            <a:r>
              <a:rPr lang="en-US" altLang="zh-CN" i="1" dirty="0">
                <a:solidFill>
                  <a:prstClr val="black"/>
                </a:solidFill>
                <a:latin typeface="Times New Roman" panose="02020603050405020304" pitchFamily="18" charset="0"/>
              </a:rPr>
              <a:t>int</a:t>
            </a:r>
            <a:r>
              <a:rPr lang="en-US" altLang="zh-CN" dirty="0">
                <a:solidFill>
                  <a:prstClr val="black"/>
                </a:solidFill>
                <a:latin typeface="Times New Roman" panose="02020603050405020304" pitchFamily="18" charset="0"/>
              </a:rPr>
              <a:t>[11]; </a:t>
            </a:r>
            <a:r>
              <a:rPr lang="en-US" altLang="zh-CN" i="1" dirty="0">
                <a:solidFill>
                  <a:prstClr val="black"/>
                </a:solidFill>
                <a:latin typeface="Times New Roman" panose="02020603050405020304" pitchFamily="18" charset="0"/>
              </a:rPr>
              <a:t>x</a:t>
            </a:r>
            <a:r>
              <a:rPr lang="en-US" altLang="zh-CN" dirty="0">
                <a:solidFill>
                  <a:prstClr val="black"/>
                </a:solidFill>
                <a:latin typeface="Times New Roman" panose="02020603050405020304" pitchFamily="18" charset="0"/>
              </a:rPr>
              <a:t>:</a:t>
            </a:r>
            <a:r>
              <a:rPr lang="en-US" altLang="zh-CN" i="1" dirty="0">
                <a:solidFill>
                  <a:prstClr val="black"/>
                </a:solidFill>
                <a:latin typeface="Times New Roman" panose="02020603050405020304" pitchFamily="18" charset="0"/>
              </a:rPr>
              <a:t>int</a:t>
            </a:r>
            <a:r>
              <a:rPr lang="en-US" altLang="zh-CN" dirty="0">
                <a:solidFill>
                  <a:prstClr val="black"/>
                </a:solidFill>
                <a:latin typeface="Times New Roman" panose="02020603050405020304" pitchFamily="18" charset="0"/>
              </a:rPr>
              <a:t>;</a:t>
            </a:r>
          </a:p>
          <a:p>
            <a:pPr marL="361934" indent="-361934" algn="just" defTabSz="1219140">
              <a:lnSpc>
                <a:spcPts val="1867"/>
              </a:lnSpc>
              <a:spcBef>
                <a:spcPct val="12000"/>
              </a:spcBef>
              <a:buClr>
                <a:srgbClr val="3333CC"/>
              </a:buClr>
              <a:buNone/>
              <a:defRPr/>
            </a:pPr>
            <a:r>
              <a:rPr lang="en-US" altLang="zh-CN" dirty="0">
                <a:solidFill>
                  <a:srgbClr val="073E87"/>
                </a:solidFill>
                <a:latin typeface="Times New Roman" panose="02020603050405020304" pitchFamily="18" charset="0"/>
              </a:rPr>
              <a:t>   	</a:t>
            </a:r>
            <a:r>
              <a:rPr lang="en-US" altLang="zh-CN" i="1" dirty="0" err="1">
                <a:solidFill>
                  <a:srgbClr val="0000FF"/>
                </a:solidFill>
                <a:latin typeface="Times New Roman" panose="02020603050405020304" pitchFamily="18" charset="0"/>
              </a:rPr>
              <a:t>proc</a:t>
            </a:r>
            <a:r>
              <a:rPr lang="en-US" altLang="zh-CN" dirty="0">
                <a:solidFill>
                  <a:srgbClr val="0000FF"/>
                </a:solidFill>
                <a:latin typeface="Times New Roman" panose="02020603050405020304" pitchFamily="18" charset="0"/>
              </a:rPr>
              <a:t> </a:t>
            </a:r>
            <a:r>
              <a:rPr lang="en-US" altLang="zh-CN" i="1" dirty="0" err="1">
                <a:solidFill>
                  <a:prstClr val="black"/>
                </a:solidFill>
                <a:latin typeface="Times New Roman" panose="02020603050405020304" pitchFamily="18" charset="0"/>
              </a:rPr>
              <a:t>readarray</a:t>
            </a:r>
            <a:r>
              <a:rPr lang="en-US" altLang="zh-CN" dirty="0">
                <a:solidFill>
                  <a:prstClr val="black"/>
                </a:solidFill>
                <a:latin typeface="Times New Roman" panose="02020603050405020304" pitchFamily="18" charset="0"/>
              </a:rPr>
              <a:t>;</a:t>
            </a:r>
          </a:p>
          <a:p>
            <a:pPr marL="361934" indent="-361934" algn="just" defTabSz="1219140">
              <a:lnSpc>
                <a:spcPts val="1867"/>
              </a:lnSpc>
              <a:spcBef>
                <a:spcPct val="12000"/>
              </a:spcBef>
              <a:buClr>
                <a:srgbClr val="3333CC"/>
              </a:buClr>
              <a:buNone/>
              <a:defRPr/>
            </a:pPr>
            <a:r>
              <a:rPr lang="en-US" altLang="zh-CN" dirty="0">
                <a:solidFill>
                  <a:srgbClr val="073E87"/>
                </a:solidFill>
                <a:latin typeface="Times New Roman" panose="02020603050405020304" pitchFamily="18" charset="0"/>
              </a:rPr>
              <a:t>	   </a:t>
            </a:r>
            <a:r>
              <a:rPr lang="en-US" altLang="zh-CN" i="1" dirty="0" err="1">
                <a:solidFill>
                  <a:srgbClr val="0000FF"/>
                </a:solidFill>
                <a:latin typeface="Times New Roman" panose="02020603050405020304" pitchFamily="18" charset="0"/>
              </a:rPr>
              <a:t>var</a:t>
            </a:r>
            <a:r>
              <a:rPr lang="en-US" altLang="zh-CN" dirty="0">
                <a:solidFill>
                  <a:srgbClr val="0000FF"/>
                </a:solidFill>
                <a:latin typeface="Times New Roman" panose="02020603050405020304" pitchFamily="18" charset="0"/>
              </a:rPr>
              <a:t> </a:t>
            </a:r>
            <a:r>
              <a:rPr lang="en-US" altLang="zh-CN" i="1" dirty="0">
                <a:solidFill>
                  <a:prstClr val="black"/>
                </a:solidFill>
                <a:latin typeface="Times New Roman" panose="02020603050405020304" pitchFamily="18" charset="0"/>
              </a:rPr>
              <a:t>i</a:t>
            </a:r>
            <a:r>
              <a:rPr lang="en-US" altLang="zh-CN" dirty="0">
                <a:solidFill>
                  <a:prstClr val="black"/>
                </a:solidFill>
                <a:latin typeface="Times New Roman" panose="02020603050405020304" pitchFamily="18" charset="0"/>
              </a:rPr>
              <a:t>:</a:t>
            </a:r>
            <a:r>
              <a:rPr lang="en-US" altLang="zh-CN" i="1" dirty="0">
                <a:solidFill>
                  <a:prstClr val="black"/>
                </a:solidFill>
                <a:latin typeface="Times New Roman" panose="02020603050405020304" pitchFamily="18" charset="0"/>
              </a:rPr>
              <a:t>int</a:t>
            </a:r>
            <a:r>
              <a:rPr lang="en-US" altLang="zh-CN" dirty="0">
                <a:solidFill>
                  <a:prstClr val="black"/>
                </a:solidFill>
                <a:latin typeface="Times New Roman" panose="02020603050405020304" pitchFamily="18" charset="0"/>
              </a:rPr>
              <a:t>; {…}</a:t>
            </a:r>
          </a:p>
          <a:p>
            <a:pPr marL="361934" indent="-361934" algn="just" defTabSz="1219140">
              <a:lnSpc>
                <a:spcPts val="1867"/>
              </a:lnSpc>
              <a:spcBef>
                <a:spcPct val="12000"/>
              </a:spcBef>
              <a:buClr>
                <a:srgbClr val="3333CC"/>
              </a:buClr>
              <a:buNone/>
              <a:defRPr/>
            </a:pPr>
            <a:r>
              <a:rPr lang="en-US" altLang="zh-CN" dirty="0">
                <a:solidFill>
                  <a:srgbClr val="073E87"/>
                </a:solidFill>
                <a:latin typeface="Times New Roman" panose="02020603050405020304" pitchFamily="18" charset="0"/>
              </a:rPr>
              <a:t>	</a:t>
            </a:r>
            <a:r>
              <a:rPr lang="en-US" altLang="zh-CN" i="1" dirty="0" err="1">
                <a:solidFill>
                  <a:srgbClr val="0000FF"/>
                </a:solidFill>
                <a:latin typeface="Times New Roman" panose="02020603050405020304" pitchFamily="18" charset="0"/>
              </a:rPr>
              <a:t>proc</a:t>
            </a:r>
            <a:r>
              <a:rPr lang="en-US" altLang="zh-CN" dirty="0">
                <a:solidFill>
                  <a:srgbClr val="0000FF"/>
                </a:solidFill>
                <a:latin typeface="Times New Roman" panose="02020603050405020304" pitchFamily="18" charset="0"/>
              </a:rPr>
              <a:t> </a:t>
            </a:r>
            <a:r>
              <a:rPr lang="en-US" altLang="zh-CN" i="1" dirty="0">
                <a:solidFill>
                  <a:prstClr val="black"/>
                </a:solidFill>
                <a:latin typeface="Times New Roman" panose="02020603050405020304" pitchFamily="18" charset="0"/>
              </a:rPr>
              <a:t>exchange</a:t>
            </a:r>
            <a:r>
              <a:rPr lang="en-US" altLang="zh-CN" dirty="0">
                <a:solidFill>
                  <a:prstClr val="black"/>
                </a:solidFill>
                <a:latin typeface="Times New Roman" panose="02020603050405020304" pitchFamily="18" charset="0"/>
              </a:rPr>
              <a:t>; {…}</a:t>
            </a:r>
            <a:endParaRPr lang="zh-CN" altLang="en-US" dirty="0">
              <a:solidFill>
                <a:srgbClr val="073E87"/>
              </a:solidFill>
              <a:latin typeface="Times New Roman" panose="02020603050405020304" pitchFamily="18" charset="0"/>
            </a:endParaRPr>
          </a:p>
          <a:p>
            <a:pPr marL="361934" indent="-361934" algn="just" defTabSz="1219140">
              <a:lnSpc>
                <a:spcPts val="1867"/>
              </a:lnSpc>
              <a:spcBef>
                <a:spcPct val="12000"/>
              </a:spcBef>
              <a:buClr>
                <a:srgbClr val="3333CC"/>
              </a:buClr>
              <a:buNone/>
              <a:defRPr/>
            </a:pPr>
            <a:r>
              <a:rPr lang="en-US" altLang="zh-CN" dirty="0">
                <a:solidFill>
                  <a:srgbClr val="073E87"/>
                </a:solidFill>
                <a:latin typeface="Times New Roman" panose="02020603050405020304" pitchFamily="18" charset="0"/>
              </a:rPr>
              <a:t>	</a:t>
            </a:r>
            <a:r>
              <a:rPr lang="en-US" altLang="zh-CN" i="1" dirty="0" err="1">
                <a:solidFill>
                  <a:srgbClr val="0000FF"/>
                </a:solidFill>
                <a:latin typeface="Times New Roman" panose="02020603050405020304" pitchFamily="18" charset="0"/>
              </a:rPr>
              <a:t>proc</a:t>
            </a:r>
            <a:r>
              <a:rPr lang="en-US" altLang="zh-CN" dirty="0">
                <a:solidFill>
                  <a:srgbClr val="0000FF"/>
                </a:solidFill>
                <a:latin typeface="Times New Roman" panose="02020603050405020304" pitchFamily="18" charset="0"/>
              </a:rPr>
              <a:t> </a:t>
            </a:r>
            <a:r>
              <a:rPr lang="en-US" altLang="zh-CN" i="1" dirty="0">
                <a:solidFill>
                  <a:prstClr val="black"/>
                </a:solidFill>
                <a:latin typeface="Times New Roman" panose="02020603050405020304" pitchFamily="18" charset="0"/>
              </a:rPr>
              <a:t>quicksort</a:t>
            </a:r>
            <a:r>
              <a:rPr lang="en-US" altLang="zh-CN" dirty="0">
                <a:solidFill>
                  <a:prstClr val="black"/>
                </a:solidFill>
                <a:latin typeface="Times New Roman" panose="02020603050405020304" pitchFamily="18" charset="0"/>
              </a:rPr>
              <a:t>;</a:t>
            </a:r>
          </a:p>
          <a:p>
            <a:pPr marL="361934" indent="-361934" algn="just" defTabSz="1219140">
              <a:lnSpc>
                <a:spcPts val="1867"/>
              </a:lnSpc>
              <a:spcBef>
                <a:spcPct val="12000"/>
              </a:spcBef>
              <a:buClr>
                <a:srgbClr val="3333CC"/>
              </a:buClr>
              <a:buNone/>
              <a:defRPr/>
            </a:pPr>
            <a:r>
              <a:rPr lang="en-US" altLang="zh-CN" dirty="0">
                <a:solidFill>
                  <a:srgbClr val="073E87"/>
                </a:solidFill>
                <a:latin typeface="Times New Roman" panose="02020603050405020304" pitchFamily="18" charset="0"/>
              </a:rPr>
              <a:t>	   </a:t>
            </a:r>
            <a:r>
              <a:rPr lang="en-US" altLang="zh-CN" i="1" dirty="0" err="1">
                <a:solidFill>
                  <a:srgbClr val="0000FF"/>
                </a:solidFill>
                <a:latin typeface="Times New Roman" panose="02020603050405020304" pitchFamily="18" charset="0"/>
              </a:rPr>
              <a:t>var</a:t>
            </a:r>
            <a:r>
              <a:rPr lang="en-US" altLang="zh-CN" dirty="0">
                <a:solidFill>
                  <a:srgbClr val="0000FF"/>
                </a:solidFill>
                <a:latin typeface="Times New Roman" panose="02020603050405020304" pitchFamily="18" charset="0"/>
              </a:rPr>
              <a:t> </a:t>
            </a:r>
            <a:r>
              <a:rPr lang="en-US" altLang="zh-CN" i="1" dirty="0">
                <a:solidFill>
                  <a:prstClr val="black"/>
                </a:solidFill>
                <a:latin typeface="Times New Roman" panose="02020603050405020304" pitchFamily="18" charset="0"/>
              </a:rPr>
              <a:t>k</a:t>
            </a:r>
            <a:r>
              <a:rPr lang="en-US" altLang="zh-CN" dirty="0">
                <a:solidFill>
                  <a:prstClr val="black"/>
                </a:solidFill>
                <a:latin typeface="Times New Roman" panose="02020603050405020304" pitchFamily="18" charset="0"/>
              </a:rPr>
              <a:t>, </a:t>
            </a:r>
            <a:r>
              <a:rPr lang="en-US" altLang="zh-CN" i="1" dirty="0">
                <a:solidFill>
                  <a:prstClr val="black"/>
                </a:solidFill>
                <a:latin typeface="Times New Roman" panose="02020603050405020304" pitchFamily="18" charset="0"/>
              </a:rPr>
              <a:t>v</a:t>
            </a:r>
            <a:r>
              <a:rPr lang="en-US" altLang="zh-CN" dirty="0">
                <a:solidFill>
                  <a:prstClr val="black"/>
                </a:solidFill>
                <a:latin typeface="Times New Roman" panose="02020603050405020304" pitchFamily="18" charset="0"/>
              </a:rPr>
              <a:t>:</a:t>
            </a:r>
            <a:r>
              <a:rPr lang="en-US" altLang="zh-CN" i="1" dirty="0">
                <a:solidFill>
                  <a:prstClr val="black"/>
                </a:solidFill>
                <a:latin typeface="Times New Roman" panose="02020603050405020304" pitchFamily="18" charset="0"/>
              </a:rPr>
              <a:t>int</a:t>
            </a:r>
            <a:r>
              <a:rPr lang="en-US" altLang="zh-CN" dirty="0">
                <a:solidFill>
                  <a:prstClr val="black"/>
                </a:solidFill>
                <a:latin typeface="Times New Roman" panose="02020603050405020304" pitchFamily="18" charset="0"/>
              </a:rPr>
              <a:t>;</a:t>
            </a:r>
          </a:p>
          <a:p>
            <a:pPr marL="361934" indent="-361934" algn="just" defTabSz="1219140">
              <a:lnSpc>
                <a:spcPts val="1867"/>
              </a:lnSpc>
              <a:spcBef>
                <a:spcPct val="12000"/>
              </a:spcBef>
              <a:buClr>
                <a:srgbClr val="3333CC"/>
              </a:buClr>
              <a:buNone/>
              <a:defRPr/>
            </a:pPr>
            <a:r>
              <a:rPr lang="en-US" altLang="zh-CN" dirty="0">
                <a:solidFill>
                  <a:srgbClr val="073E87"/>
                </a:solidFill>
                <a:latin typeface="Times New Roman" panose="02020603050405020304" pitchFamily="18" charset="0"/>
              </a:rPr>
              <a:t>	   </a:t>
            </a:r>
            <a:r>
              <a:rPr lang="en-US" altLang="zh-CN" i="1" dirty="0" err="1">
                <a:solidFill>
                  <a:srgbClr val="0000FF"/>
                </a:solidFill>
                <a:latin typeface="Times New Roman" panose="02020603050405020304" pitchFamily="18" charset="0"/>
              </a:rPr>
              <a:t>func</a:t>
            </a:r>
            <a:r>
              <a:rPr lang="en-US" altLang="zh-CN" dirty="0">
                <a:solidFill>
                  <a:srgbClr val="0000FF"/>
                </a:solidFill>
                <a:latin typeface="Times New Roman" panose="02020603050405020304" pitchFamily="18" charset="0"/>
              </a:rPr>
              <a:t> </a:t>
            </a:r>
            <a:r>
              <a:rPr lang="en-US" altLang="zh-CN" i="1" dirty="0">
                <a:solidFill>
                  <a:prstClr val="black"/>
                </a:solidFill>
                <a:latin typeface="Times New Roman" panose="02020603050405020304" pitchFamily="18" charset="0"/>
              </a:rPr>
              <a:t>partition</a:t>
            </a:r>
            <a:r>
              <a:rPr lang="en-US" altLang="zh-CN" dirty="0">
                <a:solidFill>
                  <a:prstClr val="black"/>
                </a:solidFill>
                <a:latin typeface="Times New Roman" panose="02020603050405020304" pitchFamily="18" charset="0"/>
              </a:rPr>
              <a:t>;</a:t>
            </a:r>
          </a:p>
          <a:p>
            <a:pPr marL="361934" indent="-361934" algn="just" defTabSz="1219140">
              <a:lnSpc>
                <a:spcPts val="1867"/>
              </a:lnSpc>
              <a:spcBef>
                <a:spcPct val="12000"/>
              </a:spcBef>
              <a:buClr>
                <a:srgbClr val="3333CC"/>
              </a:buClr>
              <a:buNone/>
              <a:defRPr/>
            </a:pPr>
            <a:r>
              <a:rPr lang="en-US" altLang="zh-CN" dirty="0">
                <a:solidFill>
                  <a:srgbClr val="073E87"/>
                </a:solidFill>
                <a:latin typeface="Times New Roman" panose="02020603050405020304" pitchFamily="18" charset="0"/>
              </a:rPr>
              <a:t>		</a:t>
            </a:r>
            <a:r>
              <a:rPr lang="en-US" altLang="zh-CN" i="1" dirty="0" err="1">
                <a:solidFill>
                  <a:srgbClr val="0000FF"/>
                </a:solidFill>
                <a:latin typeface="Times New Roman" panose="02020603050405020304" pitchFamily="18" charset="0"/>
              </a:rPr>
              <a:t>var</a:t>
            </a:r>
            <a:r>
              <a:rPr lang="en-US" altLang="zh-CN" dirty="0">
                <a:solidFill>
                  <a:srgbClr val="0000FF"/>
                </a:solidFill>
                <a:latin typeface="Times New Roman" panose="02020603050405020304" pitchFamily="18" charset="0"/>
              </a:rPr>
              <a:t> </a:t>
            </a:r>
            <a:r>
              <a:rPr lang="en-US" altLang="zh-CN" i="1" dirty="0" err="1">
                <a:solidFill>
                  <a:prstClr val="black"/>
                </a:solidFill>
                <a:latin typeface="Times New Roman" panose="02020603050405020304" pitchFamily="18" charset="0"/>
              </a:rPr>
              <a:t>i</a:t>
            </a:r>
            <a:r>
              <a:rPr lang="en-US" altLang="zh-CN" dirty="0">
                <a:solidFill>
                  <a:prstClr val="black"/>
                </a:solidFill>
                <a:latin typeface="Times New Roman" panose="02020603050405020304" pitchFamily="18" charset="0"/>
              </a:rPr>
              <a:t>, </a:t>
            </a:r>
            <a:r>
              <a:rPr lang="en-US" altLang="zh-CN" i="1" dirty="0">
                <a:solidFill>
                  <a:prstClr val="black"/>
                </a:solidFill>
                <a:latin typeface="Times New Roman" panose="02020603050405020304" pitchFamily="18" charset="0"/>
              </a:rPr>
              <a:t>j</a:t>
            </a:r>
            <a:r>
              <a:rPr lang="en-US" altLang="zh-CN" dirty="0">
                <a:solidFill>
                  <a:prstClr val="black"/>
                </a:solidFill>
                <a:latin typeface="Times New Roman" panose="02020603050405020304" pitchFamily="18" charset="0"/>
              </a:rPr>
              <a:t>:</a:t>
            </a:r>
            <a:r>
              <a:rPr lang="en-US" altLang="zh-CN" i="1" dirty="0">
                <a:solidFill>
                  <a:prstClr val="black"/>
                </a:solidFill>
                <a:latin typeface="Times New Roman" panose="02020603050405020304" pitchFamily="18" charset="0"/>
              </a:rPr>
              <a:t>int</a:t>
            </a:r>
            <a:r>
              <a:rPr lang="en-US" altLang="zh-CN" dirty="0">
                <a:solidFill>
                  <a:prstClr val="black"/>
                </a:solidFill>
                <a:latin typeface="Times New Roman" panose="02020603050405020304" pitchFamily="18" charset="0"/>
              </a:rPr>
              <a:t>; {…}</a:t>
            </a:r>
          </a:p>
          <a:p>
            <a:pPr marL="361934" indent="-361934" algn="just" defTabSz="1219140">
              <a:lnSpc>
                <a:spcPts val="1867"/>
              </a:lnSpc>
              <a:spcBef>
                <a:spcPct val="12000"/>
              </a:spcBef>
              <a:buClr>
                <a:srgbClr val="3333CC"/>
              </a:buClr>
              <a:buNone/>
              <a:defRPr/>
            </a:pPr>
            <a:r>
              <a:rPr lang="en-US" altLang="zh-CN" dirty="0">
                <a:solidFill>
                  <a:prstClr val="black"/>
                </a:solidFill>
                <a:latin typeface="Times New Roman" panose="02020603050405020304" pitchFamily="18" charset="0"/>
              </a:rPr>
              <a:t>       {…}</a:t>
            </a:r>
          </a:p>
          <a:p>
            <a:pPr marL="361934" indent="-361934" algn="just" defTabSz="1219140">
              <a:lnSpc>
                <a:spcPts val="1867"/>
              </a:lnSpc>
              <a:spcBef>
                <a:spcPct val="12000"/>
              </a:spcBef>
              <a:buClr>
                <a:srgbClr val="3333CC"/>
              </a:buClr>
              <a:buNone/>
              <a:defRPr/>
            </a:pPr>
            <a:r>
              <a:rPr lang="en-US" altLang="zh-CN" dirty="0">
                <a:solidFill>
                  <a:prstClr val="black"/>
                </a:solidFill>
                <a:latin typeface="Times New Roman" panose="02020603050405020304" pitchFamily="18" charset="0"/>
              </a:rPr>
              <a:t>     {…}</a:t>
            </a:r>
          </a:p>
        </p:txBody>
      </p:sp>
      <p:grpSp>
        <p:nvGrpSpPr>
          <p:cNvPr id="4" name="组合 5"/>
          <p:cNvGrpSpPr>
            <a:grpSpLocks/>
          </p:cNvGrpSpPr>
          <p:nvPr/>
        </p:nvGrpSpPr>
        <p:grpSpPr bwMode="auto">
          <a:xfrm>
            <a:off x="6760635" y="105835"/>
            <a:ext cx="2023533" cy="1293284"/>
            <a:chOff x="5069755" y="79300"/>
            <a:chExt cx="1518468" cy="970576"/>
          </a:xfrm>
        </p:grpSpPr>
        <p:sp>
          <p:nvSpPr>
            <p:cNvPr id="136246" name="Rectangle 78"/>
            <p:cNvSpPr>
              <a:spLocks noChangeArrowheads="1"/>
            </p:cNvSpPr>
            <p:nvPr/>
          </p:nvSpPr>
          <p:spPr bwMode="auto">
            <a:xfrm>
              <a:off x="5573811" y="79300"/>
              <a:ext cx="1014412"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40"/>
              <a:r>
                <a:rPr lang="en-US" altLang="zh-CN" sz="2400" i="1">
                  <a:solidFill>
                    <a:srgbClr val="000000"/>
                  </a:solidFill>
                  <a:ea typeface="宋体" panose="02010600030101010101" pitchFamily="2" charset="-122"/>
                  <a:cs typeface="Times New Roman" panose="02020603050405020304" pitchFamily="18" charset="0"/>
                </a:rPr>
                <a:t>header</a:t>
              </a:r>
              <a:r>
                <a:rPr lang="zh-CN" altLang="en-US" sz="2800" i="1">
                  <a:solidFill>
                    <a:srgbClr val="000000"/>
                  </a:solidFill>
                  <a:ea typeface="宋体" panose="02010600030101010101" pitchFamily="2" charset="-122"/>
                  <a:cs typeface="Times New Roman" panose="02020603050405020304" pitchFamily="18" charset="0"/>
                </a:rPr>
                <a:t> </a:t>
              </a:r>
              <a:endParaRPr lang="en-US" altLang="zh-CN" sz="2800">
                <a:solidFill>
                  <a:srgbClr val="000000"/>
                </a:solidFill>
                <a:ea typeface="宋体" panose="02010600030101010101" pitchFamily="2" charset="-122"/>
                <a:cs typeface="Times New Roman" panose="02020603050405020304" pitchFamily="18" charset="0"/>
              </a:endParaRPr>
            </a:p>
          </p:txBody>
        </p:sp>
        <p:sp>
          <p:nvSpPr>
            <p:cNvPr id="136247" name="Line 30"/>
            <p:cNvSpPr>
              <a:spLocks noChangeShapeType="1"/>
            </p:cNvSpPr>
            <p:nvPr/>
          </p:nvSpPr>
          <p:spPr bwMode="auto">
            <a:xfrm>
              <a:off x="5175270" y="149876"/>
              <a:ext cx="0" cy="900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36248" name="Line 37"/>
            <p:cNvSpPr>
              <a:spLocks noChangeShapeType="1"/>
            </p:cNvSpPr>
            <p:nvPr/>
          </p:nvSpPr>
          <p:spPr bwMode="auto">
            <a:xfrm flipV="1">
              <a:off x="5166098" y="452784"/>
              <a:ext cx="141582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36249" name="Rectangle 39"/>
            <p:cNvSpPr>
              <a:spLocks noChangeArrowheads="1"/>
            </p:cNvSpPr>
            <p:nvPr/>
          </p:nvSpPr>
          <p:spPr bwMode="auto">
            <a:xfrm>
              <a:off x="5069755" y="112637"/>
              <a:ext cx="515938"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40"/>
              <a:r>
                <a:rPr lang="en-US" altLang="zh-CN" sz="2400" i="1">
                  <a:solidFill>
                    <a:srgbClr val="000000"/>
                  </a:solidFill>
                  <a:ea typeface="宋体" panose="02010600030101010101" pitchFamily="2" charset="-122"/>
                  <a:cs typeface="Times New Roman" panose="02020603050405020304" pitchFamily="18" charset="0"/>
                </a:rPr>
                <a:t>nil</a:t>
              </a:r>
              <a:endParaRPr lang="zh-CN" altLang="en-US" sz="2400" i="1">
                <a:solidFill>
                  <a:srgbClr val="000000"/>
                </a:solidFill>
                <a:ea typeface="宋体" panose="02010600030101010101" pitchFamily="2" charset="-122"/>
                <a:cs typeface="Times New Roman" panose="02020603050405020304" pitchFamily="18" charset="0"/>
              </a:endParaRPr>
            </a:p>
          </p:txBody>
        </p:sp>
        <p:sp>
          <p:nvSpPr>
            <p:cNvPr id="136250" name="Line 41"/>
            <p:cNvSpPr>
              <a:spLocks noChangeShapeType="1"/>
            </p:cNvSpPr>
            <p:nvPr/>
          </p:nvSpPr>
          <p:spPr bwMode="auto">
            <a:xfrm>
              <a:off x="5175622" y="165025"/>
              <a:ext cx="140000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36251" name="Line 42"/>
            <p:cNvSpPr>
              <a:spLocks noChangeShapeType="1"/>
            </p:cNvSpPr>
            <p:nvPr/>
          </p:nvSpPr>
          <p:spPr bwMode="auto">
            <a:xfrm>
              <a:off x="5573811" y="180900"/>
              <a:ext cx="0" cy="2825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36252" name="Line 43"/>
            <p:cNvSpPr>
              <a:spLocks noChangeShapeType="1"/>
            </p:cNvSpPr>
            <p:nvPr/>
          </p:nvSpPr>
          <p:spPr bwMode="auto">
            <a:xfrm>
              <a:off x="5573811" y="471412"/>
              <a:ext cx="0" cy="5762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36253" name="Line 44"/>
            <p:cNvSpPr>
              <a:spLocks noChangeShapeType="1"/>
            </p:cNvSpPr>
            <p:nvPr/>
          </p:nvSpPr>
          <p:spPr bwMode="auto">
            <a:xfrm>
              <a:off x="6318882" y="161552"/>
              <a:ext cx="0" cy="8667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36254" name="Line 44"/>
            <p:cNvSpPr>
              <a:spLocks noChangeShapeType="1"/>
            </p:cNvSpPr>
            <p:nvPr/>
          </p:nvSpPr>
          <p:spPr bwMode="auto">
            <a:xfrm>
              <a:off x="6581923" y="164231"/>
              <a:ext cx="0" cy="8667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grpSp>
      <p:grpSp>
        <p:nvGrpSpPr>
          <p:cNvPr id="5" name="组合 180235"/>
          <p:cNvGrpSpPr>
            <a:grpSpLocks/>
          </p:cNvGrpSpPr>
          <p:nvPr/>
        </p:nvGrpSpPr>
        <p:grpSpPr bwMode="auto">
          <a:xfrm>
            <a:off x="5088467" y="-19049"/>
            <a:ext cx="1775884" cy="2199217"/>
            <a:chOff x="3816350" y="-15044"/>
            <a:chExt cx="1331714" cy="1649918"/>
          </a:xfrm>
        </p:grpSpPr>
        <p:sp>
          <p:nvSpPr>
            <p:cNvPr id="136238" name="Line 16"/>
            <p:cNvSpPr>
              <a:spLocks noChangeShapeType="1"/>
            </p:cNvSpPr>
            <p:nvPr/>
          </p:nvSpPr>
          <p:spPr bwMode="auto">
            <a:xfrm>
              <a:off x="3908022" y="337887"/>
              <a:ext cx="0" cy="12969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36239" name="Line 18"/>
            <p:cNvSpPr>
              <a:spLocks noChangeShapeType="1"/>
            </p:cNvSpPr>
            <p:nvPr/>
          </p:nvSpPr>
          <p:spPr bwMode="auto">
            <a:xfrm flipH="1" flipV="1">
              <a:off x="4355976" y="337887"/>
              <a:ext cx="0" cy="12969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36240" name="Line 19"/>
            <p:cNvSpPr>
              <a:spLocks noChangeShapeType="1"/>
            </p:cNvSpPr>
            <p:nvPr/>
          </p:nvSpPr>
          <p:spPr bwMode="auto">
            <a:xfrm>
              <a:off x="4484086" y="337887"/>
              <a:ext cx="0" cy="1295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36241" name="Line 20"/>
            <p:cNvSpPr>
              <a:spLocks noChangeShapeType="1"/>
            </p:cNvSpPr>
            <p:nvPr/>
          </p:nvSpPr>
          <p:spPr bwMode="auto">
            <a:xfrm>
              <a:off x="4491924" y="339502"/>
              <a:ext cx="2794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36242" name="Line 21"/>
            <p:cNvSpPr>
              <a:spLocks noChangeShapeType="1"/>
            </p:cNvSpPr>
            <p:nvPr/>
          </p:nvSpPr>
          <p:spPr bwMode="auto">
            <a:xfrm flipH="1" flipV="1">
              <a:off x="4771399" y="337887"/>
              <a:ext cx="0" cy="1295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36243" name="Text Box 22"/>
            <p:cNvSpPr txBox="1">
              <a:spLocks noChangeArrowheads="1"/>
            </p:cNvSpPr>
            <p:nvPr/>
          </p:nvSpPr>
          <p:spPr bwMode="auto">
            <a:xfrm>
              <a:off x="3816350" y="-15044"/>
              <a:ext cx="755650" cy="346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40">
                <a:spcBef>
                  <a:spcPct val="50000"/>
                </a:spcBef>
              </a:pPr>
              <a:r>
                <a:rPr lang="en-US" altLang="zh-CN" sz="2400" b="0" i="1">
                  <a:solidFill>
                    <a:srgbClr val="000000"/>
                  </a:solidFill>
                  <a:ea typeface="宋体" panose="02010600030101010101" pitchFamily="2" charset="-122"/>
                  <a:cs typeface="Times New Roman" panose="02020603050405020304" pitchFamily="18" charset="0"/>
                </a:rPr>
                <a:t>offset</a:t>
              </a:r>
            </a:p>
          </p:txBody>
        </p:sp>
        <p:sp>
          <p:nvSpPr>
            <p:cNvPr id="136244" name="Text Box 26"/>
            <p:cNvSpPr txBox="1">
              <a:spLocks noChangeArrowheads="1"/>
            </p:cNvSpPr>
            <p:nvPr/>
          </p:nvSpPr>
          <p:spPr bwMode="auto">
            <a:xfrm>
              <a:off x="4390827" y="-3398"/>
              <a:ext cx="757237" cy="346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40">
                <a:spcBef>
                  <a:spcPct val="50000"/>
                </a:spcBef>
              </a:pPr>
              <a:r>
                <a:rPr lang="en-US" altLang="zh-CN" sz="2400" b="0" i="1">
                  <a:solidFill>
                    <a:srgbClr val="000000"/>
                  </a:solidFill>
                  <a:ea typeface="宋体" panose="02010600030101010101" pitchFamily="2" charset="-122"/>
                  <a:cs typeface="Times New Roman" panose="02020603050405020304" pitchFamily="18" charset="0"/>
                </a:rPr>
                <a:t>tblptr</a:t>
              </a:r>
            </a:p>
          </p:txBody>
        </p:sp>
        <p:sp>
          <p:nvSpPr>
            <p:cNvPr id="136245" name="Line 20"/>
            <p:cNvSpPr>
              <a:spLocks noChangeShapeType="1"/>
            </p:cNvSpPr>
            <p:nvPr/>
          </p:nvSpPr>
          <p:spPr bwMode="auto">
            <a:xfrm flipV="1">
              <a:off x="3908022" y="334865"/>
              <a:ext cx="434883" cy="46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grpSp>
      <p:sp>
        <p:nvSpPr>
          <p:cNvPr id="127" name="Line 20"/>
          <p:cNvSpPr>
            <a:spLocks noChangeShapeType="1"/>
          </p:cNvSpPr>
          <p:nvPr/>
        </p:nvSpPr>
        <p:spPr bwMode="auto">
          <a:xfrm flipV="1">
            <a:off x="1729319" y="357717"/>
            <a:ext cx="1900767"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38" name="Line 20"/>
          <p:cNvSpPr>
            <a:spLocks noChangeShapeType="1"/>
          </p:cNvSpPr>
          <p:nvPr/>
        </p:nvSpPr>
        <p:spPr bwMode="auto">
          <a:xfrm flipV="1">
            <a:off x="2178052" y="698500"/>
            <a:ext cx="1515533"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grpSp>
        <p:nvGrpSpPr>
          <p:cNvPr id="6" name="组合 180224"/>
          <p:cNvGrpSpPr>
            <a:grpSpLocks/>
          </p:cNvGrpSpPr>
          <p:nvPr/>
        </p:nvGrpSpPr>
        <p:grpSpPr bwMode="auto">
          <a:xfrm>
            <a:off x="6508751" y="2186517"/>
            <a:ext cx="2717800" cy="482600"/>
            <a:chOff x="4880918" y="1639665"/>
            <a:chExt cx="2038349" cy="361950"/>
          </a:xfrm>
        </p:grpSpPr>
        <p:sp>
          <p:nvSpPr>
            <p:cNvPr id="136236" name="Rectangle 25"/>
            <p:cNvSpPr>
              <a:spLocks noChangeArrowheads="1"/>
            </p:cNvSpPr>
            <p:nvPr/>
          </p:nvSpPr>
          <p:spPr bwMode="auto">
            <a:xfrm>
              <a:off x="4880918" y="1639665"/>
              <a:ext cx="2038349"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40"/>
              <a:r>
                <a:rPr lang="en-US" altLang="zh-CN" sz="2400" i="1">
                  <a:solidFill>
                    <a:srgbClr val="000000"/>
                  </a:solidFill>
                  <a:ea typeface="宋体" panose="02010600030101010101" pitchFamily="2" charset="-122"/>
                  <a:cs typeface="Times New Roman" panose="02020603050405020304" pitchFamily="18" charset="0"/>
                </a:rPr>
                <a:t>a                </a:t>
              </a:r>
              <a:r>
                <a:rPr lang="en-US" altLang="zh-CN" sz="2400">
                  <a:solidFill>
                    <a:srgbClr val="000000"/>
                  </a:solidFill>
                  <a:ea typeface="宋体" panose="02010600030101010101" pitchFamily="2" charset="-122"/>
                  <a:cs typeface="Times New Roman" panose="02020603050405020304" pitchFamily="18" charset="0"/>
                </a:rPr>
                <a:t>array  0</a:t>
              </a:r>
            </a:p>
          </p:txBody>
        </p:sp>
        <p:sp>
          <p:nvSpPr>
            <p:cNvPr id="136237" name="Line 8"/>
            <p:cNvSpPr>
              <a:spLocks noChangeShapeType="1"/>
            </p:cNvSpPr>
            <p:nvPr/>
          </p:nvSpPr>
          <p:spPr bwMode="auto">
            <a:xfrm>
              <a:off x="4898381" y="1990502"/>
              <a:ext cx="2020886" cy="158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grpSp>
      <p:sp>
        <p:nvSpPr>
          <p:cNvPr id="142" name="Line 20"/>
          <p:cNvSpPr>
            <a:spLocks noChangeShapeType="1"/>
          </p:cNvSpPr>
          <p:nvPr/>
        </p:nvSpPr>
        <p:spPr bwMode="auto">
          <a:xfrm>
            <a:off x="3977219" y="740833"/>
            <a:ext cx="503767"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36233" name="Line 20"/>
          <p:cNvSpPr>
            <a:spLocks noChangeShapeType="1"/>
          </p:cNvSpPr>
          <p:nvPr/>
        </p:nvSpPr>
        <p:spPr bwMode="auto">
          <a:xfrm>
            <a:off x="5999678" y="826275"/>
            <a:ext cx="37284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cxnSp>
        <p:nvCxnSpPr>
          <p:cNvPr id="124" name="直接箭头连接符 123"/>
          <p:cNvCxnSpPr/>
          <p:nvPr/>
        </p:nvCxnSpPr>
        <p:spPr bwMode="auto">
          <a:xfrm flipV="1">
            <a:off x="6155269" y="414869"/>
            <a:ext cx="751417" cy="220135"/>
          </a:xfrm>
          <a:prstGeom prst="straightConnector1">
            <a:avLst/>
          </a:prstGeom>
          <a:ln w="38100">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151" name="矩形 150"/>
          <p:cNvSpPr/>
          <p:nvPr/>
        </p:nvSpPr>
        <p:spPr bwMode="auto">
          <a:xfrm>
            <a:off x="5217585" y="446619"/>
            <a:ext cx="586315" cy="389467"/>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40">
              <a:defRPr/>
            </a:pPr>
            <a:r>
              <a:rPr lang="en-US" altLang="zh-CN"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0</a:t>
            </a:r>
            <a:endParaRPr lang="zh-CN" altLang="en-US"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6230" name="Line 20"/>
          <p:cNvSpPr>
            <a:spLocks noChangeShapeType="1"/>
          </p:cNvSpPr>
          <p:nvPr/>
        </p:nvSpPr>
        <p:spPr bwMode="auto">
          <a:xfrm>
            <a:off x="6000904" y="1234751"/>
            <a:ext cx="37262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cxnSp>
        <p:nvCxnSpPr>
          <p:cNvPr id="133" name="直接箭头连接符 132"/>
          <p:cNvCxnSpPr/>
          <p:nvPr/>
        </p:nvCxnSpPr>
        <p:spPr bwMode="auto">
          <a:xfrm>
            <a:off x="6157385" y="1028701"/>
            <a:ext cx="374649" cy="846667"/>
          </a:xfrm>
          <a:prstGeom prst="straightConnector1">
            <a:avLst/>
          </a:prstGeom>
          <a:ln w="38100">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153" name="矩形 152"/>
          <p:cNvSpPr/>
          <p:nvPr/>
        </p:nvSpPr>
        <p:spPr bwMode="auto">
          <a:xfrm>
            <a:off x="5211234" y="848785"/>
            <a:ext cx="586317" cy="389467"/>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40">
              <a:defRPr/>
            </a:pPr>
            <a:r>
              <a:rPr lang="en-US" altLang="zh-CN"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0</a:t>
            </a:r>
            <a:endParaRPr lang="zh-CN" altLang="en-US"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80232" name="矩形 180231"/>
          <p:cNvSpPr/>
          <p:nvPr/>
        </p:nvSpPr>
        <p:spPr>
          <a:xfrm>
            <a:off x="5221819" y="829733"/>
            <a:ext cx="586316" cy="39158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40">
              <a:defRPr/>
            </a:pPr>
            <a:r>
              <a:rPr lang="en-US" altLang="zh-CN"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44</a:t>
            </a:r>
            <a:endParaRPr lang="zh-CN" altLang="en-US"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9" name="组合 180240"/>
          <p:cNvGrpSpPr>
            <a:grpSpLocks/>
          </p:cNvGrpSpPr>
          <p:nvPr/>
        </p:nvGrpSpPr>
        <p:grpSpPr bwMode="auto">
          <a:xfrm>
            <a:off x="6529920" y="2590800"/>
            <a:ext cx="2762249" cy="484717"/>
            <a:chOff x="4897836" y="1942382"/>
            <a:chExt cx="2070694" cy="363537"/>
          </a:xfrm>
        </p:grpSpPr>
        <p:sp>
          <p:nvSpPr>
            <p:cNvPr id="136228" name="Line 7"/>
            <p:cNvSpPr>
              <a:spLocks noChangeShapeType="1"/>
            </p:cNvSpPr>
            <p:nvPr/>
          </p:nvSpPr>
          <p:spPr bwMode="auto">
            <a:xfrm flipV="1">
              <a:off x="4899968" y="2281016"/>
              <a:ext cx="1978025" cy="158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36229" name="Rectangle 26"/>
            <p:cNvSpPr>
              <a:spLocks noChangeArrowheads="1"/>
            </p:cNvSpPr>
            <p:nvPr/>
          </p:nvSpPr>
          <p:spPr bwMode="auto">
            <a:xfrm>
              <a:off x="4897836" y="1942382"/>
              <a:ext cx="2070694"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40"/>
              <a:r>
                <a:rPr lang="en-US" altLang="zh-CN" sz="2400" i="1">
                  <a:solidFill>
                    <a:srgbClr val="000000"/>
                  </a:solidFill>
                  <a:ea typeface="宋体" panose="02010600030101010101" pitchFamily="2" charset="-122"/>
                  <a:cs typeface="Times New Roman" panose="02020603050405020304" pitchFamily="18" charset="0"/>
                </a:rPr>
                <a:t>x                 </a:t>
              </a:r>
              <a:r>
                <a:rPr lang="en-US" altLang="zh-CN" sz="2400">
                  <a:solidFill>
                    <a:srgbClr val="000000"/>
                  </a:solidFill>
                  <a:ea typeface="宋体" panose="02010600030101010101" pitchFamily="2" charset="-122"/>
                  <a:cs typeface="Times New Roman" panose="02020603050405020304" pitchFamily="18" charset="0"/>
                </a:rPr>
                <a:t>int     44</a:t>
              </a:r>
            </a:p>
          </p:txBody>
        </p:sp>
      </p:grpSp>
      <p:sp>
        <p:nvSpPr>
          <p:cNvPr id="164" name="矩形 163"/>
          <p:cNvSpPr/>
          <p:nvPr/>
        </p:nvSpPr>
        <p:spPr>
          <a:xfrm>
            <a:off x="5232400" y="857253"/>
            <a:ext cx="586317" cy="391583"/>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40">
              <a:defRPr/>
            </a:pPr>
            <a:r>
              <a:rPr lang="en-US" altLang="zh-CN"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48</a:t>
            </a:r>
            <a:endParaRPr lang="zh-CN" altLang="en-US"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65" name="Line 20"/>
          <p:cNvSpPr>
            <a:spLocks noChangeShapeType="1"/>
          </p:cNvSpPr>
          <p:nvPr/>
        </p:nvSpPr>
        <p:spPr bwMode="auto">
          <a:xfrm>
            <a:off x="2178052" y="933451"/>
            <a:ext cx="1902883"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36225" name="Line 20"/>
          <p:cNvSpPr>
            <a:spLocks noChangeShapeType="1"/>
          </p:cNvSpPr>
          <p:nvPr/>
        </p:nvSpPr>
        <p:spPr bwMode="auto">
          <a:xfrm>
            <a:off x="6013951" y="1622111"/>
            <a:ext cx="37258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cxnSp>
        <p:nvCxnSpPr>
          <p:cNvPr id="169" name="直接箭头连接符 168"/>
          <p:cNvCxnSpPr/>
          <p:nvPr/>
        </p:nvCxnSpPr>
        <p:spPr bwMode="auto">
          <a:xfrm flipV="1">
            <a:off x="6170085" y="781051"/>
            <a:ext cx="3812116" cy="649816"/>
          </a:xfrm>
          <a:prstGeom prst="straightConnector1">
            <a:avLst/>
          </a:prstGeom>
          <a:ln w="38100">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170" name="矩形 169"/>
          <p:cNvSpPr/>
          <p:nvPr/>
        </p:nvSpPr>
        <p:spPr bwMode="auto">
          <a:xfrm>
            <a:off x="5232400" y="1242485"/>
            <a:ext cx="586317" cy="389467"/>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40">
              <a:defRPr/>
            </a:pPr>
            <a:r>
              <a:rPr lang="en-US" altLang="zh-CN"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0</a:t>
            </a:r>
            <a:endParaRPr lang="zh-CN" altLang="en-US"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72" name="Line 20"/>
          <p:cNvSpPr>
            <a:spLocks noChangeShapeType="1"/>
          </p:cNvSpPr>
          <p:nvPr/>
        </p:nvSpPr>
        <p:spPr bwMode="auto">
          <a:xfrm flipV="1">
            <a:off x="2381252" y="1229784"/>
            <a:ext cx="1123949"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grpSp>
        <p:nvGrpSpPr>
          <p:cNvPr id="11" name="组合 180243"/>
          <p:cNvGrpSpPr>
            <a:grpSpLocks/>
          </p:cNvGrpSpPr>
          <p:nvPr/>
        </p:nvGrpSpPr>
        <p:grpSpPr bwMode="auto">
          <a:xfrm>
            <a:off x="10005486" y="719667"/>
            <a:ext cx="1653116" cy="482600"/>
            <a:chOff x="7504161" y="539279"/>
            <a:chExt cx="1239492" cy="361950"/>
          </a:xfrm>
        </p:grpSpPr>
        <p:sp>
          <p:nvSpPr>
            <p:cNvPr id="136223" name="Line 19"/>
            <p:cNvSpPr>
              <a:spLocks noChangeShapeType="1"/>
            </p:cNvSpPr>
            <p:nvPr/>
          </p:nvSpPr>
          <p:spPr bwMode="auto">
            <a:xfrm flipV="1">
              <a:off x="7504161" y="875829"/>
              <a:ext cx="122837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36224" name="Rectangle 40"/>
            <p:cNvSpPr>
              <a:spLocks noChangeArrowheads="1"/>
            </p:cNvSpPr>
            <p:nvPr/>
          </p:nvSpPr>
          <p:spPr bwMode="auto">
            <a:xfrm>
              <a:off x="7523211" y="539279"/>
              <a:ext cx="1220442"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40"/>
              <a:r>
                <a:rPr lang="en-US" altLang="zh-CN" sz="2400" i="1">
                  <a:solidFill>
                    <a:srgbClr val="000000"/>
                  </a:solidFill>
                  <a:ea typeface="宋体" panose="02010600030101010101" pitchFamily="2" charset="-122"/>
                  <a:cs typeface="Times New Roman" panose="02020603050405020304" pitchFamily="18" charset="0"/>
                </a:rPr>
                <a:t>i      </a:t>
              </a:r>
              <a:r>
                <a:rPr lang="en-US" altLang="zh-CN" sz="2400">
                  <a:solidFill>
                    <a:srgbClr val="000000"/>
                  </a:solidFill>
                  <a:ea typeface="宋体" panose="02010600030101010101" pitchFamily="2" charset="-122"/>
                  <a:cs typeface="Times New Roman" panose="02020603050405020304" pitchFamily="18" charset="0"/>
                </a:rPr>
                <a:t>int     0</a:t>
              </a:r>
            </a:p>
          </p:txBody>
        </p:sp>
      </p:grpSp>
      <p:sp>
        <p:nvSpPr>
          <p:cNvPr id="176" name="矩形 175"/>
          <p:cNvSpPr/>
          <p:nvPr/>
        </p:nvSpPr>
        <p:spPr>
          <a:xfrm>
            <a:off x="5221819" y="1221317"/>
            <a:ext cx="586316" cy="389467"/>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40">
              <a:defRPr/>
            </a:pPr>
            <a:r>
              <a:rPr lang="en-US" altLang="zh-CN"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4</a:t>
            </a:r>
            <a:endParaRPr lang="zh-CN" altLang="en-US"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77" name="Line 20"/>
          <p:cNvSpPr>
            <a:spLocks noChangeShapeType="1"/>
          </p:cNvSpPr>
          <p:nvPr/>
        </p:nvSpPr>
        <p:spPr bwMode="auto">
          <a:xfrm flipV="1">
            <a:off x="3697817" y="1221317"/>
            <a:ext cx="446616"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78" name="矩形 177"/>
          <p:cNvSpPr/>
          <p:nvPr/>
        </p:nvSpPr>
        <p:spPr>
          <a:xfrm>
            <a:off x="11345335" y="397933"/>
            <a:ext cx="361951" cy="389467"/>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40">
              <a:defRPr/>
            </a:pPr>
            <a:r>
              <a:rPr lang="en-US" altLang="zh-CN"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4</a:t>
            </a:r>
            <a:endParaRPr lang="zh-CN" altLang="en-US"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12" name="组合 180244"/>
          <p:cNvGrpSpPr>
            <a:grpSpLocks/>
          </p:cNvGrpSpPr>
          <p:nvPr/>
        </p:nvGrpSpPr>
        <p:grpSpPr bwMode="auto">
          <a:xfrm>
            <a:off x="6483351" y="986367"/>
            <a:ext cx="3520016" cy="2466484"/>
            <a:chOff x="4861992" y="739181"/>
            <a:chExt cx="2640954" cy="1850240"/>
          </a:xfrm>
        </p:grpSpPr>
        <p:sp>
          <p:nvSpPr>
            <p:cNvPr id="84" name="Line 95"/>
            <p:cNvSpPr>
              <a:spLocks noChangeShapeType="1"/>
            </p:cNvSpPr>
            <p:nvPr/>
          </p:nvSpPr>
          <p:spPr bwMode="auto">
            <a:xfrm>
              <a:off x="7018586" y="739181"/>
              <a:ext cx="3176" cy="1722789"/>
            </a:xfrm>
            <a:prstGeom prst="line">
              <a:avLst/>
            </a:prstGeom>
            <a:noFill/>
            <a:ln w="25400">
              <a:solidFill>
                <a:srgbClr val="FF0000"/>
              </a:solidFill>
              <a:round/>
              <a:headEnd/>
              <a:tailEnd/>
            </a:ln>
          </p:spPr>
          <p:txBody>
            <a:bodyPr lIns="91440" tIns="45720" rIns="91440" bIns="45720"/>
            <a:lstStyle/>
            <a:p>
              <a:pPr defTabSz="1219140">
                <a:defRPr/>
              </a:pPr>
              <a:endParaRPr lang="zh-CN" altLang="en-US" sz="2400">
                <a:solidFill>
                  <a:prstClr val="black"/>
                </a:solidFill>
              </a:endParaRPr>
            </a:p>
          </p:txBody>
        </p:sp>
        <p:sp>
          <p:nvSpPr>
            <p:cNvPr id="86" name="Line 43"/>
            <p:cNvSpPr>
              <a:spLocks noChangeShapeType="1"/>
            </p:cNvSpPr>
            <p:nvPr/>
          </p:nvSpPr>
          <p:spPr bwMode="auto">
            <a:xfrm>
              <a:off x="7031291" y="750296"/>
              <a:ext cx="471655" cy="0"/>
            </a:xfrm>
            <a:prstGeom prst="line">
              <a:avLst/>
            </a:prstGeom>
            <a:noFill/>
            <a:ln w="25400">
              <a:solidFill>
                <a:srgbClr val="FF0000"/>
              </a:solidFill>
              <a:round/>
              <a:headEnd/>
              <a:tailEnd type="stealth" w="lg" len="lg"/>
            </a:ln>
          </p:spPr>
          <p:txBody>
            <a:bodyPr lIns="91440" tIns="45720" rIns="91440" bIns="45720"/>
            <a:lstStyle/>
            <a:p>
              <a:pPr defTabSz="1219140">
                <a:defRPr/>
              </a:pPr>
              <a:endParaRPr lang="zh-CN" altLang="en-US" sz="2400">
                <a:solidFill>
                  <a:prstClr val="black"/>
                </a:solidFill>
              </a:endParaRPr>
            </a:p>
          </p:txBody>
        </p:sp>
        <p:sp>
          <p:nvSpPr>
            <p:cNvPr id="136221" name="Line 6"/>
            <p:cNvSpPr>
              <a:spLocks noChangeShapeType="1"/>
            </p:cNvSpPr>
            <p:nvPr/>
          </p:nvSpPr>
          <p:spPr bwMode="auto">
            <a:xfrm flipV="1">
              <a:off x="4874568" y="2557239"/>
              <a:ext cx="198650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36222" name="Rectangle 28"/>
            <p:cNvSpPr>
              <a:spLocks noChangeArrowheads="1"/>
            </p:cNvSpPr>
            <p:nvPr/>
          </p:nvSpPr>
          <p:spPr bwMode="auto">
            <a:xfrm>
              <a:off x="4861992" y="2227471"/>
              <a:ext cx="178997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40"/>
              <a:r>
                <a:rPr lang="en-US" altLang="zh-CN" sz="2400" i="1" dirty="0" err="1">
                  <a:solidFill>
                    <a:srgbClr val="000000"/>
                  </a:solidFill>
                  <a:ea typeface="宋体" panose="02010600030101010101" pitchFamily="2" charset="-122"/>
                  <a:cs typeface="Times New Roman" panose="02020603050405020304" pitchFamily="18" charset="0"/>
                </a:rPr>
                <a:t>readarray</a:t>
              </a:r>
              <a:r>
                <a:rPr lang="en-US" altLang="zh-CN" sz="2400" i="1" dirty="0">
                  <a:solidFill>
                    <a:srgbClr val="000000"/>
                  </a:solidFill>
                  <a:ea typeface="宋体" panose="02010600030101010101" pitchFamily="2" charset="-122"/>
                  <a:cs typeface="Times New Roman" panose="02020603050405020304" pitchFamily="18" charset="0"/>
                </a:rPr>
                <a:t>   proc</a:t>
              </a:r>
            </a:p>
          </p:txBody>
        </p:sp>
      </p:grpSp>
    </p:spTree>
    <p:extLst>
      <p:ext uri="{BB962C8B-B14F-4D97-AF65-F5344CB8AC3E}">
        <p14:creationId xmlns:p14="http://schemas.microsoft.com/office/powerpoint/2010/main" val="14844964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36233"/>
                                        </p:tgtEl>
                                        <p:attrNameLst>
                                          <p:attrName>style.visibility</p:attrName>
                                        </p:attrNameLst>
                                      </p:cBhvr>
                                      <p:to>
                                        <p:strVal val="visible"/>
                                      </p:to>
                                    </p:set>
                                    <p:anim calcmode="lin" valueType="num">
                                      <p:cBhvr>
                                        <p:cTn id="21" dur="500" fill="hold"/>
                                        <p:tgtEl>
                                          <p:spTgt spid="136233"/>
                                        </p:tgtEl>
                                        <p:attrNameLst>
                                          <p:attrName>ppt_w</p:attrName>
                                        </p:attrNameLst>
                                      </p:cBhvr>
                                      <p:tavLst>
                                        <p:tav tm="0">
                                          <p:val>
                                            <p:fltVal val="0"/>
                                          </p:val>
                                        </p:tav>
                                        <p:tav tm="100000">
                                          <p:val>
                                            <p:strVal val="#ppt_w"/>
                                          </p:val>
                                        </p:tav>
                                      </p:tavLst>
                                    </p:anim>
                                    <p:anim calcmode="lin" valueType="num">
                                      <p:cBhvr>
                                        <p:cTn id="22" dur="500" fill="hold"/>
                                        <p:tgtEl>
                                          <p:spTgt spid="136233"/>
                                        </p:tgtEl>
                                        <p:attrNameLst>
                                          <p:attrName>ppt_h</p:attrName>
                                        </p:attrNameLst>
                                      </p:cBhvr>
                                      <p:tavLst>
                                        <p:tav tm="0">
                                          <p:val>
                                            <p:fltVal val="0"/>
                                          </p:val>
                                        </p:tav>
                                        <p:tav tm="100000">
                                          <p:val>
                                            <p:strVal val="#ppt_h"/>
                                          </p:val>
                                        </p:tav>
                                      </p:tavLst>
                                    </p:anim>
                                    <p:animEffect transition="in" filter="fade">
                                      <p:cBhvr>
                                        <p:cTn id="23" dur="500"/>
                                        <p:tgtEl>
                                          <p:spTgt spid="136233"/>
                                        </p:tgtEl>
                                      </p:cBhvr>
                                    </p:animEffect>
                                  </p:childTnLst>
                                </p:cTn>
                              </p:par>
                              <p:par>
                                <p:cTn id="24" presetID="53" presetClass="entr" presetSubtype="16" fill="hold" nodeType="withEffect">
                                  <p:stCondLst>
                                    <p:cond delay="0"/>
                                  </p:stCondLst>
                                  <p:childTnLst>
                                    <p:set>
                                      <p:cBhvr>
                                        <p:cTn id="25" dur="1" fill="hold">
                                          <p:stCondLst>
                                            <p:cond delay="0"/>
                                          </p:stCondLst>
                                        </p:cTn>
                                        <p:tgtEl>
                                          <p:spTgt spid="124"/>
                                        </p:tgtEl>
                                        <p:attrNameLst>
                                          <p:attrName>style.visibility</p:attrName>
                                        </p:attrNameLst>
                                      </p:cBhvr>
                                      <p:to>
                                        <p:strVal val="visible"/>
                                      </p:to>
                                    </p:set>
                                    <p:anim calcmode="lin" valueType="num">
                                      <p:cBhvr>
                                        <p:cTn id="26" dur="500" fill="hold"/>
                                        <p:tgtEl>
                                          <p:spTgt spid="124"/>
                                        </p:tgtEl>
                                        <p:attrNameLst>
                                          <p:attrName>ppt_w</p:attrName>
                                        </p:attrNameLst>
                                      </p:cBhvr>
                                      <p:tavLst>
                                        <p:tav tm="0">
                                          <p:val>
                                            <p:fltVal val="0"/>
                                          </p:val>
                                        </p:tav>
                                        <p:tav tm="100000">
                                          <p:val>
                                            <p:strVal val="#ppt_w"/>
                                          </p:val>
                                        </p:tav>
                                      </p:tavLst>
                                    </p:anim>
                                    <p:anim calcmode="lin" valueType="num">
                                      <p:cBhvr>
                                        <p:cTn id="27" dur="500" fill="hold"/>
                                        <p:tgtEl>
                                          <p:spTgt spid="124"/>
                                        </p:tgtEl>
                                        <p:attrNameLst>
                                          <p:attrName>ppt_h</p:attrName>
                                        </p:attrNameLst>
                                      </p:cBhvr>
                                      <p:tavLst>
                                        <p:tav tm="0">
                                          <p:val>
                                            <p:fltVal val="0"/>
                                          </p:val>
                                        </p:tav>
                                        <p:tav tm="100000">
                                          <p:val>
                                            <p:strVal val="#ppt_h"/>
                                          </p:val>
                                        </p:tav>
                                      </p:tavLst>
                                    </p:anim>
                                    <p:animEffect transition="in" filter="fade">
                                      <p:cBhvr>
                                        <p:cTn id="28" dur="500"/>
                                        <p:tgtEl>
                                          <p:spTgt spid="124"/>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151"/>
                                        </p:tgtEl>
                                        <p:attrNameLst>
                                          <p:attrName>style.visibility</p:attrName>
                                        </p:attrNameLst>
                                      </p:cBhvr>
                                      <p:to>
                                        <p:strVal val="visible"/>
                                      </p:to>
                                    </p:set>
                                    <p:anim calcmode="lin" valueType="num">
                                      <p:cBhvr>
                                        <p:cTn id="33" dur="500" fill="hold"/>
                                        <p:tgtEl>
                                          <p:spTgt spid="151"/>
                                        </p:tgtEl>
                                        <p:attrNameLst>
                                          <p:attrName>ppt_w</p:attrName>
                                        </p:attrNameLst>
                                      </p:cBhvr>
                                      <p:tavLst>
                                        <p:tav tm="0">
                                          <p:val>
                                            <p:fltVal val="0"/>
                                          </p:val>
                                        </p:tav>
                                        <p:tav tm="100000">
                                          <p:val>
                                            <p:strVal val="#ppt_w"/>
                                          </p:val>
                                        </p:tav>
                                      </p:tavLst>
                                    </p:anim>
                                    <p:anim calcmode="lin" valueType="num">
                                      <p:cBhvr>
                                        <p:cTn id="34" dur="500" fill="hold"/>
                                        <p:tgtEl>
                                          <p:spTgt spid="151"/>
                                        </p:tgtEl>
                                        <p:attrNameLst>
                                          <p:attrName>ppt_h</p:attrName>
                                        </p:attrNameLst>
                                      </p:cBhvr>
                                      <p:tavLst>
                                        <p:tav tm="0">
                                          <p:val>
                                            <p:fltVal val="0"/>
                                          </p:val>
                                        </p:tav>
                                        <p:tav tm="100000">
                                          <p:val>
                                            <p:strVal val="#ppt_h"/>
                                          </p:val>
                                        </p:tav>
                                      </p:tavLst>
                                    </p:anim>
                                    <p:animEffect transition="in" filter="fade">
                                      <p:cBhvr>
                                        <p:cTn id="35" dur="500"/>
                                        <p:tgtEl>
                                          <p:spTgt spid="15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127"/>
                                        </p:tgtEl>
                                        <p:attrNameLst>
                                          <p:attrName>style.visibility</p:attrName>
                                        </p:attrNameLst>
                                      </p:cBhvr>
                                      <p:to>
                                        <p:strVal val="visible"/>
                                      </p:to>
                                    </p:set>
                                    <p:anim calcmode="lin" valueType="num">
                                      <p:cBhvr>
                                        <p:cTn id="40" dur="500" fill="hold"/>
                                        <p:tgtEl>
                                          <p:spTgt spid="127"/>
                                        </p:tgtEl>
                                        <p:attrNameLst>
                                          <p:attrName>ppt_w</p:attrName>
                                        </p:attrNameLst>
                                      </p:cBhvr>
                                      <p:tavLst>
                                        <p:tav tm="0">
                                          <p:val>
                                            <p:fltVal val="0"/>
                                          </p:val>
                                        </p:tav>
                                        <p:tav tm="100000">
                                          <p:val>
                                            <p:strVal val="#ppt_w"/>
                                          </p:val>
                                        </p:tav>
                                      </p:tavLst>
                                    </p:anim>
                                    <p:anim calcmode="lin" valueType="num">
                                      <p:cBhvr>
                                        <p:cTn id="41" dur="500" fill="hold"/>
                                        <p:tgtEl>
                                          <p:spTgt spid="127"/>
                                        </p:tgtEl>
                                        <p:attrNameLst>
                                          <p:attrName>ppt_h</p:attrName>
                                        </p:attrNameLst>
                                      </p:cBhvr>
                                      <p:tavLst>
                                        <p:tav tm="0">
                                          <p:val>
                                            <p:fltVal val="0"/>
                                          </p:val>
                                        </p:tav>
                                        <p:tav tm="100000">
                                          <p:val>
                                            <p:strVal val="#ppt_h"/>
                                          </p:val>
                                        </p:tav>
                                      </p:tavLst>
                                    </p:anim>
                                    <p:animEffect transition="in" filter="fade">
                                      <p:cBhvr>
                                        <p:cTn id="42" dur="500"/>
                                        <p:tgtEl>
                                          <p:spTgt spid="12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3" presetClass="entr" presetSubtype="16"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anim calcmode="lin" valueType="num">
                                      <p:cBhvr>
                                        <p:cTn id="47" dur="500" fill="hold"/>
                                        <p:tgtEl>
                                          <p:spTgt spid="2"/>
                                        </p:tgtEl>
                                        <p:attrNameLst>
                                          <p:attrName>ppt_w</p:attrName>
                                        </p:attrNameLst>
                                      </p:cBhvr>
                                      <p:tavLst>
                                        <p:tav tm="0">
                                          <p:val>
                                            <p:fltVal val="0"/>
                                          </p:val>
                                        </p:tav>
                                        <p:tav tm="100000">
                                          <p:val>
                                            <p:strVal val="#ppt_w"/>
                                          </p:val>
                                        </p:tav>
                                      </p:tavLst>
                                    </p:anim>
                                    <p:anim calcmode="lin" valueType="num">
                                      <p:cBhvr>
                                        <p:cTn id="48" dur="500" fill="hold"/>
                                        <p:tgtEl>
                                          <p:spTgt spid="2"/>
                                        </p:tgtEl>
                                        <p:attrNameLst>
                                          <p:attrName>ppt_h</p:attrName>
                                        </p:attrNameLst>
                                      </p:cBhvr>
                                      <p:tavLst>
                                        <p:tav tm="0">
                                          <p:val>
                                            <p:fltVal val="0"/>
                                          </p:val>
                                        </p:tav>
                                        <p:tav tm="100000">
                                          <p:val>
                                            <p:strVal val="#ppt_h"/>
                                          </p:val>
                                        </p:tav>
                                      </p:tavLst>
                                    </p:anim>
                                    <p:animEffect transition="in" filter="fade">
                                      <p:cBhvr>
                                        <p:cTn id="49" dur="500"/>
                                        <p:tgtEl>
                                          <p:spTgt spid="2"/>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53" presetClass="entr" presetSubtype="16" fill="hold" grpId="0" nodeType="clickEffect">
                                  <p:stCondLst>
                                    <p:cond delay="0"/>
                                  </p:stCondLst>
                                  <p:childTnLst>
                                    <p:set>
                                      <p:cBhvr>
                                        <p:cTn id="53" dur="1" fill="hold">
                                          <p:stCondLst>
                                            <p:cond delay="0"/>
                                          </p:stCondLst>
                                        </p:cTn>
                                        <p:tgtEl>
                                          <p:spTgt spid="136230"/>
                                        </p:tgtEl>
                                        <p:attrNameLst>
                                          <p:attrName>style.visibility</p:attrName>
                                        </p:attrNameLst>
                                      </p:cBhvr>
                                      <p:to>
                                        <p:strVal val="visible"/>
                                      </p:to>
                                    </p:set>
                                    <p:anim calcmode="lin" valueType="num">
                                      <p:cBhvr>
                                        <p:cTn id="54" dur="500" fill="hold"/>
                                        <p:tgtEl>
                                          <p:spTgt spid="136230"/>
                                        </p:tgtEl>
                                        <p:attrNameLst>
                                          <p:attrName>ppt_w</p:attrName>
                                        </p:attrNameLst>
                                      </p:cBhvr>
                                      <p:tavLst>
                                        <p:tav tm="0">
                                          <p:val>
                                            <p:fltVal val="0"/>
                                          </p:val>
                                        </p:tav>
                                        <p:tav tm="100000">
                                          <p:val>
                                            <p:strVal val="#ppt_w"/>
                                          </p:val>
                                        </p:tav>
                                      </p:tavLst>
                                    </p:anim>
                                    <p:anim calcmode="lin" valueType="num">
                                      <p:cBhvr>
                                        <p:cTn id="55" dur="500" fill="hold"/>
                                        <p:tgtEl>
                                          <p:spTgt spid="136230"/>
                                        </p:tgtEl>
                                        <p:attrNameLst>
                                          <p:attrName>ppt_h</p:attrName>
                                        </p:attrNameLst>
                                      </p:cBhvr>
                                      <p:tavLst>
                                        <p:tav tm="0">
                                          <p:val>
                                            <p:fltVal val="0"/>
                                          </p:val>
                                        </p:tav>
                                        <p:tav tm="100000">
                                          <p:val>
                                            <p:strVal val="#ppt_h"/>
                                          </p:val>
                                        </p:tav>
                                      </p:tavLst>
                                    </p:anim>
                                    <p:animEffect transition="in" filter="fade">
                                      <p:cBhvr>
                                        <p:cTn id="56" dur="500"/>
                                        <p:tgtEl>
                                          <p:spTgt spid="136230"/>
                                        </p:tgtEl>
                                      </p:cBhvr>
                                    </p:animEffect>
                                  </p:childTnLst>
                                </p:cTn>
                              </p:par>
                              <p:par>
                                <p:cTn id="57" presetID="53" presetClass="entr" presetSubtype="16" fill="hold" nodeType="withEffect">
                                  <p:stCondLst>
                                    <p:cond delay="0"/>
                                  </p:stCondLst>
                                  <p:childTnLst>
                                    <p:set>
                                      <p:cBhvr>
                                        <p:cTn id="58" dur="1" fill="hold">
                                          <p:stCondLst>
                                            <p:cond delay="0"/>
                                          </p:stCondLst>
                                        </p:cTn>
                                        <p:tgtEl>
                                          <p:spTgt spid="133"/>
                                        </p:tgtEl>
                                        <p:attrNameLst>
                                          <p:attrName>style.visibility</p:attrName>
                                        </p:attrNameLst>
                                      </p:cBhvr>
                                      <p:to>
                                        <p:strVal val="visible"/>
                                      </p:to>
                                    </p:set>
                                    <p:anim calcmode="lin" valueType="num">
                                      <p:cBhvr>
                                        <p:cTn id="59" dur="500" fill="hold"/>
                                        <p:tgtEl>
                                          <p:spTgt spid="133"/>
                                        </p:tgtEl>
                                        <p:attrNameLst>
                                          <p:attrName>ppt_w</p:attrName>
                                        </p:attrNameLst>
                                      </p:cBhvr>
                                      <p:tavLst>
                                        <p:tav tm="0">
                                          <p:val>
                                            <p:fltVal val="0"/>
                                          </p:val>
                                        </p:tav>
                                        <p:tav tm="100000">
                                          <p:val>
                                            <p:strVal val="#ppt_w"/>
                                          </p:val>
                                        </p:tav>
                                      </p:tavLst>
                                    </p:anim>
                                    <p:anim calcmode="lin" valueType="num">
                                      <p:cBhvr>
                                        <p:cTn id="60" dur="500" fill="hold"/>
                                        <p:tgtEl>
                                          <p:spTgt spid="133"/>
                                        </p:tgtEl>
                                        <p:attrNameLst>
                                          <p:attrName>ppt_h</p:attrName>
                                        </p:attrNameLst>
                                      </p:cBhvr>
                                      <p:tavLst>
                                        <p:tav tm="0">
                                          <p:val>
                                            <p:fltVal val="0"/>
                                          </p:val>
                                        </p:tav>
                                        <p:tav tm="100000">
                                          <p:val>
                                            <p:strVal val="#ppt_h"/>
                                          </p:val>
                                        </p:tav>
                                      </p:tavLst>
                                    </p:anim>
                                    <p:animEffect transition="in" filter="fade">
                                      <p:cBhvr>
                                        <p:cTn id="61" dur="500"/>
                                        <p:tgtEl>
                                          <p:spTgt spid="133"/>
                                        </p:tgtEl>
                                      </p:cBhvr>
                                    </p:animEffect>
                                  </p:childTnLst>
                                </p:cTn>
                              </p:par>
                            </p:childTnLst>
                          </p:cTn>
                        </p:par>
                      </p:childTnLst>
                    </p:cTn>
                  </p:par>
                  <p:par>
                    <p:cTn id="62" fill="hold">
                      <p:stCondLst>
                        <p:cond delay="indefinite"/>
                      </p:stCondLst>
                      <p:childTnLst>
                        <p:par>
                          <p:cTn id="63" fill="hold">
                            <p:stCondLst>
                              <p:cond delay="0"/>
                            </p:stCondLst>
                            <p:childTnLst>
                              <p:par>
                                <p:cTn id="64" presetID="53" presetClass="entr" presetSubtype="16" fill="hold" grpId="0" nodeType="clickEffect">
                                  <p:stCondLst>
                                    <p:cond delay="0"/>
                                  </p:stCondLst>
                                  <p:childTnLst>
                                    <p:set>
                                      <p:cBhvr>
                                        <p:cTn id="65" dur="1" fill="hold">
                                          <p:stCondLst>
                                            <p:cond delay="0"/>
                                          </p:stCondLst>
                                        </p:cTn>
                                        <p:tgtEl>
                                          <p:spTgt spid="153"/>
                                        </p:tgtEl>
                                        <p:attrNameLst>
                                          <p:attrName>style.visibility</p:attrName>
                                        </p:attrNameLst>
                                      </p:cBhvr>
                                      <p:to>
                                        <p:strVal val="visible"/>
                                      </p:to>
                                    </p:set>
                                    <p:anim calcmode="lin" valueType="num">
                                      <p:cBhvr>
                                        <p:cTn id="66" dur="500" fill="hold"/>
                                        <p:tgtEl>
                                          <p:spTgt spid="153"/>
                                        </p:tgtEl>
                                        <p:attrNameLst>
                                          <p:attrName>ppt_w</p:attrName>
                                        </p:attrNameLst>
                                      </p:cBhvr>
                                      <p:tavLst>
                                        <p:tav tm="0">
                                          <p:val>
                                            <p:fltVal val="0"/>
                                          </p:val>
                                        </p:tav>
                                        <p:tav tm="100000">
                                          <p:val>
                                            <p:strVal val="#ppt_w"/>
                                          </p:val>
                                        </p:tav>
                                      </p:tavLst>
                                    </p:anim>
                                    <p:anim calcmode="lin" valueType="num">
                                      <p:cBhvr>
                                        <p:cTn id="67" dur="500" fill="hold"/>
                                        <p:tgtEl>
                                          <p:spTgt spid="153"/>
                                        </p:tgtEl>
                                        <p:attrNameLst>
                                          <p:attrName>ppt_h</p:attrName>
                                        </p:attrNameLst>
                                      </p:cBhvr>
                                      <p:tavLst>
                                        <p:tav tm="0">
                                          <p:val>
                                            <p:fltVal val="0"/>
                                          </p:val>
                                        </p:tav>
                                        <p:tav tm="100000">
                                          <p:val>
                                            <p:strVal val="#ppt_h"/>
                                          </p:val>
                                        </p:tav>
                                      </p:tavLst>
                                    </p:anim>
                                    <p:animEffect transition="in" filter="fade">
                                      <p:cBhvr>
                                        <p:cTn id="68" dur="500"/>
                                        <p:tgtEl>
                                          <p:spTgt spid="153"/>
                                        </p:tgtEl>
                                      </p:cBhvr>
                                    </p:animEffect>
                                  </p:childTnLst>
                                </p:cTn>
                              </p:par>
                            </p:childTnLst>
                          </p:cTn>
                        </p:par>
                      </p:childTnLst>
                    </p:cTn>
                  </p:par>
                  <p:par>
                    <p:cTn id="69" fill="hold">
                      <p:stCondLst>
                        <p:cond delay="indefinite"/>
                      </p:stCondLst>
                      <p:childTnLst>
                        <p:par>
                          <p:cTn id="70" fill="hold">
                            <p:stCondLst>
                              <p:cond delay="0"/>
                            </p:stCondLst>
                            <p:childTnLst>
                              <p:par>
                                <p:cTn id="71" presetID="53" presetClass="entr" presetSubtype="16" fill="hold" grpId="0" nodeType="clickEffect">
                                  <p:stCondLst>
                                    <p:cond delay="0"/>
                                  </p:stCondLst>
                                  <p:childTnLst>
                                    <p:set>
                                      <p:cBhvr>
                                        <p:cTn id="72" dur="1" fill="hold">
                                          <p:stCondLst>
                                            <p:cond delay="0"/>
                                          </p:stCondLst>
                                        </p:cTn>
                                        <p:tgtEl>
                                          <p:spTgt spid="138"/>
                                        </p:tgtEl>
                                        <p:attrNameLst>
                                          <p:attrName>style.visibility</p:attrName>
                                        </p:attrNameLst>
                                      </p:cBhvr>
                                      <p:to>
                                        <p:strVal val="visible"/>
                                      </p:to>
                                    </p:set>
                                    <p:anim calcmode="lin" valueType="num">
                                      <p:cBhvr>
                                        <p:cTn id="73" dur="500" fill="hold"/>
                                        <p:tgtEl>
                                          <p:spTgt spid="138"/>
                                        </p:tgtEl>
                                        <p:attrNameLst>
                                          <p:attrName>ppt_w</p:attrName>
                                        </p:attrNameLst>
                                      </p:cBhvr>
                                      <p:tavLst>
                                        <p:tav tm="0">
                                          <p:val>
                                            <p:fltVal val="0"/>
                                          </p:val>
                                        </p:tav>
                                        <p:tav tm="100000">
                                          <p:val>
                                            <p:strVal val="#ppt_w"/>
                                          </p:val>
                                        </p:tav>
                                      </p:tavLst>
                                    </p:anim>
                                    <p:anim calcmode="lin" valueType="num">
                                      <p:cBhvr>
                                        <p:cTn id="74" dur="500" fill="hold"/>
                                        <p:tgtEl>
                                          <p:spTgt spid="138"/>
                                        </p:tgtEl>
                                        <p:attrNameLst>
                                          <p:attrName>ppt_h</p:attrName>
                                        </p:attrNameLst>
                                      </p:cBhvr>
                                      <p:tavLst>
                                        <p:tav tm="0">
                                          <p:val>
                                            <p:fltVal val="0"/>
                                          </p:val>
                                        </p:tav>
                                        <p:tav tm="100000">
                                          <p:val>
                                            <p:strVal val="#ppt_h"/>
                                          </p:val>
                                        </p:tav>
                                      </p:tavLst>
                                    </p:anim>
                                    <p:animEffect transition="in" filter="fade">
                                      <p:cBhvr>
                                        <p:cTn id="75" dur="500"/>
                                        <p:tgtEl>
                                          <p:spTgt spid="138"/>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53" presetClass="entr" presetSubtype="16" fill="hold" nodeType="clickEffect">
                                  <p:stCondLst>
                                    <p:cond delay="0"/>
                                  </p:stCondLst>
                                  <p:childTnLst>
                                    <p:set>
                                      <p:cBhvr>
                                        <p:cTn id="79" dur="1" fill="hold">
                                          <p:stCondLst>
                                            <p:cond delay="0"/>
                                          </p:stCondLst>
                                        </p:cTn>
                                        <p:tgtEl>
                                          <p:spTgt spid="6"/>
                                        </p:tgtEl>
                                        <p:attrNameLst>
                                          <p:attrName>style.visibility</p:attrName>
                                        </p:attrNameLst>
                                      </p:cBhvr>
                                      <p:to>
                                        <p:strVal val="visible"/>
                                      </p:to>
                                    </p:set>
                                    <p:anim calcmode="lin" valueType="num">
                                      <p:cBhvr>
                                        <p:cTn id="80" dur="500" fill="hold"/>
                                        <p:tgtEl>
                                          <p:spTgt spid="6"/>
                                        </p:tgtEl>
                                        <p:attrNameLst>
                                          <p:attrName>ppt_w</p:attrName>
                                        </p:attrNameLst>
                                      </p:cBhvr>
                                      <p:tavLst>
                                        <p:tav tm="0">
                                          <p:val>
                                            <p:fltVal val="0"/>
                                          </p:val>
                                        </p:tav>
                                        <p:tav tm="100000">
                                          <p:val>
                                            <p:strVal val="#ppt_w"/>
                                          </p:val>
                                        </p:tav>
                                      </p:tavLst>
                                    </p:anim>
                                    <p:anim calcmode="lin" valueType="num">
                                      <p:cBhvr>
                                        <p:cTn id="81" dur="500" fill="hold"/>
                                        <p:tgtEl>
                                          <p:spTgt spid="6"/>
                                        </p:tgtEl>
                                        <p:attrNameLst>
                                          <p:attrName>ppt_h</p:attrName>
                                        </p:attrNameLst>
                                      </p:cBhvr>
                                      <p:tavLst>
                                        <p:tav tm="0">
                                          <p:val>
                                            <p:fltVal val="0"/>
                                          </p:val>
                                        </p:tav>
                                        <p:tav tm="100000">
                                          <p:val>
                                            <p:strVal val="#ppt_h"/>
                                          </p:val>
                                        </p:tav>
                                      </p:tavLst>
                                    </p:anim>
                                    <p:animEffect transition="in" filter="fade">
                                      <p:cBhvr>
                                        <p:cTn id="82" dur="500"/>
                                        <p:tgtEl>
                                          <p:spTgt spid="6"/>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53" presetClass="entr" presetSubtype="16" fill="hold" grpId="0" nodeType="clickEffect">
                                  <p:stCondLst>
                                    <p:cond delay="0"/>
                                  </p:stCondLst>
                                  <p:childTnLst>
                                    <p:set>
                                      <p:cBhvr>
                                        <p:cTn id="86" dur="1" fill="hold">
                                          <p:stCondLst>
                                            <p:cond delay="0"/>
                                          </p:stCondLst>
                                        </p:cTn>
                                        <p:tgtEl>
                                          <p:spTgt spid="180232"/>
                                        </p:tgtEl>
                                        <p:attrNameLst>
                                          <p:attrName>style.visibility</p:attrName>
                                        </p:attrNameLst>
                                      </p:cBhvr>
                                      <p:to>
                                        <p:strVal val="visible"/>
                                      </p:to>
                                    </p:set>
                                    <p:anim calcmode="lin" valueType="num">
                                      <p:cBhvr>
                                        <p:cTn id="87" dur="500" fill="hold"/>
                                        <p:tgtEl>
                                          <p:spTgt spid="180232"/>
                                        </p:tgtEl>
                                        <p:attrNameLst>
                                          <p:attrName>ppt_w</p:attrName>
                                        </p:attrNameLst>
                                      </p:cBhvr>
                                      <p:tavLst>
                                        <p:tav tm="0">
                                          <p:val>
                                            <p:fltVal val="0"/>
                                          </p:val>
                                        </p:tav>
                                        <p:tav tm="100000">
                                          <p:val>
                                            <p:strVal val="#ppt_w"/>
                                          </p:val>
                                        </p:tav>
                                      </p:tavLst>
                                    </p:anim>
                                    <p:anim calcmode="lin" valueType="num">
                                      <p:cBhvr>
                                        <p:cTn id="88" dur="500" fill="hold"/>
                                        <p:tgtEl>
                                          <p:spTgt spid="180232"/>
                                        </p:tgtEl>
                                        <p:attrNameLst>
                                          <p:attrName>ppt_h</p:attrName>
                                        </p:attrNameLst>
                                      </p:cBhvr>
                                      <p:tavLst>
                                        <p:tav tm="0">
                                          <p:val>
                                            <p:fltVal val="0"/>
                                          </p:val>
                                        </p:tav>
                                        <p:tav tm="100000">
                                          <p:val>
                                            <p:strVal val="#ppt_h"/>
                                          </p:val>
                                        </p:tav>
                                      </p:tavLst>
                                    </p:anim>
                                    <p:animEffect transition="in" filter="fade">
                                      <p:cBhvr>
                                        <p:cTn id="89" dur="500"/>
                                        <p:tgtEl>
                                          <p:spTgt spid="180232"/>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53" presetClass="entr" presetSubtype="16" fill="hold" grpId="0" nodeType="clickEffect">
                                  <p:stCondLst>
                                    <p:cond delay="0"/>
                                  </p:stCondLst>
                                  <p:childTnLst>
                                    <p:set>
                                      <p:cBhvr>
                                        <p:cTn id="93" dur="1" fill="hold">
                                          <p:stCondLst>
                                            <p:cond delay="0"/>
                                          </p:stCondLst>
                                        </p:cTn>
                                        <p:tgtEl>
                                          <p:spTgt spid="142"/>
                                        </p:tgtEl>
                                        <p:attrNameLst>
                                          <p:attrName>style.visibility</p:attrName>
                                        </p:attrNameLst>
                                      </p:cBhvr>
                                      <p:to>
                                        <p:strVal val="visible"/>
                                      </p:to>
                                    </p:set>
                                    <p:anim calcmode="lin" valueType="num">
                                      <p:cBhvr>
                                        <p:cTn id="94" dur="500" fill="hold"/>
                                        <p:tgtEl>
                                          <p:spTgt spid="142"/>
                                        </p:tgtEl>
                                        <p:attrNameLst>
                                          <p:attrName>ppt_w</p:attrName>
                                        </p:attrNameLst>
                                      </p:cBhvr>
                                      <p:tavLst>
                                        <p:tav tm="0">
                                          <p:val>
                                            <p:fltVal val="0"/>
                                          </p:val>
                                        </p:tav>
                                        <p:tav tm="100000">
                                          <p:val>
                                            <p:strVal val="#ppt_w"/>
                                          </p:val>
                                        </p:tav>
                                      </p:tavLst>
                                    </p:anim>
                                    <p:anim calcmode="lin" valueType="num">
                                      <p:cBhvr>
                                        <p:cTn id="95" dur="500" fill="hold"/>
                                        <p:tgtEl>
                                          <p:spTgt spid="142"/>
                                        </p:tgtEl>
                                        <p:attrNameLst>
                                          <p:attrName>ppt_h</p:attrName>
                                        </p:attrNameLst>
                                      </p:cBhvr>
                                      <p:tavLst>
                                        <p:tav tm="0">
                                          <p:val>
                                            <p:fltVal val="0"/>
                                          </p:val>
                                        </p:tav>
                                        <p:tav tm="100000">
                                          <p:val>
                                            <p:strVal val="#ppt_h"/>
                                          </p:val>
                                        </p:tav>
                                      </p:tavLst>
                                    </p:anim>
                                    <p:animEffect transition="in" filter="fade">
                                      <p:cBhvr>
                                        <p:cTn id="96" dur="500"/>
                                        <p:tgtEl>
                                          <p:spTgt spid="142"/>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53" presetClass="entr" presetSubtype="16" fill="hold" nodeType="clickEffect">
                                  <p:stCondLst>
                                    <p:cond delay="0"/>
                                  </p:stCondLst>
                                  <p:childTnLst>
                                    <p:set>
                                      <p:cBhvr>
                                        <p:cTn id="100" dur="1" fill="hold">
                                          <p:stCondLst>
                                            <p:cond delay="0"/>
                                          </p:stCondLst>
                                        </p:cTn>
                                        <p:tgtEl>
                                          <p:spTgt spid="9"/>
                                        </p:tgtEl>
                                        <p:attrNameLst>
                                          <p:attrName>style.visibility</p:attrName>
                                        </p:attrNameLst>
                                      </p:cBhvr>
                                      <p:to>
                                        <p:strVal val="visible"/>
                                      </p:to>
                                    </p:set>
                                    <p:anim calcmode="lin" valueType="num">
                                      <p:cBhvr>
                                        <p:cTn id="101" dur="500" fill="hold"/>
                                        <p:tgtEl>
                                          <p:spTgt spid="9"/>
                                        </p:tgtEl>
                                        <p:attrNameLst>
                                          <p:attrName>ppt_w</p:attrName>
                                        </p:attrNameLst>
                                      </p:cBhvr>
                                      <p:tavLst>
                                        <p:tav tm="0">
                                          <p:val>
                                            <p:fltVal val="0"/>
                                          </p:val>
                                        </p:tav>
                                        <p:tav tm="100000">
                                          <p:val>
                                            <p:strVal val="#ppt_w"/>
                                          </p:val>
                                        </p:tav>
                                      </p:tavLst>
                                    </p:anim>
                                    <p:anim calcmode="lin" valueType="num">
                                      <p:cBhvr>
                                        <p:cTn id="102" dur="500" fill="hold"/>
                                        <p:tgtEl>
                                          <p:spTgt spid="9"/>
                                        </p:tgtEl>
                                        <p:attrNameLst>
                                          <p:attrName>ppt_h</p:attrName>
                                        </p:attrNameLst>
                                      </p:cBhvr>
                                      <p:tavLst>
                                        <p:tav tm="0">
                                          <p:val>
                                            <p:fltVal val="0"/>
                                          </p:val>
                                        </p:tav>
                                        <p:tav tm="100000">
                                          <p:val>
                                            <p:strVal val="#ppt_h"/>
                                          </p:val>
                                        </p:tav>
                                      </p:tavLst>
                                    </p:anim>
                                    <p:animEffect transition="in" filter="fade">
                                      <p:cBhvr>
                                        <p:cTn id="103" dur="500"/>
                                        <p:tgtEl>
                                          <p:spTgt spid="9"/>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53" presetClass="entr" presetSubtype="16" fill="hold" grpId="0" nodeType="clickEffect">
                                  <p:stCondLst>
                                    <p:cond delay="0"/>
                                  </p:stCondLst>
                                  <p:childTnLst>
                                    <p:set>
                                      <p:cBhvr>
                                        <p:cTn id="107" dur="1" fill="hold">
                                          <p:stCondLst>
                                            <p:cond delay="0"/>
                                          </p:stCondLst>
                                        </p:cTn>
                                        <p:tgtEl>
                                          <p:spTgt spid="164"/>
                                        </p:tgtEl>
                                        <p:attrNameLst>
                                          <p:attrName>style.visibility</p:attrName>
                                        </p:attrNameLst>
                                      </p:cBhvr>
                                      <p:to>
                                        <p:strVal val="visible"/>
                                      </p:to>
                                    </p:set>
                                    <p:anim calcmode="lin" valueType="num">
                                      <p:cBhvr>
                                        <p:cTn id="108" dur="500" fill="hold"/>
                                        <p:tgtEl>
                                          <p:spTgt spid="164"/>
                                        </p:tgtEl>
                                        <p:attrNameLst>
                                          <p:attrName>ppt_w</p:attrName>
                                        </p:attrNameLst>
                                      </p:cBhvr>
                                      <p:tavLst>
                                        <p:tav tm="0">
                                          <p:val>
                                            <p:fltVal val="0"/>
                                          </p:val>
                                        </p:tav>
                                        <p:tav tm="100000">
                                          <p:val>
                                            <p:strVal val="#ppt_w"/>
                                          </p:val>
                                        </p:tav>
                                      </p:tavLst>
                                    </p:anim>
                                    <p:anim calcmode="lin" valueType="num">
                                      <p:cBhvr>
                                        <p:cTn id="109" dur="500" fill="hold"/>
                                        <p:tgtEl>
                                          <p:spTgt spid="164"/>
                                        </p:tgtEl>
                                        <p:attrNameLst>
                                          <p:attrName>ppt_h</p:attrName>
                                        </p:attrNameLst>
                                      </p:cBhvr>
                                      <p:tavLst>
                                        <p:tav tm="0">
                                          <p:val>
                                            <p:fltVal val="0"/>
                                          </p:val>
                                        </p:tav>
                                        <p:tav tm="100000">
                                          <p:val>
                                            <p:strVal val="#ppt_h"/>
                                          </p:val>
                                        </p:tav>
                                      </p:tavLst>
                                    </p:anim>
                                    <p:animEffect transition="in" filter="fade">
                                      <p:cBhvr>
                                        <p:cTn id="110" dur="500"/>
                                        <p:tgtEl>
                                          <p:spTgt spid="164"/>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53" presetClass="entr" presetSubtype="16" fill="hold" grpId="0" nodeType="clickEffect">
                                  <p:stCondLst>
                                    <p:cond delay="0"/>
                                  </p:stCondLst>
                                  <p:childTnLst>
                                    <p:set>
                                      <p:cBhvr>
                                        <p:cTn id="114" dur="1" fill="hold">
                                          <p:stCondLst>
                                            <p:cond delay="0"/>
                                          </p:stCondLst>
                                        </p:cTn>
                                        <p:tgtEl>
                                          <p:spTgt spid="165"/>
                                        </p:tgtEl>
                                        <p:attrNameLst>
                                          <p:attrName>style.visibility</p:attrName>
                                        </p:attrNameLst>
                                      </p:cBhvr>
                                      <p:to>
                                        <p:strVal val="visible"/>
                                      </p:to>
                                    </p:set>
                                    <p:anim calcmode="lin" valueType="num">
                                      <p:cBhvr>
                                        <p:cTn id="115" dur="500" fill="hold"/>
                                        <p:tgtEl>
                                          <p:spTgt spid="165"/>
                                        </p:tgtEl>
                                        <p:attrNameLst>
                                          <p:attrName>ppt_w</p:attrName>
                                        </p:attrNameLst>
                                      </p:cBhvr>
                                      <p:tavLst>
                                        <p:tav tm="0">
                                          <p:val>
                                            <p:fltVal val="0"/>
                                          </p:val>
                                        </p:tav>
                                        <p:tav tm="100000">
                                          <p:val>
                                            <p:strVal val="#ppt_w"/>
                                          </p:val>
                                        </p:tav>
                                      </p:tavLst>
                                    </p:anim>
                                    <p:anim calcmode="lin" valueType="num">
                                      <p:cBhvr>
                                        <p:cTn id="116" dur="500" fill="hold"/>
                                        <p:tgtEl>
                                          <p:spTgt spid="165"/>
                                        </p:tgtEl>
                                        <p:attrNameLst>
                                          <p:attrName>ppt_h</p:attrName>
                                        </p:attrNameLst>
                                      </p:cBhvr>
                                      <p:tavLst>
                                        <p:tav tm="0">
                                          <p:val>
                                            <p:fltVal val="0"/>
                                          </p:val>
                                        </p:tav>
                                        <p:tav tm="100000">
                                          <p:val>
                                            <p:strVal val="#ppt_h"/>
                                          </p:val>
                                        </p:tav>
                                      </p:tavLst>
                                    </p:anim>
                                    <p:animEffect transition="in" filter="fade">
                                      <p:cBhvr>
                                        <p:cTn id="117" dur="500"/>
                                        <p:tgtEl>
                                          <p:spTgt spid="165"/>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53" presetClass="entr" presetSubtype="16" fill="hold" nodeType="clickEffect">
                                  <p:stCondLst>
                                    <p:cond delay="0"/>
                                  </p:stCondLst>
                                  <p:childTnLst>
                                    <p:set>
                                      <p:cBhvr>
                                        <p:cTn id="121" dur="1" fill="hold">
                                          <p:stCondLst>
                                            <p:cond delay="0"/>
                                          </p:stCondLst>
                                        </p:cTn>
                                        <p:tgtEl>
                                          <p:spTgt spid="3"/>
                                        </p:tgtEl>
                                        <p:attrNameLst>
                                          <p:attrName>style.visibility</p:attrName>
                                        </p:attrNameLst>
                                      </p:cBhvr>
                                      <p:to>
                                        <p:strVal val="visible"/>
                                      </p:to>
                                    </p:set>
                                    <p:anim calcmode="lin" valueType="num">
                                      <p:cBhvr>
                                        <p:cTn id="122" dur="500" fill="hold"/>
                                        <p:tgtEl>
                                          <p:spTgt spid="3"/>
                                        </p:tgtEl>
                                        <p:attrNameLst>
                                          <p:attrName>ppt_w</p:attrName>
                                        </p:attrNameLst>
                                      </p:cBhvr>
                                      <p:tavLst>
                                        <p:tav tm="0">
                                          <p:val>
                                            <p:fltVal val="0"/>
                                          </p:val>
                                        </p:tav>
                                        <p:tav tm="100000">
                                          <p:val>
                                            <p:strVal val="#ppt_w"/>
                                          </p:val>
                                        </p:tav>
                                      </p:tavLst>
                                    </p:anim>
                                    <p:anim calcmode="lin" valueType="num">
                                      <p:cBhvr>
                                        <p:cTn id="123" dur="500" fill="hold"/>
                                        <p:tgtEl>
                                          <p:spTgt spid="3"/>
                                        </p:tgtEl>
                                        <p:attrNameLst>
                                          <p:attrName>ppt_h</p:attrName>
                                        </p:attrNameLst>
                                      </p:cBhvr>
                                      <p:tavLst>
                                        <p:tav tm="0">
                                          <p:val>
                                            <p:fltVal val="0"/>
                                          </p:val>
                                        </p:tav>
                                        <p:tav tm="100000">
                                          <p:val>
                                            <p:strVal val="#ppt_h"/>
                                          </p:val>
                                        </p:tav>
                                      </p:tavLst>
                                    </p:anim>
                                    <p:animEffect transition="in" filter="fade">
                                      <p:cBhvr>
                                        <p:cTn id="124" dur="500"/>
                                        <p:tgtEl>
                                          <p:spTgt spid="3"/>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53" presetClass="entr" presetSubtype="16" fill="hold" grpId="0" nodeType="clickEffect">
                                  <p:stCondLst>
                                    <p:cond delay="0"/>
                                  </p:stCondLst>
                                  <p:childTnLst>
                                    <p:set>
                                      <p:cBhvr>
                                        <p:cTn id="128" dur="1" fill="hold">
                                          <p:stCondLst>
                                            <p:cond delay="0"/>
                                          </p:stCondLst>
                                        </p:cTn>
                                        <p:tgtEl>
                                          <p:spTgt spid="136225"/>
                                        </p:tgtEl>
                                        <p:attrNameLst>
                                          <p:attrName>style.visibility</p:attrName>
                                        </p:attrNameLst>
                                      </p:cBhvr>
                                      <p:to>
                                        <p:strVal val="visible"/>
                                      </p:to>
                                    </p:set>
                                    <p:anim calcmode="lin" valueType="num">
                                      <p:cBhvr>
                                        <p:cTn id="129" dur="500" fill="hold"/>
                                        <p:tgtEl>
                                          <p:spTgt spid="136225"/>
                                        </p:tgtEl>
                                        <p:attrNameLst>
                                          <p:attrName>ppt_w</p:attrName>
                                        </p:attrNameLst>
                                      </p:cBhvr>
                                      <p:tavLst>
                                        <p:tav tm="0">
                                          <p:val>
                                            <p:fltVal val="0"/>
                                          </p:val>
                                        </p:tav>
                                        <p:tav tm="100000">
                                          <p:val>
                                            <p:strVal val="#ppt_w"/>
                                          </p:val>
                                        </p:tav>
                                      </p:tavLst>
                                    </p:anim>
                                    <p:anim calcmode="lin" valueType="num">
                                      <p:cBhvr>
                                        <p:cTn id="130" dur="500" fill="hold"/>
                                        <p:tgtEl>
                                          <p:spTgt spid="136225"/>
                                        </p:tgtEl>
                                        <p:attrNameLst>
                                          <p:attrName>ppt_h</p:attrName>
                                        </p:attrNameLst>
                                      </p:cBhvr>
                                      <p:tavLst>
                                        <p:tav tm="0">
                                          <p:val>
                                            <p:fltVal val="0"/>
                                          </p:val>
                                        </p:tav>
                                        <p:tav tm="100000">
                                          <p:val>
                                            <p:strVal val="#ppt_h"/>
                                          </p:val>
                                        </p:tav>
                                      </p:tavLst>
                                    </p:anim>
                                    <p:animEffect transition="in" filter="fade">
                                      <p:cBhvr>
                                        <p:cTn id="131" dur="500"/>
                                        <p:tgtEl>
                                          <p:spTgt spid="136225"/>
                                        </p:tgtEl>
                                      </p:cBhvr>
                                    </p:animEffect>
                                  </p:childTnLst>
                                </p:cTn>
                              </p:par>
                              <p:par>
                                <p:cTn id="132" presetID="53" presetClass="entr" presetSubtype="16" fill="hold" nodeType="withEffect">
                                  <p:stCondLst>
                                    <p:cond delay="0"/>
                                  </p:stCondLst>
                                  <p:childTnLst>
                                    <p:set>
                                      <p:cBhvr>
                                        <p:cTn id="133" dur="1" fill="hold">
                                          <p:stCondLst>
                                            <p:cond delay="0"/>
                                          </p:stCondLst>
                                        </p:cTn>
                                        <p:tgtEl>
                                          <p:spTgt spid="169"/>
                                        </p:tgtEl>
                                        <p:attrNameLst>
                                          <p:attrName>style.visibility</p:attrName>
                                        </p:attrNameLst>
                                      </p:cBhvr>
                                      <p:to>
                                        <p:strVal val="visible"/>
                                      </p:to>
                                    </p:set>
                                    <p:anim calcmode="lin" valueType="num">
                                      <p:cBhvr>
                                        <p:cTn id="134" dur="500" fill="hold"/>
                                        <p:tgtEl>
                                          <p:spTgt spid="169"/>
                                        </p:tgtEl>
                                        <p:attrNameLst>
                                          <p:attrName>ppt_w</p:attrName>
                                        </p:attrNameLst>
                                      </p:cBhvr>
                                      <p:tavLst>
                                        <p:tav tm="0">
                                          <p:val>
                                            <p:fltVal val="0"/>
                                          </p:val>
                                        </p:tav>
                                        <p:tav tm="100000">
                                          <p:val>
                                            <p:strVal val="#ppt_w"/>
                                          </p:val>
                                        </p:tav>
                                      </p:tavLst>
                                    </p:anim>
                                    <p:anim calcmode="lin" valueType="num">
                                      <p:cBhvr>
                                        <p:cTn id="135" dur="500" fill="hold"/>
                                        <p:tgtEl>
                                          <p:spTgt spid="169"/>
                                        </p:tgtEl>
                                        <p:attrNameLst>
                                          <p:attrName>ppt_h</p:attrName>
                                        </p:attrNameLst>
                                      </p:cBhvr>
                                      <p:tavLst>
                                        <p:tav tm="0">
                                          <p:val>
                                            <p:fltVal val="0"/>
                                          </p:val>
                                        </p:tav>
                                        <p:tav tm="100000">
                                          <p:val>
                                            <p:strVal val="#ppt_h"/>
                                          </p:val>
                                        </p:tav>
                                      </p:tavLst>
                                    </p:anim>
                                    <p:animEffect transition="in" filter="fade">
                                      <p:cBhvr>
                                        <p:cTn id="136" dur="500"/>
                                        <p:tgtEl>
                                          <p:spTgt spid="169"/>
                                        </p:tgtEl>
                                      </p:cBhvr>
                                    </p:animEffect>
                                  </p:childTnLst>
                                </p:cTn>
                              </p:par>
                            </p:childTnLst>
                          </p:cTn>
                        </p:par>
                      </p:childTnLst>
                    </p:cTn>
                  </p:par>
                  <p:par>
                    <p:cTn id="137" fill="hold">
                      <p:stCondLst>
                        <p:cond delay="indefinite"/>
                      </p:stCondLst>
                      <p:childTnLst>
                        <p:par>
                          <p:cTn id="138" fill="hold">
                            <p:stCondLst>
                              <p:cond delay="0"/>
                            </p:stCondLst>
                            <p:childTnLst>
                              <p:par>
                                <p:cTn id="139" presetID="53" presetClass="entr" presetSubtype="16" fill="hold" grpId="0" nodeType="clickEffect">
                                  <p:stCondLst>
                                    <p:cond delay="0"/>
                                  </p:stCondLst>
                                  <p:childTnLst>
                                    <p:set>
                                      <p:cBhvr>
                                        <p:cTn id="140" dur="1" fill="hold">
                                          <p:stCondLst>
                                            <p:cond delay="0"/>
                                          </p:stCondLst>
                                        </p:cTn>
                                        <p:tgtEl>
                                          <p:spTgt spid="170"/>
                                        </p:tgtEl>
                                        <p:attrNameLst>
                                          <p:attrName>style.visibility</p:attrName>
                                        </p:attrNameLst>
                                      </p:cBhvr>
                                      <p:to>
                                        <p:strVal val="visible"/>
                                      </p:to>
                                    </p:set>
                                    <p:anim calcmode="lin" valueType="num">
                                      <p:cBhvr>
                                        <p:cTn id="141" dur="500" fill="hold"/>
                                        <p:tgtEl>
                                          <p:spTgt spid="170"/>
                                        </p:tgtEl>
                                        <p:attrNameLst>
                                          <p:attrName>ppt_w</p:attrName>
                                        </p:attrNameLst>
                                      </p:cBhvr>
                                      <p:tavLst>
                                        <p:tav tm="0">
                                          <p:val>
                                            <p:fltVal val="0"/>
                                          </p:val>
                                        </p:tav>
                                        <p:tav tm="100000">
                                          <p:val>
                                            <p:strVal val="#ppt_w"/>
                                          </p:val>
                                        </p:tav>
                                      </p:tavLst>
                                    </p:anim>
                                    <p:anim calcmode="lin" valueType="num">
                                      <p:cBhvr>
                                        <p:cTn id="142" dur="500" fill="hold"/>
                                        <p:tgtEl>
                                          <p:spTgt spid="170"/>
                                        </p:tgtEl>
                                        <p:attrNameLst>
                                          <p:attrName>ppt_h</p:attrName>
                                        </p:attrNameLst>
                                      </p:cBhvr>
                                      <p:tavLst>
                                        <p:tav tm="0">
                                          <p:val>
                                            <p:fltVal val="0"/>
                                          </p:val>
                                        </p:tav>
                                        <p:tav tm="100000">
                                          <p:val>
                                            <p:strVal val="#ppt_h"/>
                                          </p:val>
                                        </p:tav>
                                      </p:tavLst>
                                    </p:anim>
                                    <p:animEffect transition="in" filter="fade">
                                      <p:cBhvr>
                                        <p:cTn id="143" dur="500"/>
                                        <p:tgtEl>
                                          <p:spTgt spid="170"/>
                                        </p:tgtEl>
                                      </p:cBhvr>
                                    </p:animEffect>
                                  </p:childTnLst>
                                </p:cTn>
                              </p:par>
                            </p:childTnLst>
                          </p:cTn>
                        </p:par>
                      </p:childTnLst>
                    </p:cTn>
                  </p:par>
                  <p:par>
                    <p:cTn id="144" fill="hold">
                      <p:stCondLst>
                        <p:cond delay="indefinite"/>
                      </p:stCondLst>
                      <p:childTnLst>
                        <p:par>
                          <p:cTn id="145" fill="hold">
                            <p:stCondLst>
                              <p:cond delay="0"/>
                            </p:stCondLst>
                            <p:childTnLst>
                              <p:par>
                                <p:cTn id="146" presetID="53" presetClass="entr" presetSubtype="16" fill="hold" grpId="0" nodeType="clickEffect">
                                  <p:stCondLst>
                                    <p:cond delay="0"/>
                                  </p:stCondLst>
                                  <p:childTnLst>
                                    <p:set>
                                      <p:cBhvr>
                                        <p:cTn id="147" dur="1" fill="hold">
                                          <p:stCondLst>
                                            <p:cond delay="0"/>
                                          </p:stCondLst>
                                        </p:cTn>
                                        <p:tgtEl>
                                          <p:spTgt spid="172"/>
                                        </p:tgtEl>
                                        <p:attrNameLst>
                                          <p:attrName>style.visibility</p:attrName>
                                        </p:attrNameLst>
                                      </p:cBhvr>
                                      <p:to>
                                        <p:strVal val="visible"/>
                                      </p:to>
                                    </p:set>
                                    <p:anim calcmode="lin" valueType="num">
                                      <p:cBhvr>
                                        <p:cTn id="148" dur="500" fill="hold"/>
                                        <p:tgtEl>
                                          <p:spTgt spid="172"/>
                                        </p:tgtEl>
                                        <p:attrNameLst>
                                          <p:attrName>ppt_w</p:attrName>
                                        </p:attrNameLst>
                                      </p:cBhvr>
                                      <p:tavLst>
                                        <p:tav tm="0">
                                          <p:val>
                                            <p:fltVal val="0"/>
                                          </p:val>
                                        </p:tav>
                                        <p:tav tm="100000">
                                          <p:val>
                                            <p:strVal val="#ppt_w"/>
                                          </p:val>
                                        </p:tav>
                                      </p:tavLst>
                                    </p:anim>
                                    <p:anim calcmode="lin" valueType="num">
                                      <p:cBhvr>
                                        <p:cTn id="149" dur="500" fill="hold"/>
                                        <p:tgtEl>
                                          <p:spTgt spid="172"/>
                                        </p:tgtEl>
                                        <p:attrNameLst>
                                          <p:attrName>ppt_h</p:attrName>
                                        </p:attrNameLst>
                                      </p:cBhvr>
                                      <p:tavLst>
                                        <p:tav tm="0">
                                          <p:val>
                                            <p:fltVal val="0"/>
                                          </p:val>
                                        </p:tav>
                                        <p:tav tm="100000">
                                          <p:val>
                                            <p:strVal val="#ppt_h"/>
                                          </p:val>
                                        </p:tav>
                                      </p:tavLst>
                                    </p:anim>
                                    <p:animEffect transition="in" filter="fade">
                                      <p:cBhvr>
                                        <p:cTn id="150" dur="500"/>
                                        <p:tgtEl>
                                          <p:spTgt spid="172"/>
                                        </p:tgtEl>
                                      </p:cBhvr>
                                    </p:animEffec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53" presetClass="entr" presetSubtype="16" fill="hold" nodeType="clickEffect">
                                  <p:stCondLst>
                                    <p:cond delay="0"/>
                                  </p:stCondLst>
                                  <p:childTnLst>
                                    <p:set>
                                      <p:cBhvr>
                                        <p:cTn id="154" dur="1" fill="hold">
                                          <p:stCondLst>
                                            <p:cond delay="0"/>
                                          </p:stCondLst>
                                        </p:cTn>
                                        <p:tgtEl>
                                          <p:spTgt spid="11"/>
                                        </p:tgtEl>
                                        <p:attrNameLst>
                                          <p:attrName>style.visibility</p:attrName>
                                        </p:attrNameLst>
                                      </p:cBhvr>
                                      <p:to>
                                        <p:strVal val="visible"/>
                                      </p:to>
                                    </p:set>
                                    <p:anim calcmode="lin" valueType="num">
                                      <p:cBhvr>
                                        <p:cTn id="155" dur="500" fill="hold"/>
                                        <p:tgtEl>
                                          <p:spTgt spid="11"/>
                                        </p:tgtEl>
                                        <p:attrNameLst>
                                          <p:attrName>ppt_w</p:attrName>
                                        </p:attrNameLst>
                                      </p:cBhvr>
                                      <p:tavLst>
                                        <p:tav tm="0">
                                          <p:val>
                                            <p:fltVal val="0"/>
                                          </p:val>
                                        </p:tav>
                                        <p:tav tm="100000">
                                          <p:val>
                                            <p:strVal val="#ppt_w"/>
                                          </p:val>
                                        </p:tav>
                                      </p:tavLst>
                                    </p:anim>
                                    <p:anim calcmode="lin" valueType="num">
                                      <p:cBhvr>
                                        <p:cTn id="156" dur="500" fill="hold"/>
                                        <p:tgtEl>
                                          <p:spTgt spid="11"/>
                                        </p:tgtEl>
                                        <p:attrNameLst>
                                          <p:attrName>ppt_h</p:attrName>
                                        </p:attrNameLst>
                                      </p:cBhvr>
                                      <p:tavLst>
                                        <p:tav tm="0">
                                          <p:val>
                                            <p:fltVal val="0"/>
                                          </p:val>
                                        </p:tav>
                                        <p:tav tm="100000">
                                          <p:val>
                                            <p:strVal val="#ppt_h"/>
                                          </p:val>
                                        </p:tav>
                                      </p:tavLst>
                                    </p:anim>
                                    <p:animEffect transition="in" filter="fade">
                                      <p:cBhvr>
                                        <p:cTn id="157" dur="500"/>
                                        <p:tgtEl>
                                          <p:spTgt spid="11"/>
                                        </p:tgtEl>
                                      </p:cBhvr>
                                    </p:animEffect>
                                  </p:childTnLst>
                                </p:cTn>
                              </p:par>
                            </p:childTnLst>
                          </p:cTn>
                        </p:par>
                      </p:childTnLst>
                    </p:cTn>
                  </p:par>
                  <p:par>
                    <p:cTn id="158" fill="hold" nodeType="clickPar">
                      <p:stCondLst>
                        <p:cond delay="indefinite"/>
                      </p:stCondLst>
                      <p:childTnLst>
                        <p:par>
                          <p:cTn id="159" fill="hold" nodeType="withGroup">
                            <p:stCondLst>
                              <p:cond delay="0"/>
                            </p:stCondLst>
                            <p:childTnLst>
                              <p:par>
                                <p:cTn id="160" presetID="53" presetClass="entr" presetSubtype="16" fill="hold" grpId="0" nodeType="clickEffect">
                                  <p:stCondLst>
                                    <p:cond delay="0"/>
                                  </p:stCondLst>
                                  <p:childTnLst>
                                    <p:set>
                                      <p:cBhvr>
                                        <p:cTn id="161" dur="1" fill="hold">
                                          <p:stCondLst>
                                            <p:cond delay="0"/>
                                          </p:stCondLst>
                                        </p:cTn>
                                        <p:tgtEl>
                                          <p:spTgt spid="176"/>
                                        </p:tgtEl>
                                        <p:attrNameLst>
                                          <p:attrName>style.visibility</p:attrName>
                                        </p:attrNameLst>
                                      </p:cBhvr>
                                      <p:to>
                                        <p:strVal val="visible"/>
                                      </p:to>
                                    </p:set>
                                    <p:anim calcmode="lin" valueType="num">
                                      <p:cBhvr>
                                        <p:cTn id="162" dur="500" fill="hold"/>
                                        <p:tgtEl>
                                          <p:spTgt spid="176"/>
                                        </p:tgtEl>
                                        <p:attrNameLst>
                                          <p:attrName>ppt_w</p:attrName>
                                        </p:attrNameLst>
                                      </p:cBhvr>
                                      <p:tavLst>
                                        <p:tav tm="0">
                                          <p:val>
                                            <p:fltVal val="0"/>
                                          </p:val>
                                        </p:tav>
                                        <p:tav tm="100000">
                                          <p:val>
                                            <p:strVal val="#ppt_w"/>
                                          </p:val>
                                        </p:tav>
                                      </p:tavLst>
                                    </p:anim>
                                    <p:anim calcmode="lin" valueType="num">
                                      <p:cBhvr>
                                        <p:cTn id="163" dur="500" fill="hold"/>
                                        <p:tgtEl>
                                          <p:spTgt spid="176"/>
                                        </p:tgtEl>
                                        <p:attrNameLst>
                                          <p:attrName>ppt_h</p:attrName>
                                        </p:attrNameLst>
                                      </p:cBhvr>
                                      <p:tavLst>
                                        <p:tav tm="0">
                                          <p:val>
                                            <p:fltVal val="0"/>
                                          </p:val>
                                        </p:tav>
                                        <p:tav tm="100000">
                                          <p:val>
                                            <p:strVal val="#ppt_h"/>
                                          </p:val>
                                        </p:tav>
                                      </p:tavLst>
                                    </p:anim>
                                    <p:animEffect transition="in" filter="fade">
                                      <p:cBhvr>
                                        <p:cTn id="164" dur="500"/>
                                        <p:tgtEl>
                                          <p:spTgt spid="176"/>
                                        </p:tgtEl>
                                      </p:cBhvr>
                                    </p:animEffect>
                                  </p:childTnLst>
                                </p:cTn>
                              </p:par>
                            </p:childTnLst>
                          </p:cTn>
                        </p:par>
                      </p:childTnLst>
                    </p:cTn>
                  </p:par>
                  <p:par>
                    <p:cTn id="165" fill="hold" nodeType="clickPar">
                      <p:stCondLst>
                        <p:cond delay="indefinite"/>
                      </p:stCondLst>
                      <p:childTnLst>
                        <p:par>
                          <p:cTn id="166" fill="hold" nodeType="withGroup">
                            <p:stCondLst>
                              <p:cond delay="0"/>
                            </p:stCondLst>
                            <p:childTnLst>
                              <p:par>
                                <p:cTn id="167" presetID="53" presetClass="entr" presetSubtype="16" fill="hold" grpId="0" nodeType="clickEffect">
                                  <p:stCondLst>
                                    <p:cond delay="0"/>
                                  </p:stCondLst>
                                  <p:childTnLst>
                                    <p:set>
                                      <p:cBhvr>
                                        <p:cTn id="168" dur="1" fill="hold">
                                          <p:stCondLst>
                                            <p:cond delay="0"/>
                                          </p:stCondLst>
                                        </p:cTn>
                                        <p:tgtEl>
                                          <p:spTgt spid="177"/>
                                        </p:tgtEl>
                                        <p:attrNameLst>
                                          <p:attrName>style.visibility</p:attrName>
                                        </p:attrNameLst>
                                      </p:cBhvr>
                                      <p:to>
                                        <p:strVal val="visible"/>
                                      </p:to>
                                    </p:set>
                                    <p:anim calcmode="lin" valueType="num">
                                      <p:cBhvr>
                                        <p:cTn id="169" dur="500" fill="hold"/>
                                        <p:tgtEl>
                                          <p:spTgt spid="177"/>
                                        </p:tgtEl>
                                        <p:attrNameLst>
                                          <p:attrName>ppt_w</p:attrName>
                                        </p:attrNameLst>
                                      </p:cBhvr>
                                      <p:tavLst>
                                        <p:tav tm="0">
                                          <p:val>
                                            <p:fltVal val="0"/>
                                          </p:val>
                                        </p:tav>
                                        <p:tav tm="100000">
                                          <p:val>
                                            <p:strVal val="#ppt_w"/>
                                          </p:val>
                                        </p:tav>
                                      </p:tavLst>
                                    </p:anim>
                                    <p:anim calcmode="lin" valueType="num">
                                      <p:cBhvr>
                                        <p:cTn id="170" dur="500" fill="hold"/>
                                        <p:tgtEl>
                                          <p:spTgt spid="177"/>
                                        </p:tgtEl>
                                        <p:attrNameLst>
                                          <p:attrName>ppt_h</p:attrName>
                                        </p:attrNameLst>
                                      </p:cBhvr>
                                      <p:tavLst>
                                        <p:tav tm="0">
                                          <p:val>
                                            <p:fltVal val="0"/>
                                          </p:val>
                                        </p:tav>
                                        <p:tav tm="100000">
                                          <p:val>
                                            <p:strVal val="#ppt_h"/>
                                          </p:val>
                                        </p:tav>
                                      </p:tavLst>
                                    </p:anim>
                                    <p:animEffect transition="in" filter="fade">
                                      <p:cBhvr>
                                        <p:cTn id="171" dur="500"/>
                                        <p:tgtEl>
                                          <p:spTgt spid="177"/>
                                        </p:tgtEl>
                                      </p:cBhvr>
                                    </p:animEffect>
                                  </p:childTnLst>
                                </p:cTn>
                              </p:par>
                            </p:childTnLst>
                          </p:cTn>
                        </p:par>
                      </p:childTnLst>
                    </p:cTn>
                  </p:par>
                  <p:par>
                    <p:cTn id="172" fill="hold" nodeType="clickPar">
                      <p:stCondLst>
                        <p:cond delay="indefinite"/>
                      </p:stCondLst>
                      <p:childTnLst>
                        <p:par>
                          <p:cTn id="173" fill="hold" nodeType="withGroup">
                            <p:stCondLst>
                              <p:cond delay="0"/>
                            </p:stCondLst>
                            <p:childTnLst>
                              <p:par>
                                <p:cTn id="174" presetID="53" presetClass="entr" presetSubtype="16" fill="hold" grpId="0" nodeType="clickEffect">
                                  <p:stCondLst>
                                    <p:cond delay="0"/>
                                  </p:stCondLst>
                                  <p:childTnLst>
                                    <p:set>
                                      <p:cBhvr>
                                        <p:cTn id="175" dur="1" fill="hold">
                                          <p:stCondLst>
                                            <p:cond delay="0"/>
                                          </p:stCondLst>
                                        </p:cTn>
                                        <p:tgtEl>
                                          <p:spTgt spid="178"/>
                                        </p:tgtEl>
                                        <p:attrNameLst>
                                          <p:attrName>style.visibility</p:attrName>
                                        </p:attrNameLst>
                                      </p:cBhvr>
                                      <p:to>
                                        <p:strVal val="visible"/>
                                      </p:to>
                                    </p:set>
                                    <p:anim calcmode="lin" valueType="num">
                                      <p:cBhvr>
                                        <p:cTn id="176" dur="500" fill="hold"/>
                                        <p:tgtEl>
                                          <p:spTgt spid="178"/>
                                        </p:tgtEl>
                                        <p:attrNameLst>
                                          <p:attrName>ppt_w</p:attrName>
                                        </p:attrNameLst>
                                      </p:cBhvr>
                                      <p:tavLst>
                                        <p:tav tm="0">
                                          <p:val>
                                            <p:fltVal val="0"/>
                                          </p:val>
                                        </p:tav>
                                        <p:tav tm="100000">
                                          <p:val>
                                            <p:strVal val="#ppt_w"/>
                                          </p:val>
                                        </p:tav>
                                      </p:tavLst>
                                    </p:anim>
                                    <p:anim calcmode="lin" valueType="num">
                                      <p:cBhvr>
                                        <p:cTn id="177" dur="500" fill="hold"/>
                                        <p:tgtEl>
                                          <p:spTgt spid="178"/>
                                        </p:tgtEl>
                                        <p:attrNameLst>
                                          <p:attrName>ppt_h</p:attrName>
                                        </p:attrNameLst>
                                      </p:cBhvr>
                                      <p:tavLst>
                                        <p:tav tm="0">
                                          <p:val>
                                            <p:fltVal val="0"/>
                                          </p:val>
                                        </p:tav>
                                        <p:tav tm="100000">
                                          <p:val>
                                            <p:strVal val="#ppt_h"/>
                                          </p:val>
                                        </p:tav>
                                      </p:tavLst>
                                    </p:anim>
                                    <p:animEffect transition="in" filter="fade">
                                      <p:cBhvr>
                                        <p:cTn id="178" dur="500"/>
                                        <p:tgtEl>
                                          <p:spTgt spid="178"/>
                                        </p:tgtEl>
                                      </p:cBhvr>
                                    </p:animEffect>
                                  </p:childTnLst>
                                </p:cTn>
                              </p:par>
                            </p:childTnLst>
                          </p:cTn>
                        </p:par>
                      </p:childTnLst>
                    </p:cTn>
                  </p:par>
                  <p:par>
                    <p:cTn id="179" fill="hold">
                      <p:stCondLst>
                        <p:cond delay="indefinite"/>
                      </p:stCondLst>
                      <p:childTnLst>
                        <p:par>
                          <p:cTn id="180" fill="hold">
                            <p:stCondLst>
                              <p:cond delay="0"/>
                            </p:stCondLst>
                            <p:childTnLst>
                              <p:par>
                                <p:cTn id="181" presetID="53" presetClass="exit" presetSubtype="32" fill="hold" grpId="1" nodeType="clickEffect">
                                  <p:stCondLst>
                                    <p:cond delay="0"/>
                                  </p:stCondLst>
                                  <p:childTnLst>
                                    <p:anim calcmode="lin" valueType="num">
                                      <p:cBhvr>
                                        <p:cTn id="182" dur="500"/>
                                        <p:tgtEl>
                                          <p:spTgt spid="136225"/>
                                        </p:tgtEl>
                                        <p:attrNameLst>
                                          <p:attrName>ppt_w</p:attrName>
                                        </p:attrNameLst>
                                      </p:cBhvr>
                                      <p:tavLst>
                                        <p:tav tm="0">
                                          <p:val>
                                            <p:strVal val="ppt_w"/>
                                          </p:val>
                                        </p:tav>
                                        <p:tav tm="100000">
                                          <p:val>
                                            <p:fltVal val="0"/>
                                          </p:val>
                                        </p:tav>
                                      </p:tavLst>
                                    </p:anim>
                                    <p:anim calcmode="lin" valueType="num">
                                      <p:cBhvr>
                                        <p:cTn id="183" dur="500"/>
                                        <p:tgtEl>
                                          <p:spTgt spid="136225"/>
                                        </p:tgtEl>
                                        <p:attrNameLst>
                                          <p:attrName>ppt_h</p:attrName>
                                        </p:attrNameLst>
                                      </p:cBhvr>
                                      <p:tavLst>
                                        <p:tav tm="0">
                                          <p:val>
                                            <p:strVal val="ppt_h"/>
                                          </p:val>
                                        </p:tav>
                                        <p:tav tm="100000">
                                          <p:val>
                                            <p:fltVal val="0"/>
                                          </p:val>
                                        </p:tav>
                                      </p:tavLst>
                                    </p:anim>
                                    <p:animEffect transition="out" filter="fade">
                                      <p:cBhvr>
                                        <p:cTn id="184" dur="500"/>
                                        <p:tgtEl>
                                          <p:spTgt spid="136225"/>
                                        </p:tgtEl>
                                      </p:cBhvr>
                                    </p:animEffect>
                                    <p:set>
                                      <p:cBhvr>
                                        <p:cTn id="185" dur="1" fill="hold">
                                          <p:stCondLst>
                                            <p:cond delay="499"/>
                                          </p:stCondLst>
                                        </p:cTn>
                                        <p:tgtEl>
                                          <p:spTgt spid="136225"/>
                                        </p:tgtEl>
                                        <p:attrNameLst>
                                          <p:attrName>style.visibility</p:attrName>
                                        </p:attrNameLst>
                                      </p:cBhvr>
                                      <p:to>
                                        <p:strVal val="hidden"/>
                                      </p:to>
                                    </p:set>
                                  </p:childTnLst>
                                </p:cTn>
                              </p:par>
                              <p:par>
                                <p:cTn id="186" presetID="53" presetClass="exit" presetSubtype="32" fill="hold" nodeType="withEffect">
                                  <p:stCondLst>
                                    <p:cond delay="0"/>
                                  </p:stCondLst>
                                  <p:childTnLst>
                                    <p:anim calcmode="lin" valueType="num">
                                      <p:cBhvr>
                                        <p:cTn id="187" dur="500"/>
                                        <p:tgtEl>
                                          <p:spTgt spid="169"/>
                                        </p:tgtEl>
                                        <p:attrNameLst>
                                          <p:attrName>ppt_w</p:attrName>
                                        </p:attrNameLst>
                                      </p:cBhvr>
                                      <p:tavLst>
                                        <p:tav tm="0">
                                          <p:val>
                                            <p:strVal val="ppt_w"/>
                                          </p:val>
                                        </p:tav>
                                        <p:tav tm="100000">
                                          <p:val>
                                            <p:fltVal val="0"/>
                                          </p:val>
                                        </p:tav>
                                      </p:tavLst>
                                    </p:anim>
                                    <p:anim calcmode="lin" valueType="num">
                                      <p:cBhvr>
                                        <p:cTn id="188" dur="500"/>
                                        <p:tgtEl>
                                          <p:spTgt spid="169"/>
                                        </p:tgtEl>
                                        <p:attrNameLst>
                                          <p:attrName>ppt_h</p:attrName>
                                        </p:attrNameLst>
                                      </p:cBhvr>
                                      <p:tavLst>
                                        <p:tav tm="0">
                                          <p:val>
                                            <p:strVal val="ppt_h"/>
                                          </p:val>
                                        </p:tav>
                                        <p:tav tm="100000">
                                          <p:val>
                                            <p:fltVal val="0"/>
                                          </p:val>
                                        </p:tav>
                                      </p:tavLst>
                                    </p:anim>
                                    <p:animEffect transition="out" filter="fade">
                                      <p:cBhvr>
                                        <p:cTn id="189" dur="500"/>
                                        <p:tgtEl>
                                          <p:spTgt spid="169"/>
                                        </p:tgtEl>
                                      </p:cBhvr>
                                    </p:animEffect>
                                    <p:set>
                                      <p:cBhvr>
                                        <p:cTn id="190" dur="1" fill="hold">
                                          <p:stCondLst>
                                            <p:cond delay="499"/>
                                          </p:stCondLst>
                                        </p:cTn>
                                        <p:tgtEl>
                                          <p:spTgt spid="169"/>
                                        </p:tgtEl>
                                        <p:attrNameLst>
                                          <p:attrName>style.visibility</p:attrName>
                                        </p:attrNameLst>
                                      </p:cBhvr>
                                      <p:to>
                                        <p:strVal val="hidden"/>
                                      </p:to>
                                    </p:set>
                                  </p:childTnLst>
                                </p:cTn>
                              </p:par>
                              <p:par>
                                <p:cTn id="191" presetID="53" presetClass="exit" presetSubtype="32" fill="hold" grpId="1" nodeType="withEffect">
                                  <p:stCondLst>
                                    <p:cond delay="0"/>
                                  </p:stCondLst>
                                  <p:childTnLst>
                                    <p:anim calcmode="lin" valueType="num">
                                      <p:cBhvr>
                                        <p:cTn id="192" dur="500"/>
                                        <p:tgtEl>
                                          <p:spTgt spid="170"/>
                                        </p:tgtEl>
                                        <p:attrNameLst>
                                          <p:attrName>ppt_w</p:attrName>
                                        </p:attrNameLst>
                                      </p:cBhvr>
                                      <p:tavLst>
                                        <p:tav tm="0">
                                          <p:val>
                                            <p:strVal val="ppt_w"/>
                                          </p:val>
                                        </p:tav>
                                        <p:tav tm="100000">
                                          <p:val>
                                            <p:fltVal val="0"/>
                                          </p:val>
                                        </p:tav>
                                      </p:tavLst>
                                    </p:anim>
                                    <p:anim calcmode="lin" valueType="num">
                                      <p:cBhvr>
                                        <p:cTn id="193" dur="500"/>
                                        <p:tgtEl>
                                          <p:spTgt spid="170"/>
                                        </p:tgtEl>
                                        <p:attrNameLst>
                                          <p:attrName>ppt_h</p:attrName>
                                        </p:attrNameLst>
                                      </p:cBhvr>
                                      <p:tavLst>
                                        <p:tav tm="0">
                                          <p:val>
                                            <p:strVal val="ppt_h"/>
                                          </p:val>
                                        </p:tav>
                                        <p:tav tm="100000">
                                          <p:val>
                                            <p:fltVal val="0"/>
                                          </p:val>
                                        </p:tav>
                                      </p:tavLst>
                                    </p:anim>
                                    <p:animEffect transition="out" filter="fade">
                                      <p:cBhvr>
                                        <p:cTn id="194" dur="500"/>
                                        <p:tgtEl>
                                          <p:spTgt spid="170"/>
                                        </p:tgtEl>
                                      </p:cBhvr>
                                    </p:animEffect>
                                    <p:set>
                                      <p:cBhvr>
                                        <p:cTn id="195" dur="1" fill="hold">
                                          <p:stCondLst>
                                            <p:cond delay="499"/>
                                          </p:stCondLst>
                                        </p:cTn>
                                        <p:tgtEl>
                                          <p:spTgt spid="170"/>
                                        </p:tgtEl>
                                        <p:attrNameLst>
                                          <p:attrName>style.visibility</p:attrName>
                                        </p:attrNameLst>
                                      </p:cBhvr>
                                      <p:to>
                                        <p:strVal val="hidden"/>
                                      </p:to>
                                    </p:set>
                                  </p:childTnLst>
                                </p:cTn>
                              </p:par>
                            </p:childTnLst>
                          </p:cTn>
                        </p:par>
                      </p:childTnLst>
                    </p:cTn>
                  </p:par>
                  <p:par>
                    <p:cTn id="196" fill="hold">
                      <p:stCondLst>
                        <p:cond delay="indefinite"/>
                      </p:stCondLst>
                      <p:childTnLst>
                        <p:par>
                          <p:cTn id="197" fill="hold">
                            <p:stCondLst>
                              <p:cond delay="0"/>
                            </p:stCondLst>
                            <p:childTnLst>
                              <p:par>
                                <p:cTn id="198" presetID="53" presetClass="exit" presetSubtype="32" fill="hold" grpId="1" nodeType="clickEffect">
                                  <p:stCondLst>
                                    <p:cond delay="0"/>
                                  </p:stCondLst>
                                  <p:childTnLst>
                                    <p:anim calcmode="lin" valueType="num">
                                      <p:cBhvr>
                                        <p:cTn id="199" dur="500"/>
                                        <p:tgtEl>
                                          <p:spTgt spid="176"/>
                                        </p:tgtEl>
                                        <p:attrNameLst>
                                          <p:attrName>ppt_w</p:attrName>
                                        </p:attrNameLst>
                                      </p:cBhvr>
                                      <p:tavLst>
                                        <p:tav tm="0">
                                          <p:val>
                                            <p:strVal val="ppt_w"/>
                                          </p:val>
                                        </p:tav>
                                        <p:tav tm="100000">
                                          <p:val>
                                            <p:fltVal val="0"/>
                                          </p:val>
                                        </p:tav>
                                      </p:tavLst>
                                    </p:anim>
                                    <p:anim calcmode="lin" valueType="num">
                                      <p:cBhvr>
                                        <p:cTn id="200" dur="500"/>
                                        <p:tgtEl>
                                          <p:spTgt spid="176"/>
                                        </p:tgtEl>
                                        <p:attrNameLst>
                                          <p:attrName>ppt_h</p:attrName>
                                        </p:attrNameLst>
                                      </p:cBhvr>
                                      <p:tavLst>
                                        <p:tav tm="0">
                                          <p:val>
                                            <p:strVal val="ppt_h"/>
                                          </p:val>
                                        </p:tav>
                                        <p:tav tm="100000">
                                          <p:val>
                                            <p:fltVal val="0"/>
                                          </p:val>
                                        </p:tav>
                                      </p:tavLst>
                                    </p:anim>
                                    <p:animEffect transition="out" filter="fade">
                                      <p:cBhvr>
                                        <p:cTn id="201" dur="500"/>
                                        <p:tgtEl>
                                          <p:spTgt spid="176"/>
                                        </p:tgtEl>
                                      </p:cBhvr>
                                    </p:animEffect>
                                    <p:set>
                                      <p:cBhvr>
                                        <p:cTn id="202" dur="1" fill="hold">
                                          <p:stCondLst>
                                            <p:cond delay="499"/>
                                          </p:stCondLst>
                                        </p:cTn>
                                        <p:tgtEl>
                                          <p:spTgt spid="176"/>
                                        </p:tgtEl>
                                        <p:attrNameLst>
                                          <p:attrName>style.visibility</p:attrName>
                                        </p:attrNameLst>
                                      </p:cBhvr>
                                      <p:to>
                                        <p:strVal val="hidden"/>
                                      </p:to>
                                    </p:set>
                                  </p:childTnLst>
                                </p:cTn>
                              </p:par>
                            </p:childTnLst>
                          </p:cTn>
                        </p:par>
                      </p:childTnLst>
                    </p:cTn>
                  </p:par>
                  <p:par>
                    <p:cTn id="203" fill="hold">
                      <p:stCondLst>
                        <p:cond delay="indefinite"/>
                      </p:stCondLst>
                      <p:childTnLst>
                        <p:par>
                          <p:cTn id="204" fill="hold">
                            <p:stCondLst>
                              <p:cond delay="0"/>
                            </p:stCondLst>
                            <p:childTnLst>
                              <p:par>
                                <p:cTn id="205" presetID="53" presetClass="entr" presetSubtype="16" fill="hold" nodeType="clickEffect">
                                  <p:stCondLst>
                                    <p:cond delay="0"/>
                                  </p:stCondLst>
                                  <p:childTnLst>
                                    <p:set>
                                      <p:cBhvr>
                                        <p:cTn id="206" dur="1" fill="hold">
                                          <p:stCondLst>
                                            <p:cond delay="0"/>
                                          </p:stCondLst>
                                        </p:cTn>
                                        <p:tgtEl>
                                          <p:spTgt spid="12"/>
                                        </p:tgtEl>
                                        <p:attrNameLst>
                                          <p:attrName>style.visibility</p:attrName>
                                        </p:attrNameLst>
                                      </p:cBhvr>
                                      <p:to>
                                        <p:strVal val="visible"/>
                                      </p:to>
                                    </p:set>
                                    <p:anim calcmode="lin" valueType="num">
                                      <p:cBhvr>
                                        <p:cTn id="207" dur="500" fill="hold"/>
                                        <p:tgtEl>
                                          <p:spTgt spid="12"/>
                                        </p:tgtEl>
                                        <p:attrNameLst>
                                          <p:attrName>ppt_w</p:attrName>
                                        </p:attrNameLst>
                                      </p:cBhvr>
                                      <p:tavLst>
                                        <p:tav tm="0">
                                          <p:val>
                                            <p:fltVal val="0"/>
                                          </p:val>
                                        </p:tav>
                                        <p:tav tm="100000">
                                          <p:val>
                                            <p:strVal val="#ppt_w"/>
                                          </p:val>
                                        </p:tav>
                                      </p:tavLst>
                                    </p:anim>
                                    <p:anim calcmode="lin" valueType="num">
                                      <p:cBhvr>
                                        <p:cTn id="208" dur="500" fill="hold"/>
                                        <p:tgtEl>
                                          <p:spTgt spid="12"/>
                                        </p:tgtEl>
                                        <p:attrNameLst>
                                          <p:attrName>ppt_h</p:attrName>
                                        </p:attrNameLst>
                                      </p:cBhvr>
                                      <p:tavLst>
                                        <p:tav tm="0">
                                          <p:val>
                                            <p:fltVal val="0"/>
                                          </p:val>
                                        </p:tav>
                                        <p:tav tm="100000">
                                          <p:val>
                                            <p:strVal val="#ppt_h"/>
                                          </p:val>
                                        </p:tav>
                                      </p:tavLst>
                                    </p:anim>
                                    <p:animEffect transition="in" filter="fade">
                                      <p:cBhvr>
                                        <p:cTn id="209" dur="500"/>
                                        <p:tgtEl>
                                          <p:spTgt spid="12"/>
                                        </p:tgtEl>
                                      </p:cBhvr>
                                    </p:animEffect>
                                  </p:childTnLst>
                                </p:cTn>
                              </p:par>
                              <p:par>
                                <p:cTn id="210" presetID="53" presetClass="entr" presetSubtype="16" fill="hold" nodeType="withEffect">
                                  <p:stCondLst>
                                    <p:cond delay="0"/>
                                  </p:stCondLst>
                                  <p:childTnLst>
                                    <p:set>
                                      <p:cBhvr>
                                        <p:cTn id="211" dur="1" fill="hold">
                                          <p:stCondLst>
                                            <p:cond delay="0"/>
                                          </p:stCondLst>
                                        </p:cTn>
                                        <p:tgtEl>
                                          <p:spTgt spid="63"/>
                                        </p:tgtEl>
                                        <p:attrNameLst>
                                          <p:attrName>style.visibility</p:attrName>
                                        </p:attrNameLst>
                                      </p:cBhvr>
                                      <p:to>
                                        <p:strVal val="visible"/>
                                      </p:to>
                                    </p:set>
                                    <p:anim calcmode="lin" valueType="num">
                                      <p:cBhvr>
                                        <p:cTn id="212" dur="500" fill="hold"/>
                                        <p:tgtEl>
                                          <p:spTgt spid="63"/>
                                        </p:tgtEl>
                                        <p:attrNameLst>
                                          <p:attrName>ppt_w</p:attrName>
                                        </p:attrNameLst>
                                      </p:cBhvr>
                                      <p:tavLst>
                                        <p:tav tm="0">
                                          <p:val>
                                            <p:fltVal val="0"/>
                                          </p:val>
                                        </p:tav>
                                        <p:tav tm="100000">
                                          <p:val>
                                            <p:strVal val="#ppt_w"/>
                                          </p:val>
                                        </p:tav>
                                      </p:tavLst>
                                    </p:anim>
                                    <p:anim calcmode="lin" valueType="num">
                                      <p:cBhvr>
                                        <p:cTn id="213" dur="500" fill="hold"/>
                                        <p:tgtEl>
                                          <p:spTgt spid="63"/>
                                        </p:tgtEl>
                                        <p:attrNameLst>
                                          <p:attrName>ppt_h</p:attrName>
                                        </p:attrNameLst>
                                      </p:cBhvr>
                                      <p:tavLst>
                                        <p:tav tm="0">
                                          <p:val>
                                            <p:fltVal val="0"/>
                                          </p:val>
                                        </p:tav>
                                        <p:tav tm="100000">
                                          <p:val>
                                            <p:strVal val="#ppt_h"/>
                                          </p:val>
                                        </p:tav>
                                      </p:tavLst>
                                    </p:anim>
                                    <p:animEffect transition="in" filter="fade">
                                      <p:cBhvr>
                                        <p:cTn id="214"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animBg="1"/>
      <p:bldP spid="138" grpId="0" animBg="1"/>
      <p:bldP spid="142" grpId="0" animBg="1"/>
      <p:bldP spid="136233" grpId="0" animBg="1"/>
      <p:bldP spid="151" grpId="0" animBg="1"/>
      <p:bldP spid="136230" grpId="0" animBg="1"/>
      <p:bldP spid="153" grpId="0" animBg="1"/>
      <p:bldP spid="180232" grpId="0" animBg="1"/>
      <p:bldP spid="164" grpId="0" animBg="1"/>
      <p:bldP spid="165" grpId="0" animBg="1"/>
      <p:bldP spid="136225" grpId="0" animBg="1"/>
      <p:bldP spid="136225" grpId="1" animBg="1"/>
      <p:bldP spid="170" grpId="0" animBg="1"/>
      <p:bldP spid="170" grpId="1" animBg="1"/>
      <p:bldP spid="172" grpId="0" animBg="1"/>
      <p:bldP spid="176" grpId="0" animBg="1"/>
      <p:bldP spid="176" grpId="1" animBg="1"/>
      <p:bldP spid="177" grpId="0" animBg="1"/>
      <p:bldP spid="178"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8242" name="组合 180223"/>
          <p:cNvGrpSpPr>
            <a:grpSpLocks/>
          </p:cNvGrpSpPr>
          <p:nvPr/>
        </p:nvGrpSpPr>
        <p:grpSpPr bwMode="auto">
          <a:xfrm>
            <a:off x="6515100" y="1123953"/>
            <a:ext cx="3149600" cy="3103033"/>
            <a:chOff x="4885681" y="843558"/>
            <a:chExt cx="2362199" cy="2326457"/>
          </a:xfrm>
        </p:grpSpPr>
        <p:sp>
          <p:nvSpPr>
            <p:cNvPr id="138331" name="Line 2"/>
            <p:cNvSpPr>
              <a:spLocks noChangeShapeType="1"/>
            </p:cNvSpPr>
            <p:nvPr/>
          </p:nvSpPr>
          <p:spPr bwMode="auto">
            <a:xfrm>
              <a:off x="4885681" y="1384077"/>
              <a:ext cx="1587" cy="17859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38332" name="Line 3"/>
            <p:cNvSpPr>
              <a:spLocks noChangeShapeType="1"/>
            </p:cNvSpPr>
            <p:nvPr/>
          </p:nvSpPr>
          <p:spPr bwMode="auto">
            <a:xfrm>
              <a:off x="6536482" y="1384077"/>
              <a:ext cx="0" cy="17605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38333" name="Line 9"/>
            <p:cNvSpPr>
              <a:spLocks noChangeShapeType="1"/>
            </p:cNvSpPr>
            <p:nvPr/>
          </p:nvSpPr>
          <p:spPr bwMode="auto">
            <a:xfrm flipV="1">
              <a:off x="4887268" y="1695227"/>
              <a:ext cx="200925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38334" name="Rectangle 10"/>
            <p:cNvSpPr>
              <a:spLocks noChangeArrowheads="1"/>
            </p:cNvSpPr>
            <p:nvPr/>
          </p:nvSpPr>
          <p:spPr bwMode="auto">
            <a:xfrm>
              <a:off x="5312717" y="1333277"/>
              <a:ext cx="193516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40"/>
              <a:r>
                <a:rPr lang="en-US" altLang="zh-CN" sz="2400" i="1">
                  <a:solidFill>
                    <a:srgbClr val="000000"/>
                  </a:solidFill>
                  <a:ea typeface="宋体" panose="02010600030101010101" pitchFamily="2" charset="-122"/>
                  <a:cs typeface="Times New Roman" panose="02020603050405020304" pitchFamily="18" charset="0"/>
                </a:rPr>
                <a:t>header</a:t>
              </a:r>
              <a:endParaRPr lang="en-US" altLang="zh-CN" sz="2400">
                <a:solidFill>
                  <a:srgbClr val="000000"/>
                </a:solidFill>
                <a:ea typeface="宋体" panose="02010600030101010101" pitchFamily="2" charset="-122"/>
                <a:cs typeface="Times New Roman" panose="02020603050405020304" pitchFamily="18" charset="0"/>
              </a:endParaRPr>
            </a:p>
          </p:txBody>
        </p:sp>
        <p:sp>
          <p:nvSpPr>
            <p:cNvPr id="138335" name="Rectangle 11"/>
            <p:cNvSpPr>
              <a:spLocks noChangeArrowheads="1"/>
            </p:cNvSpPr>
            <p:nvPr/>
          </p:nvSpPr>
          <p:spPr bwMode="auto">
            <a:xfrm>
              <a:off x="5220072" y="1060227"/>
              <a:ext cx="1168400"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40"/>
              <a:r>
                <a:rPr lang="en-US" altLang="zh-CN" sz="2800" i="1">
                  <a:solidFill>
                    <a:srgbClr val="000000"/>
                  </a:solidFill>
                  <a:ea typeface="宋体" panose="02010600030101010101" pitchFamily="2" charset="-122"/>
                  <a:cs typeface="Times New Roman" panose="02020603050405020304" pitchFamily="18" charset="0"/>
                </a:rPr>
                <a:t>sort</a:t>
              </a:r>
            </a:p>
          </p:txBody>
        </p:sp>
        <p:sp>
          <p:nvSpPr>
            <p:cNvPr id="138336" name="Line 12"/>
            <p:cNvSpPr>
              <a:spLocks noChangeShapeType="1"/>
            </p:cNvSpPr>
            <p:nvPr/>
          </p:nvSpPr>
          <p:spPr bwMode="auto">
            <a:xfrm flipV="1">
              <a:off x="4898380" y="1382490"/>
              <a:ext cx="2020887"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38337" name="Line 13"/>
            <p:cNvSpPr>
              <a:spLocks noChangeShapeType="1"/>
            </p:cNvSpPr>
            <p:nvPr/>
          </p:nvSpPr>
          <p:spPr bwMode="auto">
            <a:xfrm>
              <a:off x="5263506" y="1398365"/>
              <a:ext cx="0" cy="2841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38338" name="Line 14"/>
            <p:cNvSpPr>
              <a:spLocks noChangeShapeType="1"/>
            </p:cNvSpPr>
            <p:nvPr/>
          </p:nvSpPr>
          <p:spPr bwMode="auto">
            <a:xfrm>
              <a:off x="5960418" y="1671092"/>
              <a:ext cx="0" cy="14636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38339" name="Line 3"/>
            <p:cNvSpPr>
              <a:spLocks noChangeShapeType="1"/>
            </p:cNvSpPr>
            <p:nvPr/>
          </p:nvSpPr>
          <p:spPr bwMode="auto">
            <a:xfrm>
              <a:off x="6878216" y="1406575"/>
              <a:ext cx="0" cy="17605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38340" name="Line 95"/>
            <p:cNvSpPr>
              <a:spLocks noChangeShapeType="1"/>
            </p:cNvSpPr>
            <p:nvPr/>
          </p:nvSpPr>
          <p:spPr bwMode="auto">
            <a:xfrm>
              <a:off x="4957428" y="847725"/>
              <a:ext cx="0" cy="666377"/>
            </a:xfrm>
            <a:prstGeom prst="line">
              <a:avLst/>
            </a:prstGeom>
            <a:noFill/>
            <a:ln w="25400">
              <a:solidFill>
                <a:schemeClr val="tx2">
                  <a:lumMod val="60000"/>
                  <a:lumOff val="40000"/>
                </a:schemeClr>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38341" name="Line 43"/>
            <p:cNvSpPr>
              <a:spLocks noChangeShapeType="1"/>
            </p:cNvSpPr>
            <p:nvPr/>
          </p:nvSpPr>
          <p:spPr bwMode="auto">
            <a:xfrm>
              <a:off x="4966140" y="843558"/>
              <a:ext cx="181924" cy="0"/>
            </a:xfrm>
            <a:prstGeom prst="line">
              <a:avLst/>
            </a:prstGeom>
            <a:noFill/>
            <a:ln w="25400">
              <a:solidFill>
                <a:schemeClr val="tx2">
                  <a:lumMod val="60000"/>
                  <a:lumOff val="40000"/>
                </a:schemeClr>
              </a:solidFill>
              <a:round/>
              <a:headEnd/>
              <a:tailEnd type="stealth" w="lg" len="lg"/>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grpSp>
      <p:sp>
        <p:nvSpPr>
          <p:cNvPr id="180226" name="Rectangle 3"/>
          <p:cNvSpPr>
            <a:spLocks noGrp="1" noChangeArrowheads="1"/>
          </p:cNvSpPr>
          <p:nvPr>
            <p:ph idx="1"/>
          </p:nvPr>
        </p:nvSpPr>
        <p:spPr>
          <a:xfrm>
            <a:off x="143935" y="3255436"/>
            <a:ext cx="9450917" cy="3534833"/>
          </a:xfrm>
        </p:spPr>
        <p:txBody>
          <a:bodyPr/>
          <a:lstStyle/>
          <a:p>
            <a:pPr>
              <a:lnSpc>
                <a:spcPts val="2400"/>
              </a:lnSpc>
              <a:buNone/>
              <a:defRPr/>
            </a:pPr>
            <a:r>
              <a:rPr lang="en-US" altLang="zh-CN" sz="2400" b="1" i="1" dirty="0">
                <a:solidFill>
                  <a:schemeClr val="tx1"/>
                </a:solidFill>
                <a:ea typeface="楷体_GB2312" pitchFamily="49" charset="-122"/>
                <a:cs typeface="Times New Roman" panose="02020603050405020304" pitchFamily="18" charset="0"/>
              </a:rPr>
              <a:t>P</a:t>
            </a:r>
            <a:r>
              <a:rPr lang="en-US" altLang="zh-CN" sz="2400" b="1" dirty="0">
                <a:solidFill>
                  <a:schemeClr val="tx1"/>
                </a:solidFill>
                <a:ea typeface="楷体_GB2312" pitchFamily="49" charset="-122"/>
                <a:cs typeface="Times New Roman" panose="02020603050405020304" pitchFamily="18" charset="0"/>
              </a:rPr>
              <a:t> </a:t>
            </a:r>
            <a:r>
              <a:rPr lang="en-US" altLang="zh-CN" sz="2400" b="1" dirty="0">
                <a:solidFill>
                  <a:schemeClr val="tx1"/>
                </a:solidFill>
                <a:ea typeface="楷体_GB2312" pitchFamily="49" charset="-122"/>
                <a:cs typeface="Times New Roman" panose="02020603050405020304" pitchFamily="18" charset="0"/>
                <a:sym typeface="Symbol" panose="05050102010706020507" pitchFamily="18" charset="2"/>
              </a:rPr>
              <a:t></a:t>
            </a:r>
            <a:r>
              <a:rPr lang="en-US" altLang="zh-CN" sz="2400" b="1" dirty="0">
                <a:solidFill>
                  <a:schemeClr val="tx1"/>
                </a:solidFill>
                <a:ea typeface="楷体_GB2312" pitchFamily="49" charset="-122"/>
                <a:cs typeface="Times New Roman" panose="02020603050405020304" pitchFamily="18" charset="0"/>
              </a:rPr>
              <a:t> </a:t>
            </a:r>
            <a:r>
              <a:rPr lang="en-US" altLang="zh-CN" sz="2400" b="1" i="1" dirty="0">
                <a:solidFill>
                  <a:srgbClr val="FF0000"/>
                </a:solidFill>
                <a:ea typeface="楷体_GB2312" pitchFamily="49" charset="-122"/>
                <a:cs typeface="Times New Roman" panose="02020603050405020304" pitchFamily="18" charset="0"/>
              </a:rPr>
              <a:t>M</a:t>
            </a:r>
            <a:r>
              <a:rPr lang="en-US" altLang="zh-CN" sz="2400" b="1" i="1" dirty="0">
                <a:ea typeface="楷体_GB2312" pitchFamily="49" charset="-122"/>
                <a:cs typeface="Times New Roman" panose="02020603050405020304" pitchFamily="18" charset="0"/>
              </a:rPr>
              <a:t> </a:t>
            </a:r>
            <a:r>
              <a:rPr lang="en-US" altLang="zh-CN" sz="2400" b="1" i="1" dirty="0">
                <a:solidFill>
                  <a:schemeClr val="tx1"/>
                </a:solidFill>
                <a:ea typeface="楷体_GB2312" pitchFamily="49" charset="-122"/>
                <a:cs typeface="Times New Roman" panose="02020603050405020304" pitchFamily="18" charset="0"/>
              </a:rPr>
              <a:t>D</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zh-CN" altLang="en-US"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addwidth</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top</a:t>
            </a:r>
            <a:r>
              <a:rPr lang="en-US" altLang="zh-CN" sz="2400" b="1" dirty="0">
                <a:solidFill>
                  <a:schemeClr val="tx2">
                    <a:lumMod val="60000"/>
                    <a:lumOff val="40000"/>
                  </a:schemeClr>
                </a:solidFill>
                <a:ea typeface="楷体_GB2312" pitchFamily="49" charset="-122"/>
                <a:cs typeface="Times New Roman" panose="02020603050405020304" pitchFamily="18" charset="0"/>
              </a:rPr>
              <a:t>(</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tblptr</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top</a:t>
            </a:r>
            <a:r>
              <a:rPr lang="en-US" altLang="zh-CN" sz="2400" b="1" dirty="0">
                <a:solidFill>
                  <a:schemeClr val="tx2">
                    <a:lumMod val="60000"/>
                    <a:lumOff val="40000"/>
                  </a:schemeClr>
                </a:solidFill>
                <a:ea typeface="楷体_GB2312" pitchFamily="49" charset="-122"/>
                <a:cs typeface="Times New Roman" panose="02020603050405020304" pitchFamily="18" charset="0"/>
              </a:rPr>
              <a:t>(</a:t>
            </a:r>
            <a:r>
              <a:rPr lang="en-US" altLang="zh-CN" sz="2400" b="1" i="1" dirty="0">
                <a:solidFill>
                  <a:schemeClr val="tx2">
                    <a:lumMod val="60000"/>
                    <a:lumOff val="40000"/>
                  </a:schemeClr>
                </a:solidFill>
                <a:ea typeface="楷体_GB2312" pitchFamily="49" charset="-122"/>
                <a:cs typeface="Times New Roman" panose="02020603050405020304" pitchFamily="18" charset="0"/>
              </a:rPr>
              <a:t>offset</a:t>
            </a:r>
            <a:r>
              <a:rPr lang="en-US" altLang="zh-CN" sz="2400" b="1" dirty="0">
                <a:solidFill>
                  <a:schemeClr val="tx2">
                    <a:lumMod val="60000"/>
                    <a:lumOff val="40000"/>
                  </a:schemeClr>
                </a:solidFill>
                <a:ea typeface="楷体_GB2312" pitchFamily="49" charset="-122"/>
                <a:cs typeface="Times New Roman" panose="02020603050405020304" pitchFamily="18" charset="0"/>
              </a:rPr>
              <a:t>) ); </a:t>
            </a:r>
          </a:p>
          <a:p>
            <a:pPr algn="just" eaLnBrk="1" hangingPunct="1">
              <a:lnSpc>
                <a:spcPts val="2400"/>
              </a:lnSpc>
              <a:spcBef>
                <a:spcPct val="12000"/>
              </a:spcBef>
              <a:buNone/>
              <a:defRPr/>
            </a:pPr>
            <a:r>
              <a:rPr lang="zh-CN" altLang="en-US"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pop</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tblpt</a:t>
            </a:r>
            <a:r>
              <a:rPr lang="en-US" altLang="zh-CN" sz="2400" b="1" dirty="0" err="1">
                <a:solidFill>
                  <a:schemeClr val="tx2">
                    <a:lumMod val="60000"/>
                    <a:lumOff val="40000"/>
                  </a:schemeClr>
                </a:solidFill>
                <a:ea typeface="楷体_GB2312" pitchFamily="49" charset="-122"/>
                <a:cs typeface="Times New Roman" panose="02020603050405020304" pitchFamily="18" charset="0"/>
              </a:rPr>
              <a:t>r</a:t>
            </a:r>
            <a:r>
              <a:rPr lang="en-US" altLang="zh-CN" sz="2400" b="1" dirty="0">
                <a:solidFill>
                  <a:schemeClr val="tx2">
                    <a:lumMod val="60000"/>
                    <a:lumOff val="40000"/>
                  </a:schemeClr>
                </a:solidFill>
                <a:ea typeface="楷体_GB2312" pitchFamily="49" charset="-122"/>
                <a:cs typeface="Times New Roman" panose="02020603050405020304" pitchFamily="18" charset="0"/>
              </a:rPr>
              <a:t> ); </a:t>
            </a:r>
            <a:r>
              <a:rPr lang="en-US" altLang="zh-CN" sz="2400" b="1" i="1" dirty="0">
                <a:solidFill>
                  <a:schemeClr val="tx2">
                    <a:lumMod val="60000"/>
                    <a:lumOff val="40000"/>
                  </a:schemeClr>
                </a:solidFill>
                <a:ea typeface="楷体_GB2312" pitchFamily="49" charset="-122"/>
                <a:cs typeface="Times New Roman" panose="02020603050405020304" pitchFamily="18" charset="0"/>
              </a:rPr>
              <a:t>pop</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offset </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p>
          <a:p>
            <a:pPr algn="just" eaLnBrk="1" hangingPunct="1">
              <a:lnSpc>
                <a:spcPts val="2400"/>
              </a:lnSpc>
              <a:spcBef>
                <a:spcPct val="12000"/>
              </a:spcBef>
              <a:buNone/>
              <a:defRPr/>
            </a:pPr>
            <a:r>
              <a:rPr lang="en-US" altLang="zh-CN" sz="2400" b="1" i="1" dirty="0">
                <a:solidFill>
                  <a:srgbClr val="FF0000"/>
                </a:solidFill>
                <a:ea typeface="楷体_GB2312" pitchFamily="49" charset="-122"/>
                <a:cs typeface="Times New Roman" panose="02020603050405020304" pitchFamily="18" charset="0"/>
              </a:rPr>
              <a:t>M </a:t>
            </a:r>
            <a:r>
              <a:rPr lang="en-US" altLang="zh-CN" sz="2400" b="1" dirty="0">
                <a:solidFill>
                  <a:srgbClr val="FF0000"/>
                </a:solidFill>
                <a:ea typeface="楷体_GB2312" pitchFamily="49" charset="-122"/>
                <a:cs typeface="Times New Roman" panose="02020603050405020304" pitchFamily="18" charset="0"/>
                <a:sym typeface="Symbol" panose="05050102010706020507" pitchFamily="18" charset="2"/>
              </a:rPr>
              <a:t></a:t>
            </a:r>
            <a:r>
              <a:rPr lang="en-US" altLang="zh-CN" sz="2400" b="1" dirty="0">
                <a:solidFill>
                  <a:srgbClr val="FF0000"/>
                </a:solidFill>
                <a:ea typeface="楷体_GB2312" pitchFamily="49" charset="-122"/>
                <a:cs typeface="Times New Roman" panose="02020603050405020304" pitchFamily="18" charset="0"/>
              </a:rPr>
              <a:t> </a:t>
            </a:r>
            <a:r>
              <a:rPr lang="en-US" altLang="zh-CN" sz="2400" b="1" i="1" dirty="0">
                <a:solidFill>
                  <a:srgbClr val="FF0000"/>
                </a:solidFill>
                <a:ea typeface="楷体_GB2312" pitchFamily="49" charset="-122"/>
                <a:cs typeface="Times New Roman" panose="02020603050405020304" pitchFamily="18" charset="0"/>
                <a:sym typeface="Symbol" panose="05050102010706020507" pitchFamily="18" charset="2"/>
              </a:rPr>
              <a:t></a:t>
            </a:r>
            <a:r>
              <a:rPr lang="en-US" altLang="zh-CN" sz="2400" b="1" dirty="0">
                <a:ea typeface="楷体_GB2312" pitchFamily="49" charset="-122"/>
                <a:cs typeface="Times New Roman" panose="02020603050405020304" pitchFamily="18" charset="0"/>
                <a:sym typeface="Symbol" panose="05050102010706020507" pitchFamily="18" charset="2"/>
              </a:rPr>
              <a:t>	</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t </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mktable</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nil </a:t>
            </a:r>
            <a:r>
              <a:rPr lang="en-US" altLang="zh-CN" sz="2400" b="1" dirty="0">
                <a:solidFill>
                  <a:schemeClr val="tx2">
                    <a:lumMod val="60000"/>
                    <a:lumOff val="40000"/>
                  </a:schemeClr>
                </a:solidFill>
                <a:ea typeface="楷体_GB2312" pitchFamily="49" charset="-122"/>
                <a:cs typeface="Times New Roman" panose="02020603050405020304" pitchFamily="18" charset="0"/>
              </a:rPr>
              <a:t>);</a:t>
            </a:r>
          </a:p>
          <a:p>
            <a:pPr algn="just" eaLnBrk="1" hangingPunct="1">
              <a:lnSpc>
                <a:spcPts val="2400"/>
              </a:lnSpc>
              <a:spcBef>
                <a:spcPct val="12000"/>
              </a:spcBef>
              <a:buNone/>
              <a:defRPr/>
            </a:pP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push</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t</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tblptr</a:t>
            </a:r>
            <a:r>
              <a:rPr lang="en-US" altLang="zh-CN" sz="2400" b="1" dirty="0">
                <a:solidFill>
                  <a:schemeClr val="tx2">
                    <a:lumMod val="60000"/>
                    <a:lumOff val="40000"/>
                  </a:schemeClr>
                </a:solidFill>
                <a:ea typeface="楷体_GB2312" pitchFamily="49" charset="-122"/>
                <a:cs typeface="Times New Roman" panose="02020603050405020304" pitchFamily="18" charset="0"/>
              </a:rPr>
              <a:t> ); </a:t>
            </a:r>
            <a:r>
              <a:rPr lang="en-US" altLang="zh-CN" sz="2400" b="1" i="1" dirty="0">
                <a:solidFill>
                  <a:schemeClr val="tx2">
                    <a:lumMod val="60000"/>
                    <a:lumOff val="40000"/>
                  </a:schemeClr>
                </a:solidFill>
                <a:ea typeface="楷体_GB2312" pitchFamily="49" charset="-122"/>
                <a:cs typeface="Times New Roman" panose="02020603050405020304" pitchFamily="18" charset="0"/>
              </a:rPr>
              <a:t>push</a:t>
            </a:r>
            <a:r>
              <a:rPr lang="en-US" altLang="zh-CN" sz="2400" b="1" dirty="0">
                <a:solidFill>
                  <a:schemeClr val="tx2">
                    <a:lumMod val="60000"/>
                    <a:lumOff val="40000"/>
                  </a:schemeClr>
                </a:solidFill>
                <a:ea typeface="楷体_GB2312" pitchFamily="49" charset="-122"/>
                <a:cs typeface="Times New Roman" panose="02020603050405020304" pitchFamily="18" charset="0"/>
              </a:rPr>
              <a:t>( 0, </a:t>
            </a:r>
            <a:r>
              <a:rPr lang="en-US" altLang="zh-CN" sz="2400" b="1" i="1" dirty="0">
                <a:solidFill>
                  <a:schemeClr val="tx2">
                    <a:lumMod val="60000"/>
                    <a:lumOff val="40000"/>
                  </a:schemeClr>
                </a:solidFill>
                <a:ea typeface="楷体_GB2312" pitchFamily="49" charset="-122"/>
                <a:cs typeface="Times New Roman" panose="02020603050405020304" pitchFamily="18" charset="0"/>
              </a:rPr>
              <a:t>offset</a:t>
            </a:r>
            <a:r>
              <a:rPr lang="en-US" altLang="zh-CN" sz="2400" b="1" dirty="0">
                <a:solidFill>
                  <a:schemeClr val="tx2">
                    <a:lumMod val="60000"/>
                    <a:lumOff val="40000"/>
                  </a:schemeClr>
                </a:solidFill>
                <a:ea typeface="楷体_GB2312" pitchFamily="49" charset="-122"/>
                <a:cs typeface="Times New Roman" panose="02020603050405020304" pitchFamily="18" charset="0"/>
              </a:rPr>
              <a:t> ); }</a:t>
            </a:r>
          </a:p>
          <a:p>
            <a:pPr algn="just" eaLnBrk="1" hangingPunct="1">
              <a:lnSpc>
                <a:spcPts val="2400"/>
              </a:lnSpc>
              <a:spcBef>
                <a:spcPct val="12000"/>
              </a:spcBef>
              <a:buNone/>
              <a:defRPr/>
            </a:pPr>
            <a:r>
              <a:rPr lang="en-US" altLang="zh-CN" sz="2400" b="1" i="1" dirty="0">
                <a:solidFill>
                  <a:schemeClr val="tx1"/>
                </a:solidFill>
                <a:ea typeface="楷体_GB2312" pitchFamily="49" charset="-122"/>
                <a:cs typeface="Times New Roman" panose="02020603050405020304" pitchFamily="18" charset="0"/>
              </a:rPr>
              <a:t>D</a:t>
            </a:r>
            <a:r>
              <a:rPr lang="en-US" altLang="zh-CN" sz="2400" b="1" dirty="0">
                <a:solidFill>
                  <a:schemeClr val="tx1"/>
                </a:solidFill>
                <a:ea typeface="楷体_GB2312" pitchFamily="49" charset="-122"/>
                <a:cs typeface="Times New Roman" panose="02020603050405020304" pitchFamily="18" charset="0"/>
              </a:rPr>
              <a:t> </a:t>
            </a:r>
            <a:r>
              <a:rPr lang="en-US" altLang="zh-CN" sz="2400" b="1" dirty="0">
                <a:solidFill>
                  <a:schemeClr val="tx1"/>
                </a:solidFill>
                <a:ea typeface="楷体_GB2312" pitchFamily="49" charset="-122"/>
                <a:cs typeface="Times New Roman" panose="02020603050405020304" pitchFamily="18" charset="0"/>
                <a:sym typeface="Symbol" panose="05050102010706020507" pitchFamily="18" charset="2"/>
              </a:rPr>
              <a:t></a:t>
            </a:r>
            <a:r>
              <a:rPr lang="en-US" altLang="zh-CN" sz="2400" b="1" dirty="0">
                <a:solidFill>
                  <a:schemeClr val="tx1"/>
                </a:solidFill>
                <a:ea typeface="楷体_GB2312" pitchFamily="49" charset="-122"/>
                <a:cs typeface="Times New Roman" panose="02020603050405020304" pitchFamily="18" charset="0"/>
              </a:rPr>
              <a:t> </a:t>
            </a:r>
            <a:r>
              <a:rPr lang="en-US" altLang="zh-CN" sz="2400" b="1" i="1" dirty="0">
                <a:solidFill>
                  <a:schemeClr val="tx1"/>
                </a:solidFill>
                <a:ea typeface="楷体_GB2312" pitchFamily="49" charset="-122"/>
                <a:cs typeface="Times New Roman" panose="02020603050405020304" pitchFamily="18" charset="0"/>
              </a:rPr>
              <a:t>D</a:t>
            </a:r>
            <a:r>
              <a:rPr lang="en-US" altLang="zh-CN" sz="2400" b="1" i="1" baseline="-30000" dirty="0">
                <a:solidFill>
                  <a:schemeClr val="tx1"/>
                </a:solidFill>
                <a:ea typeface="楷体_GB2312" pitchFamily="49" charset="-122"/>
                <a:cs typeface="Times New Roman" panose="02020603050405020304" pitchFamily="18" charset="0"/>
              </a:rPr>
              <a:t>1 </a:t>
            </a:r>
            <a:r>
              <a:rPr lang="en-US" altLang="zh-CN" sz="2400" b="1" dirty="0">
                <a:solidFill>
                  <a:schemeClr val="tx1"/>
                </a:solidFill>
                <a:ea typeface="楷体_GB2312" pitchFamily="49" charset="-122"/>
                <a:cs typeface="Times New Roman" panose="02020603050405020304" pitchFamily="18" charset="0"/>
              </a:rPr>
              <a:t> </a:t>
            </a:r>
            <a:r>
              <a:rPr lang="en-US" altLang="zh-CN" sz="2400" b="1" i="1" dirty="0">
                <a:solidFill>
                  <a:schemeClr val="tx1"/>
                </a:solidFill>
                <a:ea typeface="楷体_GB2312" pitchFamily="49" charset="-122"/>
                <a:cs typeface="Times New Roman" panose="02020603050405020304" pitchFamily="18" charset="0"/>
              </a:rPr>
              <a:t>D</a:t>
            </a:r>
            <a:r>
              <a:rPr lang="en-US" altLang="zh-CN" sz="2400" b="1" i="1" baseline="-30000" dirty="0">
                <a:solidFill>
                  <a:schemeClr val="tx1"/>
                </a:solidFill>
                <a:ea typeface="楷体_GB2312" pitchFamily="49" charset="-122"/>
                <a:cs typeface="Times New Roman" panose="02020603050405020304" pitchFamily="18" charset="0"/>
              </a:rPr>
              <a:t>2</a:t>
            </a:r>
            <a:endParaRPr lang="en-US" altLang="zh-CN" sz="2400" b="1" i="1" dirty="0">
              <a:solidFill>
                <a:schemeClr val="tx1"/>
              </a:solidFill>
              <a:ea typeface="楷体_GB2312" pitchFamily="49" charset="-122"/>
              <a:cs typeface="Times New Roman" panose="02020603050405020304" pitchFamily="18" charset="0"/>
            </a:endParaRPr>
          </a:p>
          <a:p>
            <a:pPr algn="just" eaLnBrk="1" hangingPunct="1">
              <a:lnSpc>
                <a:spcPts val="2400"/>
              </a:lnSpc>
              <a:spcBef>
                <a:spcPct val="12000"/>
              </a:spcBef>
              <a:buNone/>
              <a:defRPr/>
            </a:pPr>
            <a:r>
              <a:rPr lang="en-US" altLang="zh-CN" sz="2400" b="1" i="1" dirty="0" err="1">
                <a:solidFill>
                  <a:schemeClr val="tx1"/>
                </a:solidFill>
                <a:ea typeface="楷体_GB2312" pitchFamily="49" charset="-122"/>
                <a:cs typeface="Times New Roman" panose="02020603050405020304" pitchFamily="18" charset="0"/>
              </a:rPr>
              <a:t>D</a:t>
            </a:r>
            <a:r>
              <a:rPr lang="en-US" altLang="zh-CN" sz="2400" b="1" i="1" baseline="-30000" dirty="0" err="1">
                <a:solidFill>
                  <a:schemeClr val="tx1"/>
                </a:solidFill>
                <a:ea typeface="楷体_GB2312" pitchFamily="49" charset="-122"/>
                <a:cs typeface="Times New Roman" panose="02020603050405020304" pitchFamily="18" charset="0"/>
              </a:rPr>
              <a:t>p</a:t>
            </a:r>
            <a:r>
              <a:rPr lang="en-US" altLang="zh-CN" sz="2400" b="1" i="1" dirty="0">
                <a:solidFill>
                  <a:schemeClr val="tx1"/>
                </a:solidFill>
                <a:ea typeface="楷体_GB2312" pitchFamily="49" charset="-122"/>
                <a:cs typeface="Times New Roman" panose="02020603050405020304" pitchFamily="18" charset="0"/>
              </a:rPr>
              <a:t> </a:t>
            </a:r>
            <a:r>
              <a:rPr lang="en-US" altLang="zh-CN" sz="2400" b="1" dirty="0">
                <a:solidFill>
                  <a:schemeClr val="tx1"/>
                </a:solidFill>
                <a:ea typeface="楷体_GB2312" pitchFamily="49" charset="-122"/>
                <a:cs typeface="Times New Roman" panose="02020603050405020304" pitchFamily="18" charset="0"/>
                <a:sym typeface="Symbol" panose="05050102010706020507" pitchFamily="18" charset="2"/>
              </a:rPr>
              <a:t></a:t>
            </a:r>
            <a:r>
              <a:rPr lang="en-US" altLang="zh-CN" sz="2400" b="1" dirty="0">
                <a:solidFill>
                  <a:schemeClr val="tx1"/>
                </a:solidFill>
                <a:ea typeface="楷体_GB2312" pitchFamily="49" charset="-122"/>
                <a:cs typeface="Times New Roman" panose="02020603050405020304" pitchFamily="18" charset="0"/>
              </a:rPr>
              <a:t> </a:t>
            </a:r>
            <a:r>
              <a:rPr lang="en-US" altLang="zh-CN" sz="2400" b="1" dirty="0" err="1">
                <a:solidFill>
                  <a:schemeClr val="tx1"/>
                </a:solidFill>
                <a:ea typeface="楷体_GB2312" pitchFamily="49" charset="-122"/>
                <a:cs typeface="Times New Roman" panose="02020603050405020304" pitchFamily="18" charset="0"/>
              </a:rPr>
              <a:t>proc</a:t>
            </a:r>
            <a:r>
              <a:rPr lang="en-US" altLang="zh-CN" sz="2400" b="1" dirty="0">
                <a:solidFill>
                  <a:schemeClr val="tx1"/>
                </a:solidFill>
                <a:ea typeface="楷体_GB2312" pitchFamily="49" charset="-122"/>
                <a:cs typeface="Times New Roman" panose="02020603050405020304" pitchFamily="18" charset="0"/>
              </a:rPr>
              <a:t> id ; </a:t>
            </a:r>
            <a:r>
              <a:rPr lang="en-US" altLang="zh-CN" sz="2400" b="1" i="1" dirty="0">
                <a:solidFill>
                  <a:srgbClr val="FF0000"/>
                </a:solidFill>
                <a:ea typeface="楷体_GB2312" pitchFamily="49" charset="-122"/>
                <a:cs typeface="Times New Roman" panose="02020603050405020304" pitchFamily="18" charset="0"/>
              </a:rPr>
              <a:t>N</a:t>
            </a:r>
            <a:r>
              <a:rPr lang="en-US" altLang="zh-CN" sz="2400" b="1" i="1" dirty="0">
                <a:ea typeface="楷体_GB2312" pitchFamily="49" charset="-122"/>
                <a:cs typeface="Times New Roman" panose="02020603050405020304" pitchFamily="18" charset="0"/>
              </a:rPr>
              <a:t> </a:t>
            </a:r>
            <a:r>
              <a:rPr lang="en-US" altLang="zh-CN" sz="2400" b="1" i="1" dirty="0">
                <a:solidFill>
                  <a:schemeClr val="tx1"/>
                </a:solidFill>
                <a:ea typeface="楷体_GB2312" pitchFamily="49" charset="-122"/>
                <a:cs typeface="Times New Roman" panose="02020603050405020304" pitchFamily="18" charset="0"/>
              </a:rPr>
              <a:t>D</a:t>
            </a:r>
            <a:r>
              <a:rPr lang="en-US" altLang="zh-CN" sz="2400" b="1" i="1" baseline="-30000" dirty="0">
                <a:solidFill>
                  <a:schemeClr val="tx1"/>
                </a:solidFill>
                <a:ea typeface="楷体_GB2312" pitchFamily="49" charset="-122"/>
                <a:cs typeface="Times New Roman" panose="02020603050405020304" pitchFamily="18" charset="0"/>
              </a:rPr>
              <a:t>1</a:t>
            </a:r>
            <a:r>
              <a:rPr lang="en-US" altLang="zh-CN" sz="2400" b="1" dirty="0">
                <a:solidFill>
                  <a:schemeClr val="tx1"/>
                </a:solidFill>
                <a:ea typeface="楷体_GB2312" pitchFamily="49" charset="-122"/>
                <a:cs typeface="Times New Roman" panose="02020603050405020304" pitchFamily="18" charset="0"/>
              </a:rPr>
              <a:t> </a:t>
            </a:r>
            <a:r>
              <a:rPr lang="en-US" altLang="zh-CN" sz="2400" b="1" i="1" dirty="0">
                <a:solidFill>
                  <a:schemeClr val="tx1"/>
                </a:solidFill>
                <a:ea typeface="楷体_GB2312" pitchFamily="49" charset="-122"/>
                <a:cs typeface="Times New Roman" panose="02020603050405020304" pitchFamily="18" charset="0"/>
              </a:rPr>
              <a:t>S </a:t>
            </a:r>
            <a:r>
              <a:rPr lang="en-US" altLang="zh-CN" sz="2400" b="1" dirty="0">
                <a:solidFill>
                  <a:schemeClr val="tx2">
                    <a:lumMod val="60000"/>
                    <a:lumOff val="40000"/>
                  </a:schemeClr>
                </a:solidFill>
                <a:ea typeface="楷体_GB2312" pitchFamily="49" charset="-122"/>
                <a:cs typeface="Times New Roman" panose="02020603050405020304" pitchFamily="18" charset="0"/>
              </a:rPr>
              <a:t>{</a:t>
            </a:r>
            <a:r>
              <a:rPr lang="en-US" altLang="zh-CN" sz="2400" b="1" i="1" dirty="0">
                <a:solidFill>
                  <a:schemeClr val="tx2">
                    <a:lumMod val="60000"/>
                    <a:lumOff val="40000"/>
                  </a:schemeClr>
                </a:solidFill>
                <a:ea typeface="楷体_GB2312" pitchFamily="49" charset="-122"/>
                <a:cs typeface="Times New Roman" panose="02020603050405020304" pitchFamily="18" charset="0"/>
              </a:rPr>
              <a:t> t </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top</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tblptr</a:t>
            </a:r>
            <a:r>
              <a:rPr lang="en-US" altLang="zh-CN" sz="2400" b="1" dirty="0">
                <a:solidFill>
                  <a:schemeClr val="tx2">
                    <a:lumMod val="60000"/>
                    <a:lumOff val="40000"/>
                  </a:schemeClr>
                </a:solidFill>
                <a:ea typeface="楷体_GB2312" pitchFamily="49" charset="-122"/>
                <a:cs typeface="Times New Roman" panose="02020603050405020304" pitchFamily="18" charset="0"/>
              </a:rPr>
              <a:t> ); </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addwidth</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t</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top</a:t>
            </a:r>
            <a:r>
              <a:rPr lang="en-US" altLang="zh-CN" sz="2400" b="1" dirty="0">
                <a:solidFill>
                  <a:schemeClr val="tx2">
                    <a:lumMod val="60000"/>
                    <a:lumOff val="40000"/>
                  </a:schemeClr>
                </a:solidFill>
                <a:ea typeface="楷体_GB2312" pitchFamily="49" charset="-122"/>
                <a:cs typeface="Times New Roman" panose="02020603050405020304" pitchFamily="18" charset="0"/>
              </a:rPr>
              <a:t>(</a:t>
            </a:r>
            <a:r>
              <a:rPr lang="en-US" altLang="zh-CN" sz="2400" b="1" i="1" dirty="0">
                <a:solidFill>
                  <a:schemeClr val="tx2">
                    <a:lumMod val="60000"/>
                    <a:lumOff val="40000"/>
                  </a:schemeClr>
                </a:solidFill>
                <a:ea typeface="楷体_GB2312" pitchFamily="49" charset="-122"/>
                <a:cs typeface="Times New Roman" panose="02020603050405020304" pitchFamily="18" charset="0"/>
              </a:rPr>
              <a:t>offset</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p>
          <a:p>
            <a:pPr algn="just" eaLnBrk="1" hangingPunct="1">
              <a:lnSpc>
                <a:spcPts val="2400"/>
              </a:lnSpc>
              <a:spcBef>
                <a:spcPct val="12000"/>
              </a:spcBef>
              <a:buNone/>
              <a:defRPr/>
            </a:pP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pop</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tblptr</a:t>
            </a:r>
            <a:r>
              <a:rPr lang="en-US" altLang="zh-CN" sz="2400" b="1" dirty="0">
                <a:solidFill>
                  <a:schemeClr val="tx2">
                    <a:lumMod val="60000"/>
                    <a:lumOff val="40000"/>
                  </a:schemeClr>
                </a:solidFill>
                <a:ea typeface="楷体_GB2312" pitchFamily="49" charset="-122"/>
                <a:cs typeface="Times New Roman" panose="02020603050405020304" pitchFamily="18" charset="0"/>
              </a:rPr>
              <a:t> ); </a:t>
            </a:r>
            <a:r>
              <a:rPr lang="en-US" altLang="zh-CN" sz="2400" b="1" i="1" dirty="0">
                <a:solidFill>
                  <a:schemeClr val="tx2">
                    <a:lumMod val="60000"/>
                    <a:lumOff val="40000"/>
                  </a:schemeClr>
                </a:solidFill>
                <a:ea typeface="楷体_GB2312" pitchFamily="49" charset="-122"/>
                <a:cs typeface="Times New Roman" panose="02020603050405020304" pitchFamily="18" charset="0"/>
              </a:rPr>
              <a:t>pop</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offset</a:t>
            </a:r>
            <a:r>
              <a:rPr lang="en-US" altLang="zh-CN" sz="2400" b="1" dirty="0">
                <a:solidFill>
                  <a:schemeClr val="tx2">
                    <a:lumMod val="60000"/>
                    <a:lumOff val="40000"/>
                  </a:schemeClr>
                </a:solidFill>
                <a:ea typeface="楷体_GB2312" pitchFamily="49" charset="-122"/>
                <a:cs typeface="Times New Roman" panose="02020603050405020304" pitchFamily="18" charset="0"/>
              </a:rPr>
              <a:t> ); </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enterproc</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top</a:t>
            </a:r>
            <a:r>
              <a:rPr lang="en-US" altLang="zh-CN" sz="2400" b="1" dirty="0">
                <a:solidFill>
                  <a:schemeClr val="tx2">
                    <a:lumMod val="60000"/>
                    <a:lumOff val="40000"/>
                  </a:schemeClr>
                </a:solidFill>
                <a:ea typeface="楷体_GB2312" pitchFamily="49" charset="-122"/>
                <a:cs typeface="Times New Roman" panose="02020603050405020304" pitchFamily="18" charset="0"/>
              </a:rPr>
              <a:t>(</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tblptr</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dirty="0" err="1">
                <a:solidFill>
                  <a:schemeClr val="tx2">
                    <a:lumMod val="60000"/>
                    <a:lumOff val="40000"/>
                  </a:schemeClr>
                </a:solidFill>
                <a:ea typeface="楷体_GB2312" pitchFamily="49" charset="-122"/>
                <a:cs typeface="Times New Roman" panose="02020603050405020304" pitchFamily="18" charset="0"/>
              </a:rPr>
              <a:t>id.</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lexeme</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t</a:t>
            </a:r>
            <a:r>
              <a:rPr lang="en-US" altLang="zh-CN" sz="2400" b="1" dirty="0">
                <a:solidFill>
                  <a:schemeClr val="tx2">
                    <a:lumMod val="60000"/>
                    <a:lumOff val="40000"/>
                  </a:schemeClr>
                </a:solidFill>
                <a:ea typeface="楷体_GB2312" pitchFamily="49" charset="-122"/>
                <a:cs typeface="Times New Roman" panose="02020603050405020304" pitchFamily="18" charset="0"/>
              </a:rPr>
              <a:t> ); }</a:t>
            </a:r>
          </a:p>
          <a:p>
            <a:pPr algn="just" eaLnBrk="1" hangingPunct="1">
              <a:lnSpc>
                <a:spcPts val="2400"/>
              </a:lnSpc>
              <a:spcBef>
                <a:spcPct val="12000"/>
              </a:spcBef>
              <a:buNone/>
              <a:defRPr/>
            </a:pPr>
            <a:r>
              <a:rPr lang="en-US" altLang="zh-CN" sz="2400" b="1" i="1" dirty="0" err="1">
                <a:solidFill>
                  <a:schemeClr val="tx1"/>
                </a:solidFill>
                <a:ea typeface="楷体_GB2312" pitchFamily="49" charset="-122"/>
                <a:cs typeface="Times New Roman" panose="02020603050405020304" pitchFamily="18" charset="0"/>
              </a:rPr>
              <a:t>D</a:t>
            </a:r>
            <a:r>
              <a:rPr lang="en-US" altLang="zh-CN" sz="2400" b="1" i="1" baseline="-30000" dirty="0" err="1">
                <a:solidFill>
                  <a:schemeClr val="tx1"/>
                </a:solidFill>
                <a:ea typeface="楷体_GB2312" pitchFamily="49" charset="-122"/>
                <a:cs typeface="Times New Roman" panose="02020603050405020304" pitchFamily="18" charset="0"/>
              </a:rPr>
              <a:t>v</a:t>
            </a:r>
            <a:r>
              <a:rPr lang="en-US" altLang="zh-CN" sz="2400" b="1" dirty="0">
                <a:solidFill>
                  <a:schemeClr val="tx1"/>
                </a:solidFill>
                <a:ea typeface="楷体_GB2312" pitchFamily="49" charset="-122"/>
                <a:cs typeface="Times New Roman" panose="02020603050405020304" pitchFamily="18" charset="0"/>
                <a:sym typeface="Symbol" panose="05050102010706020507" pitchFamily="18" charset="2"/>
              </a:rPr>
              <a:t> </a:t>
            </a:r>
            <a:r>
              <a:rPr lang="en-US" altLang="zh-CN" sz="2400" b="1" dirty="0">
                <a:solidFill>
                  <a:schemeClr val="tx1"/>
                </a:solidFill>
                <a:ea typeface="楷体_GB2312" pitchFamily="49" charset="-122"/>
                <a:cs typeface="Times New Roman" panose="02020603050405020304" pitchFamily="18" charset="0"/>
              </a:rPr>
              <a:t>id: </a:t>
            </a:r>
            <a:r>
              <a:rPr lang="en-US" altLang="zh-CN" sz="2400" b="1" i="1" dirty="0">
                <a:solidFill>
                  <a:schemeClr val="tx1"/>
                </a:solidFill>
                <a:ea typeface="楷体_GB2312" pitchFamily="49" charset="-122"/>
                <a:cs typeface="Times New Roman" panose="02020603050405020304" pitchFamily="18" charset="0"/>
              </a:rPr>
              <a:t>T</a:t>
            </a:r>
            <a:r>
              <a:rPr lang="en-US" altLang="zh-CN" sz="2400" b="1" dirty="0">
                <a:solidFill>
                  <a:schemeClr val="tx1"/>
                </a:solidFill>
                <a:ea typeface="楷体_GB2312" pitchFamily="49" charset="-122"/>
                <a:cs typeface="Times New Roman" panose="02020603050405020304" pitchFamily="18" charset="0"/>
              </a:rPr>
              <a:t> ; </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enter</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top</a:t>
            </a:r>
            <a:r>
              <a:rPr lang="en-US" altLang="zh-CN" sz="2400" b="1" dirty="0">
                <a:solidFill>
                  <a:schemeClr val="tx2">
                    <a:lumMod val="60000"/>
                    <a:lumOff val="40000"/>
                  </a:schemeClr>
                </a:solidFill>
                <a:ea typeface="楷体_GB2312" pitchFamily="49" charset="-122"/>
                <a:cs typeface="Times New Roman" panose="02020603050405020304" pitchFamily="18" charset="0"/>
              </a:rPr>
              <a:t>(</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tblptr</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dirty="0" err="1">
                <a:solidFill>
                  <a:schemeClr val="tx2">
                    <a:lumMod val="60000"/>
                    <a:lumOff val="40000"/>
                  </a:schemeClr>
                </a:solidFill>
                <a:ea typeface="楷体_GB2312" pitchFamily="49" charset="-122"/>
                <a:cs typeface="Times New Roman" panose="02020603050405020304" pitchFamily="18" charset="0"/>
              </a:rPr>
              <a:t>id.</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lexeme</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T.type</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top</a:t>
            </a:r>
            <a:r>
              <a:rPr lang="en-US" altLang="zh-CN" sz="2400" b="1" dirty="0">
                <a:solidFill>
                  <a:schemeClr val="tx2">
                    <a:lumMod val="60000"/>
                    <a:lumOff val="40000"/>
                  </a:schemeClr>
                </a:solidFill>
                <a:ea typeface="楷体_GB2312" pitchFamily="49" charset="-122"/>
                <a:cs typeface="Times New Roman" panose="02020603050405020304" pitchFamily="18" charset="0"/>
              </a:rPr>
              <a:t>(</a:t>
            </a:r>
            <a:r>
              <a:rPr lang="en-US" altLang="zh-CN" sz="2400" b="1" i="1" dirty="0">
                <a:solidFill>
                  <a:schemeClr val="tx2">
                    <a:lumMod val="60000"/>
                    <a:lumOff val="40000"/>
                  </a:schemeClr>
                </a:solidFill>
                <a:ea typeface="楷体_GB2312" pitchFamily="49" charset="-122"/>
                <a:cs typeface="Times New Roman" panose="02020603050405020304" pitchFamily="18" charset="0"/>
              </a:rPr>
              <a:t>offset</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p>
          <a:p>
            <a:pPr algn="just" eaLnBrk="1" hangingPunct="1">
              <a:lnSpc>
                <a:spcPts val="2400"/>
              </a:lnSpc>
              <a:spcBef>
                <a:spcPct val="12000"/>
              </a:spcBef>
              <a:buNone/>
              <a:defRPr/>
            </a:pP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top</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offset</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zh-CN" altLang="en-US"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top</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offset</a:t>
            </a:r>
            <a:r>
              <a:rPr lang="zh-CN" altLang="en-US" sz="2400" b="1" dirty="0">
                <a:solidFill>
                  <a:schemeClr val="tx2">
                    <a:lumMod val="60000"/>
                    <a:lumOff val="40000"/>
                  </a:schemeClr>
                </a:solidFill>
                <a:ea typeface="楷体_GB2312" pitchFamily="49" charset="-122"/>
                <a:cs typeface="Times New Roman" panose="02020603050405020304" pitchFamily="18" charset="0"/>
              </a:rPr>
              <a:t>）</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T.width</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p>
          <a:p>
            <a:pPr algn="just" eaLnBrk="1" hangingPunct="1">
              <a:lnSpc>
                <a:spcPts val="2400"/>
              </a:lnSpc>
              <a:spcBef>
                <a:spcPct val="12000"/>
              </a:spcBef>
              <a:buNone/>
              <a:defRPr/>
            </a:pPr>
            <a:r>
              <a:rPr lang="en-US" altLang="zh-CN" sz="2400" b="1" i="1" dirty="0">
                <a:solidFill>
                  <a:srgbClr val="FF0000"/>
                </a:solidFill>
                <a:ea typeface="楷体_GB2312" pitchFamily="49" charset="-122"/>
                <a:cs typeface="Times New Roman" panose="02020603050405020304" pitchFamily="18" charset="0"/>
              </a:rPr>
              <a:t>N </a:t>
            </a:r>
            <a:r>
              <a:rPr lang="en-US" altLang="zh-CN" sz="2400" b="1" dirty="0">
                <a:solidFill>
                  <a:srgbClr val="FF0000"/>
                </a:solidFill>
                <a:ea typeface="楷体_GB2312" pitchFamily="49" charset="-122"/>
                <a:cs typeface="Times New Roman" panose="02020603050405020304" pitchFamily="18" charset="0"/>
                <a:sym typeface="Symbol" panose="05050102010706020507" pitchFamily="18" charset="2"/>
              </a:rPr>
              <a:t></a:t>
            </a:r>
            <a:r>
              <a:rPr lang="en-US" altLang="zh-CN" sz="2400" b="1" dirty="0">
                <a:solidFill>
                  <a:srgbClr val="FF0000"/>
                </a:solidFill>
                <a:ea typeface="楷体_GB2312" pitchFamily="49" charset="-122"/>
                <a:cs typeface="Times New Roman" panose="02020603050405020304" pitchFamily="18" charset="0"/>
              </a:rPr>
              <a:t> </a:t>
            </a:r>
            <a:r>
              <a:rPr lang="en-US" altLang="zh-CN" sz="2400" b="1" dirty="0">
                <a:solidFill>
                  <a:srgbClr val="FF0000"/>
                </a:solidFill>
                <a:ea typeface="楷体_GB2312" pitchFamily="49" charset="-122"/>
                <a:cs typeface="Times New Roman" panose="02020603050405020304" pitchFamily="18" charset="0"/>
                <a:sym typeface="Symbol" panose="05050102010706020507" pitchFamily="18" charset="2"/>
              </a:rPr>
              <a:t></a:t>
            </a:r>
            <a:r>
              <a:rPr lang="en-US" altLang="zh-CN" sz="2400" b="1" dirty="0">
                <a:ea typeface="楷体_GB2312" pitchFamily="49" charset="-122"/>
                <a:cs typeface="Times New Roman" panose="02020603050405020304" pitchFamily="18" charset="0"/>
                <a:sym typeface="Symbol" panose="05050102010706020507" pitchFamily="18" charset="2"/>
              </a:rPr>
              <a:t>	</a:t>
            </a:r>
            <a:r>
              <a:rPr lang="en-US" altLang="zh-CN" sz="2400" b="1" dirty="0">
                <a:solidFill>
                  <a:schemeClr val="tx2">
                    <a:lumMod val="60000"/>
                    <a:lumOff val="40000"/>
                  </a:schemeClr>
                </a:solidFill>
                <a:ea typeface="楷体_GB2312" pitchFamily="49" charset="-122"/>
                <a:cs typeface="Times New Roman" panose="02020603050405020304" pitchFamily="18" charset="0"/>
              </a:rPr>
              <a:t>{</a:t>
            </a:r>
            <a:r>
              <a:rPr lang="en-US" altLang="zh-CN" sz="2400" b="1" i="1" dirty="0">
                <a:solidFill>
                  <a:schemeClr val="tx2">
                    <a:lumMod val="60000"/>
                    <a:lumOff val="40000"/>
                  </a:schemeClr>
                </a:solidFill>
                <a:ea typeface="楷体_GB2312" pitchFamily="49" charset="-122"/>
                <a:cs typeface="Times New Roman" panose="02020603050405020304" pitchFamily="18" charset="0"/>
              </a:rPr>
              <a:t> t </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mktable</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top</a:t>
            </a:r>
            <a:r>
              <a:rPr lang="en-US" altLang="zh-CN" sz="2400" b="1" dirty="0">
                <a:solidFill>
                  <a:schemeClr val="tx2">
                    <a:lumMod val="60000"/>
                    <a:lumOff val="40000"/>
                  </a:schemeClr>
                </a:solidFill>
                <a:ea typeface="楷体_GB2312" pitchFamily="49" charset="-122"/>
                <a:cs typeface="Times New Roman" panose="02020603050405020304" pitchFamily="18" charset="0"/>
              </a:rPr>
              <a:t>(</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tblptr</a:t>
            </a:r>
            <a:r>
              <a:rPr lang="en-US" altLang="zh-CN" sz="2400" b="1" dirty="0">
                <a:solidFill>
                  <a:schemeClr val="tx2">
                    <a:lumMod val="60000"/>
                    <a:lumOff val="40000"/>
                  </a:schemeClr>
                </a:solidFill>
                <a:ea typeface="楷体_GB2312" pitchFamily="49" charset="-122"/>
                <a:cs typeface="Times New Roman" panose="02020603050405020304" pitchFamily="18" charset="0"/>
              </a:rPr>
              <a:t>) ); </a:t>
            </a:r>
            <a:r>
              <a:rPr lang="en-US" altLang="zh-CN" sz="2400" b="1" i="1" dirty="0">
                <a:solidFill>
                  <a:schemeClr val="tx2">
                    <a:lumMod val="60000"/>
                    <a:lumOff val="40000"/>
                  </a:schemeClr>
                </a:solidFill>
                <a:ea typeface="楷体_GB2312" pitchFamily="49" charset="-122"/>
                <a:cs typeface="Times New Roman" panose="02020603050405020304" pitchFamily="18" charset="0"/>
              </a:rPr>
              <a:t>push</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t</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tblptr</a:t>
            </a:r>
            <a:r>
              <a:rPr lang="en-US" altLang="zh-CN" sz="2400" b="1" dirty="0">
                <a:solidFill>
                  <a:schemeClr val="tx2">
                    <a:lumMod val="60000"/>
                    <a:lumOff val="40000"/>
                  </a:schemeClr>
                </a:solidFill>
                <a:ea typeface="楷体_GB2312" pitchFamily="49" charset="-122"/>
                <a:cs typeface="Times New Roman" panose="02020603050405020304" pitchFamily="18" charset="0"/>
              </a:rPr>
              <a:t> ); </a:t>
            </a:r>
            <a:r>
              <a:rPr lang="en-US" altLang="zh-CN" sz="2400" b="1" i="1" dirty="0">
                <a:solidFill>
                  <a:schemeClr val="tx2">
                    <a:lumMod val="60000"/>
                    <a:lumOff val="40000"/>
                  </a:schemeClr>
                </a:solidFill>
                <a:ea typeface="楷体_GB2312" pitchFamily="49" charset="-122"/>
                <a:cs typeface="Times New Roman" panose="02020603050405020304" pitchFamily="18" charset="0"/>
              </a:rPr>
              <a:t>push</a:t>
            </a:r>
            <a:r>
              <a:rPr lang="en-US" altLang="zh-CN" sz="2400" b="1" dirty="0">
                <a:solidFill>
                  <a:schemeClr val="tx2">
                    <a:lumMod val="60000"/>
                    <a:lumOff val="40000"/>
                  </a:schemeClr>
                </a:solidFill>
                <a:ea typeface="楷体_GB2312" pitchFamily="49" charset="-122"/>
                <a:cs typeface="Times New Roman" panose="02020603050405020304" pitchFamily="18" charset="0"/>
              </a:rPr>
              <a:t>( 0, </a:t>
            </a:r>
            <a:r>
              <a:rPr lang="en-US" altLang="zh-CN" sz="2400" b="1" i="1" dirty="0">
                <a:solidFill>
                  <a:schemeClr val="tx2">
                    <a:lumMod val="60000"/>
                    <a:lumOff val="40000"/>
                  </a:schemeClr>
                </a:solidFill>
                <a:ea typeface="楷体_GB2312" pitchFamily="49" charset="-122"/>
                <a:cs typeface="Times New Roman" panose="02020603050405020304" pitchFamily="18" charset="0"/>
              </a:rPr>
              <a:t>offset</a:t>
            </a:r>
            <a:r>
              <a:rPr lang="en-US" altLang="zh-CN" sz="2400" b="1" dirty="0">
                <a:solidFill>
                  <a:schemeClr val="tx2">
                    <a:lumMod val="60000"/>
                    <a:lumOff val="40000"/>
                  </a:schemeClr>
                </a:solidFill>
                <a:ea typeface="楷体_GB2312" pitchFamily="49" charset="-122"/>
                <a:cs typeface="Times New Roman" panose="02020603050405020304" pitchFamily="18" charset="0"/>
              </a:rPr>
              <a:t> ); } </a:t>
            </a:r>
            <a:endParaRPr lang="zh-CN" altLang="en-US" sz="2400" b="1" dirty="0">
              <a:solidFill>
                <a:schemeClr val="tx2">
                  <a:lumMod val="60000"/>
                  <a:lumOff val="40000"/>
                </a:schemeClr>
              </a:solidFill>
              <a:ea typeface="楷体_GB2312" pitchFamily="49" charset="-122"/>
              <a:cs typeface="Times New Roman" panose="02020603050405020304" pitchFamily="18" charset="0"/>
            </a:endParaRPr>
          </a:p>
        </p:txBody>
      </p:sp>
      <p:sp>
        <p:nvSpPr>
          <p:cNvPr id="138244" name="Rectangle 2"/>
          <p:cNvSpPr>
            <a:spLocks noGrp="1" noChangeArrowheads="1"/>
          </p:cNvSpPr>
          <p:nvPr>
            <p:ph type="title"/>
          </p:nvPr>
        </p:nvSpPr>
        <p:spPr>
          <a:xfrm>
            <a:off x="1007533" y="357719"/>
            <a:ext cx="10574867" cy="478367"/>
          </a:xfrm>
        </p:spPr>
        <p:txBody>
          <a:bodyPr/>
          <a:lstStyle/>
          <a:p>
            <a:r>
              <a:rPr lang="zh-CN" altLang="en-US" sz="400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例</a:t>
            </a:r>
            <a:endParaRPr lang="zh-CN" altLang="en-US" sz="4000" i="1">
              <a:solidFill>
                <a:schemeClr val="tx1"/>
              </a:solidFill>
              <a:ea typeface="楷体_GB2312" pitchFamily="49" charset="-122"/>
              <a:cs typeface="Times New Roman" panose="02020603050405020304" pitchFamily="18" charset="0"/>
            </a:endParaRPr>
          </a:p>
        </p:txBody>
      </p:sp>
      <p:sp>
        <p:nvSpPr>
          <p:cNvPr id="63" name="Line 103"/>
          <p:cNvSpPr>
            <a:spLocks noChangeShapeType="1"/>
          </p:cNvSpPr>
          <p:nvPr/>
        </p:nvSpPr>
        <p:spPr bwMode="auto">
          <a:xfrm flipH="1" flipV="1">
            <a:off x="9014886" y="3266017"/>
            <a:ext cx="359833" cy="0"/>
          </a:xfrm>
          <a:prstGeom prst="line">
            <a:avLst/>
          </a:prstGeom>
          <a:noFill/>
          <a:ln w="25400">
            <a:solidFill>
              <a:srgbClr val="FF0000"/>
            </a:solidFill>
            <a:round/>
            <a:headEnd/>
            <a:tailEnd/>
          </a:ln>
        </p:spPr>
        <p:txBody>
          <a:bodyPr lIns="91440" tIns="45720" rIns="91440" bIns="45720"/>
          <a:lstStyle/>
          <a:p>
            <a:pPr defTabSz="1219140">
              <a:defRPr/>
            </a:pPr>
            <a:endParaRPr lang="zh-CN" altLang="en-US" sz="2400">
              <a:solidFill>
                <a:prstClr val="black"/>
              </a:solidFill>
            </a:endParaRPr>
          </a:p>
        </p:txBody>
      </p:sp>
      <p:grpSp>
        <p:nvGrpSpPr>
          <p:cNvPr id="138246" name="组合 180241"/>
          <p:cNvGrpSpPr>
            <a:grpSpLocks/>
          </p:cNvGrpSpPr>
          <p:nvPr/>
        </p:nvGrpSpPr>
        <p:grpSpPr bwMode="auto">
          <a:xfrm>
            <a:off x="8904819" y="-122767"/>
            <a:ext cx="2984500" cy="1932517"/>
            <a:chOff x="6678686" y="-92546"/>
            <a:chExt cx="2238896" cy="1449933"/>
          </a:xfrm>
        </p:grpSpPr>
        <p:sp>
          <p:nvSpPr>
            <p:cNvPr id="138321" name="Rectangle 15"/>
            <p:cNvSpPr>
              <a:spLocks noChangeArrowheads="1"/>
            </p:cNvSpPr>
            <p:nvPr/>
          </p:nvSpPr>
          <p:spPr bwMode="auto">
            <a:xfrm>
              <a:off x="7488832" y="-92546"/>
              <a:ext cx="14287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40"/>
              <a:r>
                <a:rPr lang="en-US" altLang="zh-CN" sz="2800" i="1">
                  <a:solidFill>
                    <a:srgbClr val="000000"/>
                  </a:solidFill>
                  <a:ea typeface="宋体" panose="02010600030101010101" pitchFamily="2" charset="-122"/>
                  <a:cs typeface="Times New Roman" panose="02020603050405020304" pitchFamily="18" charset="0"/>
                </a:rPr>
                <a:t>readarrary</a:t>
              </a:r>
            </a:p>
          </p:txBody>
        </p:sp>
        <p:sp>
          <p:nvSpPr>
            <p:cNvPr id="138322" name="Line 17"/>
            <p:cNvSpPr>
              <a:spLocks noChangeShapeType="1"/>
            </p:cNvSpPr>
            <p:nvPr/>
          </p:nvSpPr>
          <p:spPr bwMode="auto">
            <a:xfrm>
              <a:off x="7491461" y="283691"/>
              <a:ext cx="0" cy="5921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38323" name="Line 18"/>
            <p:cNvSpPr>
              <a:spLocks noChangeShapeType="1"/>
            </p:cNvSpPr>
            <p:nvPr/>
          </p:nvSpPr>
          <p:spPr bwMode="auto">
            <a:xfrm>
              <a:off x="8783140" y="283691"/>
              <a:ext cx="1587" cy="6207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38324" name="Line 20"/>
            <p:cNvSpPr>
              <a:spLocks noChangeShapeType="1"/>
            </p:cNvSpPr>
            <p:nvPr/>
          </p:nvSpPr>
          <p:spPr bwMode="auto">
            <a:xfrm flipV="1">
              <a:off x="7493048" y="577380"/>
              <a:ext cx="128587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38325" name="Rectangle 21"/>
            <p:cNvSpPr>
              <a:spLocks noChangeArrowheads="1"/>
            </p:cNvSpPr>
            <p:nvPr/>
          </p:nvSpPr>
          <p:spPr bwMode="auto">
            <a:xfrm>
              <a:off x="7735936" y="210840"/>
              <a:ext cx="1119212"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40"/>
              <a:r>
                <a:rPr lang="en-US" altLang="zh-CN" sz="2400" i="1">
                  <a:solidFill>
                    <a:srgbClr val="000000"/>
                  </a:solidFill>
                  <a:ea typeface="宋体" panose="02010600030101010101" pitchFamily="2" charset="-122"/>
                  <a:cs typeface="Times New Roman" panose="02020603050405020304" pitchFamily="18" charset="0"/>
                </a:rPr>
                <a:t>header</a:t>
              </a:r>
              <a:endParaRPr lang="en-US" altLang="zh-CN" sz="2800" i="1">
                <a:solidFill>
                  <a:srgbClr val="000000"/>
                </a:solidFill>
                <a:ea typeface="宋体" panose="02010600030101010101" pitchFamily="2" charset="-122"/>
                <a:cs typeface="Times New Roman" panose="02020603050405020304" pitchFamily="18" charset="0"/>
              </a:endParaRPr>
            </a:p>
          </p:txBody>
        </p:sp>
        <p:sp>
          <p:nvSpPr>
            <p:cNvPr id="138326" name="Line 22"/>
            <p:cNvSpPr>
              <a:spLocks noChangeShapeType="1"/>
            </p:cNvSpPr>
            <p:nvPr/>
          </p:nvSpPr>
          <p:spPr bwMode="auto">
            <a:xfrm>
              <a:off x="7504162" y="283691"/>
              <a:ext cx="125412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38327" name="Line 24"/>
            <p:cNvSpPr>
              <a:spLocks noChangeShapeType="1"/>
            </p:cNvSpPr>
            <p:nvPr/>
          </p:nvSpPr>
          <p:spPr bwMode="auto">
            <a:xfrm flipH="1">
              <a:off x="7775028" y="286867"/>
              <a:ext cx="0" cy="6032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38328" name="Line 18"/>
            <p:cNvSpPr>
              <a:spLocks noChangeShapeType="1"/>
            </p:cNvSpPr>
            <p:nvPr/>
          </p:nvSpPr>
          <p:spPr bwMode="auto">
            <a:xfrm>
              <a:off x="8495108" y="286345"/>
              <a:ext cx="1587" cy="6207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38329" name="Line 103"/>
            <p:cNvSpPr>
              <a:spLocks noChangeShapeType="1"/>
            </p:cNvSpPr>
            <p:nvPr/>
          </p:nvSpPr>
          <p:spPr bwMode="auto">
            <a:xfrm flipH="1" flipV="1">
              <a:off x="6678686" y="480117"/>
              <a:ext cx="968525" cy="0"/>
            </a:xfrm>
            <a:prstGeom prst="line">
              <a:avLst/>
            </a:prstGeom>
            <a:noFill/>
            <a:ln w="25400">
              <a:solidFill>
                <a:schemeClr val="tx2">
                  <a:lumMod val="60000"/>
                  <a:lumOff val="40000"/>
                </a:schemeClr>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dirty="0">
                <a:solidFill>
                  <a:prstClr val="black"/>
                </a:solidFill>
              </a:endParaRPr>
            </a:p>
          </p:txBody>
        </p:sp>
        <p:sp>
          <p:nvSpPr>
            <p:cNvPr id="138330" name="Line 51"/>
            <p:cNvSpPr>
              <a:spLocks noChangeShapeType="1"/>
            </p:cNvSpPr>
            <p:nvPr/>
          </p:nvSpPr>
          <p:spPr bwMode="auto">
            <a:xfrm>
              <a:off x="6684144" y="480116"/>
              <a:ext cx="12946" cy="877271"/>
            </a:xfrm>
            <a:prstGeom prst="line">
              <a:avLst/>
            </a:prstGeom>
            <a:noFill/>
            <a:ln w="25400">
              <a:solidFill>
                <a:schemeClr val="tx2">
                  <a:lumMod val="60000"/>
                  <a:lumOff val="40000"/>
                </a:schemeClr>
              </a:solidFill>
              <a:round/>
              <a:headEnd/>
              <a:tailEnd type="stealth" w="lg" len="lg"/>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grpSp>
      <p:sp>
        <p:nvSpPr>
          <p:cNvPr id="94" name="Rectangle 3"/>
          <p:cNvSpPr txBox="1">
            <a:spLocks noChangeArrowheads="1"/>
          </p:cNvSpPr>
          <p:nvPr/>
        </p:nvSpPr>
        <p:spPr bwMode="auto">
          <a:xfrm>
            <a:off x="1729317" y="95251"/>
            <a:ext cx="3310467" cy="3187700"/>
          </a:xfrm>
          <a:prstGeom prst="rect">
            <a:avLst/>
          </a:prstGeom>
          <a:solidFill>
            <a:schemeClr val="accent5">
              <a:lumMod val="60000"/>
              <a:lumOff val="40000"/>
            </a:schemeClr>
          </a:solidFill>
          <a:ln>
            <a:solidFill>
              <a:schemeClr val="tx1"/>
            </a:solidFill>
          </a:ln>
        </p:spPr>
        <p:txBody>
          <a:bodyPr lIns="91440" tIns="45720" rIns="91440" bIns="45720"/>
          <a:lstStyle>
            <a:lvl1pPr marL="271463" indent="-271463">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marL="361934" indent="-361934" algn="just" defTabSz="1219140">
              <a:lnSpc>
                <a:spcPts val="1867"/>
              </a:lnSpc>
              <a:spcBef>
                <a:spcPct val="12000"/>
              </a:spcBef>
              <a:buClr>
                <a:srgbClr val="3333CC"/>
              </a:buClr>
              <a:buNone/>
              <a:defRPr/>
            </a:pPr>
            <a:r>
              <a:rPr lang="en-US" altLang="zh-CN" i="1" dirty="0">
                <a:solidFill>
                  <a:srgbClr val="0000FF"/>
                </a:solidFill>
                <a:latin typeface="Times New Roman" panose="02020603050405020304" pitchFamily="18" charset="0"/>
              </a:rPr>
              <a:t>program</a:t>
            </a:r>
            <a:r>
              <a:rPr lang="en-US" altLang="zh-CN" dirty="0">
                <a:solidFill>
                  <a:srgbClr val="0000FF"/>
                </a:solidFill>
                <a:latin typeface="Times New Roman" panose="02020603050405020304" pitchFamily="18" charset="0"/>
              </a:rPr>
              <a:t> </a:t>
            </a:r>
            <a:r>
              <a:rPr lang="en-US" altLang="zh-CN" i="1" dirty="0">
                <a:solidFill>
                  <a:prstClr val="black"/>
                </a:solidFill>
                <a:latin typeface="Times New Roman" panose="02020603050405020304" pitchFamily="18" charset="0"/>
              </a:rPr>
              <a:t>sort</a:t>
            </a:r>
            <a:r>
              <a:rPr lang="en-US" altLang="zh-CN" dirty="0">
                <a:solidFill>
                  <a:prstClr val="black"/>
                </a:solidFill>
                <a:latin typeface="Times New Roman" panose="02020603050405020304" pitchFamily="18" charset="0"/>
              </a:rPr>
              <a:t>;</a:t>
            </a:r>
          </a:p>
          <a:p>
            <a:pPr marL="361934" indent="-361934" algn="just" defTabSz="1219140">
              <a:lnSpc>
                <a:spcPts val="1867"/>
              </a:lnSpc>
              <a:spcBef>
                <a:spcPct val="12000"/>
              </a:spcBef>
              <a:buClr>
                <a:srgbClr val="3333CC"/>
              </a:buClr>
              <a:buNone/>
              <a:defRPr/>
            </a:pPr>
            <a:r>
              <a:rPr lang="en-US" altLang="zh-CN" dirty="0">
                <a:solidFill>
                  <a:srgbClr val="073E87"/>
                </a:solidFill>
                <a:latin typeface="Times New Roman" panose="02020603050405020304" pitchFamily="18" charset="0"/>
              </a:rPr>
              <a:t>	</a:t>
            </a:r>
            <a:r>
              <a:rPr lang="en-US" altLang="zh-CN" i="1" dirty="0" err="1">
                <a:solidFill>
                  <a:srgbClr val="0000FF"/>
                </a:solidFill>
                <a:latin typeface="Times New Roman" panose="02020603050405020304" pitchFamily="18" charset="0"/>
              </a:rPr>
              <a:t>var</a:t>
            </a:r>
            <a:r>
              <a:rPr lang="en-US" altLang="zh-CN" i="1" dirty="0">
                <a:solidFill>
                  <a:srgbClr val="0000FF"/>
                </a:solidFill>
                <a:latin typeface="Times New Roman" panose="02020603050405020304" pitchFamily="18" charset="0"/>
              </a:rPr>
              <a:t> </a:t>
            </a:r>
            <a:r>
              <a:rPr lang="en-US" altLang="zh-CN" i="1" dirty="0">
                <a:solidFill>
                  <a:prstClr val="black"/>
                </a:solidFill>
                <a:latin typeface="Times New Roman" panose="02020603050405020304" pitchFamily="18" charset="0"/>
              </a:rPr>
              <a:t>a</a:t>
            </a:r>
            <a:r>
              <a:rPr lang="en-US" altLang="zh-CN" dirty="0">
                <a:solidFill>
                  <a:prstClr val="black"/>
                </a:solidFill>
                <a:latin typeface="Times New Roman" panose="02020603050405020304" pitchFamily="18" charset="0"/>
              </a:rPr>
              <a:t>:</a:t>
            </a:r>
            <a:r>
              <a:rPr lang="en-US" altLang="zh-CN" i="1" dirty="0">
                <a:solidFill>
                  <a:prstClr val="black"/>
                </a:solidFill>
                <a:latin typeface="Times New Roman" panose="02020603050405020304" pitchFamily="18" charset="0"/>
              </a:rPr>
              <a:t>int</a:t>
            </a:r>
            <a:r>
              <a:rPr lang="en-US" altLang="zh-CN" dirty="0">
                <a:solidFill>
                  <a:prstClr val="black"/>
                </a:solidFill>
                <a:latin typeface="Times New Roman" panose="02020603050405020304" pitchFamily="18" charset="0"/>
              </a:rPr>
              <a:t>[11]; </a:t>
            </a:r>
            <a:r>
              <a:rPr lang="en-US" altLang="zh-CN" i="1" dirty="0">
                <a:solidFill>
                  <a:prstClr val="black"/>
                </a:solidFill>
                <a:latin typeface="Times New Roman" panose="02020603050405020304" pitchFamily="18" charset="0"/>
              </a:rPr>
              <a:t>x</a:t>
            </a:r>
            <a:r>
              <a:rPr lang="en-US" altLang="zh-CN" dirty="0">
                <a:solidFill>
                  <a:prstClr val="black"/>
                </a:solidFill>
                <a:latin typeface="Times New Roman" panose="02020603050405020304" pitchFamily="18" charset="0"/>
              </a:rPr>
              <a:t>:</a:t>
            </a:r>
            <a:r>
              <a:rPr lang="en-US" altLang="zh-CN" i="1" dirty="0">
                <a:solidFill>
                  <a:prstClr val="black"/>
                </a:solidFill>
                <a:latin typeface="Times New Roman" panose="02020603050405020304" pitchFamily="18" charset="0"/>
              </a:rPr>
              <a:t>int</a:t>
            </a:r>
            <a:r>
              <a:rPr lang="en-US" altLang="zh-CN" dirty="0">
                <a:solidFill>
                  <a:prstClr val="black"/>
                </a:solidFill>
                <a:latin typeface="Times New Roman" panose="02020603050405020304" pitchFamily="18" charset="0"/>
              </a:rPr>
              <a:t>;</a:t>
            </a:r>
          </a:p>
          <a:p>
            <a:pPr marL="361934" indent="-361934" algn="just" defTabSz="1219140">
              <a:lnSpc>
                <a:spcPts val="1867"/>
              </a:lnSpc>
              <a:spcBef>
                <a:spcPct val="12000"/>
              </a:spcBef>
              <a:buClr>
                <a:srgbClr val="3333CC"/>
              </a:buClr>
              <a:buNone/>
              <a:defRPr/>
            </a:pPr>
            <a:r>
              <a:rPr lang="en-US" altLang="zh-CN" dirty="0">
                <a:solidFill>
                  <a:srgbClr val="073E87"/>
                </a:solidFill>
                <a:latin typeface="Times New Roman" panose="02020603050405020304" pitchFamily="18" charset="0"/>
              </a:rPr>
              <a:t>   	</a:t>
            </a:r>
            <a:r>
              <a:rPr lang="en-US" altLang="zh-CN" i="1" dirty="0" err="1">
                <a:solidFill>
                  <a:srgbClr val="0000FF"/>
                </a:solidFill>
                <a:latin typeface="Times New Roman" panose="02020603050405020304" pitchFamily="18" charset="0"/>
              </a:rPr>
              <a:t>proc</a:t>
            </a:r>
            <a:r>
              <a:rPr lang="en-US" altLang="zh-CN" dirty="0">
                <a:solidFill>
                  <a:srgbClr val="0000FF"/>
                </a:solidFill>
                <a:latin typeface="Times New Roman" panose="02020603050405020304" pitchFamily="18" charset="0"/>
              </a:rPr>
              <a:t> </a:t>
            </a:r>
            <a:r>
              <a:rPr lang="en-US" altLang="zh-CN" i="1" dirty="0" err="1">
                <a:solidFill>
                  <a:prstClr val="black"/>
                </a:solidFill>
                <a:latin typeface="Times New Roman" panose="02020603050405020304" pitchFamily="18" charset="0"/>
              </a:rPr>
              <a:t>readarray</a:t>
            </a:r>
            <a:r>
              <a:rPr lang="en-US" altLang="zh-CN" dirty="0">
                <a:solidFill>
                  <a:prstClr val="black"/>
                </a:solidFill>
                <a:latin typeface="Times New Roman" panose="02020603050405020304" pitchFamily="18" charset="0"/>
              </a:rPr>
              <a:t>;</a:t>
            </a:r>
          </a:p>
          <a:p>
            <a:pPr marL="361934" indent="-361934" algn="just" defTabSz="1219140">
              <a:lnSpc>
                <a:spcPts val="1867"/>
              </a:lnSpc>
              <a:spcBef>
                <a:spcPct val="12000"/>
              </a:spcBef>
              <a:buClr>
                <a:srgbClr val="3333CC"/>
              </a:buClr>
              <a:buNone/>
              <a:defRPr/>
            </a:pPr>
            <a:r>
              <a:rPr lang="en-US" altLang="zh-CN" dirty="0">
                <a:solidFill>
                  <a:srgbClr val="073E87"/>
                </a:solidFill>
                <a:latin typeface="Times New Roman" panose="02020603050405020304" pitchFamily="18" charset="0"/>
              </a:rPr>
              <a:t>	   </a:t>
            </a:r>
            <a:r>
              <a:rPr lang="en-US" altLang="zh-CN" i="1" dirty="0" err="1">
                <a:solidFill>
                  <a:srgbClr val="0000FF"/>
                </a:solidFill>
                <a:latin typeface="Times New Roman" panose="02020603050405020304" pitchFamily="18" charset="0"/>
              </a:rPr>
              <a:t>var</a:t>
            </a:r>
            <a:r>
              <a:rPr lang="en-US" altLang="zh-CN" dirty="0">
                <a:solidFill>
                  <a:srgbClr val="0000FF"/>
                </a:solidFill>
                <a:latin typeface="Times New Roman" panose="02020603050405020304" pitchFamily="18" charset="0"/>
              </a:rPr>
              <a:t> </a:t>
            </a:r>
            <a:r>
              <a:rPr lang="en-US" altLang="zh-CN" i="1" dirty="0">
                <a:solidFill>
                  <a:prstClr val="black"/>
                </a:solidFill>
                <a:latin typeface="Times New Roman" panose="02020603050405020304" pitchFamily="18" charset="0"/>
              </a:rPr>
              <a:t>i</a:t>
            </a:r>
            <a:r>
              <a:rPr lang="en-US" altLang="zh-CN" dirty="0">
                <a:solidFill>
                  <a:prstClr val="black"/>
                </a:solidFill>
                <a:latin typeface="Times New Roman" panose="02020603050405020304" pitchFamily="18" charset="0"/>
              </a:rPr>
              <a:t>:</a:t>
            </a:r>
            <a:r>
              <a:rPr lang="en-US" altLang="zh-CN" i="1" dirty="0">
                <a:solidFill>
                  <a:prstClr val="black"/>
                </a:solidFill>
                <a:latin typeface="Times New Roman" panose="02020603050405020304" pitchFamily="18" charset="0"/>
              </a:rPr>
              <a:t>int</a:t>
            </a:r>
            <a:r>
              <a:rPr lang="en-US" altLang="zh-CN" dirty="0">
                <a:solidFill>
                  <a:prstClr val="black"/>
                </a:solidFill>
                <a:latin typeface="Times New Roman" panose="02020603050405020304" pitchFamily="18" charset="0"/>
              </a:rPr>
              <a:t>; {…}</a:t>
            </a:r>
          </a:p>
          <a:p>
            <a:pPr marL="361934" indent="-361934" algn="just" defTabSz="1219140">
              <a:lnSpc>
                <a:spcPts val="1867"/>
              </a:lnSpc>
              <a:spcBef>
                <a:spcPct val="12000"/>
              </a:spcBef>
              <a:buClr>
                <a:srgbClr val="3333CC"/>
              </a:buClr>
              <a:buNone/>
              <a:defRPr/>
            </a:pPr>
            <a:r>
              <a:rPr lang="en-US" altLang="zh-CN" dirty="0">
                <a:solidFill>
                  <a:srgbClr val="073E87"/>
                </a:solidFill>
                <a:latin typeface="Times New Roman" panose="02020603050405020304" pitchFamily="18" charset="0"/>
              </a:rPr>
              <a:t>	</a:t>
            </a:r>
            <a:r>
              <a:rPr lang="en-US" altLang="zh-CN" i="1" dirty="0" err="1">
                <a:solidFill>
                  <a:srgbClr val="0000FF"/>
                </a:solidFill>
                <a:latin typeface="Times New Roman" panose="02020603050405020304" pitchFamily="18" charset="0"/>
              </a:rPr>
              <a:t>proc</a:t>
            </a:r>
            <a:r>
              <a:rPr lang="en-US" altLang="zh-CN" dirty="0">
                <a:solidFill>
                  <a:srgbClr val="0000FF"/>
                </a:solidFill>
                <a:latin typeface="Times New Roman" panose="02020603050405020304" pitchFamily="18" charset="0"/>
              </a:rPr>
              <a:t> </a:t>
            </a:r>
            <a:r>
              <a:rPr lang="en-US" altLang="zh-CN" i="1" dirty="0">
                <a:solidFill>
                  <a:prstClr val="black"/>
                </a:solidFill>
                <a:latin typeface="Times New Roman" panose="02020603050405020304" pitchFamily="18" charset="0"/>
              </a:rPr>
              <a:t>exchange</a:t>
            </a:r>
            <a:r>
              <a:rPr lang="en-US" altLang="zh-CN" dirty="0">
                <a:solidFill>
                  <a:prstClr val="black"/>
                </a:solidFill>
                <a:latin typeface="Times New Roman" panose="02020603050405020304" pitchFamily="18" charset="0"/>
              </a:rPr>
              <a:t>; {…}</a:t>
            </a:r>
            <a:endParaRPr lang="zh-CN" altLang="en-US" dirty="0">
              <a:solidFill>
                <a:srgbClr val="073E87"/>
              </a:solidFill>
              <a:latin typeface="Times New Roman" panose="02020603050405020304" pitchFamily="18" charset="0"/>
            </a:endParaRPr>
          </a:p>
          <a:p>
            <a:pPr marL="361934" indent="-361934" algn="just" defTabSz="1219140">
              <a:lnSpc>
                <a:spcPts val="1867"/>
              </a:lnSpc>
              <a:spcBef>
                <a:spcPct val="12000"/>
              </a:spcBef>
              <a:buClr>
                <a:srgbClr val="3333CC"/>
              </a:buClr>
              <a:buNone/>
              <a:defRPr/>
            </a:pPr>
            <a:r>
              <a:rPr lang="en-US" altLang="zh-CN" dirty="0">
                <a:solidFill>
                  <a:srgbClr val="073E87"/>
                </a:solidFill>
                <a:latin typeface="Times New Roman" panose="02020603050405020304" pitchFamily="18" charset="0"/>
              </a:rPr>
              <a:t>	</a:t>
            </a:r>
            <a:r>
              <a:rPr lang="en-US" altLang="zh-CN" i="1" dirty="0" err="1">
                <a:solidFill>
                  <a:srgbClr val="0000FF"/>
                </a:solidFill>
                <a:latin typeface="Times New Roman" panose="02020603050405020304" pitchFamily="18" charset="0"/>
              </a:rPr>
              <a:t>proc</a:t>
            </a:r>
            <a:r>
              <a:rPr lang="en-US" altLang="zh-CN" dirty="0">
                <a:solidFill>
                  <a:srgbClr val="0000FF"/>
                </a:solidFill>
                <a:latin typeface="Times New Roman" panose="02020603050405020304" pitchFamily="18" charset="0"/>
              </a:rPr>
              <a:t> </a:t>
            </a:r>
            <a:r>
              <a:rPr lang="en-US" altLang="zh-CN" i="1" dirty="0">
                <a:solidFill>
                  <a:prstClr val="black"/>
                </a:solidFill>
                <a:latin typeface="Times New Roman" panose="02020603050405020304" pitchFamily="18" charset="0"/>
              </a:rPr>
              <a:t>quicksort</a:t>
            </a:r>
            <a:r>
              <a:rPr lang="en-US" altLang="zh-CN" dirty="0">
                <a:solidFill>
                  <a:prstClr val="black"/>
                </a:solidFill>
                <a:latin typeface="Times New Roman" panose="02020603050405020304" pitchFamily="18" charset="0"/>
              </a:rPr>
              <a:t>;</a:t>
            </a:r>
          </a:p>
          <a:p>
            <a:pPr marL="361934" indent="-361934" algn="just" defTabSz="1219140">
              <a:lnSpc>
                <a:spcPts val="1867"/>
              </a:lnSpc>
              <a:spcBef>
                <a:spcPct val="12000"/>
              </a:spcBef>
              <a:buClr>
                <a:srgbClr val="3333CC"/>
              </a:buClr>
              <a:buNone/>
              <a:defRPr/>
            </a:pPr>
            <a:r>
              <a:rPr lang="en-US" altLang="zh-CN" dirty="0">
                <a:solidFill>
                  <a:srgbClr val="073E87"/>
                </a:solidFill>
                <a:latin typeface="Times New Roman" panose="02020603050405020304" pitchFamily="18" charset="0"/>
              </a:rPr>
              <a:t>	   </a:t>
            </a:r>
            <a:r>
              <a:rPr lang="en-US" altLang="zh-CN" i="1" dirty="0" err="1">
                <a:solidFill>
                  <a:srgbClr val="0000FF"/>
                </a:solidFill>
                <a:latin typeface="Times New Roman" panose="02020603050405020304" pitchFamily="18" charset="0"/>
              </a:rPr>
              <a:t>var</a:t>
            </a:r>
            <a:r>
              <a:rPr lang="en-US" altLang="zh-CN" dirty="0">
                <a:solidFill>
                  <a:srgbClr val="0000FF"/>
                </a:solidFill>
                <a:latin typeface="Times New Roman" panose="02020603050405020304" pitchFamily="18" charset="0"/>
              </a:rPr>
              <a:t> </a:t>
            </a:r>
            <a:r>
              <a:rPr lang="en-US" altLang="zh-CN" i="1" dirty="0">
                <a:solidFill>
                  <a:prstClr val="black"/>
                </a:solidFill>
                <a:latin typeface="Times New Roman" panose="02020603050405020304" pitchFamily="18" charset="0"/>
              </a:rPr>
              <a:t>k</a:t>
            </a:r>
            <a:r>
              <a:rPr lang="en-US" altLang="zh-CN" dirty="0">
                <a:solidFill>
                  <a:prstClr val="black"/>
                </a:solidFill>
                <a:latin typeface="Times New Roman" panose="02020603050405020304" pitchFamily="18" charset="0"/>
              </a:rPr>
              <a:t>, </a:t>
            </a:r>
            <a:r>
              <a:rPr lang="en-US" altLang="zh-CN" i="1" dirty="0">
                <a:solidFill>
                  <a:prstClr val="black"/>
                </a:solidFill>
                <a:latin typeface="Times New Roman" panose="02020603050405020304" pitchFamily="18" charset="0"/>
              </a:rPr>
              <a:t>v</a:t>
            </a:r>
            <a:r>
              <a:rPr lang="en-US" altLang="zh-CN" dirty="0">
                <a:solidFill>
                  <a:prstClr val="black"/>
                </a:solidFill>
                <a:latin typeface="Times New Roman" panose="02020603050405020304" pitchFamily="18" charset="0"/>
              </a:rPr>
              <a:t>:</a:t>
            </a:r>
            <a:r>
              <a:rPr lang="en-US" altLang="zh-CN" i="1" dirty="0">
                <a:solidFill>
                  <a:prstClr val="black"/>
                </a:solidFill>
                <a:latin typeface="Times New Roman" panose="02020603050405020304" pitchFamily="18" charset="0"/>
              </a:rPr>
              <a:t>int</a:t>
            </a:r>
            <a:r>
              <a:rPr lang="en-US" altLang="zh-CN" dirty="0">
                <a:solidFill>
                  <a:prstClr val="black"/>
                </a:solidFill>
                <a:latin typeface="Times New Roman" panose="02020603050405020304" pitchFamily="18" charset="0"/>
              </a:rPr>
              <a:t>;</a:t>
            </a:r>
          </a:p>
          <a:p>
            <a:pPr marL="361934" indent="-361934" algn="just" defTabSz="1219140">
              <a:lnSpc>
                <a:spcPts val="1867"/>
              </a:lnSpc>
              <a:spcBef>
                <a:spcPct val="12000"/>
              </a:spcBef>
              <a:buClr>
                <a:srgbClr val="3333CC"/>
              </a:buClr>
              <a:buNone/>
              <a:defRPr/>
            </a:pPr>
            <a:r>
              <a:rPr lang="en-US" altLang="zh-CN" dirty="0">
                <a:solidFill>
                  <a:srgbClr val="073E87"/>
                </a:solidFill>
                <a:latin typeface="Times New Roman" panose="02020603050405020304" pitchFamily="18" charset="0"/>
              </a:rPr>
              <a:t>	   </a:t>
            </a:r>
            <a:r>
              <a:rPr lang="en-US" altLang="zh-CN" i="1" dirty="0" err="1">
                <a:solidFill>
                  <a:srgbClr val="0000FF"/>
                </a:solidFill>
                <a:latin typeface="Times New Roman" panose="02020603050405020304" pitchFamily="18" charset="0"/>
              </a:rPr>
              <a:t>func</a:t>
            </a:r>
            <a:r>
              <a:rPr lang="en-US" altLang="zh-CN" dirty="0">
                <a:solidFill>
                  <a:srgbClr val="0000FF"/>
                </a:solidFill>
                <a:latin typeface="Times New Roman" panose="02020603050405020304" pitchFamily="18" charset="0"/>
              </a:rPr>
              <a:t> </a:t>
            </a:r>
            <a:r>
              <a:rPr lang="en-US" altLang="zh-CN" i="1" dirty="0">
                <a:solidFill>
                  <a:prstClr val="black"/>
                </a:solidFill>
                <a:latin typeface="Times New Roman" panose="02020603050405020304" pitchFamily="18" charset="0"/>
              </a:rPr>
              <a:t>partition</a:t>
            </a:r>
            <a:r>
              <a:rPr lang="en-US" altLang="zh-CN" dirty="0">
                <a:solidFill>
                  <a:prstClr val="black"/>
                </a:solidFill>
                <a:latin typeface="Times New Roman" panose="02020603050405020304" pitchFamily="18" charset="0"/>
              </a:rPr>
              <a:t>;</a:t>
            </a:r>
          </a:p>
          <a:p>
            <a:pPr marL="361934" indent="-361934" algn="just" defTabSz="1219140">
              <a:lnSpc>
                <a:spcPts val="1867"/>
              </a:lnSpc>
              <a:spcBef>
                <a:spcPct val="12000"/>
              </a:spcBef>
              <a:buClr>
                <a:srgbClr val="3333CC"/>
              </a:buClr>
              <a:buNone/>
              <a:defRPr/>
            </a:pPr>
            <a:r>
              <a:rPr lang="en-US" altLang="zh-CN" dirty="0">
                <a:solidFill>
                  <a:srgbClr val="073E87"/>
                </a:solidFill>
                <a:latin typeface="Times New Roman" panose="02020603050405020304" pitchFamily="18" charset="0"/>
              </a:rPr>
              <a:t>		</a:t>
            </a:r>
            <a:r>
              <a:rPr lang="en-US" altLang="zh-CN" i="1" dirty="0" err="1">
                <a:solidFill>
                  <a:srgbClr val="0000FF"/>
                </a:solidFill>
                <a:latin typeface="Times New Roman" panose="02020603050405020304" pitchFamily="18" charset="0"/>
              </a:rPr>
              <a:t>var</a:t>
            </a:r>
            <a:r>
              <a:rPr lang="en-US" altLang="zh-CN" dirty="0">
                <a:solidFill>
                  <a:srgbClr val="0000FF"/>
                </a:solidFill>
                <a:latin typeface="Times New Roman" panose="02020603050405020304" pitchFamily="18" charset="0"/>
              </a:rPr>
              <a:t> </a:t>
            </a:r>
            <a:r>
              <a:rPr lang="en-US" altLang="zh-CN" i="1" dirty="0" err="1">
                <a:solidFill>
                  <a:prstClr val="black"/>
                </a:solidFill>
                <a:latin typeface="Times New Roman" panose="02020603050405020304" pitchFamily="18" charset="0"/>
              </a:rPr>
              <a:t>i</a:t>
            </a:r>
            <a:r>
              <a:rPr lang="en-US" altLang="zh-CN" dirty="0">
                <a:solidFill>
                  <a:prstClr val="black"/>
                </a:solidFill>
                <a:latin typeface="Times New Roman" panose="02020603050405020304" pitchFamily="18" charset="0"/>
              </a:rPr>
              <a:t>, </a:t>
            </a:r>
            <a:r>
              <a:rPr lang="en-US" altLang="zh-CN" i="1" dirty="0">
                <a:solidFill>
                  <a:prstClr val="black"/>
                </a:solidFill>
                <a:latin typeface="Times New Roman" panose="02020603050405020304" pitchFamily="18" charset="0"/>
              </a:rPr>
              <a:t>j</a:t>
            </a:r>
            <a:r>
              <a:rPr lang="en-US" altLang="zh-CN" dirty="0">
                <a:solidFill>
                  <a:prstClr val="black"/>
                </a:solidFill>
                <a:latin typeface="Times New Roman" panose="02020603050405020304" pitchFamily="18" charset="0"/>
              </a:rPr>
              <a:t>:</a:t>
            </a:r>
            <a:r>
              <a:rPr lang="en-US" altLang="zh-CN" i="1" dirty="0">
                <a:solidFill>
                  <a:prstClr val="black"/>
                </a:solidFill>
                <a:latin typeface="Times New Roman" panose="02020603050405020304" pitchFamily="18" charset="0"/>
              </a:rPr>
              <a:t>int</a:t>
            </a:r>
            <a:r>
              <a:rPr lang="en-US" altLang="zh-CN" dirty="0">
                <a:solidFill>
                  <a:prstClr val="black"/>
                </a:solidFill>
                <a:latin typeface="Times New Roman" panose="02020603050405020304" pitchFamily="18" charset="0"/>
              </a:rPr>
              <a:t>; {…}</a:t>
            </a:r>
          </a:p>
          <a:p>
            <a:pPr marL="361934" indent="-361934" algn="just" defTabSz="1219140">
              <a:lnSpc>
                <a:spcPts val="1867"/>
              </a:lnSpc>
              <a:spcBef>
                <a:spcPct val="12000"/>
              </a:spcBef>
              <a:buClr>
                <a:srgbClr val="3333CC"/>
              </a:buClr>
              <a:buNone/>
              <a:defRPr/>
            </a:pPr>
            <a:r>
              <a:rPr lang="en-US" altLang="zh-CN" dirty="0">
                <a:solidFill>
                  <a:prstClr val="black"/>
                </a:solidFill>
                <a:latin typeface="Times New Roman" panose="02020603050405020304" pitchFamily="18" charset="0"/>
              </a:rPr>
              <a:t>       {…}</a:t>
            </a:r>
          </a:p>
          <a:p>
            <a:pPr marL="361934" indent="-361934" algn="just" defTabSz="1219140">
              <a:lnSpc>
                <a:spcPts val="1867"/>
              </a:lnSpc>
              <a:spcBef>
                <a:spcPct val="12000"/>
              </a:spcBef>
              <a:buClr>
                <a:srgbClr val="3333CC"/>
              </a:buClr>
              <a:buNone/>
              <a:defRPr/>
            </a:pPr>
            <a:r>
              <a:rPr lang="en-US" altLang="zh-CN" dirty="0">
                <a:solidFill>
                  <a:prstClr val="black"/>
                </a:solidFill>
                <a:latin typeface="Times New Roman" panose="02020603050405020304" pitchFamily="18" charset="0"/>
              </a:rPr>
              <a:t>     {…}</a:t>
            </a:r>
          </a:p>
        </p:txBody>
      </p:sp>
      <p:grpSp>
        <p:nvGrpSpPr>
          <p:cNvPr id="138248" name="组合 5"/>
          <p:cNvGrpSpPr>
            <a:grpSpLocks/>
          </p:cNvGrpSpPr>
          <p:nvPr/>
        </p:nvGrpSpPr>
        <p:grpSpPr bwMode="auto">
          <a:xfrm>
            <a:off x="6760635" y="105835"/>
            <a:ext cx="2023533" cy="1293284"/>
            <a:chOff x="5069755" y="79300"/>
            <a:chExt cx="1518468" cy="970576"/>
          </a:xfrm>
        </p:grpSpPr>
        <p:sp>
          <p:nvSpPr>
            <p:cNvPr id="138312" name="Rectangle 78"/>
            <p:cNvSpPr>
              <a:spLocks noChangeArrowheads="1"/>
            </p:cNvSpPr>
            <p:nvPr/>
          </p:nvSpPr>
          <p:spPr bwMode="auto">
            <a:xfrm>
              <a:off x="5573811" y="79300"/>
              <a:ext cx="1014412"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40"/>
              <a:r>
                <a:rPr lang="en-US" altLang="zh-CN" sz="2400" i="1">
                  <a:solidFill>
                    <a:srgbClr val="000000"/>
                  </a:solidFill>
                  <a:ea typeface="宋体" panose="02010600030101010101" pitchFamily="2" charset="-122"/>
                  <a:cs typeface="Times New Roman" panose="02020603050405020304" pitchFamily="18" charset="0"/>
                </a:rPr>
                <a:t>header</a:t>
              </a:r>
              <a:r>
                <a:rPr lang="zh-CN" altLang="en-US" sz="2800" i="1">
                  <a:solidFill>
                    <a:srgbClr val="000000"/>
                  </a:solidFill>
                  <a:ea typeface="宋体" panose="02010600030101010101" pitchFamily="2" charset="-122"/>
                  <a:cs typeface="Times New Roman" panose="02020603050405020304" pitchFamily="18" charset="0"/>
                </a:rPr>
                <a:t> </a:t>
              </a:r>
              <a:endParaRPr lang="en-US" altLang="zh-CN" sz="2800">
                <a:solidFill>
                  <a:srgbClr val="000000"/>
                </a:solidFill>
                <a:ea typeface="宋体" panose="02010600030101010101" pitchFamily="2" charset="-122"/>
                <a:cs typeface="Times New Roman" panose="02020603050405020304" pitchFamily="18" charset="0"/>
              </a:endParaRPr>
            </a:p>
          </p:txBody>
        </p:sp>
        <p:sp>
          <p:nvSpPr>
            <p:cNvPr id="138313" name="Line 30"/>
            <p:cNvSpPr>
              <a:spLocks noChangeShapeType="1"/>
            </p:cNvSpPr>
            <p:nvPr/>
          </p:nvSpPr>
          <p:spPr bwMode="auto">
            <a:xfrm>
              <a:off x="5175270" y="149876"/>
              <a:ext cx="0" cy="900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38314" name="Line 37"/>
            <p:cNvSpPr>
              <a:spLocks noChangeShapeType="1"/>
            </p:cNvSpPr>
            <p:nvPr/>
          </p:nvSpPr>
          <p:spPr bwMode="auto">
            <a:xfrm flipV="1">
              <a:off x="5166098" y="452784"/>
              <a:ext cx="141582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38315" name="Rectangle 39"/>
            <p:cNvSpPr>
              <a:spLocks noChangeArrowheads="1"/>
            </p:cNvSpPr>
            <p:nvPr/>
          </p:nvSpPr>
          <p:spPr bwMode="auto">
            <a:xfrm>
              <a:off x="5069755" y="112637"/>
              <a:ext cx="515938"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40"/>
              <a:r>
                <a:rPr lang="en-US" altLang="zh-CN" sz="2400" i="1">
                  <a:solidFill>
                    <a:srgbClr val="000000"/>
                  </a:solidFill>
                  <a:ea typeface="宋体" panose="02010600030101010101" pitchFamily="2" charset="-122"/>
                  <a:cs typeface="Times New Roman" panose="02020603050405020304" pitchFamily="18" charset="0"/>
                </a:rPr>
                <a:t>nil</a:t>
              </a:r>
              <a:endParaRPr lang="zh-CN" altLang="en-US" sz="2400" i="1">
                <a:solidFill>
                  <a:srgbClr val="000000"/>
                </a:solidFill>
                <a:ea typeface="宋体" panose="02010600030101010101" pitchFamily="2" charset="-122"/>
                <a:cs typeface="Times New Roman" panose="02020603050405020304" pitchFamily="18" charset="0"/>
              </a:endParaRPr>
            </a:p>
          </p:txBody>
        </p:sp>
        <p:sp>
          <p:nvSpPr>
            <p:cNvPr id="138316" name="Line 41"/>
            <p:cNvSpPr>
              <a:spLocks noChangeShapeType="1"/>
            </p:cNvSpPr>
            <p:nvPr/>
          </p:nvSpPr>
          <p:spPr bwMode="auto">
            <a:xfrm>
              <a:off x="5175622" y="165025"/>
              <a:ext cx="140000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38317" name="Line 42"/>
            <p:cNvSpPr>
              <a:spLocks noChangeShapeType="1"/>
            </p:cNvSpPr>
            <p:nvPr/>
          </p:nvSpPr>
          <p:spPr bwMode="auto">
            <a:xfrm>
              <a:off x="5573811" y="180900"/>
              <a:ext cx="0" cy="2825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38318" name="Line 43"/>
            <p:cNvSpPr>
              <a:spLocks noChangeShapeType="1"/>
            </p:cNvSpPr>
            <p:nvPr/>
          </p:nvSpPr>
          <p:spPr bwMode="auto">
            <a:xfrm>
              <a:off x="5573811" y="471412"/>
              <a:ext cx="0" cy="5762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38319" name="Line 44"/>
            <p:cNvSpPr>
              <a:spLocks noChangeShapeType="1"/>
            </p:cNvSpPr>
            <p:nvPr/>
          </p:nvSpPr>
          <p:spPr bwMode="auto">
            <a:xfrm>
              <a:off x="6318882" y="161552"/>
              <a:ext cx="0" cy="8667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38320" name="Line 44"/>
            <p:cNvSpPr>
              <a:spLocks noChangeShapeType="1"/>
            </p:cNvSpPr>
            <p:nvPr/>
          </p:nvSpPr>
          <p:spPr bwMode="auto">
            <a:xfrm>
              <a:off x="6581923" y="164231"/>
              <a:ext cx="0" cy="8667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grpSp>
      <p:grpSp>
        <p:nvGrpSpPr>
          <p:cNvPr id="138249" name="组合 180235"/>
          <p:cNvGrpSpPr>
            <a:grpSpLocks/>
          </p:cNvGrpSpPr>
          <p:nvPr/>
        </p:nvGrpSpPr>
        <p:grpSpPr bwMode="auto">
          <a:xfrm>
            <a:off x="5088467" y="-19049"/>
            <a:ext cx="1775884" cy="2199217"/>
            <a:chOff x="3816350" y="-15044"/>
            <a:chExt cx="1331714" cy="1649918"/>
          </a:xfrm>
        </p:grpSpPr>
        <p:sp>
          <p:nvSpPr>
            <p:cNvPr id="138304" name="Line 16"/>
            <p:cNvSpPr>
              <a:spLocks noChangeShapeType="1"/>
            </p:cNvSpPr>
            <p:nvPr/>
          </p:nvSpPr>
          <p:spPr bwMode="auto">
            <a:xfrm>
              <a:off x="3908022" y="337887"/>
              <a:ext cx="0" cy="12969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38305" name="Line 18"/>
            <p:cNvSpPr>
              <a:spLocks noChangeShapeType="1"/>
            </p:cNvSpPr>
            <p:nvPr/>
          </p:nvSpPr>
          <p:spPr bwMode="auto">
            <a:xfrm flipH="1" flipV="1">
              <a:off x="4355976" y="337887"/>
              <a:ext cx="0" cy="12969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38306" name="Line 19"/>
            <p:cNvSpPr>
              <a:spLocks noChangeShapeType="1"/>
            </p:cNvSpPr>
            <p:nvPr/>
          </p:nvSpPr>
          <p:spPr bwMode="auto">
            <a:xfrm>
              <a:off x="4484086" y="337887"/>
              <a:ext cx="0" cy="1295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38307" name="Line 20"/>
            <p:cNvSpPr>
              <a:spLocks noChangeShapeType="1"/>
            </p:cNvSpPr>
            <p:nvPr/>
          </p:nvSpPr>
          <p:spPr bwMode="auto">
            <a:xfrm>
              <a:off x="4491924" y="339502"/>
              <a:ext cx="2794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38308" name="Line 21"/>
            <p:cNvSpPr>
              <a:spLocks noChangeShapeType="1"/>
            </p:cNvSpPr>
            <p:nvPr/>
          </p:nvSpPr>
          <p:spPr bwMode="auto">
            <a:xfrm flipH="1" flipV="1">
              <a:off x="4771399" y="337887"/>
              <a:ext cx="0" cy="1295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38309" name="Text Box 22"/>
            <p:cNvSpPr txBox="1">
              <a:spLocks noChangeArrowheads="1"/>
            </p:cNvSpPr>
            <p:nvPr/>
          </p:nvSpPr>
          <p:spPr bwMode="auto">
            <a:xfrm>
              <a:off x="3816350" y="-15044"/>
              <a:ext cx="755650" cy="346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40">
                <a:spcBef>
                  <a:spcPct val="50000"/>
                </a:spcBef>
              </a:pPr>
              <a:r>
                <a:rPr lang="en-US" altLang="zh-CN" sz="2400" b="0" i="1">
                  <a:solidFill>
                    <a:srgbClr val="000000"/>
                  </a:solidFill>
                  <a:ea typeface="宋体" panose="02010600030101010101" pitchFamily="2" charset="-122"/>
                  <a:cs typeface="Times New Roman" panose="02020603050405020304" pitchFamily="18" charset="0"/>
                </a:rPr>
                <a:t>offset</a:t>
              </a:r>
            </a:p>
          </p:txBody>
        </p:sp>
        <p:sp>
          <p:nvSpPr>
            <p:cNvPr id="138310" name="Text Box 26"/>
            <p:cNvSpPr txBox="1">
              <a:spLocks noChangeArrowheads="1"/>
            </p:cNvSpPr>
            <p:nvPr/>
          </p:nvSpPr>
          <p:spPr bwMode="auto">
            <a:xfrm>
              <a:off x="4390827" y="-3398"/>
              <a:ext cx="757237" cy="346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40">
                <a:spcBef>
                  <a:spcPct val="50000"/>
                </a:spcBef>
              </a:pPr>
              <a:r>
                <a:rPr lang="en-US" altLang="zh-CN" sz="2400" b="0" i="1">
                  <a:solidFill>
                    <a:srgbClr val="000000"/>
                  </a:solidFill>
                  <a:ea typeface="宋体" panose="02010600030101010101" pitchFamily="2" charset="-122"/>
                  <a:cs typeface="Times New Roman" panose="02020603050405020304" pitchFamily="18" charset="0"/>
                </a:rPr>
                <a:t>tblptr</a:t>
              </a:r>
            </a:p>
          </p:txBody>
        </p:sp>
        <p:sp>
          <p:nvSpPr>
            <p:cNvPr id="138311" name="Line 20"/>
            <p:cNvSpPr>
              <a:spLocks noChangeShapeType="1"/>
            </p:cNvSpPr>
            <p:nvPr/>
          </p:nvSpPr>
          <p:spPr bwMode="auto">
            <a:xfrm flipV="1">
              <a:off x="3908022" y="334865"/>
              <a:ext cx="434883" cy="46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grpSp>
      <p:sp>
        <p:nvSpPr>
          <p:cNvPr id="138250" name="Line 20"/>
          <p:cNvSpPr>
            <a:spLocks noChangeShapeType="1"/>
          </p:cNvSpPr>
          <p:nvPr/>
        </p:nvSpPr>
        <p:spPr bwMode="auto">
          <a:xfrm flipV="1">
            <a:off x="1729319" y="357717"/>
            <a:ext cx="1900767"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38251" name="Line 20"/>
          <p:cNvSpPr>
            <a:spLocks noChangeShapeType="1"/>
          </p:cNvSpPr>
          <p:nvPr/>
        </p:nvSpPr>
        <p:spPr bwMode="auto">
          <a:xfrm flipV="1">
            <a:off x="2178052" y="698500"/>
            <a:ext cx="1515533"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grpSp>
        <p:nvGrpSpPr>
          <p:cNvPr id="138252" name="组合 180224"/>
          <p:cNvGrpSpPr>
            <a:grpSpLocks/>
          </p:cNvGrpSpPr>
          <p:nvPr/>
        </p:nvGrpSpPr>
        <p:grpSpPr bwMode="auto">
          <a:xfrm>
            <a:off x="6508751" y="2186517"/>
            <a:ext cx="2717800" cy="482600"/>
            <a:chOff x="4880918" y="1639665"/>
            <a:chExt cx="2038349" cy="361950"/>
          </a:xfrm>
        </p:grpSpPr>
        <p:sp>
          <p:nvSpPr>
            <p:cNvPr id="138302" name="Rectangle 25"/>
            <p:cNvSpPr>
              <a:spLocks noChangeArrowheads="1"/>
            </p:cNvSpPr>
            <p:nvPr/>
          </p:nvSpPr>
          <p:spPr bwMode="auto">
            <a:xfrm>
              <a:off x="4880918" y="1639665"/>
              <a:ext cx="2038349"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40"/>
              <a:r>
                <a:rPr lang="en-US" altLang="zh-CN" sz="2400" i="1">
                  <a:solidFill>
                    <a:srgbClr val="000000"/>
                  </a:solidFill>
                  <a:ea typeface="宋体" panose="02010600030101010101" pitchFamily="2" charset="-122"/>
                  <a:cs typeface="Times New Roman" panose="02020603050405020304" pitchFamily="18" charset="0"/>
                </a:rPr>
                <a:t>a                </a:t>
              </a:r>
              <a:r>
                <a:rPr lang="en-US" altLang="zh-CN" sz="2400">
                  <a:solidFill>
                    <a:srgbClr val="000000"/>
                  </a:solidFill>
                  <a:ea typeface="宋体" panose="02010600030101010101" pitchFamily="2" charset="-122"/>
                  <a:cs typeface="Times New Roman" panose="02020603050405020304" pitchFamily="18" charset="0"/>
                </a:rPr>
                <a:t>array  0</a:t>
              </a:r>
            </a:p>
          </p:txBody>
        </p:sp>
        <p:sp>
          <p:nvSpPr>
            <p:cNvPr id="138303" name="Line 8"/>
            <p:cNvSpPr>
              <a:spLocks noChangeShapeType="1"/>
            </p:cNvSpPr>
            <p:nvPr/>
          </p:nvSpPr>
          <p:spPr bwMode="auto">
            <a:xfrm>
              <a:off x="4898381" y="1990502"/>
              <a:ext cx="2020886" cy="158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grpSp>
      <p:sp>
        <p:nvSpPr>
          <p:cNvPr id="138253" name="Line 20"/>
          <p:cNvSpPr>
            <a:spLocks noChangeShapeType="1"/>
          </p:cNvSpPr>
          <p:nvPr/>
        </p:nvSpPr>
        <p:spPr bwMode="auto">
          <a:xfrm>
            <a:off x="3977219" y="740833"/>
            <a:ext cx="503767"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grpSp>
        <p:nvGrpSpPr>
          <p:cNvPr id="138254" name="组合 180236"/>
          <p:cNvGrpSpPr>
            <a:grpSpLocks/>
          </p:cNvGrpSpPr>
          <p:nvPr/>
        </p:nvGrpSpPr>
        <p:grpSpPr bwMode="auto">
          <a:xfrm>
            <a:off x="5217586" y="414869"/>
            <a:ext cx="1689100" cy="421217"/>
            <a:chOff x="3913756" y="310816"/>
            <a:chExt cx="1266106" cy="316804"/>
          </a:xfrm>
        </p:grpSpPr>
        <p:sp>
          <p:nvSpPr>
            <p:cNvPr id="138299" name="Line 20"/>
            <p:cNvSpPr>
              <a:spLocks noChangeShapeType="1"/>
            </p:cNvSpPr>
            <p:nvPr/>
          </p:nvSpPr>
          <p:spPr bwMode="auto">
            <a:xfrm>
              <a:off x="4499992" y="620241"/>
              <a:ext cx="2794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cxnSp>
          <p:nvCxnSpPr>
            <p:cNvPr id="124" name="直接箭头连接符 123"/>
            <p:cNvCxnSpPr/>
            <p:nvPr/>
          </p:nvCxnSpPr>
          <p:spPr>
            <a:xfrm flipV="1">
              <a:off x="4616619" y="310816"/>
              <a:ext cx="563243" cy="165566"/>
            </a:xfrm>
            <a:prstGeom prst="straightConnector1">
              <a:avLst/>
            </a:prstGeom>
            <a:ln w="38100">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151" name="矩形 150"/>
            <p:cNvSpPr/>
            <p:nvPr/>
          </p:nvSpPr>
          <p:spPr>
            <a:xfrm>
              <a:off x="3913756" y="334696"/>
              <a:ext cx="439487" cy="29292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40">
                <a:defRPr/>
              </a:pPr>
              <a:r>
                <a:rPr lang="en-US" altLang="zh-CN"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0</a:t>
              </a:r>
              <a:endParaRPr lang="zh-CN" altLang="en-US"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138255" name="组合 180238"/>
          <p:cNvGrpSpPr>
            <a:grpSpLocks/>
          </p:cNvGrpSpPr>
          <p:nvPr/>
        </p:nvGrpSpPr>
        <p:grpSpPr bwMode="auto">
          <a:xfrm>
            <a:off x="5211233" y="848786"/>
            <a:ext cx="1320800" cy="1026583"/>
            <a:chOff x="3907724" y="637094"/>
            <a:chExt cx="990625" cy="769481"/>
          </a:xfrm>
        </p:grpSpPr>
        <p:sp>
          <p:nvSpPr>
            <p:cNvPr id="138296" name="Line 20"/>
            <p:cNvSpPr>
              <a:spLocks noChangeShapeType="1"/>
            </p:cNvSpPr>
            <p:nvPr/>
          </p:nvSpPr>
          <p:spPr bwMode="auto">
            <a:xfrm>
              <a:off x="4499992" y="926397"/>
              <a:ext cx="2794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cxnSp>
          <p:nvCxnSpPr>
            <p:cNvPr id="133" name="直接箭头连接符 132"/>
            <p:cNvCxnSpPr/>
            <p:nvPr/>
          </p:nvCxnSpPr>
          <p:spPr>
            <a:xfrm>
              <a:off x="4617355" y="771951"/>
              <a:ext cx="280994" cy="634624"/>
            </a:xfrm>
            <a:prstGeom prst="straightConnector1">
              <a:avLst/>
            </a:prstGeom>
            <a:ln w="38100">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153" name="矩形 152"/>
            <p:cNvSpPr/>
            <p:nvPr/>
          </p:nvSpPr>
          <p:spPr>
            <a:xfrm>
              <a:off x="3907724" y="637094"/>
              <a:ext cx="439749" cy="291927"/>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40">
                <a:defRPr/>
              </a:pPr>
              <a:r>
                <a:rPr lang="en-US" altLang="zh-CN"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0</a:t>
              </a:r>
              <a:endParaRPr lang="zh-CN" altLang="en-US"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sp>
        <p:nvSpPr>
          <p:cNvPr id="180232" name="矩形 180231"/>
          <p:cNvSpPr/>
          <p:nvPr/>
        </p:nvSpPr>
        <p:spPr>
          <a:xfrm>
            <a:off x="5221819" y="829733"/>
            <a:ext cx="586316" cy="39158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40">
              <a:defRPr/>
            </a:pPr>
            <a:r>
              <a:rPr lang="en-US" altLang="zh-CN"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40</a:t>
            </a:r>
            <a:endParaRPr lang="zh-CN" altLang="en-US"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138257" name="组合 180240"/>
          <p:cNvGrpSpPr>
            <a:grpSpLocks/>
          </p:cNvGrpSpPr>
          <p:nvPr/>
        </p:nvGrpSpPr>
        <p:grpSpPr bwMode="auto">
          <a:xfrm>
            <a:off x="6529920" y="2590800"/>
            <a:ext cx="2762249" cy="484717"/>
            <a:chOff x="4897836" y="1942382"/>
            <a:chExt cx="2070694" cy="363537"/>
          </a:xfrm>
        </p:grpSpPr>
        <p:sp>
          <p:nvSpPr>
            <p:cNvPr id="138294" name="Line 7"/>
            <p:cNvSpPr>
              <a:spLocks noChangeShapeType="1"/>
            </p:cNvSpPr>
            <p:nvPr/>
          </p:nvSpPr>
          <p:spPr bwMode="auto">
            <a:xfrm flipV="1">
              <a:off x="4899968" y="2281016"/>
              <a:ext cx="1978025" cy="158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38295" name="Rectangle 26"/>
            <p:cNvSpPr>
              <a:spLocks noChangeArrowheads="1"/>
            </p:cNvSpPr>
            <p:nvPr/>
          </p:nvSpPr>
          <p:spPr bwMode="auto">
            <a:xfrm>
              <a:off x="4897836" y="1942382"/>
              <a:ext cx="2070694"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40"/>
              <a:r>
                <a:rPr lang="en-US" altLang="zh-CN" sz="2400" i="1">
                  <a:solidFill>
                    <a:srgbClr val="000000"/>
                  </a:solidFill>
                  <a:ea typeface="宋体" panose="02010600030101010101" pitchFamily="2" charset="-122"/>
                  <a:cs typeface="Times New Roman" panose="02020603050405020304" pitchFamily="18" charset="0"/>
                </a:rPr>
                <a:t>x                 </a:t>
              </a:r>
              <a:r>
                <a:rPr lang="en-US" altLang="zh-CN" sz="2400">
                  <a:solidFill>
                    <a:srgbClr val="000000"/>
                  </a:solidFill>
                  <a:ea typeface="宋体" panose="02010600030101010101" pitchFamily="2" charset="-122"/>
                  <a:cs typeface="Times New Roman" panose="02020603050405020304" pitchFamily="18" charset="0"/>
                </a:rPr>
                <a:t>int     44</a:t>
              </a:r>
            </a:p>
          </p:txBody>
        </p:sp>
      </p:grpSp>
      <p:sp>
        <p:nvSpPr>
          <p:cNvPr id="138258" name="Line 20"/>
          <p:cNvSpPr>
            <a:spLocks noChangeShapeType="1"/>
          </p:cNvSpPr>
          <p:nvPr/>
        </p:nvSpPr>
        <p:spPr bwMode="auto">
          <a:xfrm>
            <a:off x="2178052" y="933451"/>
            <a:ext cx="1902883"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38259" name="Line 20"/>
          <p:cNvSpPr>
            <a:spLocks noChangeShapeType="1"/>
          </p:cNvSpPr>
          <p:nvPr/>
        </p:nvSpPr>
        <p:spPr bwMode="auto">
          <a:xfrm flipV="1">
            <a:off x="2381252" y="1229784"/>
            <a:ext cx="1123949"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grpSp>
        <p:nvGrpSpPr>
          <p:cNvPr id="138260" name="组合 180243"/>
          <p:cNvGrpSpPr>
            <a:grpSpLocks/>
          </p:cNvGrpSpPr>
          <p:nvPr/>
        </p:nvGrpSpPr>
        <p:grpSpPr bwMode="auto">
          <a:xfrm>
            <a:off x="10005486" y="719667"/>
            <a:ext cx="1653116" cy="482600"/>
            <a:chOff x="7504161" y="539279"/>
            <a:chExt cx="1239492" cy="361950"/>
          </a:xfrm>
        </p:grpSpPr>
        <p:sp>
          <p:nvSpPr>
            <p:cNvPr id="138292" name="Line 19"/>
            <p:cNvSpPr>
              <a:spLocks noChangeShapeType="1"/>
            </p:cNvSpPr>
            <p:nvPr/>
          </p:nvSpPr>
          <p:spPr bwMode="auto">
            <a:xfrm flipV="1">
              <a:off x="7504161" y="875829"/>
              <a:ext cx="122837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38293" name="Rectangle 40"/>
            <p:cNvSpPr>
              <a:spLocks noChangeArrowheads="1"/>
            </p:cNvSpPr>
            <p:nvPr/>
          </p:nvSpPr>
          <p:spPr bwMode="auto">
            <a:xfrm>
              <a:off x="7523211" y="539279"/>
              <a:ext cx="1220442"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40"/>
              <a:r>
                <a:rPr lang="en-US" altLang="zh-CN" sz="2400" i="1">
                  <a:solidFill>
                    <a:srgbClr val="000000"/>
                  </a:solidFill>
                  <a:ea typeface="宋体" panose="02010600030101010101" pitchFamily="2" charset="-122"/>
                  <a:cs typeface="Times New Roman" panose="02020603050405020304" pitchFamily="18" charset="0"/>
                </a:rPr>
                <a:t>i      </a:t>
              </a:r>
              <a:r>
                <a:rPr lang="en-US" altLang="zh-CN" sz="2400">
                  <a:solidFill>
                    <a:srgbClr val="000000"/>
                  </a:solidFill>
                  <a:ea typeface="宋体" panose="02010600030101010101" pitchFamily="2" charset="-122"/>
                  <a:cs typeface="Times New Roman" panose="02020603050405020304" pitchFamily="18" charset="0"/>
                </a:rPr>
                <a:t>int     0</a:t>
              </a:r>
            </a:p>
          </p:txBody>
        </p:sp>
      </p:grpSp>
      <p:sp>
        <p:nvSpPr>
          <p:cNvPr id="138261" name="Line 20"/>
          <p:cNvSpPr>
            <a:spLocks noChangeShapeType="1"/>
          </p:cNvSpPr>
          <p:nvPr/>
        </p:nvSpPr>
        <p:spPr bwMode="auto">
          <a:xfrm flipV="1">
            <a:off x="3697817" y="1221317"/>
            <a:ext cx="446616"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78" name="矩形 177"/>
          <p:cNvSpPr/>
          <p:nvPr/>
        </p:nvSpPr>
        <p:spPr>
          <a:xfrm>
            <a:off x="11345335" y="397933"/>
            <a:ext cx="361951" cy="389467"/>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40">
              <a:defRPr/>
            </a:pPr>
            <a:r>
              <a:rPr lang="en-US" altLang="zh-CN"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4</a:t>
            </a:r>
            <a:endParaRPr lang="zh-CN" altLang="en-US"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138263" name="组合 180244"/>
          <p:cNvGrpSpPr>
            <a:grpSpLocks/>
          </p:cNvGrpSpPr>
          <p:nvPr/>
        </p:nvGrpSpPr>
        <p:grpSpPr bwMode="auto">
          <a:xfrm>
            <a:off x="6500114" y="986367"/>
            <a:ext cx="3503255" cy="2423584"/>
            <a:chOff x="4874568" y="739181"/>
            <a:chExt cx="2628378" cy="1818058"/>
          </a:xfrm>
        </p:grpSpPr>
        <p:sp>
          <p:nvSpPr>
            <p:cNvPr id="84" name="Line 95"/>
            <p:cNvSpPr>
              <a:spLocks noChangeShapeType="1"/>
            </p:cNvSpPr>
            <p:nvPr/>
          </p:nvSpPr>
          <p:spPr bwMode="auto">
            <a:xfrm>
              <a:off x="7018586" y="739181"/>
              <a:ext cx="3176" cy="1722789"/>
            </a:xfrm>
            <a:prstGeom prst="line">
              <a:avLst/>
            </a:prstGeom>
            <a:noFill/>
            <a:ln w="25400">
              <a:solidFill>
                <a:srgbClr val="FF0000"/>
              </a:solidFill>
              <a:round/>
              <a:headEnd/>
              <a:tailEnd/>
            </a:ln>
          </p:spPr>
          <p:txBody>
            <a:bodyPr lIns="91440" tIns="45720" rIns="91440" bIns="45720"/>
            <a:lstStyle/>
            <a:p>
              <a:pPr defTabSz="1219140">
                <a:defRPr/>
              </a:pPr>
              <a:endParaRPr lang="zh-CN" altLang="en-US" sz="2400">
                <a:solidFill>
                  <a:prstClr val="black"/>
                </a:solidFill>
              </a:endParaRPr>
            </a:p>
          </p:txBody>
        </p:sp>
        <p:sp>
          <p:nvSpPr>
            <p:cNvPr id="86" name="Line 43"/>
            <p:cNvSpPr>
              <a:spLocks noChangeShapeType="1"/>
            </p:cNvSpPr>
            <p:nvPr/>
          </p:nvSpPr>
          <p:spPr bwMode="auto">
            <a:xfrm>
              <a:off x="7031291" y="750296"/>
              <a:ext cx="471655" cy="0"/>
            </a:xfrm>
            <a:prstGeom prst="line">
              <a:avLst/>
            </a:prstGeom>
            <a:noFill/>
            <a:ln w="25400">
              <a:solidFill>
                <a:srgbClr val="FF0000"/>
              </a:solidFill>
              <a:round/>
              <a:headEnd/>
              <a:tailEnd type="stealth" w="lg" len="lg"/>
            </a:ln>
          </p:spPr>
          <p:txBody>
            <a:bodyPr lIns="91440" tIns="45720" rIns="91440" bIns="45720"/>
            <a:lstStyle/>
            <a:p>
              <a:pPr defTabSz="1219140">
                <a:defRPr/>
              </a:pPr>
              <a:endParaRPr lang="zh-CN" altLang="en-US" sz="2400">
                <a:solidFill>
                  <a:prstClr val="black"/>
                </a:solidFill>
              </a:endParaRPr>
            </a:p>
          </p:txBody>
        </p:sp>
        <p:sp>
          <p:nvSpPr>
            <p:cNvPr id="138290" name="Line 6"/>
            <p:cNvSpPr>
              <a:spLocks noChangeShapeType="1"/>
            </p:cNvSpPr>
            <p:nvPr/>
          </p:nvSpPr>
          <p:spPr bwMode="auto">
            <a:xfrm flipV="1">
              <a:off x="4874568" y="2557239"/>
              <a:ext cx="198650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grpSp>
      <p:sp>
        <p:nvSpPr>
          <p:cNvPr id="87" name="Line 20"/>
          <p:cNvSpPr>
            <a:spLocks noChangeShapeType="1"/>
          </p:cNvSpPr>
          <p:nvPr/>
        </p:nvSpPr>
        <p:spPr bwMode="auto">
          <a:xfrm>
            <a:off x="2159002" y="1509184"/>
            <a:ext cx="1902884"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grpSp>
        <p:nvGrpSpPr>
          <p:cNvPr id="12" name="组合 1"/>
          <p:cNvGrpSpPr>
            <a:grpSpLocks/>
          </p:cNvGrpSpPr>
          <p:nvPr/>
        </p:nvGrpSpPr>
        <p:grpSpPr bwMode="auto">
          <a:xfrm>
            <a:off x="9148233" y="1191686"/>
            <a:ext cx="2635251" cy="969433"/>
            <a:chOff x="6861077" y="893664"/>
            <a:chExt cx="1976561" cy="727596"/>
          </a:xfrm>
        </p:grpSpPr>
        <p:sp>
          <p:nvSpPr>
            <p:cNvPr id="138279" name="Rectangle 31"/>
            <p:cNvSpPr>
              <a:spLocks noChangeArrowheads="1"/>
            </p:cNvSpPr>
            <p:nvPr/>
          </p:nvSpPr>
          <p:spPr bwMode="auto">
            <a:xfrm>
              <a:off x="7566050" y="893664"/>
              <a:ext cx="1271588"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40"/>
              <a:r>
                <a:rPr lang="en-US" altLang="zh-CN" sz="2800" i="1">
                  <a:solidFill>
                    <a:srgbClr val="000000"/>
                  </a:solidFill>
                  <a:ea typeface="宋体" panose="02010600030101010101" pitchFamily="2" charset="-122"/>
                  <a:cs typeface="Times New Roman" panose="02020603050405020304" pitchFamily="18" charset="0"/>
                </a:rPr>
                <a:t>exchange</a:t>
              </a:r>
            </a:p>
          </p:txBody>
        </p:sp>
        <p:sp>
          <p:nvSpPr>
            <p:cNvPr id="138280" name="Line 32"/>
            <p:cNvSpPr>
              <a:spLocks noChangeShapeType="1"/>
            </p:cNvSpPr>
            <p:nvPr/>
          </p:nvSpPr>
          <p:spPr bwMode="auto">
            <a:xfrm>
              <a:off x="7486725" y="1298998"/>
              <a:ext cx="0" cy="2921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38281" name="Line 33"/>
            <p:cNvSpPr>
              <a:spLocks noChangeShapeType="1"/>
            </p:cNvSpPr>
            <p:nvPr/>
          </p:nvSpPr>
          <p:spPr bwMode="auto">
            <a:xfrm>
              <a:off x="8718178" y="1298998"/>
              <a:ext cx="0" cy="3222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38282" name="Line 34"/>
            <p:cNvSpPr>
              <a:spLocks noChangeShapeType="1"/>
            </p:cNvSpPr>
            <p:nvPr/>
          </p:nvSpPr>
          <p:spPr bwMode="auto">
            <a:xfrm>
              <a:off x="7488312" y="1608559"/>
              <a:ext cx="119538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38283" name="Rectangle 35"/>
            <p:cNvSpPr>
              <a:spLocks noChangeArrowheads="1"/>
            </p:cNvSpPr>
            <p:nvPr/>
          </p:nvSpPr>
          <p:spPr bwMode="auto">
            <a:xfrm>
              <a:off x="7710066" y="1246610"/>
              <a:ext cx="1078408"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40"/>
              <a:r>
                <a:rPr lang="en-US" altLang="zh-CN" sz="2400" i="1">
                  <a:solidFill>
                    <a:srgbClr val="000000"/>
                  </a:solidFill>
                  <a:ea typeface="宋体" panose="02010600030101010101" pitchFamily="2" charset="-122"/>
                  <a:cs typeface="Times New Roman" panose="02020603050405020304" pitchFamily="18" charset="0"/>
                </a:rPr>
                <a:t>header</a:t>
              </a:r>
              <a:endParaRPr lang="en-US" altLang="zh-CN" sz="2800">
                <a:solidFill>
                  <a:srgbClr val="000000"/>
                </a:solidFill>
                <a:ea typeface="宋体" panose="02010600030101010101" pitchFamily="2" charset="-122"/>
                <a:cs typeface="Times New Roman" panose="02020603050405020304" pitchFamily="18" charset="0"/>
              </a:endParaRPr>
            </a:p>
          </p:txBody>
        </p:sp>
        <p:sp>
          <p:nvSpPr>
            <p:cNvPr id="138284" name="Line 36"/>
            <p:cNvSpPr>
              <a:spLocks noChangeShapeType="1"/>
            </p:cNvSpPr>
            <p:nvPr/>
          </p:nvSpPr>
          <p:spPr bwMode="auto">
            <a:xfrm flipV="1">
              <a:off x="7501013" y="1297409"/>
              <a:ext cx="1217166" cy="158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38285" name="Line 37"/>
            <p:cNvSpPr>
              <a:spLocks noChangeShapeType="1"/>
            </p:cNvSpPr>
            <p:nvPr/>
          </p:nvSpPr>
          <p:spPr bwMode="auto">
            <a:xfrm>
              <a:off x="7710066" y="1313285"/>
              <a:ext cx="0" cy="2841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38286" name="Line 33"/>
            <p:cNvSpPr>
              <a:spLocks noChangeShapeType="1"/>
            </p:cNvSpPr>
            <p:nvPr/>
          </p:nvSpPr>
          <p:spPr bwMode="auto">
            <a:xfrm>
              <a:off x="8502154" y="1294235"/>
              <a:ext cx="0" cy="3222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38287" name="Line 51"/>
            <p:cNvSpPr>
              <a:spLocks noChangeShapeType="1"/>
            </p:cNvSpPr>
            <p:nvPr/>
          </p:nvSpPr>
          <p:spPr bwMode="auto">
            <a:xfrm flipH="1">
              <a:off x="6861077" y="1533301"/>
              <a:ext cx="736822" cy="0"/>
            </a:xfrm>
            <a:prstGeom prst="line">
              <a:avLst/>
            </a:prstGeom>
            <a:noFill/>
            <a:ln w="25400">
              <a:solidFill>
                <a:schemeClr val="tx2">
                  <a:lumMod val="60000"/>
                  <a:lumOff val="40000"/>
                </a:schemeClr>
              </a:solidFill>
              <a:round/>
              <a:headEnd/>
              <a:tailEnd type="stealth" w="lg" len="lg"/>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dirty="0">
                <a:solidFill>
                  <a:prstClr val="black"/>
                </a:solidFill>
              </a:endParaRPr>
            </a:p>
          </p:txBody>
        </p:sp>
      </p:grpSp>
      <p:sp>
        <p:nvSpPr>
          <p:cNvPr id="138276" name="Line 20"/>
          <p:cNvSpPr>
            <a:spLocks noChangeShapeType="1"/>
          </p:cNvSpPr>
          <p:nvPr/>
        </p:nvSpPr>
        <p:spPr bwMode="auto">
          <a:xfrm>
            <a:off x="6013951" y="1594527"/>
            <a:ext cx="37258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cxnSp>
        <p:nvCxnSpPr>
          <p:cNvPr id="118" name="直接箭头连接符 117"/>
          <p:cNvCxnSpPr/>
          <p:nvPr/>
        </p:nvCxnSpPr>
        <p:spPr bwMode="auto">
          <a:xfrm>
            <a:off x="6170085" y="1403353"/>
            <a:ext cx="3812116" cy="258233"/>
          </a:xfrm>
          <a:prstGeom prst="straightConnector1">
            <a:avLst/>
          </a:prstGeom>
          <a:ln w="38100">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119" name="矩形 118"/>
          <p:cNvSpPr/>
          <p:nvPr/>
        </p:nvSpPr>
        <p:spPr bwMode="auto">
          <a:xfrm>
            <a:off x="5232400" y="1214968"/>
            <a:ext cx="586317" cy="389467"/>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40">
              <a:defRPr/>
            </a:pPr>
            <a:r>
              <a:rPr lang="en-US" altLang="zh-CN"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0</a:t>
            </a:r>
            <a:endParaRPr lang="zh-CN" altLang="en-US"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20" name="Line 20"/>
          <p:cNvSpPr>
            <a:spLocks noChangeShapeType="1"/>
          </p:cNvSpPr>
          <p:nvPr/>
        </p:nvSpPr>
        <p:spPr bwMode="auto">
          <a:xfrm flipV="1">
            <a:off x="4210051" y="1509184"/>
            <a:ext cx="446616"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22" name="矩形 121"/>
          <p:cNvSpPr/>
          <p:nvPr/>
        </p:nvSpPr>
        <p:spPr>
          <a:xfrm>
            <a:off x="11347451" y="1737785"/>
            <a:ext cx="317500" cy="389467"/>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40">
              <a:defRPr/>
            </a:pPr>
            <a:r>
              <a:rPr lang="en-US" altLang="zh-CN"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0</a:t>
            </a:r>
            <a:endParaRPr lang="zh-CN" altLang="en-US"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14" name="组合 3"/>
          <p:cNvGrpSpPr>
            <a:grpSpLocks/>
          </p:cNvGrpSpPr>
          <p:nvPr/>
        </p:nvGrpSpPr>
        <p:grpSpPr bwMode="auto">
          <a:xfrm>
            <a:off x="6502206" y="1898651"/>
            <a:ext cx="3382631" cy="1933284"/>
            <a:chOff x="4876135" y="1423765"/>
            <a:chExt cx="2537488" cy="1449963"/>
          </a:xfrm>
        </p:grpSpPr>
        <p:sp>
          <p:nvSpPr>
            <p:cNvPr id="138271" name="Line 5"/>
            <p:cNvSpPr>
              <a:spLocks noChangeShapeType="1"/>
            </p:cNvSpPr>
            <p:nvPr/>
          </p:nvSpPr>
          <p:spPr bwMode="auto">
            <a:xfrm>
              <a:off x="4887268" y="2846735"/>
              <a:ext cx="197380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38272" name="Rectangle 39"/>
            <p:cNvSpPr>
              <a:spLocks noChangeArrowheads="1"/>
            </p:cNvSpPr>
            <p:nvPr/>
          </p:nvSpPr>
          <p:spPr bwMode="auto">
            <a:xfrm>
              <a:off x="4876135" y="2510190"/>
              <a:ext cx="1821928"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40"/>
              <a:r>
                <a:rPr lang="en-US" altLang="zh-CN" sz="2400" i="1" dirty="0">
                  <a:solidFill>
                    <a:srgbClr val="000000"/>
                  </a:solidFill>
                  <a:ea typeface="宋体" panose="02010600030101010101" pitchFamily="2" charset="-122"/>
                  <a:cs typeface="Times New Roman" panose="02020603050405020304" pitchFamily="18" charset="0"/>
                </a:rPr>
                <a:t>exchange   proc</a:t>
              </a:r>
            </a:p>
          </p:txBody>
        </p:sp>
        <p:sp>
          <p:nvSpPr>
            <p:cNvPr id="130" name="Line 103"/>
            <p:cNvSpPr>
              <a:spLocks noChangeShapeType="1"/>
            </p:cNvSpPr>
            <p:nvPr/>
          </p:nvSpPr>
          <p:spPr bwMode="auto">
            <a:xfrm flipH="1">
              <a:off x="6753089" y="2738215"/>
              <a:ext cx="374726" cy="0"/>
            </a:xfrm>
            <a:prstGeom prst="line">
              <a:avLst/>
            </a:prstGeom>
            <a:noFill/>
            <a:ln w="25400">
              <a:solidFill>
                <a:srgbClr val="FF0000"/>
              </a:solidFill>
              <a:round/>
              <a:headEnd/>
              <a:tailEnd/>
            </a:ln>
          </p:spPr>
          <p:txBody>
            <a:bodyPr lIns="91440" tIns="45720" rIns="91440" bIns="45720"/>
            <a:lstStyle/>
            <a:p>
              <a:pPr defTabSz="1219140">
                <a:defRPr/>
              </a:pPr>
              <a:endParaRPr lang="zh-CN" altLang="en-US" sz="2400">
                <a:solidFill>
                  <a:prstClr val="black"/>
                </a:solidFill>
              </a:endParaRPr>
            </a:p>
          </p:txBody>
        </p:sp>
        <p:sp>
          <p:nvSpPr>
            <p:cNvPr id="131" name="Line 95"/>
            <p:cNvSpPr>
              <a:spLocks noChangeShapeType="1"/>
            </p:cNvSpPr>
            <p:nvPr/>
          </p:nvSpPr>
          <p:spPr bwMode="auto">
            <a:xfrm flipH="1">
              <a:off x="7150044" y="1423765"/>
              <a:ext cx="0" cy="1330325"/>
            </a:xfrm>
            <a:prstGeom prst="line">
              <a:avLst/>
            </a:prstGeom>
            <a:noFill/>
            <a:ln w="25400">
              <a:solidFill>
                <a:srgbClr val="FF0000"/>
              </a:solidFill>
              <a:round/>
              <a:headEnd/>
              <a:tailEnd/>
            </a:ln>
          </p:spPr>
          <p:txBody>
            <a:bodyPr lIns="91440" tIns="45720" rIns="91440" bIns="45720"/>
            <a:lstStyle/>
            <a:p>
              <a:pPr defTabSz="1219140">
                <a:defRPr/>
              </a:pPr>
              <a:endParaRPr lang="zh-CN" altLang="en-US" sz="2400">
                <a:solidFill>
                  <a:prstClr val="black"/>
                </a:solidFill>
              </a:endParaRPr>
            </a:p>
          </p:txBody>
        </p:sp>
        <p:sp>
          <p:nvSpPr>
            <p:cNvPr id="132" name="Line 43"/>
            <p:cNvSpPr>
              <a:spLocks noChangeShapeType="1"/>
            </p:cNvSpPr>
            <p:nvPr/>
          </p:nvSpPr>
          <p:spPr bwMode="auto">
            <a:xfrm flipV="1">
              <a:off x="7129403" y="1436465"/>
              <a:ext cx="284220" cy="0"/>
            </a:xfrm>
            <a:prstGeom prst="line">
              <a:avLst/>
            </a:prstGeom>
            <a:noFill/>
            <a:ln w="25400">
              <a:solidFill>
                <a:srgbClr val="FF0000"/>
              </a:solidFill>
              <a:round/>
              <a:headEnd/>
              <a:tailEnd type="stealth" w="lg" len="lg"/>
            </a:ln>
          </p:spPr>
          <p:txBody>
            <a:bodyPr lIns="91440" tIns="45720" rIns="91440" bIns="45720"/>
            <a:lstStyle/>
            <a:p>
              <a:pPr defTabSz="1219140">
                <a:defRPr/>
              </a:pPr>
              <a:endParaRPr lang="zh-CN" altLang="en-US" sz="2400">
                <a:solidFill>
                  <a:prstClr val="black"/>
                </a:solidFill>
              </a:endParaRPr>
            </a:p>
          </p:txBody>
        </p:sp>
      </p:grpSp>
      <p:sp>
        <p:nvSpPr>
          <p:cNvPr id="102" name="矩形 101"/>
          <p:cNvSpPr/>
          <p:nvPr/>
        </p:nvSpPr>
        <p:spPr>
          <a:xfrm>
            <a:off x="5232400" y="857253"/>
            <a:ext cx="586317" cy="391583"/>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40">
              <a:defRPr/>
            </a:pPr>
            <a:r>
              <a:rPr lang="en-US" altLang="zh-CN"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48</a:t>
            </a:r>
            <a:endParaRPr lang="zh-CN" altLang="en-US"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03" name="Rectangle 28">
            <a:extLst>
              <a:ext uri="{FF2B5EF4-FFF2-40B4-BE49-F238E27FC236}">
                <a16:creationId xmlns:a16="http://schemas.microsoft.com/office/drawing/2014/main" id="{6B74D9CA-A5DD-40F5-8016-4A7FCECB5FE8}"/>
              </a:ext>
            </a:extLst>
          </p:cNvPr>
          <p:cNvSpPr>
            <a:spLocks noChangeArrowheads="1"/>
          </p:cNvSpPr>
          <p:nvPr/>
        </p:nvSpPr>
        <p:spPr bwMode="auto">
          <a:xfrm>
            <a:off x="6483352" y="2970350"/>
            <a:ext cx="2385779" cy="482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40"/>
            <a:r>
              <a:rPr lang="en-US" altLang="zh-CN" sz="2400" i="1" dirty="0" err="1">
                <a:solidFill>
                  <a:srgbClr val="000000"/>
                </a:solidFill>
                <a:ea typeface="宋体" panose="02010600030101010101" pitchFamily="2" charset="-122"/>
                <a:cs typeface="Times New Roman" panose="02020603050405020304" pitchFamily="18" charset="0"/>
              </a:rPr>
              <a:t>readarray</a:t>
            </a:r>
            <a:r>
              <a:rPr lang="en-US" altLang="zh-CN" sz="2400" i="1" dirty="0">
                <a:solidFill>
                  <a:srgbClr val="000000"/>
                </a:solidFill>
                <a:ea typeface="宋体" panose="02010600030101010101" pitchFamily="2" charset="-122"/>
                <a:cs typeface="Times New Roman" panose="02020603050405020304" pitchFamily="18" charset="0"/>
              </a:rPr>
              <a:t>   proc</a:t>
            </a:r>
          </a:p>
        </p:txBody>
      </p:sp>
    </p:spTree>
    <p:extLst>
      <p:ext uri="{BB962C8B-B14F-4D97-AF65-F5344CB8AC3E}">
        <p14:creationId xmlns:p14="http://schemas.microsoft.com/office/powerpoint/2010/main" val="28061839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7"/>
                                        </p:tgtEl>
                                        <p:attrNameLst>
                                          <p:attrName>style.visibility</p:attrName>
                                        </p:attrNameLst>
                                      </p:cBhvr>
                                      <p:to>
                                        <p:strVal val="visible"/>
                                      </p:to>
                                    </p:set>
                                    <p:anim calcmode="lin" valueType="num">
                                      <p:cBhvr>
                                        <p:cTn id="7" dur="500" fill="hold"/>
                                        <p:tgtEl>
                                          <p:spTgt spid="87"/>
                                        </p:tgtEl>
                                        <p:attrNameLst>
                                          <p:attrName>ppt_w</p:attrName>
                                        </p:attrNameLst>
                                      </p:cBhvr>
                                      <p:tavLst>
                                        <p:tav tm="0">
                                          <p:val>
                                            <p:fltVal val="0"/>
                                          </p:val>
                                        </p:tav>
                                        <p:tav tm="100000">
                                          <p:val>
                                            <p:strVal val="#ppt_w"/>
                                          </p:val>
                                        </p:tav>
                                      </p:tavLst>
                                    </p:anim>
                                    <p:anim calcmode="lin" valueType="num">
                                      <p:cBhvr>
                                        <p:cTn id="8" dur="500" fill="hold"/>
                                        <p:tgtEl>
                                          <p:spTgt spid="87"/>
                                        </p:tgtEl>
                                        <p:attrNameLst>
                                          <p:attrName>ppt_h</p:attrName>
                                        </p:attrNameLst>
                                      </p:cBhvr>
                                      <p:tavLst>
                                        <p:tav tm="0">
                                          <p:val>
                                            <p:fltVal val="0"/>
                                          </p:val>
                                        </p:tav>
                                        <p:tav tm="100000">
                                          <p:val>
                                            <p:strVal val="#ppt_h"/>
                                          </p:val>
                                        </p:tav>
                                      </p:tavLst>
                                    </p:anim>
                                    <p:animEffect transition="in" filter="fade">
                                      <p:cBhvr>
                                        <p:cTn id="9" dur="500"/>
                                        <p:tgtEl>
                                          <p:spTgt spid="87"/>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ppt_w</p:attrName>
                                        </p:attrNameLst>
                                      </p:cBhvr>
                                      <p:tavLst>
                                        <p:tav tm="0">
                                          <p:val>
                                            <p:fltVal val="0"/>
                                          </p:val>
                                        </p:tav>
                                        <p:tav tm="100000">
                                          <p:val>
                                            <p:strVal val="#ppt_w"/>
                                          </p:val>
                                        </p:tav>
                                      </p:tavLst>
                                    </p:anim>
                                    <p:anim calcmode="lin" valueType="num">
                                      <p:cBhvr>
                                        <p:cTn id="15" dur="500" fill="hold"/>
                                        <p:tgtEl>
                                          <p:spTgt spid="12"/>
                                        </p:tgtEl>
                                        <p:attrNameLst>
                                          <p:attrName>ppt_h</p:attrName>
                                        </p:attrNameLst>
                                      </p:cBhvr>
                                      <p:tavLst>
                                        <p:tav tm="0">
                                          <p:val>
                                            <p:fltVal val="0"/>
                                          </p:val>
                                        </p:tav>
                                        <p:tav tm="100000">
                                          <p:val>
                                            <p:strVal val="#ppt_h"/>
                                          </p:val>
                                        </p:tav>
                                      </p:tavLst>
                                    </p:anim>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38276"/>
                                        </p:tgtEl>
                                        <p:attrNameLst>
                                          <p:attrName>style.visibility</p:attrName>
                                        </p:attrNameLst>
                                      </p:cBhvr>
                                      <p:to>
                                        <p:strVal val="visible"/>
                                      </p:to>
                                    </p:set>
                                    <p:anim calcmode="lin" valueType="num">
                                      <p:cBhvr>
                                        <p:cTn id="21" dur="500" fill="hold"/>
                                        <p:tgtEl>
                                          <p:spTgt spid="138276"/>
                                        </p:tgtEl>
                                        <p:attrNameLst>
                                          <p:attrName>ppt_w</p:attrName>
                                        </p:attrNameLst>
                                      </p:cBhvr>
                                      <p:tavLst>
                                        <p:tav tm="0">
                                          <p:val>
                                            <p:fltVal val="0"/>
                                          </p:val>
                                        </p:tav>
                                        <p:tav tm="100000">
                                          <p:val>
                                            <p:strVal val="#ppt_w"/>
                                          </p:val>
                                        </p:tav>
                                      </p:tavLst>
                                    </p:anim>
                                    <p:anim calcmode="lin" valueType="num">
                                      <p:cBhvr>
                                        <p:cTn id="22" dur="500" fill="hold"/>
                                        <p:tgtEl>
                                          <p:spTgt spid="138276"/>
                                        </p:tgtEl>
                                        <p:attrNameLst>
                                          <p:attrName>ppt_h</p:attrName>
                                        </p:attrNameLst>
                                      </p:cBhvr>
                                      <p:tavLst>
                                        <p:tav tm="0">
                                          <p:val>
                                            <p:fltVal val="0"/>
                                          </p:val>
                                        </p:tav>
                                        <p:tav tm="100000">
                                          <p:val>
                                            <p:strVal val="#ppt_h"/>
                                          </p:val>
                                        </p:tav>
                                      </p:tavLst>
                                    </p:anim>
                                    <p:animEffect transition="in" filter="fade">
                                      <p:cBhvr>
                                        <p:cTn id="23" dur="500"/>
                                        <p:tgtEl>
                                          <p:spTgt spid="138276"/>
                                        </p:tgtEl>
                                      </p:cBhvr>
                                    </p:animEffect>
                                  </p:childTnLst>
                                </p:cTn>
                              </p:par>
                              <p:par>
                                <p:cTn id="24" presetID="53" presetClass="entr" presetSubtype="16" fill="hold" nodeType="withEffect">
                                  <p:stCondLst>
                                    <p:cond delay="0"/>
                                  </p:stCondLst>
                                  <p:childTnLst>
                                    <p:set>
                                      <p:cBhvr>
                                        <p:cTn id="25" dur="1" fill="hold">
                                          <p:stCondLst>
                                            <p:cond delay="0"/>
                                          </p:stCondLst>
                                        </p:cTn>
                                        <p:tgtEl>
                                          <p:spTgt spid="118"/>
                                        </p:tgtEl>
                                        <p:attrNameLst>
                                          <p:attrName>style.visibility</p:attrName>
                                        </p:attrNameLst>
                                      </p:cBhvr>
                                      <p:to>
                                        <p:strVal val="visible"/>
                                      </p:to>
                                    </p:set>
                                    <p:anim calcmode="lin" valueType="num">
                                      <p:cBhvr>
                                        <p:cTn id="26" dur="500" fill="hold"/>
                                        <p:tgtEl>
                                          <p:spTgt spid="118"/>
                                        </p:tgtEl>
                                        <p:attrNameLst>
                                          <p:attrName>ppt_w</p:attrName>
                                        </p:attrNameLst>
                                      </p:cBhvr>
                                      <p:tavLst>
                                        <p:tav tm="0">
                                          <p:val>
                                            <p:fltVal val="0"/>
                                          </p:val>
                                        </p:tav>
                                        <p:tav tm="100000">
                                          <p:val>
                                            <p:strVal val="#ppt_w"/>
                                          </p:val>
                                        </p:tav>
                                      </p:tavLst>
                                    </p:anim>
                                    <p:anim calcmode="lin" valueType="num">
                                      <p:cBhvr>
                                        <p:cTn id="27" dur="500" fill="hold"/>
                                        <p:tgtEl>
                                          <p:spTgt spid="118"/>
                                        </p:tgtEl>
                                        <p:attrNameLst>
                                          <p:attrName>ppt_h</p:attrName>
                                        </p:attrNameLst>
                                      </p:cBhvr>
                                      <p:tavLst>
                                        <p:tav tm="0">
                                          <p:val>
                                            <p:fltVal val="0"/>
                                          </p:val>
                                        </p:tav>
                                        <p:tav tm="100000">
                                          <p:val>
                                            <p:strVal val="#ppt_h"/>
                                          </p:val>
                                        </p:tav>
                                      </p:tavLst>
                                    </p:anim>
                                    <p:animEffect transition="in" filter="fade">
                                      <p:cBhvr>
                                        <p:cTn id="28" dur="500"/>
                                        <p:tgtEl>
                                          <p:spTgt spid="118"/>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119"/>
                                        </p:tgtEl>
                                        <p:attrNameLst>
                                          <p:attrName>style.visibility</p:attrName>
                                        </p:attrNameLst>
                                      </p:cBhvr>
                                      <p:to>
                                        <p:strVal val="visible"/>
                                      </p:to>
                                    </p:set>
                                    <p:anim calcmode="lin" valueType="num">
                                      <p:cBhvr>
                                        <p:cTn id="33" dur="500" fill="hold"/>
                                        <p:tgtEl>
                                          <p:spTgt spid="119"/>
                                        </p:tgtEl>
                                        <p:attrNameLst>
                                          <p:attrName>ppt_w</p:attrName>
                                        </p:attrNameLst>
                                      </p:cBhvr>
                                      <p:tavLst>
                                        <p:tav tm="0">
                                          <p:val>
                                            <p:fltVal val="0"/>
                                          </p:val>
                                        </p:tav>
                                        <p:tav tm="100000">
                                          <p:val>
                                            <p:strVal val="#ppt_w"/>
                                          </p:val>
                                        </p:tav>
                                      </p:tavLst>
                                    </p:anim>
                                    <p:anim calcmode="lin" valueType="num">
                                      <p:cBhvr>
                                        <p:cTn id="34" dur="500" fill="hold"/>
                                        <p:tgtEl>
                                          <p:spTgt spid="119"/>
                                        </p:tgtEl>
                                        <p:attrNameLst>
                                          <p:attrName>ppt_h</p:attrName>
                                        </p:attrNameLst>
                                      </p:cBhvr>
                                      <p:tavLst>
                                        <p:tav tm="0">
                                          <p:val>
                                            <p:fltVal val="0"/>
                                          </p:val>
                                        </p:tav>
                                        <p:tav tm="100000">
                                          <p:val>
                                            <p:strVal val="#ppt_h"/>
                                          </p:val>
                                        </p:tav>
                                      </p:tavLst>
                                    </p:anim>
                                    <p:animEffect transition="in" filter="fade">
                                      <p:cBhvr>
                                        <p:cTn id="35" dur="500"/>
                                        <p:tgtEl>
                                          <p:spTgt spid="119"/>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120"/>
                                        </p:tgtEl>
                                        <p:attrNameLst>
                                          <p:attrName>style.visibility</p:attrName>
                                        </p:attrNameLst>
                                      </p:cBhvr>
                                      <p:to>
                                        <p:strVal val="visible"/>
                                      </p:to>
                                    </p:set>
                                    <p:anim calcmode="lin" valueType="num">
                                      <p:cBhvr>
                                        <p:cTn id="40" dur="500" fill="hold"/>
                                        <p:tgtEl>
                                          <p:spTgt spid="120"/>
                                        </p:tgtEl>
                                        <p:attrNameLst>
                                          <p:attrName>ppt_w</p:attrName>
                                        </p:attrNameLst>
                                      </p:cBhvr>
                                      <p:tavLst>
                                        <p:tav tm="0">
                                          <p:val>
                                            <p:fltVal val="0"/>
                                          </p:val>
                                        </p:tav>
                                        <p:tav tm="100000">
                                          <p:val>
                                            <p:strVal val="#ppt_w"/>
                                          </p:val>
                                        </p:tav>
                                      </p:tavLst>
                                    </p:anim>
                                    <p:anim calcmode="lin" valueType="num">
                                      <p:cBhvr>
                                        <p:cTn id="41" dur="500" fill="hold"/>
                                        <p:tgtEl>
                                          <p:spTgt spid="120"/>
                                        </p:tgtEl>
                                        <p:attrNameLst>
                                          <p:attrName>ppt_h</p:attrName>
                                        </p:attrNameLst>
                                      </p:cBhvr>
                                      <p:tavLst>
                                        <p:tav tm="0">
                                          <p:val>
                                            <p:fltVal val="0"/>
                                          </p:val>
                                        </p:tav>
                                        <p:tav tm="100000">
                                          <p:val>
                                            <p:strVal val="#ppt_h"/>
                                          </p:val>
                                        </p:tav>
                                      </p:tavLst>
                                    </p:anim>
                                    <p:animEffect transition="in" filter="fade">
                                      <p:cBhvr>
                                        <p:cTn id="42" dur="500"/>
                                        <p:tgtEl>
                                          <p:spTgt spid="12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3" presetClass="entr" presetSubtype="16" fill="hold" grpId="0" nodeType="clickEffect">
                                  <p:stCondLst>
                                    <p:cond delay="0"/>
                                  </p:stCondLst>
                                  <p:childTnLst>
                                    <p:set>
                                      <p:cBhvr>
                                        <p:cTn id="46" dur="1" fill="hold">
                                          <p:stCondLst>
                                            <p:cond delay="0"/>
                                          </p:stCondLst>
                                        </p:cTn>
                                        <p:tgtEl>
                                          <p:spTgt spid="122"/>
                                        </p:tgtEl>
                                        <p:attrNameLst>
                                          <p:attrName>style.visibility</p:attrName>
                                        </p:attrNameLst>
                                      </p:cBhvr>
                                      <p:to>
                                        <p:strVal val="visible"/>
                                      </p:to>
                                    </p:set>
                                    <p:anim calcmode="lin" valueType="num">
                                      <p:cBhvr>
                                        <p:cTn id="47" dur="500" fill="hold"/>
                                        <p:tgtEl>
                                          <p:spTgt spid="122"/>
                                        </p:tgtEl>
                                        <p:attrNameLst>
                                          <p:attrName>ppt_w</p:attrName>
                                        </p:attrNameLst>
                                      </p:cBhvr>
                                      <p:tavLst>
                                        <p:tav tm="0">
                                          <p:val>
                                            <p:fltVal val="0"/>
                                          </p:val>
                                        </p:tav>
                                        <p:tav tm="100000">
                                          <p:val>
                                            <p:strVal val="#ppt_w"/>
                                          </p:val>
                                        </p:tav>
                                      </p:tavLst>
                                    </p:anim>
                                    <p:anim calcmode="lin" valueType="num">
                                      <p:cBhvr>
                                        <p:cTn id="48" dur="500" fill="hold"/>
                                        <p:tgtEl>
                                          <p:spTgt spid="122"/>
                                        </p:tgtEl>
                                        <p:attrNameLst>
                                          <p:attrName>ppt_h</p:attrName>
                                        </p:attrNameLst>
                                      </p:cBhvr>
                                      <p:tavLst>
                                        <p:tav tm="0">
                                          <p:val>
                                            <p:fltVal val="0"/>
                                          </p:val>
                                        </p:tav>
                                        <p:tav tm="100000">
                                          <p:val>
                                            <p:strVal val="#ppt_h"/>
                                          </p:val>
                                        </p:tav>
                                      </p:tavLst>
                                    </p:anim>
                                    <p:animEffect transition="in" filter="fade">
                                      <p:cBhvr>
                                        <p:cTn id="49" dur="500"/>
                                        <p:tgtEl>
                                          <p:spTgt spid="122"/>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53" presetClass="exit" presetSubtype="32" fill="hold" grpId="1" nodeType="clickEffect">
                                  <p:stCondLst>
                                    <p:cond delay="0"/>
                                  </p:stCondLst>
                                  <p:childTnLst>
                                    <p:anim calcmode="lin" valueType="num">
                                      <p:cBhvr>
                                        <p:cTn id="53" dur="500"/>
                                        <p:tgtEl>
                                          <p:spTgt spid="138276"/>
                                        </p:tgtEl>
                                        <p:attrNameLst>
                                          <p:attrName>ppt_w</p:attrName>
                                        </p:attrNameLst>
                                      </p:cBhvr>
                                      <p:tavLst>
                                        <p:tav tm="0">
                                          <p:val>
                                            <p:strVal val="ppt_w"/>
                                          </p:val>
                                        </p:tav>
                                        <p:tav tm="100000">
                                          <p:val>
                                            <p:fltVal val="0"/>
                                          </p:val>
                                        </p:tav>
                                      </p:tavLst>
                                    </p:anim>
                                    <p:anim calcmode="lin" valueType="num">
                                      <p:cBhvr>
                                        <p:cTn id="54" dur="500"/>
                                        <p:tgtEl>
                                          <p:spTgt spid="138276"/>
                                        </p:tgtEl>
                                        <p:attrNameLst>
                                          <p:attrName>ppt_h</p:attrName>
                                        </p:attrNameLst>
                                      </p:cBhvr>
                                      <p:tavLst>
                                        <p:tav tm="0">
                                          <p:val>
                                            <p:strVal val="ppt_h"/>
                                          </p:val>
                                        </p:tav>
                                        <p:tav tm="100000">
                                          <p:val>
                                            <p:fltVal val="0"/>
                                          </p:val>
                                        </p:tav>
                                      </p:tavLst>
                                    </p:anim>
                                    <p:animEffect transition="out" filter="fade">
                                      <p:cBhvr>
                                        <p:cTn id="55" dur="500"/>
                                        <p:tgtEl>
                                          <p:spTgt spid="138276"/>
                                        </p:tgtEl>
                                      </p:cBhvr>
                                    </p:animEffect>
                                    <p:set>
                                      <p:cBhvr>
                                        <p:cTn id="56" dur="1" fill="hold">
                                          <p:stCondLst>
                                            <p:cond delay="499"/>
                                          </p:stCondLst>
                                        </p:cTn>
                                        <p:tgtEl>
                                          <p:spTgt spid="138276"/>
                                        </p:tgtEl>
                                        <p:attrNameLst>
                                          <p:attrName>style.visibility</p:attrName>
                                        </p:attrNameLst>
                                      </p:cBhvr>
                                      <p:to>
                                        <p:strVal val="hidden"/>
                                      </p:to>
                                    </p:set>
                                  </p:childTnLst>
                                </p:cTn>
                              </p:par>
                              <p:par>
                                <p:cTn id="57" presetID="53" presetClass="exit" presetSubtype="32" fill="hold" nodeType="withEffect">
                                  <p:stCondLst>
                                    <p:cond delay="0"/>
                                  </p:stCondLst>
                                  <p:childTnLst>
                                    <p:anim calcmode="lin" valueType="num">
                                      <p:cBhvr>
                                        <p:cTn id="58" dur="500"/>
                                        <p:tgtEl>
                                          <p:spTgt spid="118"/>
                                        </p:tgtEl>
                                        <p:attrNameLst>
                                          <p:attrName>ppt_w</p:attrName>
                                        </p:attrNameLst>
                                      </p:cBhvr>
                                      <p:tavLst>
                                        <p:tav tm="0">
                                          <p:val>
                                            <p:strVal val="ppt_w"/>
                                          </p:val>
                                        </p:tav>
                                        <p:tav tm="100000">
                                          <p:val>
                                            <p:fltVal val="0"/>
                                          </p:val>
                                        </p:tav>
                                      </p:tavLst>
                                    </p:anim>
                                    <p:anim calcmode="lin" valueType="num">
                                      <p:cBhvr>
                                        <p:cTn id="59" dur="500"/>
                                        <p:tgtEl>
                                          <p:spTgt spid="118"/>
                                        </p:tgtEl>
                                        <p:attrNameLst>
                                          <p:attrName>ppt_h</p:attrName>
                                        </p:attrNameLst>
                                      </p:cBhvr>
                                      <p:tavLst>
                                        <p:tav tm="0">
                                          <p:val>
                                            <p:strVal val="ppt_h"/>
                                          </p:val>
                                        </p:tav>
                                        <p:tav tm="100000">
                                          <p:val>
                                            <p:fltVal val="0"/>
                                          </p:val>
                                        </p:tav>
                                      </p:tavLst>
                                    </p:anim>
                                    <p:animEffect transition="out" filter="fade">
                                      <p:cBhvr>
                                        <p:cTn id="60" dur="500"/>
                                        <p:tgtEl>
                                          <p:spTgt spid="118"/>
                                        </p:tgtEl>
                                      </p:cBhvr>
                                    </p:animEffect>
                                    <p:set>
                                      <p:cBhvr>
                                        <p:cTn id="61" dur="1" fill="hold">
                                          <p:stCondLst>
                                            <p:cond delay="499"/>
                                          </p:stCondLst>
                                        </p:cTn>
                                        <p:tgtEl>
                                          <p:spTgt spid="118"/>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53" presetClass="exit" presetSubtype="32" fill="hold" grpId="1" nodeType="clickEffect">
                                  <p:stCondLst>
                                    <p:cond delay="0"/>
                                  </p:stCondLst>
                                  <p:childTnLst>
                                    <p:anim calcmode="lin" valueType="num">
                                      <p:cBhvr>
                                        <p:cTn id="65" dur="500"/>
                                        <p:tgtEl>
                                          <p:spTgt spid="119"/>
                                        </p:tgtEl>
                                        <p:attrNameLst>
                                          <p:attrName>ppt_w</p:attrName>
                                        </p:attrNameLst>
                                      </p:cBhvr>
                                      <p:tavLst>
                                        <p:tav tm="0">
                                          <p:val>
                                            <p:strVal val="ppt_w"/>
                                          </p:val>
                                        </p:tav>
                                        <p:tav tm="100000">
                                          <p:val>
                                            <p:fltVal val="0"/>
                                          </p:val>
                                        </p:tav>
                                      </p:tavLst>
                                    </p:anim>
                                    <p:anim calcmode="lin" valueType="num">
                                      <p:cBhvr>
                                        <p:cTn id="66" dur="500"/>
                                        <p:tgtEl>
                                          <p:spTgt spid="119"/>
                                        </p:tgtEl>
                                        <p:attrNameLst>
                                          <p:attrName>ppt_h</p:attrName>
                                        </p:attrNameLst>
                                      </p:cBhvr>
                                      <p:tavLst>
                                        <p:tav tm="0">
                                          <p:val>
                                            <p:strVal val="ppt_h"/>
                                          </p:val>
                                        </p:tav>
                                        <p:tav tm="100000">
                                          <p:val>
                                            <p:fltVal val="0"/>
                                          </p:val>
                                        </p:tav>
                                      </p:tavLst>
                                    </p:anim>
                                    <p:animEffect transition="out" filter="fade">
                                      <p:cBhvr>
                                        <p:cTn id="67" dur="500"/>
                                        <p:tgtEl>
                                          <p:spTgt spid="119"/>
                                        </p:tgtEl>
                                      </p:cBhvr>
                                    </p:animEffect>
                                    <p:set>
                                      <p:cBhvr>
                                        <p:cTn id="68" dur="1" fill="hold">
                                          <p:stCondLst>
                                            <p:cond delay="499"/>
                                          </p:stCondLst>
                                        </p:cTn>
                                        <p:tgtEl>
                                          <p:spTgt spid="119"/>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53" presetClass="entr" presetSubtype="16" fill="hold" nodeType="clickEffect">
                                  <p:stCondLst>
                                    <p:cond delay="0"/>
                                  </p:stCondLst>
                                  <p:childTnLst>
                                    <p:set>
                                      <p:cBhvr>
                                        <p:cTn id="72" dur="1" fill="hold">
                                          <p:stCondLst>
                                            <p:cond delay="0"/>
                                          </p:stCondLst>
                                        </p:cTn>
                                        <p:tgtEl>
                                          <p:spTgt spid="14"/>
                                        </p:tgtEl>
                                        <p:attrNameLst>
                                          <p:attrName>style.visibility</p:attrName>
                                        </p:attrNameLst>
                                      </p:cBhvr>
                                      <p:to>
                                        <p:strVal val="visible"/>
                                      </p:to>
                                    </p:set>
                                    <p:anim calcmode="lin" valueType="num">
                                      <p:cBhvr>
                                        <p:cTn id="73" dur="500" fill="hold"/>
                                        <p:tgtEl>
                                          <p:spTgt spid="14"/>
                                        </p:tgtEl>
                                        <p:attrNameLst>
                                          <p:attrName>ppt_w</p:attrName>
                                        </p:attrNameLst>
                                      </p:cBhvr>
                                      <p:tavLst>
                                        <p:tav tm="0">
                                          <p:val>
                                            <p:fltVal val="0"/>
                                          </p:val>
                                        </p:tav>
                                        <p:tav tm="100000">
                                          <p:val>
                                            <p:strVal val="#ppt_w"/>
                                          </p:val>
                                        </p:tav>
                                      </p:tavLst>
                                    </p:anim>
                                    <p:anim calcmode="lin" valueType="num">
                                      <p:cBhvr>
                                        <p:cTn id="74" dur="500" fill="hold"/>
                                        <p:tgtEl>
                                          <p:spTgt spid="14"/>
                                        </p:tgtEl>
                                        <p:attrNameLst>
                                          <p:attrName>ppt_h</p:attrName>
                                        </p:attrNameLst>
                                      </p:cBhvr>
                                      <p:tavLst>
                                        <p:tav tm="0">
                                          <p:val>
                                            <p:fltVal val="0"/>
                                          </p:val>
                                        </p:tav>
                                        <p:tav tm="100000">
                                          <p:val>
                                            <p:strVal val="#ppt_h"/>
                                          </p:val>
                                        </p:tav>
                                      </p:tavLst>
                                    </p:anim>
                                    <p:animEffect transition="in" filter="fade">
                                      <p:cBhvr>
                                        <p:cTn id="7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138276" grpId="0" animBg="1"/>
      <p:bldP spid="138276" grpId="1" animBg="1"/>
      <p:bldP spid="119" grpId="0" animBg="1"/>
      <p:bldP spid="119" grpId="1" animBg="1"/>
      <p:bldP spid="120" grpId="0" animBg="1"/>
      <p:bldP spid="122"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0290" name="组合 180223"/>
          <p:cNvGrpSpPr>
            <a:grpSpLocks/>
          </p:cNvGrpSpPr>
          <p:nvPr/>
        </p:nvGrpSpPr>
        <p:grpSpPr bwMode="auto">
          <a:xfrm>
            <a:off x="6515100" y="1123953"/>
            <a:ext cx="3149600" cy="3103033"/>
            <a:chOff x="4885681" y="843558"/>
            <a:chExt cx="2362199" cy="2326457"/>
          </a:xfrm>
        </p:grpSpPr>
        <p:sp>
          <p:nvSpPr>
            <p:cNvPr id="140433" name="Line 2"/>
            <p:cNvSpPr>
              <a:spLocks noChangeShapeType="1"/>
            </p:cNvSpPr>
            <p:nvPr/>
          </p:nvSpPr>
          <p:spPr bwMode="auto">
            <a:xfrm>
              <a:off x="4885681" y="1384077"/>
              <a:ext cx="1587" cy="17859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0434" name="Line 3"/>
            <p:cNvSpPr>
              <a:spLocks noChangeShapeType="1"/>
            </p:cNvSpPr>
            <p:nvPr/>
          </p:nvSpPr>
          <p:spPr bwMode="auto">
            <a:xfrm>
              <a:off x="6536482" y="1384077"/>
              <a:ext cx="0" cy="17605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0435" name="Line 9"/>
            <p:cNvSpPr>
              <a:spLocks noChangeShapeType="1"/>
            </p:cNvSpPr>
            <p:nvPr/>
          </p:nvSpPr>
          <p:spPr bwMode="auto">
            <a:xfrm flipV="1">
              <a:off x="4887268" y="1695227"/>
              <a:ext cx="200925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0436" name="Rectangle 10"/>
            <p:cNvSpPr>
              <a:spLocks noChangeArrowheads="1"/>
            </p:cNvSpPr>
            <p:nvPr/>
          </p:nvSpPr>
          <p:spPr bwMode="auto">
            <a:xfrm>
              <a:off x="5312717" y="1333277"/>
              <a:ext cx="193516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40"/>
              <a:r>
                <a:rPr lang="en-US" altLang="zh-CN" sz="2400" i="1">
                  <a:solidFill>
                    <a:srgbClr val="000000"/>
                  </a:solidFill>
                  <a:ea typeface="宋体" panose="02010600030101010101" pitchFamily="2" charset="-122"/>
                  <a:cs typeface="Times New Roman" panose="02020603050405020304" pitchFamily="18" charset="0"/>
                </a:rPr>
                <a:t>header</a:t>
              </a:r>
              <a:endParaRPr lang="en-US" altLang="zh-CN" sz="2400">
                <a:solidFill>
                  <a:srgbClr val="000000"/>
                </a:solidFill>
                <a:ea typeface="宋体" panose="02010600030101010101" pitchFamily="2" charset="-122"/>
                <a:cs typeface="Times New Roman" panose="02020603050405020304" pitchFamily="18" charset="0"/>
              </a:endParaRPr>
            </a:p>
          </p:txBody>
        </p:sp>
        <p:sp>
          <p:nvSpPr>
            <p:cNvPr id="140437" name="Rectangle 11"/>
            <p:cNvSpPr>
              <a:spLocks noChangeArrowheads="1"/>
            </p:cNvSpPr>
            <p:nvPr/>
          </p:nvSpPr>
          <p:spPr bwMode="auto">
            <a:xfrm>
              <a:off x="5220072" y="1060227"/>
              <a:ext cx="1168400"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40"/>
              <a:r>
                <a:rPr lang="en-US" altLang="zh-CN" sz="2800" i="1">
                  <a:solidFill>
                    <a:srgbClr val="000000"/>
                  </a:solidFill>
                  <a:ea typeface="宋体" panose="02010600030101010101" pitchFamily="2" charset="-122"/>
                  <a:cs typeface="Times New Roman" panose="02020603050405020304" pitchFamily="18" charset="0"/>
                </a:rPr>
                <a:t>sort</a:t>
              </a:r>
            </a:p>
          </p:txBody>
        </p:sp>
        <p:sp>
          <p:nvSpPr>
            <p:cNvPr id="140438" name="Line 12"/>
            <p:cNvSpPr>
              <a:spLocks noChangeShapeType="1"/>
            </p:cNvSpPr>
            <p:nvPr/>
          </p:nvSpPr>
          <p:spPr bwMode="auto">
            <a:xfrm flipV="1">
              <a:off x="4898380" y="1382490"/>
              <a:ext cx="2020887"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0439" name="Line 13"/>
            <p:cNvSpPr>
              <a:spLocks noChangeShapeType="1"/>
            </p:cNvSpPr>
            <p:nvPr/>
          </p:nvSpPr>
          <p:spPr bwMode="auto">
            <a:xfrm>
              <a:off x="5263506" y="1398365"/>
              <a:ext cx="0" cy="2841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0440" name="Line 14"/>
            <p:cNvSpPr>
              <a:spLocks noChangeShapeType="1"/>
            </p:cNvSpPr>
            <p:nvPr/>
          </p:nvSpPr>
          <p:spPr bwMode="auto">
            <a:xfrm>
              <a:off x="5960418" y="1671092"/>
              <a:ext cx="0" cy="14636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0441" name="Line 3"/>
            <p:cNvSpPr>
              <a:spLocks noChangeShapeType="1"/>
            </p:cNvSpPr>
            <p:nvPr/>
          </p:nvSpPr>
          <p:spPr bwMode="auto">
            <a:xfrm>
              <a:off x="6878216" y="1406575"/>
              <a:ext cx="0" cy="17605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0442" name="Line 95"/>
            <p:cNvSpPr>
              <a:spLocks noChangeShapeType="1"/>
            </p:cNvSpPr>
            <p:nvPr/>
          </p:nvSpPr>
          <p:spPr bwMode="auto">
            <a:xfrm>
              <a:off x="4957428" y="847725"/>
              <a:ext cx="0" cy="666377"/>
            </a:xfrm>
            <a:prstGeom prst="line">
              <a:avLst/>
            </a:prstGeom>
            <a:noFill/>
            <a:ln w="25400">
              <a:solidFill>
                <a:schemeClr val="tx2">
                  <a:lumMod val="60000"/>
                  <a:lumOff val="40000"/>
                </a:schemeClr>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0443" name="Line 43"/>
            <p:cNvSpPr>
              <a:spLocks noChangeShapeType="1"/>
            </p:cNvSpPr>
            <p:nvPr/>
          </p:nvSpPr>
          <p:spPr bwMode="auto">
            <a:xfrm>
              <a:off x="4966140" y="843558"/>
              <a:ext cx="181924" cy="0"/>
            </a:xfrm>
            <a:prstGeom prst="line">
              <a:avLst/>
            </a:prstGeom>
            <a:noFill/>
            <a:ln w="25400">
              <a:solidFill>
                <a:schemeClr val="tx2">
                  <a:lumMod val="60000"/>
                  <a:lumOff val="40000"/>
                </a:schemeClr>
              </a:solidFill>
              <a:round/>
              <a:headEnd/>
              <a:tailEnd type="stealth" w="lg" len="lg"/>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grpSp>
      <p:sp>
        <p:nvSpPr>
          <p:cNvPr id="180226" name="Rectangle 3"/>
          <p:cNvSpPr>
            <a:spLocks noGrp="1" noChangeArrowheads="1"/>
          </p:cNvSpPr>
          <p:nvPr>
            <p:ph idx="1"/>
          </p:nvPr>
        </p:nvSpPr>
        <p:spPr>
          <a:xfrm>
            <a:off x="143935" y="3255436"/>
            <a:ext cx="9450917" cy="3534833"/>
          </a:xfrm>
        </p:spPr>
        <p:txBody>
          <a:bodyPr/>
          <a:lstStyle/>
          <a:p>
            <a:pPr>
              <a:lnSpc>
                <a:spcPts val="2400"/>
              </a:lnSpc>
              <a:buNone/>
              <a:defRPr/>
            </a:pPr>
            <a:r>
              <a:rPr lang="en-US" altLang="zh-CN" sz="2400" b="1" i="1" dirty="0">
                <a:solidFill>
                  <a:schemeClr val="tx1"/>
                </a:solidFill>
                <a:ea typeface="楷体_GB2312" pitchFamily="49" charset="-122"/>
                <a:cs typeface="Times New Roman" panose="02020603050405020304" pitchFamily="18" charset="0"/>
              </a:rPr>
              <a:t>P</a:t>
            </a:r>
            <a:r>
              <a:rPr lang="en-US" altLang="zh-CN" sz="2400" b="1" dirty="0">
                <a:solidFill>
                  <a:schemeClr val="tx1"/>
                </a:solidFill>
                <a:ea typeface="楷体_GB2312" pitchFamily="49" charset="-122"/>
                <a:cs typeface="Times New Roman" panose="02020603050405020304" pitchFamily="18" charset="0"/>
              </a:rPr>
              <a:t> </a:t>
            </a:r>
            <a:r>
              <a:rPr lang="en-US" altLang="zh-CN" sz="2400" b="1" dirty="0">
                <a:solidFill>
                  <a:schemeClr val="tx1"/>
                </a:solidFill>
                <a:ea typeface="楷体_GB2312" pitchFamily="49" charset="-122"/>
                <a:cs typeface="Times New Roman" panose="02020603050405020304" pitchFamily="18" charset="0"/>
                <a:sym typeface="Symbol" panose="05050102010706020507" pitchFamily="18" charset="2"/>
              </a:rPr>
              <a:t></a:t>
            </a:r>
            <a:r>
              <a:rPr lang="en-US" altLang="zh-CN" sz="2400" b="1" dirty="0">
                <a:solidFill>
                  <a:schemeClr val="tx1"/>
                </a:solidFill>
                <a:ea typeface="楷体_GB2312" pitchFamily="49" charset="-122"/>
                <a:cs typeface="Times New Roman" panose="02020603050405020304" pitchFamily="18" charset="0"/>
              </a:rPr>
              <a:t> </a:t>
            </a:r>
            <a:r>
              <a:rPr lang="en-US" altLang="zh-CN" sz="2400" b="1" i="1" dirty="0">
                <a:solidFill>
                  <a:srgbClr val="FF0000"/>
                </a:solidFill>
                <a:ea typeface="楷体_GB2312" pitchFamily="49" charset="-122"/>
                <a:cs typeface="Times New Roman" panose="02020603050405020304" pitchFamily="18" charset="0"/>
              </a:rPr>
              <a:t>M</a:t>
            </a:r>
            <a:r>
              <a:rPr lang="en-US" altLang="zh-CN" sz="2400" b="1" i="1" dirty="0">
                <a:ea typeface="楷体_GB2312" pitchFamily="49" charset="-122"/>
                <a:cs typeface="Times New Roman" panose="02020603050405020304" pitchFamily="18" charset="0"/>
              </a:rPr>
              <a:t> </a:t>
            </a:r>
            <a:r>
              <a:rPr lang="en-US" altLang="zh-CN" sz="2400" b="1" i="1" dirty="0">
                <a:solidFill>
                  <a:schemeClr val="tx1"/>
                </a:solidFill>
                <a:ea typeface="楷体_GB2312" pitchFamily="49" charset="-122"/>
                <a:cs typeface="Times New Roman" panose="02020603050405020304" pitchFamily="18" charset="0"/>
              </a:rPr>
              <a:t>D</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zh-CN" altLang="en-US"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addwidth</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top</a:t>
            </a:r>
            <a:r>
              <a:rPr lang="en-US" altLang="zh-CN" sz="2400" b="1" dirty="0">
                <a:solidFill>
                  <a:schemeClr val="tx2">
                    <a:lumMod val="60000"/>
                    <a:lumOff val="40000"/>
                  </a:schemeClr>
                </a:solidFill>
                <a:ea typeface="楷体_GB2312" pitchFamily="49" charset="-122"/>
                <a:cs typeface="Times New Roman" panose="02020603050405020304" pitchFamily="18" charset="0"/>
              </a:rPr>
              <a:t>(</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tblptr</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top</a:t>
            </a:r>
            <a:r>
              <a:rPr lang="en-US" altLang="zh-CN" sz="2400" b="1" dirty="0">
                <a:solidFill>
                  <a:schemeClr val="tx2">
                    <a:lumMod val="60000"/>
                    <a:lumOff val="40000"/>
                  </a:schemeClr>
                </a:solidFill>
                <a:ea typeface="楷体_GB2312" pitchFamily="49" charset="-122"/>
                <a:cs typeface="Times New Roman" panose="02020603050405020304" pitchFamily="18" charset="0"/>
              </a:rPr>
              <a:t>(</a:t>
            </a:r>
            <a:r>
              <a:rPr lang="en-US" altLang="zh-CN" sz="2400" b="1" i="1" dirty="0">
                <a:solidFill>
                  <a:schemeClr val="tx2">
                    <a:lumMod val="60000"/>
                    <a:lumOff val="40000"/>
                  </a:schemeClr>
                </a:solidFill>
                <a:ea typeface="楷体_GB2312" pitchFamily="49" charset="-122"/>
                <a:cs typeface="Times New Roman" panose="02020603050405020304" pitchFamily="18" charset="0"/>
              </a:rPr>
              <a:t>offset</a:t>
            </a:r>
            <a:r>
              <a:rPr lang="en-US" altLang="zh-CN" sz="2400" b="1" dirty="0">
                <a:solidFill>
                  <a:schemeClr val="tx2">
                    <a:lumMod val="60000"/>
                    <a:lumOff val="40000"/>
                  </a:schemeClr>
                </a:solidFill>
                <a:ea typeface="楷体_GB2312" pitchFamily="49" charset="-122"/>
                <a:cs typeface="Times New Roman" panose="02020603050405020304" pitchFamily="18" charset="0"/>
              </a:rPr>
              <a:t>) ); </a:t>
            </a:r>
          </a:p>
          <a:p>
            <a:pPr algn="just" eaLnBrk="1" hangingPunct="1">
              <a:lnSpc>
                <a:spcPts val="2400"/>
              </a:lnSpc>
              <a:spcBef>
                <a:spcPct val="12000"/>
              </a:spcBef>
              <a:buNone/>
              <a:defRPr/>
            </a:pPr>
            <a:r>
              <a:rPr lang="zh-CN" altLang="en-US"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pop</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tblpt</a:t>
            </a:r>
            <a:r>
              <a:rPr lang="en-US" altLang="zh-CN" sz="2400" b="1" dirty="0" err="1">
                <a:solidFill>
                  <a:schemeClr val="tx2">
                    <a:lumMod val="60000"/>
                    <a:lumOff val="40000"/>
                  </a:schemeClr>
                </a:solidFill>
                <a:ea typeface="楷体_GB2312" pitchFamily="49" charset="-122"/>
                <a:cs typeface="Times New Roman" panose="02020603050405020304" pitchFamily="18" charset="0"/>
              </a:rPr>
              <a:t>r</a:t>
            </a:r>
            <a:r>
              <a:rPr lang="en-US" altLang="zh-CN" sz="2400" b="1" dirty="0">
                <a:solidFill>
                  <a:schemeClr val="tx2">
                    <a:lumMod val="60000"/>
                    <a:lumOff val="40000"/>
                  </a:schemeClr>
                </a:solidFill>
                <a:ea typeface="楷体_GB2312" pitchFamily="49" charset="-122"/>
                <a:cs typeface="Times New Roman" panose="02020603050405020304" pitchFamily="18" charset="0"/>
              </a:rPr>
              <a:t> ); </a:t>
            </a:r>
            <a:r>
              <a:rPr lang="en-US" altLang="zh-CN" sz="2400" b="1" i="1" dirty="0">
                <a:solidFill>
                  <a:schemeClr val="tx2">
                    <a:lumMod val="60000"/>
                    <a:lumOff val="40000"/>
                  </a:schemeClr>
                </a:solidFill>
                <a:ea typeface="楷体_GB2312" pitchFamily="49" charset="-122"/>
                <a:cs typeface="Times New Roman" panose="02020603050405020304" pitchFamily="18" charset="0"/>
              </a:rPr>
              <a:t>pop</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offset </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p>
          <a:p>
            <a:pPr algn="just" eaLnBrk="1" hangingPunct="1">
              <a:lnSpc>
                <a:spcPts val="2400"/>
              </a:lnSpc>
              <a:spcBef>
                <a:spcPct val="12000"/>
              </a:spcBef>
              <a:buNone/>
              <a:defRPr/>
            </a:pPr>
            <a:r>
              <a:rPr lang="en-US" altLang="zh-CN" sz="2400" b="1" i="1" dirty="0">
                <a:solidFill>
                  <a:srgbClr val="FF0000"/>
                </a:solidFill>
                <a:ea typeface="楷体_GB2312" pitchFamily="49" charset="-122"/>
                <a:cs typeface="Times New Roman" panose="02020603050405020304" pitchFamily="18" charset="0"/>
              </a:rPr>
              <a:t>M </a:t>
            </a:r>
            <a:r>
              <a:rPr lang="en-US" altLang="zh-CN" sz="2400" b="1" dirty="0">
                <a:solidFill>
                  <a:srgbClr val="FF0000"/>
                </a:solidFill>
                <a:ea typeface="楷体_GB2312" pitchFamily="49" charset="-122"/>
                <a:cs typeface="Times New Roman" panose="02020603050405020304" pitchFamily="18" charset="0"/>
                <a:sym typeface="Symbol" panose="05050102010706020507" pitchFamily="18" charset="2"/>
              </a:rPr>
              <a:t></a:t>
            </a:r>
            <a:r>
              <a:rPr lang="en-US" altLang="zh-CN" sz="2400" b="1" dirty="0">
                <a:solidFill>
                  <a:srgbClr val="FF0000"/>
                </a:solidFill>
                <a:ea typeface="楷体_GB2312" pitchFamily="49" charset="-122"/>
                <a:cs typeface="Times New Roman" panose="02020603050405020304" pitchFamily="18" charset="0"/>
              </a:rPr>
              <a:t> </a:t>
            </a:r>
            <a:r>
              <a:rPr lang="en-US" altLang="zh-CN" sz="2400" b="1" i="1" dirty="0">
                <a:solidFill>
                  <a:srgbClr val="FF0000"/>
                </a:solidFill>
                <a:ea typeface="楷体_GB2312" pitchFamily="49" charset="-122"/>
                <a:cs typeface="Times New Roman" panose="02020603050405020304" pitchFamily="18" charset="0"/>
                <a:sym typeface="Symbol" panose="05050102010706020507" pitchFamily="18" charset="2"/>
              </a:rPr>
              <a:t></a:t>
            </a:r>
            <a:r>
              <a:rPr lang="en-US" altLang="zh-CN" sz="2400" b="1" dirty="0">
                <a:ea typeface="楷体_GB2312" pitchFamily="49" charset="-122"/>
                <a:cs typeface="Times New Roman" panose="02020603050405020304" pitchFamily="18" charset="0"/>
                <a:sym typeface="Symbol" panose="05050102010706020507" pitchFamily="18" charset="2"/>
              </a:rPr>
              <a:t>	</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t </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mktable</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nil </a:t>
            </a:r>
            <a:r>
              <a:rPr lang="en-US" altLang="zh-CN" sz="2400" b="1" dirty="0">
                <a:solidFill>
                  <a:schemeClr val="tx2">
                    <a:lumMod val="60000"/>
                    <a:lumOff val="40000"/>
                  </a:schemeClr>
                </a:solidFill>
                <a:ea typeface="楷体_GB2312" pitchFamily="49" charset="-122"/>
                <a:cs typeface="Times New Roman" panose="02020603050405020304" pitchFamily="18" charset="0"/>
              </a:rPr>
              <a:t>);</a:t>
            </a:r>
          </a:p>
          <a:p>
            <a:pPr algn="just" eaLnBrk="1" hangingPunct="1">
              <a:lnSpc>
                <a:spcPts val="2400"/>
              </a:lnSpc>
              <a:spcBef>
                <a:spcPct val="12000"/>
              </a:spcBef>
              <a:buNone/>
              <a:defRPr/>
            </a:pP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push</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t</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tblptr</a:t>
            </a:r>
            <a:r>
              <a:rPr lang="en-US" altLang="zh-CN" sz="2400" b="1" dirty="0">
                <a:solidFill>
                  <a:schemeClr val="tx2">
                    <a:lumMod val="60000"/>
                    <a:lumOff val="40000"/>
                  </a:schemeClr>
                </a:solidFill>
                <a:ea typeface="楷体_GB2312" pitchFamily="49" charset="-122"/>
                <a:cs typeface="Times New Roman" panose="02020603050405020304" pitchFamily="18" charset="0"/>
              </a:rPr>
              <a:t> ); </a:t>
            </a:r>
            <a:r>
              <a:rPr lang="en-US" altLang="zh-CN" sz="2400" b="1" i="1" dirty="0">
                <a:solidFill>
                  <a:schemeClr val="tx2">
                    <a:lumMod val="60000"/>
                    <a:lumOff val="40000"/>
                  </a:schemeClr>
                </a:solidFill>
                <a:ea typeface="楷体_GB2312" pitchFamily="49" charset="-122"/>
                <a:cs typeface="Times New Roman" panose="02020603050405020304" pitchFamily="18" charset="0"/>
              </a:rPr>
              <a:t>push</a:t>
            </a:r>
            <a:r>
              <a:rPr lang="en-US" altLang="zh-CN" sz="2400" b="1" dirty="0">
                <a:solidFill>
                  <a:schemeClr val="tx2">
                    <a:lumMod val="60000"/>
                    <a:lumOff val="40000"/>
                  </a:schemeClr>
                </a:solidFill>
                <a:ea typeface="楷体_GB2312" pitchFamily="49" charset="-122"/>
                <a:cs typeface="Times New Roman" panose="02020603050405020304" pitchFamily="18" charset="0"/>
              </a:rPr>
              <a:t>( 0, </a:t>
            </a:r>
            <a:r>
              <a:rPr lang="en-US" altLang="zh-CN" sz="2400" b="1" i="1" dirty="0">
                <a:solidFill>
                  <a:schemeClr val="tx2">
                    <a:lumMod val="60000"/>
                    <a:lumOff val="40000"/>
                  </a:schemeClr>
                </a:solidFill>
                <a:ea typeface="楷体_GB2312" pitchFamily="49" charset="-122"/>
                <a:cs typeface="Times New Roman" panose="02020603050405020304" pitchFamily="18" charset="0"/>
              </a:rPr>
              <a:t>offset</a:t>
            </a:r>
            <a:r>
              <a:rPr lang="en-US" altLang="zh-CN" sz="2400" b="1" dirty="0">
                <a:solidFill>
                  <a:schemeClr val="tx2">
                    <a:lumMod val="60000"/>
                    <a:lumOff val="40000"/>
                  </a:schemeClr>
                </a:solidFill>
                <a:ea typeface="楷体_GB2312" pitchFamily="49" charset="-122"/>
                <a:cs typeface="Times New Roman" panose="02020603050405020304" pitchFamily="18" charset="0"/>
              </a:rPr>
              <a:t> ); }</a:t>
            </a:r>
          </a:p>
          <a:p>
            <a:pPr algn="just" eaLnBrk="1" hangingPunct="1">
              <a:lnSpc>
                <a:spcPts val="2400"/>
              </a:lnSpc>
              <a:spcBef>
                <a:spcPct val="12000"/>
              </a:spcBef>
              <a:buNone/>
              <a:defRPr/>
            </a:pPr>
            <a:r>
              <a:rPr lang="en-US" altLang="zh-CN" sz="2400" b="1" i="1" dirty="0">
                <a:solidFill>
                  <a:schemeClr val="tx1"/>
                </a:solidFill>
                <a:ea typeface="楷体_GB2312" pitchFamily="49" charset="-122"/>
                <a:cs typeface="Times New Roman" panose="02020603050405020304" pitchFamily="18" charset="0"/>
              </a:rPr>
              <a:t>D</a:t>
            </a:r>
            <a:r>
              <a:rPr lang="en-US" altLang="zh-CN" sz="2400" b="1" dirty="0">
                <a:solidFill>
                  <a:schemeClr val="tx1"/>
                </a:solidFill>
                <a:ea typeface="楷体_GB2312" pitchFamily="49" charset="-122"/>
                <a:cs typeface="Times New Roman" panose="02020603050405020304" pitchFamily="18" charset="0"/>
              </a:rPr>
              <a:t> </a:t>
            </a:r>
            <a:r>
              <a:rPr lang="en-US" altLang="zh-CN" sz="2400" b="1" dirty="0">
                <a:solidFill>
                  <a:schemeClr val="tx1"/>
                </a:solidFill>
                <a:ea typeface="楷体_GB2312" pitchFamily="49" charset="-122"/>
                <a:cs typeface="Times New Roman" panose="02020603050405020304" pitchFamily="18" charset="0"/>
                <a:sym typeface="Symbol" panose="05050102010706020507" pitchFamily="18" charset="2"/>
              </a:rPr>
              <a:t></a:t>
            </a:r>
            <a:r>
              <a:rPr lang="en-US" altLang="zh-CN" sz="2400" b="1" dirty="0">
                <a:solidFill>
                  <a:schemeClr val="tx1"/>
                </a:solidFill>
                <a:ea typeface="楷体_GB2312" pitchFamily="49" charset="-122"/>
                <a:cs typeface="Times New Roman" panose="02020603050405020304" pitchFamily="18" charset="0"/>
              </a:rPr>
              <a:t> </a:t>
            </a:r>
            <a:r>
              <a:rPr lang="en-US" altLang="zh-CN" sz="2400" b="1" i="1" dirty="0">
                <a:solidFill>
                  <a:schemeClr val="tx1"/>
                </a:solidFill>
                <a:ea typeface="楷体_GB2312" pitchFamily="49" charset="-122"/>
                <a:cs typeface="Times New Roman" panose="02020603050405020304" pitchFamily="18" charset="0"/>
              </a:rPr>
              <a:t>D</a:t>
            </a:r>
            <a:r>
              <a:rPr lang="en-US" altLang="zh-CN" sz="2400" b="1" i="1" baseline="-30000" dirty="0">
                <a:solidFill>
                  <a:schemeClr val="tx1"/>
                </a:solidFill>
                <a:ea typeface="楷体_GB2312" pitchFamily="49" charset="-122"/>
                <a:cs typeface="Times New Roman" panose="02020603050405020304" pitchFamily="18" charset="0"/>
              </a:rPr>
              <a:t>1 </a:t>
            </a:r>
            <a:r>
              <a:rPr lang="en-US" altLang="zh-CN" sz="2400" b="1" dirty="0">
                <a:solidFill>
                  <a:schemeClr val="tx1"/>
                </a:solidFill>
                <a:ea typeface="楷体_GB2312" pitchFamily="49" charset="-122"/>
                <a:cs typeface="Times New Roman" panose="02020603050405020304" pitchFamily="18" charset="0"/>
              </a:rPr>
              <a:t> </a:t>
            </a:r>
            <a:r>
              <a:rPr lang="en-US" altLang="zh-CN" sz="2400" b="1" i="1" dirty="0">
                <a:solidFill>
                  <a:schemeClr val="tx1"/>
                </a:solidFill>
                <a:ea typeface="楷体_GB2312" pitchFamily="49" charset="-122"/>
                <a:cs typeface="Times New Roman" panose="02020603050405020304" pitchFamily="18" charset="0"/>
              </a:rPr>
              <a:t>D</a:t>
            </a:r>
            <a:r>
              <a:rPr lang="en-US" altLang="zh-CN" sz="2400" b="1" i="1" baseline="-30000" dirty="0">
                <a:solidFill>
                  <a:schemeClr val="tx1"/>
                </a:solidFill>
                <a:ea typeface="楷体_GB2312" pitchFamily="49" charset="-122"/>
                <a:cs typeface="Times New Roman" panose="02020603050405020304" pitchFamily="18" charset="0"/>
              </a:rPr>
              <a:t>2</a:t>
            </a:r>
            <a:endParaRPr lang="en-US" altLang="zh-CN" sz="2400" b="1" i="1" dirty="0">
              <a:solidFill>
                <a:schemeClr val="tx1"/>
              </a:solidFill>
              <a:ea typeface="楷体_GB2312" pitchFamily="49" charset="-122"/>
              <a:cs typeface="Times New Roman" panose="02020603050405020304" pitchFamily="18" charset="0"/>
            </a:endParaRPr>
          </a:p>
          <a:p>
            <a:pPr algn="just" eaLnBrk="1" hangingPunct="1">
              <a:lnSpc>
                <a:spcPts val="2400"/>
              </a:lnSpc>
              <a:spcBef>
                <a:spcPct val="12000"/>
              </a:spcBef>
              <a:buNone/>
              <a:defRPr/>
            </a:pPr>
            <a:r>
              <a:rPr lang="en-US" altLang="zh-CN" sz="2400" b="1" i="1" dirty="0" err="1">
                <a:solidFill>
                  <a:schemeClr val="tx1"/>
                </a:solidFill>
                <a:ea typeface="楷体_GB2312" pitchFamily="49" charset="-122"/>
                <a:cs typeface="Times New Roman" panose="02020603050405020304" pitchFamily="18" charset="0"/>
              </a:rPr>
              <a:t>D</a:t>
            </a:r>
            <a:r>
              <a:rPr lang="en-US" altLang="zh-CN" sz="2400" b="1" i="1" baseline="-30000" dirty="0" err="1">
                <a:solidFill>
                  <a:schemeClr val="tx1"/>
                </a:solidFill>
                <a:ea typeface="楷体_GB2312" pitchFamily="49" charset="-122"/>
                <a:cs typeface="Times New Roman" panose="02020603050405020304" pitchFamily="18" charset="0"/>
              </a:rPr>
              <a:t>p</a:t>
            </a:r>
            <a:r>
              <a:rPr lang="en-US" altLang="zh-CN" sz="2400" b="1" i="1" dirty="0">
                <a:solidFill>
                  <a:schemeClr val="tx1"/>
                </a:solidFill>
                <a:ea typeface="楷体_GB2312" pitchFamily="49" charset="-122"/>
                <a:cs typeface="Times New Roman" panose="02020603050405020304" pitchFamily="18" charset="0"/>
              </a:rPr>
              <a:t> </a:t>
            </a:r>
            <a:r>
              <a:rPr lang="en-US" altLang="zh-CN" sz="2400" b="1" dirty="0">
                <a:solidFill>
                  <a:schemeClr val="tx1"/>
                </a:solidFill>
                <a:ea typeface="楷体_GB2312" pitchFamily="49" charset="-122"/>
                <a:cs typeface="Times New Roman" panose="02020603050405020304" pitchFamily="18" charset="0"/>
                <a:sym typeface="Symbol" panose="05050102010706020507" pitchFamily="18" charset="2"/>
              </a:rPr>
              <a:t></a:t>
            </a:r>
            <a:r>
              <a:rPr lang="en-US" altLang="zh-CN" sz="2400" b="1" dirty="0">
                <a:solidFill>
                  <a:schemeClr val="tx1"/>
                </a:solidFill>
                <a:ea typeface="楷体_GB2312" pitchFamily="49" charset="-122"/>
                <a:cs typeface="Times New Roman" panose="02020603050405020304" pitchFamily="18" charset="0"/>
              </a:rPr>
              <a:t> </a:t>
            </a:r>
            <a:r>
              <a:rPr lang="en-US" altLang="zh-CN" sz="2400" b="1" dirty="0" err="1">
                <a:solidFill>
                  <a:schemeClr val="tx1"/>
                </a:solidFill>
                <a:ea typeface="楷体_GB2312" pitchFamily="49" charset="-122"/>
                <a:cs typeface="Times New Roman" panose="02020603050405020304" pitchFamily="18" charset="0"/>
              </a:rPr>
              <a:t>proc</a:t>
            </a:r>
            <a:r>
              <a:rPr lang="en-US" altLang="zh-CN" sz="2400" b="1" dirty="0">
                <a:solidFill>
                  <a:schemeClr val="tx1"/>
                </a:solidFill>
                <a:ea typeface="楷体_GB2312" pitchFamily="49" charset="-122"/>
                <a:cs typeface="Times New Roman" panose="02020603050405020304" pitchFamily="18" charset="0"/>
              </a:rPr>
              <a:t> id ; </a:t>
            </a:r>
            <a:r>
              <a:rPr lang="en-US" altLang="zh-CN" sz="2400" b="1" i="1" dirty="0">
                <a:solidFill>
                  <a:srgbClr val="FF0000"/>
                </a:solidFill>
                <a:ea typeface="楷体_GB2312" pitchFamily="49" charset="-122"/>
                <a:cs typeface="Times New Roman" panose="02020603050405020304" pitchFamily="18" charset="0"/>
              </a:rPr>
              <a:t>N</a:t>
            </a:r>
            <a:r>
              <a:rPr lang="en-US" altLang="zh-CN" sz="2400" b="1" i="1" dirty="0">
                <a:ea typeface="楷体_GB2312" pitchFamily="49" charset="-122"/>
                <a:cs typeface="Times New Roman" panose="02020603050405020304" pitchFamily="18" charset="0"/>
              </a:rPr>
              <a:t> </a:t>
            </a:r>
            <a:r>
              <a:rPr lang="en-US" altLang="zh-CN" sz="2400" b="1" i="1" dirty="0">
                <a:solidFill>
                  <a:schemeClr val="tx1"/>
                </a:solidFill>
                <a:ea typeface="楷体_GB2312" pitchFamily="49" charset="-122"/>
                <a:cs typeface="Times New Roman" panose="02020603050405020304" pitchFamily="18" charset="0"/>
              </a:rPr>
              <a:t>D</a:t>
            </a:r>
            <a:r>
              <a:rPr lang="en-US" altLang="zh-CN" sz="2400" b="1" i="1" baseline="-30000" dirty="0">
                <a:solidFill>
                  <a:schemeClr val="tx1"/>
                </a:solidFill>
                <a:ea typeface="楷体_GB2312" pitchFamily="49" charset="-122"/>
                <a:cs typeface="Times New Roman" panose="02020603050405020304" pitchFamily="18" charset="0"/>
              </a:rPr>
              <a:t>1</a:t>
            </a:r>
            <a:r>
              <a:rPr lang="en-US" altLang="zh-CN" sz="2400" b="1" dirty="0">
                <a:solidFill>
                  <a:schemeClr val="tx1"/>
                </a:solidFill>
                <a:ea typeface="楷体_GB2312" pitchFamily="49" charset="-122"/>
                <a:cs typeface="Times New Roman" panose="02020603050405020304" pitchFamily="18" charset="0"/>
              </a:rPr>
              <a:t> </a:t>
            </a:r>
            <a:r>
              <a:rPr lang="en-US" altLang="zh-CN" sz="2400" b="1" i="1" dirty="0">
                <a:solidFill>
                  <a:schemeClr val="tx1"/>
                </a:solidFill>
                <a:ea typeface="楷体_GB2312" pitchFamily="49" charset="-122"/>
                <a:cs typeface="Times New Roman" panose="02020603050405020304" pitchFamily="18" charset="0"/>
              </a:rPr>
              <a:t>S </a:t>
            </a:r>
            <a:r>
              <a:rPr lang="en-US" altLang="zh-CN" sz="2400" b="1" dirty="0">
                <a:solidFill>
                  <a:schemeClr val="tx2">
                    <a:lumMod val="60000"/>
                    <a:lumOff val="40000"/>
                  </a:schemeClr>
                </a:solidFill>
                <a:ea typeface="楷体_GB2312" pitchFamily="49" charset="-122"/>
                <a:cs typeface="Times New Roman" panose="02020603050405020304" pitchFamily="18" charset="0"/>
              </a:rPr>
              <a:t>{</a:t>
            </a:r>
            <a:r>
              <a:rPr lang="en-US" altLang="zh-CN" sz="2400" b="1" i="1" dirty="0">
                <a:solidFill>
                  <a:schemeClr val="tx2">
                    <a:lumMod val="60000"/>
                    <a:lumOff val="40000"/>
                  </a:schemeClr>
                </a:solidFill>
                <a:ea typeface="楷体_GB2312" pitchFamily="49" charset="-122"/>
                <a:cs typeface="Times New Roman" panose="02020603050405020304" pitchFamily="18" charset="0"/>
              </a:rPr>
              <a:t> t </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top</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tblptr</a:t>
            </a:r>
            <a:r>
              <a:rPr lang="en-US" altLang="zh-CN" sz="2400" b="1" dirty="0">
                <a:solidFill>
                  <a:schemeClr val="tx2">
                    <a:lumMod val="60000"/>
                    <a:lumOff val="40000"/>
                  </a:schemeClr>
                </a:solidFill>
                <a:ea typeface="楷体_GB2312" pitchFamily="49" charset="-122"/>
                <a:cs typeface="Times New Roman" panose="02020603050405020304" pitchFamily="18" charset="0"/>
              </a:rPr>
              <a:t> ); </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addwidth</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t</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top</a:t>
            </a:r>
            <a:r>
              <a:rPr lang="en-US" altLang="zh-CN" sz="2400" b="1" dirty="0">
                <a:solidFill>
                  <a:schemeClr val="tx2">
                    <a:lumMod val="60000"/>
                    <a:lumOff val="40000"/>
                  </a:schemeClr>
                </a:solidFill>
                <a:ea typeface="楷体_GB2312" pitchFamily="49" charset="-122"/>
                <a:cs typeface="Times New Roman" panose="02020603050405020304" pitchFamily="18" charset="0"/>
              </a:rPr>
              <a:t>(</a:t>
            </a:r>
            <a:r>
              <a:rPr lang="en-US" altLang="zh-CN" sz="2400" b="1" i="1" dirty="0">
                <a:solidFill>
                  <a:schemeClr val="tx2">
                    <a:lumMod val="60000"/>
                    <a:lumOff val="40000"/>
                  </a:schemeClr>
                </a:solidFill>
                <a:ea typeface="楷体_GB2312" pitchFamily="49" charset="-122"/>
                <a:cs typeface="Times New Roman" panose="02020603050405020304" pitchFamily="18" charset="0"/>
              </a:rPr>
              <a:t>offset</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p>
          <a:p>
            <a:pPr algn="just" eaLnBrk="1" hangingPunct="1">
              <a:lnSpc>
                <a:spcPts val="2400"/>
              </a:lnSpc>
              <a:spcBef>
                <a:spcPct val="12000"/>
              </a:spcBef>
              <a:buNone/>
              <a:defRPr/>
            </a:pP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pop</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tblptr</a:t>
            </a:r>
            <a:r>
              <a:rPr lang="en-US" altLang="zh-CN" sz="2400" b="1" dirty="0">
                <a:solidFill>
                  <a:schemeClr val="tx2">
                    <a:lumMod val="60000"/>
                    <a:lumOff val="40000"/>
                  </a:schemeClr>
                </a:solidFill>
                <a:ea typeface="楷体_GB2312" pitchFamily="49" charset="-122"/>
                <a:cs typeface="Times New Roman" panose="02020603050405020304" pitchFamily="18" charset="0"/>
              </a:rPr>
              <a:t> ); </a:t>
            </a:r>
            <a:r>
              <a:rPr lang="en-US" altLang="zh-CN" sz="2400" b="1" i="1" dirty="0">
                <a:solidFill>
                  <a:schemeClr val="tx2">
                    <a:lumMod val="60000"/>
                    <a:lumOff val="40000"/>
                  </a:schemeClr>
                </a:solidFill>
                <a:ea typeface="楷体_GB2312" pitchFamily="49" charset="-122"/>
                <a:cs typeface="Times New Roman" panose="02020603050405020304" pitchFamily="18" charset="0"/>
              </a:rPr>
              <a:t>pop</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offset</a:t>
            </a:r>
            <a:r>
              <a:rPr lang="en-US" altLang="zh-CN" sz="2400" b="1" dirty="0">
                <a:solidFill>
                  <a:schemeClr val="tx2">
                    <a:lumMod val="60000"/>
                    <a:lumOff val="40000"/>
                  </a:schemeClr>
                </a:solidFill>
                <a:ea typeface="楷体_GB2312" pitchFamily="49" charset="-122"/>
                <a:cs typeface="Times New Roman" panose="02020603050405020304" pitchFamily="18" charset="0"/>
              </a:rPr>
              <a:t> ); </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enterproc</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top</a:t>
            </a:r>
            <a:r>
              <a:rPr lang="en-US" altLang="zh-CN" sz="2400" b="1" dirty="0">
                <a:solidFill>
                  <a:schemeClr val="tx2">
                    <a:lumMod val="60000"/>
                    <a:lumOff val="40000"/>
                  </a:schemeClr>
                </a:solidFill>
                <a:ea typeface="楷体_GB2312" pitchFamily="49" charset="-122"/>
                <a:cs typeface="Times New Roman" panose="02020603050405020304" pitchFamily="18" charset="0"/>
              </a:rPr>
              <a:t>(</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tblptr</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dirty="0" err="1">
                <a:solidFill>
                  <a:schemeClr val="tx2">
                    <a:lumMod val="60000"/>
                    <a:lumOff val="40000"/>
                  </a:schemeClr>
                </a:solidFill>
                <a:ea typeface="楷体_GB2312" pitchFamily="49" charset="-122"/>
                <a:cs typeface="Times New Roman" panose="02020603050405020304" pitchFamily="18" charset="0"/>
              </a:rPr>
              <a:t>id.</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lexeme</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t</a:t>
            </a:r>
            <a:r>
              <a:rPr lang="en-US" altLang="zh-CN" sz="2400" b="1" dirty="0">
                <a:solidFill>
                  <a:schemeClr val="tx2">
                    <a:lumMod val="60000"/>
                    <a:lumOff val="40000"/>
                  </a:schemeClr>
                </a:solidFill>
                <a:ea typeface="楷体_GB2312" pitchFamily="49" charset="-122"/>
                <a:cs typeface="Times New Roman" panose="02020603050405020304" pitchFamily="18" charset="0"/>
              </a:rPr>
              <a:t> ); }</a:t>
            </a:r>
          </a:p>
          <a:p>
            <a:pPr algn="just" eaLnBrk="1" hangingPunct="1">
              <a:lnSpc>
                <a:spcPts val="2400"/>
              </a:lnSpc>
              <a:spcBef>
                <a:spcPct val="12000"/>
              </a:spcBef>
              <a:buNone/>
              <a:defRPr/>
            </a:pPr>
            <a:r>
              <a:rPr lang="en-US" altLang="zh-CN" sz="2400" b="1" i="1" dirty="0" err="1">
                <a:solidFill>
                  <a:schemeClr val="tx1"/>
                </a:solidFill>
                <a:ea typeface="楷体_GB2312" pitchFamily="49" charset="-122"/>
                <a:cs typeface="Times New Roman" panose="02020603050405020304" pitchFamily="18" charset="0"/>
              </a:rPr>
              <a:t>D</a:t>
            </a:r>
            <a:r>
              <a:rPr lang="en-US" altLang="zh-CN" sz="2400" b="1" i="1" baseline="-30000" dirty="0" err="1">
                <a:solidFill>
                  <a:schemeClr val="tx1"/>
                </a:solidFill>
                <a:ea typeface="楷体_GB2312" pitchFamily="49" charset="-122"/>
                <a:cs typeface="Times New Roman" panose="02020603050405020304" pitchFamily="18" charset="0"/>
              </a:rPr>
              <a:t>v</a:t>
            </a:r>
            <a:r>
              <a:rPr lang="en-US" altLang="zh-CN" sz="2400" b="1" dirty="0">
                <a:solidFill>
                  <a:schemeClr val="tx1"/>
                </a:solidFill>
                <a:ea typeface="楷体_GB2312" pitchFamily="49" charset="-122"/>
                <a:cs typeface="Times New Roman" panose="02020603050405020304" pitchFamily="18" charset="0"/>
                <a:sym typeface="Symbol" panose="05050102010706020507" pitchFamily="18" charset="2"/>
              </a:rPr>
              <a:t> </a:t>
            </a:r>
            <a:r>
              <a:rPr lang="en-US" altLang="zh-CN" sz="2400" b="1" dirty="0">
                <a:solidFill>
                  <a:schemeClr val="tx1"/>
                </a:solidFill>
                <a:ea typeface="楷体_GB2312" pitchFamily="49" charset="-122"/>
                <a:cs typeface="Times New Roman" panose="02020603050405020304" pitchFamily="18" charset="0"/>
              </a:rPr>
              <a:t>id: </a:t>
            </a:r>
            <a:r>
              <a:rPr lang="en-US" altLang="zh-CN" sz="2400" b="1" i="1" dirty="0">
                <a:solidFill>
                  <a:schemeClr val="tx1"/>
                </a:solidFill>
                <a:ea typeface="楷体_GB2312" pitchFamily="49" charset="-122"/>
                <a:cs typeface="Times New Roman" panose="02020603050405020304" pitchFamily="18" charset="0"/>
              </a:rPr>
              <a:t>T</a:t>
            </a:r>
            <a:r>
              <a:rPr lang="en-US" altLang="zh-CN" sz="2400" b="1" dirty="0">
                <a:solidFill>
                  <a:schemeClr val="tx1"/>
                </a:solidFill>
                <a:ea typeface="楷体_GB2312" pitchFamily="49" charset="-122"/>
                <a:cs typeface="Times New Roman" panose="02020603050405020304" pitchFamily="18" charset="0"/>
              </a:rPr>
              <a:t> ; </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enter</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top</a:t>
            </a:r>
            <a:r>
              <a:rPr lang="en-US" altLang="zh-CN" sz="2400" b="1" dirty="0">
                <a:solidFill>
                  <a:schemeClr val="tx2">
                    <a:lumMod val="60000"/>
                    <a:lumOff val="40000"/>
                  </a:schemeClr>
                </a:solidFill>
                <a:ea typeface="楷体_GB2312" pitchFamily="49" charset="-122"/>
                <a:cs typeface="Times New Roman" panose="02020603050405020304" pitchFamily="18" charset="0"/>
              </a:rPr>
              <a:t>(</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tblptr</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dirty="0" err="1">
                <a:solidFill>
                  <a:schemeClr val="tx2">
                    <a:lumMod val="60000"/>
                    <a:lumOff val="40000"/>
                  </a:schemeClr>
                </a:solidFill>
                <a:ea typeface="楷体_GB2312" pitchFamily="49" charset="-122"/>
                <a:cs typeface="Times New Roman" panose="02020603050405020304" pitchFamily="18" charset="0"/>
              </a:rPr>
              <a:t>id.</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lexeme</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T.type</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top</a:t>
            </a:r>
            <a:r>
              <a:rPr lang="en-US" altLang="zh-CN" sz="2400" b="1" dirty="0">
                <a:solidFill>
                  <a:schemeClr val="tx2">
                    <a:lumMod val="60000"/>
                    <a:lumOff val="40000"/>
                  </a:schemeClr>
                </a:solidFill>
                <a:ea typeface="楷体_GB2312" pitchFamily="49" charset="-122"/>
                <a:cs typeface="Times New Roman" panose="02020603050405020304" pitchFamily="18" charset="0"/>
              </a:rPr>
              <a:t>(</a:t>
            </a:r>
            <a:r>
              <a:rPr lang="en-US" altLang="zh-CN" sz="2400" b="1" i="1" dirty="0">
                <a:solidFill>
                  <a:schemeClr val="tx2">
                    <a:lumMod val="60000"/>
                    <a:lumOff val="40000"/>
                  </a:schemeClr>
                </a:solidFill>
                <a:ea typeface="楷体_GB2312" pitchFamily="49" charset="-122"/>
                <a:cs typeface="Times New Roman" panose="02020603050405020304" pitchFamily="18" charset="0"/>
              </a:rPr>
              <a:t>offset</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p>
          <a:p>
            <a:pPr algn="just" eaLnBrk="1" hangingPunct="1">
              <a:lnSpc>
                <a:spcPts val="2400"/>
              </a:lnSpc>
              <a:spcBef>
                <a:spcPct val="12000"/>
              </a:spcBef>
              <a:buNone/>
              <a:defRPr/>
            </a:pP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top</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offset</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zh-CN" altLang="en-US"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top</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offset</a:t>
            </a:r>
            <a:r>
              <a:rPr lang="zh-CN" altLang="en-US" sz="2400" b="1" dirty="0">
                <a:solidFill>
                  <a:schemeClr val="tx2">
                    <a:lumMod val="60000"/>
                    <a:lumOff val="40000"/>
                  </a:schemeClr>
                </a:solidFill>
                <a:ea typeface="楷体_GB2312" pitchFamily="49" charset="-122"/>
                <a:cs typeface="Times New Roman" panose="02020603050405020304" pitchFamily="18" charset="0"/>
              </a:rPr>
              <a:t>）</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T.width</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p>
          <a:p>
            <a:pPr algn="just" eaLnBrk="1" hangingPunct="1">
              <a:lnSpc>
                <a:spcPts val="2400"/>
              </a:lnSpc>
              <a:spcBef>
                <a:spcPct val="12000"/>
              </a:spcBef>
              <a:buNone/>
              <a:defRPr/>
            </a:pPr>
            <a:r>
              <a:rPr lang="en-US" altLang="zh-CN" sz="2400" b="1" i="1" dirty="0">
                <a:solidFill>
                  <a:srgbClr val="FF0000"/>
                </a:solidFill>
                <a:ea typeface="楷体_GB2312" pitchFamily="49" charset="-122"/>
                <a:cs typeface="Times New Roman" panose="02020603050405020304" pitchFamily="18" charset="0"/>
              </a:rPr>
              <a:t>N </a:t>
            </a:r>
            <a:r>
              <a:rPr lang="en-US" altLang="zh-CN" sz="2400" b="1" dirty="0">
                <a:solidFill>
                  <a:srgbClr val="FF0000"/>
                </a:solidFill>
                <a:ea typeface="楷体_GB2312" pitchFamily="49" charset="-122"/>
                <a:cs typeface="Times New Roman" panose="02020603050405020304" pitchFamily="18" charset="0"/>
                <a:sym typeface="Symbol" panose="05050102010706020507" pitchFamily="18" charset="2"/>
              </a:rPr>
              <a:t></a:t>
            </a:r>
            <a:r>
              <a:rPr lang="en-US" altLang="zh-CN" sz="2400" b="1" dirty="0">
                <a:solidFill>
                  <a:srgbClr val="FF0000"/>
                </a:solidFill>
                <a:ea typeface="楷体_GB2312" pitchFamily="49" charset="-122"/>
                <a:cs typeface="Times New Roman" panose="02020603050405020304" pitchFamily="18" charset="0"/>
              </a:rPr>
              <a:t> </a:t>
            </a:r>
            <a:r>
              <a:rPr lang="en-US" altLang="zh-CN" sz="2400" b="1" dirty="0">
                <a:solidFill>
                  <a:srgbClr val="FF0000"/>
                </a:solidFill>
                <a:ea typeface="楷体_GB2312" pitchFamily="49" charset="-122"/>
                <a:cs typeface="Times New Roman" panose="02020603050405020304" pitchFamily="18" charset="0"/>
                <a:sym typeface="Symbol" panose="05050102010706020507" pitchFamily="18" charset="2"/>
              </a:rPr>
              <a:t></a:t>
            </a:r>
            <a:r>
              <a:rPr lang="en-US" altLang="zh-CN" sz="2400" b="1" dirty="0">
                <a:ea typeface="楷体_GB2312" pitchFamily="49" charset="-122"/>
                <a:cs typeface="Times New Roman" panose="02020603050405020304" pitchFamily="18" charset="0"/>
                <a:sym typeface="Symbol" panose="05050102010706020507" pitchFamily="18" charset="2"/>
              </a:rPr>
              <a:t>	</a:t>
            </a:r>
            <a:r>
              <a:rPr lang="en-US" altLang="zh-CN" sz="2400" b="1" dirty="0">
                <a:solidFill>
                  <a:schemeClr val="tx2">
                    <a:lumMod val="60000"/>
                    <a:lumOff val="40000"/>
                  </a:schemeClr>
                </a:solidFill>
                <a:ea typeface="楷体_GB2312" pitchFamily="49" charset="-122"/>
                <a:cs typeface="Times New Roman" panose="02020603050405020304" pitchFamily="18" charset="0"/>
              </a:rPr>
              <a:t>{</a:t>
            </a:r>
            <a:r>
              <a:rPr lang="en-US" altLang="zh-CN" sz="2400" b="1" i="1" dirty="0">
                <a:solidFill>
                  <a:schemeClr val="tx2">
                    <a:lumMod val="60000"/>
                    <a:lumOff val="40000"/>
                  </a:schemeClr>
                </a:solidFill>
                <a:ea typeface="楷体_GB2312" pitchFamily="49" charset="-122"/>
                <a:cs typeface="Times New Roman" panose="02020603050405020304" pitchFamily="18" charset="0"/>
              </a:rPr>
              <a:t> t </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mktable</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top</a:t>
            </a:r>
            <a:r>
              <a:rPr lang="en-US" altLang="zh-CN" sz="2400" b="1" dirty="0">
                <a:solidFill>
                  <a:schemeClr val="tx2">
                    <a:lumMod val="60000"/>
                    <a:lumOff val="40000"/>
                  </a:schemeClr>
                </a:solidFill>
                <a:ea typeface="楷体_GB2312" pitchFamily="49" charset="-122"/>
                <a:cs typeface="Times New Roman" panose="02020603050405020304" pitchFamily="18" charset="0"/>
              </a:rPr>
              <a:t>(</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tblptr</a:t>
            </a:r>
            <a:r>
              <a:rPr lang="en-US" altLang="zh-CN" sz="2400" b="1" dirty="0">
                <a:solidFill>
                  <a:schemeClr val="tx2">
                    <a:lumMod val="60000"/>
                    <a:lumOff val="40000"/>
                  </a:schemeClr>
                </a:solidFill>
                <a:ea typeface="楷体_GB2312" pitchFamily="49" charset="-122"/>
                <a:cs typeface="Times New Roman" panose="02020603050405020304" pitchFamily="18" charset="0"/>
              </a:rPr>
              <a:t>) ); </a:t>
            </a:r>
            <a:r>
              <a:rPr lang="en-US" altLang="zh-CN" sz="2400" b="1" i="1" dirty="0">
                <a:solidFill>
                  <a:schemeClr val="tx2">
                    <a:lumMod val="60000"/>
                    <a:lumOff val="40000"/>
                  </a:schemeClr>
                </a:solidFill>
                <a:ea typeface="楷体_GB2312" pitchFamily="49" charset="-122"/>
                <a:cs typeface="Times New Roman" panose="02020603050405020304" pitchFamily="18" charset="0"/>
              </a:rPr>
              <a:t>push</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t</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tblptr</a:t>
            </a:r>
            <a:r>
              <a:rPr lang="en-US" altLang="zh-CN" sz="2400" b="1" dirty="0">
                <a:solidFill>
                  <a:schemeClr val="tx2">
                    <a:lumMod val="60000"/>
                    <a:lumOff val="40000"/>
                  </a:schemeClr>
                </a:solidFill>
                <a:ea typeface="楷体_GB2312" pitchFamily="49" charset="-122"/>
                <a:cs typeface="Times New Roman" panose="02020603050405020304" pitchFamily="18" charset="0"/>
              </a:rPr>
              <a:t> ); </a:t>
            </a:r>
            <a:r>
              <a:rPr lang="en-US" altLang="zh-CN" sz="2400" b="1" i="1" dirty="0">
                <a:solidFill>
                  <a:schemeClr val="tx2">
                    <a:lumMod val="60000"/>
                    <a:lumOff val="40000"/>
                  </a:schemeClr>
                </a:solidFill>
                <a:ea typeface="楷体_GB2312" pitchFamily="49" charset="-122"/>
                <a:cs typeface="Times New Roman" panose="02020603050405020304" pitchFamily="18" charset="0"/>
              </a:rPr>
              <a:t>push</a:t>
            </a:r>
            <a:r>
              <a:rPr lang="en-US" altLang="zh-CN" sz="2400" b="1" dirty="0">
                <a:solidFill>
                  <a:schemeClr val="tx2">
                    <a:lumMod val="60000"/>
                    <a:lumOff val="40000"/>
                  </a:schemeClr>
                </a:solidFill>
                <a:ea typeface="楷体_GB2312" pitchFamily="49" charset="-122"/>
                <a:cs typeface="Times New Roman" panose="02020603050405020304" pitchFamily="18" charset="0"/>
              </a:rPr>
              <a:t>( 0, </a:t>
            </a:r>
            <a:r>
              <a:rPr lang="en-US" altLang="zh-CN" sz="2400" b="1" i="1" dirty="0">
                <a:solidFill>
                  <a:schemeClr val="tx2">
                    <a:lumMod val="60000"/>
                    <a:lumOff val="40000"/>
                  </a:schemeClr>
                </a:solidFill>
                <a:ea typeface="楷体_GB2312" pitchFamily="49" charset="-122"/>
                <a:cs typeface="Times New Roman" panose="02020603050405020304" pitchFamily="18" charset="0"/>
              </a:rPr>
              <a:t>offset</a:t>
            </a:r>
            <a:r>
              <a:rPr lang="en-US" altLang="zh-CN" sz="2400" b="1" dirty="0">
                <a:solidFill>
                  <a:schemeClr val="tx2">
                    <a:lumMod val="60000"/>
                    <a:lumOff val="40000"/>
                  </a:schemeClr>
                </a:solidFill>
                <a:ea typeface="楷体_GB2312" pitchFamily="49" charset="-122"/>
                <a:cs typeface="Times New Roman" panose="02020603050405020304" pitchFamily="18" charset="0"/>
              </a:rPr>
              <a:t> ); } </a:t>
            </a:r>
            <a:endParaRPr lang="zh-CN" altLang="en-US" sz="2400" b="1" dirty="0">
              <a:solidFill>
                <a:schemeClr val="tx2">
                  <a:lumMod val="60000"/>
                  <a:lumOff val="40000"/>
                </a:schemeClr>
              </a:solidFill>
              <a:ea typeface="楷体_GB2312" pitchFamily="49" charset="-122"/>
              <a:cs typeface="Times New Roman" panose="02020603050405020304" pitchFamily="18" charset="0"/>
            </a:endParaRPr>
          </a:p>
        </p:txBody>
      </p:sp>
      <p:sp>
        <p:nvSpPr>
          <p:cNvPr id="140292" name="Rectangle 2"/>
          <p:cNvSpPr>
            <a:spLocks noGrp="1" noChangeArrowheads="1"/>
          </p:cNvSpPr>
          <p:nvPr>
            <p:ph type="title"/>
          </p:nvPr>
        </p:nvSpPr>
        <p:spPr>
          <a:xfrm>
            <a:off x="1007533" y="357719"/>
            <a:ext cx="10574867" cy="478367"/>
          </a:xfrm>
        </p:spPr>
        <p:txBody>
          <a:bodyPr/>
          <a:lstStyle/>
          <a:p>
            <a:r>
              <a:rPr lang="zh-CN" altLang="en-US" sz="400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例</a:t>
            </a:r>
            <a:endParaRPr lang="zh-CN" altLang="en-US" sz="4000" i="1">
              <a:solidFill>
                <a:schemeClr val="tx1"/>
              </a:solidFill>
              <a:ea typeface="楷体_GB2312" pitchFamily="49" charset="-122"/>
              <a:cs typeface="Times New Roman" panose="02020603050405020304" pitchFamily="18" charset="0"/>
            </a:endParaRPr>
          </a:p>
        </p:txBody>
      </p:sp>
      <p:sp>
        <p:nvSpPr>
          <p:cNvPr id="63" name="Line 103"/>
          <p:cNvSpPr>
            <a:spLocks noChangeShapeType="1"/>
          </p:cNvSpPr>
          <p:nvPr/>
        </p:nvSpPr>
        <p:spPr bwMode="auto">
          <a:xfrm flipH="1" flipV="1">
            <a:off x="9014886" y="3266017"/>
            <a:ext cx="359833" cy="0"/>
          </a:xfrm>
          <a:prstGeom prst="line">
            <a:avLst/>
          </a:prstGeom>
          <a:noFill/>
          <a:ln w="25400">
            <a:solidFill>
              <a:srgbClr val="FF0000"/>
            </a:solidFill>
            <a:round/>
            <a:headEnd/>
            <a:tailEnd/>
          </a:ln>
        </p:spPr>
        <p:txBody>
          <a:bodyPr lIns="91440" tIns="45720" rIns="91440" bIns="45720"/>
          <a:lstStyle/>
          <a:p>
            <a:pPr defTabSz="1219140">
              <a:defRPr/>
            </a:pPr>
            <a:endParaRPr lang="zh-CN" altLang="en-US" sz="2400">
              <a:solidFill>
                <a:prstClr val="black"/>
              </a:solidFill>
            </a:endParaRPr>
          </a:p>
        </p:txBody>
      </p:sp>
      <p:grpSp>
        <p:nvGrpSpPr>
          <p:cNvPr id="140294" name="组合 180241"/>
          <p:cNvGrpSpPr>
            <a:grpSpLocks/>
          </p:cNvGrpSpPr>
          <p:nvPr/>
        </p:nvGrpSpPr>
        <p:grpSpPr bwMode="auto">
          <a:xfrm>
            <a:off x="8904819" y="-122767"/>
            <a:ext cx="2984500" cy="1932517"/>
            <a:chOff x="6678686" y="-92546"/>
            <a:chExt cx="2238896" cy="1449933"/>
          </a:xfrm>
        </p:grpSpPr>
        <p:sp>
          <p:nvSpPr>
            <p:cNvPr id="140423" name="Rectangle 15"/>
            <p:cNvSpPr>
              <a:spLocks noChangeArrowheads="1"/>
            </p:cNvSpPr>
            <p:nvPr/>
          </p:nvSpPr>
          <p:spPr bwMode="auto">
            <a:xfrm>
              <a:off x="7488832" y="-92546"/>
              <a:ext cx="14287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40"/>
              <a:r>
                <a:rPr lang="en-US" altLang="zh-CN" sz="2800" i="1">
                  <a:solidFill>
                    <a:srgbClr val="000000"/>
                  </a:solidFill>
                  <a:ea typeface="宋体" panose="02010600030101010101" pitchFamily="2" charset="-122"/>
                  <a:cs typeface="Times New Roman" panose="02020603050405020304" pitchFamily="18" charset="0"/>
                </a:rPr>
                <a:t>readarrary</a:t>
              </a:r>
            </a:p>
          </p:txBody>
        </p:sp>
        <p:sp>
          <p:nvSpPr>
            <p:cNvPr id="140424" name="Line 17"/>
            <p:cNvSpPr>
              <a:spLocks noChangeShapeType="1"/>
            </p:cNvSpPr>
            <p:nvPr/>
          </p:nvSpPr>
          <p:spPr bwMode="auto">
            <a:xfrm>
              <a:off x="7491461" y="283691"/>
              <a:ext cx="0" cy="5921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0425" name="Line 18"/>
            <p:cNvSpPr>
              <a:spLocks noChangeShapeType="1"/>
            </p:cNvSpPr>
            <p:nvPr/>
          </p:nvSpPr>
          <p:spPr bwMode="auto">
            <a:xfrm>
              <a:off x="8783140" y="283691"/>
              <a:ext cx="1587" cy="6207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0426" name="Line 20"/>
            <p:cNvSpPr>
              <a:spLocks noChangeShapeType="1"/>
            </p:cNvSpPr>
            <p:nvPr/>
          </p:nvSpPr>
          <p:spPr bwMode="auto">
            <a:xfrm flipV="1">
              <a:off x="7493048" y="577380"/>
              <a:ext cx="128587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0427" name="Rectangle 21"/>
            <p:cNvSpPr>
              <a:spLocks noChangeArrowheads="1"/>
            </p:cNvSpPr>
            <p:nvPr/>
          </p:nvSpPr>
          <p:spPr bwMode="auto">
            <a:xfrm>
              <a:off x="7735936" y="210840"/>
              <a:ext cx="1119212"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40"/>
              <a:r>
                <a:rPr lang="en-US" altLang="zh-CN" sz="2400" i="1">
                  <a:solidFill>
                    <a:srgbClr val="000000"/>
                  </a:solidFill>
                  <a:ea typeface="宋体" panose="02010600030101010101" pitchFamily="2" charset="-122"/>
                  <a:cs typeface="Times New Roman" panose="02020603050405020304" pitchFamily="18" charset="0"/>
                </a:rPr>
                <a:t>header</a:t>
              </a:r>
              <a:endParaRPr lang="en-US" altLang="zh-CN" sz="2800" i="1">
                <a:solidFill>
                  <a:srgbClr val="000000"/>
                </a:solidFill>
                <a:ea typeface="宋体" panose="02010600030101010101" pitchFamily="2" charset="-122"/>
                <a:cs typeface="Times New Roman" panose="02020603050405020304" pitchFamily="18" charset="0"/>
              </a:endParaRPr>
            </a:p>
          </p:txBody>
        </p:sp>
        <p:sp>
          <p:nvSpPr>
            <p:cNvPr id="140428" name="Line 22"/>
            <p:cNvSpPr>
              <a:spLocks noChangeShapeType="1"/>
            </p:cNvSpPr>
            <p:nvPr/>
          </p:nvSpPr>
          <p:spPr bwMode="auto">
            <a:xfrm>
              <a:off x="7504162" y="283691"/>
              <a:ext cx="125412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0429" name="Line 24"/>
            <p:cNvSpPr>
              <a:spLocks noChangeShapeType="1"/>
            </p:cNvSpPr>
            <p:nvPr/>
          </p:nvSpPr>
          <p:spPr bwMode="auto">
            <a:xfrm flipH="1">
              <a:off x="7775028" y="286867"/>
              <a:ext cx="0" cy="6032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0430" name="Line 18"/>
            <p:cNvSpPr>
              <a:spLocks noChangeShapeType="1"/>
            </p:cNvSpPr>
            <p:nvPr/>
          </p:nvSpPr>
          <p:spPr bwMode="auto">
            <a:xfrm>
              <a:off x="8495108" y="286345"/>
              <a:ext cx="1587" cy="6207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0431" name="Line 103"/>
            <p:cNvSpPr>
              <a:spLocks noChangeShapeType="1"/>
            </p:cNvSpPr>
            <p:nvPr/>
          </p:nvSpPr>
          <p:spPr bwMode="auto">
            <a:xfrm flipH="1" flipV="1">
              <a:off x="6678686" y="480117"/>
              <a:ext cx="968525" cy="0"/>
            </a:xfrm>
            <a:prstGeom prst="line">
              <a:avLst/>
            </a:prstGeom>
            <a:noFill/>
            <a:ln w="25400">
              <a:solidFill>
                <a:schemeClr val="tx2">
                  <a:lumMod val="60000"/>
                  <a:lumOff val="40000"/>
                </a:schemeClr>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dirty="0">
                <a:solidFill>
                  <a:prstClr val="black"/>
                </a:solidFill>
              </a:endParaRPr>
            </a:p>
          </p:txBody>
        </p:sp>
        <p:sp>
          <p:nvSpPr>
            <p:cNvPr id="140432" name="Line 51"/>
            <p:cNvSpPr>
              <a:spLocks noChangeShapeType="1"/>
            </p:cNvSpPr>
            <p:nvPr/>
          </p:nvSpPr>
          <p:spPr bwMode="auto">
            <a:xfrm>
              <a:off x="6684144" y="480116"/>
              <a:ext cx="12946" cy="877271"/>
            </a:xfrm>
            <a:prstGeom prst="line">
              <a:avLst/>
            </a:prstGeom>
            <a:noFill/>
            <a:ln w="25400">
              <a:solidFill>
                <a:schemeClr val="tx2">
                  <a:lumMod val="60000"/>
                  <a:lumOff val="40000"/>
                </a:schemeClr>
              </a:solidFill>
              <a:round/>
              <a:headEnd/>
              <a:tailEnd type="stealth" w="lg" len="lg"/>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grpSp>
      <p:sp>
        <p:nvSpPr>
          <p:cNvPr id="94" name="Rectangle 3"/>
          <p:cNvSpPr txBox="1">
            <a:spLocks noChangeArrowheads="1"/>
          </p:cNvSpPr>
          <p:nvPr/>
        </p:nvSpPr>
        <p:spPr bwMode="auto">
          <a:xfrm>
            <a:off x="1729317" y="95251"/>
            <a:ext cx="3310467" cy="3187700"/>
          </a:xfrm>
          <a:prstGeom prst="rect">
            <a:avLst/>
          </a:prstGeom>
          <a:solidFill>
            <a:schemeClr val="accent5">
              <a:lumMod val="60000"/>
              <a:lumOff val="40000"/>
            </a:schemeClr>
          </a:solidFill>
          <a:ln>
            <a:solidFill>
              <a:schemeClr val="tx1"/>
            </a:solidFill>
          </a:ln>
        </p:spPr>
        <p:txBody>
          <a:bodyPr lIns="91440" tIns="45720" rIns="91440" bIns="45720"/>
          <a:lstStyle>
            <a:lvl1pPr marL="271463" indent="-271463">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marL="361934" indent="-361934" algn="just" defTabSz="1219140">
              <a:lnSpc>
                <a:spcPts val="1867"/>
              </a:lnSpc>
              <a:spcBef>
                <a:spcPct val="12000"/>
              </a:spcBef>
              <a:buClr>
                <a:srgbClr val="3333CC"/>
              </a:buClr>
              <a:buNone/>
              <a:defRPr/>
            </a:pPr>
            <a:r>
              <a:rPr lang="en-US" altLang="zh-CN" i="1" dirty="0">
                <a:solidFill>
                  <a:srgbClr val="0000FF"/>
                </a:solidFill>
                <a:latin typeface="Times New Roman" panose="02020603050405020304" pitchFamily="18" charset="0"/>
              </a:rPr>
              <a:t>program</a:t>
            </a:r>
            <a:r>
              <a:rPr lang="en-US" altLang="zh-CN" dirty="0">
                <a:solidFill>
                  <a:srgbClr val="0000FF"/>
                </a:solidFill>
                <a:latin typeface="Times New Roman" panose="02020603050405020304" pitchFamily="18" charset="0"/>
              </a:rPr>
              <a:t> </a:t>
            </a:r>
            <a:r>
              <a:rPr lang="en-US" altLang="zh-CN" i="1" dirty="0">
                <a:solidFill>
                  <a:prstClr val="black"/>
                </a:solidFill>
                <a:latin typeface="Times New Roman" panose="02020603050405020304" pitchFamily="18" charset="0"/>
              </a:rPr>
              <a:t>sort</a:t>
            </a:r>
            <a:r>
              <a:rPr lang="en-US" altLang="zh-CN" dirty="0">
                <a:solidFill>
                  <a:prstClr val="black"/>
                </a:solidFill>
                <a:latin typeface="Times New Roman" panose="02020603050405020304" pitchFamily="18" charset="0"/>
              </a:rPr>
              <a:t>;</a:t>
            </a:r>
          </a:p>
          <a:p>
            <a:pPr marL="361934" indent="-361934" algn="just" defTabSz="1219140">
              <a:lnSpc>
                <a:spcPts val="1867"/>
              </a:lnSpc>
              <a:spcBef>
                <a:spcPct val="12000"/>
              </a:spcBef>
              <a:buClr>
                <a:srgbClr val="3333CC"/>
              </a:buClr>
              <a:buNone/>
              <a:defRPr/>
            </a:pPr>
            <a:r>
              <a:rPr lang="en-US" altLang="zh-CN" dirty="0">
                <a:solidFill>
                  <a:srgbClr val="073E87"/>
                </a:solidFill>
                <a:latin typeface="Times New Roman" panose="02020603050405020304" pitchFamily="18" charset="0"/>
              </a:rPr>
              <a:t>	</a:t>
            </a:r>
            <a:r>
              <a:rPr lang="en-US" altLang="zh-CN" i="1" dirty="0" err="1">
                <a:solidFill>
                  <a:srgbClr val="0000FF"/>
                </a:solidFill>
                <a:latin typeface="Times New Roman" panose="02020603050405020304" pitchFamily="18" charset="0"/>
              </a:rPr>
              <a:t>var</a:t>
            </a:r>
            <a:r>
              <a:rPr lang="en-US" altLang="zh-CN" i="1" dirty="0">
                <a:solidFill>
                  <a:srgbClr val="0000FF"/>
                </a:solidFill>
                <a:latin typeface="Times New Roman" panose="02020603050405020304" pitchFamily="18" charset="0"/>
              </a:rPr>
              <a:t> </a:t>
            </a:r>
            <a:r>
              <a:rPr lang="en-US" altLang="zh-CN" i="1" dirty="0">
                <a:solidFill>
                  <a:prstClr val="black"/>
                </a:solidFill>
                <a:latin typeface="Times New Roman" panose="02020603050405020304" pitchFamily="18" charset="0"/>
              </a:rPr>
              <a:t>a</a:t>
            </a:r>
            <a:r>
              <a:rPr lang="en-US" altLang="zh-CN" dirty="0">
                <a:solidFill>
                  <a:prstClr val="black"/>
                </a:solidFill>
                <a:latin typeface="Times New Roman" panose="02020603050405020304" pitchFamily="18" charset="0"/>
              </a:rPr>
              <a:t>:</a:t>
            </a:r>
            <a:r>
              <a:rPr lang="en-US" altLang="zh-CN" i="1" dirty="0">
                <a:solidFill>
                  <a:prstClr val="black"/>
                </a:solidFill>
                <a:latin typeface="Times New Roman" panose="02020603050405020304" pitchFamily="18" charset="0"/>
              </a:rPr>
              <a:t>int</a:t>
            </a:r>
            <a:r>
              <a:rPr lang="en-US" altLang="zh-CN" dirty="0">
                <a:solidFill>
                  <a:prstClr val="black"/>
                </a:solidFill>
                <a:latin typeface="Times New Roman" panose="02020603050405020304" pitchFamily="18" charset="0"/>
              </a:rPr>
              <a:t>[11]; </a:t>
            </a:r>
            <a:r>
              <a:rPr lang="en-US" altLang="zh-CN" i="1" dirty="0">
                <a:solidFill>
                  <a:prstClr val="black"/>
                </a:solidFill>
                <a:latin typeface="Times New Roman" panose="02020603050405020304" pitchFamily="18" charset="0"/>
              </a:rPr>
              <a:t>x</a:t>
            </a:r>
            <a:r>
              <a:rPr lang="en-US" altLang="zh-CN" dirty="0">
                <a:solidFill>
                  <a:prstClr val="black"/>
                </a:solidFill>
                <a:latin typeface="Times New Roman" panose="02020603050405020304" pitchFamily="18" charset="0"/>
              </a:rPr>
              <a:t>:</a:t>
            </a:r>
            <a:r>
              <a:rPr lang="en-US" altLang="zh-CN" i="1" dirty="0">
                <a:solidFill>
                  <a:prstClr val="black"/>
                </a:solidFill>
                <a:latin typeface="Times New Roman" panose="02020603050405020304" pitchFamily="18" charset="0"/>
              </a:rPr>
              <a:t>int</a:t>
            </a:r>
            <a:r>
              <a:rPr lang="en-US" altLang="zh-CN" dirty="0">
                <a:solidFill>
                  <a:prstClr val="black"/>
                </a:solidFill>
                <a:latin typeface="Times New Roman" panose="02020603050405020304" pitchFamily="18" charset="0"/>
              </a:rPr>
              <a:t>;</a:t>
            </a:r>
          </a:p>
          <a:p>
            <a:pPr marL="361934" indent="-361934" algn="just" defTabSz="1219140">
              <a:lnSpc>
                <a:spcPts val="1867"/>
              </a:lnSpc>
              <a:spcBef>
                <a:spcPct val="12000"/>
              </a:spcBef>
              <a:buClr>
                <a:srgbClr val="3333CC"/>
              </a:buClr>
              <a:buNone/>
              <a:defRPr/>
            </a:pPr>
            <a:r>
              <a:rPr lang="en-US" altLang="zh-CN" dirty="0">
                <a:solidFill>
                  <a:srgbClr val="073E87"/>
                </a:solidFill>
                <a:latin typeface="Times New Roman" panose="02020603050405020304" pitchFamily="18" charset="0"/>
              </a:rPr>
              <a:t>   	</a:t>
            </a:r>
            <a:r>
              <a:rPr lang="en-US" altLang="zh-CN" i="1" dirty="0" err="1">
                <a:solidFill>
                  <a:srgbClr val="0000FF"/>
                </a:solidFill>
                <a:latin typeface="Times New Roman" panose="02020603050405020304" pitchFamily="18" charset="0"/>
              </a:rPr>
              <a:t>proc</a:t>
            </a:r>
            <a:r>
              <a:rPr lang="en-US" altLang="zh-CN" dirty="0">
                <a:solidFill>
                  <a:srgbClr val="0000FF"/>
                </a:solidFill>
                <a:latin typeface="Times New Roman" panose="02020603050405020304" pitchFamily="18" charset="0"/>
              </a:rPr>
              <a:t> </a:t>
            </a:r>
            <a:r>
              <a:rPr lang="en-US" altLang="zh-CN" i="1" dirty="0" err="1">
                <a:solidFill>
                  <a:prstClr val="black"/>
                </a:solidFill>
                <a:latin typeface="Times New Roman" panose="02020603050405020304" pitchFamily="18" charset="0"/>
              </a:rPr>
              <a:t>readarray</a:t>
            </a:r>
            <a:r>
              <a:rPr lang="en-US" altLang="zh-CN" dirty="0">
                <a:solidFill>
                  <a:prstClr val="black"/>
                </a:solidFill>
                <a:latin typeface="Times New Roman" panose="02020603050405020304" pitchFamily="18" charset="0"/>
              </a:rPr>
              <a:t>;</a:t>
            </a:r>
          </a:p>
          <a:p>
            <a:pPr marL="361934" indent="-361934" algn="just" defTabSz="1219140">
              <a:lnSpc>
                <a:spcPts val="1867"/>
              </a:lnSpc>
              <a:spcBef>
                <a:spcPct val="12000"/>
              </a:spcBef>
              <a:buClr>
                <a:srgbClr val="3333CC"/>
              </a:buClr>
              <a:buNone/>
              <a:defRPr/>
            </a:pPr>
            <a:r>
              <a:rPr lang="en-US" altLang="zh-CN" dirty="0">
                <a:solidFill>
                  <a:srgbClr val="073E87"/>
                </a:solidFill>
                <a:latin typeface="Times New Roman" panose="02020603050405020304" pitchFamily="18" charset="0"/>
              </a:rPr>
              <a:t>	   </a:t>
            </a:r>
            <a:r>
              <a:rPr lang="en-US" altLang="zh-CN" i="1" dirty="0" err="1">
                <a:solidFill>
                  <a:srgbClr val="0000FF"/>
                </a:solidFill>
                <a:latin typeface="Times New Roman" panose="02020603050405020304" pitchFamily="18" charset="0"/>
              </a:rPr>
              <a:t>var</a:t>
            </a:r>
            <a:r>
              <a:rPr lang="en-US" altLang="zh-CN" dirty="0">
                <a:solidFill>
                  <a:srgbClr val="0000FF"/>
                </a:solidFill>
                <a:latin typeface="Times New Roman" panose="02020603050405020304" pitchFamily="18" charset="0"/>
              </a:rPr>
              <a:t> </a:t>
            </a:r>
            <a:r>
              <a:rPr lang="en-US" altLang="zh-CN" i="1" dirty="0">
                <a:solidFill>
                  <a:prstClr val="black"/>
                </a:solidFill>
                <a:latin typeface="Times New Roman" panose="02020603050405020304" pitchFamily="18" charset="0"/>
              </a:rPr>
              <a:t>i</a:t>
            </a:r>
            <a:r>
              <a:rPr lang="en-US" altLang="zh-CN" dirty="0">
                <a:solidFill>
                  <a:prstClr val="black"/>
                </a:solidFill>
                <a:latin typeface="Times New Roman" panose="02020603050405020304" pitchFamily="18" charset="0"/>
              </a:rPr>
              <a:t>:</a:t>
            </a:r>
            <a:r>
              <a:rPr lang="en-US" altLang="zh-CN" i="1" dirty="0">
                <a:solidFill>
                  <a:prstClr val="black"/>
                </a:solidFill>
                <a:latin typeface="Times New Roman" panose="02020603050405020304" pitchFamily="18" charset="0"/>
              </a:rPr>
              <a:t>int</a:t>
            </a:r>
            <a:r>
              <a:rPr lang="en-US" altLang="zh-CN" dirty="0">
                <a:solidFill>
                  <a:prstClr val="black"/>
                </a:solidFill>
                <a:latin typeface="Times New Roman" panose="02020603050405020304" pitchFamily="18" charset="0"/>
              </a:rPr>
              <a:t>; {…}</a:t>
            </a:r>
          </a:p>
          <a:p>
            <a:pPr marL="361934" indent="-361934" algn="just" defTabSz="1219140">
              <a:lnSpc>
                <a:spcPts val="1867"/>
              </a:lnSpc>
              <a:spcBef>
                <a:spcPct val="12000"/>
              </a:spcBef>
              <a:buClr>
                <a:srgbClr val="3333CC"/>
              </a:buClr>
              <a:buNone/>
              <a:defRPr/>
            </a:pPr>
            <a:r>
              <a:rPr lang="en-US" altLang="zh-CN" dirty="0">
                <a:solidFill>
                  <a:srgbClr val="073E87"/>
                </a:solidFill>
                <a:latin typeface="Times New Roman" panose="02020603050405020304" pitchFamily="18" charset="0"/>
              </a:rPr>
              <a:t>	</a:t>
            </a:r>
            <a:r>
              <a:rPr lang="en-US" altLang="zh-CN" i="1" dirty="0" err="1">
                <a:solidFill>
                  <a:srgbClr val="0000FF"/>
                </a:solidFill>
                <a:latin typeface="Times New Roman" panose="02020603050405020304" pitchFamily="18" charset="0"/>
              </a:rPr>
              <a:t>proc</a:t>
            </a:r>
            <a:r>
              <a:rPr lang="en-US" altLang="zh-CN" dirty="0">
                <a:solidFill>
                  <a:srgbClr val="0000FF"/>
                </a:solidFill>
                <a:latin typeface="Times New Roman" panose="02020603050405020304" pitchFamily="18" charset="0"/>
              </a:rPr>
              <a:t> </a:t>
            </a:r>
            <a:r>
              <a:rPr lang="en-US" altLang="zh-CN" i="1" dirty="0">
                <a:solidFill>
                  <a:prstClr val="black"/>
                </a:solidFill>
                <a:latin typeface="Times New Roman" panose="02020603050405020304" pitchFamily="18" charset="0"/>
              </a:rPr>
              <a:t>exchange</a:t>
            </a:r>
            <a:r>
              <a:rPr lang="en-US" altLang="zh-CN" dirty="0">
                <a:solidFill>
                  <a:prstClr val="black"/>
                </a:solidFill>
                <a:latin typeface="Times New Roman" panose="02020603050405020304" pitchFamily="18" charset="0"/>
              </a:rPr>
              <a:t>; {…}</a:t>
            </a:r>
            <a:endParaRPr lang="zh-CN" altLang="en-US" dirty="0">
              <a:solidFill>
                <a:srgbClr val="073E87"/>
              </a:solidFill>
              <a:latin typeface="Times New Roman" panose="02020603050405020304" pitchFamily="18" charset="0"/>
            </a:endParaRPr>
          </a:p>
          <a:p>
            <a:pPr marL="361934" indent="-361934" algn="just" defTabSz="1219140">
              <a:lnSpc>
                <a:spcPts val="1867"/>
              </a:lnSpc>
              <a:spcBef>
                <a:spcPct val="12000"/>
              </a:spcBef>
              <a:buClr>
                <a:srgbClr val="3333CC"/>
              </a:buClr>
              <a:buNone/>
              <a:defRPr/>
            </a:pPr>
            <a:r>
              <a:rPr lang="en-US" altLang="zh-CN" dirty="0">
                <a:solidFill>
                  <a:srgbClr val="073E87"/>
                </a:solidFill>
                <a:latin typeface="Times New Roman" panose="02020603050405020304" pitchFamily="18" charset="0"/>
              </a:rPr>
              <a:t>	</a:t>
            </a:r>
            <a:r>
              <a:rPr lang="en-US" altLang="zh-CN" i="1" dirty="0" err="1">
                <a:solidFill>
                  <a:srgbClr val="0000FF"/>
                </a:solidFill>
                <a:latin typeface="Times New Roman" panose="02020603050405020304" pitchFamily="18" charset="0"/>
              </a:rPr>
              <a:t>proc</a:t>
            </a:r>
            <a:r>
              <a:rPr lang="en-US" altLang="zh-CN" dirty="0">
                <a:solidFill>
                  <a:srgbClr val="0000FF"/>
                </a:solidFill>
                <a:latin typeface="Times New Roman" panose="02020603050405020304" pitchFamily="18" charset="0"/>
              </a:rPr>
              <a:t> </a:t>
            </a:r>
            <a:r>
              <a:rPr lang="en-US" altLang="zh-CN" i="1" dirty="0">
                <a:solidFill>
                  <a:prstClr val="black"/>
                </a:solidFill>
                <a:latin typeface="Times New Roman" panose="02020603050405020304" pitchFamily="18" charset="0"/>
              </a:rPr>
              <a:t>quicksort</a:t>
            </a:r>
            <a:r>
              <a:rPr lang="en-US" altLang="zh-CN" dirty="0">
                <a:solidFill>
                  <a:prstClr val="black"/>
                </a:solidFill>
                <a:latin typeface="Times New Roman" panose="02020603050405020304" pitchFamily="18" charset="0"/>
              </a:rPr>
              <a:t>;</a:t>
            </a:r>
          </a:p>
          <a:p>
            <a:pPr marL="361934" indent="-361934" algn="just" defTabSz="1219140">
              <a:lnSpc>
                <a:spcPts val="1867"/>
              </a:lnSpc>
              <a:spcBef>
                <a:spcPct val="12000"/>
              </a:spcBef>
              <a:buClr>
                <a:srgbClr val="3333CC"/>
              </a:buClr>
              <a:buNone/>
              <a:defRPr/>
            </a:pPr>
            <a:r>
              <a:rPr lang="en-US" altLang="zh-CN" dirty="0">
                <a:solidFill>
                  <a:srgbClr val="073E87"/>
                </a:solidFill>
                <a:latin typeface="Times New Roman" panose="02020603050405020304" pitchFamily="18" charset="0"/>
              </a:rPr>
              <a:t>	   </a:t>
            </a:r>
            <a:r>
              <a:rPr lang="en-US" altLang="zh-CN" i="1" dirty="0" err="1">
                <a:solidFill>
                  <a:srgbClr val="0000FF"/>
                </a:solidFill>
                <a:latin typeface="Times New Roman" panose="02020603050405020304" pitchFamily="18" charset="0"/>
              </a:rPr>
              <a:t>var</a:t>
            </a:r>
            <a:r>
              <a:rPr lang="en-US" altLang="zh-CN" dirty="0">
                <a:solidFill>
                  <a:srgbClr val="0000FF"/>
                </a:solidFill>
                <a:latin typeface="Times New Roman" panose="02020603050405020304" pitchFamily="18" charset="0"/>
              </a:rPr>
              <a:t> </a:t>
            </a:r>
            <a:r>
              <a:rPr lang="en-US" altLang="zh-CN" i="1" dirty="0">
                <a:solidFill>
                  <a:prstClr val="black"/>
                </a:solidFill>
                <a:latin typeface="Times New Roman" panose="02020603050405020304" pitchFamily="18" charset="0"/>
              </a:rPr>
              <a:t>k</a:t>
            </a:r>
            <a:r>
              <a:rPr lang="en-US" altLang="zh-CN" dirty="0">
                <a:solidFill>
                  <a:prstClr val="black"/>
                </a:solidFill>
                <a:latin typeface="Times New Roman" panose="02020603050405020304" pitchFamily="18" charset="0"/>
              </a:rPr>
              <a:t>, </a:t>
            </a:r>
            <a:r>
              <a:rPr lang="en-US" altLang="zh-CN" i="1" dirty="0">
                <a:solidFill>
                  <a:prstClr val="black"/>
                </a:solidFill>
                <a:latin typeface="Times New Roman" panose="02020603050405020304" pitchFamily="18" charset="0"/>
              </a:rPr>
              <a:t>v</a:t>
            </a:r>
            <a:r>
              <a:rPr lang="en-US" altLang="zh-CN" dirty="0">
                <a:solidFill>
                  <a:prstClr val="black"/>
                </a:solidFill>
                <a:latin typeface="Times New Roman" panose="02020603050405020304" pitchFamily="18" charset="0"/>
              </a:rPr>
              <a:t>:</a:t>
            </a:r>
            <a:r>
              <a:rPr lang="en-US" altLang="zh-CN" i="1" dirty="0">
                <a:solidFill>
                  <a:prstClr val="black"/>
                </a:solidFill>
                <a:latin typeface="Times New Roman" panose="02020603050405020304" pitchFamily="18" charset="0"/>
              </a:rPr>
              <a:t>int</a:t>
            </a:r>
            <a:r>
              <a:rPr lang="en-US" altLang="zh-CN" dirty="0">
                <a:solidFill>
                  <a:prstClr val="black"/>
                </a:solidFill>
                <a:latin typeface="Times New Roman" panose="02020603050405020304" pitchFamily="18" charset="0"/>
              </a:rPr>
              <a:t>;</a:t>
            </a:r>
          </a:p>
          <a:p>
            <a:pPr marL="361934" indent="-361934" algn="just" defTabSz="1219140">
              <a:lnSpc>
                <a:spcPts val="1867"/>
              </a:lnSpc>
              <a:spcBef>
                <a:spcPct val="12000"/>
              </a:spcBef>
              <a:buClr>
                <a:srgbClr val="3333CC"/>
              </a:buClr>
              <a:buNone/>
              <a:defRPr/>
            </a:pPr>
            <a:r>
              <a:rPr lang="en-US" altLang="zh-CN" dirty="0">
                <a:solidFill>
                  <a:srgbClr val="073E87"/>
                </a:solidFill>
                <a:latin typeface="Times New Roman" panose="02020603050405020304" pitchFamily="18" charset="0"/>
              </a:rPr>
              <a:t>	   </a:t>
            </a:r>
            <a:r>
              <a:rPr lang="en-US" altLang="zh-CN" i="1" dirty="0" err="1">
                <a:solidFill>
                  <a:srgbClr val="0000FF"/>
                </a:solidFill>
                <a:latin typeface="Times New Roman" panose="02020603050405020304" pitchFamily="18" charset="0"/>
              </a:rPr>
              <a:t>func</a:t>
            </a:r>
            <a:r>
              <a:rPr lang="en-US" altLang="zh-CN" dirty="0">
                <a:solidFill>
                  <a:srgbClr val="0000FF"/>
                </a:solidFill>
                <a:latin typeface="Times New Roman" panose="02020603050405020304" pitchFamily="18" charset="0"/>
              </a:rPr>
              <a:t> </a:t>
            </a:r>
            <a:r>
              <a:rPr lang="en-US" altLang="zh-CN" i="1" dirty="0">
                <a:solidFill>
                  <a:prstClr val="black"/>
                </a:solidFill>
                <a:latin typeface="Times New Roman" panose="02020603050405020304" pitchFamily="18" charset="0"/>
              </a:rPr>
              <a:t>partition</a:t>
            </a:r>
            <a:r>
              <a:rPr lang="en-US" altLang="zh-CN" dirty="0">
                <a:solidFill>
                  <a:prstClr val="black"/>
                </a:solidFill>
                <a:latin typeface="Times New Roman" panose="02020603050405020304" pitchFamily="18" charset="0"/>
              </a:rPr>
              <a:t>;</a:t>
            </a:r>
          </a:p>
          <a:p>
            <a:pPr marL="361934" indent="-361934" algn="just" defTabSz="1219140">
              <a:lnSpc>
                <a:spcPts val="1867"/>
              </a:lnSpc>
              <a:spcBef>
                <a:spcPct val="12000"/>
              </a:spcBef>
              <a:buClr>
                <a:srgbClr val="3333CC"/>
              </a:buClr>
              <a:buNone/>
              <a:defRPr/>
            </a:pPr>
            <a:r>
              <a:rPr lang="en-US" altLang="zh-CN" dirty="0">
                <a:solidFill>
                  <a:srgbClr val="073E87"/>
                </a:solidFill>
                <a:latin typeface="Times New Roman" panose="02020603050405020304" pitchFamily="18" charset="0"/>
              </a:rPr>
              <a:t>		</a:t>
            </a:r>
            <a:r>
              <a:rPr lang="en-US" altLang="zh-CN" i="1" dirty="0" err="1">
                <a:solidFill>
                  <a:srgbClr val="0000FF"/>
                </a:solidFill>
                <a:latin typeface="Times New Roman" panose="02020603050405020304" pitchFamily="18" charset="0"/>
              </a:rPr>
              <a:t>var</a:t>
            </a:r>
            <a:r>
              <a:rPr lang="en-US" altLang="zh-CN" dirty="0">
                <a:solidFill>
                  <a:srgbClr val="0000FF"/>
                </a:solidFill>
                <a:latin typeface="Times New Roman" panose="02020603050405020304" pitchFamily="18" charset="0"/>
              </a:rPr>
              <a:t> </a:t>
            </a:r>
            <a:r>
              <a:rPr lang="en-US" altLang="zh-CN" i="1" dirty="0" err="1">
                <a:solidFill>
                  <a:prstClr val="black"/>
                </a:solidFill>
                <a:latin typeface="Times New Roman" panose="02020603050405020304" pitchFamily="18" charset="0"/>
              </a:rPr>
              <a:t>i</a:t>
            </a:r>
            <a:r>
              <a:rPr lang="en-US" altLang="zh-CN" dirty="0">
                <a:solidFill>
                  <a:prstClr val="black"/>
                </a:solidFill>
                <a:latin typeface="Times New Roman" panose="02020603050405020304" pitchFamily="18" charset="0"/>
              </a:rPr>
              <a:t>, </a:t>
            </a:r>
            <a:r>
              <a:rPr lang="en-US" altLang="zh-CN" i="1" dirty="0">
                <a:solidFill>
                  <a:prstClr val="black"/>
                </a:solidFill>
                <a:latin typeface="Times New Roman" panose="02020603050405020304" pitchFamily="18" charset="0"/>
              </a:rPr>
              <a:t>j</a:t>
            </a:r>
            <a:r>
              <a:rPr lang="en-US" altLang="zh-CN" dirty="0">
                <a:solidFill>
                  <a:prstClr val="black"/>
                </a:solidFill>
                <a:latin typeface="Times New Roman" panose="02020603050405020304" pitchFamily="18" charset="0"/>
              </a:rPr>
              <a:t>:</a:t>
            </a:r>
            <a:r>
              <a:rPr lang="en-US" altLang="zh-CN" i="1" dirty="0">
                <a:solidFill>
                  <a:prstClr val="black"/>
                </a:solidFill>
                <a:latin typeface="Times New Roman" panose="02020603050405020304" pitchFamily="18" charset="0"/>
              </a:rPr>
              <a:t>int</a:t>
            </a:r>
            <a:r>
              <a:rPr lang="en-US" altLang="zh-CN" dirty="0">
                <a:solidFill>
                  <a:prstClr val="black"/>
                </a:solidFill>
                <a:latin typeface="Times New Roman" panose="02020603050405020304" pitchFamily="18" charset="0"/>
              </a:rPr>
              <a:t>; {…}</a:t>
            </a:r>
          </a:p>
          <a:p>
            <a:pPr marL="361934" indent="-361934" algn="just" defTabSz="1219140">
              <a:lnSpc>
                <a:spcPts val="1867"/>
              </a:lnSpc>
              <a:spcBef>
                <a:spcPct val="12000"/>
              </a:spcBef>
              <a:buClr>
                <a:srgbClr val="3333CC"/>
              </a:buClr>
              <a:buNone/>
              <a:defRPr/>
            </a:pPr>
            <a:r>
              <a:rPr lang="en-US" altLang="zh-CN" dirty="0">
                <a:solidFill>
                  <a:prstClr val="black"/>
                </a:solidFill>
                <a:latin typeface="Times New Roman" panose="02020603050405020304" pitchFamily="18" charset="0"/>
              </a:rPr>
              <a:t>       {…}</a:t>
            </a:r>
          </a:p>
          <a:p>
            <a:pPr marL="361934" indent="-361934" algn="just" defTabSz="1219140">
              <a:lnSpc>
                <a:spcPts val="1867"/>
              </a:lnSpc>
              <a:spcBef>
                <a:spcPct val="12000"/>
              </a:spcBef>
              <a:buClr>
                <a:srgbClr val="3333CC"/>
              </a:buClr>
              <a:buNone/>
              <a:defRPr/>
            </a:pPr>
            <a:r>
              <a:rPr lang="en-US" altLang="zh-CN" dirty="0">
                <a:solidFill>
                  <a:prstClr val="black"/>
                </a:solidFill>
                <a:latin typeface="Times New Roman" panose="02020603050405020304" pitchFamily="18" charset="0"/>
              </a:rPr>
              <a:t>     {…}</a:t>
            </a:r>
          </a:p>
        </p:txBody>
      </p:sp>
      <p:grpSp>
        <p:nvGrpSpPr>
          <p:cNvPr id="140296" name="组合 5"/>
          <p:cNvGrpSpPr>
            <a:grpSpLocks/>
          </p:cNvGrpSpPr>
          <p:nvPr/>
        </p:nvGrpSpPr>
        <p:grpSpPr bwMode="auto">
          <a:xfrm>
            <a:off x="6760635" y="105835"/>
            <a:ext cx="2023533" cy="1293284"/>
            <a:chOff x="5069755" y="79300"/>
            <a:chExt cx="1518468" cy="970576"/>
          </a:xfrm>
        </p:grpSpPr>
        <p:sp>
          <p:nvSpPr>
            <p:cNvPr id="140414" name="Rectangle 78"/>
            <p:cNvSpPr>
              <a:spLocks noChangeArrowheads="1"/>
            </p:cNvSpPr>
            <p:nvPr/>
          </p:nvSpPr>
          <p:spPr bwMode="auto">
            <a:xfrm>
              <a:off x="5573811" y="79300"/>
              <a:ext cx="1014412"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40"/>
              <a:r>
                <a:rPr lang="en-US" altLang="zh-CN" sz="2400" i="1">
                  <a:solidFill>
                    <a:srgbClr val="000000"/>
                  </a:solidFill>
                  <a:ea typeface="宋体" panose="02010600030101010101" pitchFamily="2" charset="-122"/>
                  <a:cs typeface="Times New Roman" panose="02020603050405020304" pitchFamily="18" charset="0"/>
                </a:rPr>
                <a:t>header</a:t>
              </a:r>
              <a:r>
                <a:rPr lang="zh-CN" altLang="en-US" sz="2800" i="1">
                  <a:solidFill>
                    <a:srgbClr val="000000"/>
                  </a:solidFill>
                  <a:ea typeface="宋体" panose="02010600030101010101" pitchFamily="2" charset="-122"/>
                  <a:cs typeface="Times New Roman" panose="02020603050405020304" pitchFamily="18" charset="0"/>
                </a:rPr>
                <a:t> </a:t>
              </a:r>
              <a:endParaRPr lang="en-US" altLang="zh-CN" sz="2800">
                <a:solidFill>
                  <a:srgbClr val="000000"/>
                </a:solidFill>
                <a:ea typeface="宋体" panose="02010600030101010101" pitchFamily="2" charset="-122"/>
                <a:cs typeface="Times New Roman" panose="02020603050405020304" pitchFamily="18" charset="0"/>
              </a:endParaRPr>
            </a:p>
          </p:txBody>
        </p:sp>
        <p:sp>
          <p:nvSpPr>
            <p:cNvPr id="140415" name="Line 30"/>
            <p:cNvSpPr>
              <a:spLocks noChangeShapeType="1"/>
            </p:cNvSpPr>
            <p:nvPr/>
          </p:nvSpPr>
          <p:spPr bwMode="auto">
            <a:xfrm>
              <a:off x="5175270" y="149876"/>
              <a:ext cx="0" cy="900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0416" name="Line 37"/>
            <p:cNvSpPr>
              <a:spLocks noChangeShapeType="1"/>
            </p:cNvSpPr>
            <p:nvPr/>
          </p:nvSpPr>
          <p:spPr bwMode="auto">
            <a:xfrm flipV="1">
              <a:off x="5166098" y="452784"/>
              <a:ext cx="141582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0417" name="Rectangle 39"/>
            <p:cNvSpPr>
              <a:spLocks noChangeArrowheads="1"/>
            </p:cNvSpPr>
            <p:nvPr/>
          </p:nvSpPr>
          <p:spPr bwMode="auto">
            <a:xfrm>
              <a:off x="5069755" y="112637"/>
              <a:ext cx="515938"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40"/>
              <a:r>
                <a:rPr lang="en-US" altLang="zh-CN" sz="2400" i="1">
                  <a:solidFill>
                    <a:srgbClr val="000000"/>
                  </a:solidFill>
                  <a:ea typeface="宋体" panose="02010600030101010101" pitchFamily="2" charset="-122"/>
                  <a:cs typeface="Times New Roman" panose="02020603050405020304" pitchFamily="18" charset="0"/>
                </a:rPr>
                <a:t>nil</a:t>
              </a:r>
              <a:endParaRPr lang="zh-CN" altLang="en-US" sz="2400" i="1">
                <a:solidFill>
                  <a:srgbClr val="000000"/>
                </a:solidFill>
                <a:ea typeface="宋体" panose="02010600030101010101" pitchFamily="2" charset="-122"/>
                <a:cs typeface="Times New Roman" panose="02020603050405020304" pitchFamily="18" charset="0"/>
              </a:endParaRPr>
            </a:p>
          </p:txBody>
        </p:sp>
        <p:sp>
          <p:nvSpPr>
            <p:cNvPr id="140418" name="Line 41"/>
            <p:cNvSpPr>
              <a:spLocks noChangeShapeType="1"/>
            </p:cNvSpPr>
            <p:nvPr/>
          </p:nvSpPr>
          <p:spPr bwMode="auto">
            <a:xfrm>
              <a:off x="5175622" y="165025"/>
              <a:ext cx="140000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0419" name="Line 42"/>
            <p:cNvSpPr>
              <a:spLocks noChangeShapeType="1"/>
            </p:cNvSpPr>
            <p:nvPr/>
          </p:nvSpPr>
          <p:spPr bwMode="auto">
            <a:xfrm>
              <a:off x="5573811" y="180900"/>
              <a:ext cx="0" cy="2825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0420" name="Line 43"/>
            <p:cNvSpPr>
              <a:spLocks noChangeShapeType="1"/>
            </p:cNvSpPr>
            <p:nvPr/>
          </p:nvSpPr>
          <p:spPr bwMode="auto">
            <a:xfrm>
              <a:off x="5573811" y="471412"/>
              <a:ext cx="0" cy="5762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0421" name="Line 44"/>
            <p:cNvSpPr>
              <a:spLocks noChangeShapeType="1"/>
            </p:cNvSpPr>
            <p:nvPr/>
          </p:nvSpPr>
          <p:spPr bwMode="auto">
            <a:xfrm>
              <a:off x="6318882" y="161552"/>
              <a:ext cx="0" cy="8667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0422" name="Line 44"/>
            <p:cNvSpPr>
              <a:spLocks noChangeShapeType="1"/>
            </p:cNvSpPr>
            <p:nvPr/>
          </p:nvSpPr>
          <p:spPr bwMode="auto">
            <a:xfrm>
              <a:off x="6581923" y="164231"/>
              <a:ext cx="0" cy="8667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grpSp>
      <p:grpSp>
        <p:nvGrpSpPr>
          <p:cNvPr id="140297" name="组合 180235"/>
          <p:cNvGrpSpPr>
            <a:grpSpLocks/>
          </p:cNvGrpSpPr>
          <p:nvPr/>
        </p:nvGrpSpPr>
        <p:grpSpPr bwMode="auto">
          <a:xfrm>
            <a:off x="5088467" y="-19049"/>
            <a:ext cx="1775884" cy="2199217"/>
            <a:chOff x="3816350" y="-15044"/>
            <a:chExt cx="1331714" cy="1649918"/>
          </a:xfrm>
        </p:grpSpPr>
        <p:sp>
          <p:nvSpPr>
            <p:cNvPr id="140406" name="Line 16"/>
            <p:cNvSpPr>
              <a:spLocks noChangeShapeType="1"/>
            </p:cNvSpPr>
            <p:nvPr/>
          </p:nvSpPr>
          <p:spPr bwMode="auto">
            <a:xfrm>
              <a:off x="3908022" y="337887"/>
              <a:ext cx="0" cy="12969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0407" name="Line 18"/>
            <p:cNvSpPr>
              <a:spLocks noChangeShapeType="1"/>
            </p:cNvSpPr>
            <p:nvPr/>
          </p:nvSpPr>
          <p:spPr bwMode="auto">
            <a:xfrm flipH="1" flipV="1">
              <a:off x="4355976" y="337887"/>
              <a:ext cx="0" cy="12969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0408" name="Line 19"/>
            <p:cNvSpPr>
              <a:spLocks noChangeShapeType="1"/>
            </p:cNvSpPr>
            <p:nvPr/>
          </p:nvSpPr>
          <p:spPr bwMode="auto">
            <a:xfrm>
              <a:off x="4484086" y="337887"/>
              <a:ext cx="0" cy="1295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0409" name="Line 20"/>
            <p:cNvSpPr>
              <a:spLocks noChangeShapeType="1"/>
            </p:cNvSpPr>
            <p:nvPr/>
          </p:nvSpPr>
          <p:spPr bwMode="auto">
            <a:xfrm>
              <a:off x="4491924" y="339502"/>
              <a:ext cx="2794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0410" name="Line 21"/>
            <p:cNvSpPr>
              <a:spLocks noChangeShapeType="1"/>
            </p:cNvSpPr>
            <p:nvPr/>
          </p:nvSpPr>
          <p:spPr bwMode="auto">
            <a:xfrm flipH="1" flipV="1">
              <a:off x="4771399" y="337887"/>
              <a:ext cx="0" cy="1295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0411" name="Text Box 22"/>
            <p:cNvSpPr txBox="1">
              <a:spLocks noChangeArrowheads="1"/>
            </p:cNvSpPr>
            <p:nvPr/>
          </p:nvSpPr>
          <p:spPr bwMode="auto">
            <a:xfrm>
              <a:off x="3816350" y="-15044"/>
              <a:ext cx="755650" cy="346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40">
                <a:spcBef>
                  <a:spcPct val="50000"/>
                </a:spcBef>
              </a:pPr>
              <a:r>
                <a:rPr lang="en-US" altLang="zh-CN" sz="2400" b="0" i="1">
                  <a:solidFill>
                    <a:srgbClr val="000000"/>
                  </a:solidFill>
                  <a:ea typeface="宋体" panose="02010600030101010101" pitchFamily="2" charset="-122"/>
                  <a:cs typeface="Times New Roman" panose="02020603050405020304" pitchFamily="18" charset="0"/>
                </a:rPr>
                <a:t>offset</a:t>
              </a:r>
            </a:p>
          </p:txBody>
        </p:sp>
        <p:sp>
          <p:nvSpPr>
            <p:cNvPr id="140412" name="Text Box 26"/>
            <p:cNvSpPr txBox="1">
              <a:spLocks noChangeArrowheads="1"/>
            </p:cNvSpPr>
            <p:nvPr/>
          </p:nvSpPr>
          <p:spPr bwMode="auto">
            <a:xfrm>
              <a:off x="4390827" y="-3398"/>
              <a:ext cx="757237" cy="346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40">
                <a:spcBef>
                  <a:spcPct val="50000"/>
                </a:spcBef>
              </a:pPr>
              <a:r>
                <a:rPr lang="en-US" altLang="zh-CN" sz="2400" b="0" i="1">
                  <a:solidFill>
                    <a:srgbClr val="000000"/>
                  </a:solidFill>
                  <a:ea typeface="宋体" panose="02010600030101010101" pitchFamily="2" charset="-122"/>
                  <a:cs typeface="Times New Roman" panose="02020603050405020304" pitchFamily="18" charset="0"/>
                </a:rPr>
                <a:t>tblptr</a:t>
              </a:r>
            </a:p>
          </p:txBody>
        </p:sp>
        <p:sp>
          <p:nvSpPr>
            <p:cNvPr id="140413" name="Line 20"/>
            <p:cNvSpPr>
              <a:spLocks noChangeShapeType="1"/>
            </p:cNvSpPr>
            <p:nvPr/>
          </p:nvSpPr>
          <p:spPr bwMode="auto">
            <a:xfrm flipV="1">
              <a:off x="3908022" y="334865"/>
              <a:ext cx="434883" cy="46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grpSp>
      <p:sp>
        <p:nvSpPr>
          <p:cNvPr id="140298" name="Line 20"/>
          <p:cNvSpPr>
            <a:spLocks noChangeShapeType="1"/>
          </p:cNvSpPr>
          <p:nvPr/>
        </p:nvSpPr>
        <p:spPr bwMode="auto">
          <a:xfrm flipV="1">
            <a:off x="1729319" y="357717"/>
            <a:ext cx="1900767"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0299" name="Line 20"/>
          <p:cNvSpPr>
            <a:spLocks noChangeShapeType="1"/>
          </p:cNvSpPr>
          <p:nvPr/>
        </p:nvSpPr>
        <p:spPr bwMode="auto">
          <a:xfrm flipV="1">
            <a:off x="2178052" y="698500"/>
            <a:ext cx="1515533"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grpSp>
        <p:nvGrpSpPr>
          <p:cNvPr id="140300" name="组合 180224"/>
          <p:cNvGrpSpPr>
            <a:grpSpLocks/>
          </p:cNvGrpSpPr>
          <p:nvPr/>
        </p:nvGrpSpPr>
        <p:grpSpPr bwMode="auto">
          <a:xfrm>
            <a:off x="6508751" y="2186517"/>
            <a:ext cx="2717800" cy="482600"/>
            <a:chOff x="4880918" y="1639665"/>
            <a:chExt cx="2038349" cy="361950"/>
          </a:xfrm>
        </p:grpSpPr>
        <p:sp>
          <p:nvSpPr>
            <p:cNvPr id="140404" name="Rectangle 25"/>
            <p:cNvSpPr>
              <a:spLocks noChangeArrowheads="1"/>
            </p:cNvSpPr>
            <p:nvPr/>
          </p:nvSpPr>
          <p:spPr bwMode="auto">
            <a:xfrm>
              <a:off x="4880918" y="1639665"/>
              <a:ext cx="2038349"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40"/>
              <a:r>
                <a:rPr lang="en-US" altLang="zh-CN" sz="2400" i="1">
                  <a:solidFill>
                    <a:srgbClr val="000000"/>
                  </a:solidFill>
                  <a:ea typeface="宋体" panose="02010600030101010101" pitchFamily="2" charset="-122"/>
                  <a:cs typeface="Times New Roman" panose="02020603050405020304" pitchFamily="18" charset="0"/>
                </a:rPr>
                <a:t>a                </a:t>
              </a:r>
              <a:r>
                <a:rPr lang="en-US" altLang="zh-CN" sz="2400">
                  <a:solidFill>
                    <a:srgbClr val="000000"/>
                  </a:solidFill>
                  <a:ea typeface="宋体" panose="02010600030101010101" pitchFamily="2" charset="-122"/>
                  <a:cs typeface="Times New Roman" panose="02020603050405020304" pitchFamily="18" charset="0"/>
                </a:rPr>
                <a:t>array  0</a:t>
              </a:r>
            </a:p>
          </p:txBody>
        </p:sp>
        <p:sp>
          <p:nvSpPr>
            <p:cNvPr id="140405" name="Line 8"/>
            <p:cNvSpPr>
              <a:spLocks noChangeShapeType="1"/>
            </p:cNvSpPr>
            <p:nvPr/>
          </p:nvSpPr>
          <p:spPr bwMode="auto">
            <a:xfrm>
              <a:off x="4898381" y="1990502"/>
              <a:ext cx="2020886" cy="158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grpSp>
      <p:sp>
        <p:nvSpPr>
          <p:cNvPr id="140301" name="Line 20"/>
          <p:cNvSpPr>
            <a:spLocks noChangeShapeType="1"/>
          </p:cNvSpPr>
          <p:nvPr/>
        </p:nvSpPr>
        <p:spPr bwMode="auto">
          <a:xfrm>
            <a:off x="3977219" y="740833"/>
            <a:ext cx="503767"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grpSp>
        <p:nvGrpSpPr>
          <p:cNvPr id="140302" name="组合 180236"/>
          <p:cNvGrpSpPr>
            <a:grpSpLocks/>
          </p:cNvGrpSpPr>
          <p:nvPr/>
        </p:nvGrpSpPr>
        <p:grpSpPr bwMode="auto">
          <a:xfrm>
            <a:off x="5217586" y="414869"/>
            <a:ext cx="1689100" cy="421217"/>
            <a:chOff x="3913756" y="310816"/>
            <a:chExt cx="1266106" cy="316804"/>
          </a:xfrm>
        </p:grpSpPr>
        <p:sp>
          <p:nvSpPr>
            <p:cNvPr id="140401" name="Line 20"/>
            <p:cNvSpPr>
              <a:spLocks noChangeShapeType="1"/>
            </p:cNvSpPr>
            <p:nvPr/>
          </p:nvSpPr>
          <p:spPr bwMode="auto">
            <a:xfrm>
              <a:off x="4499992" y="620241"/>
              <a:ext cx="2794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cxnSp>
          <p:nvCxnSpPr>
            <p:cNvPr id="124" name="直接箭头连接符 123"/>
            <p:cNvCxnSpPr/>
            <p:nvPr/>
          </p:nvCxnSpPr>
          <p:spPr>
            <a:xfrm flipV="1">
              <a:off x="4616619" y="310816"/>
              <a:ext cx="563243" cy="165566"/>
            </a:xfrm>
            <a:prstGeom prst="straightConnector1">
              <a:avLst/>
            </a:prstGeom>
            <a:ln w="38100">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151" name="矩形 150"/>
            <p:cNvSpPr/>
            <p:nvPr/>
          </p:nvSpPr>
          <p:spPr>
            <a:xfrm>
              <a:off x="3913756" y="334696"/>
              <a:ext cx="439487" cy="29292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40">
                <a:defRPr/>
              </a:pPr>
              <a:r>
                <a:rPr lang="en-US" altLang="zh-CN"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0</a:t>
              </a:r>
              <a:endParaRPr lang="zh-CN" altLang="en-US"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140303" name="组合 180238"/>
          <p:cNvGrpSpPr>
            <a:grpSpLocks/>
          </p:cNvGrpSpPr>
          <p:nvPr/>
        </p:nvGrpSpPr>
        <p:grpSpPr bwMode="auto">
          <a:xfrm>
            <a:off x="5211233" y="848786"/>
            <a:ext cx="1320800" cy="1026583"/>
            <a:chOff x="3907724" y="637094"/>
            <a:chExt cx="990625" cy="769481"/>
          </a:xfrm>
        </p:grpSpPr>
        <p:sp>
          <p:nvSpPr>
            <p:cNvPr id="140398" name="Line 20"/>
            <p:cNvSpPr>
              <a:spLocks noChangeShapeType="1"/>
            </p:cNvSpPr>
            <p:nvPr/>
          </p:nvSpPr>
          <p:spPr bwMode="auto">
            <a:xfrm>
              <a:off x="4499992" y="926397"/>
              <a:ext cx="2794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cxnSp>
          <p:nvCxnSpPr>
            <p:cNvPr id="133" name="直接箭头连接符 132"/>
            <p:cNvCxnSpPr/>
            <p:nvPr/>
          </p:nvCxnSpPr>
          <p:spPr>
            <a:xfrm>
              <a:off x="4617355" y="771951"/>
              <a:ext cx="280994" cy="634624"/>
            </a:xfrm>
            <a:prstGeom prst="straightConnector1">
              <a:avLst/>
            </a:prstGeom>
            <a:ln w="38100">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153" name="矩形 152"/>
            <p:cNvSpPr/>
            <p:nvPr/>
          </p:nvSpPr>
          <p:spPr>
            <a:xfrm>
              <a:off x="3907724" y="637094"/>
              <a:ext cx="439749" cy="291927"/>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40">
                <a:defRPr/>
              </a:pPr>
              <a:r>
                <a:rPr lang="en-US" altLang="zh-CN"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0</a:t>
              </a:r>
              <a:endParaRPr lang="zh-CN" altLang="en-US"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sp>
        <p:nvSpPr>
          <p:cNvPr id="180232" name="矩形 180231"/>
          <p:cNvSpPr/>
          <p:nvPr/>
        </p:nvSpPr>
        <p:spPr>
          <a:xfrm>
            <a:off x="5221819" y="829733"/>
            <a:ext cx="586316" cy="39158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40">
              <a:defRPr/>
            </a:pPr>
            <a:r>
              <a:rPr lang="en-US" altLang="zh-CN"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40</a:t>
            </a:r>
            <a:endParaRPr lang="zh-CN" altLang="en-US"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140305" name="组合 180240"/>
          <p:cNvGrpSpPr>
            <a:grpSpLocks/>
          </p:cNvGrpSpPr>
          <p:nvPr/>
        </p:nvGrpSpPr>
        <p:grpSpPr bwMode="auto">
          <a:xfrm>
            <a:off x="6529920" y="2590800"/>
            <a:ext cx="2762249" cy="484717"/>
            <a:chOff x="4897836" y="1942382"/>
            <a:chExt cx="2070694" cy="363537"/>
          </a:xfrm>
        </p:grpSpPr>
        <p:sp>
          <p:nvSpPr>
            <p:cNvPr id="140396" name="Line 7"/>
            <p:cNvSpPr>
              <a:spLocks noChangeShapeType="1"/>
            </p:cNvSpPr>
            <p:nvPr/>
          </p:nvSpPr>
          <p:spPr bwMode="auto">
            <a:xfrm flipV="1">
              <a:off x="4899968" y="2281016"/>
              <a:ext cx="1978025" cy="158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0397" name="Rectangle 26"/>
            <p:cNvSpPr>
              <a:spLocks noChangeArrowheads="1"/>
            </p:cNvSpPr>
            <p:nvPr/>
          </p:nvSpPr>
          <p:spPr bwMode="auto">
            <a:xfrm>
              <a:off x="4897836" y="1942382"/>
              <a:ext cx="2070694"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40"/>
              <a:r>
                <a:rPr lang="en-US" altLang="zh-CN" sz="2400" i="1">
                  <a:solidFill>
                    <a:srgbClr val="000000"/>
                  </a:solidFill>
                  <a:ea typeface="宋体" panose="02010600030101010101" pitchFamily="2" charset="-122"/>
                  <a:cs typeface="Times New Roman" panose="02020603050405020304" pitchFamily="18" charset="0"/>
                </a:rPr>
                <a:t>x                 </a:t>
              </a:r>
              <a:r>
                <a:rPr lang="en-US" altLang="zh-CN" sz="2400">
                  <a:solidFill>
                    <a:srgbClr val="000000"/>
                  </a:solidFill>
                  <a:ea typeface="宋体" panose="02010600030101010101" pitchFamily="2" charset="-122"/>
                  <a:cs typeface="Times New Roman" panose="02020603050405020304" pitchFamily="18" charset="0"/>
                </a:rPr>
                <a:t>int     44</a:t>
              </a:r>
            </a:p>
          </p:txBody>
        </p:sp>
      </p:grpSp>
      <p:sp>
        <p:nvSpPr>
          <p:cNvPr id="140306" name="Line 20"/>
          <p:cNvSpPr>
            <a:spLocks noChangeShapeType="1"/>
          </p:cNvSpPr>
          <p:nvPr/>
        </p:nvSpPr>
        <p:spPr bwMode="auto">
          <a:xfrm>
            <a:off x="2178052" y="933451"/>
            <a:ext cx="1902883"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0307" name="Line 20"/>
          <p:cNvSpPr>
            <a:spLocks noChangeShapeType="1"/>
          </p:cNvSpPr>
          <p:nvPr/>
        </p:nvSpPr>
        <p:spPr bwMode="auto">
          <a:xfrm flipV="1">
            <a:off x="2381252" y="1229784"/>
            <a:ext cx="1123949"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grpSp>
        <p:nvGrpSpPr>
          <p:cNvPr id="140308" name="组合 180243"/>
          <p:cNvGrpSpPr>
            <a:grpSpLocks/>
          </p:cNvGrpSpPr>
          <p:nvPr/>
        </p:nvGrpSpPr>
        <p:grpSpPr bwMode="auto">
          <a:xfrm>
            <a:off x="10005486" y="719667"/>
            <a:ext cx="1653116" cy="482600"/>
            <a:chOff x="7504161" y="539279"/>
            <a:chExt cx="1239492" cy="361950"/>
          </a:xfrm>
        </p:grpSpPr>
        <p:sp>
          <p:nvSpPr>
            <p:cNvPr id="140394" name="Line 19"/>
            <p:cNvSpPr>
              <a:spLocks noChangeShapeType="1"/>
            </p:cNvSpPr>
            <p:nvPr/>
          </p:nvSpPr>
          <p:spPr bwMode="auto">
            <a:xfrm flipV="1">
              <a:off x="7504161" y="875829"/>
              <a:ext cx="122837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0395" name="Rectangle 40"/>
            <p:cNvSpPr>
              <a:spLocks noChangeArrowheads="1"/>
            </p:cNvSpPr>
            <p:nvPr/>
          </p:nvSpPr>
          <p:spPr bwMode="auto">
            <a:xfrm>
              <a:off x="7523211" y="539279"/>
              <a:ext cx="1220442"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40"/>
              <a:r>
                <a:rPr lang="en-US" altLang="zh-CN" sz="2400" i="1">
                  <a:solidFill>
                    <a:srgbClr val="000000"/>
                  </a:solidFill>
                  <a:ea typeface="宋体" panose="02010600030101010101" pitchFamily="2" charset="-122"/>
                  <a:cs typeface="Times New Roman" panose="02020603050405020304" pitchFamily="18" charset="0"/>
                </a:rPr>
                <a:t>i      </a:t>
              </a:r>
              <a:r>
                <a:rPr lang="en-US" altLang="zh-CN" sz="2400">
                  <a:solidFill>
                    <a:srgbClr val="000000"/>
                  </a:solidFill>
                  <a:ea typeface="宋体" panose="02010600030101010101" pitchFamily="2" charset="-122"/>
                  <a:cs typeface="Times New Roman" panose="02020603050405020304" pitchFamily="18" charset="0"/>
                </a:rPr>
                <a:t>int     0</a:t>
              </a:r>
            </a:p>
          </p:txBody>
        </p:sp>
      </p:grpSp>
      <p:sp>
        <p:nvSpPr>
          <p:cNvPr id="140309" name="Line 20"/>
          <p:cNvSpPr>
            <a:spLocks noChangeShapeType="1"/>
          </p:cNvSpPr>
          <p:nvPr/>
        </p:nvSpPr>
        <p:spPr bwMode="auto">
          <a:xfrm flipV="1">
            <a:off x="3697817" y="1221317"/>
            <a:ext cx="446616"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78" name="矩形 177"/>
          <p:cNvSpPr/>
          <p:nvPr/>
        </p:nvSpPr>
        <p:spPr>
          <a:xfrm>
            <a:off x="11345335" y="397933"/>
            <a:ext cx="361951" cy="389467"/>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40">
              <a:defRPr/>
            </a:pPr>
            <a:r>
              <a:rPr lang="en-US" altLang="zh-CN"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4</a:t>
            </a:r>
            <a:endParaRPr lang="zh-CN" altLang="en-US"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140311" name="组合 180244"/>
          <p:cNvGrpSpPr>
            <a:grpSpLocks/>
          </p:cNvGrpSpPr>
          <p:nvPr/>
        </p:nvGrpSpPr>
        <p:grpSpPr bwMode="auto">
          <a:xfrm>
            <a:off x="6500114" y="986367"/>
            <a:ext cx="3503255" cy="2423584"/>
            <a:chOff x="4874568" y="739181"/>
            <a:chExt cx="2628378" cy="1818058"/>
          </a:xfrm>
        </p:grpSpPr>
        <p:sp>
          <p:nvSpPr>
            <p:cNvPr id="84" name="Line 95"/>
            <p:cNvSpPr>
              <a:spLocks noChangeShapeType="1"/>
            </p:cNvSpPr>
            <p:nvPr/>
          </p:nvSpPr>
          <p:spPr bwMode="auto">
            <a:xfrm>
              <a:off x="7018586" y="739181"/>
              <a:ext cx="3176" cy="1722789"/>
            </a:xfrm>
            <a:prstGeom prst="line">
              <a:avLst/>
            </a:prstGeom>
            <a:noFill/>
            <a:ln w="25400">
              <a:solidFill>
                <a:srgbClr val="FF0000"/>
              </a:solidFill>
              <a:round/>
              <a:headEnd/>
              <a:tailEnd/>
            </a:ln>
          </p:spPr>
          <p:txBody>
            <a:bodyPr lIns="91440" tIns="45720" rIns="91440" bIns="45720"/>
            <a:lstStyle/>
            <a:p>
              <a:pPr defTabSz="1219140">
                <a:defRPr/>
              </a:pPr>
              <a:endParaRPr lang="zh-CN" altLang="en-US" sz="2400" dirty="0">
                <a:solidFill>
                  <a:prstClr val="black"/>
                </a:solidFill>
              </a:endParaRPr>
            </a:p>
          </p:txBody>
        </p:sp>
        <p:sp>
          <p:nvSpPr>
            <p:cNvPr id="86" name="Line 43"/>
            <p:cNvSpPr>
              <a:spLocks noChangeShapeType="1"/>
            </p:cNvSpPr>
            <p:nvPr/>
          </p:nvSpPr>
          <p:spPr bwMode="auto">
            <a:xfrm>
              <a:off x="7031291" y="750296"/>
              <a:ext cx="471655" cy="0"/>
            </a:xfrm>
            <a:prstGeom prst="line">
              <a:avLst/>
            </a:prstGeom>
            <a:noFill/>
            <a:ln w="25400">
              <a:solidFill>
                <a:srgbClr val="FF0000"/>
              </a:solidFill>
              <a:round/>
              <a:headEnd/>
              <a:tailEnd type="stealth" w="lg" len="lg"/>
            </a:ln>
          </p:spPr>
          <p:txBody>
            <a:bodyPr lIns="91440" tIns="45720" rIns="91440" bIns="45720"/>
            <a:lstStyle/>
            <a:p>
              <a:pPr defTabSz="1219140">
                <a:defRPr/>
              </a:pPr>
              <a:endParaRPr lang="zh-CN" altLang="en-US" sz="2400">
                <a:solidFill>
                  <a:prstClr val="black"/>
                </a:solidFill>
              </a:endParaRPr>
            </a:p>
          </p:txBody>
        </p:sp>
        <p:sp>
          <p:nvSpPr>
            <p:cNvPr id="140392" name="Line 6"/>
            <p:cNvSpPr>
              <a:spLocks noChangeShapeType="1"/>
            </p:cNvSpPr>
            <p:nvPr/>
          </p:nvSpPr>
          <p:spPr bwMode="auto">
            <a:xfrm flipV="1">
              <a:off x="4874568" y="2557239"/>
              <a:ext cx="198650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grpSp>
      <p:sp>
        <p:nvSpPr>
          <p:cNvPr id="140312" name="Line 20"/>
          <p:cNvSpPr>
            <a:spLocks noChangeShapeType="1"/>
          </p:cNvSpPr>
          <p:nvPr/>
        </p:nvSpPr>
        <p:spPr bwMode="auto">
          <a:xfrm>
            <a:off x="2159002" y="1509184"/>
            <a:ext cx="1902884"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grpSp>
        <p:nvGrpSpPr>
          <p:cNvPr id="140313" name="组合 1"/>
          <p:cNvGrpSpPr>
            <a:grpSpLocks/>
          </p:cNvGrpSpPr>
          <p:nvPr/>
        </p:nvGrpSpPr>
        <p:grpSpPr bwMode="auto">
          <a:xfrm>
            <a:off x="9148233" y="1191686"/>
            <a:ext cx="2635251" cy="969433"/>
            <a:chOff x="6861077" y="893664"/>
            <a:chExt cx="1976561" cy="727596"/>
          </a:xfrm>
        </p:grpSpPr>
        <p:sp>
          <p:nvSpPr>
            <p:cNvPr id="140381" name="Rectangle 31"/>
            <p:cNvSpPr>
              <a:spLocks noChangeArrowheads="1"/>
            </p:cNvSpPr>
            <p:nvPr/>
          </p:nvSpPr>
          <p:spPr bwMode="auto">
            <a:xfrm>
              <a:off x="7566050" y="893664"/>
              <a:ext cx="1271588"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40"/>
              <a:r>
                <a:rPr lang="en-US" altLang="zh-CN" sz="2800" i="1">
                  <a:solidFill>
                    <a:srgbClr val="000000"/>
                  </a:solidFill>
                  <a:ea typeface="宋体" panose="02010600030101010101" pitchFamily="2" charset="-122"/>
                  <a:cs typeface="Times New Roman" panose="02020603050405020304" pitchFamily="18" charset="0"/>
                </a:rPr>
                <a:t>exchange</a:t>
              </a:r>
            </a:p>
          </p:txBody>
        </p:sp>
        <p:sp>
          <p:nvSpPr>
            <p:cNvPr id="140382" name="Line 32"/>
            <p:cNvSpPr>
              <a:spLocks noChangeShapeType="1"/>
            </p:cNvSpPr>
            <p:nvPr/>
          </p:nvSpPr>
          <p:spPr bwMode="auto">
            <a:xfrm>
              <a:off x="7486725" y="1298998"/>
              <a:ext cx="0" cy="2921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0383" name="Line 33"/>
            <p:cNvSpPr>
              <a:spLocks noChangeShapeType="1"/>
            </p:cNvSpPr>
            <p:nvPr/>
          </p:nvSpPr>
          <p:spPr bwMode="auto">
            <a:xfrm>
              <a:off x="8718178" y="1298998"/>
              <a:ext cx="0" cy="3222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0384" name="Line 34"/>
            <p:cNvSpPr>
              <a:spLocks noChangeShapeType="1"/>
            </p:cNvSpPr>
            <p:nvPr/>
          </p:nvSpPr>
          <p:spPr bwMode="auto">
            <a:xfrm>
              <a:off x="7488312" y="1608559"/>
              <a:ext cx="119538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0385" name="Rectangle 35"/>
            <p:cNvSpPr>
              <a:spLocks noChangeArrowheads="1"/>
            </p:cNvSpPr>
            <p:nvPr/>
          </p:nvSpPr>
          <p:spPr bwMode="auto">
            <a:xfrm>
              <a:off x="7710066" y="1246610"/>
              <a:ext cx="1078408"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40"/>
              <a:r>
                <a:rPr lang="en-US" altLang="zh-CN" sz="2400" i="1">
                  <a:solidFill>
                    <a:srgbClr val="000000"/>
                  </a:solidFill>
                  <a:ea typeface="宋体" panose="02010600030101010101" pitchFamily="2" charset="-122"/>
                  <a:cs typeface="Times New Roman" panose="02020603050405020304" pitchFamily="18" charset="0"/>
                </a:rPr>
                <a:t>header</a:t>
              </a:r>
              <a:endParaRPr lang="en-US" altLang="zh-CN" sz="2800">
                <a:solidFill>
                  <a:srgbClr val="000000"/>
                </a:solidFill>
                <a:ea typeface="宋体" panose="02010600030101010101" pitchFamily="2" charset="-122"/>
                <a:cs typeface="Times New Roman" panose="02020603050405020304" pitchFamily="18" charset="0"/>
              </a:endParaRPr>
            </a:p>
          </p:txBody>
        </p:sp>
        <p:sp>
          <p:nvSpPr>
            <p:cNvPr id="140386" name="Line 36"/>
            <p:cNvSpPr>
              <a:spLocks noChangeShapeType="1"/>
            </p:cNvSpPr>
            <p:nvPr/>
          </p:nvSpPr>
          <p:spPr bwMode="auto">
            <a:xfrm flipV="1">
              <a:off x="7501013" y="1297409"/>
              <a:ext cx="1217166" cy="158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0387" name="Line 37"/>
            <p:cNvSpPr>
              <a:spLocks noChangeShapeType="1"/>
            </p:cNvSpPr>
            <p:nvPr/>
          </p:nvSpPr>
          <p:spPr bwMode="auto">
            <a:xfrm>
              <a:off x="7710066" y="1313285"/>
              <a:ext cx="0" cy="2841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0388" name="Line 33"/>
            <p:cNvSpPr>
              <a:spLocks noChangeShapeType="1"/>
            </p:cNvSpPr>
            <p:nvPr/>
          </p:nvSpPr>
          <p:spPr bwMode="auto">
            <a:xfrm>
              <a:off x="8502154" y="1294235"/>
              <a:ext cx="0" cy="3222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0389" name="Line 51"/>
            <p:cNvSpPr>
              <a:spLocks noChangeShapeType="1"/>
            </p:cNvSpPr>
            <p:nvPr/>
          </p:nvSpPr>
          <p:spPr bwMode="auto">
            <a:xfrm flipH="1">
              <a:off x="6861077" y="1533301"/>
              <a:ext cx="736822" cy="0"/>
            </a:xfrm>
            <a:prstGeom prst="line">
              <a:avLst/>
            </a:prstGeom>
            <a:noFill/>
            <a:ln w="25400">
              <a:solidFill>
                <a:schemeClr val="tx2">
                  <a:lumMod val="60000"/>
                  <a:lumOff val="40000"/>
                </a:schemeClr>
              </a:solidFill>
              <a:round/>
              <a:headEnd/>
              <a:tailEnd type="stealth" w="lg" len="lg"/>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dirty="0">
                <a:solidFill>
                  <a:prstClr val="black"/>
                </a:solidFill>
              </a:endParaRPr>
            </a:p>
          </p:txBody>
        </p:sp>
      </p:grpSp>
      <p:sp>
        <p:nvSpPr>
          <p:cNvPr id="140314" name="Line 20"/>
          <p:cNvSpPr>
            <a:spLocks noChangeShapeType="1"/>
          </p:cNvSpPr>
          <p:nvPr/>
        </p:nvSpPr>
        <p:spPr bwMode="auto">
          <a:xfrm flipV="1">
            <a:off x="4210051" y="1509184"/>
            <a:ext cx="446616"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22" name="矩形 121"/>
          <p:cNvSpPr/>
          <p:nvPr/>
        </p:nvSpPr>
        <p:spPr>
          <a:xfrm>
            <a:off x="11347451" y="1737785"/>
            <a:ext cx="317500" cy="389467"/>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40">
              <a:defRPr/>
            </a:pPr>
            <a:r>
              <a:rPr lang="en-US" altLang="zh-CN"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0</a:t>
            </a:r>
            <a:endParaRPr lang="zh-CN" altLang="en-US"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140316" name="组合 3"/>
          <p:cNvGrpSpPr>
            <a:grpSpLocks/>
          </p:cNvGrpSpPr>
          <p:nvPr/>
        </p:nvGrpSpPr>
        <p:grpSpPr bwMode="auto">
          <a:xfrm>
            <a:off x="6517047" y="1898652"/>
            <a:ext cx="3367789" cy="1897293"/>
            <a:chOff x="4887268" y="1423765"/>
            <a:chExt cx="2526355" cy="1422970"/>
          </a:xfrm>
        </p:grpSpPr>
        <p:sp>
          <p:nvSpPr>
            <p:cNvPr id="140376" name="Line 5"/>
            <p:cNvSpPr>
              <a:spLocks noChangeShapeType="1"/>
            </p:cNvSpPr>
            <p:nvPr/>
          </p:nvSpPr>
          <p:spPr bwMode="auto">
            <a:xfrm>
              <a:off x="4887268" y="2846735"/>
              <a:ext cx="197380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30" name="Line 103"/>
            <p:cNvSpPr>
              <a:spLocks noChangeShapeType="1"/>
            </p:cNvSpPr>
            <p:nvPr/>
          </p:nvSpPr>
          <p:spPr bwMode="auto">
            <a:xfrm flipH="1">
              <a:off x="6753089" y="2738215"/>
              <a:ext cx="374726" cy="0"/>
            </a:xfrm>
            <a:prstGeom prst="line">
              <a:avLst/>
            </a:prstGeom>
            <a:noFill/>
            <a:ln w="25400">
              <a:solidFill>
                <a:srgbClr val="FF0000"/>
              </a:solidFill>
              <a:round/>
              <a:headEnd/>
              <a:tailEnd/>
            </a:ln>
          </p:spPr>
          <p:txBody>
            <a:bodyPr lIns="91440" tIns="45720" rIns="91440" bIns="45720"/>
            <a:lstStyle/>
            <a:p>
              <a:pPr defTabSz="1219140">
                <a:defRPr/>
              </a:pPr>
              <a:endParaRPr lang="zh-CN" altLang="en-US" sz="2400">
                <a:solidFill>
                  <a:prstClr val="black"/>
                </a:solidFill>
              </a:endParaRPr>
            </a:p>
          </p:txBody>
        </p:sp>
        <p:sp>
          <p:nvSpPr>
            <p:cNvPr id="131" name="Line 95"/>
            <p:cNvSpPr>
              <a:spLocks noChangeShapeType="1"/>
            </p:cNvSpPr>
            <p:nvPr/>
          </p:nvSpPr>
          <p:spPr bwMode="auto">
            <a:xfrm flipH="1">
              <a:off x="7150044" y="1423765"/>
              <a:ext cx="0" cy="1330325"/>
            </a:xfrm>
            <a:prstGeom prst="line">
              <a:avLst/>
            </a:prstGeom>
            <a:noFill/>
            <a:ln w="25400">
              <a:solidFill>
                <a:srgbClr val="FF0000"/>
              </a:solidFill>
              <a:round/>
              <a:headEnd/>
              <a:tailEnd/>
            </a:ln>
          </p:spPr>
          <p:txBody>
            <a:bodyPr lIns="91440" tIns="45720" rIns="91440" bIns="45720"/>
            <a:lstStyle/>
            <a:p>
              <a:pPr defTabSz="1219140">
                <a:defRPr/>
              </a:pPr>
              <a:endParaRPr lang="zh-CN" altLang="en-US" sz="2400">
                <a:solidFill>
                  <a:prstClr val="black"/>
                </a:solidFill>
              </a:endParaRPr>
            </a:p>
          </p:txBody>
        </p:sp>
        <p:sp>
          <p:nvSpPr>
            <p:cNvPr id="132" name="Line 43"/>
            <p:cNvSpPr>
              <a:spLocks noChangeShapeType="1"/>
            </p:cNvSpPr>
            <p:nvPr/>
          </p:nvSpPr>
          <p:spPr bwMode="auto">
            <a:xfrm flipV="1">
              <a:off x="7129403" y="1436465"/>
              <a:ext cx="284220" cy="0"/>
            </a:xfrm>
            <a:prstGeom prst="line">
              <a:avLst/>
            </a:prstGeom>
            <a:noFill/>
            <a:ln w="25400">
              <a:solidFill>
                <a:srgbClr val="FF0000"/>
              </a:solidFill>
              <a:round/>
              <a:headEnd/>
              <a:tailEnd type="stealth" w="lg" len="lg"/>
            </a:ln>
          </p:spPr>
          <p:txBody>
            <a:bodyPr lIns="91440" tIns="45720" rIns="91440" bIns="45720"/>
            <a:lstStyle/>
            <a:p>
              <a:pPr defTabSz="1219140">
                <a:defRPr/>
              </a:pPr>
              <a:endParaRPr lang="zh-CN" altLang="en-US" sz="2400">
                <a:solidFill>
                  <a:prstClr val="black"/>
                </a:solidFill>
              </a:endParaRPr>
            </a:p>
          </p:txBody>
        </p:sp>
      </p:grpSp>
      <p:sp>
        <p:nvSpPr>
          <p:cNvPr id="135" name="Line 20"/>
          <p:cNvSpPr>
            <a:spLocks noChangeShapeType="1"/>
          </p:cNvSpPr>
          <p:nvPr/>
        </p:nvSpPr>
        <p:spPr bwMode="auto">
          <a:xfrm>
            <a:off x="2159002" y="1797051"/>
            <a:ext cx="1902884"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grpSp>
        <p:nvGrpSpPr>
          <p:cNvPr id="14" name="组合 2"/>
          <p:cNvGrpSpPr>
            <a:grpSpLocks/>
          </p:cNvGrpSpPr>
          <p:nvPr/>
        </p:nvGrpSpPr>
        <p:grpSpPr bwMode="auto">
          <a:xfrm>
            <a:off x="9194802" y="2110319"/>
            <a:ext cx="3139017" cy="2044700"/>
            <a:chOff x="6895356" y="1582537"/>
            <a:chExt cx="2355402" cy="1533525"/>
          </a:xfrm>
        </p:grpSpPr>
        <p:sp>
          <p:nvSpPr>
            <p:cNvPr id="140366" name="Line 42"/>
            <p:cNvSpPr>
              <a:spLocks noChangeShapeType="1"/>
            </p:cNvSpPr>
            <p:nvPr/>
          </p:nvSpPr>
          <p:spPr bwMode="auto">
            <a:xfrm>
              <a:off x="7454577" y="1920674"/>
              <a:ext cx="1587" cy="11795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0367" name="Line 43"/>
            <p:cNvSpPr>
              <a:spLocks noChangeShapeType="1"/>
            </p:cNvSpPr>
            <p:nvPr/>
          </p:nvSpPr>
          <p:spPr bwMode="auto">
            <a:xfrm flipH="1">
              <a:off x="9091289" y="1919087"/>
              <a:ext cx="4763" cy="11969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0368" name="Line 47"/>
            <p:cNvSpPr>
              <a:spLocks noChangeShapeType="1"/>
            </p:cNvSpPr>
            <p:nvPr/>
          </p:nvSpPr>
          <p:spPr bwMode="auto">
            <a:xfrm flipV="1">
              <a:off x="7456164" y="2230237"/>
              <a:ext cx="16398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0369" name="Rectangle 48"/>
            <p:cNvSpPr>
              <a:spLocks noChangeArrowheads="1"/>
            </p:cNvSpPr>
            <p:nvPr/>
          </p:nvSpPr>
          <p:spPr bwMode="auto">
            <a:xfrm>
              <a:off x="7946702" y="1868287"/>
              <a:ext cx="1304056"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40"/>
              <a:r>
                <a:rPr lang="en-US" altLang="zh-CN" sz="2400" i="1">
                  <a:solidFill>
                    <a:srgbClr val="000000"/>
                  </a:solidFill>
                  <a:ea typeface="宋体" panose="02010600030101010101" pitchFamily="2" charset="-122"/>
                  <a:cs typeface="Times New Roman" panose="02020603050405020304" pitchFamily="18" charset="0"/>
                </a:rPr>
                <a:t>header  </a:t>
              </a:r>
              <a:endParaRPr lang="en-US" altLang="zh-CN" sz="2800">
                <a:solidFill>
                  <a:srgbClr val="000000"/>
                </a:solidFill>
                <a:ea typeface="宋体" panose="02010600030101010101" pitchFamily="2" charset="-122"/>
                <a:cs typeface="Times New Roman" panose="02020603050405020304" pitchFamily="18" charset="0"/>
              </a:endParaRPr>
            </a:p>
          </p:txBody>
        </p:sp>
        <p:sp>
          <p:nvSpPr>
            <p:cNvPr id="140370" name="Rectangle 49"/>
            <p:cNvSpPr>
              <a:spLocks noChangeArrowheads="1"/>
            </p:cNvSpPr>
            <p:nvPr/>
          </p:nvSpPr>
          <p:spPr bwMode="auto">
            <a:xfrm>
              <a:off x="7666582" y="1582537"/>
              <a:ext cx="1350963"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40"/>
              <a:r>
                <a:rPr lang="en-US" altLang="zh-CN" sz="2800" i="1">
                  <a:solidFill>
                    <a:srgbClr val="000000"/>
                  </a:solidFill>
                  <a:ea typeface="宋体" panose="02010600030101010101" pitchFamily="2" charset="-122"/>
                  <a:cs typeface="Times New Roman" panose="02020603050405020304" pitchFamily="18" charset="0"/>
                </a:rPr>
                <a:t>quicksort</a:t>
              </a:r>
            </a:p>
          </p:txBody>
        </p:sp>
        <p:sp>
          <p:nvSpPr>
            <p:cNvPr id="140371" name="Line 50"/>
            <p:cNvSpPr>
              <a:spLocks noChangeShapeType="1"/>
            </p:cNvSpPr>
            <p:nvPr/>
          </p:nvSpPr>
          <p:spPr bwMode="auto">
            <a:xfrm flipV="1">
              <a:off x="7467277" y="1919087"/>
              <a:ext cx="1639887"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0372" name="Line 51"/>
            <p:cNvSpPr>
              <a:spLocks noChangeShapeType="1"/>
            </p:cNvSpPr>
            <p:nvPr/>
          </p:nvSpPr>
          <p:spPr bwMode="auto">
            <a:xfrm>
              <a:off x="7832402" y="1934962"/>
              <a:ext cx="1587" cy="2825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0373" name="Line 52"/>
            <p:cNvSpPr>
              <a:spLocks noChangeShapeType="1"/>
            </p:cNvSpPr>
            <p:nvPr/>
          </p:nvSpPr>
          <p:spPr bwMode="auto">
            <a:xfrm>
              <a:off x="8386662" y="2254049"/>
              <a:ext cx="0" cy="8604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0374" name="Line 51"/>
            <p:cNvSpPr>
              <a:spLocks noChangeShapeType="1"/>
            </p:cNvSpPr>
            <p:nvPr/>
          </p:nvSpPr>
          <p:spPr bwMode="auto">
            <a:xfrm flipH="1" flipV="1">
              <a:off x="6895356" y="2122287"/>
              <a:ext cx="821434" cy="438"/>
            </a:xfrm>
            <a:prstGeom prst="line">
              <a:avLst/>
            </a:prstGeom>
            <a:noFill/>
            <a:ln w="25400">
              <a:solidFill>
                <a:schemeClr val="tx2">
                  <a:lumMod val="60000"/>
                  <a:lumOff val="40000"/>
                </a:schemeClr>
              </a:solidFill>
              <a:round/>
              <a:headEnd/>
              <a:tailEnd type="stealth" w="lg" len="lg"/>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dirty="0">
                <a:solidFill>
                  <a:prstClr val="black"/>
                </a:solidFill>
              </a:endParaRPr>
            </a:p>
          </p:txBody>
        </p:sp>
        <p:sp>
          <p:nvSpPr>
            <p:cNvPr id="140375" name="Line 43"/>
            <p:cNvSpPr>
              <a:spLocks noChangeShapeType="1"/>
            </p:cNvSpPr>
            <p:nvPr/>
          </p:nvSpPr>
          <p:spPr bwMode="auto">
            <a:xfrm flipH="1">
              <a:off x="8746702" y="1903881"/>
              <a:ext cx="4763" cy="11969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grpSp>
      <p:sp>
        <p:nvSpPr>
          <p:cNvPr id="140363" name="Line 20"/>
          <p:cNvSpPr>
            <a:spLocks noChangeShapeType="1"/>
          </p:cNvSpPr>
          <p:nvPr/>
        </p:nvSpPr>
        <p:spPr bwMode="auto">
          <a:xfrm>
            <a:off x="6014038" y="1594992"/>
            <a:ext cx="37262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cxnSp>
        <p:nvCxnSpPr>
          <p:cNvPr id="157" name="直接箭头连接符 156"/>
          <p:cNvCxnSpPr/>
          <p:nvPr/>
        </p:nvCxnSpPr>
        <p:spPr bwMode="auto">
          <a:xfrm>
            <a:off x="6170086" y="1403350"/>
            <a:ext cx="3769783" cy="1134535"/>
          </a:xfrm>
          <a:prstGeom prst="straightConnector1">
            <a:avLst/>
          </a:prstGeom>
          <a:ln w="38100">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158" name="矩形 157"/>
          <p:cNvSpPr/>
          <p:nvPr/>
        </p:nvSpPr>
        <p:spPr bwMode="auto">
          <a:xfrm>
            <a:off x="5232400" y="1214967"/>
            <a:ext cx="586317" cy="389467"/>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40">
              <a:defRPr/>
            </a:pPr>
            <a:r>
              <a:rPr lang="en-US" altLang="zh-CN"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0</a:t>
            </a:r>
            <a:endParaRPr lang="zh-CN" altLang="en-US"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60" name="Line 20"/>
          <p:cNvSpPr>
            <a:spLocks noChangeShapeType="1"/>
          </p:cNvSpPr>
          <p:nvPr/>
        </p:nvSpPr>
        <p:spPr bwMode="auto">
          <a:xfrm flipV="1">
            <a:off x="2381252" y="2084917"/>
            <a:ext cx="1515533"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grpSp>
        <p:nvGrpSpPr>
          <p:cNvPr id="16" name="组合 6"/>
          <p:cNvGrpSpPr>
            <a:grpSpLocks/>
          </p:cNvGrpSpPr>
          <p:nvPr/>
        </p:nvGrpSpPr>
        <p:grpSpPr bwMode="auto">
          <a:xfrm>
            <a:off x="9956800" y="2935817"/>
            <a:ext cx="2235200" cy="482600"/>
            <a:chOff x="7467277" y="2201662"/>
            <a:chExt cx="1676723" cy="361950"/>
          </a:xfrm>
        </p:grpSpPr>
        <p:sp>
          <p:nvSpPr>
            <p:cNvPr id="140361" name="Rectangle 54"/>
            <p:cNvSpPr>
              <a:spLocks noChangeArrowheads="1"/>
            </p:cNvSpPr>
            <p:nvPr/>
          </p:nvSpPr>
          <p:spPr bwMode="auto">
            <a:xfrm>
              <a:off x="7505377" y="2201662"/>
              <a:ext cx="163862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40"/>
              <a:r>
                <a:rPr lang="en-US" altLang="zh-CN" sz="2400" i="1">
                  <a:solidFill>
                    <a:srgbClr val="000000"/>
                  </a:solidFill>
                  <a:ea typeface="宋体" panose="02010600030101010101" pitchFamily="2" charset="-122"/>
                  <a:cs typeface="Times New Roman" panose="02020603050405020304" pitchFamily="18" charset="0"/>
                </a:rPr>
                <a:t>k             </a:t>
              </a:r>
              <a:r>
                <a:rPr lang="en-US" altLang="zh-CN" sz="2400">
                  <a:solidFill>
                    <a:srgbClr val="000000"/>
                  </a:solidFill>
                  <a:ea typeface="宋体" panose="02010600030101010101" pitchFamily="2" charset="-122"/>
                  <a:cs typeface="Times New Roman" panose="02020603050405020304" pitchFamily="18" charset="0"/>
                </a:rPr>
                <a:t>int  0</a:t>
              </a:r>
            </a:p>
          </p:txBody>
        </p:sp>
        <p:sp>
          <p:nvSpPr>
            <p:cNvPr id="140362" name="Line 46"/>
            <p:cNvSpPr>
              <a:spLocks noChangeShapeType="1"/>
            </p:cNvSpPr>
            <p:nvPr/>
          </p:nvSpPr>
          <p:spPr bwMode="auto">
            <a:xfrm flipV="1">
              <a:off x="7467277" y="2525512"/>
              <a:ext cx="1639887"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grpSp>
      <p:sp>
        <p:nvSpPr>
          <p:cNvPr id="167" name="矩形 166"/>
          <p:cNvSpPr/>
          <p:nvPr/>
        </p:nvSpPr>
        <p:spPr>
          <a:xfrm>
            <a:off x="5232400" y="1221317"/>
            <a:ext cx="586317" cy="389467"/>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40">
              <a:defRPr/>
            </a:pPr>
            <a:r>
              <a:rPr lang="en-US" altLang="zh-CN"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4</a:t>
            </a:r>
            <a:endParaRPr lang="zh-CN" altLang="en-US"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17" name="组合 7"/>
          <p:cNvGrpSpPr>
            <a:grpSpLocks/>
          </p:cNvGrpSpPr>
          <p:nvPr/>
        </p:nvGrpSpPr>
        <p:grpSpPr bwMode="auto">
          <a:xfrm>
            <a:off x="9956802" y="3314702"/>
            <a:ext cx="2190751" cy="520700"/>
            <a:chOff x="7467277" y="2485824"/>
            <a:chExt cx="1643062" cy="390526"/>
          </a:xfrm>
        </p:grpSpPr>
        <p:sp>
          <p:nvSpPr>
            <p:cNvPr id="140359" name="Rectangle 55"/>
            <p:cNvSpPr>
              <a:spLocks noChangeArrowheads="1"/>
            </p:cNvSpPr>
            <p:nvPr/>
          </p:nvSpPr>
          <p:spPr bwMode="auto">
            <a:xfrm>
              <a:off x="7505376" y="2485824"/>
              <a:ext cx="1585913" cy="390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40"/>
              <a:r>
                <a:rPr lang="en-US" altLang="zh-CN" sz="2400" i="1">
                  <a:solidFill>
                    <a:srgbClr val="000000"/>
                  </a:solidFill>
                  <a:ea typeface="宋体" panose="02010600030101010101" pitchFamily="2" charset="-122"/>
                  <a:cs typeface="Times New Roman" panose="02020603050405020304" pitchFamily="18" charset="0"/>
                </a:rPr>
                <a:t>v             </a:t>
              </a:r>
              <a:r>
                <a:rPr lang="en-US" altLang="zh-CN" sz="2400">
                  <a:solidFill>
                    <a:srgbClr val="000000"/>
                  </a:solidFill>
                  <a:ea typeface="宋体" panose="02010600030101010101" pitchFamily="2" charset="-122"/>
                  <a:cs typeface="Times New Roman" panose="02020603050405020304" pitchFamily="18" charset="0"/>
                </a:rPr>
                <a:t>int  4</a:t>
              </a:r>
            </a:p>
          </p:txBody>
        </p:sp>
        <p:sp>
          <p:nvSpPr>
            <p:cNvPr id="140360" name="Line 45"/>
            <p:cNvSpPr>
              <a:spLocks noChangeShapeType="1"/>
            </p:cNvSpPr>
            <p:nvPr/>
          </p:nvSpPr>
          <p:spPr bwMode="auto">
            <a:xfrm flipV="1">
              <a:off x="7467277" y="2819199"/>
              <a:ext cx="1643062"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grpSp>
      <p:sp>
        <p:nvSpPr>
          <p:cNvPr id="170" name="矩形 169"/>
          <p:cNvSpPr/>
          <p:nvPr/>
        </p:nvSpPr>
        <p:spPr>
          <a:xfrm>
            <a:off x="5232400" y="1221317"/>
            <a:ext cx="586317" cy="389467"/>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40">
              <a:defRPr/>
            </a:pPr>
            <a:r>
              <a:rPr lang="en-US" altLang="zh-CN"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8</a:t>
            </a:r>
            <a:endParaRPr lang="zh-CN" altLang="en-US"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71" name="Line 20"/>
          <p:cNvSpPr>
            <a:spLocks noChangeShapeType="1"/>
          </p:cNvSpPr>
          <p:nvPr/>
        </p:nvSpPr>
        <p:spPr bwMode="auto">
          <a:xfrm flipV="1">
            <a:off x="2584452" y="2372784"/>
            <a:ext cx="1515533"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grpSp>
        <p:nvGrpSpPr>
          <p:cNvPr id="18" name="组合 8"/>
          <p:cNvGrpSpPr>
            <a:grpSpLocks/>
          </p:cNvGrpSpPr>
          <p:nvPr/>
        </p:nvGrpSpPr>
        <p:grpSpPr bwMode="auto">
          <a:xfrm>
            <a:off x="10138833" y="4235453"/>
            <a:ext cx="2032000" cy="1680633"/>
            <a:chOff x="7603925" y="3176042"/>
            <a:chExt cx="1523902" cy="1261690"/>
          </a:xfrm>
        </p:grpSpPr>
        <p:sp>
          <p:nvSpPr>
            <p:cNvPr id="140349" name="Line 56"/>
            <p:cNvSpPr>
              <a:spLocks noChangeShapeType="1"/>
            </p:cNvSpPr>
            <p:nvPr/>
          </p:nvSpPr>
          <p:spPr bwMode="auto">
            <a:xfrm flipH="1">
              <a:off x="7603925" y="3513385"/>
              <a:ext cx="0" cy="903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0350" name="Line 57"/>
            <p:cNvSpPr>
              <a:spLocks noChangeShapeType="1"/>
            </p:cNvSpPr>
            <p:nvPr/>
          </p:nvSpPr>
          <p:spPr bwMode="auto">
            <a:xfrm flipH="1">
              <a:off x="8899449" y="3513385"/>
              <a:ext cx="0" cy="903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0351" name="Line 60"/>
            <p:cNvSpPr>
              <a:spLocks noChangeShapeType="1"/>
            </p:cNvSpPr>
            <p:nvPr/>
          </p:nvSpPr>
          <p:spPr bwMode="auto">
            <a:xfrm flipV="1">
              <a:off x="7616626" y="3807495"/>
              <a:ext cx="12907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0352" name="Rectangle 61"/>
            <p:cNvSpPr>
              <a:spLocks noChangeArrowheads="1"/>
            </p:cNvSpPr>
            <p:nvPr/>
          </p:nvSpPr>
          <p:spPr bwMode="auto">
            <a:xfrm>
              <a:off x="7891337" y="3460998"/>
              <a:ext cx="1188964"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40"/>
              <a:r>
                <a:rPr lang="en-US" altLang="zh-CN" sz="2400" i="1">
                  <a:solidFill>
                    <a:srgbClr val="000000"/>
                  </a:solidFill>
                  <a:ea typeface="宋体" panose="02010600030101010101" pitchFamily="2" charset="-122"/>
                  <a:cs typeface="Times New Roman" panose="02020603050405020304" pitchFamily="18" charset="0"/>
                </a:rPr>
                <a:t>header  </a:t>
              </a:r>
              <a:endParaRPr lang="en-US" altLang="zh-CN" sz="2800">
                <a:solidFill>
                  <a:srgbClr val="000000"/>
                </a:solidFill>
                <a:ea typeface="宋体" panose="02010600030101010101" pitchFamily="2" charset="-122"/>
                <a:cs typeface="Times New Roman" panose="02020603050405020304" pitchFamily="18" charset="0"/>
              </a:endParaRPr>
            </a:p>
          </p:txBody>
        </p:sp>
        <p:sp>
          <p:nvSpPr>
            <p:cNvPr id="140353" name="Rectangle 62"/>
            <p:cNvSpPr>
              <a:spLocks noChangeArrowheads="1"/>
            </p:cNvSpPr>
            <p:nvPr/>
          </p:nvSpPr>
          <p:spPr bwMode="auto">
            <a:xfrm>
              <a:off x="7776864" y="3176042"/>
              <a:ext cx="1350963"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40"/>
              <a:r>
                <a:rPr lang="en-US" altLang="zh-CN" sz="2800" i="1">
                  <a:solidFill>
                    <a:srgbClr val="000000"/>
                  </a:solidFill>
                  <a:ea typeface="宋体" panose="02010600030101010101" pitchFamily="2" charset="-122"/>
                  <a:cs typeface="Times New Roman" panose="02020603050405020304" pitchFamily="18" charset="0"/>
                </a:rPr>
                <a:t>partition</a:t>
              </a:r>
            </a:p>
          </p:txBody>
        </p:sp>
        <p:sp>
          <p:nvSpPr>
            <p:cNvPr id="140354" name="Line 63"/>
            <p:cNvSpPr>
              <a:spLocks noChangeShapeType="1"/>
            </p:cNvSpPr>
            <p:nvPr/>
          </p:nvSpPr>
          <p:spPr bwMode="auto">
            <a:xfrm>
              <a:off x="7627738" y="3514972"/>
              <a:ext cx="1269999" cy="158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0355" name="Line 64"/>
            <p:cNvSpPr>
              <a:spLocks noChangeShapeType="1"/>
            </p:cNvSpPr>
            <p:nvPr/>
          </p:nvSpPr>
          <p:spPr bwMode="auto">
            <a:xfrm>
              <a:off x="7891337" y="3527673"/>
              <a:ext cx="1587" cy="2825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0356" name="Line 65"/>
            <p:cNvSpPr>
              <a:spLocks noChangeShapeType="1"/>
            </p:cNvSpPr>
            <p:nvPr/>
          </p:nvSpPr>
          <p:spPr bwMode="auto">
            <a:xfrm flipH="1">
              <a:off x="7897687" y="3826123"/>
              <a:ext cx="0" cy="5778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0357" name="Line 57"/>
            <p:cNvSpPr>
              <a:spLocks noChangeShapeType="1"/>
            </p:cNvSpPr>
            <p:nvPr/>
          </p:nvSpPr>
          <p:spPr bwMode="auto">
            <a:xfrm flipH="1">
              <a:off x="8683425" y="3534444"/>
              <a:ext cx="0" cy="903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0358" name="Line 51"/>
            <p:cNvSpPr>
              <a:spLocks noChangeShapeType="1"/>
            </p:cNvSpPr>
            <p:nvPr/>
          </p:nvSpPr>
          <p:spPr bwMode="auto">
            <a:xfrm flipV="1">
              <a:off x="7666581" y="3201492"/>
              <a:ext cx="1" cy="384689"/>
            </a:xfrm>
            <a:prstGeom prst="line">
              <a:avLst/>
            </a:prstGeom>
            <a:noFill/>
            <a:ln w="25400">
              <a:solidFill>
                <a:schemeClr val="tx2">
                  <a:lumMod val="60000"/>
                  <a:lumOff val="40000"/>
                </a:schemeClr>
              </a:solidFill>
              <a:round/>
              <a:headEnd/>
              <a:tailEnd type="stealth" w="lg" len="lg"/>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grpSp>
      <p:sp>
        <p:nvSpPr>
          <p:cNvPr id="193" name="Line 20"/>
          <p:cNvSpPr>
            <a:spLocks noChangeShapeType="1"/>
          </p:cNvSpPr>
          <p:nvPr/>
        </p:nvSpPr>
        <p:spPr bwMode="auto">
          <a:xfrm flipV="1">
            <a:off x="2851153" y="2660651"/>
            <a:ext cx="1517649"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grpSp>
        <p:nvGrpSpPr>
          <p:cNvPr id="19" name="组合 9"/>
          <p:cNvGrpSpPr>
            <a:grpSpLocks/>
          </p:cNvGrpSpPr>
          <p:nvPr/>
        </p:nvGrpSpPr>
        <p:grpSpPr bwMode="auto">
          <a:xfrm>
            <a:off x="10170586" y="5044019"/>
            <a:ext cx="1737783" cy="484716"/>
            <a:chOff x="7627739" y="3783260"/>
            <a:chExt cx="1303462" cy="363538"/>
          </a:xfrm>
        </p:grpSpPr>
        <p:sp>
          <p:nvSpPr>
            <p:cNvPr id="140347" name="Rectangle 67"/>
            <p:cNvSpPr>
              <a:spLocks noChangeArrowheads="1"/>
            </p:cNvSpPr>
            <p:nvPr/>
          </p:nvSpPr>
          <p:spPr bwMode="auto">
            <a:xfrm>
              <a:off x="7656313" y="3783260"/>
              <a:ext cx="1274888"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40"/>
              <a:r>
                <a:rPr lang="en-US" altLang="zh-CN" sz="2400" i="1">
                  <a:solidFill>
                    <a:srgbClr val="000000"/>
                  </a:solidFill>
                  <a:ea typeface="宋体" panose="02010600030101010101" pitchFamily="2" charset="-122"/>
                  <a:cs typeface="Times New Roman" panose="02020603050405020304" pitchFamily="18" charset="0"/>
                </a:rPr>
                <a:t>i      </a:t>
              </a:r>
              <a:r>
                <a:rPr lang="en-US" altLang="zh-CN" sz="2400">
                  <a:solidFill>
                    <a:srgbClr val="000000"/>
                  </a:solidFill>
                  <a:ea typeface="宋体" panose="02010600030101010101" pitchFamily="2" charset="-122"/>
                  <a:cs typeface="Times New Roman" panose="02020603050405020304" pitchFamily="18" charset="0"/>
                </a:rPr>
                <a:t>int      0</a:t>
              </a:r>
            </a:p>
          </p:txBody>
        </p:sp>
        <p:sp>
          <p:nvSpPr>
            <p:cNvPr id="140348" name="Line 59"/>
            <p:cNvSpPr>
              <a:spLocks noChangeShapeType="1"/>
            </p:cNvSpPr>
            <p:nvPr/>
          </p:nvSpPr>
          <p:spPr bwMode="auto">
            <a:xfrm flipV="1">
              <a:off x="7627739" y="4099596"/>
              <a:ext cx="12796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grpSp>
      <p:grpSp>
        <p:nvGrpSpPr>
          <p:cNvPr id="20" name="组合 11"/>
          <p:cNvGrpSpPr>
            <a:grpSpLocks/>
          </p:cNvGrpSpPr>
          <p:nvPr/>
        </p:nvGrpSpPr>
        <p:grpSpPr bwMode="auto">
          <a:xfrm>
            <a:off x="10172702" y="5456768"/>
            <a:ext cx="1773767" cy="484717"/>
            <a:chOff x="7629325" y="4092823"/>
            <a:chExt cx="1330451" cy="363537"/>
          </a:xfrm>
        </p:grpSpPr>
        <p:sp>
          <p:nvSpPr>
            <p:cNvPr id="140345" name="Rectangle 68"/>
            <p:cNvSpPr>
              <a:spLocks noChangeArrowheads="1"/>
            </p:cNvSpPr>
            <p:nvPr/>
          </p:nvSpPr>
          <p:spPr bwMode="auto">
            <a:xfrm>
              <a:off x="7656314" y="4092823"/>
              <a:ext cx="1303462"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40"/>
              <a:r>
                <a:rPr lang="en-US" altLang="zh-CN" sz="2400" i="1">
                  <a:solidFill>
                    <a:srgbClr val="000000"/>
                  </a:solidFill>
                  <a:ea typeface="宋体" panose="02010600030101010101" pitchFamily="2" charset="-122"/>
                  <a:cs typeface="Times New Roman" panose="02020603050405020304" pitchFamily="18" charset="0"/>
                </a:rPr>
                <a:t>j      </a:t>
              </a:r>
              <a:r>
                <a:rPr lang="en-US" altLang="zh-CN" sz="2400">
                  <a:solidFill>
                    <a:srgbClr val="000000"/>
                  </a:solidFill>
                  <a:ea typeface="宋体" panose="02010600030101010101" pitchFamily="2" charset="-122"/>
                  <a:cs typeface="Times New Roman" panose="02020603050405020304" pitchFamily="18" charset="0"/>
                </a:rPr>
                <a:t>int      4</a:t>
              </a:r>
            </a:p>
          </p:txBody>
        </p:sp>
        <p:sp>
          <p:nvSpPr>
            <p:cNvPr id="140346" name="Line 58"/>
            <p:cNvSpPr>
              <a:spLocks noChangeShapeType="1"/>
            </p:cNvSpPr>
            <p:nvPr/>
          </p:nvSpPr>
          <p:spPr bwMode="auto">
            <a:xfrm>
              <a:off x="7629325" y="4413498"/>
              <a:ext cx="12780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grpSp>
      <p:sp>
        <p:nvSpPr>
          <p:cNvPr id="199" name="Line 20"/>
          <p:cNvSpPr>
            <a:spLocks noChangeShapeType="1"/>
          </p:cNvSpPr>
          <p:nvPr/>
        </p:nvSpPr>
        <p:spPr bwMode="auto">
          <a:xfrm flipV="1">
            <a:off x="4413251" y="2660651"/>
            <a:ext cx="446616"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0342" name="Line 20"/>
          <p:cNvSpPr>
            <a:spLocks noChangeShapeType="1"/>
          </p:cNvSpPr>
          <p:nvPr/>
        </p:nvSpPr>
        <p:spPr bwMode="auto">
          <a:xfrm>
            <a:off x="6014012" y="1978411"/>
            <a:ext cx="37261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cxnSp>
        <p:nvCxnSpPr>
          <p:cNvPr id="202" name="直接箭头连接符 201"/>
          <p:cNvCxnSpPr>
            <a:endCxn id="140349" idx="0"/>
          </p:cNvCxnSpPr>
          <p:nvPr/>
        </p:nvCxnSpPr>
        <p:spPr bwMode="auto">
          <a:xfrm>
            <a:off x="6170086" y="1786467"/>
            <a:ext cx="3968749" cy="2897719"/>
          </a:xfrm>
          <a:prstGeom prst="straightConnector1">
            <a:avLst/>
          </a:prstGeom>
          <a:ln w="38100">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203" name="矩形 202"/>
          <p:cNvSpPr/>
          <p:nvPr/>
        </p:nvSpPr>
        <p:spPr bwMode="auto">
          <a:xfrm>
            <a:off x="5232402" y="1598085"/>
            <a:ext cx="586319" cy="389467"/>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40">
              <a:defRPr/>
            </a:pPr>
            <a:r>
              <a:rPr lang="en-US" altLang="zh-CN"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0</a:t>
            </a:r>
            <a:endParaRPr lang="zh-CN" altLang="en-US"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4" name="矩形 203"/>
          <p:cNvSpPr/>
          <p:nvPr/>
        </p:nvSpPr>
        <p:spPr>
          <a:xfrm>
            <a:off x="5232400" y="1598086"/>
            <a:ext cx="586317" cy="391583"/>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40">
              <a:defRPr/>
            </a:pPr>
            <a:r>
              <a:rPr lang="en-US" altLang="zh-CN"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4</a:t>
            </a:r>
            <a:endParaRPr lang="zh-CN" altLang="en-US"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5" name="矩形 204"/>
          <p:cNvSpPr/>
          <p:nvPr/>
        </p:nvSpPr>
        <p:spPr>
          <a:xfrm>
            <a:off x="5232400" y="1598086"/>
            <a:ext cx="586317" cy="391583"/>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40">
              <a:defRPr/>
            </a:pPr>
            <a:r>
              <a:rPr lang="en-US" altLang="zh-CN"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8</a:t>
            </a:r>
            <a:endParaRPr lang="zh-CN" altLang="en-US"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6" name="矩形 205"/>
          <p:cNvSpPr/>
          <p:nvPr/>
        </p:nvSpPr>
        <p:spPr>
          <a:xfrm>
            <a:off x="11569700" y="4679952"/>
            <a:ext cx="306917" cy="389467"/>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40">
              <a:defRPr/>
            </a:pPr>
            <a:r>
              <a:rPr lang="en-US" altLang="zh-CN"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8</a:t>
            </a:r>
            <a:endParaRPr lang="zh-CN" altLang="en-US"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22" name="组合 208"/>
          <p:cNvGrpSpPr>
            <a:grpSpLocks/>
          </p:cNvGrpSpPr>
          <p:nvPr/>
        </p:nvGrpSpPr>
        <p:grpSpPr bwMode="auto">
          <a:xfrm>
            <a:off x="9925051" y="3683773"/>
            <a:ext cx="2211717" cy="939035"/>
            <a:chOff x="7443464" y="2762649"/>
            <a:chExt cx="1658789" cy="705122"/>
          </a:xfrm>
        </p:grpSpPr>
        <p:sp>
          <p:nvSpPr>
            <p:cNvPr id="140337" name="Line 44"/>
            <p:cNvSpPr>
              <a:spLocks noChangeShapeType="1"/>
            </p:cNvSpPr>
            <p:nvPr/>
          </p:nvSpPr>
          <p:spPr bwMode="auto">
            <a:xfrm flipV="1">
              <a:off x="7443464" y="3101774"/>
              <a:ext cx="1639888"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0338" name="Rectangle 69"/>
            <p:cNvSpPr>
              <a:spLocks noChangeArrowheads="1"/>
            </p:cNvSpPr>
            <p:nvPr/>
          </p:nvSpPr>
          <p:spPr bwMode="auto">
            <a:xfrm>
              <a:off x="7451401" y="2762649"/>
              <a:ext cx="1650852"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40"/>
              <a:r>
                <a:rPr lang="en-US" altLang="zh-CN" sz="2400" i="1" dirty="0">
                  <a:solidFill>
                    <a:srgbClr val="000000"/>
                  </a:solidFill>
                  <a:ea typeface="宋体" panose="02010600030101010101" pitchFamily="2" charset="-122"/>
                  <a:cs typeface="Times New Roman" panose="02020603050405020304" pitchFamily="18" charset="0"/>
                </a:rPr>
                <a:t>partition </a:t>
              </a:r>
              <a:r>
                <a:rPr lang="en-US" altLang="zh-CN" sz="2000" i="1" dirty="0">
                  <a:solidFill>
                    <a:srgbClr val="000000"/>
                  </a:solidFill>
                  <a:ea typeface="宋体" panose="02010600030101010101" pitchFamily="2" charset="-122"/>
                  <a:cs typeface="Times New Roman" panose="02020603050405020304" pitchFamily="18" charset="0"/>
                </a:rPr>
                <a:t>proc</a:t>
              </a:r>
              <a:endParaRPr lang="en-US" altLang="zh-CN" sz="2400" i="1" dirty="0">
                <a:solidFill>
                  <a:srgbClr val="000000"/>
                </a:solidFill>
                <a:ea typeface="宋体" panose="02010600030101010101" pitchFamily="2" charset="-122"/>
                <a:cs typeface="Times New Roman" panose="02020603050405020304" pitchFamily="18" charset="0"/>
              </a:endParaRPr>
            </a:p>
          </p:txBody>
        </p:sp>
        <p:sp>
          <p:nvSpPr>
            <p:cNvPr id="212" name="Line 95"/>
            <p:cNvSpPr>
              <a:spLocks noChangeShapeType="1"/>
            </p:cNvSpPr>
            <p:nvPr/>
          </p:nvSpPr>
          <p:spPr bwMode="auto">
            <a:xfrm flipH="1">
              <a:off x="8837290" y="2954393"/>
              <a:ext cx="0" cy="216160"/>
            </a:xfrm>
            <a:prstGeom prst="line">
              <a:avLst/>
            </a:prstGeom>
            <a:noFill/>
            <a:ln w="25400">
              <a:solidFill>
                <a:srgbClr val="FF0000"/>
              </a:solidFill>
              <a:round/>
              <a:headEnd/>
              <a:tailEnd/>
            </a:ln>
          </p:spPr>
          <p:txBody>
            <a:bodyPr lIns="91440" tIns="45720" rIns="91440" bIns="45720"/>
            <a:lstStyle/>
            <a:p>
              <a:pPr defTabSz="1219140">
                <a:defRPr/>
              </a:pPr>
              <a:endParaRPr lang="zh-CN" altLang="en-US" sz="2400">
                <a:solidFill>
                  <a:prstClr val="black"/>
                </a:solidFill>
              </a:endParaRPr>
            </a:p>
          </p:txBody>
        </p:sp>
        <p:sp>
          <p:nvSpPr>
            <p:cNvPr id="213" name="Line 43"/>
            <p:cNvSpPr>
              <a:spLocks noChangeShapeType="1"/>
            </p:cNvSpPr>
            <p:nvPr/>
          </p:nvSpPr>
          <p:spPr bwMode="auto">
            <a:xfrm>
              <a:off x="7886376" y="3186446"/>
              <a:ext cx="0" cy="281325"/>
            </a:xfrm>
            <a:prstGeom prst="line">
              <a:avLst/>
            </a:prstGeom>
            <a:noFill/>
            <a:ln w="25400">
              <a:solidFill>
                <a:srgbClr val="FF0000"/>
              </a:solidFill>
              <a:round/>
              <a:headEnd/>
              <a:tailEnd type="stealth" w="lg" len="lg"/>
            </a:ln>
          </p:spPr>
          <p:txBody>
            <a:bodyPr lIns="91440" tIns="45720" rIns="91440" bIns="45720"/>
            <a:lstStyle/>
            <a:p>
              <a:pPr defTabSz="1219140">
                <a:defRPr/>
              </a:pPr>
              <a:endParaRPr lang="zh-CN" altLang="en-US" sz="2400">
                <a:solidFill>
                  <a:prstClr val="black"/>
                </a:solidFill>
              </a:endParaRPr>
            </a:p>
          </p:txBody>
        </p:sp>
        <p:sp>
          <p:nvSpPr>
            <p:cNvPr id="214" name="Line 103"/>
            <p:cNvSpPr>
              <a:spLocks noChangeShapeType="1"/>
            </p:cNvSpPr>
            <p:nvPr/>
          </p:nvSpPr>
          <p:spPr bwMode="auto">
            <a:xfrm flipH="1" flipV="1">
              <a:off x="7897489" y="3170552"/>
              <a:ext cx="936626" cy="0"/>
            </a:xfrm>
            <a:prstGeom prst="line">
              <a:avLst/>
            </a:prstGeom>
            <a:noFill/>
            <a:ln w="25400">
              <a:solidFill>
                <a:srgbClr val="FF0000"/>
              </a:solidFill>
              <a:round/>
              <a:headEnd/>
              <a:tailEnd/>
            </a:ln>
          </p:spPr>
          <p:txBody>
            <a:bodyPr lIns="91440" tIns="45720" rIns="91440" bIns="45720"/>
            <a:lstStyle/>
            <a:p>
              <a:pPr defTabSz="1219140">
                <a:defRPr/>
              </a:pPr>
              <a:endParaRPr lang="zh-CN" altLang="en-US" sz="2400">
                <a:solidFill>
                  <a:prstClr val="black"/>
                </a:solidFill>
              </a:endParaRPr>
            </a:p>
          </p:txBody>
        </p:sp>
      </p:grpSp>
      <p:sp>
        <p:nvSpPr>
          <p:cNvPr id="156" name="矩形 155"/>
          <p:cNvSpPr/>
          <p:nvPr/>
        </p:nvSpPr>
        <p:spPr>
          <a:xfrm>
            <a:off x="5232400" y="857253"/>
            <a:ext cx="586317" cy="391583"/>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40">
              <a:defRPr/>
            </a:pPr>
            <a:r>
              <a:rPr lang="en-US" altLang="zh-CN"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48</a:t>
            </a:r>
            <a:endParaRPr lang="zh-CN" altLang="en-US"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55" name="Rectangle 28">
            <a:extLst>
              <a:ext uri="{FF2B5EF4-FFF2-40B4-BE49-F238E27FC236}">
                <a16:creationId xmlns:a16="http://schemas.microsoft.com/office/drawing/2014/main" id="{15CA9BC6-C41B-4A9A-BDEF-5C08859861B0}"/>
              </a:ext>
            </a:extLst>
          </p:cNvPr>
          <p:cNvSpPr>
            <a:spLocks noChangeArrowheads="1"/>
          </p:cNvSpPr>
          <p:nvPr/>
        </p:nvSpPr>
        <p:spPr bwMode="auto">
          <a:xfrm>
            <a:off x="6483352" y="2970350"/>
            <a:ext cx="2385779" cy="482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40"/>
            <a:r>
              <a:rPr lang="en-US" altLang="zh-CN" sz="2400" i="1" dirty="0" err="1">
                <a:solidFill>
                  <a:srgbClr val="000000"/>
                </a:solidFill>
                <a:ea typeface="宋体" panose="02010600030101010101" pitchFamily="2" charset="-122"/>
                <a:cs typeface="Times New Roman" panose="02020603050405020304" pitchFamily="18" charset="0"/>
              </a:rPr>
              <a:t>readarray</a:t>
            </a:r>
            <a:r>
              <a:rPr lang="en-US" altLang="zh-CN" sz="2400" i="1" dirty="0">
                <a:solidFill>
                  <a:srgbClr val="000000"/>
                </a:solidFill>
                <a:ea typeface="宋体" panose="02010600030101010101" pitchFamily="2" charset="-122"/>
                <a:cs typeface="Times New Roman" panose="02020603050405020304" pitchFamily="18" charset="0"/>
              </a:rPr>
              <a:t>   proc</a:t>
            </a:r>
          </a:p>
        </p:txBody>
      </p:sp>
      <p:sp>
        <p:nvSpPr>
          <p:cNvPr id="159" name="Rectangle 39">
            <a:extLst>
              <a:ext uri="{FF2B5EF4-FFF2-40B4-BE49-F238E27FC236}">
                <a16:creationId xmlns:a16="http://schemas.microsoft.com/office/drawing/2014/main" id="{14615A5B-A2B7-4292-A619-2BB81D6E9ED2}"/>
              </a:ext>
            </a:extLst>
          </p:cNvPr>
          <p:cNvSpPr>
            <a:spLocks noChangeArrowheads="1"/>
          </p:cNvSpPr>
          <p:nvPr/>
        </p:nvSpPr>
        <p:spPr bwMode="auto">
          <a:xfrm>
            <a:off x="6502205" y="3347219"/>
            <a:ext cx="2428744" cy="484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40"/>
            <a:r>
              <a:rPr lang="en-US" altLang="zh-CN" sz="2400" i="1" dirty="0">
                <a:solidFill>
                  <a:srgbClr val="000000"/>
                </a:solidFill>
                <a:ea typeface="宋体" panose="02010600030101010101" pitchFamily="2" charset="-122"/>
                <a:cs typeface="Times New Roman" panose="02020603050405020304" pitchFamily="18" charset="0"/>
              </a:rPr>
              <a:t>exchange   proc</a:t>
            </a:r>
          </a:p>
        </p:txBody>
      </p:sp>
    </p:spTree>
    <p:extLst>
      <p:ext uri="{BB962C8B-B14F-4D97-AF65-F5344CB8AC3E}">
        <p14:creationId xmlns:p14="http://schemas.microsoft.com/office/powerpoint/2010/main" val="6353956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35"/>
                                        </p:tgtEl>
                                        <p:attrNameLst>
                                          <p:attrName>style.visibility</p:attrName>
                                        </p:attrNameLst>
                                      </p:cBhvr>
                                      <p:to>
                                        <p:strVal val="visible"/>
                                      </p:to>
                                    </p:set>
                                    <p:anim calcmode="lin" valueType="num">
                                      <p:cBhvr>
                                        <p:cTn id="7" dur="500" fill="hold"/>
                                        <p:tgtEl>
                                          <p:spTgt spid="135"/>
                                        </p:tgtEl>
                                        <p:attrNameLst>
                                          <p:attrName>ppt_w</p:attrName>
                                        </p:attrNameLst>
                                      </p:cBhvr>
                                      <p:tavLst>
                                        <p:tav tm="0">
                                          <p:val>
                                            <p:fltVal val="0"/>
                                          </p:val>
                                        </p:tav>
                                        <p:tav tm="100000">
                                          <p:val>
                                            <p:strVal val="#ppt_w"/>
                                          </p:val>
                                        </p:tav>
                                      </p:tavLst>
                                    </p:anim>
                                    <p:anim calcmode="lin" valueType="num">
                                      <p:cBhvr>
                                        <p:cTn id="8" dur="500" fill="hold"/>
                                        <p:tgtEl>
                                          <p:spTgt spid="135"/>
                                        </p:tgtEl>
                                        <p:attrNameLst>
                                          <p:attrName>ppt_h</p:attrName>
                                        </p:attrNameLst>
                                      </p:cBhvr>
                                      <p:tavLst>
                                        <p:tav tm="0">
                                          <p:val>
                                            <p:fltVal val="0"/>
                                          </p:val>
                                        </p:tav>
                                        <p:tav tm="100000">
                                          <p:val>
                                            <p:strVal val="#ppt_h"/>
                                          </p:val>
                                        </p:tav>
                                      </p:tavLst>
                                    </p:anim>
                                    <p:animEffect transition="in" filter="fade">
                                      <p:cBhvr>
                                        <p:cTn id="9" dur="500"/>
                                        <p:tgtEl>
                                          <p:spTgt spid="135"/>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p:cTn id="14" dur="500" fill="hold"/>
                                        <p:tgtEl>
                                          <p:spTgt spid="14"/>
                                        </p:tgtEl>
                                        <p:attrNameLst>
                                          <p:attrName>ppt_w</p:attrName>
                                        </p:attrNameLst>
                                      </p:cBhvr>
                                      <p:tavLst>
                                        <p:tav tm="0">
                                          <p:val>
                                            <p:fltVal val="0"/>
                                          </p:val>
                                        </p:tav>
                                        <p:tav tm="100000">
                                          <p:val>
                                            <p:strVal val="#ppt_w"/>
                                          </p:val>
                                        </p:tav>
                                      </p:tavLst>
                                    </p:anim>
                                    <p:anim calcmode="lin" valueType="num">
                                      <p:cBhvr>
                                        <p:cTn id="15" dur="500" fill="hold"/>
                                        <p:tgtEl>
                                          <p:spTgt spid="14"/>
                                        </p:tgtEl>
                                        <p:attrNameLst>
                                          <p:attrName>ppt_h</p:attrName>
                                        </p:attrNameLst>
                                      </p:cBhvr>
                                      <p:tavLst>
                                        <p:tav tm="0">
                                          <p:val>
                                            <p:fltVal val="0"/>
                                          </p:val>
                                        </p:tav>
                                        <p:tav tm="100000">
                                          <p:val>
                                            <p:strVal val="#ppt_h"/>
                                          </p:val>
                                        </p:tav>
                                      </p:tavLst>
                                    </p:anim>
                                    <p:animEffect transition="in" filter="fade">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40363"/>
                                        </p:tgtEl>
                                        <p:attrNameLst>
                                          <p:attrName>style.visibility</p:attrName>
                                        </p:attrNameLst>
                                      </p:cBhvr>
                                      <p:to>
                                        <p:strVal val="visible"/>
                                      </p:to>
                                    </p:set>
                                    <p:anim calcmode="lin" valueType="num">
                                      <p:cBhvr>
                                        <p:cTn id="21" dur="500" fill="hold"/>
                                        <p:tgtEl>
                                          <p:spTgt spid="140363"/>
                                        </p:tgtEl>
                                        <p:attrNameLst>
                                          <p:attrName>ppt_w</p:attrName>
                                        </p:attrNameLst>
                                      </p:cBhvr>
                                      <p:tavLst>
                                        <p:tav tm="0">
                                          <p:val>
                                            <p:fltVal val="0"/>
                                          </p:val>
                                        </p:tav>
                                        <p:tav tm="100000">
                                          <p:val>
                                            <p:strVal val="#ppt_w"/>
                                          </p:val>
                                        </p:tav>
                                      </p:tavLst>
                                    </p:anim>
                                    <p:anim calcmode="lin" valueType="num">
                                      <p:cBhvr>
                                        <p:cTn id="22" dur="500" fill="hold"/>
                                        <p:tgtEl>
                                          <p:spTgt spid="140363"/>
                                        </p:tgtEl>
                                        <p:attrNameLst>
                                          <p:attrName>ppt_h</p:attrName>
                                        </p:attrNameLst>
                                      </p:cBhvr>
                                      <p:tavLst>
                                        <p:tav tm="0">
                                          <p:val>
                                            <p:fltVal val="0"/>
                                          </p:val>
                                        </p:tav>
                                        <p:tav tm="100000">
                                          <p:val>
                                            <p:strVal val="#ppt_h"/>
                                          </p:val>
                                        </p:tav>
                                      </p:tavLst>
                                    </p:anim>
                                    <p:animEffect transition="in" filter="fade">
                                      <p:cBhvr>
                                        <p:cTn id="23" dur="500"/>
                                        <p:tgtEl>
                                          <p:spTgt spid="140363"/>
                                        </p:tgtEl>
                                      </p:cBhvr>
                                    </p:animEffect>
                                  </p:childTnLst>
                                </p:cTn>
                              </p:par>
                              <p:par>
                                <p:cTn id="24" presetID="53" presetClass="entr" presetSubtype="16" fill="hold" nodeType="withEffect">
                                  <p:stCondLst>
                                    <p:cond delay="0"/>
                                  </p:stCondLst>
                                  <p:childTnLst>
                                    <p:set>
                                      <p:cBhvr>
                                        <p:cTn id="25" dur="1" fill="hold">
                                          <p:stCondLst>
                                            <p:cond delay="0"/>
                                          </p:stCondLst>
                                        </p:cTn>
                                        <p:tgtEl>
                                          <p:spTgt spid="157"/>
                                        </p:tgtEl>
                                        <p:attrNameLst>
                                          <p:attrName>style.visibility</p:attrName>
                                        </p:attrNameLst>
                                      </p:cBhvr>
                                      <p:to>
                                        <p:strVal val="visible"/>
                                      </p:to>
                                    </p:set>
                                    <p:anim calcmode="lin" valueType="num">
                                      <p:cBhvr>
                                        <p:cTn id="26" dur="500" fill="hold"/>
                                        <p:tgtEl>
                                          <p:spTgt spid="157"/>
                                        </p:tgtEl>
                                        <p:attrNameLst>
                                          <p:attrName>ppt_w</p:attrName>
                                        </p:attrNameLst>
                                      </p:cBhvr>
                                      <p:tavLst>
                                        <p:tav tm="0">
                                          <p:val>
                                            <p:fltVal val="0"/>
                                          </p:val>
                                        </p:tav>
                                        <p:tav tm="100000">
                                          <p:val>
                                            <p:strVal val="#ppt_w"/>
                                          </p:val>
                                        </p:tav>
                                      </p:tavLst>
                                    </p:anim>
                                    <p:anim calcmode="lin" valueType="num">
                                      <p:cBhvr>
                                        <p:cTn id="27" dur="500" fill="hold"/>
                                        <p:tgtEl>
                                          <p:spTgt spid="157"/>
                                        </p:tgtEl>
                                        <p:attrNameLst>
                                          <p:attrName>ppt_h</p:attrName>
                                        </p:attrNameLst>
                                      </p:cBhvr>
                                      <p:tavLst>
                                        <p:tav tm="0">
                                          <p:val>
                                            <p:fltVal val="0"/>
                                          </p:val>
                                        </p:tav>
                                        <p:tav tm="100000">
                                          <p:val>
                                            <p:strVal val="#ppt_h"/>
                                          </p:val>
                                        </p:tav>
                                      </p:tavLst>
                                    </p:anim>
                                    <p:animEffect transition="in" filter="fade">
                                      <p:cBhvr>
                                        <p:cTn id="28" dur="500"/>
                                        <p:tgtEl>
                                          <p:spTgt spid="157"/>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158"/>
                                        </p:tgtEl>
                                        <p:attrNameLst>
                                          <p:attrName>style.visibility</p:attrName>
                                        </p:attrNameLst>
                                      </p:cBhvr>
                                      <p:to>
                                        <p:strVal val="visible"/>
                                      </p:to>
                                    </p:set>
                                    <p:anim calcmode="lin" valueType="num">
                                      <p:cBhvr>
                                        <p:cTn id="33" dur="500" fill="hold"/>
                                        <p:tgtEl>
                                          <p:spTgt spid="158"/>
                                        </p:tgtEl>
                                        <p:attrNameLst>
                                          <p:attrName>ppt_w</p:attrName>
                                        </p:attrNameLst>
                                      </p:cBhvr>
                                      <p:tavLst>
                                        <p:tav tm="0">
                                          <p:val>
                                            <p:fltVal val="0"/>
                                          </p:val>
                                        </p:tav>
                                        <p:tav tm="100000">
                                          <p:val>
                                            <p:strVal val="#ppt_w"/>
                                          </p:val>
                                        </p:tav>
                                      </p:tavLst>
                                    </p:anim>
                                    <p:anim calcmode="lin" valueType="num">
                                      <p:cBhvr>
                                        <p:cTn id="34" dur="500" fill="hold"/>
                                        <p:tgtEl>
                                          <p:spTgt spid="158"/>
                                        </p:tgtEl>
                                        <p:attrNameLst>
                                          <p:attrName>ppt_h</p:attrName>
                                        </p:attrNameLst>
                                      </p:cBhvr>
                                      <p:tavLst>
                                        <p:tav tm="0">
                                          <p:val>
                                            <p:fltVal val="0"/>
                                          </p:val>
                                        </p:tav>
                                        <p:tav tm="100000">
                                          <p:val>
                                            <p:strVal val="#ppt_h"/>
                                          </p:val>
                                        </p:tav>
                                      </p:tavLst>
                                    </p:anim>
                                    <p:animEffect transition="in" filter="fade">
                                      <p:cBhvr>
                                        <p:cTn id="35" dur="500"/>
                                        <p:tgtEl>
                                          <p:spTgt spid="158"/>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160"/>
                                        </p:tgtEl>
                                        <p:attrNameLst>
                                          <p:attrName>style.visibility</p:attrName>
                                        </p:attrNameLst>
                                      </p:cBhvr>
                                      <p:to>
                                        <p:strVal val="visible"/>
                                      </p:to>
                                    </p:set>
                                    <p:anim calcmode="lin" valueType="num">
                                      <p:cBhvr>
                                        <p:cTn id="40" dur="500" fill="hold"/>
                                        <p:tgtEl>
                                          <p:spTgt spid="160"/>
                                        </p:tgtEl>
                                        <p:attrNameLst>
                                          <p:attrName>ppt_w</p:attrName>
                                        </p:attrNameLst>
                                      </p:cBhvr>
                                      <p:tavLst>
                                        <p:tav tm="0">
                                          <p:val>
                                            <p:fltVal val="0"/>
                                          </p:val>
                                        </p:tav>
                                        <p:tav tm="100000">
                                          <p:val>
                                            <p:strVal val="#ppt_w"/>
                                          </p:val>
                                        </p:tav>
                                      </p:tavLst>
                                    </p:anim>
                                    <p:anim calcmode="lin" valueType="num">
                                      <p:cBhvr>
                                        <p:cTn id="41" dur="500" fill="hold"/>
                                        <p:tgtEl>
                                          <p:spTgt spid="160"/>
                                        </p:tgtEl>
                                        <p:attrNameLst>
                                          <p:attrName>ppt_h</p:attrName>
                                        </p:attrNameLst>
                                      </p:cBhvr>
                                      <p:tavLst>
                                        <p:tav tm="0">
                                          <p:val>
                                            <p:fltVal val="0"/>
                                          </p:val>
                                        </p:tav>
                                        <p:tav tm="100000">
                                          <p:val>
                                            <p:strVal val="#ppt_h"/>
                                          </p:val>
                                        </p:tav>
                                      </p:tavLst>
                                    </p:anim>
                                    <p:animEffect transition="in" filter="fade">
                                      <p:cBhvr>
                                        <p:cTn id="42" dur="500"/>
                                        <p:tgtEl>
                                          <p:spTgt spid="16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3" presetClass="entr" presetSubtype="16"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p:cTn id="47" dur="500" fill="hold"/>
                                        <p:tgtEl>
                                          <p:spTgt spid="16"/>
                                        </p:tgtEl>
                                        <p:attrNameLst>
                                          <p:attrName>ppt_w</p:attrName>
                                        </p:attrNameLst>
                                      </p:cBhvr>
                                      <p:tavLst>
                                        <p:tav tm="0">
                                          <p:val>
                                            <p:fltVal val="0"/>
                                          </p:val>
                                        </p:tav>
                                        <p:tav tm="100000">
                                          <p:val>
                                            <p:strVal val="#ppt_w"/>
                                          </p:val>
                                        </p:tav>
                                      </p:tavLst>
                                    </p:anim>
                                    <p:anim calcmode="lin" valueType="num">
                                      <p:cBhvr>
                                        <p:cTn id="48" dur="500" fill="hold"/>
                                        <p:tgtEl>
                                          <p:spTgt spid="16"/>
                                        </p:tgtEl>
                                        <p:attrNameLst>
                                          <p:attrName>ppt_h</p:attrName>
                                        </p:attrNameLst>
                                      </p:cBhvr>
                                      <p:tavLst>
                                        <p:tav tm="0">
                                          <p:val>
                                            <p:fltVal val="0"/>
                                          </p:val>
                                        </p:tav>
                                        <p:tav tm="100000">
                                          <p:val>
                                            <p:strVal val="#ppt_h"/>
                                          </p:val>
                                        </p:tav>
                                      </p:tavLst>
                                    </p:anim>
                                    <p:animEffect transition="in" filter="fade">
                                      <p:cBhvr>
                                        <p:cTn id="49" dur="500"/>
                                        <p:tgtEl>
                                          <p:spTgt spid="16"/>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53" presetClass="entr" presetSubtype="16" fill="hold" grpId="0" nodeType="clickEffect">
                                  <p:stCondLst>
                                    <p:cond delay="0"/>
                                  </p:stCondLst>
                                  <p:childTnLst>
                                    <p:set>
                                      <p:cBhvr>
                                        <p:cTn id="53" dur="1" fill="hold">
                                          <p:stCondLst>
                                            <p:cond delay="0"/>
                                          </p:stCondLst>
                                        </p:cTn>
                                        <p:tgtEl>
                                          <p:spTgt spid="167"/>
                                        </p:tgtEl>
                                        <p:attrNameLst>
                                          <p:attrName>style.visibility</p:attrName>
                                        </p:attrNameLst>
                                      </p:cBhvr>
                                      <p:to>
                                        <p:strVal val="visible"/>
                                      </p:to>
                                    </p:set>
                                    <p:anim calcmode="lin" valueType="num">
                                      <p:cBhvr>
                                        <p:cTn id="54" dur="500" fill="hold"/>
                                        <p:tgtEl>
                                          <p:spTgt spid="167"/>
                                        </p:tgtEl>
                                        <p:attrNameLst>
                                          <p:attrName>ppt_w</p:attrName>
                                        </p:attrNameLst>
                                      </p:cBhvr>
                                      <p:tavLst>
                                        <p:tav tm="0">
                                          <p:val>
                                            <p:fltVal val="0"/>
                                          </p:val>
                                        </p:tav>
                                        <p:tav tm="100000">
                                          <p:val>
                                            <p:strVal val="#ppt_w"/>
                                          </p:val>
                                        </p:tav>
                                      </p:tavLst>
                                    </p:anim>
                                    <p:anim calcmode="lin" valueType="num">
                                      <p:cBhvr>
                                        <p:cTn id="55" dur="500" fill="hold"/>
                                        <p:tgtEl>
                                          <p:spTgt spid="167"/>
                                        </p:tgtEl>
                                        <p:attrNameLst>
                                          <p:attrName>ppt_h</p:attrName>
                                        </p:attrNameLst>
                                      </p:cBhvr>
                                      <p:tavLst>
                                        <p:tav tm="0">
                                          <p:val>
                                            <p:fltVal val="0"/>
                                          </p:val>
                                        </p:tav>
                                        <p:tav tm="100000">
                                          <p:val>
                                            <p:strVal val="#ppt_h"/>
                                          </p:val>
                                        </p:tav>
                                      </p:tavLst>
                                    </p:anim>
                                    <p:animEffect transition="in" filter="fade">
                                      <p:cBhvr>
                                        <p:cTn id="56" dur="500"/>
                                        <p:tgtEl>
                                          <p:spTgt spid="167"/>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53" presetClass="entr" presetSubtype="16" fill="hold" nodeType="clickEffect">
                                  <p:stCondLst>
                                    <p:cond delay="0"/>
                                  </p:stCondLst>
                                  <p:childTnLst>
                                    <p:set>
                                      <p:cBhvr>
                                        <p:cTn id="60" dur="1" fill="hold">
                                          <p:stCondLst>
                                            <p:cond delay="0"/>
                                          </p:stCondLst>
                                        </p:cTn>
                                        <p:tgtEl>
                                          <p:spTgt spid="17"/>
                                        </p:tgtEl>
                                        <p:attrNameLst>
                                          <p:attrName>style.visibility</p:attrName>
                                        </p:attrNameLst>
                                      </p:cBhvr>
                                      <p:to>
                                        <p:strVal val="visible"/>
                                      </p:to>
                                    </p:set>
                                    <p:anim calcmode="lin" valueType="num">
                                      <p:cBhvr>
                                        <p:cTn id="61" dur="500" fill="hold"/>
                                        <p:tgtEl>
                                          <p:spTgt spid="17"/>
                                        </p:tgtEl>
                                        <p:attrNameLst>
                                          <p:attrName>ppt_w</p:attrName>
                                        </p:attrNameLst>
                                      </p:cBhvr>
                                      <p:tavLst>
                                        <p:tav tm="0">
                                          <p:val>
                                            <p:fltVal val="0"/>
                                          </p:val>
                                        </p:tav>
                                        <p:tav tm="100000">
                                          <p:val>
                                            <p:strVal val="#ppt_w"/>
                                          </p:val>
                                        </p:tav>
                                      </p:tavLst>
                                    </p:anim>
                                    <p:anim calcmode="lin" valueType="num">
                                      <p:cBhvr>
                                        <p:cTn id="62" dur="500" fill="hold"/>
                                        <p:tgtEl>
                                          <p:spTgt spid="17"/>
                                        </p:tgtEl>
                                        <p:attrNameLst>
                                          <p:attrName>ppt_h</p:attrName>
                                        </p:attrNameLst>
                                      </p:cBhvr>
                                      <p:tavLst>
                                        <p:tav tm="0">
                                          <p:val>
                                            <p:fltVal val="0"/>
                                          </p:val>
                                        </p:tav>
                                        <p:tav tm="100000">
                                          <p:val>
                                            <p:strVal val="#ppt_h"/>
                                          </p:val>
                                        </p:tav>
                                      </p:tavLst>
                                    </p:anim>
                                    <p:animEffect transition="in" filter="fade">
                                      <p:cBhvr>
                                        <p:cTn id="63" dur="500"/>
                                        <p:tgtEl>
                                          <p:spTgt spid="17"/>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53" presetClass="entr" presetSubtype="16" fill="hold" grpId="0" nodeType="clickEffect">
                                  <p:stCondLst>
                                    <p:cond delay="0"/>
                                  </p:stCondLst>
                                  <p:childTnLst>
                                    <p:set>
                                      <p:cBhvr>
                                        <p:cTn id="67" dur="1" fill="hold">
                                          <p:stCondLst>
                                            <p:cond delay="0"/>
                                          </p:stCondLst>
                                        </p:cTn>
                                        <p:tgtEl>
                                          <p:spTgt spid="170"/>
                                        </p:tgtEl>
                                        <p:attrNameLst>
                                          <p:attrName>style.visibility</p:attrName>
                                        </p:attrNameLst>
                                      </p:cBhvr>
                                      <p:to>
                                        <p:strVal val="visible"/>
                                      </p:to>
                                    </p:set>
                                    <p:anim calcmode="lin" valueType="num">
                                      <p:cBhvr>
                                        <p:cTn id="68" dur="500" fill="hold"/>
                                        <p:tgtEl>
                                          <p:spTgt spid="170"/>
                                        </p:tgtEl>
                                        <p:attrNameLst>
                                          <p:attrName>ppt_w</p:attrName>
                                        </p:attrNameLst>
                                      </p:cBhvr>
                                      <p:tavLst>
                                        <p:tav tm="0">
                                          <p:val>
                                            <p:fltVal val="0"/>
                                          </p:val>
                                        </p:tav>
                                        <p:tav tm="100000">
                                          <p:val>
                                            <p:strVal val="#ppt_w"/>
                                          </p:val>
                                        </p:tav>
                                      </p:tavLst>
                                    </p:anim>
                                    <p:anim calcmode="lin" valueType="num">
                                      <p:cBhvr>
                                        <p:cTn id="69" dur="500" fill="hold"/>
                                        <p:tgtEl>
                                          <p:spTgt spid="170"/>
                                        </p:tgtEl>
                                        <p:attrNameLst>
                                          <p:attrName>ppt_h</p:attrName>
                                        </p:attrNameLst>
                                      </p:cBhvr>
                                      <p:tavLst>
                                        <p:tav tm="0">
                                          <p:val>
                                            <p:fltVal val="0"/>
                                          </p:val>
                                        </p:tav>
                                        <p:tav tm="100000">
                                          <p:val>
                                            <p:strVal val="#ppt_h"/>
                                          </p:val>
                                        </p:tav>
                                      </p:tavLst>
                                    </p:anim>
                                    <p:animEffect transition="in" filter="fade">
                                      <p:cBhvr>
                                        <p:cTn id="70" dur="500"/>
                                        <p:tgtEl>
                                          <p:spTgt spid="170"/>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53" presetClass="entr" presetSubtype="16" fill="hold" grpId="0" nodeType="clickEffect">
                                  <p:stCondLst>
                                    <p:cond delay="0"/>
                                  </p:stCondLst>
                                  <p:childTnLst>
                                    <p:set>
                                      <p:cBhvr>
                                        <p:cTn id="74" dur="1" fill="hold">
                                          <p:stCondLst>
                                            <p:cond delay="0"/>
                                          </p:stCondLst>
                                        </p:cTn>
                                        <p:tgtEl>
                                          <p:spTgt spid="171"/>
                                        </p:tgtEl>
                                        <p:attrNameLst>
                                          <p:attrName>style.visibility</p:attrName>
                                        </p:attrNameLst>
                                      </p:cBhvr>
                                      <p:to>
                                        <p:strVal val="visible"/>
                                      </p:to>
                                    </p:set>
                                    <p:anim calcmode="lin" valueType="num">
                                      <p:cBhvr>
                                        <p:cTn id="75" dur="500" fill="hold"/>
                                        <p:tgtEl>
                                          <p:spTgt spid="171"/>
                                        </p:tgtEl>
                                        <p:attrNameLst>
                                          <p:attrName>ppt_w</p:attrName>
                                        </p:attrNameLst>
                                      </p:cBhvr>
                                      <p:tavLst>
                                        <p:tav tm="0">
                                          <p:val>
                                            <p:fltVal val="0"/>
                                          </p:val>
                                        </p:tav>
                                        <p:tav tm="100000">
                                          <p:val>
                                            <p:strVal val="#ppt_w"/>
                                          </p:val>
                                        </p:tav>
                                      </p:tavLst>
                                    </p:anim>
                                    <p:anim calcmode="lin" valueType="num">
                                      <p:cBhvr>
                                        <p:cTn id="76" dur="500" fill="hold"/>
                                        <p:tgtEl>
                                          <p:spTgt spid="171"/>
                                        </p:tgtEl>
                                        <p:attrNameLst>
                                          <p:attrName>ppt_h</p:attrName>
                                        </p:attrNameLst>
                                      </p:cBhvr>
                                      <p:tavLst>
                                        <p:tav tm="0">
                                          <p:val>
                                            <p:fltVal val="0"/>
                                          </p:val>
                                        </p:tav>
                                        <p:tav tm="100000">
                                          <p:val>
                                            <p:strVal val="#ppt_h"/>
                                          </p:val>
                                        </p:tav>
                                      </p:tavLst>
                                    </p:anim>
                                    <p:animEffect transition="in" filter="fade">
                                      <p:cBhvr>
                                        <p:cTn id="77" dur="500"/>
                                        <p:tgtEl>
                                          <p:spTgt spid="171"/>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53" presetClass="entr" presetSubtype="16" fill="hold" nodeType="clickEffect">
                                  <p:stCondLst>
                                    <p:cond delay="0"/>
                                  </p:stCondLst>
                                  <p:childTnLst>
                                    <p:set>
                                      <p:cBhvr>
                                        <p:cTn id="81" dur="1" fill="hold">
                                          <p:stCondLst>
                                            <p:cond delay="0"/>
                                          </p:stCondLst>
                                        </p:cTn>
                                        <p:tgtEl>
                                          <p:spTgt spid="18"/>
                                        </p:tgtEl>
                                        <p:attrNameLst>
                                          <p:attrName>style.visibility</p:attrName>
                                        </p:attrNameLst>
                                      </p:cBhvr>
                                      <p:to>
                                        <p:strVal val="visible"/>
                                      </p:to>
                                    </p:set>
                                    <p:anim calcmode="lin" valueType="num">
                                      <p:cBhvr>
                                        <p:cTn id="82" dur="500" fill="hold"/>
                                        <p:tgtEl>
                                          <p:spTgt spid="18"/>
                                        </p:tgtEl>
                                        <p:attrNameLst>
                                          <p:attrName>ppt_w</p:attrName>
                                        </p:attrNameLst>
                                      </p:cBhvr>
                                      <p:tavLst>
                                        <p:tav tm="0">
                                          <p:val>
                                            <p:fltVal val="0"/>
                                          </p:val>
                                        </p:tav>
                                        <p:tav tm="100000">
                                          <p:val>
                                            <p:strVal val="#ppt_w"/>
                                          </p:val>
                                        </p:tav>
                                      </p:tavLst>
                                    </p:anim>
                                    <p:anim calcmode="lin" valueType="num">
                                      <p:cBhvr>
                                        <p:cTn id="83" dur="500" fill="hold"/>
                                        <p:tgtEl>
                                          <p:spTgt spid="18"/>
                                        </p:tgtEl>
                                        <p:attrNameLst>
                                          <p:attrName>ppt_h</p:attrName>
                                        </p:attrNameLst>
                                      </p:cBhvr>
                                      <p:tavLst>
                                        <p:tav tm="0">
                                          <p:val>
                                            <p:fltVal val="0"/>
                                          </p:val>
                                        </p:tav>
                                        <p:tav tm="100000">
                                          <p:val>
                                            <p:strVal val="#ppt_h"/>
                                          </p:val>
                                        </p:tav>
                                      </p:tavLst>
                                    </p:anim>
                                    <p:animEffect transition="in" filter="fade">
                                      <p:cBhvr>
                                        <p:cTn id="84" dur="500"/>
                                        <p:tgtEl>
                                          <p:spTgt spid="18"/>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53" presetClass="entr" presetSubtype="16" fill="hold" grpId="0" nodeType="clickEffect">
                                  <p:stCondLst>
                                    <p:cond delay="0"/>
                                  </p:stCondLst>
                                  <p:childTnLst>
                                    <p:set>
                                      <p:cBhvr>
                                        <p:cTn id="88" dur="1" fill="hold">
                                          <p:stCondLst>
                                            <p:cond delay="0"/>
                                          </p:stCondLst>
                                        </p:cTn>
                                        <p:tgtEl>
                                          <p:spTgt spid="140342"/>
                                        </p:tgtEl>
                                        <p:attrNameLst>
                                          <p:attrName>style.visibility</p:attrName>
                                        </p:attrNameLst>
                                      </p:cBhvr>
                                      <p:to>
                                        <p:strVal val="visible"/>
                                      </p:to>
                                    </p:set>
                                    <p:anim calcmode="lin" valueType="num">
                                      <p:cBhvr>
                                        <p:cTn id="89" dur="500" fill="hold"/>
                                        <p:tgtEl>
                                          <p:spTgt spid="140342"/>
                                        </p:tgtEl>
                                        <p:attrNameLst>
                                          <p:attrName>ppt_w</p:attrName>
                                        </p:attrNameLst>
                                      </p:cBhvr>
                                      <p:tavLst>
                                        <p:tav tm="0">
                                          <p:val>
                                            <p:fltVal val="0"/>
                                          </p:val>
                                        </p:tav>
                                        <p:tav tm="100000">
                                          <p:val>
                                            <p:strVal val="#ppt_w"/>
                                          </p:val>
                                        </p:tav>
                                      </p:tavLst>
                                    </p:anim>
                                    <p:anim calcmode="lin" valueType="num">
                                      <p:cBhvr>
                                        <p:cTn id="90" dur="500" fill="hold"/>
                                        <p:tgtEl>
                                          <p:spTgt spid="140342"/>
                                        </p:tgtEl>
                                        <p:attrNameLst>
                                          <p:attrName>ppt_h</p:attrName>
                                        </p:attrNameLst>
                                      </p:cBhvr>
                                      <p:tavLst>
                                        <p:tav tm="0">
                                          <p:val>
                                            <p:fltVal val="0"/>
                                          </p:val>
                                        </p:tav>
                                        <p:tav tm="100000">
                                          <p:val>
                                            <p:strVal val="#ppt_h"/>
                                          </p:val>
                                        </p:tav>
                                      </p:tavLst>
                                    </p:anim>
                                    <p:animEffect transition="in" filter="fade">
                                      <p:cBhvr>
                                        <p:cTn id="91" dur="500"/>
                                        <p:tgtEl>
                                          <p:spTgt spid="140342"/>
                                        </p:tgtEl>
                                      </p:cBhvr>
                                    </p:animEffect>
                                  </p:childTnLst>
                                </p:cTn>
                              </p:par>
                              <p:par>
                                <p:cTn id="92" presetID="53" presetClass="entr" presetSubtype="16" fill="hold" nodeType="withEffect">
                                  <p:stCondLst>
                                    <p:cond delay="0"/>
                                  </p:stCondLst>
                                  <p:childTnLst>
                                    <p:set>
                                      <p:cBhvr>
                                        <p:cTn id="93" dur="1" fill="hold">
                                          <p:stCondLst>
                                            <p:cond delay="0"/>
                                          </p:stCondLst>
                                        </p:cTn>
                                        <p:tgtEl>
                                          <p:spTgt spid="202"/>
                                        </p:tgtEl>
                                        <p:attrNameLst>
                                          <p:attrName>style.visibility</p:attrName>
                                        </p:attrNameLst>
                                      </p:cBhvr>
                                      <p:to>
                                        <p:strVal val="visible"/>
                                      </p:to>
                                    </p:set>
                                    <p:anim calcmode="lin" valueType="num">
                                      <p:cBhvr>
                                        <p:cTn id="94" dur="500" fill="hold"/>
                                        <p:tgtEl>
                                          <p:spTgt spid="202"/>
                                        </p:tgtEl>
                                        <p:attrNameLst>
                                          <p:attrName>ppt_w</p:attrName>
                                        </p:attrNameLst>
                                      </p:cBhvr>
                                      <p:tavLst>
                                        <p:tav tm="0">
                                          <p:val>
                                            <p:fltVal val="0"/>
                                          </p:val>
                                        </p:tav>
                                        <p:tav tm="100000">
                                          <p:val>
                                            <p:strVal val="#ppt_w"/>
                                          </p:val>
                                        </p:tav>
                                      </p:tavLst>
                                    </p:anim>
                                    <p:anim calcmode="lin" valueType="num">
                                      <p:cBhvr>
                                        <p:cTn id="95" dur="500" fill="hold"/>
                                        <p:tgtEl>
                                          <p:spTgt spid="202"/>
                                        </p:tgtEl>
                                        <p:attrNameLst>
                                          <p:attrName>ppt_h</p:attrName>
                                        </p:attrNameLst>
                                      </p:cBhvr>
                                      <p:tavLst>
                                        <p:tav tm="0">
                                          <p:val>
                                            <p:fltVal val="0"/>
                                          </p:val>
                                        </p:tav>
                                        <p:tav tm="100000">
                                          <p:val>
                                            <p:strVal val="#ppt_h"/>
                                          </p:val>
                                        </p:tav>
                                      </p:tavLst>
                                    </p:anim>
                                    <p:animEffect transition="in" filter="fade">
                                      <p:cBhvr>
                                        <p:cTn id="96" dur="500"/>
                                        <p:tgtEl>
                                          <p:spTgt spid="202"/>
                                        </p:tgtEl>
                                      </p:cBhvr>
                                    </p:animEffect>
                                  </p:childTnLst>
                                </p:cTn>
                              </p:par>
                            </p:childTnLst>
                          </p:cTn>
                        </p:par>
                      </p:childTnLst>
                    </p:cTn>
                  </p:par>
                  <p:par>
                    <p:cTn id="97" fill="hold">
                      <p:stCondLst>
                        <p:cond delay="indefinite"/>
                      </p:stCondLst>
                      <p:childTnLst>
                        <p:par>
                          <p:cTn id="98" fill="hold">
                            <p:stCondLst>
                              <p:cond delay="0"/>
                            </p:stCondLst>
                            <p:childTnLst>
                              <p:par>
                                <p:cTn id="99" presetID="53" presetClass="entr" presetSubtype="16" fill="hold" grpId="0" nodeType="clickEffect">
                                  <p:stCondLst>
                                    <p:cond delay="0"/>
                                  </p:stCondLst>
                                  <p:childTnLst>
                                    <p:set>
                                      <p:cBhvr>
                                        <p:cTn id="100" dur="1" fill="hold">
                                          <p:stCondLst>
                                            <p:cond delay="0"/>
                                          </p:stCondLst>
                                        </p:cTn>
                                        <p:tgtEl>
                                          <p:spTgt spid="203"/>
                                        </p:tgtEl>
                                        <p:attrNameLst>
                                          <p:attrName>style.visibility</p:attrName>
                                        </p:attrNameLst>
                                      </p:cBhvr>
                                      <p:to>
                                        <p:strVal val="visible"/>
                                      </p:to>
                                    </p:set>
                                    <p:anim calcmode="lin" valueType="num">
                                      <p:cBhvr>
                                        <p:cTn id="101" dur="500" fill="hold"/>
                                        <p:tgtEl>
                                          <p:spTgt spid="203"/>
                                        </p:tgtEl>
                                        <p:attrNameLst>
                                          <p:attrName>ppt_w</p:attrName>
                                        </p:attrNameLst>
                                      </p:cBhvr>
                                      <p:tavLst>
                                        <p:tav tm="0">
                                          <p:val>
                                            <p:fltVal val="0"/>
                                          </p:val>
                                        </p:tav>
                                        <p:tav tm="100000">
                                          <p:val>
                                            <p:strVal val="#ppt_w"/>
                                          </p:val>
                                        </p:tav>
                                      </p:tavLst>
                                    </p:anim>
                                    <p:anim calcmode="lin" valueType="num">
                                      <p:cBhvr>
                                        <p:cTn id="102" dur="500" fill="hold"/>
                                        <p:tgtEl>
                                          <p:spTgt spid="203"/>
                                        </p:tgtEl>
                                        <p:attrNameLst>
                                          <p:attrName>ppt_h</p:attrName>
                                        </p:attrNameLst>
                                      </p:cBhvr>
                                      <p:tavLst>
                                        <p:tav tm="0">
                                          <p:val>
                                            <p:fltVal val="0"/>
                                          </p:val>
                                        </p:tav>
                                        <p:tav tm="100000">
                                          <p:val>
                                            <p:strVal val="#ppt_h"/>
                                          </p:val>
                                        </p:tav>
                                      </p:tavLst>
                                    </p:anim>
                                    <p:animEffect transition="in" filter="fade">
                                      <p:cBhvr>
                                        <p:cTn id="103" dur="500"/>
                                        <p:tgtEl>
                                          <p:spTgt spid="203"/>
                                        </p:tgtEl>
                                      </p:cBhvr>
                                    </p:animEffect>
                                  </p:childTnLst>
                                </p:cTn>
                              </p:par>
                            </p:childTnLst>
                          </p:cTn>
                        </p:par>
                      </p:childTnLst>
                    </p:cTn>
                  </p:par>
                  <p:par>
                    <p:cTn id="104" fill="hold">
                      <p:stCondLst>
                        <p:cond delay="indefinite"/>
                      </p:stCondLst>
                      <p:childTnLst>
                        <p:par>
                          <p:cTn id="105" fill="hold">
                            <p:stCondLst>
                              <p:cond delay="0"/>
                            </p:stCondLst>
                            <p:childTnLst>
                              <p:par>
                                <p:cTn id="106" presetID="53" presetClass="entr" presetSubtype="16" fill="hold" grpId="0" nodeType="clickEffect">
                                  <p:stCondLst>
                                    <p:cond delay="0"/>
                                  </p:stCondLst>
                                  <p:childTnLst>
                                    <p:set>
                                      <p:cBhvr>
                                        <p:cTn id="107" dur="1" fill="hold">
                                          <p:stCondLst>
                                            <p:cond delay="0"/>
                                          </p:stCondLst>
                                        </p:cTn>
                                        <p:tgtEl>
                                          <p:spTgt spid="193"/>
                                        </p:tgtEl>
                                        <p:attrNameLst>
                                          <p:attrName>style.visibility</p:attrName>
                                        </p:attrNameLst>
                                      </p:cBhvr>
                                      <p:to>
                                        <p:strVal val="visible"/>
                                      </p:to>
                                    </p:set>
                                    <p:anim calcmode="lin" valueType="num">
                                      <p:cBhvr>
                                        <p:cTn id="108" dur="500" fill="hold"/>
                                        <p:tgtEl>
                                          <p:spTgt spid="193"/>
                                        </p:tgtEl>
                                        <p:attrNameLst>
                                          <p:attrName>ppt_w</p:attrName>
                                        </p:attrNameLst>
                                      </p:cBhvr>
                                      <p:tavLst>
                                        <p:tav tm="0">
                                          <p:val>
                                            <p:fltVal val="0"/>
                                          </p:val>
                                        </p:tav>
                                        <p:tav tm="100000">
                                          <p:val>
                                            <p:strVal val="#ppt_w"/>
                                          </p:val>
                                        </p:tav>
                                      </p:tavLst>
                                    </p:anim>
                                    <p:anim calcmode="lin" valueType="num">
                                      <p:cBhvr>
                                        <p:cTn id="109" dur="500" fill="hold"/>
                                        <p:tgtEl>
                                          <p:spTgt spid="193"/>
                                        </p:tgtEl>
                                        <p:attrNameLst>
                                          <p:attrName>ppt_h</p:attrName>
                                        </p:attrNameLst>
                                      </p:cBhvr>
                                      <p:tavLst>
                                        <p:tav tm="0">
                                          <p:val>
                                            <p:fltVal val="0"/>
                                          </p:val>
                                        </p:tav>
                                        <p:tav tm="100000">
                                          <p:val>
                                            <p:strVal val="#ppt_h"/>
                                          </p:val>
                                        </p:tav>
                                      </p:tavLst>
                                    </p:anim>
                                    <p:animEffect transition="in" filter="fade">
                                      <p:cBhvr>
                                        <p:cTn id="110" dur="500"/>
                                        <p:tgtEl>
                                          <p:spTgt spid="193"/>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53" presetClass="entr" presetSubtype="16" fill="hold" nodeType="clickEffect">
                                  <p:stCondLst>
                                    <p:cond delay="0"/>
                                  </p:stCondLst>
                                  <p:childTnLst>
                                    <p:set>
                                      <p:cBhvr>
                                        <p:cTn id="114" dur="1" fill="hold">
                                          <p:stCondLst>
                                            <p:cond delay="0"/>
                                          </p:stCondLst>
                                        </p:cTn>
                                        <p:tgtEl>
                                          <p:spTgt spid="19"/>
                                        </p:tgtEl>
                                        <p:attrNameLst>
                                          <p:attrName>style.visibility</p:attrName>
                                        </p:attrNameLst>
                                      </p:cBhvr>
                                      <p:to>
                                        <p:strVal val="visible"/>
                                      </p:to>
                                    </p:set>
                                    <p:anim calcmode="lin" valueType="num">
                                      <p:cBhvr>
                                        <p:cTn id="115" dur="500" fill="hold"/>
                                        <p:tgtEl>
                                          <p:spTgt spid="19"/>
                                        </p:tgtEl>
                                        <p:attrNameLst>
                                          <p:attrName>ppt_w</p:attrName>
                                        </p:attrNameLst>
                                      </p:cBhvr>
                                      <p:tavLst>
                                        <p:tav tm="0">
                                          <p:val>
                                            <p:fltVal val="0"/>
                                          </p:val>
                                        </p:tav>
                                        <p:tav tm="100000">
                                          <p:val>
                                            <p:strVal val="#ppt_w"/>
                                          </p:val>
                                        </p:tav>
                                      </p:tavLst>
                                    </p:anim>
                                    <p:anim calcmode="lin" valueType="num">
                                      <p:cBhvr>
                                        <p:cTn id="116" dur="500" fill="hold"/>
                                        <p:tgtEl>
                                          <p:spTgt spid="19"/>
                                        </p:tgtEl>
                                        <p:attrNameLst>
                                          <p:attrName>ppt_h</p:attrName>
                                        </p:attrNameLst>
                                      </p:cBhvr>
                                      <p:tavLst>
                                        <p:tav tm="0">
                                          <p:val>
                                            <p:fltVal val="0"/>
                                          </p:val>
                                        </p:tav>
                                        <p:tav tm="100000">
                                          <p:val>
                                            <p:strVal val="#ppt_h"/>
                                          </p:val>
                                        </p:tav>
                                      </p:tavLst>
                                    </p:anim>
                                    <p:animEffect transition="in" filter="fade">
                                      <p:cBhvr>
                                        <p:cTn id="117" dur="500"/>
                                        <p:tgtEl>
                                          <p:spTgt spid="19"/>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53" presetClass="entr" presetSubtype="16" fill="hold" grpId="0" nodeType="clickEffect">
                                  <p:stCondLst>
                                    <p:cond delay="0"/>
                                  </p:stCondLst>
                                  <p:childTnLst>
                                    <p:set>
                                      <p:cBhvr>
                                        <p:cTn id="121" dur="1" fill="hold">
                                          <p:stCondLst>
                                            <p:cond delay="0"/>
                                          </p:stCondLst>
                                        </p:cTn>
                                        <p:tgtEl>
                                          <p:spTgt spid="204"/>
                                        </p:tgtEl>
                                        <p:attrNameLst>
                                          <p:attrName>style.visibility</p:attrName>
                                        </p:attrNameLst>
                                      </p:cBhvr>
                                      <p:to>
                                        <p:strVal val="visible"/>
                                      </p:to>
                                    </p:set>
                                    <p:anim calcmode="lin" valueType="num">
                                      <p:cBhvr>
                                        <p:cTn id="122" dur="500" fill="hold"/>
                                        <p:tgtEl>
                                          <p:spTgt spid="204"/>
                                        </p:tgtEl>
                                        <p:attrNameLst>
                                          <p:attrName>ppt_w</p:attrName>
                                        </p:attrNameLst>
                                      </p:cBhvr>
                                      <p:tavLst>
                                        <p:tav tm="0">
                                          <p:val>
                                            <p:fltVal val="0"/>
                                          </p:val>
                                        </p:tav>
                                        <p:tav tm="100000">
                                          <p:val>
                                            <p:strVal val="#ppt_w"/>
                                          </p:val>
                                        </p:tav>
                                      </p:tavLst>
                                    </p:anim>
                                    <p:anim calcmode="lin" valueType="num">
                                      <p:cBhvr>
                                        <p:cTn id="123" dur="500" fill="hold"/>
                                        <p:tgtEl>
                                          <p:spTgt spid="204"/>
                                        </p:tgtEl>
                                        <p:attrNameLst>
                                          <p:attrName>ppt_h</p:attrName>
                                        </p:attrNameLst>
                                      </p:cBhvr>
                                      <p:tavLst>
                                        <p:tav tm="0">
                                          <p:val>
                                            <p:fltVal val="0"/>
                                          </p:val>
                                        </p:tav>
                                        <p:tav tm="100000">
                                          <p:val>
                                            <p:strVal val="#ppt_h"/>
                                          </p:val>
                                        </p:tav>
                                      </p:tavLst>
                                    </p:anim>
                                    <p:animEffect transition="in" filter="fade">
                                      <p:cBhvr>
                                        <p:cTn id="124" dur="500"/>
                                        <p:tgtEl>
                                          <p:spTgt spid="204"/>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53" presetClass="entr" presetSubtype="16" fill="hold" nodeType="clickEffect">
                                  <p:stCondLst>
                                    <p:cond delay="0"/>
                                  </p:stCondLst>
                                  <p:childTnLst>
                                    <p:set>
                                      <p:cBhvr>
                                        <p:cTn id="128" dur="1" fill="hold">
                                          <p:stCondLst>
                                            <p:cond delay="0"/>
                                          </p:stCondLst>
                                        </p:cTn>
                                        <p:tgtEl>
                                          <p:spTgt spid="20"/>
                                        </p:tgtEl>
                                        <p:attrNameLst>
                                          <p:attrName>style.visibility</p:attrName>
                                        </p:attrNameLst>
                                      </p:cBhvr>
                                      <p:to>
                                        <p:strVal val="visible"/>
                                      </p:to>
                                    </p:set>
                                    <p:anim calcmode="lin" valueType="num">
                                      <p:cBhvr>
                                        <p:cTn id="129" dur="500" fill="hold"/>
                                        <p:tgtEl>
                                          <p:spTgt spid="20"/>
                                        </p:tgtEl>
                                        <p:attrNameLst>
                                          <p:attrName>ppt_w</p:attrName>
                                        </p:attrNameLst>
                                      </p:cBhvr>
                                      <p:tavLst>
                                        <p:tav tm="0">
                                          <p:val>
                                            <p:fltVal val="0"/>
                                          </p:val>
                                        </p:tav>
                                        <p:tav tm="100000">
                                          <p:val>
                                            <p:strVal val="#ppt_w"/>
                                          </p:val>
                                        </p:tav>
                                      </p:tavLst>
                                    </p:anim>
                                    <p:anim calcmode="lin" valueType="num">
                                      <p:cBhvr>
                                        <p:cTn id="130" dur="500" fill="hold"/>
                                        <p:tgtEl>
                                          <p:spTgt spid="20"/>
                                        </p:tgtEl>
                                        <p:attrNameLst>
                                          <p:attrName>ppt_h</p:attrName>
                                        </p:attrNameLst>
                                      </p:cBhvr>
                                      <p:tavLst>
                                        <p:tav tm="0">
                                          <p:val>
                                            <p:fltVal val="0"/>
                                          </p:val>
                                        </p:tav>
                                        <p:tav tm="100000">
                                          <p:val>
                                            <p:strVal val="#ppt_h"/>
                                          </p:val>
                                        </p:tav>
                                      </p:tavLst>
                                    </p:anim>
                                    <p:animEffect transition="in" filter="fade">
                                      <p:cBhvr>
                                        <p:cTn id="131" dur="500"/>
                                        <p:tgtEl>
                                          <p:spTgt spid="20"/>
                                        </p:tgtEl>
                                      </p:cBhvr>
                                    </p:animEffec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53" presetClass="entr" presetSubtype="16" fill="hold" grpId="0" nodeType="clickEffect">
                                  <p:stCondLst>
                                    <p:cond delay="0"/>
                                  </p:stCondLst>
                                  <p:childTnLst>
                                    <p:set>
                                      <p:cBhvr>
                                        <p:cTn id="135" dur="1" fill="hold">
                                          <p:stCondLst>
                                            <p:cond delay="0"/>
                                          </p:stCondLst>
                                        </p:cTn>
                                        <p:tgtEl>
                                          <p:spTgt spid="205"/>
                                        </p:tgtEl>
                                        <p:attrNameLst>
                                          <p:attrName>style.visibility</p:attrName>
                                        </p:attrNameLst>
                                      </p:cBhvr>
                                      <p:to>
                                        <p:strVal val="visible"/>
                                      </p:to>
                                    </p:set>
                                    <p:anim calcmode="lin" valueType="num">
                                      <p:cBhvr>
                                        <p:cTn id="136" dur="500" fill="hold"/>
                                        <p:tgtEl>
                                          <p:spTgt spid="205"/>
                                        </p:tgtEl>
                                        <p:attrNameLst>
                                          <p:attrName>ppt_w</p:attrName>
                                        </p:attrNameLst>
                                      </p:cBhvr>
                                      <p:tavLst>
                                        <p:tav tm="0">
                                          <p:val>
                                            <p:fltVal val="0"/>
                                          </p:val>
                                        </p:tav>
                                        <p:tav tm="100000">
                                          <p:val>
                                            <p:strVal val="#ppt_w"/>
                                          </p:val>
                                        </p:tav>
                                      </p:tavLst>
                                    </p:anim>
                                    <p:anim calcmode="lin" valueType="num">
                                      <p:cBhvr>
                                        <p:cTn id="137" dur="500" fill="hold"/>
                                        <p:tgtEl>
                                          <p:spTgt spid="205"/>
                                        </p:tgtEl>
                                        <p:attrNameLst>
                                          <p:attrName>ppt_h</p:attrName>
                                        </p:attrNameLst>
                                      </p:cBhvr>
                                      <p:tavLst>
                                        <p:tav tm="0">
                                          <p:val>
                                            <p:fltVal val="0"/>
                                          </p:val>
                                        </p:tav>
                                        <p:tav tm="100000">
                                          <p:val>
                                            <p:strVal val="#ppt_h"/>
                                          </p:val>
                                        </p:tav>
                                      </p:tavLst>
                                    </p:anim>
                                    <p:animEffect transition="in" filter="fade">
                                      <p:cBhvr>
                                        <p:cTn id="138" dur="500"/>
                                        <p:tgtEl>
                                          <p:spTgt spid="205"/>
                                        </p:tgtEl>
                                      </p:cBhvr>
                                    </p:animEffec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53" presetClass="entr" presetSubtype="16" fill="hold" grpId="0" nodeType="clickEffect">
                                  <p:stCondLst>
                                    <p:cond delay="0"/>
                                  </p:stCondLst>
                                  <p:childTnLst>
                                    <p:set>
                                      <p:cBhvr>
                                        <p:cTn id="142" dur="1" fill="hold">
                                          <p:stCondLst>
                                            <p:cond delay="0"/>
                                          </p:stCondLst>
                                        </p:cTn>
                                        <p:tgtEl>
                                          <p:spTgt spid="199"/>
                                        </p:tgtEl>
                                        <p:attrNameLst>
                                          <p:attrName>style.visibility</p:attrName>
                                        </p:attrNameLst>
                                      </p:cBhvr>
                                      <p:to>
                                        <p:strVal val="visible"/>
                                      </p:to>
                                    </p:set>
                                    <p:anim calcmode="lin" valueType="num">
                                      <p:cBhvr>
                                        <p:cTn id="143" dur="500" fill="hold"/>
                                        <p:tgtEl>
                                          <p:spTgt spid="199"/>
                                        </p:tgtEl>
                                        <p:attrNameLst>
                                          <p:attrName>ppt_w</p:attrName>
                                        </p:attrNameLst>
                                      </p:cBhvr>
                                      <p:tavLst>
                                        <p:tav tm="0">
                                          <p:val>
                                            <p:fltVal val="0"/>
                                          </p:val>
                                        </p:tav>
                                        <p:tav tm="100000">
                                          <p:val>
                                            <p:strVal val="#ppt_w"/>
                                          </p:val>
                                        </p:tav>
                                      </p:tavLst>
                                    </p:anim>
                                    <p:anim calcmode="lin" valueType="num">
                                      <p:cBhvr>
                                        <p:cTn id="144" dur="500" fill="hold"/>
                                        <p:tgtEl>
                                          <p:spTgt spid="199"/>
                                        </p:tgtEl>
                                        <p:attrNameLst>
                                          <p:attrName>ppt_h</p:attrName>
                                        </p:attrNameLst>
                                      </p:cBhvr>
                                      <p:tavLst>
                                        <p:tav tm="0">
                                          <p:val>
                                            <p:fltVal val="0"/>
                                          </p:val>
                                        </p:tav>
                                        <p:tav tm="100000">
                                          <p:val>
                                            <p:strVal val="#ppt_h"/>
                                          </p:val>
                                        </p:tav>
                                      </p:tavLst>
                                    </p:anim>
                                    <p:animEffect transition="in" filter="fade">
                                      <p:cBhvr>
                                        <p:cTn id="145" dur="500"/>
                                        <p:tgtEl>
                                          <p:spTgt spid="199"/>
                                        </p:tgtEl>
                                      </p:cBhvr>
                                    </p:animEffect>
                                  </p:childTnLst>
                                </p:cTn>
                              </p:par>
                            </p:childTnLst>
                          </p:cTn>
                        </p:par>
                      </p:childTnLst>
                    </p:cTn>
                  </p:par>
                  <p:par>
                    <p:cTn id="146" fill="hold" nodeType="clickPar">
                      <p:stCondLst>
                        <p:cond delay="indefinite"/>
                      </p:stCondLst>
                      <p:childTnLst>
                        <p:par>
                          <p:cTn id="147" fill="hold" nodeType="withGroup">
                            <p:stCondLst>
                              <p:cond delay="0"/>
                            </p:stCondLst>
                            <p:childTnLst>
                              <p:par>
                                <p:cTn id="148" presetID="53" presetClass="entr" presetSubtype="16" fill="hold" grpId="0" nodeType="clickEffect">
                                  <p:stCondLst>
                                    <p:cond delay="0"/>
                                  </p:stCondLst>
                                  <p:childTnLst>
                                    <p:set>
                                      <p:cBhvr>
                                        <p:cTn id="149" dur="1" fill="hold">
                                          <p:stCondLst>
                                            <p:cond delay="0"/>
                                          </p:stCondLst>
                                        </p:cTn>
                                        <p:tgtEl>
                                          <p:spTgt spid="206"/>
                                        </p:tgtEl>
                                        <p:attrNameLst>
                                          <p:attrName>style.visibility</p:attrName>
                                        </p:attrNameLst>
                                      </p:cBhvr>
                                      <p:to>
                                        <p:strVal val="visible"/>
                                      </p:to>
                                    </p:set>
                                    <p:anim calcmode="lin" valueType="num">
                                      <p:cBhvr>
                                        <p:cTn id="150" dur="500" fill="hold"/>
                                        <p:tgtEl>
                                          <p:spTgt spid="206"/>
                                        </p:tgtEl>
                                        <p:attrNameLst>
                                          <p:attrName>ppt_w</p:attrName>
                                        </p:attrNameLst>
                                      </p:cBhvr>
                                      <p:tavLst>
                                        <p:tav tm="0">
                                          <p:val>
                                            <p:fltVal val="0"/>
                                          </p:val>
                                        </p:tav>
                                        <p:tav tm="100000">
                                          <p:val>
                                            <p:strVal val="#ppt_w"/>
                                          </p:val>
                                        </p:tav>
                                      </p:tavLst>
                                    </p:anim>
                                    <p:anim calcmode="lin" valueType="num">
                                      <p:cBhvr>
                                        <p:cTn id="151" dur="500" fill="hold"/>
                                        <p:tgtEl>
                                          <p:spTgt spid="206"/>
                                        </p:tgtEl>
                                        <p:attrNameLst>
                                          <p:attrName>ppt_h</p:attrName>
                                        </p:attrNameLst>
                                      </p:cBhvr>
                                      <p:tavLst>
                                        <p:tav tm="0">
                                          <p:val>
                                            <p:fltVal val="0"/>
                                          </p:val>
                                        </p:tav>
                                        <p:tav tm="100000">
                                          <p:val>
                                            <p:strVal val="#ppt_h"/>
                                          </p:val>
                                        </p:tav>
                                      </p:tavLst>
                                    </p:anim>
                                    <p:animEffect transition="in" filter="fade">
                                      <p:cBhvr>
                                        <p:cTn id="152" dur="500"/>
                                        <p:tgtEl>
                                          <p:spTgt spid="206"/>
                                        </p:tgtEl>
                                      </p:cBhvr>
                                    </p:animEffect>
                                  </p:childTnLst>
                                </p:cTn>
                              </p:par>
                            </p:childTnLst>
                          </p:cTn>
                        </p:par>
                      </p:childTnLst>
                    </p:cTn>
                  </p:par>
                  <p:par>
                    <p:cTn id="153" fill="hold">
                      <p:stCondLst>
                        <p:cond delay="indefinite"/>
                      </p:stCondLst>
                      <p:childTnLst>
                        <p:par>
                          <p:cTn id="154" fill="hold">
                            <p:stCondLst>
                              <p:cond delay="0"/>
                            </p:stCondLst>
                            <p:childTnLst>
                              <p:par>
                                <p:cTn id="155" presetID="53" presetClass="exit" presetSubtype="32" fill="hold" grpId="1" nodeType="clickEffect">
                                  <p:stCondLst>
                                    <p:cond delay="0"/>
                                  </p:stCondLst>
                                  <p:childTnLst>
                                    <p:anim calcmode="lin" valueType="num">
                                      <p:cBhvr>
                                        <p:cTn id="156" dur="500"/>
                                        <p:tgtEl>
                                          <p:spTgt spid="140342"/>
                                        </p:tgtEl>
                                        <p:attrNameLst>
                                          <p:attrName>ppt_w</p:attrName>
                                        </p:attrNameLst>
                                      </p:cBhvr>
                                      <p:tavLst>
                                        <p:tav tm="0">
                                          <p:val>
                                            <p:strVal val="ppt_w"/>
                                          </p:val>
                                        </p:tav>
                                        <p:tav tm="100000">
                                          <p:val>
                                            <p:fltVal val="0"/>
                                          </p:val>
                                        </p:tav>
                                      </p:tavLst>
                                    </p:anim>
                                    <p:anim calcmode="lin" valueType="num">
                                      <p:cBhvr>
                                        <p:cTn id="157" dur="500"/>
                                        <p:tgtEl>
                                          <p:spTgt spid="140342"/>
                                        </p:tgtEl>
                                        <p:attrNameLst>
                                          <p:attrName>ppt_h</p:attrName>
                                        </p:attrNameLst>
                                      </p:cBhvr>
                                      <p:tavLst>
                                        <p:tav tm="0">
                                          <p:val>
                                            <p:strVal val="ppt_h"/>
                                          </p:val>
                                        </p:tav>
                                        <p:tav tm="100000">
                                          <p:val>
                                            <p:fltVal val="0"/>
                                          </p:val>
                                        </p:tav>
                                      </p:tavLst>
                                    </p:anim>
                                    <p:animEffect transition="out" filter="fade">
                                      <p:cBhvr>
                                        <p:cTn id="158" dur="500"/>
                                        <p:tgtEl>
                                          <p:spTgt spid="140342"/>
                                        </p:tgtEl>
                                      </p:cBhvr>
                                    </p:animEffect>
                                    <p:set>
                                      <p:cBhvr>
                                        <p:cTn id="159" dur="1" fill="hold">
                                          <p:stCondLst>
                                            <p:cond delay="499"/>
                                          </p:stCondLst>
                                        </p:cTn>
                                        <p:tgtEl>
                                          <p:spTgt spid="140342"/>
                                        </p:tgtEl>
                                        <p:attrNameLst>
                                          <p:attrName>style.visibility</p:attrName>
                                        </p:attrNameLst>
                                      </p:cBhvr>
                                      <p:to>
                                        <p:strVal val="hidden"/>
                                      </p:to>
                                    </p:set>
                                  </p:childTnLst>
                                </p:cTn>
                              </p:par>
                              <p:par>
                                <p:cTn id="160" presetID="53" presetClass="exit" presetSubtype="32" fill="hold" nodeType="withEffect">
                                  <p:stCondLst>
                                    <p:cond delay="0"/>
                                  </p:stCondLst>
                                  <p:childTnLst>
                                    <p:anim calcmode="lin" valueType="num">
                                      <p:cBhvr>
                                        <p:cTn id="161" dur="500"/>
                                        <p:tgtEl>
                                          <p:spTgt spid="202"/>
                                        </p:tgtEl>
                                        <p:attrNameLst>
                                          <p:attrName>ppt_w</p:attrName>
                                        </p:attrNameLst>
                                      </p:cBhvr>
                                      <p:tavLst>
                                        <p:tav tm="0">
                                          <p:val>
                                            <p:strVal val="ppt_w"/>
                                          </p:val>
                                        </p:tav>
                                        <p:tav tm="100000">
                                          <p:val>
                                            <p:fltVal val="0"/>
                                          </p:val>
                                        </p:tav>
                                      </p:tavLst>
                                    </p:anim>
                                    <p:anim calcmode="lin" valueType="num">
                                      <p:cBhvr>
                                        <p:cTn id="162" dur="500"/>
                                        <p:tgtEl>
                                          <p:spTgt spid="202"/>
                                        </p:tgtEl>
                                        <p:attrNameLst>
                                          <p:attrName>ppt_h</p:attrName>
                                        </p:attrNameLst>
                                      </p:cBhvr>
                                      <p:tavLst>
                                        <p:tav tm="0">
                                          <p:val>
                                            <p:strVal val="ppt_h"/>
                                          </p:val>
                                        </p:tav>
                                        <p:tav tm="100000">
                                          <p:val>
                                            <p:fltVal val="0"/>
                                          </p:val>
                                        </p:tav>
                                      </p:tavLst>
                                    </p:anim>
                                    <p:animEffect transition="out" filter="fade">
                                      <p:cBhvr>
                                        <p:cTn id="163" dur="500"/>
                                        <p:tgtEl>
                                          <p:spTgt spid="202"/>
                                        </p:tgtEl>
                                      </p:cBhvr>
                                    </p:animEffect>
                                    <p:set>
                                      <p:cBhvr>
                                        <p:cTn id="164" dur="1" fill="hold">
                                          <p:stCondLst>
                                            <p:cond delay="499"/>
                                          </p:stCondLst>
                                        </p:cTn>
                                        <p:tgtEl>
                                          <p:spTgt spid="202"/>
                                        </p:tgtEl>
                                        <p:attrNameLst>
                                          <p:attrName>style.visibility</p:attrName>
                                        </p:attrNameLst>
                                      </p:cBhvr>
                                      <p:to>
                                        <p:strVal val="hidden"/>
                                      </p:to>
                                    </p:set>
                                  </p:childTnLst>
                                </p:cTn>
                              </p:par>
                              <p:par>
                                <p:cTn id="165" presetID="53" presetClass="exit" presetSubtype="32" fill="hold" grpId="1" nodeType="withEffect">
                                  <p:stCondLst>
                                    <p:cond delay="0"/>
                                  </p:stCondLst>
                                  <p:childTnLst>
                                    <p:anim calcmode="lin" valueType="num">
                                      <p:cBhvr>
                                        <p:cTn id="166" dur="500"/>
                                        <p:tgtEl>
                                          <p:spTgt spid="204"/>
                                        </p:tgtEl>
                                        <p:attrNameLst>
                                          <p:attrName>ppt_w</p:attrName>
                                        </p:attrNameLst>
                                      </p:cBhvr>
                                      <p:tavLst>
                                        <p:tav tm="0">
                                          <p:val>
                                            <p:strVal val="ppt_w"/>
                                          </p:val>
                                        </p:tav>
                                        <p:tav tm="100000">
                                          <p:val>
                                            <p:fltVal val="0"/>
                                          </p:val>
                                        </p:tav>
                                      </p:tavLst>
                                    </p:anim>
                                    <p:anim calcmode="lin" valueType="num">
                                      <p:cBhvr>
                                        <p:cTn id="167" dur="500"/>
                                        <p:tgtEl>
                                          <p:spTgt spid="204"/>
                                        </p:tgtEl>
                                        <p:attrNameLst>
                                          <p:attrName>ppt_h</p:attrName>
                                        </p:attrNameLst>
                                      </p:cBhvr>
                                      <p:tavLst>
                                        <p:tav tm="0">
                                          <p:val>
                                            <p:strVal val="ppt_h"/>
                                          </p:val>
                                        </p:tav>
                                        <p:tav tm="100000">
                                          <p:val>
                                            <p:fltVal val="0"/>
                                          </p:val>
                                        </p:tav>
                                      </p:tavLst>
                                    </p:anim>
                                    <p:animEffect transition="out" filter="fade">
                                      <p:cBhvr>
                                        <p:cTn id="168" dur="500"/>
                                        <p:tgtEl>
                                          <p:spTgt spid="204"/>
                                        </p:tgtEl>
                                      </p:cBhvr>
                                    </p:animEffect>
                                    <p:set>
                                      <p:cBhvr>
                                        <p:cTn id="169" dur="1" fill="hold">
                                          <p:stCondLst>
                                            <p:cond delay="499"/>
                                          </p:stCondLst>
                                        </p:cTn>
                                        <p:tgtEl>
                                          <p:spTgt spid="204"/>
                                        </p:tgtEl>
                                        <p:attrNameLst>
                                          <p:attrName>style.visibility</p:attrName>
                                        </p:attrNameLst>
                                      </p:cBhvr>
                                      <p:to>
                                        <p:strVal val="hidden"/>
                                      </p:to>
                                    </p:set>
                                  </p:childTnLst>
                                </p:cTn>
                              </p:par>
                            </p:childTnLst>
                          </p:cTn>
                        </p:par>
                      </p:childTnLst>
                    </p:cTn>
                  </p:par>
                  <p:par>
                    <p:cTn id="170" fill="hold">
                      <p:stCondLst>
                        <p:cond delay="indefinite"/>
                      </p:stCondLst>
                      <p:childTnLst>
                        <p:par>
                          <p:cTn id="171" fill="hold">
                            <p:stCondLst>
                              <p:cond delay="0"/>
                            </p:stCondLst>
                            <p:childTnLst>
                              <p:par>
                                <p:cTn id="172" presetID="53" presetClass="exit" presetSubtype="32" fill="hold" grpId="1" nodeType="clickEffect">
                                  <p:stCondLst>
                                    <p:cond delay="0"/>
                                  </p:stCondLst>
                                  <p:childTnLst>
                                    <p:anim calcmode="lin" valueType="num">
                                      <p:cBhvr>
                                        <p:cTn id="173" dur="500"/>
                                        <p:tgtEl>
                                          <p:spTgt spid="205"/>
                                        </p:tgtEl>
                                        <p:attrNameLst>
                                          <p:attrName>ppt_w</p:attrName>
                                        </p:attrNameLst>
                                      </p:cBhvr>
                                      <p:tavLst>
                                        <p:tav tm="0">
                                          <p:val>
                                            <p:strVal val="ppt_w"/>
                                          </p:val>
                                        </p:tav>
                                        <p:tav tm="100000">
                                          <p:val>
                                            <p:fltVal val="0"/>
                                          </p:val>
                                        </p:tav>
                                      </p:tavLst>
                                    </p:anim>
                                    <p:anim calcmode="lin" valueType="num">
                                      <p:cBhvr>
                                        <p:cTn id="174" dur="500"/>
                                        <p:tgtEl>
                                          <p:spTgt spid="205"/>
                                        </p:tgtEl>
                                        <p:attrNameLst>
                                          <p:attrName>ppt_h</p:attrName>
                                        </p:attrNameLst>
                                      </p:cBhvr>
                                      <p:tavLst>
                                        <p:tav tm="0">
                                          <p:val>
                                            <p:strVal val="ppt_h"/>
                                          </p:val>
                                        </p:tav>
                                        <p:tav tm="100000">
                                          <p:val>
                                            <p:fltVal val="0"/>
                                          </p:val>
                                        </p:tav>
                                      </p:tavLst>
                                    </p:anim>
                                    <p:animEffect transition="out" filter="fade">
                                      <p:cBhvr>
                                        <p:cTn id="175" dur="500"/>
                                        <p:tgtEl>
                                          <p:spTgt spid="205"/>
                                        </p:tgtEl>
                                      </p:cBhvr>
                                    </p:animEffect>
                                    <p:set>
                                      <p:cBhvr>
                                        <p:cTn id="176" dur="1" fill="hold">
                                          <p:stCondLst>
                                            <p:cond delay="499"/>
                                          </p:stCondLst>
                                        </p:cTn>
                                        <p:tgtEl>
                                          <p:spTgt spid="205"/>
                                        </p:tgtEl>
                                        <p:attrNameLst>
                                          <p:attrName>style.visibility</p:attrName>
                                        </p:attrNameLst>
                                      </p:cBhvr>
                                      <p:to>
                                        <p:strVal val="hidden"/>
                                      </p:to>
                                    </p:set>
                                  </p:childTnLst>
                                </p:cTn>
                              </p:par>
                              <p:par>
                                <p:cTn id="177" presetID="53" presetClass="exit" presetSubtype="32" fill="hold" grpId="1" nodeType="withEffect">
                                  <p:stCondLst>
                                    <p:cond delay="0"/>
                                  </p:stCondLst>
                                  <p:childTnLst>
                                    <p:anim calcmode="lin" valueType="num">
                                      <p:cBhvr>
                                        <p:cTn id="178" dur="500"/>
                                        <p:tgtEl>
                                          <p:spTgt spid="203"/>
                                        </p:tgtEl>
                                        <p:attrNameLst>
                                          <p:attrName>ppt_w</p:attrName>
                                        </p:attrNameLst>
                                      </p:cBhvr>
                                      <p:tavLst>
                                        <p:tav tm="0">
                                          <p:val>
                                            <p:strVal val="ppt_w"/>
                                          </p:val>
                                        </p:tav>
                                        <p:tav tm="100000">
                                          <p:val>
                                            <p:fltVal val="0"/>
                                          </p:val>
                                        </p:tav>
                                      </p:tavLst>
                                    </p:anim>
                                    <p:anim calcmode="lin" valueType="num">
                                      <p:cBhvr>
                                        <p:cTn id="179" dur="500"/>
                                        <p:tgtEl>
                                          <p:spTgt spid="203"/>
                                        </p:tgtEl>
                                        <p:attrNameLst>
                                          <p:attrName>ppt_h</p:attrName>
                                        </p:attrNameLst>
                                      </p:cBhvr>
                                      <p:tavLst>
                                        <p:tav tm="0">
                                          <p:val>
                                            <p:strVal val="ppt_h"/>
                                          </p:val>
                                        </p:tav>
                                        <p:tav tm="100000">
                                          <p:val>
                                            <p:fltVal val="0"/>
                                          </p:val>
                                        </p:tav>
                                      </p:tavLst>
                                    </p:anim>
                                    <p:animEffect transition="out" filter="fade">
                                      <p:cBhvr>
                                        <p:cTn id="180" dur="500"/>
                                        <p:tgtEl>
                                          <p:spTgt spid="203"/>
                                        </p:tgtEl>
                                      </p:cBhvr>
                                    </p:animEffect>
                                    <p:set>
                                      <p:cBhvr>
                                        <p:cTn id="181" dur="1" fill="hold">
                                          <p:stCondLst>
                                            <p:cond delay="499"/>
                                          </p:stCondLst>
                                        </p:cTn>
                                        <p:tgtEl>
                                          <p:spTgt spid="203"/>
                                        </p:tgtEl>
                                        <p:attrNameLst>
                                          <p:attrName>style.visibility</p:attrName>
                                        </p:attrNameLst>
                                      </p:cBhvr>
                                      <p:to>
                                        <p:strVal val="hidden"/>
                                      </p:to>
                                    </p:set>
                                  </p:childTnLst>
                                </p:cTn>
                              </p:par>
                            </p:childTnLst>
                          </p:cTn>
                        </p:par>
                      </p:childTnLst>
                    </p:cTn>
                  </p:par>
                  <p:par>
                    <p:cTn id="182" fill="hold" nodeType="clickPar">
                      <p:stCondLst>
                        <p:cond delay="indefinite"/>
                      </p:stCondLst>
                      <p:childTnLst>
                        <p:par>
                          <p:cTn id="183" fill="hold" nodeType="withGroup">
                            <p:stCondLst>
                              <p:cond delay="0"/>
                            </p:stCondLst>
                            <p:childTnLst>
                              <p:par>
                                <p:cTn id="184" presetID="53" presetClass="entr" presetSubtype="16" fill="hold" nodeType="clickEffect">
                                  <p:stCondLst>
                                    <p:cond delay="0"/>
                                  </p:stCondLst>
                                  <p:childTnLst>
                                    <p:set>
                                      <p:cBhvr>
                                        <p:cTn id="185" dur="1" fill="hold">
                                          <p:stCondLst>
                                            <p:cond delay="0"/>
                                          </p:stCondLst>
                                        </p:cTn>
                                        <p:tgtEl>
                                          <p:spTgt spid="22"/>
                                        </p:tgtEl>
                                        <p:attrNameLst>
                                          <p:attrName>style.visibility</p:attrName>
                                        </p:attrNameLst>
                                      </p:cBhvr>
                                      <p:to>
                                        <p:strVal val="visible"/>
                                      </p:to>
                                    </p:set>
                                    <p:anim calcmode="lin" valueType="num">
                                      <p:cBhvr>
                                        <p:cTn id="186" dur="500" fill="hold"/>
                                        <p:tgtEl>
                                          <p:spTgt spid="22"/>
                                        </p:tgtEl>
                                        <p:attrNameLst>
                                          <p:attrName>ppt_w</p:attrName>
                                        </p:attrNameLst>
                                      </p:cBhvr>
                                      <p:tavLst>
                                        <p:tav tm="0">
                                          <p:val>
                                            <p:fltVal val="0"/>
                                          </p:val>
                                        </p:tav>
                                        <p:tav tm="100000">
                                          <p:val>
                                            <p:strVal val="#ppt_w"/>
                                          </p:val>
                                        </p:tav>
                                      </p:tavLst>
                                    </p:anim>
                                    <p:anim calcmode="lin" valueType="num">
                                      <p:cBhvr>
                                        <p:cTn id="187" dur="500" fill="hold"/>
                                        <p:tgtEl>
                                          <p:spTgt spid="22"/>
                                        </p:tgtEl>
                                        <p:attrNameLst>
                                          <p:attrName>ppt_h</p:attrName>
                                        </p:attrNameLst>
                                      </p:cBhvr>
                                      <p:tavLst>
                                        <p:tav tm="0">
                                          <p:val>
                                            <p:fltVal val="0"/>
                                          </p:val>
                                        </p:tav>
                                        <p:tav tm="100000">
                                          <p:val>
                                            <p:strVal val="#ppt_h"/>
                                          </p:val>
                                        </p:tav>
                                      </p:tavLst>
                                    </p:anim>
                                    <p:animEffect transition="in" filter="fade">
                                      <p:cBhvr>
                                        <p:cTn id="18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animBg="1"/>
      <p:bldP spid="140363" grpId="0" animBg="1"/>
      <p:bldP spid="158" grpId="0" animBg="1"/>
      <p:bldP spid="160" grpId="0" animBg="1"/>
      <p:bldP spid="167" grpId="0" animBg="1"/>
      <p:bldP spid="170" grpId="0" animBg="1"/>
      <p:bldP spid="171" grpId="0" animBg="1"/>
      <p:bldP spid="193" grpId="0" animBg="1"/>
      <p:bldP spid="199" grpId="0" animBg="1"/>
      <p:bldP spid="140342" grpId="0" animBg="1"/>
      <p:bldP spid="140342" grpId="1" animBg="1"/>
      <p:bldP spid="203" grpId="0" animBg="1"/>
      <p:bldP spid="203" grpId="1" animBg="1"/>
      <p:bldP spid="204" grpId="0" animBg="1"/>
      <p:bldP spid="204" grpId="1" animBg="1"/>
      <p:bldP spid="205" grpId="0" animBg="1"/>
      <p:bldP spid="205" grpId="1" animBg="1"/>
      <p:bldP spid="206"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2338" name="组合 180223"/>
          <p:cNvGrpSpPr>
            <a:grpSpLocks/>
          </p:cNvGrpSpPr>
          <p:nvPr/>
        </p:nvGrpSpPr>
        <p:grpSpPr bwMode="auto">
          <a:xfrm>
            <a:off x="6515100" y="1123953"/>
            <a:ext cx="3149600" cy="3103033"/>
            <a:chOff x="4885681" y="843558"/>
            <a:chExt cx="2362199" cy="2326457"/>
          </a:xfrm>
        </p:grpSpPr>
        <p:sp>
          <p:nvSpPr>
            <p:cNvPr id="142483" name="Line 2"/>
            <p:cNvSpPr>
              <a:spLocks noChangeShapeType="1"/>
            </p:cNvSpPr>
            <p:nvPr/>
          </p:nvSpPr>
          <p:spPr bwMode="auto">
            <a:xfrm>
              <a:off x="4885681" y="1384077"/>
              <a:ext cx="1587" cy="17859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2484" name="Line 3"/>
            <p:cNvSpPr>
              <a:spLocks noChangeShapeType="1"/>
            </p:cNvSpPr>
            <p:nvPr/>
          </p:nvSpPr>
          <p:spPr bwMode="auto">
            <a:xfrm>
              <a:off x="6536482" y="1384077"/>
              <a:ext cx="0" cy="17605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2485" name="Line 9"/>
            <p:cNvSpPr>
              <a:spLocks noChangeShapeType="1"/>
            </p:cNvSpPr>
            <p:nvPr/>
          </p:nvSpPr>
          <p:spPr bwMode="auto">
            <a:xfrm flipV="1">
              <a:off x="4887268" y="1695227"/>
              <a:ext cx="200925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2486" name="Rectangle 10"/>
            <p:cNvSpPr>
              <a:spLocks noChangeArrowheads="1"/>
            </p:cNvSpPr>
            <p:nvPr/>
          </p:nvSpPr>
          <p:spPr bwMode="auto">
            <a:xfrm>
              <a:off x="5312717" y="1333277"/>
              <a:ext cx="193516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40"/>
              <a:r>
                <a:rPr lang="en-US" altLang="zh-CN" sz="2400" i="1">
                  <a:solidFill>
                    <a:srgbClr val="000000"/>
                  </a:solidFill>
                  <a:ea typeface="宋体" panose="02010600030101010101" pitchFamily="2" charset="-122"/>
                  <a:cs typeface="Times New Roman" panose="02020603050405020304" pitchFamily="18" charset="0"/>
                </a:rPr>
                <a:t>header</a:t>
              </a:r>
              <a:endParaRPr lang="en-US" altLang="zh-CN" sz="2400">
                <a:solidFill>
                  <a:srgbClr val="000000"/>
                </a:solidFill>
                <a:ea typeface="宋体" panose="02010600030101010101" pitchFamily="2" charset="-122"/>
                <a:cs typeface="Times New Roman" panose="02020603050405020304" pitchFamily="18" charset="0"/>
              </a:endParaRPr>
            </a:p>
          </p:txBody>
        </p:sp>
        <p:sp>
          <p:nvSpPr>
            <p:cNvPr id="142487" name="Rectangle 11"/>
            <p:cNvSpPr>
              <a:spLocks noChangeArrowheads="1"/>
            </p:cNvSpPr>
            <p:nvPr/>
          </p:nvSpPr>
          <p:spPr bwMode="auto">
            <a:xfrm>
              <a:off x="5220072" y="1060227"/>
              <a:ext cx="1168400"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40"/>
              <a:r>
                <a:rPr lang="en-US" altLang="zh-CN" sz="2800" i="1">
                  <a:solidFill>
                    <a:srgbClr val="000000"/>
                  </a:solidFill>
                  <a:ea typeface="宋体" panose="02010600030101010101" pitchFamily="2" charset="-122"/>
                  <a:cs typeface="Times New Roman" panose="02020603050405020304" pitchFamily="18" charset="0"/>
                </a:rPr>
                <a:t>sort</a:t>
              </a:r>
            </a:p>
          </p:txBody>
        </p:sp>
        <p:sp>
          <p:nvSpPr>
            <p:cNvPr id="142488" name="Line 12"/>
            <p:cNvSpPr>
              <a:spLocks noChangeShapeType="1"/>
            </p:cNvSpPr>
            <p:nvPr/>
          </p:nvSpPr>
          <p:spPr bwMode="auto">
            <a:xfrm flipV="1">
              <a:off x="4898380" y="1382490"/>
              <a:ext cx="2020887"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2489" name="Line 13"/>
            <p:cNvSpPr>
              <a:spLocks noChangeShapeType="1"/>
            </p:cNvSpPr>
            <p:nvPr/>
          </p:nvSpPr>
          <p:spPr bwMode="auto">
            <a:xfrm>
              <a:off x="5263506" y="1398365"/>
              <a:ext cx="0" cy="2841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2490" name="Line 14"/>
            <p:cNvSpPr>
              <a:spLocks noChangeShapeType="1"/>
            </p:cNvSpPr>
            <p:nvPr/>
          </p:nvSpPr>
          <p:spPr bwMode="auto">
            <a:xfrm>
              <a:off x="5960418" y="1671092"/>
              <a:ext cx="0" cy="14636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2491" name="Line 3"/>
            <p:cNvSpPr>
              <a:spLocks noChangeShapeType="1"/>
            </p:cNvSpPr>
            <p:nvPr/>
          </p:nvSpPr>
          <p:spPr bwMode="auto">
            <a:xfrm>
              <a:off x="6878216" y="1406575"/>
              <a:ext cx="0" cy="17605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2492" name="Line 95"/>
            <p:cNvSpPr>
              <a:spLocks noChangeShapeType="1"/>
            </p:cNvSpPr>
            <p:nvPr/>
          </p:nvSpPr>
          <p:spPr bwMode="auto">
            <a:xfrm>
              <a:off x="4957428" y="847725"/>
              <a:ext cx="0" cy="666377"/>
            </a:xfrm>
            <a:prstGeom prst="line">
              <a:avLst/>
            </a:prstGeom>
            <a:noFill/>
            <a:ln w="25400">
              <a:solidFill>
                <a:schemeClr val="tx2">
                  <a:lumMod val="60000"/>
                  <a:lumOff val="40000"/>
                </a:schemeClr>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dirty="0">
                <a:solidFill>
                  <a:prstClr val="black"/>
                </a:solidFill>
              </a:endParaRPr>
            </a:p>
          </p:txBody>
        </p:sp>
        <p:sp>
          <p:nvSpPr>
            <p:cNvPr id="142493" name="Line 43"/>
            <p:cNvSpPr>
              <a:spLocks noChangeShapeType="1"/>
            </p:cNvSpPr>
            <p:nvPr/>
          </p:nvSpPr>
          <p:spPr bwMode="auto">
            <a:xfrm>
              <a:off x="4966140" y="843558"/>
              <a:ext cx="181924" cy="0"/>
            </a:xfrm>
            <a:prstGeom prst="line">
              <a:avLst/>
            </a:prstGeom>
            <a:noFill/>
            <a:ln w="25400">
              <a:solidFill>
                <a:schemeClr val="tx2">
                  <a:lumMod val="60000"/>
                  <a:lumOff val="40000"/>
                </a:schemeClr>
              </a:solidFill>
              <a:round/>
              <a:headEnd/>
              <a:tailEnd type="stealth" w="lg" len="lg"/>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grpSp>
      <p:sp>
        <p:nvSpPr>
          <p:cNvPr id="180226" name="Rectangle 3"/>
          <p:cNvSpPr>
            <a:spLocks noGrp="1" noChangeArrowheads="1"/>
          </p:cNvSpPr>
          <p:nvPr>
            <p:ph idx="1"/>
          </p:nvPr>
        </p:nvSpPr>
        <p:spPr>
          <a:xfrm>
            <a:off x="143935" y="3255436"/>
            <a:ext cx="9450917" cy="3534833"/>
          </a:xfrm>
        </p:spPr>
        <p:txBody>
          <a:bodyPr/>
          <a:lstStyle/>
          <a:p>
            <a:pPr>
              <a:lnSpc>
                <a:spcPts val="2400"/>
              </a:lnSpc>
              <a:buNone/>
              <a:defRPr/>
            </a:pPr>
            <a:r>
              <a:rPr lang="en-US" altLang="zh-CN" sz="2400" b="1" i="1" dirty="0">
                <a:solidFill>
                  <a:schemeClr val="tx1"/>
                </a:solidFill>
                <a:ea typeface="楷体_GB2312" pitchFamily="49" charset="-122"/>
                <a:cs typeface="Times New Roman" panose="02020603050405020304" pitchFamily="18" charset="0"/>
              </a:rPr>
              <a:t>P</a:t>
            </a:r>
            <a:r>
              <a:rPr lang="en-US" altLang="zh-CN" sz="2400" b="1" dirty="0">
                <a:solidFill>
                  <a:schemeClr val="tx1"/>
                </a:solidFill>
                <a:ea typeface="楷体_GB2312" pitchFamily="49" charset="-122"/>
                <a:cs typeface="Times New Roman" panose="02020603050405020304" pitchFamily="18" charset="0"/>
              </a:rPr>
              <a:t> </a:t>
            </a:r>
            <a:r>
              <a:rPr lang="en-US" altLang="zh-CN" sz="2400" b="1" dirty="0">
                <a:solidFill>
                  <a:schemeClr val="tx1"/>
                </a:solidFill>
                <a:ea typeface="楷体_GB2312" pitchFamily="49" charset="-122"/>
                <a:cs typeface="Times New Roman" panose="02020603050405020304" pitchFamily="18" charset="0"/>
                <a:sym typeface="Symbol" panose="05050102010706020507" pitchFamily="18" charset="2"/>
              </a:rPr>
              <a:t></a:t>
            </a:r>
            <a:r>
              <a:rPr lang="en-US" altLang="zh-CN" sz="2400" b="1" dirty="0">
                <a:solidFill>
                  <a:schemeClr val="tx1"/>
                </a:solidFill>
                <a:ea typeface="楷体_GB2312" pitchFamily="49" charset="-122"/>
                <a:cs typeface="Times New Roman" panose="02020603050405020304" pitchFamily="18" charset="0"/>
              </a:rPr>
              <a:t> </a:t>
            </a:r>
            <a:r>
              <a:rPr lang="en-US" altLang="zh-CN" sz="2400" b="1" i="1" dirty="0">
                <a:solidFill>
                  <a:srgbClr val="FF0000"/>
                </a:solidFill>
                <a:ea typeface="楷体_GB2312" pitchFamily="49" charset="-122"/>
                <a:cs typeface="Times New Roman" panose="02020603050405020304" pitchFamily="18" charset="0"/>
              </a:rPr>
              <a:t>M</a:t>
            </a:r>
            <a:r>
              <a:rPr lang="en-US" altLang="zh-CN" sz="2400" b="1" i="1" dirty="0">
                <a:ea typeface="楷体_GB2312" pitchFamily="49" charset="-122"/>
                <a:cs typeface="Times New Roman" panose="02020603050405020304" pitchFamily="18" charset="0"/>
              </a:rPr>
              <a:t> </a:t>
            </a:r>
            <a:r>
              <a:rPr lang="en-US" altLang="zh-CN" sz="2400" b="1" i="1" dirty="0">
                <a:solidFill>
                  <a:schemeClr val="tx1"/>
                </a:solidFill>
                <a:ea typeface="楷体_GB2312" pitchFamily="49" charset="-122"/>
                <a:cs typeface="Times New Roman" panose="02020603050405020304" pitchFamily="18" charset="0"/>
              </a:rPr>
              <a:t>D</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zh-CN" altLang="en-US"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addwidth</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top</a:t>
            </a:r>
            <a:r>
              <a:rPr lang="en-US" altLang="zh-CN" sz="2400" b="1" dirty="0">
                <a:solidFill>
                  <a:schemeClr val="tx2">
                    <a:lumMod val="60000"/>
                    <a:lumOff val="40000"/>
                  </a:schemeClr>
                </a:solidFill>
                <a:ea typeface="楷体_GB2312" pitchFamily="49" charset="-122"/>
                <a:cs typeface="Times New Roman" panose="02020603050405020304" pitchFamily="18" charset="0"/>
              </a:rPr>
              <a:t>(</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tblptr</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top</a:t>
            </a:r>
            <a:r>
              <a:rPr lang="en-US" altLang="zh-CN" sz="2400" b="1" dirty="0">
                <a:solidFill>
                  <a:schemeClr val="tx2">
                    <a:lumMod val="60000"/>
                    <a:lumOff val="40000"/>
                  </a:schemeClr>
                </a:solidFill>
                <a:ea typeface="楷体_GB2312" pitchFamily="49" charset="-122"/>
                <a:cs typeface="Times New Roman" panose="02020603050405020304" pitchFamily="18" charset="0"/>
              </a:rPr>
              <a:t>(</a:t>
            </a:r>
            <a:r>
              <a:rPr lang="en-US" altLang="zh-CN" sz="2400" b="1" i="1" dirty="0">
                <a:solidFill>
                  <a:schemeClr val="tx2">
                    <a:lumMod val="60000"/>
                    <a:lumOff val="40000"/>
                  </a:schemeClr>
                </a:solidFill>
                <a:ea typeface="楷体_GB2312" pitchFamily="49" charset="-122"/>
                <a:cs typeface="Times New Roman" panose="02020603050405020304" pitchFamily="18" charset="0"/>
              </a:rPr>
              <a:t>offset</a:t>
            </a:r>
            <a:r>
              <a:rPr lang="en-US" altLang="zh-CN" sz="2400" b="1" dirty="0">
                <a:solidFill>
                  <a:schemeClr val="tx2">
                    <a:lumMod val="60000"/>
                    <a:lumOff val="40000"/>
                  </a:schemeClr>
                </a:solidFill>
                <a:ea typeface="楷体_GB2312" pitchFamily="49" charset="-122"/>
                <a:cs typeface="Times New Roman" panose="02020603050405020304" pitchFamily="18" charset="0"/>
              </a:rPr>
              <a:t>) ); </a:t>
            </a:r>
          </a:p>
          <a:p>
            <a:pPr algn="just" eaLnBrk="1" hangingPunct="1">
              <a:lnSpc>
                <a:spcPts val="2400"/>
              </a:lnSpc>
              <a:spcBef>
                <a:spcPct val="12000"/>
              </a:spcBef>
              <a:buNone/>
              <a:defRPr/>
            </a:pPr>
            <a:r>
              <a:rPr lang="zh-CN" altLang="en-US"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pop</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tblpt</a:t>
            </a:r>
            <a:r>
              <a:rPr lang="en-US" altLang="zh-CN" sz="2400" b="1" dirty="0" err="1">
                <a:solidFill>
                  <a:schemeClr val="tx2">
                    <a:lumMod val="60000"/>
                    <a:lumOff val="40000"/>
                  </a:schemeClr>
                </a:solidFill>
                <a:ea typeface="楷体_GB2312" pitchFamily="49" charset="-122"/>
                <a:cs typeface="Times New Roman" panose="02020603050405020304" pitchFamily="18" charset="0"/>
              </a:rPr>
              <a:t>r</a:t>
            </a:r>
            <a:r>
              <a:rPr lang="en-US" altLang="zh-CN" sz="2400" b="1" dirty="0">
                <a:solidFill>
                  <a:schemeClr val="tx2">
                    <a:lumMod val="60000"/>
                    <a:lumOff val="40000"/>
                  </a:schemeClr>
                </a:solidFill>
                <a:ea typeface="楷体_GB2312" pitchFamily="49" charset="-122"/>
                <a:cs typeface="Times New Roman" panose="02020603050405020304" pitchFamily="18" charset="0"/>
              </a:rPr>
              <a:t> ); </a:t>
            </a:r>
            <a:r>
              <a:rPr lang="en-US" altLang="zh-CN" sz="2400" b="1" i="1" dirty="0">
                <a:solidFill>
                  <a:schemeClr val="tx2">
                    <a:lumMod val="60000"/>
                    <a:lumOff val="40000"/>
                  </a:schemeClr>
                </a:solidFill>
                <a:ea typeface="楷体_GB2312" pitchFamily="49" charset="-122"/>
                <a:cs typeface="Times New Roman" panose="02020603050405020304" pitchFamily="18" charset="0"/>
              </a:rPr>
              <a:t>pop</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offset </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p>
          <a:p>
            <a:pPr algn="just" eaLnBrk="1" hangingPunct="1">
              <a:lnSpc>
                <a:spcPts val="2400"/>
              </a:lnSpc>
              <a:spcBef>
                <a:spcPct val="12000"/>
              </a:spcBef>
              <a:buNone/>
              <a:defRPr/>
            </a:pPr>
            <a:r>
              <a:rPr lang="en-US" altLang="zh-CN" sz="2400" b="1" i="1" dirty="0">
                <a:solidFill>
                  <a:srgbClr val="FF0000"/>
                </a:solidFill>
                <a:ea typeface="楷体_GB2312" pitchFamily="49" charset="-122"/>
                <a:cs typeface="Times New Roman" panose="02020603050405020304" pitchFamily="18" charset="0"/>
              </a:rPr>
              <a:t>M </a:t>
            </a:r>
            <a:r>
              <a:rPr lang="en-US" altLang="zh-CN" sz="2400" b="1" dirty="0">
                <a:solidFill>
                  <a:srgbClr val="FF0000"/>
                </a:solidFill>
                <a:ea typeface="楷体_GB2312" pitchFamily="49" charset="-122"/>
                <a:cs typeface="Times New Roman" panose="02020603050405020304" pitchFamily="18" charset="0"/>
                <a:sym typeface="Symbol" panose="05050102010706020507" pitchFamily="18" charset="2"/>
              </a:rPr>
              <a:t></a:t>
            </a:r>
            <a:r>
              <a:rPr lang="en-US" altLang="zh-CN" sz="2400" b="1" dirty="0">
                <a:solidFill>
                  <a:srgbClr val="FF0000"/>
                </a:solidFill>
                <a:ea typeface="楷体_GB2312" pitchFamily="49" charset="-122"/>
                <a:cs typeface="Times New Roman" panose="02020603050405020304" pitchFamily="18" charset="0"/>
              </a:rPr>
              <a:t> </a:t>
            </a:r>
            <a:r>
              <a:rPr lang="en-US" altLang="zh-CN" sz="2400" b="1" i="1" dirty="0">
                <a:solidFill>
                  <a:srgbClr val="FF0000"/>
                </a:solidFill>
                <a:ea typeface="楷体_GB2312" pitchFamily="49" charset="-122"/>
                <a:cs typeface="Times New Roman" panose="02020603050405020304" pitchFamily="18" charset="0"/>
                <a:sym typeface="Symbol" panose="05050102010706020507" pitchFamily="18" charset="2"/>
              </a:rPr>
              <a:t></a:t>
            </a:r>
            <a:r>
              <a:rPr lang="en-US" altLang="zh-CN" sz="2400" b="1" dirty="0">
                <a:ea typeface="楷体_GB2312" pitchFamily="49" charset="-122"/>
                <a:cs typeface="Times New Roman" panose="02020603050405020304" pitchFamily="18" charset="0"/>
                <a:sym typeface="Symbol" panose="05050102010706020507" pitchFamily="18" charset="2"/>
              </a:rPr>
              <a:t>	</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t </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mktable</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nil </a:t>
            </a:r>
            <a:r>
              <a:rPr lang="en-US" altLang="zh-CN" sz="2400" b="1" dirty="0">
                <a:solidFill>
                  <a:schemeClr val="tx2">
                    <a:lumMod val="60000"/>
                    <a:lumOff val="40000"/>
                  </a:schemeClr>
                </a:solidFill>
                <a:ea typeface="楷体_GB2312" pitchFamily="49" charset="-122"/>
                <a:cs typeface="Times New Roman" panose="02020603050405020304" pitchFamily="18" charset="0"/>
              </a:rPr>
              <a:t>);</a:t>
            </a:r>
          </a:p>
          <a:p>
            <a:pPr algn="just" eaLnBrk="1" hangingPunct="1">
              <a:lnSpc>
                <a:spcPts val="2400"/>
              </a:lnSpc>
              <a:spcBef>
                <a:spcPct val="12000"/>
              </a:spcBef>
              <a:buNone/>
              <a:defRPr/>
            </a:pP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push</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t</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tblptr</a:t>
            </a:r>
            <a:r>
              <a:rPr lang="en-US" altLang="zh-CN" sz="2400" b="1" dirty="0">
                <a:solidFill>
                  <a:schemeClr val="tx2">
                    <a:lumMod val="60000"/>
                    <a:lumOff val="40000"/>
                  </a:schemeClr>
                </a:solidFill>
                <a:ea typeface="楷体_GB2312" pitchFamily="49" charset="-122"/>
                <a:cs typeface="Times New Roman" panose="02020603050405020304" pitchFamily="18" charset="0"/>
              </a:rPr>
              <a:t> ); </a:t>
            </a:r>
            <a:r>
              <a:rPr lang="en-US" altLang="zh-CN" sz="2400" b="1" i="1" dirty="0">
                <a:solidFill>
                  <a:schemeClr val="tx2">
                    <a:lumMod val="60000"/>
                    <a:lumOff val="40000"/>
                  </a:schemeClr>
                </a:solidFill>
                <a:ea typeface="楷体_GB2312" pitchFamily="49" charset="-122"/>
                <a:cs typeface="Times New Roman" panose="02020603050405020304" pitchFamily="18" charset="0"/>
              </a:rPr>
              <a:t>push</a:t>
            </a:r>
            <a:r>
              <a:rPr lang="en-US" altLang="zh-CN" sz="2400" b="1" dirty="0">
                <a:solidFill>
                  <a:schemeClr val="tx2">
                    <a:lumMod val="60000"/>
                    <a:lumOff val="40000"/>
                  </a:schemeClr>
                </a:solidFill>
                <a:ea typeface="楷体_GB2312" pitchFamily="49" charset="-122"/>
                <a:cs typeface="Times New Roman" panose="02020603050405020304" pitchFamily="18" charset="0"/>
              </a:rPr>
              <a:t>( 0, </a:t>
            </a:r>
            <a:r>
              <a:rPr lang="en-US" altLang="zh-CN" sz="2400" b="1" i="1" dirty="0">
                <a:solidFill>
                  <a:schemeClr val="tx2">
                    <a:lumMod val="60000"/>
                    <a:lumOff val="40000"/>
                  </a:schemeClr>
                </a:solidFill>
                <a:ea typeface="楷体_GB2312" pitchFamily="49" charset="-122"/>
                <a:cs typeface="Times New Roman" panose="02020603050405020304" pitchFamily="18" charset="0"/>
              </a:rPr>
              <a:t>offset</a:t>
            </a:r>
            <a:r>
              <a:rPr lang="en-US" altLang="zh-CN" sz="2400" b="1" dirty="0">
                <a:solidFill>
                  <a:schemeClr val="tx2">
                    <a:lumMod val="60000"/>
                    <a:lumOff val="40000"/>
                  </a:schemeClr>
                </a:solidFill>
                <a:ea typeface="楷体_GB2312" pitchFamily="49" charset="-122"/>
                <a:cs typeface="Times New Roman" panose="02020603050405020304" pitchFamily="18" charset="0"/>
              </a:rPr>
              <a:t> ); }</a:t>
            </a:r>
          </a:p>
          <a:p>
            <a:pPr algn="just" eaLnBrk="1" hangingPunct="1">
              <a:lnSpc>
                <a:spcPts val="2400"/>
              </a:lnSpc>
              <a:spcBef>
                <a:spcPct val="12000"/>
              </a:spcBef>
              <a:buNone/>
              <a:defRPr/>
            </a:pPr>
            <a:r>
              <a:rPr lang="en-US" altLang="zh-CN" sz="2400" b="1" i="1" dirty="0">
                <a:solidFill>
                  <a:schemeClr val="tx1"/>
                </a:solidFill>
                <a:ea typeface="楷体_GB2312" pitchFamily="49" charset="-122"/>
                <a:cs typeface="Times New Roman" panose="02020603050405020304" pitchFamily="18" charset="0"/>
              </a:rPr>
              <a:t>D</a:t>
            </a:r>
            <a:r>
              <a:rPr lang="en-US" altLang="zh-CN" sz="2400" b="1" dirty="0">
                <a:solidFill>
                  <a:schemeClr val="tx1"/>
                </a:solidFill>
                <a:ea typeface="楷体_GB2312" pitchFamily="49" charset="-122"/>
                <a:cs typeface="Times New Roman" panose="02020603050405020304" pitchFamily="18" charset="0"/>
              </a:rPr>
              <a:t> </a:t>
            </a:r>
            <a:r>
              <a:rPr lang="en-US" altLang="zh-CN" sz="2400" b="1" dirty="0">
                <a:solidFill>
                  <a:schemeClr val="tx1"/>
                </a:solidFill>
                <a:ea typeface="楷体_GB2312" pitchFamily="49" charset="-122"/>
                <a:cs typeface="Times New Roman" panose="02020603050405020304" pitchFamily="18" charset="0"/>
                <a:sym typeface="Symbol" panose="05050102010706020507" pitchFamily="18" charset="2"/>
              </a:rPr>
              <a:t></a:t>
            </a:r>
            <a:r>
              <a:rPr lang="en-US" altLang="zh-CN" sz="2400" b="1" dirty="0">
                <a:solidFill>
                  <a:schemeClr val="tx1"/>
                </a:solidFill>
                <a:ea typeface="楷体_GB2312" pitchFamily="49" charset="-122"/>
                <a:cs typeface="Times New Roman" panose="02020603050405020304" pitchFamily="18" charset="0"/>
              </a:rPr>
              <a:t> </a:t>
            </a:r>
            <a:r>
              <a:rPr lang="en-US" altLang="zh-CN" sz="2400" b="1" i="1" dirty="0">
                <a:solidFill>
                  <a:schemeClr val="tx1"/>
                </a:solidFill>
                <a:ea typeface="楷体_GB2312" pitchFamily="49" charset="-122"/>
                <a:cs typeface="Times New Roman" panose="02020603050405020304" pitchFamily="18" charset="0"/>
              </a:rPr>
              <a:t>D</a:t>
            </a:r>
            <a:r>
              <a:rPr lang="en-US" altLang="zh-CN" sz="2400" b="1" i="1" baseline="-30000" dirty="0">
                <a:solidFill>
                  <a:schemeClr val="tx1"/>
                </a:solidFill>
                <a:ea typeface="楷体_GB2312" pitchFamily="49" charset="-122"/>
                <a:cs typeface="Times New Roman" panose="02020603050405020304" pitchFamily="18" charset="0"/>
              </a:rPr>
              <a:t>1 </a:t>
            </a:r>
            <a:r>
              <a:rPr lang="en-US" altLang="zh-CN" sz="2400" b="1" dirty="0">
                <a:solidFill>
                  <a:schemeClr val="tx1"/>
                </a:solidFill>
                <a:ea typeface="楷体_GB2312" pitchFamily="49" charset="-122"/>
                <a:cs typeface="Times New Roman" panose="02020603050405020304" pitchFamily="18" charset="0"/>
              </a:rPr>
              <a:t> </a:t>
            </a:r>
            <a:r>
              <a:rPr lang="en-US" altLang="zh-CN" sz="2400" b="1" i="1" dirty="0">
                <a:solidFill>
                  <a:schemeClr val="tx1"/>
                </a:solidFill>
                <a:ea typeface="楷体_GB2312" pitchFamily="49" charset="-122"/>
                <a:cs typeface="Times New Roman" panose="02020603050405020304" pitchFamily="18" charset="0"/>
              </a:rPr>
              <a:t>D</a:t>
            </a:r>
            <a:r>
              <a:rPr lang="en-US" altLang="zh-CN" sz="2400" b="1" i="1" baseline="-30000" dirty="0">
                <a:solidFill>
                  <a:schemeClr val="tx1"/>
                </a:solidFill>
                <a:ea typeface="楷体_GB2312" pitchFamily="49" charset="-122"/>
                <a:cs typeface="Times New Roman" panose="02020603050405020304" pitchFamily="18" charset="0"/>
              </a:rPr>
              <a:t>2</a:t>
            </a:r>
            <a:endParaRPr lang="en-US" altLang="zh-CN" sz="2400" b="1" i="1" dirty="0">
              <a:solidFill>
                <a:schemeClr val="tx1"/>
              </a:solidFill>
              <a:ea typeface="楷体_GB2312" pitchFamily="49" charset="-122"/>
              <a:cs typeface="Times New Roman" panose="02020603050405020304" pitchFamily="18" charset="0"/>
            </a:endParaRPr>
          </a:p>
          <a:p>
            <a:pPr algn="just" eaLnBrk="1" hangingPunct="1">
              <a:lnSpc>
                <a:spcPts val="2400"/>
              </a:lnSpc>
              <a:spcBef>
                <a:spcPct val="12000"/>
              </a:spcBef>
              <a:buNone/>
              <a:defRPr/>
            </a:pPr>
            <a:r>
              <a:rPr lang="en-US" altLang="zh-CN" sz="2400" b="1" i="1" dirty="0" err="1">
                <a:solidFill>
                  <a:schemeClr val="tx1"/>
                </a:solidFill>
                <a:ea typeface="楷体_GB2312" pitchFamily="49" charset="-122"/>
                <a:cs typeface="Times New Roman" panose="02020603050405020304" pitchFamily="18" charset="0"/>
              </a:rPr>
              <a:t>D</a:t>
            </a:r>
            <a:r>
              <a:rPr lang="en-US" altLang="zh-CN" sz="2400" b="1" i="1" baseline="-30000" dirty="0" err="1">
                <a:solidFill>
                  <a:schemeClr val="tx1"/>
                </a:solidFill>
                <a:ea typeface="楷体_GB2312" pitchFamily="49" charset="-122"/>
                <a:cs typeface="Times New Roman" panose="02020603050405020304" pitchFamily="18" charset="0"/>
              </a:rPr>
              <a:t>p</a:t>
            </a:r>
            <a:r>
              <a:rPr lang="en-US" altLang="zh-CN" sz="2400" b="1" i="1" dirty="0">
                <a:solidFill>
                  <a:schemeClr val="tx1"/>
                </a:solidFill>
                <a:ea typeface="楷体_GB2312" pitchFamily="49" charset="-122"/>
                <a:cs typeface="Times New Roman" panose="02020603050405020304" pitchFamily="18" charset="0"/>
              </a:rPr>
              <a:t> </a:t>
            </a:r>
            <a:r>
              <a:rPr lang="en-US" altLang="zh-CN" sz="2400" b="1" dirty="0">
                <a:solidFill>
                  <a:schemeClr val="tx1"/>
                </a:solidFill>
                <a:ea typeface="楷体_GB2312" pitchFamily="49" charset="-122"/>
                <a:cs typeface="Times New Roman" panose="02020603050405020304" pitchFamily="18" charset="0"/>
                <a:sym typeface="Symbol" panose="05050102010706020507" pitchFamily="18" charset="2"/>
              </a:rPr>
              <a:t></a:t>
            </a:r>
            <a:r>
              <a:rPr lang="en-US" altLang="zh-CN" sz="2400" b="1" dirty="0">
                <a:solidFill>
                  <a:schemeClr val="tx1"/>
                </a:solidFill>
                <a:ea typeface="楷体_GB2312" pitchFamily="49" charset="-122"/>
                <a:cs typeface="Times New Roman" panose="02020603050405020304" pitchFamily="18" charset="0"/>
              </a:rPr>
              <a:t> </a:t>
            </a:r>
            <a:r>
              <a:rPr lang="en-US" altLang="zh-CN" sz="2400" b="1" dirty="0" err="1">
                <a:solidFill>
                  <a:schemeClr val="tx1"/>
                </a:solidFill>
                <a:ea typeface="楷体_GB2312" pitchFamily="49" charset="-122"/>
                <a:cs typeface="Times New Roman" panose="02020603050405020304" pitchFamily="18" charset="0"/>
              </a:rPr>
              <a:t>proc</a:t>
            </a:r>
            <a:r>
              <a:rPr lang="en-US" altLang="zh-CN" sz="2400" b="1" dirty="0">
                <a:solidFill>
                  <a:schemeClr val="tx1"/>
                </a:solidFill>
                <a:ea typeface="楷体_GB2312" pitchFamily="49" charset="-122"/>
                <a:cs typeface="Times New Roman" panose="02020603050405020304" pitchFamily="18" charset="0"/>
              </a:rPr>
              <a:t> id ; </a:t>
            </a:r>
            <a:r>
              <a:rPr lang="en-US" altLang="zh-CN" sz="2400" b="1" i="1" dirty="0">
                <a:solidFill>
                  <a:srgbClr val="FF0000"/>
                </a:solidFill>
                <a:ea typeface="楷体_GB2312" pitchFamily="49" charset="-122"/>
                <a:cs typeface="Times New Roman" panose="02020603050405020304" pitchFamily="18" charset="0"/>
              </a:rPr>
              <a:t>N</a:t>
            </a:r>
            <a:r>
              <a:rPr lang="en-US" altLang="zh-CN" sz="2400" b="1" i="1" dirty="0">
                <a:ea typeface="楷体_GB2312" pitchFamily="49" charset="-122"/>
                <a:cs typeface="Times New Roman" panose="02020603050405020304" pitchFamily="18" charset="0"/>
              </a:rPr>
              <a:t> </a:t>
            </a:r>
            <a:r>
              <a:rPr lang="en-US" altLang="zh-CN" sz="2400" b="1" i="1" dirty="0">
                <a:solidFill>
                  <a:schemeClr val="tx1"/>
                </a:solidFill>
                <a:ea typeface="楷体_GB2312" pitchFamily="49" charset="-122"/>
                <a:cs typeface="Times New Roman" panose="02020603050405020304" pitchFamily="18" charset="0"/>
              </a:rPr>
              <a:t>D</a:t>
            </a:r>
            <a:r>
              <a:rPr lang="en-US" altLang="zh-CN" sz="2400" b="1" i="1" baseline="-30000" dirty="0">
                <a:solidFill>
                  <a:schemeClr val="tx1"/>
                </a:solidFill>
                <a:ea typeface="楷体_GB2312" pitchFamily="49" charset="-122"/>
                <a:cs typeface="Times New Roman" panose="02020603050405020304" pitchFamily="18" charset="0"/>
              </a:rPr>
              <a:t>1</a:t>
            </a:r>
            <a:r>
              <a:rPr lang="en-US" altLang="zh-CN" sz="2400" b="1" dirty="0">
                <a:solidFill>
                  <a:schemeClr val="tx1"/>
                </a:solidFill>
                <a:ea typeface="楷体_GB2312" pitchFamily="49" charset="-122"/>
                <a:cs typeface="Times New Roman" panose="02020603050405020304" pitchFamily="18" charset="0"/>
              </a:rPr>
              <a:t> </a:t>
            </a:r>
            <a:r>
              <a:rPr lang="en-US" altLang="zh-CN" sz="2400" b="1" i="1" dirty="0">
                <a:solidFill>
                  <a:schemeClr val="tx1"/>
                </a:solidFill>
                <a:ea typeface="楷体_GB2312" pitchFamily="49" charset="-122"/>
                <a:cs typeface="Times New Roman" panose="02020603050405020304" pitchFamily="18" charset="0"/>
              </a:rPr>
              <a:t>S </a:t>
            </a:r>
            <a:r>
              <a:rPr lang="en-US" altLang="zh-CN" sz="2400" b="1" dirty="0">
                <a:solidFill>
                  <a:schemeClr val="tx2">
                    <a:lumMod val="60000"/>
                    <a:lumOff val="40000"/>
                  </a:schemeClr>
                </a:solidFill>
                <a:ea typeface="楷体_GB2312" pitchFamily="49" charset="-122"/>
                <a:cs typeface="Times New Roman" panose="02020603050405020304" pitchFamily="18" charset="0"/>
              </a:rPr>
              <a:t>{</a:t>
            </a:r>
            <a:r>
              <a:rPr lang="en-US" altLang="zh-CN" sz="2400" b="1" i="1" dirty="0">
                <a:solidFill>
                  <a:schemeClr val="tx2">
                    <a:lumMod val="60000"/>
                    <a:lumOff val="40000"/>
                  </a:schemeClr>
                </a:solidFill>
                <a:ea typeface="楷体_GB2312" pitchFamily="49" charset="-122"/>
                <a:cs typeface="Times New Roman" panose="02020603050405020304" pitchFamily="18" charset="0"/>
              </a:rPr>
              <a:t> t </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top</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tblptr</a:t>
            </a:r>
            <a:r>
              <a:rPr lang="en-US" altLang="zh-CN" sz="2400" b="1" dirty="0">
                <a:solidFill>
                  <a:schemeClr val="tx2">
                    <a:lumMod val="60000"/>
                    <a:lumOff val="40000"/>
                  </a:schemeClr>
                </a:solidFill>
                <a:ea typeface="楷体_GB2312" pitchFamily="49" charset="-122"/>
                <a:cs typeface="Times New Roman" panose="02020603050405020304" pitchFamily="18" charset="0"/>
              </a:rPr>
              <a:t> ); </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addwidth</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t</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top</a:t>
            </a:r>
            <a:r>
              <a:rPr lang="en-US" altLang="zh-CN" sz="2400" b="1" dirty="0">
                <a:solidFill>
                  <a:schemeClr val="tx2">
                    <a:lumMod val="60000"/>
                    <a:lumOff val="40000"/>
                  </a:schemeClr>
                </a:solidFill>
                <a:ea typeface="楷体_GB2312" pitchFamily="49" charset="-122"/>
                <a:cs typeface="Times New Roman" panose="02020603050405020304" pitchFamily="18" charset="0"/>
              </a:rPr>
              <a:t>(</a:t>
            </a:r>
            <a:r>
              <a:rPr lang="en-US" altLang="zh-CN" sz="2400" b="1" i="1" dirty="0">
                <a:solidFill>
                  <a:schemeClr val="tx2">
                    <a:lumMod val="60000"/>
                    <a:lumOff val="40000"/>
                  </a:schemeClr>
                </a:solidFill>
                <a:ea typeface="楷体_GB2312" pitchFamily="49" charset="-122"/>
                <a:cs typeface="Times New Roman" panose="02020603050405020304" pitchFamily="18" charset="0"/>
              </a:rPr>
              <a:t>offset</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p>
          <a:p>
            <a:pPr algn="just" eaLnBrk="1" hangingPunct="1">
              <a:lnSpc>
                <a:spcPts val="2400"/>
              </a:lnSpc>
              <a:spcBef>
                <a:spcPct val="12000"/>
              </a:spcBef>
              <a:buNone/>
              <a:defRPr/>
            </a:pP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pop</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tblptr</a:t>
            </a:r>
            <a:r>
              <a:rPr lang="en-US" altLang="zh-CN" sz="2400" b="1" dirty="0">
                <a:solidFill>
                  <a:schemeClr val="tx2">
                    <a:lumMod val="60000"/>
                    <a:lumOff val="40000"/>
                  </a:schemeClr>
                </a:solidFill>
                <a:ea typeface="楷体_GB2312" pitchFamily="49" charset="-122"/>
                <a:cs typeface="Times New Roman" panose="02020603050405020304" pitchFamily="18" charset="0"/>
              </a:rPr>
              <a:t> ); </a:t>
            </a:r>
            <a:r>
              <a:rPr lang="en-US" altLang="zh-CN" sz="2400" b="1" i="1" dirty="0">
                <a:solidFill>
                  <a:schemeClr val="tx2">
                    <a:lumMod val="60000"/>
                    <a:lumOff val="40000"/>
                  </a:schemeClr>
                </a:solidFill>
                <a:ea typeface="楷体_GB2312" pitchFamily="49" charset="-122"/>
                <a:cs typeface="Times New Roman" panose="02020603050405020304" pitchFamily="18" charset="0"/>
              </a:rPr>
              <a:t>pop</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offset</a:t>
            </a:r>
            <a:r>
              <a:rPr lang="en-US" altLang="zh-CN" sz="2400" b="1" dirty="0">
                <a:solidFill>
                  <a:schemeClr val="tx2">
                    <a:lumMod val="60000"/>
                    <a:lumOff val="40000"/>
                  </a:schemeClr>
                </a:solidFill>
                <a:ea typeface="楷体_GB2312" pitchFamily="49" charset="-122"/>
                <a:cs typeface="Times New Roman" panose="02020603050405020304" pitchFamily="18" charset="0"/>
              </a:rPr>
              <a:t> ); </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enterproc</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top</a:t>
            </a:r>
            <a:r>
              <a:rPr lang="en-US" altLang="zh-CN" sz="2400" b="1" dirty="0">
                <a:solidFill>
                  <a:schemeClr val="tx2">
                    <a:lumMod val="60000"/>
                    <a:lumOff val="40000"/>
                  </a:schemeClr>
                </a:solidFill>
                <a:ea typeface="楷体_GB2312" pitchFamily="49" charset="-122"/>
                <a:cs typeface="Times New Roman" panose="02020603050405020304" pitchFamily="18" charset="0"/>
              </a:rPr>
              <a:t>(</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tblptr</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dirty="0" err="1">
                <a:solidFill>
                  <a:schemeClr val="tx2">
                    <a:lumMod val="60000"/>
                    <a:lumOff val="40000"/>
                  </a:schemeClr>
                </a:solidFill>
                <a:ea typeface="楷体_GB2312" pitchFamily="49" charset="-122"/>
                <a:cs typeface="Times New Roman" panose="02020603050405020304" pitchFamily="18" charset="0"/>
              </a:rPr>
              <a:t>id.</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lexeme</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t</a:t>
            </a:r>
            <a:r>
              <a:rPr lang="en-US" altLang="zh-CN" sz="2400" b="1" dirty="0">
                <a:solidFill>
                  <a:schemeClr val="tx2">
                    <a:lumMod val="60000"/>
                    <a:lumOff val="40000"/>
                  </a:schemeClr>
                </a:solidFill>
                <a:ea typeface="楷体_GB2312" pitchFamily="49" charset="-122"/>
                <a:cs typeface="Times New Roman" panose="02020603050405020304" pitchFamily="18" charset="0"/>
              </a:rPr>
              <a:t> ); }</a:t>
            </a:r>
          </a:p>
          <a:p>
            <a:pPr algn="just" eaLnBrk="1" hangingPunct="1">
              <a:lnSpc>
                <a:spcPts val="2400"/>
              </a:lnSpc>
              <a:spcBef>
                <a:spcPct val="12000"/>
              </a:spcBef>
              <a:buNone/>
              <a:defRPr/>
            </a:pPr>
            <a:r>
              <a:rPr lang="en-US" altLang="zh-CN" sz="2400" b="1" i="1" dirty="0" err="1">
                <a:solidFill>
                  <a:schemeClr val="tx1"/>
                </a:solidFill>
                <a:ea typeface="楷体_GB2312" pitchFamily="49" charset="-122"/>
                <a:cs typeface="Times New Roman" panose="02020603050405020304" pitchFamily="18" charset="0"/>
              </a:rPr>
              <a:t>D</a:t>
            </a:r>
            <a:r>
              <a:rPr lang="en-US" altLang="zh-CN" sz="2400" b="1" i="1" baseline="-30000" dirty="0" err="1">
                <a:solidFill>
                  <a:schemeClr val="tx1"/>
                </a:solidFill>
                <a:ea typeface="楷体_GB2312" pitchFamily="49" charset="-122"/>
                <a:cs typeface="Times New Roman" panose="02020603050405020304" pitchFamily="18" charset="0"/>
              </a:rPr>
              <a:t>v</a:t>
            </a:r>
            <a:r>
              <a:rPr lang="en-US" altLang="zh-CN" sz="2400" b="1" dirty="0">
                <a:solidFill>
                  <a:schemeClr val="tx1"/>
                </a:solidFill>
                <a:ea typeface="楷体_GB2312" pitchFamily="49" charset="-122"/>
                <a:cs typeface="Times New Roman" panose="02020603050405020304" pitchFamily="18" charset="0"/>
                <a:sym typeface="Symbol" panose="05050102010706020507" pitchFamily="18" charset="2"/>
              </a:rPr>
              <a:t> </a:t>
            </a:r>
            <a:r>
              <a:rPr lang="en-US" altLang="zh-CN" sz="2400" b="1" dirty="0">
                <a:solidFill>
                  <a:schemeClr val="tx1"/>
                </a:solidFill>
                <a:ea typeface="楷体_GB2312" pitchFamily="49" charset="-122"/>
                <a:cs typeface="Times New Roman" panose="02020603050405020304" pitchFamily="18" charset="0"/>
              </a:rPr>
              <a:t>id: </a:t>
            </a:r>
            <a:r>
              <a:rPr lang="en-US" altLang="zh-CN" sz="2400" b="1" i="1" dirty="0">
                <a:solidFill>
                  <a:schemeClr val="tx1"/>
                </a:solidFill>
                <a:ea typeface="楷体_GB2312" pitchFamily="49" charset="-122"/>
                <a:cs typeface="Times New Roman" panose="02020603050405020304" pitchFamily="18" charset="0"/>
              </a:rPr>
              <a:t>T</a:t>
            </a:r>
            <a:r>
              <a:rPr lang="en-US" altLang="zh-CN" sz="2400" b="1" dirty="0">
                <a:solidFill>
                  <a:schemeClr val="tx1"/>
                </a:solidFill>
                <a:ea typeface="楷体_GB2312" pitchFamily="49" charset="-122"/>
                <a:cs typeface="Times New Roman" panose="02020603050405020304" pitchFamily="18" charset="0"/>
              </a:rPr>
              <a:t> ; </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enter</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top</a:t>
            </a:r>
            <a:r>
              <a:rPr lang="en-US" altLang="zh-CN" sz="2400" b="1" dirty="0">
                <a:solidFill>
                  <a:schemeClr val="tx2">
                    <a:lumMod val="60000"/>
                    <a:lumOff val="40000"/>
                  </a:schemeClr>
                </a:solidFill>
                <a:ea typeface="楷体_GB2312" pitchFamily="49" charset="-122"/>
                <a:cs typeface="Times New Roman" panose="02020603050405020304" pitchFamily="18" charset="0"/>
              </a:rPr>
              <a:t>(</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tblptr</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dirty="0" err="1">
                <a:solidFill>
                  <a:schemeClr val="tx2">
                    <a:lumMod val="60000"/>
                    <a:lumOff val="40000"/>
                  </a:schemeClr>
                </a:solidFill>
                <a:ea typeface="楷体_GB2312" pitchFamily="49" charset="-122"/>
                <a:cs typeface="Times New Roman" panose="02020603050405020304" pitchFamily="18" charset="0"/>
              </a:rPr>
              <a:t>id.</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lexeme</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T.type</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top</a:t>
            </a:r>
            <a:r>
              <a:rPr lang="en-US" altLang="zh-CN" sz="2400" b="1" dirty="0">
                <a:solidFill>
                  <a:schemeClr val="tx2">
                    <a:lumMod val="60000"/>
                    <a:lumOff val="40000"/>
                  </a:schemeClr>
                </a:solidFill>
                <a:ea typeface="楷体_GB2312" pitchFamily="49" charset="-122"/>
                <a:cs typeface="Times New Roman" panose="02020603050405020304" pitchFamily="18" charset="0"/>
              </a:rPr>
              <a:t>(</a:t>
            </a:r>
            <a:r>
              <a:rPr lang="en-US" altLang="zh-CN" sz="2400" b="1" i="1" dirty="0">
                <a:solidFill>
                  <a:schemeClr val="tx2">
                    <a:lumMod val="60000"/>
                    <a:lumOff val="40000"/>
                  </a:schemeClr>
                </a:solidFill>
                <a:ea typeface="楷体_GB2312" pitchFamily="49" charset="-122"/>
                <a:cs typeface="Times New Roman" panose="02020603050405020304" pitchFamily="18" charset="0"/>
              </a:rPr>
              <a:t>offset</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p>
          <a:p>
            <a:pPr algn="just" eaLnBrk="1" hangingPunct="1">
              <a:lnSpc>
                <a:spcPts val="2400"/>
              </a:lnSpc>
              <a:spcBef>
                <a:spcPct val="12000"/>
              </a:spcBef>
              <a:buNone/>
              <a:defRPr/>
            </a:pP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top</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offset</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zh-CN" altLang="en-US"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top</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offset</a:t>
            </a:r>
            <a:r>
              <a:rPr lang="zh-CN" altLang="en-US" sz="2400" b="1" dirty="0">
                <a:solidFill>
                  <a:schemeClr val="tx2">
                    <a:lumMod val="60000"/>
                    <a:lumOff val="40000"/>
                  </a:schemeClr>
                </a:solidFill>
                <a:ea typeface="楷体_GB2312" pitchFamily="49" charset="-122"/>
                <a:cs typeface="Times New Roman" panose="02020603050405020304" pitchFamily="18" charset="0"/>
              </a:rPr>
              <a:t>）</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T.width</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p>
          <a:p>
            <a:pPr algn="just" eaLnBrk="1" hangingPunct="1">
              <a:lnSpc>
                <a:spcPts val="2400"/>
              </a:lnSpc>
              <a:spcBef>
                <a:spcPct val="12000"/>
              </a:spcBef>
              <a:buNone/>
              <a:defRPr/>
            </a:pPr>
            <a:r>
              <a:rPr lang="en-US" altLang="zh-CN" sz="2400" b="1" i="1" dirty="0">
                <a:solidFill>
                  <a:srgbClr val="FF0000"/>
                </a:solidFill>
                <a:ea typeface="楷体_GB2312" pitchFamily="49" charset="-122"/>
                <a:cs typeface="Times New Roman" panose="02020603050405020304" pitchFamily="18" charset="0"/>
              </a:rPr>
              <a:t>N </a:t>
            </a:r>
            <a:r>
              <a:rPr lang="en-US" altLang="zh-CN" sz="2400" b="1" dirty="0">
                <a:solidFill>
                  <a:srgbClr val="FF0000"/>
                </a:solidFill>
                <a:ea typeface="楷体_GB2312" pitchFamily="49" charset="-122"/>
                <a:cs typeface="Times New Roman" panose="02020603050405020304" pitchFamily="18" charset="0"/>
                <a:sym typeface="Symbol" panose="05050102010706020507" pitchFamily="18" charset="2"/>
              </a:rPr>
              <a:t></a:t>
            </a:r>
            <a:r>
              <a:rPr lang="en-US" altLang="zh-CN" sz="2400" b="1" dirty="0">
                <a:solidFill>
                  <a:srgbClr val="FF0000"/>
                </a:solidFill>
                <a:ea typeface="楷体_GB2312" pitchFamily="49" charset="-122"/>
                <a:cs typeface="Times New Roman" panose="02020603050405020304" pitchFamily="18" charset="0"/>
              </a:rPr>
              <a:t> </a:t>
            </a:r>
            <a:r>
              <a:rPr lang="en-US" altLang="zh-CN" sz="2400" b="1" dirty="0">
                <a:solidFill>
                  <a:srgbClr val="FF0000"/>
                </a:solidFill>
                <a:ea typeface="楷体_GB2312" pitchFamily="49" charset="-122"/>
                <a:cs typeface="Times New Roman" panose="02020603050405020304" pitchFamily="18" charset="0"/>
                <a:sym typeface="Symbol" panose="05050102010706020507" pitchFamily="18" charset="2"/>
              </a:rPr>
              <a:t></a:t>
            </a:r>
            <a:r>
              <a:rPr lang="en-US" altLang="zh-CN" sz="2400" b="1" dirty="0">
                <a:ea typeface="楷体_GB2312" pitchFamily="49" charset="-122"/>
                <a:cs typeface="Times New Roman" panose="02020603050405020304" pitchFamily="18" charset="0"/>
                <a:sym typeface="Symbol" panose="05050102010706020507" pitchFamily="18" charset="2"/>
              </a:rPr>
              <a:t>	</a:t>
            </a:r>
            <a:r>
              <a:rPr lang="en-US" altLang="zh-CN" sz="2400" b="1" dirty="0">
                <a:solidFill>
                  <a:schemeClr val="tx2">
                    <a:lumMod val="60000"/>
                    <a:lumOff val="40000"/>
                  </a:schemeClr>
                </a:solidFill>
                <a:ea typeface="楷体_GB2312" pitchFamily="49" charset="-122"/>
                <a:cs typeface="Times New Roman" panose="02020603050405020304" pitchFamily="18" charset="0"/>
              </a:rPr>
              <a:t>{</a:t>
            </a:r>
            <a:r>
              <a:rPr lang="en-US" altLang="zh-CN" sz="2400" b="1" i="1" dirty="0">
                <a:solidFill>
                  <a:schemeClr val="tx2">
                    <a:lumMod val="60000"/>
                    <a:lumOff val="40000"/>
                  </a:schemeClr>
                </a:solidFill>
                <a:ea typeface="楷体_GB2312" pitchFamily="49" charset="-122"/>
                <a:cs typeface="Times New Roman" panose="02020603050405020304" pitchFamily="18" charset="0"/>
              </a:rPr>
              <a:t> t </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mktable</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top</a:t>
            </a:r>
            <a:r>
              <a:rPr lang="en-US" altLang="zh-CN" sz="2400" b="1" dirty="0">
                <a:solidFill>
                  <a:schemeClr val="tx2">
                    <a:lumMod val="60000"/>
                    <a:lumOff val="40000"/>
                  </a:schemeClr>
                </a:solidFill>
                <a:ea typeface="楷体_GB2312" pitchFamily="49" charset="-122"/>
                <a:cs typeface="Times New Roman" panose="02020603050405020304" pitchFamily="18" charset="0"/>
              </a:rPr>
              <a:t>(</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tblptr</a:t>
            </a:r>
            <a:r>
              <a:rPr lang="en-US" altLang="zh-CN" sz="2400" b="1" dirty="0">
                <a:solidFill>
                  <a:schemeClr val="tx2">
                    <a:lumMod val="60000"/>
                    <a:lumOff val="40000"/>
                  </a:schemeClr>
                </a:solidFill>
                <a:ea typeface="楷体_GB2312" pitchFamily="49" charset="-122"/>
                <a:cs typeface="Times New Roman" panose="02020603050405020304" pitchFamily="18" charset="0"/>
              </a:rPr>
              <a:t>) ); </a:t>
            </a:r>
            <a:r>
              <a:rPr lang="en-US" altLang="zh-CN" sz="2400" b="1" i="1" dirty="0">
                <a:solidFill>
                  <a:schemeClr val="tx2">
                    <a:lumMod val="60000"/>
                    <a:lumOff val="40000"/>
                  </a:schemeClr>
                </a:solidFill>
                <a:ea typeface="楷体_GB2312" pitchFamily="49" charset="-122"/>
                <a:cs typeface="Times New Roman" panose="02020603050405020304" pitchFamily="18" charset="0"/>
              </a:rPr>
              <a:t>push</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t</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tblptr</a:t>
            </a:r>
            <a:r>
              <a:rPr lang="en-US" altLang="zh-CN" sz="2400" b="1" dirty="0">
                <a:solidFill>
                  <a:schemeClr val="tx2">
                    <a:lumMod val="60000"/>
                    <a:lumOff val="40000"/>
                  </a:schemeClr>
                </a:solidFill>
                <a:ea typeface="楷体_GB2312" pitchFamily="49" charset="-122"/>
                <a:cs typeface="Times New Roman" panose="02020603050405020304" pitchFamily="18" charset="0"/>
              </a:rPr>
              <a:t> ); </a:t>
            </a:r>
            <a:r>
              <a:rPr lang="en-US" altLang="zh-CN" sz="2400" b="1" i="1" dirty="0">
                <a:solidFill>
                  <a:schemeClr val="tx2">
                    <a:lumMod val="60000"/>
                    <a:lumOff val="40000"/>
                  </a:schemeClr>
                </a:solidFill>
                <a:ea typeface="楷体_GB2312" pitchFamily="49" charset="-122"/>
                <a:cs typeface="Times New Roman" panose="02020603050405020304" pitchFamily="18" charset="0"/>
              </a:rPr>
              <a:t>push</a:t>
            </a:r>
            <a:r>
              <a:rPr lang="en-US" altLang="zh-CN" sz="2400" b="1" dirty="0">
                <a:solidFill>
                  <a:schemeClr val="tx2">
                    <a:lumMod val="60000"/>
                    <a:lumOff val="40000"/>
                  </a:schemeClr>
                </a:solidFill>
                <a:ea typeface="楷体_GB2312" pitchFamily="49" charset="-122"/>
                <a:cs typeface="Times New Roman" panose="02020603050405020304" pitchFamily="18" charset="0"/>
              </a:rPr>
              <a:t>( 0, </a:t>
            </a:r>
            <a:r>
              <a:rPr lang="en-US" altLang="zh-CN" sz="2400" b="1" i="1" dirty="0">
                <a:solidFill>
                  <a:schemeClr val="tx2">
                    <a:lumMod val="60000"/>
                    <a:lumOff val="40000"/>
                  </a:schemeClr>
                </a:solidFill>
                <a:ea typeface="楷体_GB2312" pitchFamily="49" charset="-122"/>
                <a:cs typeface="Times New Roman" panose="02020603050405020304" pitchFamily="18" charset="0"/>
              </a:rPr>
              <a:t>offset</a:t>
            </a:r>
            <a:r>
              <a:rPr lang="en-US" altLang="zh-CN" sz="2400" b="1" dirty="0">
                <a:solidFill>
                  <a:schemeClr val="tx2">
                    <a:lumMod val="60000"/>
                    <a:lumOff val="40000"/>
                  </a:schemeClr>
                </a:solidFill>
                <a:ea typeface="楷体_GB2312" pitchFamily="49" charset="-122"/>
                <a:cs typeface="Times New Roman" panose="02020603050405020304" pitchFamily="18" charset="0"/>
              </a:rPr>
              <a:t> ); } </a:t>
            </a:r>
            <a:endParaRPr lang="zh-CN" altLang="en-US" sz="2400" b="1" dirty="0">
              <a:solidFill>
                <a:schemeClr val="tx2">
                  <a:lumMod val="60000"/>
                  <a:lumOff val="40000"/>
                </a:schemeClr>
              </a:solidFill>
              <a:ea typeface="楷体_GB2312" pitchFamily="49" charset="-122"/>
              <a:cs typeface="Times New Roman" panose="02020603050405020304" pitchFamily="18" charset="0"/>
            </a:endParaRPr>
          </a:p>
        </p:txBody>
      </p:sp>
      <p:sp>
        <p:nvSpPr>
          <p:cNvPr id="142340" name="Rectangle 2"/>
          <p:cNvSpPr>
            <a:spLocks noGrp="1" noChangeArrowheads="1"/>
          </p:cNvSpPr>
          <p:nvPr>
            <p:ph type="title"/>
          </p:nvPr>
        </p:nvSpPr>
        <p:spPr>
          <a:xfrm>
            <a:off x="1007533" y="357719"/>
            <a:ext cx="10574867" cy="478367"/>
          </a:xfrm>
        </p:spPr>
        <p:txBody>
          <a:bodyPr/>
          <a:lstStyle/>
          <a:p>
            <a:r>
              <a:rPr lang="zh-CN" altLang="en-US" sz="400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例</a:t>
            </a:r>
            <a:endParaRPr lang="zh-CN" altLang="en-US" sz="4000" i="1">
              <a:solidFill>
                <a:schemeClr val="tx1"/>
              </a:solidFill>
              <a:ea typeface="楷体_GB2312" pitchFamily="49" charset="-122"/>
              <a:cs typeface="Times New Roman" panose="02020603050405020304" pitchFamily="18" charset="0"/>
            </a:endParaRPr>
          </a:p>
        </p:txBody>
      </p:sp>
      <p:sp>
        <p:nvSpPr>
          <p:cNvPr id="63" name="Line 103"/>
          <p:cNvSpPr>
            <a:spLocks noChangeShapeType="1"/>
          </p:cNvSpPr>
          <p:nvPr/>
        </p:nvSpPr>
        <p:spPr bwMode="auto">
          <a:xfrm flipH="1" flipV="1">
            <a:off x="9014886" y="3266017"/>
            <a:ext cx="359833" cy="0"/>
          </a:xfrm>
          <a:prstGeom prst="line">
            <a:avLst/>
          </a:prstGeom>
          <a:noFill/>
          <a:ln w="25400">
            <a:solidFill>
              <a:srgbClr val="FF0000"/>
            </a:solidFill>
            <a:round/>
            <a:headEnd/>
            <a:tailEnd/>
          </a:ln>
        </p:spPr>
        <p:txBody>
          <a:bodyPr lIns="91440" tIns="45720" rIns="91440" bIns="45720"/>
          <a:lstStyle/>
          <a:p>
            <a:pPr defTabSz="1219140">
              <a:defRPr/>
            </a:pPr>
            <a:endParaRPr lang="zh-CN" altLang="en-US" sz="2400">
              <a:solidFill>
                <a:prstClr val="black"/>
              </a:solidFill>
            </a:endParaRPr>
          </a:p>
        </p:txBody>
      </p:sp>
      <p:grpSp>
        <p:nvGrpSpPr>
          <p:cNvPr id="142342" name="组合 180241"/>
          <p:cNvGrpSpPr>
            <a:grpSpLocks/>
          </p:cNvGrpSpPr>
          <p:nvPr/>
        </p:nvGrpSpPr>
        <p:grpSpPr bwMode="auto">
          <a:xfrm>
            <a:off x="8904819" y="-122767"/>
            <a:ext cx="2984500" cy="1932517"/>
            <a:chOff x="6678686" y="-92546"/>
            <a:chExt cx="2238896" cy="1449933"/>
          </a:xfrm>
        </p:grpSpPr>
        <p:sp>
          <p:nvSpPr>
            <p:cNvPr id="142473" name="Rectangle 15"/>
            <p:cNvSpPr>
              <a:spLocks noChangeArrowheads="1"/>
            </p:cNvSpPr>
            <p:nvPr/>
          </p:nvSpPr>
          <p:spPr bwMode="auto">
            <a:xfrm>
              <a:off x="7488832" y="-92546"/>
              <a:ext cx="14287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40"/>
              <a:r>
                <a:rPr lang="en-US" altLang="zh-CN" sz="2800" i="1">
                  <a:solidFill>
                    <a:srgbClr val="000000"/>
                  </a:solidFill>
                  <a:ea typeface="宋体" panose="02010600030101010101" pitchFamily="2" charset="-122"/>
                  <a:cs typeface="Times New Roman" panose="02020603050405020304" pitchFamily="18" charset="0"/>
                </a:rPr>
                <a:t>readarrary</a:t>
              </a:r>
            </a:p>
          </p:txBody>
        </p:sp>
        <p:sp>
          <p:nvSpPr>
            <p:cNvPr id="142474" name="Line 17"/>
            <p:cNvSpPr>
              <a:spLocks noChangeShapeType="1"/>
            </p:cNvSpPr>
            <p:nvPr/>
          </p:nvSpPr>
          <p:spPr bwMode="auto">
            <a:xfrm>
              <a:off x="7491461" y="283691"/>
              <a:ext cx="0" cy="5921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2475" name="Line 18"/>
            <p:cNvSpPr>
              <a:spLocks noChangeShapeType="1"/>
            </p:cNvSpPr>
            <p:nvPr/>
          </p:nvSpPr>
          <p:spPr bwMode="auto">
            <a:xfrm>
              <a:off x="8783140" y="283691"/>
              <a:ext cx="1587" cy="6207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2476" name="Line 20"/>
            <p:cNvSpPr>
              <a:spLocks noChangeShapeType="1"/>
            </p:cNvSpPr>
            <p:nvPr/>
          </p:nvSpPr>
          <p:spPr bwMode="auto">
            <a:xfrm flipV="1">
              <a:off x="7493048" y="577380"/>
              <a:ext cx="128587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2477" name="Rectangle 21"/>
            <p:cNvSpPr>
              <a:spLocks noChangeArrowheads="1"/>
            </p:cNvSpPr>
            <p:nvPr/>
          </p:nvSpPr>
          <p:spPr bwMode="auto">
            <a:xfrm>
              <a:off x="7735936" y="210840"/>
              <a:ext cx="1119212"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40"/>
              <a:r>
                <a:rPr lang="en-US" altLang="zh-CN" sz="2400" i="1">
                  <a:solidFill>
                    <a:srgbClr val="000000"/>
                  </a:solidFill>
                  <a:ea typeface="宋体" panose="02010600030101010101" pitchFamily="2" charset="-122"/>
                  <a:cs typeface="Times New Roman" panose="02020603050405020304" pitchFamily="18" charset="0"/>
                </a:rPr>
                <a:t>header</a:t>
              </a:r>
              <a:endParaRPr lang="en-US" altLang="zh-CN" sz="2800" i="1">
                <a:solidFill>
                  <a:srgbClr val="000000"/>
                </a:solidFill>
                <a:ea typeface="宋体" panose="02010600030101010101" pitchFamily="2" charset="-122"/>
                <a:cs typeface="Times New Roman" panose="02020603050405020304" pitchFamily="18" charset="0"/>
              </a:endParaRPr>
            </a:p>
          </p:txBody>
        </p:sp>
        <p:sp>
          <p:nvSpPr>
            <p:cNvPr id="142478" name="Line 22"/>
            <p:cNvSpPr>
              <a:spLocks noChangeShapeType="1"/>
            </p:cNvSpPr>
            <p:nvPr/>
          </p:nvSpPr>
          <p:spPr bwMode="auto">
            <a:xfrm>
              <a:off x="7504162" y="283691"/>
              <a:ext cx="125412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2479" name="Line 24"/>
            <p:cNvSpPr>
              <a:spLocks noChangeShapeType="1"/>
            </p:cNvSpPr>
            <p:nvPr/>
          </p:nvSpPr>
          <p:spPr bwMode="auto">
            <a:xfrm flipH="1">
              <a:off x="7775028" y="286867"/>
              <a:ext cx="0" cy="6032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2480" name="Line 18"/>
            <p:cNvSpPr>
              <a:spLocks noChangeShapeType="1"/>
            </p:cNvSpPr>
            <p:nvPr/>
          </p:nvSpPr>
          <p:spPr bwMode="auto">
            <a:xfrm>
              <a:off x="8495108" y="286345"/>
              <a:ext cx="1587" cy="6207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2481" name="Line 103"/>
            <p:cNvSpPr>
              <a:spLocks noChangeShapeType="1"/>
            </p:cNvSpPr>
            <p:nvPr/>
          </p:nvSpPr>
          <p:spPr bwMode="auto">
            <a:xfrm flipH="1" flipV="1">
              <a:off x="6678686" y="480117"/>
              <a:ext cx="968525" cy="0"/>
            </a:xfrm>
            <a:prstGeom prst="line">
              <a:avLst/>
            </a:prstGeom>
            <a:noFill/>
            <a:ln w="25400">
              <a:solidFill>
                <a:schemeClr val="tx2">
                  <a:lumMod val="60000"/>
                  <a:lumOff val="40000"/>
                </a:schemeClr>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2482" name="Line 51"/>
            <p:cNvSpPr>
              <a:spLocks noChangeShapeType="1"/>
            </p:cNvSpPr>
            <p:nvPr/>
          </p:nvSpPr>
          <p:spPr bwMode="auto">
            <a:xfrm>
              <a:off x="6684144" y="480116"/>
              <a:ext cx="12946" cy="877271"/>
            </a:xfrm>
            <a:prstGeom prst="line">
              <a:avLst/>
            </a:prstGeom>
            <a:noFill/>
            <a:ln w="25400">
              <a:solidFill>
                <a:schemeClr val="tx2">
                  <a:lumMod val="60000"/>
                  <a:lumOff val="40000"/>
                </a:schemeClr>
              </a:solidFill>
              <a:round/>
              <a:headEnd/>
              <a:tailEnd type="stealth" w="lg" len="lg"/>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grpSp>
      <p:sp>
        <p:nvSpPr>
          <p:cNvPr id="94" name="Rectangle 3"/>
          <p:cNvSpPr txBox="1">
            <a:spLocks noChangeArrowheads="1"/>
          </p:cNvSpPr>
          <p:nvPr/>
        </p:nvSpPr>
        <p:spPr bwMode="auto">
          <a:xfrm>
            <a:off x="1729317" y="95251"/>
            <a:ext cx="3310467" cy="3187700"/>
          </a:xfrm>
          <a:prstGeom prst="rect">
            <a:avLst/>
          </a:prstGeom>
          <a:solidFill>
            <a:schemeClr val="accent5">
              <a:lumMod val="60000"/>
              <a:lumOff val="40000"/>
            </a:schemeClr>
          </a:solidFill>
          <a:ln>
            <a:solidFill>
              <a:schemeClr val="tx1"/>
            </a:solidFill>
          </a:ln>
        </p:spPr>
        <p:txBody>
          <a:bodyPr lIns="91440" tIns="45720" rIns="91440" bIns="45720"/>
          <a:lstStyle>
            <a:lvl1pPr marL="271463" indent="-271463">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marL="361934" indent="-361934" algn="just" defTabSz="1219140">
              <a:lnSpc>
                <a:spcPts val="1867"/>
              </a:lnSpc>
              <a:spcBef>
                <a:spcPct val="12000"/>
              </a:spcBef>
              <a:buClr>
                <a:srgbClr val="3333CC"/>
              </a:buClr>
              <a:buNone/>
              <a:defRPr/>
            </a:pPr>
            <a:r>
              <a:rPr lang="en-US" altLang="zh-CN" i="1" dirty="0">
                <a:solidFill>
                  <a:srgbClr val="0000FF"/>
                </a:solidFill>
                <a:latin typeface="Times New Roman" panose="02020603050405020304" pitchFamily="18" charset="0"/>
              </a:rPr>
              <a:t>program</a:t>
            </a:r>
            <a:r>
              <a:rPr lang="en-US" altLang="zh-CN" dirty="0">
                <a:solidFill>
                  <a:srgbClr val="0000FF"/>
                </a:solidFill>
                <a:latin typeface="Times New Roman" panose="02020603050405020304" pitchFamily="18" charset="0"/>
              </a:rPr>
              <a:t> </a:t>
            </a:r>
            <a:r>
              <a:rPr lang="en-US" altLang="zh-CN" i="1" dirty="0">
                <a:solidFill>
                  <a:prstClr val="black"/>
                </a:solidFill>
                <a:latin typeface="Times New Roman" panose="02020603050405020304" pitchFamily="18" charset="0"/>
              </a:rPr>
              <a:t>sort</a:t>
            </a:r>
            <a:r>
              <a:rPr lang="en-US" altLang="zh-CN" dirty="0">
                <a:solidFill>
                  <a:prstClr val="black"/>
                </a:solidFill>
                <a:latin typeface="Times New Roman" panose="02020603050405020304" pitchFamily="18" charset="0"/>
              </a:rPr>
              <a:t>;</a:t>
            </a:r>
          </a:p>
          <a:p>
            <a:pPr marL="361934" indent="-361934" algn="just" defTabSz="1219140">
              <a:lnSpc>
                <a:spcPts val="1867"/>
              </a:lnSpc>
              <a:spcBef>
                <a:spcPct val="12000"/>
              </a:spcBef>
              <a:buClr>
                <a:srgbClr val="3333CC"/>
              </a:buClr>
              <a:buNone/>
              <a:defRPr/>
            </a:pPr>
            <a:r>
              <a:rPr lang="en-US" altLang="zh-CN" dirty="0">
                <a:solidFill>
                  <a:srgbClr val="073E87"/>
                </a:solidFill>
                <a:latin typeface="Times New Roman" panose="02020603050405020304" pitchFamily="18" charset="0"/>
              </a:rPr>
              <a:t>	</a:t>
            </a:r>
            <a:r>
              <a:rPr lang="en-US" altLang="zh-CN" i="1" dirty="0" err="1">
                <a:solidFill>
                  <a:srgbClr val="0000FF"/>
                </a:solidFill>
                <a:latin typeface="Times New Roman" panose="02020603050405020304" pitchFamily="18" charset="0"/>
              </a:rPr>
              <a:t>var</a:t>
            </a:r>
            <a:r>
              <a:rPr lang="en-US" altLang="zh-CN" i="1" dirty="0">
                <a:solidFill>
                  <a:srgbClr val="0000FF"/>
                </a:solidFill>
                <a:latin typeface="Times New Roman" panose="02020603050405020304" pitchFamily="18" charset="0"/>
              </a:rPr>
              <a:t> </a:t>
            </a:r>
            <a:r>
              <a:rPr lang="en-US" altLang="zh-CN" i="1" dirty="0">
                <a:solidFill>
                  <a:prstClr val="black"/>
                </a:solidFill>
                <a:latin typeface="Times New Roman" panose="02020603050405020304" pitchFamily="18" charset="0"/>
              </a:rPr>
              <a:t>a</a:t>
            </a:r>
            <a:r>
              <a:rPr lang="en-US" altLang="zh-CN" dirty="0">
                <a:solidFill>
                  <a:prstClr val="black"/>
                </a:solidFill>
                <a:latin typeface="Times New Roman" panose="02020603050405020304" pitchFamily="18" charset="0"/>
              </a:rPr>
              <a:t>:</a:t>
            </a:r>
            <a:r>
              <a:rPr lang="en-US" altLang="zh-CN" i="1" dirty="0">
                <a:solidFill>
                  <a:prstClr val="black"/>
                </a:solidFill>
                <a:latin typeface="Times New Roman" panose="02020603050405020304" pitchFamily="18" charset="0"/>
              </a:rPr>
              <a:t>int</a:t>
            </a:r>
            <a:r>
              <a:rPr lang="en-US" altLang="zh-CN" dirty="0">
                <a:solidFill>
                  <a:prstClr val="black"/>
                </a:solidFill>
                <a:latin typeface="Times New Roman" panose="02020603050405020304" pitchFamily="18" charset="0"/>
              </a:rPr>
              <a:t>[11]; </a:t>
            </a:r>
            <a:r>
              <a:rPr lang="en-US" altLang="zh-CN" i="1" dirty="0">
                <a:solidFill>
                  <a:prstClr val="black"/>
                </a:solidFill>
                <a:latin typeface="Times New Roman" panose="02020603050405020304" pitchFamily="18" charset="0"/>
              </a:rPr>
              <a:t>x</a:t>
            </a:r>
            <a:r>
              <a:rPr lang="en-US" altLang="zh-CN" dirty="0">
                <a:solidFill>
                  <a:prstClr val="black"/>
                </a:solidFill>
                <a:latin typeface="Times New Roman" panose="02020603050405020304" pitchFamily="18" charset="0"/>
              </a:rPr>
              <a:t>:</a:t>
            </a:r>
            <a:r>
              <a:rPr lang="en-US" altLang="zh-CN" i="1" dirty="0">
                <a:solidFill>
                  <a:prstClr val="black"/>
                </a:solidFill>
                <a:latin typeface="Times New Roman" panose="02020603050405020304" pitchFamily="18" charset="0"/>
              </a:rPr>
              <a:t>int</a:t>
            </a:r>
            <a:r>
              <a:rPr lang="en-US" altLang="zh-CN" dirty="0">
                <a:solidFill>
                  <a:prstClr val="black"/>
                </a:solidFill>
                <a:latin typeface="Times New Roman" panose="02020603050405020304" pitchFamily="18" charset="0"/>
              </a:rPr>
              <a:t>;</a:t>
            </a:r>
          </a:p>
          <a:p>
            <a:pPr marL="361934" indent="-361934" algn="just" defTabSz="1219140">
              <a:lnSpc>
                <a:spcPts val="1867"/>
              </a:lnSpc>
              <a:spcBef>
                <a:spcPct val="12000"/>
              </a:spcBef>
              <a:buClr>
                <a:srgbClr val="3333CC"/>
              </a:buClr>
              <a:buNone/>
              <a:defRPr/>
            </a:pPr>
            <a:r>
              <a:rPr lang="en-US" altLang="zh-CN" dirty="0">
                <a:solidFill>
                  <a:srgbClr val="073E87"/>
                </a:solidFill>
                <a:latin typeface="Times New Roman" panose="02020603050405020304" pitchFamily="18" charset="0"/>
              </a:rPr>
              <a:t>   	</a:t>
            </a:r>
            <a:r>
              <a:rPr lang="en-US" altLang="zh-CN" i="1" dirty="0" err="1">
                <a:solidFill>
                  <a:srgbClr val="0000FF"/>
                </a:solidFill>
                <a:latin typeface="Times New Roman" panose="02020603050405020304" pitchFamily="18" charset="0"/>
              </a:rPr>
              <a:t>proc</a:t>
            </a:r>
            <a:r>
              <a:rPr lang="en-US" altLang="zh-CN" dirty="0">
                <a:solidFill>
                  <a:srgbClr val="0000FF"/>
                </a:solidFill>
                <a:latin typeface="Times New Roman" panose="02020603050405020304" pitchFamily="18" charset="0"/>
              </a:rPr>
              <a:t> </a:t>
            </a:r>
            <a:r>
              <a:rPr lang="en-US" altLang="zh-CN" i="1" dirty="0" err="1">
                <a:solidFill>
                  <a:prstClr val="black"/>
                </a:solidFill>
                <a:latin typeface="Times New Roman" panose="02020603050405020304" pitchFamily="18" charset="0"/>
              </a:rPr>
              <a:t>readarray</a:t>
            </a:r>
            <a:r>
              <a:rPr lang="en-US" altLang="zh-CN" dirty="0">
                <a:solidFill>
                  <a:prstClr val="black"/>
                </a:solidFill>
                <a:latin typeface="Times New Roman" panose="02020603050405020304" pitchFamily="18" charset="0"/>
              </a:rPr>
              <a:t>;</a:t>
            </a:r>
          </a:p>
          <a:p>
            <a:pPr marL="361934" indent="-361934" algn="just" defTabSz="1219140">
              <a:lnSpc>
                <a:spcPts val="1867"/>
              </a:lnSpc>
              <a:spcBef>
                <a:spcPct val="12000"/>
              </a:spcBef>
              <a:buClr>
                <a:srgbClr val="3333CC"/>
              </a:buClr>
              <a:buNone/>
              <a:defRPr/>
            </a:pPr>
            <a:r>
              <a:rPr lang="en-US" altLang="zh-CN" dirty="0">
                <a:solidFill>
                  <a:srgbClr val="073E87"/>
                </a:solidFill>
                <a:latin typeface="Times New Roman" panose="02020603050405020304" pitchFamily="18" charset="0"/>
              </a:rPr>
              <a:t>	   </a:t>
            </a:r>
            <a:r>
              <a:rPr lang="en-US" altLang="zh-CN" i="1" dirty="0" err="1">
                <a:solidFill>
                  <a:srgbClr val="0000FF"/>
                </a:solidFill>
                <a:latin typeface="Times New Roman" panose="02020603050405020304" pitchFamily="18" charset="0"/>
              </a:rPr>
              <a:t>var</a:t>
            </a:r>
            <a:r>
              <a:rPr lang="en-US" altLang="zh-CN" dirty="0">
                <a:solidFill>
                  <a:srgbClr val="0000FF"/>
                </a:solidFill>
                <a:latin typeface="Times New Roman" panose="02020603050405020304" pitchFamily="18" charset="0"/>
              </a:rPr>
              <a:t> </a:t>
            </a:r>
            <a:r>
              <a:rPr lang="en-US" altLang="zh-CN" i="1" dirty="0">
                <a:solidFill>
                  <a:prstClr val="black"/>
                </a:solidFill>
                <a:latin typeface="Times New Roman" panose="02020603050405020304" pitchFamily="18" charset="0"/>
              </a:rPr>
              <a:t>i</a:t>
            </a:r>
            <a:r>
              <a:rPr lang="en-US" altLang="zh-CN" dirty="0">
                <a:solidFill>
                  <a:prstClr val="black"/>
                </a:solidFill>
                <a:latin typeface="Times New Roman" panose="02020603050405020304" pitchFamily="18" charset="0"/>
              </a:rPr>
              <a:t>:</a:t>
            </a:r>
            <a:r>
              <a:rPr lang="en-US" altLang="zh-CN" i="1" dirty="0">
                <a:solidFill>
                  <a:prstClr val="black"/>
                </a:solidFill>
                <a:latin typeface="Times New Roman" panose="02020603050405020304" pitchFamily="18" charset="0"/>
              </a:rPr>
              <a:t>int</a:t>
            </a:r>
            <a:r>
              <a:rPr lang="en-US" altLang="zh-CN" dirty="0">
                <a:solidFill>
                  <a:prstClr val="black"/>
                </a:solidFill>
                <a:latin typeface="Times New Roman" panose="02020603050405020304" pitchFamily="18" charset="0"/>
              </a:rPr>
              <a:t>; {…}</a:t>
            </a:r>
          </a:p>
          <a:p>
            <a:pPr marL="361934" indent="-361934" algn="just" defTabSz="1219140">
              <a:lnSpc>
                <a:spcPts val="1867"/>
              </a:lnSpc>
              <a:spcBef>
                <a:spcPct val="12000"/>
              </a:spcBef>
              <a:buClr>
                <a:srgbClr val="3333CC"/>
              </a:buClr>
              <a:buNone/>
              <a:defRPr/>
            </a:pPr>
            <a:r>
              <a:rPr lang="en-US" altLang="zh-CN" dirty="0">
                <a:solidFill>
                  <a:srgbClr val="073E87"/>
                </a:solidFill>
                <a:latin typeface="Times New Roman" panose="02020603050405020304" pitchFamily="18" charset="0"/>
              </a:rPr>
              <a:t>	</a:t>
            </a:r>
            <a:r>
              <a:rPr lang="en-US" altLang="zh-CN" i="1" dirty="0" err="1">
                <a:solidFill>
                  <a:srgbClr val="0000FF"/>
                </a:solidFill>
                <a:latin typeface="Times New Roman" panose="02020603050405020304" pitchFamily="18" charset="0"/>
              </a:rPr>
              <a:t>proc</a:t>
            </a:r>
            <a:r>
              <a:rPr lang="en-US" altLang="zh-CN" dirty="0">
                <a:solidFill>
                  <a:srgbClr val="0000FF"/>
                </a:solidFill>
                <a:latin typeface="Times New Roman" panose="02020603050405020304" pitchFamily="18" charset="0"/>
              </a:rPr>
              <a:t> </a:t>
            </a:r>
            <a:r>
              <a:rPr lang="en-US" altLang="zh-CN" i="1" dirty="0">
                <a:solidFill>
                  <a:prstClr val="black"/>
                </a:solidFill>
                <a:latin typeface="Times New Roman" panose="02020603050405020304" pitchFamily="18" charset="0"/>
              </a:rPr>
              <a:t>exchange</a:t>
            </a:r>
            <a:r>
              <a:rPr lang="en-US" altLang="zh-CN" dirty="0">
                <a:solidFill>
                  <a:prstClr val="black"/>
                </a:solidFill>
                <a:latin typeface="Times New Roman" panose="02020603050405020304" pitchFamily="18" charset="0"/>
              </a:rPr>
              <a:t>; {…}</a:t>
            </a:r>
            <a:endParaRPr lang="zh-CN" altLang="en-US" dirty="0">
              <a:solidFill>
                <a:srgbClr val="073E87"/>
              </a:solidFill>
              <a:latin typeface="Times New Roman" panose="02020603050405020304" pitchFamily="18" charset="0"/>
            </a:endParaRPr>
          </a:p>
          <a:p>
            <a:pPr marL="361934" indent="-361934" algn="just" defTabSz="1219140">
              <a:lnSpc>
                <a:spcPts val="1867"/>
              </a:lnSpc>
              <a:spcBef>
                <a:spcPct val="12000"/>
              </a:spcBef>
              <a:buClr>
                <a:srgbClr val="3333CC"/>
              </a:buClr>
              <a:buNone/>
              <a:defRPr/>
            </a:pPr>
            <a:r>
              <a:rPr lang="en-US" altLang="zh-CN" dirty="0">
                <a:solidFill>
                  <a:srgbClr val="073E87"/>
                </a:solidFill>
                <a:latin typeface="Times New Roman" panose="02020603050405020304" pitchFamily="18" charset="0"/>
              </a:rPr>
              <a:t>	</a:t>
            </a:r>
            <a:r>
              <a:rPr lang="en-US" altLang="zh-CN" i="1" dirty="0" err="1">
                <a:solidFill>
                  <a:srgbClr val="0000FF"/>
                </a:solidFill>
                <a:latin typeface="Times New Roman" panose="02020603050405020304" pitchFamily="18" charset="0"/>
              </a:rPr>
              <a:t>proc</a:t>
            </a:r>
            <a:r>
              <a:rPr lang="en-US" altLang="zh-CN" dirty="0">
                <a:solidFill>
                  <a:srgbClr val="0000FF"/>
                </a:solidFill>
                <a:latin typeface="Times New Roman" panose="02020603050405020304" pitchFamily="18" charset="0"/>
              </a:rPr>
              <a:t> </a:t>
            </a:r>
            <a:r>
              <a:rPr lang="en-US" altLang="zh-CN" i="1" dirty="0">
                <a:solidFill>
                  <a:prstClr val="black"/>
                </a:solidFill>
                <a:latin typeface="Times New Roman" panose="02020603050405020304" pitchFamily="18" charset="0"/>
              </a:rPr>
              <a:t>quicksort</a:t>
            </a:r>
            <a:r>
              <a:rPr lang="en-US" altLang="zh-CN" dirty="0">
                <a:solidFill>
                  <a:prstClr val="black"/>
                </a:solidFill>
                <a:latin typeface="Times New Roman" panose="02020603050405020304" pitchFamily="18" charset="0"/>
              </a:rPr>
              <a:t>;</a:t>
            </a:r>
          </a:p>
          <a:p>
            <a:pPr marL="361934" indent="-361934" algn="just" defTabSz="1219140">
              <a:lnSpc>
                <a:spcPts val="1867"/>
              </a:lnSpc>
              <a:spcBef>
                <a:spcPct val="12000"/>
              </a:spcBef>
              <a:buClr>
                <a:srgbClr val="3333CC"/>
              </a:buClr>
              <a:buNone/>
              <a:defRPr/>
            </a:pPr>
            <a:r>
              <a:rPr lang="en-US" altLang="zh-CN" dirty="0">
                <a:solidFill>
                  <a:srgbClr val="073E87"/>
                </a:solidFill>
                <a:latin typeface="Times New Roman" panose="02020603050405020304" pitchFamily="18" charset="0"/>
              </a:rPr>
              <a:t>	   </a:t>
            </a:r>
            <a:r>
              <a:rPr lang="en-US" altLang="zh-CN" i="1" dirty="0" err="1">
                <a:solidFill>
                  <a:srgbClr val="0000FF"/>
                </a:solidFill>
                <a:latin typeface="Times New Roman" panose="02020603050405020304" pitchFamily="18" charset="0"/>
              </a:rPr>
              <a:t>var</a:t>
            </a:r>
            <a:r>
              <a:rPr lang="en-US" altLang="zh-CN" dirty="0">
                <a:solidFill>
                  <a:srgbClr val="0000FF"/>
                </a:solidFill>
                <a:latin typeface="Times New Roman" panose="02020603050405020304" pitchFamily="18" charset="0"/>
              </a:rPr>
              <a:t> </a:t>
            </a:r>
            <a:r>
              <a:rPr lang="en-US" altLang="zh-CN" i="1" dirty="0">
                <a:solidFill>
                  <a:prstClr val="black"/>
                </a:solidFill>
                <a:latin typeface="Times New Roman" panose="02020603050405020304" pitchFamily="18" charset="0"/>
              </a:rPr>
              <a:t>k</a:t>
            </a:r>
            <a:r>
              <a:rPr lang="en-US" altLang="zh-CN" dirty="0">
                <a:solidFill>
                  <a:prstClr val="black"/>
                </a:solidFill>
                <a:latin typeface="Times New Roman" panose="02020603050405020304" pitchFamily="18" charset="0"/>
              </a:rPr>
              <a:t>, </a:t>
            </a:r>
            <a:r>
              <a:rPr lang="en-US" altLang="zh-CN" i="1" dirty="0">
                <a:solidFill>
                  <a:prstClr val="black"/>
                </a:solidFill>
                <a:latin typeface="Times New Roman" panose="02020603050405020304" pitchFamily="18" charset="0"/>
              </a:rPr>
              <a:t>v</a:t>
            </a:r>
            <a:r>
              <a:rPr lang="en-US" altLang="zh-CN" dirty="0">
                <a:solidFill>
                  <a:prstClr val="black"/>
                </a:solidFill>
                <a:latin typeface="Times New Roman" panose="02020603050405020304" pitchFamily="18" charset="0"/>
              </a:rPr>
              <a:t>:</a:t>
            </a:r>
            <a:r>
              <a:rPr lang="en-US" altLang="zh-CN" i="1" dirty="0">
                <a:solidFill>
                  <a:prstClr val="black"/>
                </a:solidFill>
                <a:latin typeface="Times New Roman" panose="02020603050405020304" pitchFamily="18" charset="0"/>
              </a:rPr>
              <a:t>int</a:t>
            </a:r>
            <a:r>
              <a:rPr lang="en-US" altLang="zh-CN" dirty="0">
                <a:solidFill>
                  <a:prstClr val="black"/>
                </a:solidFill>
                <a:latin typeface="Times New Roman" panose="02020603050405020304" pitchFamily="18" charset="0"/>
              </a:rPr>
              <a:t>;</a:t>
            </a:r>
          </a:p>
          <a:p>
            <a:pPr marL="361934" indent="-361934" algn="just" defTabSz="1219140">
              <a:lnSpc>
                <a:spcPts val="1867"/>
              </a:lnSpc>
              <a:spcBef>
                <a:spcPct val="12000"/>
              </a:spcBef>
              <a:buClr>
                <a:srgbClr val="3333CC"/>
              </a:buClr>
              <a:buNone/>
              <a:defRPr/>
            </a:pPr>
            <a:r>
              <a:rPr lang="en-US" altLang="zh-CN" dirty="0">
                <a:solidFill>
                  <a:srgbClr val="073E87"/>
                </a:solidFill>
                <a:latin typeface="Times New Roman" panose="02020603050405020304" pitchFamily="18" charset="0"/>
              </a:rPr>
              <a:t>	   </a:t>
            </a:r>
            <a:r>
              <a:rPr lang="en-US" altLang="zh-CN" i="1" dirty="0" err="1">
                <a:solidFill>
                  <a:srgbClr val="0000FF"/>
                </a:solidFill>
                <a:latin typeface="Times New Roman" panose="02020603050405020304" pitchFamily="18" charset="0"/>
              </a:rPr>
              <a:t>func</a:t>
            </a:r>
            <a:r>
              <a:rPr lang="en-US" altLang="zh-CN" dirty="0">
                <a:solidFill>
                  <a:srgbClr val="0000FF"/>
                </a:solidFill>
                <a:latin typeface="Times New Roman" panose="02020603050405020304" pitchFamily="18" charset="0"/>
              </a:rPr>
              <a:t> </a:t>
            </a:r>
            <a:r>
              <a:rPr lang="en-US" altLang="zh-CN" i="1" dirty="0">
                <a:solidFill>
                  <a:prstClr val="black"/>
                </a:solidFill>
                <a:latin typeface="Times New Roman" panose="02020603050405020304" pitchFamily="18" charset="0"/>
              </a:rPr>
              <a:t>partition</a:t>
            </a:r>
            <a:r>
              <a:rPr lang="en-US" altLang="zh-CN" dirty="0">
                <a:solidFill>
                  <a:prstClr val="black"/>
                </a:solidFill>
                <a:latin typeface="Times New Roman" panose="02020603050405020304" pitchFamily="18" charset="0"/>
              </a:rPr>
              <a:t>;</a:t>
            </a:r>
          </a:p>
          <a:p>
            <a:pPr marL="361934" indent="-361934" algn="just" defTabSz="1219140">
              <a:lnSpc>
                <a:spcPts val="1867"/>
              </a:lnSpc>
              <a:spcBef>
                <a:spcPct val="12000"/>
              </a:spcBef>
              <a:buClr>
                <a:srgbClr val="3333CC"/>
              </a:buClr>
              <a:buNone/>
              <a:defRPr/>
            </a:pPr>
            <a:r>
              <a:rPr lang="en-US" altLang="zh-CN" dirty="0">
                <a:solidFill>
                  <a:srgbClr val="073E87"/>
                </a:solidFill>
                <a:latin typeface="Times New Roman" panose="02020603050405020304" pitchFamily="18" charset="0"/>
              </a:rPr>
              <a:t>		</a:t>
            </a:r>
            <a:r>
              <a:rPr lang="en-US" altLang="zh-CN" i="1" dirty="0" err="1">
                <a:solidFill>
                  <a:srgbClr val="0000FF"/>
                </a:solidFill>
                <a:latin typeface="Times New Roman" panose="02020603050405020304" pitchFamily="18" charset="0"/>
              </a:rPr>
              <a:t>var</a:t>
            </a:r>
            <a:r>
              <a:rPr lang="en-US" altLang="zh-CN" dirty="0">
                <a:solidFill>
                  <a:srgbClr val="0000FF"/>
                </a:solidFill>
                <a:latin typeface="Times New Roman" panose="02020603050405020304" pitchFamily="18" charset="0"/>
              </a:rPr>
              <a:t> </a:t>
            </a:r>
            <a:r>
              <a:rPr lang="en-US" altLang="zh-CN" i="1" dirty="0" err="1">
                <a:solidFill>
                  <a:prstClr val="black"/>
                </a:solidFill>
                <a:latin typeface="Times New Roman" panose="02020603050405020304" pitchFamily="18" charset="0"/>
              </a:rPr>
              <a:t>i</a:t>
            </a:r>
            <a:r>
              <a:rPr lang="en-US" altLang="zh-CN" dirty="0">
                <a:solidFill>
                  <a:prstClr val="black"/>
                </a:solidFill>
                <a:latin typeface="Times New Roman" panose="02020603050405020304" pitchFamily="18" charset="0"/>
              </a:rPr>
              <a:t>, </a:t>
            </a:r>
            <a:r>
              <a:rPr lang="en-US" altLang="zh-CN" i="1" dirty="0">
                <a:solidFill>
                  <a:prstClr val="black"/>
                </a:solidFill>
                <a:latin typeface="Times New Roman" panose="02020603050405020304" pitchFamily="18" charset="0"/>
              </a:rPr>
              <a:t>j</a:t>
            </a:r>
            <a:r>
              <a:rPr lang="en-US" altLang="zh-CN" dirty="0">
                <a:solidFill>
                  <a:prstClr val="black"/>
                </a:solidFill>
                <a:latin typeface="Times New Roman" panose="02020603050405020304" pitchFamily="18" charset="0"/>
              </a:rPr>
              <a:t>:</a:t>
            </a:r>
            <a:r>
              <a:rPr lang="en-US" altLang="zh-CN" i="1" dirty="0">
                <a:solidFill>
                  <a:prstClr val="black"/>
                </a:solidFill>
                <a:latin typeface="Times New Roman" panose="02020603050405020304" pitchFamily="18" charset="0"/>
              </a:rPr>
              <a:t>int</a:t>
            </a:r>
            <a:r>
              <a:rPr lang="en-US" altLang="zh-CN" dirty="0">
                <a:solidFill>
                  <a:prstClr val="black"/>
                </a:solidFill>
                <a:latin typeface="Times New Roman" panose="02020603050405020304" pitchFamily="18" charset="0"/>
              </a:rPr>
              <a:t>; {…}</a:t>
            </a:r>
          </a:p>
          <a:p>
            <a:pPr marL="361934" indent="-361934" algn="just" defTabSz="1219140">
              <a:lnSpc>
                <a:spcPts val="1867"/>
              </a:lnSpc>
              <a:spcBef>
                <a:spcPct val="12000"/>
              </a:spcBef>
              <a:buClr>
                <a:srgbClr val="3333CC"/>
              </a:buClr>
              <a:buNone/>
              <a:defRPr/>
            </a:pPr>
            <a:r>
              <a:rPr lang="en-US" altLang="zh-CN" dirty="0">
                <a:solidFill>
                  <a:prstClr val="black"/>
                </a:solidFill>
                <a:latin typeface="Times New Roman" panose="02020603050405020304" pitchFamily="18" charset="0"/>
              </a:rPr>
              <a:t>       {…}</a:t>
            </a:r>
          </a:p>
          <a:p>
            <a:pPr marL="361934" indent="-361934" algn="just" defTabSz="1219140">
              <a:lnSpc>
                <a:spcPts val="1867"/>
              </a:lnSpc>
              <a:spcBef>
                <a:spcPct val="12000"/>
              </a:spcBef>
              <a:buClr>
                <a:srgbClr val="3333CC"/>
              </a:buClr>
              <a:buNone/>
              <a:defRPr/>
            </a:pPr>
            <a:r>
              <a:rPr lang="en-US" altLang="zh-CN" dirty="0">
                <a:solidFill>
                  <a:prstClr val="black"/>
                </a:solidFill>
                <a:latin typeface="Times New Roman" panose="02020603050405020304" pitchFamily="18" charset="0"/>
              </a:rPr>
              <a:t>     {…}</a:t>
            </a:r>
          </a:p>
        </p:txBody>
      </p:sp>
      <p:grpSp>
        <p:nvGrpSpPr>
          <p:cNvPr id="142344" name="组合 5"/>
          <p:cNvGrpSpPr>
            <a:grpSpLocks/>
          </p:cNvGrpSpPr>
          <p:nvPr/>
        </p:nvGrpSpPr>
        <p:grpSpPr bwMode="auto">
          <a:xfrm>
            <a:off x="6760635" y="105835"/>
            <a:ext cx="2023533" cy="1293284"/>
            <a:chOff x="5069755" y="79300"/>
            <a:chExt cx="1518468" cy="970576"/>
          </a:xfrm>
        </p:grpSpPr>
        <p:sp>
          <p:nvSpPr>
            <p:cNvPr id="142464" name="Rectangle 78"/>
            <p:cNvSpPr>
              <a:spLocks noChangeArrowheads="1"/>
            </p:cNvSpPr>
            <p:nvPr/>
          </p:nvSpPr>
          <p:spPr bwMode="auto">
            <a:xfrm>
              <a:off x="5573811" y="79300"/>
              <a:ext cx="1014412"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40"/>
              <a:r>
                <a:rPr lang="en-US" altLang="zh-CN" sz="2400" i="1">
                  <a:solidFill>
                    <a:srgbClr val="000000"/>
                  </a:solidFill>
                  <a:ea typeface="宋体" panose="02010600030101010101" pitchFamily="2" charset="-122"/>
                  <a:cs typeface="Times New Roman" panose="02020603050405020304" pitchFamily="18" charset="0"/>
                </a:rPr>
                <a:t>header</a:t>
              </a:r>
              <a:r>
                <a:rPr lang="zh-CN" altLang="en-US" sz="2800" i="1">
                  <a:solidFill>
                    <a:srgbClr val="000000"/>
                  </a:solidFill>
                  <a:ea typeface="宋体" panose="02010600030101010101" pitchFamily="2" charset="-122"/>
                  <a:cs typeface="Times New Roman" panose="02020603050405020304" pitchFamily="18" charset="0"/>
                </a:rPr>
                <a:t> </a:t>
              </a:r>
              <a:endParaRPr lang="en-US" altLang="zh-CN" sz="2800">
                <a:solidFill>
                  <a:srgbClr val="000000"/>
                </a:solidFill>
                <a:ea typeface="宋体" panose="02010600030101010101" pitchFamily="2" charset="-122"/>
                <a:cs typeface="Times New Roman" panose="02020603050405020304" pitchFamily="18" charset="0"/>
              </a:endParaRPr>
            </a:p>
          </p:txBody>
        </p:sp>
        <p:sp>
          <p:nvSpPr>
            <p:cNvPr id="142465" name="Line 30"/>
            <p:cNvSpPr>
              <a:spLocks noChangeShapeType="1"/>
            </p:cNvSpPr>
            <p:nvPr/>
          </p:nvSpPr>
          <p:spPr bwMode="auto">
            <a:xfrm>
              <a:off x="5175270" y="149876"/>
              <a:ext cx="0" cy="900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2466" name="Line 37"/>
            <p:cNvSpPr>
              <a:spLocks noChangeShapeType="1"/>
            </p:cNvSpPr>
            <p:nvPr/>
          </p:nvSpPr>
          <p:spPr bwMode="auto">
            <a:xfrm flipV="1">
              <a:off x="5166098" y="452784"/>
              <a:ext cx="141582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2467" name="Rectangle 39"/>
            <p:cNvSpPr>
              <a:spLocks noChangeArrowheads="1"/>
            </p:cNvSpPr>
            <p:nvPr/>
          </p:nvSpPr>
          <p:spPr bwMode="auto">
            <a:xfrm>
              <a:off x="5069755" y="112637"/>
              <a:ext cx="515938"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40"/>
              <a:r>
                <a:rPr lang="en-US" altLang="zh-CN" sz="2400" i="1">
                  <a:solidFill>
                    <a:srgbClr val="000000"/>
                  </a:solidFill>
                  <a:ea typeface="宋体" panose="02010600030101010101" pitchFamily="2" charset="-122"/>
                  <a:cs typeface="Times New Roman" panose="02020603050405020304" pitchFamily="18" charset="0"/>
                </a:rPr>
                <a:t>nil</a:t>
              </a:r>
              <a:endParaRPr lang="zh-CN" altLang="en-US" sz="2400" i="1">
                <a:solidFill>
                  <a:srgbClr val="000000"/>
                </a:solidFill>
                <a:ea typeface="宋体" panose="02010600030101010101" pitchFamily="2" charset="-122"/>
                <a:cs typeface="Times New Roman" panose="02020603050405020304" pitchFamily="18" charset="0"/>
              </a:endParaRPr>
            </a:p>
          </p:txBody>
        </p:sp>
        <p:sp>
          <p:nvSpPr>
            <p:cNvPr id="142468" name="Line 41"/>
            <p:cNvSpPr>
              <a:spLocks noChangeShapeType="1"/>
            </p:cNvSpPr>
            <p:nvPr/>
          </p:nvSpPr>
          <p:spPr bwMode="auto">
            <a:xfrm>
              <a:off x="5175622" y="165025"/>
              <a:ext cx="140000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2469" name="Line 42"/>
            <p:cNvSpPr>
              <a:spLocks noChangeShapeType="1"/>
            </p:cNvSpPr>
            <p:nvPr/>
          </p:nvSpPr>
          <p:spPr bwMode="auto">
            <a:xfrm>
              <a:off x="5573811" y="180900"/>
              <a:ext cx="0" cy="2825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2470" name="Line 43"/>
            <p:cNvSpPr>
              <a:spLocks noChangeShapeType="1"/>
            </p:cNvSpPr>
            <p:nvPr/>
          </p:nvSpPr>
          <p:spPr bwMode="auto">
            <a:xfrm>
              <a:off x="5573811" y="471412"/>
              <a:ext cx="0" cy="5762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2471" name="Line 44"/>
            <p:cNvSpPr>
              <a:spLocks noChangeShapeType="1"/>
            </p:cNvSpPr>
            <p:nvPr/>
          </p:nvSpPr>
          <p:spPr bwMode="auto">
            <a:xfrm>
              <a:off x="6318882" y="161552"/>
              <a:ext cx="0" cy="8667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2472" name="Line 44"/>
            <p:cNvSpPr>
              <a:spLocks noChangeShapeType="1"/>
            </p:cNvSpPr>
            <p:nvPr/>
          </p:nvSpPr>
          <p:spPr bwMode="auto">
            <a:xfrm>
              <a:off x="6581923" y="164231"/>
              <a:ext cx="0" cy="8667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grpSp>
      <p:grpSp>
        <p:nvGrpSpPr>
          <p:cNvPr id="142345" name="组合 180235"/>
          <p:cNvGrpSpPr>
            <a:grpSpLocks/>
          </p:cNvGrpSpPr>
          <p:nvPr/>
        </p:nvGrpSpPr>
        <p:grpSpPr bwMode="auto">
          <a:xfrm>
            <a:off x="5088467" y="-19049"/>
            <a:ext cx="1775884" cy="2199217"/>
            <a:chOff x="3816350" y="-15044"/>
            <a:chExt cx="1331714" cy="1649918"/>
          </a:xfrm>
        </p:grpSpPr>
        <p:sp>
          <p:nvSpPr>
            <p:cNvPr id="142456" name="Line 16"/>
            <p:cNvSpPr>
              <a:spLocks noChangeShapeType="1"/>
            </p:cNvSpPr>
            <p:nvPr/>
          </p:nvSpPr>
          <p:spPr bwMode="auto">
            <a:xfrm>
              <a:off x="3908022" y="337887"/>
              <a:ext cx="0" cy="12969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2457" name="Line 18"/>
            <p:cNvSpPr>
              <a:spLocks noChangeShapeType="1"/>
            </p:cNvSpPr>
            <p:nvPr/>
          </p:nvSpPr>
          <p:spPr bwMode="auto">
            <a:xfrm flipH="1" flipV="1">
              <a:off x="4355976" y="337887"/>
              <a:ext cx="0" cy="12969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2458" name="Line 19"/>
            <p:cNvSpPr>
              <a:spLocks noChangeShapeType="1"/>
            </p:cNvSpPr>
            <p:nvPr/>
          </p:nvSpPr>
          <p:spPr bwMode="auto">
            <a:xfrm>
              <a:off x="4484086" y="337887"/>
              <a:ext cx="0" cy="1295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2459" name="Line 20"/>
            <p:cNvSpPr>
              <a:spLocks noChangeShapeType="1"/>
            </p:cNvSpPr>
            <p:nvPr/>
          </p:nvSpPr>
          <p:spPr bwMode="auto">
            <a:xfrm>
              <a:off x="4491924" y="339502"/>
              <a:ext cx="2794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2460" name="Line 21"/>
            <p:cNvSpPr>
              <a:spLocks noChangeShapeType="1"/>
            </p:cNvSpPr>
            <p:nvPr/>
          </p:nvSpPr>
          <p:spPr bwMode="auto">
            <a:xfrm flipH="1" flipV="1">
              <a:off x="4771399" y="337887"/>
              <a:ext cx="0" cy="1295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2461" name="Text Box 22"/>
            <p:cNvSpPr txBox="1">
              <a:spLocks noChangeArrowheads="1"/>
            </p:cNvSpPr>
            <p:nvPr/>
          </p:nvSpPr>
          <p:spPr bwMode="auto">
            <a:xfrm>
              <a:off x="3816350" y="-15044"/>
              <a:ext cx="755650" cy="346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40">
                <a:spcBef>
                  <a:spcPct val="50000"/>
                </a:spcBef>
              </a:pPr>
              <a:r>
                <a:rPr lang="en-US" altLang="zh-CN" sz="2400" b="0" i="1" dirty="0">
                  <a:solidFill>
                    <a:srgbClr val="000000"/>
                  </a:solidFill>
                  <a:ea typeface="宋体" panose="02010600030101010101" pitchFamily="2" charset="-122"/>
                  <a:cs typeface="Times New Roman" panose="02020603050405020304" pitchFamily="18" charset="0"/>
                </a:rPr>
                <a:t>offset</a:t>
              </a:r>
            </a:p>
          </p:txBody>
        </p:sp>
        <p:sp>
          <p:nvSpPr>
            <p:cNvPr id="142462" name="Text Box 26"/>
            <p:cNvSpPr txBox="1">
              <a:spLocks noChangeArrowheads="1"/>
            </p:cNvSpPr>
            <p:nvPr/>
          </p:nvSpPr>
          <p:spPr bwMode="auto">
            <a:xfrm>
              <a:off x="4390827" y="-3398"/>
              <a:ext cx="757237" cy="346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40">
                <a:spcBef>
                  <a:spcPct val="50000"/>
                </a:spcBef>
              </a:pPr>
              <a:r>
                <a:rPr lang="en-US" altLang="zh-CN" sz="2400" b="0" i="1">
                  <a:solidFill>
                    <a:srgbClr val="000000"/>
                  </a:solidFill>
                  <a:ea typeface="宋体" panose="02010600030101010101" pitchFamily="2" charset="-122"/>
                  <a:cs typeface="Times New Roman" panose="02020603050405020304" pitchFamily="18" charset="0"/>
                </a:rPr>
                <a:t>tblptr</a:t>
              </a:r>
            </a:p>
          </p:txBody>
        </p:sp>
        <p:sp>
          <p:nvSpPr>
            <p:cNvPr id="142463" name="Line 20"/>
            <p:cNvSpPr>
              <a:spLocks noChangeShapeType="1"/>
            </p:cNvSpPr>
            <p:nvPr/>
          </p:nvSpPr>
          <p:spPr bwMode="auto">
            <a:xfrm flipV="1">
              <a:off x="3908022" y="334865"/>
              <a:ext cx="434883" cy="46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grpSp>
      <p:sp>
        <p:nvSpPr>
          <p:cNvPr id="142346" name="Line 20"/>
          <p:cNvSpPr>
            <a:spLocks noChangeShapeType="1"/>
          </p:cNvSpPr>
          <p:nvPr/>
        </p:nvSpPr>
        <p:spPr bwMode="auto">
          <a:xfrm flipV="1">
            <a:off x="1729319" y="357717"/>
            <a:ext cx="1900767"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2347" name="Line 20"/>
          <p:cNvSpPr>
            <a:spLocks noChangeShapeType="1"/>
          </p:cNvSpPr>
          <p:nvPr/>
        </p:nvSpPr>
        <p:spPr bwMode="auto">
          <a:xfrm flipV="1">
            <a:off x="2178052" y="698500"/>
            <a:ext cx="1515533"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grpSp>
        <p:nvGrpSpPr>
          <p:cNvPr id="142348" name="组合 180224"/>
          <p:cNvGrpSpPr>
            <a:grpSpLocks/>
          </p:cNvGrpSpPr>
          <p:nvPr/>
        </p:nvGrpSpPr>
        <p:grpSpPr bwMode="auto">
          <a:xfrm>
            <a:off x="6508751" y="2186517"/>
            <a:ext cx="2717800" cy="482600"/>
            <a:chOff x="4880918" y="1639665"/>
            <a:chExt cx="2038349" cy="361950"/>
          </a:xfrm>
        </p:grpSpPr>
        <p:sp>
          <p:nvSpPr>
            <p:cNvPr id="142454" name="Rectangle 25"/>
            <p:cNvSpPr>
              <a:spLocks noChangeArrowheads="1"/>
            </p:cNvSpPr>
            <p:nvPr/>
          </p:nvSpPr>
          <p:spPr bwMode="auto">
            <a:xfrm>
              <a:off x="4880918" y="1639665"/>
              <a:ext cx="2038349"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40"/>
              <a:r>
                <a:rPr lang="en-US" altLang="zh-CN" sz="2400" i="1">
                  <a:solidFill>
                    <a:srgbClr val="000000"/>
                  </a:solidFill>
                  <a:ea typeface="宋体" panose="02010600030101010101" pitchFamily="2" charset="-122"/>
                  <a:cs typeface="Times New Roman" panose="02020603050405020304" pitchFamily="18" charset="0"/>
                </a:rPr>
                <a:t>a                </a:t>
              </a:r>
              <a:r>
                <a:rPr lang="en-US" altLang="zh-CN" sz="2400">
                  <a:solidFill>
                    <a:srgbClr val="000000"/>
                  </a:solidFill>
                  <a:ea typeface="宋体" panose="02010600030101010101" pitchFamily="2" charset="-122"/>
                  <a:cs typeface="Times New Roman" panose="02020603050405020304" pitchFamily="18" charset="0"/>
                </a:rPr>
                <a:t>array  0</a:t>
              </a:r>
            </a:p>
          </p:txBody>
        </p:sp>
        <p:sp>
          <p:nvSpPr>
            <p:cNvPr id="142455" name="Line 8"/>
            <p:cNvSpPr>
              <a:spLocks noChangeShapeType="1"/>
            </p:cNvSpPr>
            <p:nvPr/>
          </p:nvSpPr>
          <p:spPr bwMode="auto">
            <a:xfrm>
              <a:off x="4898381" y="1990502"/>
              <a:ext cx="2020886" cy="158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grpSp>
      <p:sp>
        <p:nvSpPr>
          <p:cNvPr id="142349" name="Line 20"/>
          <p:cNvSpPr>
            <a:spLocks noChangeShapeType="1"/>
          </p:cNvSpPr>
          <p:nvPr/>
        </p:nvSpPr>
        <p:spPr bwMode="auto">
          <a:xfrm>
            <a:off x="3977219" y="740833"/>
            <a:ext cx="503767"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grpSp>
        <p:nvGrpSpPr>
          <p:cNvPr id="142350" name="组合 180236"/>
          <p:cNvGrpSpPr>
            <a:grpSpLocks/>
          </p:cNvGrpSpPr>
          <p:nvPr/>
        </p:nvGrpSpPr>
        <p:grpSpPr bwMode="auto">
          <a:xfrm>
            <a:off x="5217586" y="414869"/>
            <a:ext cx="1689100" cy="421217"/>
            <a:chOff x="3913756" y="310816"/>
            <a:chExt cx="1266106" cy="316804"/>
          </a:xfrm>
        </p:grpSpPr>
        <p:sp>
          <p:nvSpPr>
            <p:cNvPr id="142451" name="Line 20"/>
            <p:cNvSpPr>
              <a:spLocks noChangeShapeType="1"/>
            </p:cNvSpPr>
            <p:nvPr/>
          </p:nvSpPr>
          <p:spPr bwMode="auto">
            <a:xfrm>
              <a:off x="4499992" y="620241"/>
              <a:ext cx="2794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cxnSp>
          <p:nvCxnSpPr>
            <p:cNvPr id="124" name="直接箭头连接符 123"/>
            <p:cNvCxnSpPr/>
            <p:nvPr/>
          </p:nvCxnSpPr>
          <p:spPr>
            <a:xfrm flipV="1">
              <a:off x="4616619" y="310816"/>
              <a:ext cx="563243" cy="165566"/>
            </a:xfrm>
            <a:prstGeom prst="straightConnector1">
              <a:avLst/>
            </a:prstGeom>
            <a:ln w="38100">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151" name="矩形 150"/>
            <p:cNvSpPr/>
            <p:nvPr/>
          </p:nvSpPr>
          <p:spPr>
            <a:xfrm>
              <a:off x="3913756" y="334696"/>
              <a:ext cx="439487" cy="29292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40">
                <a:defRPr/>
              </a:pPr>
              <a:r>
                <a:rPr lang="en-US" altLang="zh-CN"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0</a:t>
              </a:r>
              <a:endParaRPr lang="zh-CN" altLang="en-US"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142351" name="组合 180238"/>
          <p:cNvGrpSpPr>
            <a:grpSpLocks/>
          </p:cNvGrpSpPr>
          <p:nvPr/>
        </p:nvGrpSpPr>
        <p:grpSpPr bwMode="auto">
          <a:xfrm>
            <a:off x="5211233" y="848786"/>
            <a:ext cx="1320800" cy="1026583"/>
            <a:chOff x="3907724" y="637094"/>
            <a:chExt cx="990625" cy="769481"/>
          </a:xfrm>
        </p:grpSpPr>
        <p:sp>
          <p:nvSpPr>
            <p:cNvPr id="142448" name="Line 20"/>
            <p:cNvSpPr>
              <a:spLocks noChangeShapeType="1"/>
            </p:cNvSpPr>
            <p:nvPr/>
          </p:nvSpPr>
          <p:spPr bwMode="auto">
            <a:xfrm>
              <a:off x="4499992" y="926397"/>
              <a:ext cx="2794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cxnSp>
          <p:nvCxnSpPr>
            <p:cNvPr id="133" name="直接箭头连接符 132"/>
            <p:cNvCxnSpPr/>
            <p:nvPr/>
          </p:nvCxnSpPr>
          <p:spPr>
            <a:xfrm>
              <a:off x="4617355" y="771951"/>
              <a:ext cx="280994" cy="634624"/>
            </a:xfrm>
            <a:prstGeom prst="straightConnector1">
              <a:avLst/>
            </a:prstGeom>
            <a:ln w="38100">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153" name="矩形 152"/>
            <p:cNvSpPr/>
            <p:nvPr/>
          </p:nvSpPr>
          <p:spPr>
            <a:xfrm>
              <a:off x="3907724" y="637094"/>
              <a:ext cx="439749" cy="291927"/>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40">
                <a:defRPr/>
              </a:pPr>
              <a:r>
                <a:rPr lang="en-US" altLang="zh-CN"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0</a:t>
              </a:r>
              <a:endParaRPr lang="zh-CN" altLang="en-US"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sp>
        <p:nvSpPr>
          <p:cNvPr id="180232" name="矩形 180231"/>
          <p:cNvSpPr/>
          <p:nvPr/>
        </p:nvSpPr>
        <p:spPr>
          <a:xfrm>
            <a:off x="5221819" y="829733"/>
            <a:ext cx="586316" cy="39158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40">
              <a:defRPr/>
            </a:pPr>
            <a:r>
              <a:rPr lang="en-US" altLang="zh-CN"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40</a:t>
            </a:r>
            <a:endParaRPr lang="zh-CN" altLang="en-US"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142353" name="组合 180240"/>
          <p:cNvGrpSpPr>
            <a:grpSpLocks/>
          </p:cNvGrpSpPr>
          <p:nvPr/>
        </p:nvGrpSpPr>
        <p:grpSpPr bwMode="auto">
          <a:xfrm>
            <a:off x="6529920" y="2590800"/>
            <a:ext cx="2762249" cy="484717"/>
            <a:chOff x="4897836" y="1942382"/>
            <a:chExt cx="2070694" cy="363537"/>
          </a:xfrm>
        </p:grpSpPr>
        <p:sp>
          <p:nvSpPr>
            <p:cNvPr id="142446" name="Line 7"/>
            <p:cNvSpPr>
              <a:spLocks noChangeShapeType="1"/>
            </p:cNvSpPr>
            <p:nvPr/>
          </p:nvSpPr>
          <p:spPr bwMode="auto">
            <a:xfrm flipV="1">
              <a:off x="4899968" y="2281016"/>
              <a:ext cx="1978025" cy="158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2447" name="Rectangle 26"/>
            <p:cNvSpPr>
              <a:spLocks noChangeArrowheads="1"/>
            </p:cNvSpPr>
            <p:nvPr/>
          </p:nvSpPr>
          <p:spPr bwMode="auto">
            <a:xfrm>
              <a:off x="4897836" y="1942382"/>
              <a:ext cx="2070694"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40"/>
              <a:r>
                <a:rPr lang="en-US" altLang="zh-CN" sz="2400" i="1">
                  <a:solidFill>
                    <a:srgbClr val="000000"/>
                  </a:solidFill>
                  <a:ea typeface="宋体" panose="02010600030101010101" pitchFamily="2" charset="-122"/>
                  <a:cs typeface="Times New Roman" panose="02020603050405020304" pitchFamily="18" charset="0"/>
                </a:rPr>
                <a:t>x                 </a:t>
              </a:r>
              <a:r>
                <a:rPr lang="en-US" altLang="zh-CN" sz="2400">
                  <a:solidFill>
                    <a:srgbClr val="000000"/>
                  </a:solidFill>
                  <a:ea typeface="宋体" panose="02010600030101010101" pitchFamily="2" charset="-122"/>
                  <a:cs typeface="Times New Roman" panose="02020603050405020304" pitchFamily="18" charset="0"/>
                </a:rPr>
                <a:t>int     44</a:t>
              </a:r>
            </a:p>
          </p:txBody>
        </p:sp>
      </p:grpSp>
      <p:sp>
        <p:nvSpPr>
          <p:cNvPr id="142354" name="Line 20"/>
          <p:cNvSpPr>
            <a:spLocks noChangeShapeType="1"/>
          </p:cNvSpPr>
          <p:nvPr/>
        </p:nvSpPr>
        <p:spPr bwMode="auto">
          <a:xfrm>
            <a:off x="2178052" y="933451"/>
            <a:ext cx="1902883"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2355" name="Line 20"/>
          <p:cNvSpPr>
            <a:spLocks noChangeShapeType="1"/>
          </p:cNvSpPr>
          <p:nvPr/>
        </p:nvSpPr>
        <p:spPr bwMode="auto">
          <a:xfrm flipV="1">
            <a:off x="2381252" y="1229784"/>
            <a:ext cx="1123949"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grpSp>
        <p:nvGrpSpPr>
          <p:cNvPr id="142356" name="组合 180243"/>
          <p:cNvGrpSpPr>
            <a:grpSpLocks/>
          </p:cNvGrpSpPr>
          <p:nvPr/>
        </p:nvGrpSpPr>
        <p:grpSpPr bwMode="auto">
          <a:xfrm>
            <a:off x="10005486" y="719667"/>
            <a:ext cx="1653116" cy="482600"/>
            <a:chOff x="7504161" y="539279"/>
            <a:chExt cx="1239492" cy="361950"/>
          </a:xfrm>
        </p:grpSpPr>
        <p:sp>
          <p:nvSpPr>
            <p:cNvPr id="142444" name="Line 19"/>
            <p:cNvSpPr>
              <a:spLocks noChangeShapeType="1"/>
            </p:cNvSpPr>
            <p:nvPr/>
          </p:nvSpPr>
          <p:spPr bwMode="auto">
            <a:xfrm flipV="1">
              <a:off x="7504161" y="875829"/>
              <a:ext cx="122837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2445" name="Rectangle 40"/>
            <p:cNvSpPr>
              <a:spLocks noChangeArrowheads="1"/>
            </p:cNvSpPr>
            <p:nvPr/>
          </p:nvSpPr>
          <p:spPr bwMode="auto">
            <a:xfrm>
              <a:off x="7523211" y="539279"/>
              <a:ext cx="1220442"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40"/>
              <a:r>
                <a:rPr lang="en-US" altLang="zh-CN" sz="2400" i="1">
                  <a:solidFill>
                    <a:srgbClr val="000000"/>
                  </a:solidFill>
                  <a:ea typeface="宋体" panose="02010600030101010101" pitchFamily="2" charset="-122"/>
                  <a:cs typeface="Times New Roman" panose="02020603050405020304" pitchFamily="18" charset="0"/>
                </a:rPr>
                <a:t>i      </a:t>
              </a:r>
              <a:r>
                <a:rPr lang="en-US" altLang="zh-CN" sz="2400">
                  <a:solidFill>
                    <a:srgbClr val="000000"/>
                  </a:solidFill>
                  <a:ea typeface="宋体" panose="02010600030101010101" pitchFamily="2" charset="-122"/>
                  <a:cs typeface="Times New Roman" panose="02020603050405020304" pitchFamily="18" charset="0"/>
                </a:rPr>
                <a:t>int     0</a:t>
              </a:r>
            </a:p>
          </p:txBody>
        </p:sp>
      </p:grpSp>
      <p:sp>
        <p:nvSpPr>
          <p:cNvPr id="142357" name="Line 20"/>
          <p:cNvSpPr>
            <a:spLocks noChangeShapeType="1"/>
          </p:cNvSpPr>
          <p:nvPr/>
        </p:nvSpPr>
        <p:spPr bwMode="auto">
          <a:xfrm flipV="1">
            <a:off x="3697817" y="1221317"/>
            <a:ext cx="446616"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78" name="矩形 177"/>
          <p:cNvSpPr/>
          <p:nvPr/>
        </p:nvSpPr>
        <p:spPr>
          <a:xfrm>
            <a:off x="11345335" y="397933"/>
            <a:ext cx="361951" cy="389467"/>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40">
              <a:defRPr/>
            </a:pPr>
            <a:r>
              <a:rPr lang="en-US" altLang="zh-CN"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4</a:t>
            </a:r>
            <a:endParaRPr lang="zh-CN" altLang="en-US"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142359" name="组合 180244"/>
          <p:cNvGrpSpPr>
            <a:grpSpLocks/>
          </p:cNvGrpSpPr>
          <p:nvPr/>
        </p:nvGrpSpPr>
        <p:grpSpPr bwMode="auto">
          <a:xfrm>
            <a:off x="6500114" y="986367"/>
            <a:ext cx="3503255" cy="2423584"/>
            <a:chOff x="4874568" y="739181"/>
            <a:chExt cx="2628378" cy="1818058"/>
          </a:xfrm>
        </p:grpSpPr>
        <p:sp>
          <p:nvSpPr>
            <p:cNvPr id="84" name="Line 95"/>
            <p:cNvSpPr>
              <a:spLocks noChangeShapeType="1"/>
            </p:cNvSpPr>
            <p:nvPr/>
          </p:nvSpPr>
          <p:spPr bwMode="auto">
            <a:xfrm>
              <a:off x="7018586" y="739181"/>
              <a:ext cx="3176" cy="1722789"/>
            </a:xfrm>
            <a:prstGeom prst="line">
              <a:avLst/>
            </a:prstGeom>
            <a:noFill/>
            <a:ln w="25400">
              <a:solidFill>
                <a:srgbClr val="FF0000"/>
              </a:solidFill>
              <a:round/>
              <a:headEnd/>
              <a:tailEnd/>
            </a:ln>
          </p:spPr>
          <p:txBody>
            <a:bodyPr lIns="91440" tIns="45720" rIns="91440" bIns="45720"/>
            <a:lstStyle/>
            <a:p>
              <a:pPr defTabSz="1219140">
                <a:defRPr/>
              </a:pPr>
              <a:endParaRPr lang="zh-CN" altLang="en-US" sz="2400" dirty="0">
                <a:solidFill>
                  <a:prstClr val="black"/>
                </a:solidFill>
              </a:endParaRPr>
            </a:p>
          </p:txBody>
        </p:sp>
        <p:sp>
          <p:nvSpPr>
            <p:cNvPr id="86" name="Line 43"/>
            <p:cNvSpPr>
              <a:spLocks noChangeShapeType="1"/>
            </p:cNvSpPr>
            <p:nvPr/>
          </p:nvSpPr>
          <p:spPr bwMode="auto">
            <a:xfrm>
              <a:off x="7031291" y="750296"/>
              <a:ext cx="471655" cy="0"/>
            </a:xfrm>
            <a:prstGeom prst="line">
              <a:avLst/>
            </a:prstGeom>
            <a:noFill/>
            <a:ln w="25400">
              <a:solidFill>
                <a:srgbClr val="FF0000"/>
              </a:solidFill>
              <a:round/>
              <a:headEnd/>
              <a:tailEnd type="stealth" w="lg" len="lg"/>
            </a:ln>
          </p:spPr>
          <p:txBody>
            <a:bodyPr lIns="91440" tIns="45720" rIns="91440" bIns="45720"/>
            <a:lstStyle/>
            <a:p>
              <a:pPr defTabSz="1219140">
                <a:defRPr/>
              </a:pPr>
              <a:endParaRPr lang="zh-CN" altLang="en-US" sz="2400">
                <a:solidFill>
                  <a:prstClr val="black"/>
                </a:solidFill>
              </a:endParaRPr>
            </a:p>
          </p:txBody>
        </p:sp>
        <p:sp>
          <p:nvSpPr>
            <p:cNvPr id="142442" name="Line 6"/>
            <p:cNvSpPr>
              <a:spLocks noChangeShapeType="1"/>
            </p:cNvSpPr>
            <p:nvPr/>
          </p:nvSpPr>
          <p:spPr bwMode="auto">
            <a:xfrm flipV="1">
              <a:off x="4874568" y="2557239"/>
              <a:ext cx="198650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grpSp>
      <p:sp>
        <p:nvSpPr>
          <p:cNvPr id="142360" name="Line 20"/>
          <p:cNvSpPr>
            <a:spLocks noChangeShapeType="1"/>
          </p:cNvSpPr>
          <p:nvPr/>
        </p:nvSpPr>
        <p:spPr bwMode="auto">
          <a:xfrm>
            <a:off x="2159002" y="1509184"/>
            <a:ext cx="1902884"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grpSp>
        <p:nvGrpSpPr>
          <p:cNvPr id="142361" name="组合 1"/>
          <p:cNvGrpSpPr>
            <a:grpSpLocks/>
          </p:cNvGrpSpPr>
          <p:nvPr/>
        </p:nvGrpSpPr>
        <p:grpSpPr bwMode="auto">
          <a:xfrm>
            <a:off x="9148233" y="1191686"/>
            <a:ext cx="2635251" cy="969433"/>
            <a:chOff x="6861077" y="893664"/>
            <a:chExt cx="1976561" cy="727596"/>
          </a:xfrm>
        </p:grpSpPr>
        <p:sp>
          <p:nvSpPr>
            <p:cNvPr id="142431" name="Rectangle 31"/>
            <p:cNvSpPr>
              <a:spLocks noChangeArrowheads="1"/>
            </p:cNvSpPr>
            <p:nvPr/>
          </p:nvSpPr>
          <p:spPr bwMode="auto">
            <a:xfrm>
              <a:off x="7566050" y="893664"/>
              <a:ext cx="1271588"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40"/>
              <a:r>
                <a:rPr lang="en-US" altLang="zh-CN" sz="2800" i="1">
                  <a:solidFill>
                    <a:srgbClr val="000000"/>
                  </a:solidFill>
                  <a:ea typeface="宋体" panose="02010600030101010101" pitchFamily="2" charset="-122"/>
                  <a:cs typeface="Times New Roman" panose="02020603050405020304" pitchFamily="18" charset="0"/>
                </a:rPr>
                <a:t>exchange</a:t>
              </a:r>
            </a:p>
          </p:txBody>
        </p:sp>
        <p:sp>
          <p:nvSpPr>
            <p:cNvPr id="142432" name="Line 32"/>
            <p:cNvSpPr>
              <a:spLocks noChangeShapeType="1"/>
            </p:cNvSpPr>
            <p:nvPr/>
          </p:nvSpPr>
          <p:spPr bwMode="auto">
            <a:xfrm>
              <a:off x="7486725" y="1298998"/>
              <a:ext cx="0" cy="2921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2433" name="Line 33"/>
            <p:cNvSpPr>
              <a:spLocks noChangeShapeType="1"/>
            </p:cNvSpPr>
            <p:nvPr/>
          </p:nvSpPr>
          <p:spPr bwMode="auto">
            <a:xfrm>
              <a:off x="8718178" y="1298998"/>
              <a:ext cx="0" cy="3222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2434" name="Line 34"/>
            <p:cNvSpPr>
              <a:spLocks noChangeShapeType="1"/>
            </p:cNvSpPr>
            <p:nvPr/>
          </p:nvSpPr>
          <p:spPr bwMode="auto">
            <a:xfrm>
              <a:off x="7488312" y="1608559"/>
              <a:ext cx="119538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2435" name="Rectangle 35"/>
            <p:cNvSpPr>
              <a:spLocks noChangeArrowheads="1"/>
            </p:cNvSpPr>
            <p:nvPr/>
          </p:nvSpPr>
          <p:spPr bwMode="auto">
            <a:xfrm>
              <a:off x="7710066" y="1246610"/>
              <a:ext cx="1078408"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40"/>
              <a:r>
                <a:rPr lang="en-US" altLang="zh-CN" sz="2400" i="1">
                  <a:solidFill>
                    <a:srgbClr val="000000"/>
                  </a:solidFill>
                  <a:ea typeface="宋体" panose="02010600030101010101" pitchFamily="2" charset="-122"/>
                  <a:cs typeface="Times New Roman" panose="02020603050405020304" pitchFamily="18" charset="0"/>
                </a:rPr>
                <a:t>header</a:t>
              </a:r>
              <a:endParaRPr lang="en-US" altLang="zh-CN" sz="2800">
                <a:solidFill>
                  <a:srgbClr val="000000"/>
                </a:solidFill>
                <a:ea typeface="宋体" panose="02010600030101010101" pitchFamily="2" charset="-122"/>
                <a:cs typeface="Times New Roman" panose="02020603050405020304" pitchFamily="18" charset="0"/>
              </a:endParaRPr>
            </a:p>
          </p:txBody>
        </p:sp>
        <p:sp>
          <p:nvSpPr>
            <p:cNvPr id="142436" name="Line 36"/>
            <p:cNvSpPr>
              <a:spLocks noChangeShapeType="1"/>
            </p:cNvSpPr>
            <p:nvPr/>
          </p:nvSpPr>
          <p:spPr bwMode="auto">
            <a:xfrm flipV="1">
              <a:off x="7501013" y="1297409"/>
              <a:ext cx="1217166" cy="158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2437" name="Line 37"/>
            <p:cNvSpPr>
              <a:spLocks noChangeShapeType="1"/>
            </p:cNvSpPr>
            <p:nvPr/>
          </p:nvSpPr>
          <p:spPr bwMode="auto">
            <a:xfrm>
              <a:off x="7710066" y="1313285"/>
              <a:ext cx="0" cy="2841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2438" name="Line 33"/>
            <p:cNvSpPr>
              <a:spLocks noChangeShapeType="1"/>
            </p:cNvSpPr>
            <p:nvPr/>
          </p:nvSpPr>
          <p:spPr bwMode="auto">
            <a:xfrm>
              <a:off x="8502154" y="1294235"/>
              <a:ext cx="0" cy="3222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2439" name="Line 51"/>
            <p:cNvSpPr>
              <a:spLocks noChangeShapeType="1"/>
            </p:cNvSpPr>
            <p:nvPr/>
          </p:nvSpPr>
          <p:spPr bwMode="auto">
            <a:xfrm flipH="1">
              <a:off x="6861077" y="1533301"/>
              <a:ext cx="736822" cy="0"/>
            </a:xfrm>
            <a:prstGeom prst="line">
              <a:avLst/>
            </a:prstGeom>
            <a:noFill/>
            <a:ln w="25400">
              <a:solidFill>
                <a:schemeClr val="tx2">
                  <a:lumMod val="60000"/>
                  <a:lumOff val="40000"/>
                </a:schemeClr>
              </a:solidFill>
              <a:round/>
              <a:headEnd/>
              <a:tailEnd type="stealth" w="lg" len="lg"/>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grpSp>
      <p:sp>
        <p:nvSpPr>
          <p:cNvPr id="142362" name="Line 20"/>
          <p:cNvSpPr>
            <a:spLocks noChangeShapeType="1"/>
          </p:cNvSpPr>
          <p:nvPr/>
        </p:nvSpPr>
        <p:spPr bwMode="auto">
          <a:xfrm flipV="1">
            <a:off x="4210051" y="1509184"/>
            <a:ext cx="446616"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22" name="矩形 121"/>
          <p:cNvSpPr/>
          <p:nvPr/>
        </p:nvSpPr>
        <p:spPr>
          <a:xfrm>
            <a:off x="11347451" y="1737785"/>
            <a:ext cx="317500" cy="389467"/>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40">
              <a:defRPr/>
            </a:pPr>
            <a:r>
              <a:rPr lang="en-US" altLang="zh-CN"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0</a:t>
            </a:r>
            <a:endParaRPr lang="zh-CN" altLang="en-US"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142364" name="组合 3"/>
          <p:cNvGrpSpPr>
            <a:grpSpLocks/>
          </p:cNvGrpSpPr>
          <p:nvPr/>
        </p:nvGrpSpPr>
        <p:grpSpPr bwMode="auto">
          <a:xfrm>
            <a:off x="6488316" y="1927936"/>
            <a:ext cx="3367789" cy="1897293"/>
            <a:chOff x="4887268" y="1423765"/>
            <a:chExt cx="2526355" cy="1422970"/>
          </a:xfrm>
        </p:grpSpPr>
        <p:sp>
          <p:nvSpPr>
            <p:cNvPr id="142426" name="Line 5"/>
            <p:cNvSpPr>
              <a:spLocks noChangeShapeType="1"/>
            </p:cNvSpPr>
            <p:nvPr/>
          </p:nvSpPr>
          <p:spPr bwMode="auto">
            <a:xfrm>
              <a:off x="4887268" y="2846735"/>
              <a:ext cx="197380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30" name="Line 103"/>
            <p:cNvSpPr>
              <a:spLocks noChangeShapeType="1"/>
            </p:cNvSpPr>
            <p:nvPr/>
          </p:nvSpPr>
          <p:spPr bwMode="auto">
            <a:xfrm flipH="1">
              <a:off x="6753089" y="2738215"/>
              <a:ext cx="374726" cy="0"/>
            </a:xfrm>
            <a:prstGeom prst="line">
              <a:avLst/>
            </a:prstGeom>
            <a:noFill/>
            <a:ln w="25400">
              <a:solidFill>
                <a:srgbClr val="FF0000"/>
              </a:solidFill>
              <a:round/>
              <a:headEnd/>
              <a:tailEnd/>
            </a:ln>
          </p:spPr>
          <p:txBody>
            <a:bodyPr lIns="91440" tIns="45720" rIns="91440" bIns="45720"/>
            <a:lstStyle/>
            <a:p>
              <a:pPr defTabSz="1219140">
                <a:defRPr/>
              </a:pPr>
              <a:endParaRPr lang="zh-CN" altLang="en-US" sz="2400">
                <a:solidFill>
                  <a:prstClr val="black"/>
                </a:solidFill>
              </a:endParaRPr>
            </a:p>
          </p:txBody>
        </p:sp>
        <p:sp>
          <p:nvSpPr>
            <p:cNvPr id="131" name="Line 95"/>
            <p:cNvSpPr>
              <a:spLocks noChangeShapeType="1"/>
            </p:cNvSpPr>
            <p:nvPr/>
          </p:nvSpPr>
          <p:spPr bwMode="auto">
            <a:xfrm flipH="1">
              <a:off x="7150044" y="1423765"/>
              <a:ext cx="0" cy="1330325"/>
            </a:xfrm>
            <a:prstGeom prst="line">
              <a:avLst/>
            </a:prstGeom>
            <a:noFill/>
            <a:ln w="25400">
              <a:solidFill>
                <a:srgbClr val="FF0000"/>
              </a:solidFill>
              <a:round/>
              <a:headEnd/>
              <a:tailEnd/>
            </a:ln>
          </p:spPr>
          <p:txBody>
            <a:bodyPr lIns="91440" tIns="45720" rIns="91440" bIns="45720"/>
            <a:lstStyle/>
            <a:p>
              <a:pPr defTabSz="1219140">
                <a:defRPr/>
              </a:pPr>
              <a:endParaRPr lang="zh-CN" altLang="en-US" sz="2400">
                <a:solidFill>
                  <a:prstClr val="black"/>
                </a:solidFill>
              </a:endParaRPr>
            </a:p>
          </p:txBody>
        </p:sp>
        <p:sp>
          <p:nvSpPr>
            <p:cNvPr id="132" name="Line 43"/>
            <p:cNvSpPr>
              <a:spLocks noChangeShapeType="1"/>
            </p:cNvSpPr>
            <p:nvPr/>
          </p:nvSpPr>
          <p:spPr bwMode="auto">
            <a:xfrm flipV="1">
              <a:off x="7129403" y="1436465"/>
              <a:ext cx="284220" cy="0"/>
            </a:xfrm>
            <a:prstGeom prst="line">
              <a:avLst/>
            </a:prstGeom>
            <a:noFill/>
            <a:ln w="25400">
              <a:solidFill>
                <a:srgbClr val="FF0000"/>
              </a:solidFill>
              <a:round/>
              <a:headEnd/>
              <a:tailEnd type="stealth" w="lg" len="lg"/>
            </a:ln>
          </p:spPr>
          <p:txBody>
            <a:bodyPr lIns="91440" tIns="45720" rIns="91440" bIns="45720"/>
            <a:lstStyle/>
            <a:p>
              <a:pPr defTabSz="1219140">
                <a:defRPr/>
              </a:pPr>
              <a:endParaRPr lang="zh-CN" altLang="en-US" sz="2400">
                <a:solidFill>
                  <a:prstClr val="black"/>
                </a:solidFill>
              </a:endParaRPr>
            </a:p>
          </p:txBody>
        </p:sp>
      </p:grpSp>
      <p:sp>
        <p:nvSpPr>
          <p:cNvPr id="142365" name="Line 20"/>
          <p:cNvSpPr>
            <a:spLocks noChangeShapeType="1"/>
          </p:cNvSpPr>
          <p:nvPr/>
        </p:nvSpPr>
        <p:spPr bwMode="auto">
          <a:xfrm>
            <a:off x="2159002" y="1797051"/>
            <a:ext cx="1902884"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grpSp>
        <p:nvGrpSpPr>
          <p:cNvPr id="142366" name="组合 2"/>
          <p:cNvGrpSpPr>
            <a:grpSpLocks/>
          </p:cNvGrpSpPr>
          <p:nvPr/>
        </p:nvGrpSpPr>
        <p:grpSpPr bwMode="auto">
          <a:xfrm>
            <a:off x="9194802" y="2110319"/>
            <a:ext cx="3139017" cy="2044700"/>
            <a:chOff x="6895356" y="1582537"/>
            <a:chExt cx="2355402" cy="1533525"/>
          </a:xfrm>
        </p:grpSpPr>
        <p:sp>
          <p:nvSpPr>
            <p:cNvPr id="142416" name="Line 42"/>
            <p:cNvSpPr>
              <a:spLocks noChangeShapeType="1"/>
            </p:cNvSpPr>
            <p:nvPr/>
          </p:nvSpPr>
          <p:spPr bwMode="auto">
            <a:xfrm>
              <a:off x="7454577" y="1920674"/>
              <a:ext cx="1587" cy="11795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2417" name="Line 43"/>
            <p:cNvSpPr>
              <a:spLocks noChangeShapeType="1"/>
            </p:cNvSpPr>
            <p:nvPr/>
          </p:nvSpPr>
          <p:spPr bwMode="auto">
            <a:xfrm flipH="1">
              <a:off x="9091289" y="1919087"/>
              <a:ext cx="4763" cy="11969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2418" name="Line 47"/>
            <p:cNvSpPr>
              <a:spLocks noChangeShapeType="1"/>
            </p:cNvSpPr>
            <p:nvPr/>
          </p:nvSpPr>
          <p:spPr bwMode="auto">
            <a:xfrm flipV="1">
              <a:off x="7456164" y="2230237"/>
              <a:ext cx="16398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2419" name="Rectangle 48"/>
            <p:cNvSpPr>
              <a:spLocks noChangeArrowheads="1"/>
            </p:cNvSpPr>
            <p:nvPr/>
          </p:nvSpPr>
          <p:spPr bwMode="auto">
            <a:xfrm>
              <a:off x="7946702" y="1868287"/>
              <a:ext cx="1304056"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40"/>
              <a:r>
                <a:rPr lang="en-US" altLang="zh-CN" sz="2400" i="1">
                  <a:solidFill>
                    <a:srgbClr val="000000"/>
                  </a:solidFill>
                  <a:ea typeface="宋体" panose="02010600030101010101" pitchFamily="2" charset="-122"/>
                  <a:cs typeface="Times New Roman" panose="02020603050405020304" pitchFamily="18" charset="0"/>
                </a:rPr>
                <a:t>header  </a:t>
              </a:r>
              <a:endParaRPr lang="en-US" altLang="zh-CN" sz="2800">
                <a:solidFill>
                  <a:srgbClr val="000000"/>
                </a:solidFill>
                <a:ea typeface="宋体" panose="02010600030101010101" pitchFamily="2" charset="-122"/>
                <a:cs typeface="Times New Roman" panose="02020603050405020304" pitchFamily="18" charset="0"/>
              </a:endParaRPr>
            </a:p>
          </p:txBody>
        </p:sp>
        <p:sp>
          <p:nvSpPr>
            <p:cNvPr id="142420" name="Rectangle 49"/>
            <p:cNvSpPr>
              <a:spLocks noChangeArrowheads="1"/>
            </p:cNvSpPr>
            <p:nvPr/>
          </p:nvSpPr>
          <p:spPr bwMode="auto">
            <a:xfrm>
              <a:off x="7666582" y="1582537"/>
              <a:ext cx="1350963"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40"/>
              <a:r>
                <a:rPr lang="en-US" altLang="zh-CN" sz="2800" i="1">
                  <a:solidFill>
                    <a:srgbClr val="000000"/>
                  </a:solidFill>
                  <a:ea typeface="宋体" panose="02010600030101010101" pitchFamily="2" charset="-122"/>
                  <a:cs typeface="Times New Roman" panose="02020603050405020304" pitchFamily="18" charset="0"/>
                </a:rPr>
                <a:t>quicksort</a:t>
              </a:r>
            </a:p>
          </p:txBody>
        </p:sp>
        <p:sp>
          <p:nvSpPr>
            <p:cNvPr id="142421" name="Line 50"/>
            <p:cNvSpPr>
              <a:spLocks noChangeShapeType="1"/>
            </p:cNvSpPr>
            <p:nvPr/>
          </p:nvSpPr>
          <p:spPr bwMode="auto">
            <a:xfrm flipV="1">
              <a:off x="7467277" y="1919087"/>
              <a:ext cx="1639887"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2422" name="Line 51"/>
            <p:cNvSpPr>
              <a:spLocks noChangeShapeType="1"/>
            </p:cNvSpPr>
            <p:nvPr/>
          </p:nvSpPr>
          <p:spPr bwMode="auto">
            <a:xfrm>
              <a:off x="7832402" y="1934962"/>
              <a:ext cx="1587" cy="2825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2423" name="Line 52"/>
            <p:cNvSpPr>
              <a:spLocks noChangeShapeType="1"/>
            </p:cNvSpPr>
            <p:nvPr/>
          </p:nvSpPr>
          <p:spPr bwMode="auto">
            <a:xfrm>
              <a:off x="8386662" y="2254049"/>
              <a:ext cx="0" cy="8604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2424" name="Line 51"/>
            <p:cNvSpPr>
              <a:spLocks noChangeShapeType="1"/>
            </p:cNvSpPr>
            <p:nvPr/>
          </p:nvSpPr>
          <p:spPr bwMode="auto">
            <a:xfrm flipH="1" flipV="1">
              <a:off x="6895356" y="2122287"/>
              <a:ext cx="821434" cy="438"/>
            </a:xfrm>
            <a:prstGeom prst="line">
              <a:avLst/>
            </a:prstGeom>
            <a:noFill/>
            <a:ln w="25400">
              <a:solidFill>
                <a:schemeClr val="tx2">
                  <a:lumMod val="60000"/>
                  <a:lumOff val="40000"/>
                </a:schemeClr>
              </a:solidFill>
              <a:round/>
              <a:headEnd/>
              <a:tailEnd type="stealth" w="lg" len="lg"/>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2425" name="Line 43"/>
            <p:cNvSpPr>
              <a:spLocks noChangeShapeType="1"/>
            </p:cNvSpPr>
            <p:nvPr/>
          </p:nvSpPr>
          <p:spPr bwMode="auto">
            <a:xfrm flipH="1">
              <a:off x="8746702" y="1903881"/>
              <a:ext cx="4763" cy="11969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grpSp>
      <p:sp>
        <p:nvSpPr>
          <p:cNvPr id="142413" name="Line 20"/>
          <p:cNvSpPr>
            <a:spLocks noChangeShapeType="1"/>
          </p:cNvSpPr>
          <p:nvPr/>
        </p:nvSpPr>
        <p:spPr bwMode="auto">
          <a:xfrm>
            <a:off x="6014038" y="1594992"/>
            <a:ext cx="37262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cxnSp>
        <p:nvCxnSpPr>
          <p:cNvPr id="157" name="直接箭头连接符 156"/>
          <p:cNvCxnSpPr/>
          <p:nvPr/>
        </p:nvCxnSpPr>
        <p:spPr bwMode="auto">
          <a:xfrm>
            <a:off x="6170086" y="1403350"/>
            <a:ext cx="3769783" cy="1134535"/>
          </a:xfrm>
          <a:prstGeom prst="straightConnector1">
            <a:avLst/>
          </a:prstGeom>
          <a:ln w="38100">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158" name="矩形 157"/>
          <p:cNvSpPr/>
          <p:nvPr/>
        </p:nvSpPr>
        <p:spPr bwMode="auto">
          <a:xfrm>
            <a:off x="5232400" y="1214967"/>
            <a:ext cx="586317" cy="389467"/>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40">
              <a:defRPr/>
            </a:pPr>
            <a:r>
              <a:rPr lang="en-US" altLang="zh-CN"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0</a:t>
            </a:r>
            <a:endParaRPr lang="zh-CN" altLang="en-US"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42368" name="Line 20"/>
          <p:cNvSpPr>
            <a:spLocks noChangeShapeType="1"/>
          </p:cNvSpPr>
          <p:nvPr/>
        </p:nvSpPr>
        <p:spPr bwMode="auto">
          <a:xfrm flipV="1">
            <a:off x="2381252" y="2084917"/>
            <a:ext cx="1515533"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grpSp>
        <p:nvGrpSpPr>
          <p:cNvPr id="142369" name="组合 6"/>
          <p:cNvGrpSpPr>
            <a:grpSpLocks/>
          </p:cNvGrpSpPr>
          <p:nvPr/>
        </p:nvGrpSpPr>
        <p:grpSpPr bwMode="auto">
          <a:xfrm>
            <a:off x="9956800" y="2935817"/>
            <a:ext cx="2235200" cy="482600"/>
            <a:chOff x="7467277" y="2201662"/>
            <a:chExt cx="1676723" cy="361950"/>
          </a:xfrm>
        </p:grpSpPr>
        <p:sp>
          <p:nvSpPr>
            <p:cNvPr id="142411" name="Rectangle 54"/>
            <p:cNvSpPr>
              <a:spLocks noChangeArrowheads="1"/>
            </p:cNvSpPr>
            <p:nvPr/>
          </p:nvSpPr>
          <p:spPr bwMode="auto">
            <a:xfrm>
              <a:off x="7505377" y="2201662"/>
              <a:ext cx="163862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40"/>
              <a:r>
                <a:rPr lang="en-US" altLang="zh-CN" sz="2400" i="1">
                  <a:solidFill>
                    <a:srgbClr val="000000"/>
                  </a:solidFill>
                  <a:ea typeface="宋体" panose="02010600030101010101" pitchFamily="2" charset="-122"/>
                  <a:cs typeface="Times New Roman" panose="02020603050405020304" pitchFamily="18" charset="0"/>
                </a:rPr>
                <a:t>k             </a:t>
              </a:r>
              <a:r>
                <a:rPr lang="en-US" altLang="zh-CN" sz="2400">
                  <a:solidFill>
                    <a:srgbClr val="000000"/>
                  </a:solidFill>
                  <a:ea typeface="宋体" panose="02010600030101010101" pitchFamily="2" charset="-122"/>
                  <a:cs typeface="Times New Roman" panose="02020603050405020304" pitchFamily="18" charset="0"/>
                </a:rPr>
                <a:t>int  0</a:t>
              </a:r>
            </a:p>
          </p:txBody>
        </p:sp>
        <p:sp>
          <p:nvSpPr>
            <p:cNvPr id="142412" name="Line 46"/>
            <p:cNvSpPr>
              <a:spLocks noChangeShapeType="1"/>
            </p:cNvSpPr>
            <p:nvPr/>
          </p:nvSpPr>
          <p:spPr bwMode="auto">
            <a:xfrm flipV="1">
              <a:off x="7467277" y="2525512"/>
              <a:ext cx="1639887"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grpSp>
      <p:sp>
        <p:nvSpPr>
          <p:cNvPr id="167" name="矩形 166"/>
          <p:cNvSpPr/>
          <p:nvPr/>
        </p:nvSpPr>
        <p:spPr>
          <a:xfrm>
            <a:off x="5232400" y="1221317"/>
            <a:ext cx="586317" cy="389467"/>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40">
              <a:defRPr/>
            </a:pPr>
            <a:r>
              <a:rPr lang="en-US" altLang="zh-CN"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4</a:t>
            </a:r>
            <a:endParaRPr lang="zh-CN" altLang="en-US"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142371" name="组合 7"/>
          <p:cNvGrpSpPr>
            <a:grpSpLocks/>
          </p:cNvGrpSpPr>
          <p:nvPr/>
        </p:nvGrpSpPr>
        <p:grpSpPr bwMode="auto">
          <a:xfrm>
            <a:off x="9956802" y="3314702"/>
            <a:ext cx="2190751" cy="520700"/>
            <a:chOff x="7467277" y="2485824"/>
            <a:chExt cx="1643062" cy="390526"/>
          </a:xfrm>
        </p:grpSpPr>
        <p:sp>
          <p:nvSpPr>
            <p:cNvPr id="142409" name="Rectangle 55"/>
            <p:cNvSpPr>
              <a:spLocks noChangeArrowheads="1"/>
            </p:cNvSpPr>
            <p:nvPr/>
          </p:nvSpPr>
          <p:spPr bwMode="auto">
            <a:xfrm>
              <a:off x="7505376" y="2485824"/>
              <a:ext cx="1585913" cy="390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40"/>
              <a:r>
                <a:rPr lang="en-US" altLang="zh-CN" sz="2400" i="1">
                  <a:solidFill>
                    <a:srgbClr val="000000"/>
                  </a:solidFill>
                  <a:ea typeface="宋体" panose="02010600030101010101" pitchFamily="2" charset="-122"/>
                  <a:cs typeface="Times New Roman" panose="02020603050405020304" pitchFamily="18" charset="0"/>
                </a:rPr>
                <a:t>v             </a:t>
              </a:r>
              <a:r>
                <a:rPr lang="en-US" altLang="zh-CN" sz="2400">
                  <a:solidFill>
                    <a:srgbClr val="000000"/>
                  </a:solidFill>
                  <a:ea typeface="宋体" panose="02010600030101010101" pitchFamily="2" charset="-122"/>
                  <a:cs typeface="Times New Roman" panose="02020603050405020304" pitchFamily="18" charset="0"/>
                </a:rPr>
                <a:t>int  4</a:t>
              </a:r>
            </a:p>
          </p:txBody>
        </p:sp>
        <p:sp>
          <p:nvSpPr>
            <p:cNvPr id="142410" name="Line 45"/>
            <p:cNvSpPr>
              <a:spLocks noChangeShapeType="1"/>
            </p:cNvSpPr>
            <p:nvPr/>
          </p:nvSpPr>
          <p:spPr bwMode="auto">
            <a:xfrm flipV="1">
              <a:off x="7467277" y="2819199"/>
              <a:ext cx="1643062"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grpSp>
      <p:sp>
        <p:nvSpPr>
          <p:cNvPr id="170" name="矩形 169"/>
          <p:cNvSpPr/>
          <p:nvPr/>
        </p:nvSpPr>
        <p:spPr>
          <a:xfrm>
            <a:off x="5232400" y="1221317"/>
            <a:ext cx="586317" cy="389467"/>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40">
              <a:defRPr/>
            </a:pPr>
            <a:r>
              <a:rPr lang="en-US" altLang="zh-CN"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8</a:t>
            </a:r>
            <a:endParaRPr lang="zh-CN" altLang="en-US"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42373" name="Line 20"/>
          <p:cNvSpPr>
            <a:spLocks noChangeShapeType="1"/>
          </p:cNvSpPr>
          <p:nvPr/>
        </p:nvSpPr>
        <p:spPr bwMode="auto">
          <a:xfrm flipV="1">
            <a:off x="2584452" y="2372784"/>
            <a:ext cx="1515533"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grpSp>
        <p:nvGrpSpPr>
          <p:cNvPr id="142374" name="组合 8"/>
          <p:cNvGrpSpPr>
            <a:grpSpLocks/>
          </p:cNvGrpSpPr>
          <p:nvPr/>
        </p:nvGrpSpPr>
        <p:grpSpPr bwMode="auto">
          <a:xfrm>
            <a:off x="10138833" y="4235453"/>
            <a:ext cx="2032000" cy="1680633"/>
            <a:chOff x="7603925" y="3176042"/>
            <a:chExt cx="1523902" cy="1261690"/>
          </a:xfrm>
        </p:grpSpPr>
        <p:sp>
          <p:nvSpPr>
            <p:cNvPr id="142399" name="Line 56"/>
            <p:cNvSpPr>
              <a:spLocks noChangeShapeType="1"/>
            </p:cNvSpPr>
            <p:nvPr/>
          </p:nvSpPr>
          <p:spPr bwMode="auto">
            <a:xfrm flipH="1">
              <a:off x="7603925" y="3513385"/>
              <a:ext cx="0" cy="903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2400" name="Line 57"/>
            <p:cNvSpPr>
              <a:spLocks noChangeShapeType="1"/>
            </p:cNvSpPr>
            <p:nvPr/>
          </p:nvSpPr>
          <p:spPr bwMode="auto">
            <a:xfrm flipH="1">
              <a:off x="8899449" y="3513385"/>
              <a:ext cx="0" cy="903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2401" name="Line 60"/>
            <p:cNvSpPr>
              <a:spLocks noChangeShapeType="1"/>
            </p:cNvSpPr>
            <p:nvPr/>
          </p:nvSpPr>
          <p:spPr bwMode="auto">
            <a:xfrm flipV="1">
              <a:off x="7616626" y="3807495"/>
              <a:ext cx="12907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2402" name="Rectangle 61"/>
            <p:cNvSpPr>
              <a:spLocks noChangeArrowheads="1"/>
            </p:cNvSpPr>
            <p:nvPr/>
          </p:nvSpPr>
          <p:spPr bwMode="auto">
            <a:xfrm>
              <a:off x="7891337" y="3460998"/>
              <a:ext cx="1188964"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40"/>
              <a:r>
                <a:rPr lang="en-US" altLang="zh-CN" sz="2400" i="1">
                  <a:solidFill>
                    <a:srgbClr val="000000"/>
                  </a:solidFill>
                  <a:ea typeface="宋体" panose="02010600030101010101" pitchFamily="2" charset="-122"/>
                  <a:cs typeface="Times New Roman" panose="02020603050405020304" pitchFamily="18" charset="0"/>
                </a:rPr>
                <a:t>header  </a:t>
              </a:r>
              <a:endParaRPr lang="en-US" altLang="zh-CN" sz="2800">
                <a:solidFill>
                  <a:srgbClr val="000000"/>
                </a:solidFill>
                <a:ea typeface="宋体" panose="02010600030101010101" pitchFamily="2" charset="-122"/>
                <a:cs typeface="Times New Roman" panose="02020603050405020304" pitchFamily="18" charset="0"/>
              </a:endParaRPr>
            </a:p>
          </p:txBody>
        </p:sp>
        <p:sp>
          <p:nvSpPr>
            <p:cNvPr id="142403" name="Rectangle 62"/>
            <p:cNvSpPr>
              <a:spLocks noChangeArrowheads="1"/>
            </p:cNvSpPr>
            <p:nvPr/>
          </p:nvSpPr>
          <p:spPr bwMode="auto">
            <a:xfrm>
              <a:off x="7776864" y="3176042"/>
              <a:ext cx="1350963"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40"/>
              <a:r>
                <a:rPr lang="en-US" altLang="zh-CN" sz="2800" i="1">
                  <a:solidFill>
                    <a:srgbClr val="000000"/>
                  </a:solidFill>
                  <a:ea typeface="宋体" panose="02010600030101010101" pitchFamily="2" charset="-122"/>
                  <a:cs typeface="Times New Roman" panose="02020603050405020304" pitchFamily="18" charset="0"/>
                </a:rPr>
                <a:t>partition</a:t>
              </a:r>
            </a:p>
          </p:txBody>
        </p:sp>
        <p:sp>
          <p:nvSpPr>
            <p:cNvPr id="142404" name="Line 63"/>
            <p:cNvSpPr>
              <a:spLocks noChangeShapeType="1"/>
            </p:cNvSpPr>
            <p:nvPr/>
          </p:nvSpPr>
          <p:spPr bwMode="auto">
            <a:xfrm>
              <a:off x="7627738" y="3514972"/>
              <a:ext cx="1269999" cy="158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2405" name="Line 64"/>
            <p:cNvSpPr>
              <a:spLocks noChangeShapeType="1"/>
            </p:cNvSpPr>
            <p:nvPr/>
          </p:nvSpPr>
          <p:spPr bwMode="auto">
            <a:xfrm>
              <a:off x="7891337" y="3527673"/>
              <a:ext cx="1587" cy="2825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2406" name="Line 65"/>
            <p:cNvSpPr>
              <a:spLocks noChangeShapeType="1"/>
            </p:cNvSpPr>
            <p:nvPr/>
          </p:nvSpPr>
          <p:spPr bwMode="auto">
            <a:xfrm flipH="1">
              <a:off x="7897687" y="3826123"/>
              <a:ext cx="0" cy="5778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2407" name="Line 57"/>
            <p:cNvSpPr>
              <a:spLocks noChangeShapeType="1"/>
            </p:cNvSpPr>
            <p:nvPr/>
          </p:nvSpPr>
          <p:spPr bwMode="auto">
            <a:xfrm flipH="1">
              <a:off x="8683425" y="3534444"/>
              <a:ext cx="0" cy="903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2408" name="Line 51"/>
            <p:cNvSpPr>
              <a:spLocks noChangeShapeType="1"/>
            </p:cNvSpPr>
            <p:nvPr/>
          </p:nvSpPr>
          <p:spPr bwMode="auto">
            <a:xfrm flipV="1">
              <a:off x="7666581" y="3201492"/>
              <a:ext cx="1" cy="384689"/>
            </a:xfrm>
            <a:prstGeom prst="line">
              <a:avLst/>
            </a:prstGeom>
            <a:noFill/>
            <a:ln w="25400">
              <a:solidFill>
                <a:schemeClr val="tx2">
                  <a:lumMod val="60000"/>
                  <a:lumOff val="40000"/>
                </a:schemeClr>
              </a:solidFill>
              <a:round/>
              <a:headEnd/>
              <a:tailEnd type="stealth" w="lg" len="lg"/>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dirty="0">
                <a:solidFill>
                  <a:prstClr val="black"/>
                </a:solidFill>
              </a:endParaRPr>
            </a:p>
          </p:txBody>
        </p:sp>
      </p:grpSp>
      <p:sp>
        <p:nvSpPr>
          <p:cNvPr id="142375" name="Line 20"/>
          <p:cNvSpPr>
            <a:spLocks noChangeShapeType="1"/>
          </p:cNvSpPr>
          <p:nvPr/>
        </p:nvSpPr>
        <p:spPr bwMode="auto">
          <a:xfrm flipV="1">
            <a:off x="2851153" y="2660651"/>
            <a:ext cx="1517649"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grpSp>
        <p:nvGrpSpPr>
          <p:cNvPr id="142376" name="组合 9"/>
          <p:cNvGrpSpPr>
            <a:grpSpLocks/>
          </p:cNvGrpSpPr>
          <p:nvPr/>
        </p:nvGrpSpPr>
        <p:grpSpPr bwMode="auto">
          <a:xfrm>
            <a:off x="10170586" y="5044019"/>
            <a:ext cx="1737783" cy="484716"/>
            <a:chOff x="7627739" y="3783260"/>
            <a:chExt cx="1303462" cy="363538"/>
          </a:xfrm>
        </p:grpSpPr>
        <p:sp>
          <p:nvSpPr>
            <p:cNvPr id="142397" name="Rectangle 67"/>
            <p:cNvSpPr>
              <a:spLocks noChangeArrowheads="1"/>
            </p:cNvSpPr>
            <p:nvPr/>
          </p:nvSpPr>
          <p:spPr bwMode="auto">
            <a:xfrm>
              <a:off x="7656313" y="3783260"/>
              <a:ext cx="1274888"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40"/>
              <a:r>
                <a:rPr lang="en-US" altLang="zh-CN" sz="2400" i="1">
                  <a:solidFill>
                    <a:srgbClr val="000000"/>
                  </a:solidFill>
                  <a:ea typeface="宋体" panose="02010600030101010101" pitchFamily="2" charset="-122"/>
                  <a:cs typeface="Times New Roman" panose="02020603050405020304" pitchFamily="18" charset="0"/>
                </a:rPr>
                <a:t>i      </a:t>
              </a:r>
              <a:r>
                <a:rPr lang="en-US" altLang="zh-CN" sz="2400">
                  <a:solidFill>
                    <a:srgbClr val="000000"/>
                  </a:solidFill>
                  <a:ea typeface="宋体" panose="02010600030101010101" pitchFamily="2" charset="-122"/>
                  <a:cs typeface="Times New Roman" panose="02020603050405020304" pitchFamily="18" charset="0"/>
                </a:rPr>
                <a:t>int      0</a:t>
              </a:r>
            </a:p>
          </p:txBody>
        </p:sp>
        <p:sp>
          <p:nvSpPr>
            <p:cNvPr id="142398" name="Line 59"/>
            <p:cNvSpPr>
              <a:spLocks noChangeShapeType="1"/>
            </p:cNvSpPr>
            <p:nvPr/>
          </p:nvSpPr>
          <p:spPr bwMode="auto">
            <a:xfrm flipV="1">
              <a:off x="7627739" y="4099596"/>
              <a:ext cx="12796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grpSp>
      <p:grpSp>
        <p:nvGrpSpPr>
          <p:cNvPr id="142377" name="组合 11"/>
          <p:cNvGrpSpPr>
            <a:grpSpLocks/>
          </p:cNvGrpSpPr>
          <p:nvPr/>
        </p:nvGrpSpPr>
        <p:grpSpPr bwMode="auto">
          <a:xfrm>
            <a:off x="10172702" y="5456768"/>
            <a:ext cx="1773767" cy="484717"/>
            <a:chOff x="7629325" y="4092823"/>
            <a:chExt cx="1330451" cy="363537"/>
          </a:xfrm>
        </p:grpSpPr>
        <p:sp>
          <p:nvSpPr>
            <p:cNvPr id="142395" name="Rectangle 68"/>
            <p:cNvSpPr>
              <a:spLocks noChangeArrowheads="1"/>
            </p:cNvSpPr>
            <p:nvPr/>
          </p:nvSpPr>
          <p:spPr bwMode="auto">
            <a:xfrm>
              <a:off x="7656314" y="4092823"/>
              <a:ext cx="1303462"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40"/>
              <a:r>
                <a:rPr lang="en-US" altLang="zh-CN" sz="2400" i="1">
                  <a:solidFill>
                    <a:srgbClr val="000000"/>
                  </a:solidFill>
                  <a:ea typeface="宋体" panose="02010600030101010101" pitchFamily="2" charset="-122"/>
                  <a:cs typeface="Times New Roman" panose="02020603050405020304" pitchFamily="18" charset="0"/>
                </a:rPr>
                <a:t>j      </a:t>
              </a:r>
              <a:r>
                <a:rPr lang="en-US" altLang="zh-CN" sz="2400">
                  <a:solidFill>
                    <a:srgbClr val="000000"/>
                  </a:solidFill>
                  <a:ea typeface="宋体" panose="02010600030101010101" pitchFamily="2" charset="-122"/>
                  <a:cs typeface="Times New Roman" panose="02020603050405020304" pitchFamily="18" charset="0"/>
                </a:rPr>
                <a:t>int      4</a:t>
              </a:r>
            </a:p>
          </p:txBody>
        </p:sp>
        <p:sp>
          <p:nvSpPr>
            <p:cNvPr id="142396" name="Line 58"/>
            <p:cNvSpPr>
              <a:spLocks noChangeShapeType="1"/>
            </p:cNvSpPr>
            <p:nvPr/>
          </p:nvSpPr>
          <p:spPr bwMode="auto">
            <a:xfrm>
              <a:off x="7629325" y="4413498"/>
              <a:ext cx="12780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grpSp>
      <p:sp>
        <p:nvSpPr>
          <p:cNvPr id="142378" name="Line 20"/>
          <p:cNvSpPr>
            <a:spLocks noChangeShapeType="1"/>
          </p:cNvSpPr>
          <p:nvPr/>
        </p:nvSpPr>
        <p:spPr bwMode="auto">
          <a:xfrm flipV="1">
            <a:off x="4413251" y="2660651"/>
            <a:ext cx="446616"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206" name="矩形 205"/>
          <p:cNvSpPr/>
          <p:nvPr/>
        </p:nvSpPr>
        <p:spPr>
          <a:xfrm>
            <a:off x="11569700" y="4679952"/>
            <a:ext cx="306917" cy="389467"/>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40">
              <a:defRPr/>
            </a:pPr>
            <a:r>
              <a:rPr lang="en-US" altLang="zh-CN"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8</a:t>
            </a:r>
            <a:endParaRPr lang="zh-CN" altLang="en-US"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142380" name="组合 208"/>
          <p:cNvGrpSpPr>
            <a:grpSpLocks/>
          </p:cNvGrpSpPr>
          <p:nvPr/>
        </p:nvGrpSpPr>
        <p:grpSpPr bwMode="auto">
          <a:xfrm>
            <a:off x="9925056" y="3939117"/>
            <a:ext cx="2186517" cy="683683"/>
            <a:chOff x="7443464" y="2954393"/>
            <a:chExt cx="1639888" cy="513378"/>
          </a:xfrm>
        </p:grpSpPr>
        <p:sp>
          <p:nvSpPr>
            <p:cNvPr id="142390" name="Line 44"/>
            <p:cNvSpPr>
              <a:spLocks noChangeShapeType="1"/>
            </p:cNvSpPr>
            <p:nvPr/>
          </p:nvSpPr>
          <p:spPr bwMode="auto">
            <a:xfrm flipV="1">
              <a:off x="7443464" y="3101774"/>
              <a:ext cx="1639888"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212" name="Line 95"/>
            <p:cNvSpPr>
              <a:spLocks noChangeShapeType="1"/>
            </p:cNvSpPr>
            <p:nvPr/>
          </p:nvSpPr>
          <p:spPr bwMode="auto">
            <a:xfrm flipH="1">
              <a:off x="8837290" y="2954393"/>
              <a:ext cx="0" cy="216160"/>
            </a:xfrm>
            <a:prstGeom prst="line">
              <a:avLst/>
            </a:prstGeom>
            <a:noFill/>
            <a:ln w="25400">
              <a:solidFill>
                <a:srgbClr val="FF0000"/>
              </a:solidFill>
              <a:round/>
              <a:headEnd/>
              <a:tailEnd/>
            </a:ln>
          </p:spPr>
          <p:txBody>
            <a:bodyPr lIns="91440" tIns="45720" rIns="91440" bIns="45720"/>
            <a:lstStyle/>
            <a:p>
              <a:pPr defTabSz="1219140">
                <a:defRPr/>
              </a:pPr>
              <a:endParaRPr lang="zh-CN" altLang="en-US" sz="2400">
                <a:solidFill>
                  <a:prstClr val="black"/>
                </a:solidFill>
              </a:endParaRPr>
            </a:p>
          </p:txBody>
        </p:sp>
        <p:sp>
          <p:nvSpPr>
            <p:cNvPr id="213" name="Line 43"/>
            <p:cNvSpPr>
              <a:spLocks noChangeShapeType="1"/>
            </p:cNvSpPr>
            <p:nvPr/>
          </p:nvSpPr>
          <p:spPr bwMode="auto">
            <a:xfrm>
              <a:off x="7886376" y="3186446"/>
              <a:ext cx="0" cy="281325"/>
            </a:xfrm>
            <a:prstGeom prst="line">
              <a:avLst/>
            </a:prstGeom>
            <a:noFill/>
            <a:ln w="25400">
              <a:solidFill>
                <a:srgbClr val="FF0000"/>
              </a:solidFill>
              <a:round/>
              <a:headEnd/>
              <a:tailEnd type="stealth" w="lg" len="lg"/>
            </a:ln>
          </p:spPr>
          <p:txBody>
            <a:bodyPr lIns="91440" tIns="45720" rIns="91440" bIns="45720"/>
            <a:lstStyle/>
            <a:p>
              <a:pPr defTabSz="1219140">
                <a:defRPr/>
              </a:pPr>
              <a:endParaRPr lang="zh-CN" altLang="en-US" sz="2400">
                <a:solidFill>
                  <a:prstClr val="black"/>
                </a:solidFill>
              </a:endParaRPr>
            </a:p>
          </p:txBody>
        </p:sp>
        <p:sp>
          <p:nvSpPr>
            <p:cNvPr id="214" name="Line 103"/>
            <p:cNvSpPr>
              <a:spLocks noChangeShapeType="1"/>
            </p:cNvSpPr>
            <p:nvPr/>
          </p:nvSpPr>
          <p:spPr bwMode="auto">
            <a:xfrm flipH="1" flipV="1">
              <a:off x="7897489" y="3170552"/>
              <a:ext cx="936626" cy="0"/>
            </a:xfrm>
            <a:prstGeom prst="line">
              <a:avLst/>
            </a:prstGeom>
            <a:noFill/>
            <a:ln w="25400">
              <a:solidFill>
                <a:srgbClr val="FF0000"/>
              </a:solidFill>
              <a:round/>
              <a:headEnd/>
              <a:tailEnd/>
            </a:ln>
          </p:spPr>
          <p:txBody>
            <a:bodyPr lIns="91440" tIns="45720" rIns="91440" bIns="45720"/>
            <a:lstStyle/>
            <a:p>
              <a:pPr defTabSz="1219140">
                <a:defRPr/>
              </a:pPr>
              <a:endParaRPr lang="zh-CN" altLang="en-US" sz="2400">
                <a:solidFill>
                  <a:prstClr val="black"/>
                </a:solidFill>
              </a:endParaRPr>
            </a:p>
          </p:txBody>
        </p:sp>
      </p:grpSp>
      <p:sp>
        <p:nvSpPr>
          <p:cNvPr id="159" name="Line 20"/>
          <p:cNvSpPr>
            <a:spLocks noChangeShapeType="1"/>
          </p:cNvSpPr>
          <p:nvPr/>
        </p:nvSpPr>
        <p:spPr bwMode="auto">
          <a:xfrm flipV="1">
            <a:off x="2385484" y="2948517"/>
            <a:ext cx="446616"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75" name="矩形 174"/>
          <p:cNvSpPr/>
          <p:nvPr/>
        </p:nvSpPr>
        <p:spPr>
          <a:xfrm>
            <a:off x="11664953" y="2565401"/>
            <a:ext cx="436033" cy="389467"/>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40">
              <a:defRPr/>
            </a:pPr>
            <a:r>
              <a:rPr lang="en-US" altLang="zh-CN"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8</a:t>
            </a:r>
            <a:endParaRPr lang="zh-CN" altLang="en-US"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22" name="组合 4"/>
          <p:cNvGrpSpPr>
            <a:grpSpLocks/>
          </p:cNvGrpSpPr>
          <p:nvPr/>
        </p:nvGrpSpPr>
        <p:grpSpPr bwMode="auto">
          <a:xfrm>
            <a:off x="6517050" y="3426883"/>
            <a:ext cx="3475735" cy="762772"/>
            <a:chOff x="4887268" y="2569673"/>
            <a:chExt cx="2606997" cy="572337"/>
          </a:xfrm>
        </p:grpSpPr>
        <p:sp>
          <p:nvSpPr>
            <p:cNvPr id="142385" name="Line 4"/>
            <p:cNvSpPr>
              <a:spLocks noChangeShapeType="1"/>
            </p:cNvSpPr>
            <p:nvPr/>
          </p:nvSpPr>
          <p:spPr bwMode="auto">
            <a:xfrm flipV="1">
              <a:off x="4887268" y="3142010"/>
              <a:ext cx="198651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82" name="Line 95"/>
            <p:cNvSpPr>
              <a:spLocks noChangeShapeType="1"/>
            </p:cNvSpPr>
            <p:nvPr/>
          </p:nvSpPr>
          <p:spPr bwMode="auto">
            <a:xfrm>
              <a:off x="7248183" y="2569673"/>
              <a:ext cx="0" cy="485993"/>
            </a:xfrm>
            <a:prstGeom prst="line">
              <a:avLst/>
            </a:prstGeom>
            <a:noFill/>
            <a:ln w="25400">
              <a:solidFill>
                <a:srgbClr val="FF0000"/>
              </a:solidFill>
              <a:round/>
              <a:headEnd/>
              <a:tailEnd/>
            </a:ln>
          </p:spPr>
          <p:txBody>
            <a:bodyPr lIns="91440" tIns="45720" rIns="91440" bIns="45720"/>
            <a:lstStyle/>
            <a:p>
              <a:pPr defTabSz="1219140">
                <a:defRPr/>
              </a:pPr>
              <a:endParaRPr lang="zh-CN" altLang="en-US" sz="2400">
                <a:solidFill>
                  <a:prstClr val="black"/>
                </a:solidFill>
              </a:endParaRPr>
            </a:p>
          </p:txBody>
        </p:sp>
        <p:sp>
          <p:nvSpPr>
            <p:cNvPr id="196" name="Line 43"/>
            <p:cNvSpPr>
              <a:spLocks noChangeShapeType="1"/>
            </p:cNvSpPr>
            <p:nvPr/>
          </p:nvSpPr>
          <p:spPr bwMode="auto">
            <a:xfrm>
              <a:off x="7248183" y="2572849"/>
              <a:ext cx="246082" cy="0"/>
            </a:xfrm>
            <a:prstGeom prst="line">
              <a:avLst/>
            </a:prstGeom>
            <a:noFill/>
            <a:ln w="25400">
              <a:solidFill>
                <a:srgbClr val="FF0000"/>
              </a:solidFill>
              <a:round/>
              <a:headEnd/>
              <a:tailEnd type="stealth" w="lg" len="lg"/>
            </a:ln>
          </p:spPr>
          <p:txBody>
            <a:bodyPr lIns="91440" tIns="45720" rIns="91440" bIns="45720"/>
            <a:lstStyle/>
            <a:p>
              <a:pPr defTabSz="1219140">
                <a:defRPr/>
              </a:pPr>
              <a:endParaRPr lang="zh-CN" altLang="en-US" sz="2400">
                <a:solidFill>
                  <a:prstClr val="black"/>
                </a:solidFill>
              </a:endParaRPr>
            </a:p>
          </p:txBody>
        </p:sp>
        <p:sp>
          <p:nvSpPr>
            <p:cNvPr id="207" name="Line 103"/>
            <p:cNvSpPr>
              <a:spLocks noChangeShapeType="1"/>
            </p:cNvSpPr>
            <p:nvPr/>
          </p:nvSpPr>
          <p:spPr bwMode="auto">
            <a:xfrm flipH="1" flipV="1">
              <a:off x="6773486" y="3049314"/>
              <a:ext cx="481048" cy="0"/>
            </a:xfrm>
            <a:prstGeom prst="line">
              <a:avLst/>
            </a:prstGeom>
            <a:noFill/>
            <a:ln w="25400">
              <a:solidFill>
                <a:srgbClr val="FF0000"/>
              </a:solidFill>
              <a:round/>
              <a:headEnd/>
              <a:tailEnd/>
            </a:ln>
          </p:spPr>
          <p:txBody>
            <a:bodyPr lIns="91440" tIns="45720" rIns="91440" bIns="45720"/>
            <a:lstStyle/>
            <a:p>
              <a:pPr defTabSz="1219140">
                <a:defRPr/>
              </a:pPr>
              <a:endParaRPr lang="zh-CN" altLang="en-US" sz="2400" dirty="0">
                <a:solidFill>
                  <a:prstClr val="black"/>
                </a:solidFill>
              </a:endParaRPr>
            </a:p>
          </p:txBody>
        </p:sp>
      </p:grpSp>
      <p:sp>
        <p:nvSpPr>
          <p:cNvPr id="160" name="矩形 159"/>
          <p:cNvSpPr/>
          <p:nvPr/>
        </p:nvSpPr>
        <p:spPr>
          <a:xfrm>
            <a:off x="5232400" y="857253"/>
            <a:ext cx="586317" cy="391583"/>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40">
              <a:defRPr/>
            </a:pPr>
            <a:r>
              <a:rPr lang="en-US" altLang="zh-CN"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48</a:t>
            </a:r>
            <a:endParaRPr lang="zh-CN" altLang="en-US"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61" name="Rectangle 28">
            <a:extLst>
              <a:ext uri="{FF2B5EF4-FFF2-40B4-BE49-F238E27FC236}">
                <a16:creationId xmlns:a16="http://schemas.microsoft.com/office/drawing/2014/main" id="{C02D55B5-7D41-4CA6-9C55-FD6A38F1D70A}"/>
              </a:ext>
            </a:extLst>
          </p:cNvPr>
          <p:cNvSpPr>
            <a:spLocks noChangeArrowheads="1"/>
          </p:cNvSpPr>
          <p:nvPr/>
        </p:nvSpPr>
        <p:spPr bwMode="auto">
          <a:xfrm>
            <a:off x="6483352" y="2970350"/>
            <a:ext cx="2385779" cy="482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40"/>
            <a:r>
              <a:rPr lang="en-US" altLang="zh-CN" sz="2400" i="1" dirty="0" err="1">
                <a:solidFill>
                  <a:srgbClr val="000000"/>
                </a:solidFill>
                <a:ea typeface="宋体" panose="02010600030101010101" pitchFamily="2" charset="-122"/>
                <a:cs typeface="Times New Roman" panose="02020603050405020304" pitchFamily="18" charset="0"/>
              </a:rPr>
              <a:t>readarray</a:t>
            </a:r>
            <a:r>
              <a:rPr lang="en-US" altLang="zh-CN" sz="2400" i="1" dirty="0">
                <a:solidFill>
                  <a:srgbClr val="000000"/>
                </a:solidFill>
                <a:ea typeface="宋体" panose="02010600030101010101" pitchFamily="2" charset="-122"/>
                <a:cs typeface="Times New Roman" panose="02020603050405020304" pitchFamily="18" charset="0"/>
              </a:rPr>
              <a:t>   proc</a:t>
            </a:r>
          </a:p>
        </p:txBody>
      </p:sp>
      <p:sp>
        <p:nvSpPr>
          <p:cNvPr id="162" name="Rectangle 39">
            <a:extLst>
              <a:ext uri="{FF2B5EF4-FFF2-40B4-BE49-F238E27FC236}">
                <a16:creationId xmlns:a16="http://schemas.microsoft.com/office/drawing/2014/main" id="{56C706FD-8C73-4A86-BE07-6C0B38BBB4A7}"/>
              </a:ext>
            </a:extLst>
          </p:cNvPr>
          <p:cNvSpPr>
            <a:spLocks noChangeArrowheads="1"/>
          </p:cNvSpPr>
          <p:nvPr/>
        </p:nvSpPr>
        <p:spPr bwMode="auto">
          <a:xfrm>
            <a:off x="6502205" y="3347219"/>
            <a:ext cx="2428744" cy="484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40"/>
            <a:r>
              <a:rPr lang="en-US" altLang="zh-CN" sz="2400" i="1" dirty="0">
                <a:solidFill>
                  <a:srgbClr val="000000"/>
                </a:solidFill>
                <a:ea typeface="宋体" panose="02010600030101010101" pitchFamily="2" charset="-122"/>
                <a:cs typeface="Times New Roman" panose="02020603050405020304" pitchFamily="18" charset="0"/>
              </a:rPr>
              <a:t>exchange   proc</a:t>
            </a:r>
          </a:p>
        </p:txBody>
      </p:sp>
      <p:sp>
        <p:nvSpPr>
          <p:cNvPr id="163" name="Rectangle 69">
            <a:extLst>
              <a:ext uri="{FF2B5EF4-FFF2-40B4-BE49-F238E27FC236}">
                <a16:creationId xmlns:a16="http://schemas.microsoft.com/office/drawing/2014/main" id="{E1819B0D-7034-4887-9335-0BB24B8DD40F}"/>
              </a:ext>
            </a:extLst>
          </p:cNvPr>
          <p:cNvSpPr>
            <a:spLocks noChangeArrowheads="1"/>
          </p:cNvSpPr>
          <p:nvPr/>
        </p:nvSpPr>
        <p:spPr bwMode="auto">
          <a:xfrm>
            <a:off x="9906903" y="3713058"/>
            <a:ext cx="2201135" cy="556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40"/>
            <a:r>
              <a:rPr lang="en-US" altLang="zh-CN" sz="2400" i="1" dirty="0">
                <a:solidFill>
                  <a:srgbClr val="000000"/>
                </a:solidFill>
                <a:ea typeface="宋体" panose="02010600030101010101" pitchFamily="2" charset="-122"/>
                <a:cs typeface="Times New Roman" panose="02020603050405020304" pitchFamily="18" charset="0"/>
              </a:rPr>
              <a:t>partition </a:t>
            </a:r>
            <a:r>
              <a:rPr lang="en-US" altLang="zh-CN" sz="2000" i="1" dirty="0">
                <a:solidFill>
                  <a:srgbClr val="000000"/>
                </a:solidFill>
                <a:ea typeface="宋体" panose="02010600030101010101" pitchFamily="2" charset="-122"/>
                <a:cs typeface="Times New Roman" panose="02020603050405020304" pitchFamily="18" charset="0"/>
              </a:rPr>
              <a:t>proc</a:t>
            </a:r>
            <a:endParaRPr lang="en-US" altLang="zh-CN" sz="2400" i="1" dirty="0">
              <a:solidFill>
                <a:srgbClr val="000000"/>
              </a:solidFill>
              <a:ea typeface="宋体" panose="02010600030101010101" pitchFamily="2" charset="-122"/>
              <a:cs typeface="Times New Roman" panose="02020603050405020304" pitchFamily="18" charset="0"/>
            </a:endParaRPr>
          </a:p>
        </p:txBody>
      </p:sp>
      <p:sp>
        <p:nvSpPr>
          <p:cNvPr id="164" name="Rectangle 72">
            <a:extLst>
              <a:ext uri="{FF2B5EF4-FFF2-40B4-BE49-F238E27FC236}">
                <a16:creationId xmlns:a16="http://schemas.microsoft.com/office/drawing/2014/main" id="{087AA24A-EE6F-42DB-9E9E-3E405BD4E0D8}"/>
              </a:ext>
            </a:extLst>
          </p:cNvPr>
          <p:cNvSpPr>
            <a:spLocks noChangeArrowheads="1"/>
          </p:cNvSpPr>
          <p:nvPr/>
        </p:nvSpPr>
        <p:spPr bwMode="auto">
          <a:xfrm>
            <a:off x="6521060" y="3728446"/>
            <a:ext cx="2851040" cy="518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40"/>
            <a:r>
              <a:rPr lang="en-US" altLang="zh-CN" sz="2400" i="1" dirty="0">
                <a:solidFill>
                  <a:srgbClr val="000000"/>
                </a:solidFill>
                <a:ea typeface="宋体" panose="02010600030101010101" pitchFamily="2" charset="-122"/>
                <a:cs typeface="Times New Roman" panose="02020603050405020304" pitchFamily="18" charset="0"/>
              </a:rPr>
              <a:t>quicksort   proc</a:t>
            </a:r>
          </a:p>
        </p:txBody>
      </p:sp>
    </p:spTree>
    <p:extLst>
      <p:ext uri="{BB962C8B-B14F-4D97-AF65-F5344CB8AC3E}">
        <p14:creationId xmlns:p14="http://schemas.microsoft.com/office/powerpoint/2010/main" val="20109562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9"/>
                                        </p:tgtEl>
                                        <p:attrNameLst>
                                          <p:attrName>style.visibility</p:attrName>
                                        </p:attrNameLst>
                                      </p:cBhvr>
                                      <p:to>
                                        <p:strVal val="visible"/>
                                      </p:to>
                                    </p:set>
                                    <p:anim calcmode="lin" valueType="num">
                                      <p:cBhvr>
                                        <p:cTn id="7" dur="500" fill="hold"/>
                                        <p:tgtEl>
                                          <p:spTgt spid="159"/>
                                        </p:tgtEl>
                                        <p:attrNameLst>
                                          <p:attrName>ppt_w</p:attrName>
                                        </p:attrNameLst>
                                      </p:cBhvr>
                                      <p:tavLst>
                                        <p:tav tm="0">
                                          <p:val>
                                            <p:fltVal val="0"/>
                                          </p:val>
                                        </p:tav>
                                        <p:tav tm="100000">
                                          <p:val>
                                            <p:strVal val="#ppt_w"/>
                                          </p:val>
                                        </p:tav>
                                      </p:tavLst>
                                    </p:anim>
                                    <p:anim calcmode="lin" valueType="num">
                                      <p:cBhvr>
                                        <p:cTn id="8" dur="500" fill="hold"/>
                                        <p:tgtEl>
                                          <p:spTgt spid="159"/>
                                        </p:tgtEl>
                                        <p:attrNameLst>
                                          <p:attrName>ppt_h</p:attrName>
                                        </p:attrNameLst>
                                      </p:cBhvr>
                                      <p:tavLst>
                                        <p:tav tm="0">
                                          <p:val>
                                            <p:fltVal val="0"/>
                                          </p:val>
                                        </p:tav>
                                        <p:tav tm="100000">
                                          <p:val>
                                            <p:strVal val="#ppt_h"/>
                                          </p:val>
                                        </p:tav>
                                      </p:tavLst>
                                    </p:anim>
                                    <p:animEffect transition="in" filter="fade">
                                      <p:cBhvr>
                                        <p:cTn id="9" dur="500"/>
                                        <p:tgtEl>
                                          <p:spTgt spid="159"/>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75"/>
                                        </p:tgtEl>
                                        <p:attrNameLst>
                                          <p:attrName>style.visibility</p:attrName>
                                        </p:attrNameLst>
                                      </p:cBhvr>
                                      <p:to>
                                        <p:strVal val="visible"/>
                                      </p:to>
                                    </p:set>
                                    <p:anim calcmode="lin" valueType="num">
                                      <p:cBhvr>
                                        <p:cTn id="14" dur="500" fill="hold"/>
                                        <p:tgtEl>
                                          <p:spTgt spid="175"/>
                                        </p:tgtEl>
                                        <p:attrNameLst>
                                          <p:attrName>ppt_w</p:attrName>
                                        </p:attrNameLst>
                                      </p:cBhvr>
                                      <p:tavLst>
                                        <p:tav tm="0">
                                          <p:val>
                                            <p:fltVal val="0"/>
                                          </p:val>
                                        </p:tav>
                                        <p:tav tm="100000">
                                          <p:val>
                                            <p:strVal val="#ppt_w"/>
                                          </p:val>
                                        </p:tav>
                                      </p:tavLst>
                                    </p:anim>
                                    <p:anim calcmode="lin" valueType="num">
                                      <p:cBhvr>
                                        <p:cTn id="15" dur="500" fill="hold"/>
                                        <p:tgtEl>
                                          <p:spTgt spid="175"/>
                                        </p:tgtEl>
                                        <p:attrNameLst>
                                          <p:attrName>ppt_h</p:attrName>
                                        </p:attrNameLst>
                                      </p:cBhvr>
                                      <p:tavLst>
                                        <p:tav tm="0">
                                          <p:val>
                                            <p:fltVal val="0"/>
                                          </p:val>
                                        </p:tav>
                                        <p:tav tm="100000">
                                          <p:val>
                                            <p:strVal val="#ppt_h"/>
                                          </p:val>
                                        </p:tav>
                                      </p:tavLst>
                                    </p:anim>
                                    <p:animEffect transition="in" filter="fade">
                                      <p:cBhvr>
                                        <p:cTn id="16" dur="500"/>
                                        <p:tgtEl>
                                          <p:spTgt spid="17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xit" presetSubtype="32" fill="hold" grpId="0" nodeType="clickEffect">
                                  <p:stCondLst>
                                    <p:cond delay="0"/>
                                  </p:stCondLst>
                                  <p:childTnLst>
                                    <p:anim calcmode="lin" valueType="num">
                                      <p:cBhvr>
                                        <p:cTn id="20" dur="500"/>
                                        <p:tgtEl>
                                          <p:spTgt spid="142413"/>
                                        </p:tgtEl>
                                        <p:attrNameLst>
                                          <p:attrName>ppt_w</p:attrName>
                                        </p:attrNameLst>
                                      </p:cBhvr>
                                      <p:tavLst>
                                        <p:tav tm="0">
                                          <p:val>
                                            <p:strVal val="ppt_w"/>
                                          </p:val>
                                        </p:tav>
                                        <p:tav tm="100000">
                                          <p:val>
                                            <p:fltVal val="0"/>
                                          </p:val>
                                        </p:tav>
                                      </p:tavLst>
                                    </p:anim>
                                    <p:anim calcmode="lin" valueType="num">
                                      <p:cBhvr>
                                        <p:cTn id="21" dur="500"/>
                                        <p:tgtEl>
                                          <p:spTgt spid="142413"/>
                                        </p:tgtEl>
                                        <p:attrNameLst>
                                          <p:attrName>ppt_h</p:attrName>
                                        </p:attrNameLst>
                                      </p:cBhvr>
                                      <p:tavLst>
                                        <p:tav tm="0">
                                          <p:val>
                                            <p:strVal val="ppt_h"/>
                                          </p:val>
                                        </p:tav>
                                        <p:tav tm="100000">
                                          <p:val>
                                            <p:fltVal val="0"/>
                                          </p:val>
                                        </p:tav>
                                      </p:tavLst>
                                    </p:anim>
                                    <p:animEffect transition="out" filter="fade">
                                      <p:cBhvr>
                                        <p:cTn id="22" dur="500"/>
                                        <p:tgtEl>
                                          <p:spTgt spid="142413"/>
                                        </p:tgtEl>
                                      </p:cBhvr>
                                    </p:animEffect>
                                    <p:set>
                                      <p:cBhvr>
                                        <p:cTn id="23" dur="1" fill="hold">
                                          <p:stCondLst>
                                            <p:cond delay="499"/>
                                          </p:stCondLst>
                                        </p:cTn>
                                        <p:tgtEl>
                                          <p:spTgt spid="142413"/>
                                        </p:tgtEl>
                                        <p:attrNameLst>
                                          <p:attrName>style.visibility</p:attrName>
                                        </p:attrNameLst>
                                      </p:cBhvr>
                                      <p:to>
                                        <p:strVal val="hidden"/>
                                      </p:to>
                                    </p:set>
                                  </p:childTnLst>
                                </p:cTn>
                              </p:par>
                              <p:par>
                                <p:cTn id="24" presetID="53" presetClass="exit" presetSubtype="32" fill="hold" nodeType="withEffect">
                                  <p:stCondLst>
                                    <p:cond delay="0"/>
                                  </p:stCondLst>
                                  <p:childTnLst>
                                    <p:anim calcmode="lin" valueType="num">
                                      <p:cBhvr>
                                        <p:cTn id="25" dur="500"/>
                                        <p:tgtEl>
                                          <p:spTgt spid="157"/>
                                        </p:tgtEl>
                                        <p:attrNameLst>
                                          <p:attrName>ppt_w</p:attrName>
                                        </p:attrNameLst>
                                      </p:cBhvr>
                                      <p:tavLst>
                                        <p:tav tm="0">
                                          <p:val>
                                            <p:strVal val="ppt_w"/>
                                          </p:val>
                                        </p:tav>
                                        <p:tav tm="100000">
                                          <p:val>
                                            <p:fltVal val="0"/>
                                          </p:val>
                                        </p:tav>
                                      </p:tavLst>
                                    </p:anim>
                                    <p:anim calcmode="lin" valueType="num">
                                      <p:cBhvr>
                                        <p:cTn id="26" dur="500"/>
                                        <p:tgtEl>
                                          <p:spTgt spid="157"/>
                                        </p:tgtEl>
                                        <p:attrNameLst>
                                          <p:attrName>ppt_h</p:attrName>
                                        </p:attrNameLst>
                                      </p:cBhvr>
                                      <p:tavLst>
                                        <p:tav tm="0">
                                          <p:val>
                                            <p:strVal val="ppt_h"/>
                                          </p:val>
                                        </p:tav>
                                        <p:tav tm="100000">
                                          <p:val>
                                            <p:fltVal val="0"/>
                                          </p:val>
                                        </p:tav>
                                      </p:tavLst>
                                    </p:anim>
                                    <p:animEffect transition="out" filter="fade">
                                      <p:cBhvr>
                                        <p:cTn id="27" dur="500"/>
                                        <p:tgtEl>
                                          <p:spTgt spid="157"/>
                                        </p:tgtEl>
                                      </p:cBhvr>
                                    </p:animEffect>
                                    <p:set>
                                      <p:cBhvr>
                                        <p:cTn id="28" dur="1" fill="hold">
                                          <p:stCondLst>
                                            <p:cond delay="499"/>
                                          </p:stCondLst>
                                        </p:cTn>
                                        <p:tgtEl>
                                          <p:spTgt spid="157"/>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53" presetClass="exit" presetSubtype="32" fill="hold" grpId="0" nodeType="clickEffect">
                                  <p:stCondLst>
                                    <p:cond delay="0"/>
                                  </p:stCondLst>
                                  <p:childTnLst>
                                    <p:anim calcmode="lin" valueType="num">
                                      <p:cBhvr>
                                        <p:cTn id="32" dur="500"/>
                                        <p:tgtEl>
                                          <p:spTgt spid="167"/>
                                        </p:tgtEl>
                                        <p:attrNameLst>
                                          <p:attrName>ppt_w</p:attrName>
                                        </p:attrNameLst>
                                      </p:cBhvr>
                                      <p:tavLst>
                                        <p:tav tm="0">
                                          <p:val>
                                            <p:strVal val="ppt_w"/>
                                          </p:val>
                                        </p:tav>
                                        <p:tav tm="100000">
                                          <p:val>
                                            <p:fltVal val="0"/>
                                          </p:val>
                                        </p:tav>
                                      </p:tavLst>
                                    </p:anim>
                                    <p:anim calcmode="lin" valueType="num">
                                      <p:cBhvr>
                                        <p:cTn id="33" dur="500"/>
                                        <p:tgtEl>
                                          <p:spTgt spid="167"/>
                                        </p:tgtEl>
                                        <p:attrNameLst>
                                          <p:attrName>ppt_h</p:attrName>
                                        </p:attrNameLst>
                                      </p:cBhvr>
                                      <p:tavLst>
                                        <p:tav tm="0">
                                          <p:val>
                                            <p:strVal val="ppt_h"/>
                                          </p:val>
                                        </p:tav>
                                        <p:tav tm="100000">
                                          <p:val>
                                            <p:fltVal val="0"/>
                                          </p:val>
                                        </p:tav>
                                      </p:tavLst>
                                    </p:anim>
                                    <p:animEffect transition="out" filter="fade">
                                      <p:cBhvr>
                                        <p:cTn id="34" dur="500"/>
                                        <p:tgtEl>
                                          <p:spTgt spid="167"/>
                                        </p:tgtEl>
                                      </p:cBhvr>
                                    </p:animEffect>
                                    <p:set>
                                      <p:cBhvr>
                                        <p:cTn id="35" dur="1" fill="hold">
                                          <p:stCondLst>
                                            <p:cond delay="499"/>
                                          </p:stCondLst>
                                        </p:cTn>
                                        <p:tgtEl>
                                          <p:spTgt spid="167"/>
                                        </p:tgtEl>
                                        <p:attrNameLst>
                                          <p:attrName>style.visibility</p:attrName>
                                        </p:attrNameLst>
                                      </p:cBhvr>
                                      <p:to>
                                        <p:strVal val="hidden"/>
                                      </p:to>
                                    </p:set>
                                  </p:childTnLst>
                                </p:cTn>
                              </p:par>
                              <p:par>
                                <p:cTn id="36" presetID="53" presetClass="exit" presetSubtype="32" fill="hold" grpId="0" nodeType="withEffect">
                                  <p:stCondLst>
                                    <p:cond delay="0"/>
                                  </p:stCondLst>
                                  <p:childTnLst>
                                    <p:anim calcmode="lin" valueType="num">
                                      <p:cBhvr>
                                        <p:cTn id="37" dur="500"/>
                                        <p:tgtEl>
                                          <p:spTgt spid="158"/>
                                        </p:tgtEl>
                                        <p:attrNameLst>
                                          <p:attrName>ppt_w</p:attrName>
                                        </p:attrNameLst>
                                      </p:cBhvr>
                                      <p:tavLst>
                                        <p:tav tm="0">
                                          <p:val>
                                            <p:strVal val="ppt_w"/>
                                          </p:val>
                                        </p:tav>
                                        <p:tav tm="100000">
                                          <p:val>
                                            <p:fltVal val="0"/>
                                          </p:val>
                                        </p:tav>
                                      </p:tavLst>
                                    </p:anim>
                                    <p:anim calcmode="lin" valueType="num">
                                      <p:cBhvr>
                                        <p:cTn id="38" dur="500"/>
                                        <p:tgtEl>
                                          <p:spTgt spid="158"/>
                                        </p:tgtEl>
                                        <p:attrNameLst>
                                          <p:attrName>ppt_h</p:attrName>
                                        </p:attrNameLst>
                                      </p:cBhvr>
                                      <p:tavLst>
                                        <p:tav tm="0">
                                          <p:val>
                                            <p:strVal val="ppt_h"/>
                                          </p:val>
                                        </p:tav>
                                        <p:tav tm="100000">
                                          <p:val>
                                            <p:fltVal val="0"/>
                                          </p:val>
                                        </p:tav>
                                      </p:tavLst>
                                    </p:anim>
                                    <p:animEffect transition="out" filter="fade">
                                      <p:cBhvr>
                                        <p:cTn id="39" dur="500"/>
                                        <p:tgtEl>
                                          <p:spTgt spid="158"/>
                                        </p:tgtEl>
                                      </p:cBhvr>
                                    </p:animEffect>
                                    <p:set>
                                      <p:cBhvr>
                                        <p:cTn id="40" dur="1" fill="hold">
                                          <p:stCondLst>
                                            <p:cond delay="499"/>
                                          </p:stCondLst>
                                        </p:cTn>
                                        <p:tgtEl>
                                          <p:spTgt spid="158"/>
                                        </p:tgtEl>
                                        <p:attrNameLst>
                                          <p:attrName>style.visibility</p:attrName>
                                        </p:attrNameLst>
                                      </p:cBhvr>
                                      <p:to>
                                        <p:strVal val="hidden"/>
                                      </p:to>
                                    </p:set>
                                  </p:childTnLst>
                                </p:cTn>
                              </p:par>
                              <p:par>
                                <p:cTn id="41" presetID="53" presetClass="exit" presetSubtype="32" fill="hold" grpId="0" nodeType="withEffect">
                                  <p:stCondLst>
                                    <p:cond delay="0"/>
                                  </p:stCondLst>
                                  <p:childTnLst>
                                    <p:anim calcmode="lin" valueType="num">
                                      <p:cBhvr>
                                        <p:cTn id="42" dur="500"/>
                                        <p:tgtEl>
                                          <p:spTgt spid="170"/>
                                        </p:tgtEl>
                                        <p:attrNameLst>
                                          <p:attrName>ppt_w</p:attrName>
                                        </p:attrNameLst>
                                      </p:cBhvr>
                                      <p:tavLst>
                                        <p:tav tm="0">
                                          <p:val>
                                            <p:strVal val="ppt_w"/>
                                          </p:val>
                                        </p:tav>
                                        <p:tav tm="100000">
                                          <p:val>
                                            <p:fltVal val="0"/>
                                          </p:val>
                                        </p:tav>
                                      </p:tavLst>
                                    </p:anim>
                                    <p:anim calcmode="lin" valueType="num">
                                      <p:cBhvr>
                                        <p:cTn id="43" dur="500"/>
                                        <p:tgtEl>
                                          <p:spTgt spid="170"/>
                                        </p:tgtEl>
                                        <p:attrNameLst>
                                          <p:attrName>ppt_h</p:attrName>
                                        </p:attrNameLst>
                                      </p:cBhvr>
                                      <p:tavLst>
                                        <p:tav tm="0">
                                          <p:val>
                                            <p:strVal val="ppt_h"/>
                                          </p:val>
                                        </p:tav>
                                        <p:tav tm="100000">
                                          <p:val>
                                            <p:fltVal val="0"/>
                                          </p:val>
                                        </p:tav>
                                      </p:tavLst>
                                    </p:anim>
                                    <p:animEffect transition="out" filter="fade">
                                      <p:cBhvr>
                                        <p:cTn id="44" dur="500"/>
                                        <p:tgtEl>
                                          <p:spTgt spid="170"/>
                                        </p:tgtEl>
                                      </p:cBhvr>
                                    </p:animEffect>
                                    <p:set>
                                      <p:cBhvr>
                                        <p:cTn id="45" dur="1" fill="hold">
                                          <p:stCondLst>
                                            <p:cond delay="499"/>
                                          </p:stCondLst>
                                        </p:cTn>
                                        <p:tgtEl>
                                          <p:spTgt spid="170"/>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53" presetClass="entr" presetSubtype="16" fill="hold" nodeType="clickEffect">
                                  <p:stCondLst>
                                    <p:cond delay="0"/>
                                  </p:stCondLst>
                                  <p:childTnLst>
                                    <p:set>
                                      <p:cBhvr>
                                        <p:cTn id="49" dur="1" fill="hold">
                                          <p:stCondLst>
                                            <p:cond delay="0"/>
                                          </p:stCondLst>
                                        </p:cTn>
                                        <p:tgtEl>
                                          <p:spTgt spid="22"/>
                                        </p:tgtEl>
                                        <p:attrNameLst>
                                          <p:attrName>style.visibility</p:attrName>
                                        </p:attrNameLst>
                                      </p:cBhvr>
                                      <p:to>
                                        <p:strVal val="visible"/>
                                      </p:to>
                                    </p:set>
                                    <p:anim calcmode="lin" valueType="num">
                                      <p:cBhvr>
                                        <p:cTn id="50" dur="500" fill="hold"/>
                                        <p:tgtEl>
                                          <p:spTgt spid="22"/>
                                        </p:tgtEl>
                                        <p:attrNameLst>
                                          <p:attrName>ppt_w</p:attrName>
                                        </p:attrNameLst>
                                      </p:cBhvr>
                                      <p:tavLst>
                                        <p:tav tm="0">
                                          <p:val>
                                            <p:fltVal val="0"/>
                                          </p:val>
                                        </p:tav>
                                        <p:tav tm="100000">
                                          <p:val>
                                            <p:strVal val="#ppt_w"/>
                                          </p:val>
                                        </p:tav>
                                      </p:tavLst>
                                    </p:anim>
                                    <p:anim calcmode="lin" valueType="num">
                                      <p:cBhvr>
                                        <p:cTn id="51" dur="500" fill="hold"/>
                                        <p:tgtEl>
                                          <p:spTgt spid="22"/>
                                        </p:tgtEl>
                                        <p:attrNameLst>
                                          <p:attrName>ppt_h</p:attrName>
                                        </p:attrNameLst>
                                      </p:cBhvr>
                                      <p:tavLst>
                                        <p:tav tm="0">
                                          <p:val>
                                            <p:fltVal val="0"/>
                                          </p:val>
                                        </p:tav>
                                        <p:tav tm="100000">
                                          <p:val>
                                            <p:strVal val="#ppt_h"/>
                                          </p:val>
                                        </p:tav>
                                      </p:tavLst>
                                    </p:anim>
                                    <p:animEffect transition="in" filter="fade">
                                      <p:cBhvr>
                                        <p:cTn id="5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413" grpId="0" animBg="1"/>
      <p:bldP spid="158" grpId="0" animBg="1"/>
      <p:bldP spid="167" grpId="0" animBg="1"/>
      <p:bldP spid="170" grpId="0" animBg="1"/>
      <p:bldP spid="159" grpId="0" animBg="1"/>
      <p:bldP spid="175"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4386" name="组合 180223"/>
          <p:cNvGrpSpPr>
            <a:grpSpLocks/>
          </p:cNvGrpSpPr>
          <p:nvPr/>
        </p:nvGrpSpPr>
        <p:grpSpPr bwMode="auto">
          <a:xfrm>
            <a:off x="6515100" y="1123953"/>
            <a:ext cx="3149600" cy="3103033"/>
            <a:chOff x="4885681" y="843558"/>
            <a:chExt cx="2362199" cy="2326457"/>
          </a:xfrm>
        </p:grpSpPr>
        <p:sp>
          <p:nvSpPr>
            <p:cNvPr id="144532" name="Line 2"/>
            <p:cNvSpPr>
              <a:spLocks noChangeShapeType="1"/>
            </p:cNvSpPr>
            <p:nvPr/>
          </p:nvSpPr>
          <p:spPr bwMode="auto">
            <a:xfrm>
              <a:off x="4885681" y="1384077"/>
              <a:ext cx="1587" cy="17859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4533" name="Line 3"/>
            <p:cNvSpPr>
              <a:spLocks noChangeShapeType="1"/>
            </p:cNvSpPr>
            <p:nvPr/>
          </p:nvSpPr>
          <p:spPr bwMode="auto">
            <a:xfrm>
              <a:off x="6536482" y="1384077"/>
              <a:ext cx="0" cy="17605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4534" name="Line 9"/>
            <p:cNvSpPr>
              <a:spLocks noChangeShapeType="1"/>
            </p:cNvSpPr>
            <p:nvPr/>
          </p:nvSpPr>
          <p:spPr bwMode="auto">
            <a:xfrm flipV="1">
              <a:off x="4887268" y="1695227"/>
              <a:ext cx="200925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4535" name="Rectangle 10"/>
            <p:cNvSpPr>
              <a:spLocks noChangeArrowheads="1"/>
            </p:cNvSpPr>
            <p:nvPr/>
          </p:nvSpPr>
          <p:spPr bwMode="auto">
            <a:xfrm>
              <a:off x="5312717" y="1333277"/>
              <a:ext cx="193516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40"/>
              <a:r>
                <a:rPr lang="en-US" altLang="zh-CN" sz="2400" i="1">
                  <a:solidFill>
                    <a:srgbClr val="000000"/>
                  </a:solidFill>
                  <a:ea typeface="宋体" panose="02010600030101010101" pitchFamily="2" charset="-122"/>
                  <a:cs typeface="Times New Roman" panose="02020603050405020304" pitchFamily="18" charset="0"/>
                </a:rPr>
                <a:t>header</a:t>
              </a:r>
              <a:endParaRPr lang="en-US" altLang="zh-CN" sz="2400">
                <a:solidFill>
                  <a:srgbClr val="000000"/>
                </a:solidFill>
                <a:ea typeface="宋体" panose="02010600030101010101" pitchFamily="2" charset="-122"/>
                <a:cs typeface="Times New Roman" panose="02020603050405020304" pitchFamily="18" charset="0"/>
              </a:endParaRPr>
            </a:p>
          </p:txBody>
        </p:sp>
        <p:sp>
          <p:nvSpPr>
            <p:cNvPr id="144536" name="Rectangle 11"/>
            <p:cNvSpPr>
              <a:spLocks noChangeArrowheads="1"/>
            </p:cNvSpPr>
            <p:nvPr/>
          </p:nvSpPr>
          <p:spPr bwMode="auto">
            <a:xfrm>
              <a:off x="5220072" y="1060227"/>
              <a:ext cx="1168400"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40"/>
              <a:r>
                <a:rPr lang="en-US" altLang="zh-CN" sz="2800" i="1">
                  <a:solidFill>
                    <a:srgbClr val="000000"/>
                  </a:solidFill>
                  <a:ea typeface="宋体" panose="02010600030101010101" pitchFamily="2" charset="-122"/>
                  <a:cs typeface="Times New Roman" panose="02020603050405020304" pitchFamily="18" charset="0"/>
                </a:rPr>
                <a:t>sort</a:t>
              </a:r>
            </a:p>
          </p:txBody>
        </p:sp>
        <p:sp>
          <p:nvSpPr>
            <p:cNvPr id="144537" name="Line 12"/>
            <p:cNvSpPr>
              <a:spLocks noChangeShapeType="1"/>
            </p:cNvSpPr>
            <p:nvPr/>
          </p:nvSpPr>
          <p:spPr bwMode="auto">
            <a:xfrm flipV="1">
              <a:off x="4898380" y="1382490"/>
              <a:ext cx="2020887"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4538" name="Line 13"/>
            <p:cNvSpPr>
              <a:spLocks noChangeShapeType="1"/>
            </p:cNvSpPr>
            <p:nvPr/>
          </p:nvSpPr>
          <p:spPr bwMode="auto">
            <a:xfrm>
              <a:off x="5263506" y="1398365"/>
              <a:ext cx="0" cy="2841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4539" name="Line 14"/>
            <p:cNvSpPr>
              <a:spLocks noChangeShapeType="1"/>
            </p:cNvSpPr>
            <p:nvPr/>
          </p:nvSpPr>
          <p:spPr bwMode="auto">
            <a:xfrm>
              <a:off x="5960418" y="1671092"/>
              <a:ext cx="0" cy="14636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4540" name="Line 3"/>
            <p:cNvSpPr>
              <a:spLocks noChangeShapeType="1"/>
            </p:cNvSpPr>
            <p:nvPr/>
          </p:nvSpPr>
          <p:spPr bwMode="auto">
            <a:xfrm>
              <a:off x="6878216" y="1406575"/>
              <a:ext cx="0" cy="17605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4541" name="Line 95"/>
            <p:cNvSpPr>
              <a:spLocks noChangeShapeType="1"/>
            </p:cNvSpPr>
            <p:nvPr/>
          </p:nvSpPr>
          <p:spPr bwMode="auto">
            <a:xfrm>
              <a:off x="4957428" y="847725"/>
              <a:ext cx="0" cy="666377"/>
            </a:xfrm>
            <a:prstGeom prst="line">
              <a:avLst/>
            </a:prstGeom>
            <a:noFill/>
            <a:ln w="25400">
              <a:solidFill>
                <a:schemeClr val="tx2">
                  <a:lumMod val="60000"/>
                  <a:lumOff val="40000"/>
                </a:schemeClr>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dirty="0">
                <a:solidFill>
                  <a:prstClr val="black"/>
                </a:solidFill>
              </a:endParaRPr>
            </a:p>
          </p:txBody>
        </p:sp>
        <p:sp>
          <p:nvSpPr>
            <p:cNvPr id="144542" name="Line 43"/>
            <p:cNvSpPr>
              <a:spLocks noChangeShapeType="1"/>
            </p:cNvSpPr>
            <p:nvPr/>
          </p:nvSpPr>
          <p:spPr bwMode="auto">
            <a:xfrm>
              <a:off x="4966140" y="843558"/>
              <a:ext cx="181924" cy="0"/>
            </a:xfrm>
            <a:prstGeom prst="line">
              <a:avLst/>
            </a:prstGeom>
            <a:noFill/>
            <a:ln w="25400">
              <a:solidFill>
                <a:schemeClr val="tx2">
                  <a:lumMod val="60000"/>
                  <a:lumOff val="40000"/>
                </a:schemeClr>
              </a:solidFill>
              <a:round/>
              <a:headEnd/>
              <a:tailEnd type="stealth" w="lg" len="lg"/>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grpSp>
      <p:sp>
        <p:nvSpPr>
          <p:cNvPr id="180226" name="Rectangle 3"/>
          <p:cNvSpPr>
            <a:spLocks noGrp="1" noChangeArrowheads="1"/>
          </p:cNvSpPr>
          <p:nvPr>
            <p:ph idx="1"/>
          </p:nvPr>
        </p:nvSpPr>
        <p:spPr>
          <a:xfrm>
            <a:off x="143935" y="3255436"/>
            <a:ext cx="9450917" cy="3534833"/>
          </a:xfrm>
        </p:spPr>
        <p:txBody>
          <a:bodyPr/>
          <a:lstStyle/>
          <a:p>
            <a:pPr>
              <a:lnSpc>
                <a:spcPts val="2400"/>
              </a:lnSpc>
              <a:buNone/>
              <a:defRPr/>
            </a:pPr>
            <a:r>
              <a:rPr lang="en-US" altLang="zh-CN" sz="2400" b="1" i="1" dirty="0">
                <a:solidFill>
                  <a:schemeClr val="tx1"/>
                </a:solidFill>
                <a:ea typeface="楷体_GB2312" pitchFamily="49" charset="-122"/>
                <a:cs typeface="Times New Roman" panose="02020603050405020304" pitchFamily="18" charset="0"/>
              </a:rPr>
              <a:t>P</a:t>
            </a:r>
            <a:r>
              <a:rPr lang="en-US" altLang="zh-CN" sz="2400" b="1" dirty="0">
                <a:solidFill>
                  <a:schemeClr val="tx1"/>
                </a:solidFill>
                <a:ea typeface="楷体_GB2312" pitchFamily="49" charset="-122"/>
                <a:cs typeface="Times New Roman" panose="02020603050405020304" pitchFamily="18" charset="0"/>
              </a:rPr>
              <a:t> </a:t>
            </a:r>
            <a:r>
              <a:rPr lang="en-US" altLang="zh-CN" sz="2400" b="1" dirty="0">
                <a:solidFill>
                  <a:schemeClr val="tx1"/>
                </a:solidFill>
                <a:ea typeface="楷体_GB2312" pitchFamily="49" charset="-122"/>
                <a:cs typeface="Times New Roman" panose="02020603050405020304" pitchFamily="18" charset="0"/>
                <a:sym typeface="Symbol" panose="05050102010706020507" pitchFamily="18" charset="2"/>
              </a:rPr>
              <a:t></a:t>
            </a:r>
            <a:r>
              <a:rPr lang="en-US" altLang="zh-CN" sz="2400" b="1" dirty="0">
                <a:solidFill>
                  <a:schemeClr val="tx1"/>
                </a:solidFill>
                <a:ea typeface="楷体_GB2312" pitchFamily="49" charset="-122"/>
                <a:cs typeface="Times New Roman" panose="02020603050405020304" pitchFamily="18" charset="0"/>
              </a:rPr>
              <a:t> </a:t>
            </a:r>
            <a:r>
              <a:rPr lang="en-US" altLang="zh-CN" sz="2400" b="1" i="1" dirty="0">
                <a:solidFill>
                  <a:srgbClr val="FF0000"/>
                </a:solidFill>
                <a:ea typeface="楷体_GB2312" pitchFamily="49" charset="-122"/>
                <a:cs typeface="Times New Roman" panose="02020603050405020304" pitchFamily="18" charset="0"/>
              </a:rPr>
              <a:t>M</a:t>
            </a:r>
            <a:r>
              <a:rPr lang="en-US" altLang="zh-CN" sz="2400" b="1" i="1" dirty="0">
                <a:ea typeface="楷体_GB2312" pitchFamily="49" charset="-122"/>
                <a:cs typeface="Times New Roman" panose="02020603050405020304" pitchFamily="18" charset="0"/>
              </a:rPr>
              <a:t> </a:t>
            </a:r>
            <a:r>
              <a:rPr lang="en-US" altLang="zh-CN" sz="2400" b="1" i="1" dirty="0">
                <a:solidFill>
                  <a:schemeClr val="tx1"/>
                </a:solidFill>
                <a:ea typeface="楷体_GB2312" pitchFamily="49" charset="-122"/>
                <a:cs typeface="Times New Roman" panose="02020603050405020304" pitchFamily="18" charset="0"/>
              </a:rPr>
              <a:t>D</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zh-CN" altLang="en-US"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addwidth</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top</a:t>
            </a:r>
            <a:r>
              <a:rPr lang="en-US" altLang="zh-CN" sz="2400" b="1" dirty="0">
                <a:solidFill>
                  <a:schemeClr val="tx2">
                    <a:lumMod val="60000"/>
                    <a:lumOff val="40000"/>
                  </a:schemeClr>
                </a:solidFill>
                <a:ea typeface="楷体_GB2312" pitchFamily="49" charset="-122"/>
                <a:cs typeface="Times New Roman" panose="02020603050405020304" pitchFamily="18" charset="0"/>
              </a:rPr>
              <a:t>(</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tblptr</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top</a:t>
            </a:r>
            <a:r>
              <a:rPr lang="en-US" altLang="zh-CN" sz="2400" b="1" dirty="0">
                <a:solidFill>
                  <a:schemeClr val="tx2">
                    <a:lumMod val="60000"/>
                    <a:lumOff val="40000"/>
                  </a:schemeClr>
                </a:solidFill>
                <a:ea typeface="楷体_GB2312" pitchFamily="49" charset="-122"/>
                <a:cs typeface="Times New Roman" panose="02020603050405020304" pitchFamily="18" charset="0"/>
              </a:rPr>
              <a:t>(</a:t>
            </a:r>
            <a:r>
              <a:rPr lang="en-US" altLang="zh-CN" sz="2400" b="1" i="1" dirty="0">
                <a:solidFill>
                  <a:schemeClr val="tx2">
                    <a:lumMod val="60000"/>
                    <a:lumOff val="40000"/>
                  </a:schemeClr>
                </a:solidFill>
                <a:ea typeface="楷体_GB2312" pitchFamily="49" charset="-122"/>
                <a:cs typeface="Times New Roman" panose="02020603050405020304" pitchFamily="18" charset="0"/>
              </a:rPr>
              <a:t>offset</a:t>
            </a:r>
            <a:r>
              <a:rPr lang="en-US" altLang="zh-CN" sz="2400" b="1" dirty="0">
                <a:solidFill>
                  <a:schemeClr val="tx2">
                    <a:lumMod val="60000"/>
                    <a:lumOff val="40000"/>
                  </a:schemeClr>
                </a:solidFill>
                <a:ea typeface="楷体_GB2312" pitchFamily="49" charset="-122"/>
                <a:cs typeface="Times New Roman" panose="02020603050405020304" pitchFamily="18" charset="0"/>
              </a:rPr>
              <a:t>) ); </a:t>
            </a:r>
          </a:p>
          <a:p>
            <a:pPr algn="just" eaLnBrk="1" hangingPunct="1">
              <a:lnSpc>
                <a:spcPts val="2400"/>
              </a:lnSpc>
              <a:spcBef>
                <a:spcPct val="12000"/>
              </a:spcBef>
              <a:buNone/>
              <a:defRPr/>
            </a:pPr>
            <a:r>
              <a:rPr lang="zh-CN" altLang="en-US"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pop</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tblpt</a:t>
            </a:r>
            <a:r>
              <a:rPr lang="en-US" altLang="zh-CN" sz="2400" b="1" dirty="0" err="1">
                <a:solidFill>
                  <a:schemeClr val="tx2">
                    <a:lumMod val="60000"/>
                    <a:lumOff val="40000"/>
                  </a:schemeClr>
                </a:solidFill>
                <a:ea typeface="楷体_GB2312" pitchFamily="49" charset="-122"/>
                <a:cs typeface="Times New Roman" panose="02020603050405020304" pitchFamily="18" charset="0"/>
              </a:rPr>
              <a:t>r</a:t>
            </a:r>
            <a:r>
              <a:rPr lang="en-US" altLang="zh-CN" sz="2400" b="1" dirty="0">
                <a:solidFill>
                  <a:schemeClr val="tx2">
                    <a:lumMod val="60000"/>
                    <a:lumOff val="40000"/>
                  </a:schemeClr>
                </a:solidFill>
                <a:ea typeface="楷体_GB2312" pitchFamily="49" charset="-122"/>
                <a:cs typeface="Times New Roman" panose="02020603050405020304" pitchFamily="18" charset="0"/>
              </a:rPr>
              <a:t> ); </a:t>
            </a:r>
            <a:r>
              <a:rPr lang="en-US" altLang="zh-CN" sz="2400" b="1" i="1" dirty="0">
                <a:solidFill>
                  <a:schemeClr val="tx2">
                    <a:lumMod val="60000"/>
                    <a:lumOff val="40000"/>
                  </a:schemeClr>
                </a:solidFill>
                <a:ea typeface="楷体_GB2312" pitchFamily="49" charset="-122"/>
                <a:cs typeface="Times New Roman" panose="02020603050405020304" pitchFamily="18" charset="0"/>
              </a:rPr>
              <a:t>pop</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offset </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p>
          <a:p>
            <a:pPr algn="just" eaLnBrk="1" hangingPunct="1">
              <a:lnSpc>
                <a:spcPts val="2400"/>
              </a:lnSpc>
              <a:spcBef>
                <a:spcPct val="12000"/>
              </a:spcBef>
              <a:buNone/>
              <a:defRPr/>
            </a:pPr>
            <a:r>
              <a:rPr lang="en-US" altLang="zh-CN" sz="2400" b="1" i="1" dirty="0">
                <a:solidFill>
                  <a:srgbClr val="FF0000"/>
                </a:solidFill>
                <a:ea typeface="楷体_GB2312" pitchFamily="49" charset="-122"/>
                <a:cs typeface="Times New Roman" panose="02020603050405020304" pitchFamily="18" charset="0"/>
              </a:rPr>
              <a:t>M </a:t>
            </a:r>
            <a:r>
              <a:rPr lang="en-US" altLang="zh-CN" sz="2400" b="1" dirty="0">
                <a:solidFill>
                  <a:srgbClr val="FF0000"/>
                </a:solidFill>
                <a:ea typeface="楷体_GB2312" pitchFamily="49" charset="-122"/>
                <a:cs typeface="Times New Roman" panose="02020603050405020304" pitchFamily="18" charset="0"/>
                <a:sym typeface="Symbol" panose="05050102010706020507" pitchFamily="18" charset="2"/>
              </a:rPr>
              <a:t></a:t>
            </a:r>
            <a:r>
              <a:rPr lang="en-US" altLang="zh-CN" sz="2400" b="1" dirty="0">
                <a:solidFill>
                  <a:srgbClr val="FF0000"/>
                </a:solidFill>
                <a:ea typeface="楷体_GB2312" pitchFamily="49" charset="-122"/>
                <a:cs typeface="Times New Roman" panose="02020603050405020304" pitchFamily="18" charset="0"/>
              </a:rPr>
              <a:t> </a:t>
            </a:r>
            <a:r>
              <a:rPr lang="en-US" altLang="zh-CN" sz="2400" b="1" i="1" dirty="0">
                <a:solidFill>
                  <a:srgbClr val="FF0000"/>
                </a:solidFill>
                <a:ea typeface="楷体_GB2312" pitchFamily="49" charset="-122"/>
                <a:cs typeface="Times New Roman" panose="02020603050405020304" pitchFamily="18" charset="0"/>
                <a:sym typeface="Symbol" panose="05050102010706020507" pitchFamily="18" charset="2"/>
              </a:rPr>
              <a:t></a:t>
            </a:r>
            <a:r>
              <a:rPr lang="en-US" altLang="zh-CN" sz="2400" b="1" dirty="0">
                <a:ea typeface="楷体_GB2312" pitchFamily="49" charset="-122"/>
                <a:cs typeface="Times New Roman" panose="02020603050405020304" pitchFamily="18" charset="0"/>
                <a:sym typeface="Symbol" panose="05050102010706020507" pitchFamily="18" charset="2"/>
              </a:rPr>
              <a:t>	</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t </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mktable</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nil </a:t>
            </a:r>
            <a:r>
              <a:rPr lang="en-US" altLang="zh-CN" sz="2400" b="1" dirty="0">
                <a:solidFill>
                  <a:schemeClr val="tx2">
                    <a:lumMod val="60000"/>
                    <a:lumOff val="40000"/>
                  </a:schemeClr>
                </a:solidFill>
                <a:ea typeface="楷体_GB2312" pitchFamily="49" charset="-122"/>
                <a:cs typeface="Times New Roman" panose="02020603050405020304" pitchFamily="18" charset="0"/>
              </a:rPr>
              <a:t>);</a:t>
            </a:r>
          </a:p>
          <a:p>
            <a:pPr algn="just" eaLnBrk="1" hangingPunct="1">
              <a:lnSpc>
                <a:spcPts val="2400"/>
              </a:lnSpc>
              <a:spcBef>
                <a:spcPct val="12000"/>
              </a:spcBef>
              <a:buNone/>
              <a:defRPr/>
            </a:pP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push</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t</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tblptr</a:t>
            </a:r>
            <a:r>
              <a:rPr lang="en-US" altLang="zh-CN" sz="2400" b="1" dirty="0">
                <a:solidFill>
                  <a:schemeClr val="tx2">
                    <a:lumMod val="60000"/>
                    <a:lumOff val="40000"/>
                  </a:schemeClr>
                </a:solidFill>
                <a:ea typeface="楷体_GB2312" pitchFamily="49" charset="-122"/>
                <a:cs typeface="Times New Roman" panose="02020603050405020304" pitchFamily="18" charset="0"/>
              </a:rPr>
              <a:t> ); </a:t>
            </a:r>
            <a:r>
              <a:rPr lang="en-US" altLang="zh-CN" sz="2400" b="1" i="1" dirty="0">
                <a:solidFill>
                  <a:schemeClr val="tx2">
                    <a:lumMod val="60000"/>
                    <a:lumOff val="40000"/>
                  </a:schemeClr>
                </a:solidFill>
                <a:ea typeface="楷体_GB2312" pitchFamily="49" charset="-122"/>
                <a:cs typeface="Times New Roman" panose="02020603050405020304" pitchFamily="18" charset="0"/>
              </a:rPr>
              <a:t>push</a:t>
            </a:r>
            <a:r>
              <a:rPr lang="en-US" altLang="zh-CN" sz="2400" b="1" dirty="0">
                <a:solidFill>
                  <a:schemeClr val="tx2">
                    <a:lumMod val="60000"/>
                    <a:lumOff val="40000"/>
                  </a:schemeClr>
                </a:solidFill>
                <a:ea typeface="楷体_GB2312" pitchFamily="49" charset="-122"/>
                <a:cs typeface="Times New Roman" panose="02020603050405020304" pitchFamily="18" charset="0"/>
              </a:rPr>
              <a:t>( 0, </a:t>
            </a:r>
            <a:r>
              <a:rPr lang="en-US" altLang="zh-CN" sz="2400" b="1" i="1" dirty="0">
                <a:solidFill>
                  <a:schemeClr val="tx2">
                    <a:lumMod val="60000"/>
                    <a:lumOff val="40000"/>
                  </a:schemeClr>
                </a:solidFill>
                <a:ea typeface="楷体_GB2312" pitchFamily="49" charset="-122"/>
                <a:cs typeface="Times New Roman" panose="02020603050405020304" pitchFamily="18" charset="0"/>
              </a:rPr>
              <a:t>offset</a:t>
            </a:r>
            <a:r>
              <a:rPr lang="en-US" altLang="zh-CN" sz="2400" b="1" dirty="0">
                <a:solidFill>
                  <a:schemeClr val="tx2">
                    <a:lumMod val="60000"/>
                    <a:lumOff val="40000"/>
                  </a:schemeClr>
                </a:solidFill>
                <a:ea typeface="楷体_GB2312" pitchFamily="49" charset="-122"/>
                <a:cs typeface="Times New Roman" panose="02020603050405020304" pitchFamily="18" charset="0"/>
              </a:rPr>
              <a:t> ); }</a:t>
            </a:r>
          </a:p>
          <a:p>
            <a:pPr algn="just" eaLnBrk="1" hangingPunct="1">
              <a:lnSpc>
                <a:spcPts val="2400"/>
              </a:lnSpc>
              <a:spcBef>
                <a:spcPct val="12000"/>
              </a:spcBef>
              <a:buNone/>
              <a:defRPr/>
            </a:pPr>
            <a:r>
              <a:rPr lang="en-US" altLang="zh-CN" sz="2400" b="1" i="1" dirty="0">
                <a:solidFill>
                  <a:schemeClr val="tx1"/>
                </a:solidFill>
                <a:ea typeface="楷体_GB2312" pitchFamily="49" charset="-122"/>
                <a:cs typeface="Times New Roman" panose="02020603050405020304" pitchFamily="18" charset="0"/>
              </a:rPr>
              <a:t>D</a:t>
            </a:r>
            <a:r>
              <a:rPr lang="en-US" altLang="zh-CN" sz="2400" b="1" dirty="0">
                <a:solidFill>
                  <a:schemeClr val="tx1"/>
                </a:solidFill>
                <a:ea typeface="楷体_GB2312" pitchFamily="49" charset="-122"/>
                <a:cs typeface="Times New Roman" panose="02020603050405020304" pitchFamily="18" charset="0"/>
              </a:rPr>
              <a:t> </a:t>
            </a:r>
            <a:r>
              <a:rPr lang="en-US" altLang="zh-CN" sz="2400" b="1" dirty="0">
                <a:solidFill>
                  <a:schemeClr val="tx1"/>
                </a:solidFill>
                <a:ea typeface="楷体_GB2312" pitchFamily="49" charset="-122"/>
                <a:cs typeface="Times New Roman" panose="02020603050405020304" pitchFamily="18" charset="0"/>
                <a:sym typeface="Symbol" panose="05050102010706020507" pitchFamily="18" charset="2"/>
              </a:rPr>
              <a:t></a:t>
            </a:r>
            <a:r>
              <a:rPr lang="en-US" altLang="zh-CN" sz="2400" b="1" dirty="0">
                <a:solidFill>
                  <a:schemeClr val="tx1"/>
                </a:solidFill>
                <a:ea typeface="楷体_GB2312" pitchFamily="49" charset="-122"/>
                <a:cs typeface="Times New Roman" panose="02020603050405020304" pitchFamily="18" charset="0"/>
              </a:rPr>
              <a:t> </a:t>
            </a:r>
            <a:r>
              <a:rPr lang="en-US" altLang="zh-CN" sz="2400" b="1" i="1" dirty="0">
                <a:solidFill>
                  <a:schemeClr val="tx1"/>
                </a:solidFill>
                <a:ea typeface="楷体_GB2312" pitchFamily="49" charset="-122"/>
                <a:cs typeface="Times New Roman" panose="02020603050405020304" pitchFamily="18" charset="0"/>
              </a:rPr>
              <a:t>D</a:t>
            </a:r>
            <a:r>
              <a:rPr lang="en-US" altLang="zh-CN" sz="2400" b="1" i="1" baseline="-30000" dirty="0">
                <a:solidFill>
                  <a:schemeClr val="tx1"/>
                </a:solidFill>
                <a:ea typeface="楷体_GB2312" pitchFamily="49" charset="-122"/>
                <a:cs typeface="Times New Roman" panose="02020603050405020304" pitchFamily="18" charset="0"/>
              </a:rPr>
              <a:t>1 </a:t>
            </a:r>
            <a:r>
              <a:rPr lang="en-US" altLang="zh-CN" sz="2400" b="1" dirty="0">
                <a:solidFill>
                  <a:schemeClr val="tx1"/>
                </a:solidFill>
                <a:ea typeface="楷体_GB2312" pitchFamily="49" charset="-122"/>
                <a:cs typeface="Times New Roman" panose="02020603050405020304" pitchFamily="18" charset="0"/>
              </a:rPr>
              <a:t> </a:t>
            </a:r>
            <a:r>
              <a:rPr lang="en-US" altLang="zh-CN" sz="2400" b="1" i="1" dirty="0">
                <a:solidFill>
                  <a:schemeClr val="tx1"/>
                </a:solidFill>
                <a:ea typeface="楷体_GB2312" pitchFamily="49" charset="-122"/>
                <a:cs typeface="Times New Roman" panose="02020603050405020304" pitchFamily="18" charset="0"/>
              </a:rPr>
              <a:t>D</a:t>
            </a:r>
            <a:r>
              <a:rPr lang="en-US" altLang="zh-CN" sz="2400" b="1" i="1" baseline="-30000" dirty="0">
                <a:solidFill>
                  <a:schemeClr val="tx1"/>
                </a:solidFill>
                <a:ea typeface="楷体_GB2312" pitchFamily="49" charset="-122"/>
                <a:cs typeface="Times New Roman" panose="02020603050405020304" pitchFamily="18" charset="0"/>
              </a:rPr>
              <a:t>2</a:t>
            </a:r>
            <a:endParaRPr lang="en-US" altLang="zh-CN" sz="2400" b="1" i="1" dirty="0">
              <a:solidFill>
                <a:schemeClr val="tx1"/>
              </a:solidFill>
              <a:ea typeface="楷体_GB2312" pitchFamily="49" charset="-122"/>
              <a:cs typeface="Times New Roman" panose="02020603050405020304" pitchFamily="18" charset="0"/>
            </a:endParaRPr>
          </a:p>
          <a:p>
            <a:pPr algn="just" eaLnBrk="1" hangingPunct="1">
              <a:lnSpc>
                <a:spcPts val="2400"/>
              </a:lnSpc>
              <a:spcBef>
                <a:spcPct val="12000"/>
              </a:spcBef>
              <a:buNone/>
              <a:defRPr/>
            </a:pPr>
            <a:r>
              <a:rPr lang="en-US" altLang="zh-CN" sz="2400" b="1" i="1" dirty="0" err="1">
                <a:solidFill>
                  <a:schemeClr val="tx1"/>
                </a:solidFill>
                <a:ea typeface="楷体_GB2312" pitchFamily="49" charset="-122"/>
                <a:cs typeface="Times New Roman" panose="02020603050405020304" pitchFamily="18" charset="0"/>
              </a:rPr>
              <a:t>D</a:t>
            </a:r>
            <a:r>
              <a:rPr lang="en-US" altLang="zh-CN" sz="2400" b="1" i="1" baseline="-30000" dirty="0" err="1">
                <a:solidFill>
                  <a:schemeClr val="tx1"/>
                </a:solidFill>
                <a:ea typeface="楷体_GB2312" pitchFamily="49" charset="-122"/>
                <a:cs typeface="Times New Roman" panose="02020603050405020304" pitchFamily="18" charset="0"/>
              </a:rPr>
              <a:t>p</a:t>
            </a:r>
            <a:r>
              <a:rPr lang="en-US" altLang="zh-CN" sz="2400" b="1" i="1" dirty="0">
                <a:solidFill>
                  <a:schemeClr val="tx1"/>
                </a:solidFill>
                <a:ea typeface="楷体_GB2312" pitchFamily="49" charset="-122"/>
                <a:cs typeface="Times New Roman" panose="02020603050405020304" pitchFamily="18" charset="0"/>
              </a:rPr>
              <a:t> </a:t>
            </a:r>
            <a:r>
              <a:rPr lang="en-US" altLang="zh-CN" sz="2400" b="1" dirty="0">
                <a:solidFill>
                  <a:schemeClr val="tx1"/>
                </a:solidFill>
                <a:ea typeface="楷体_GB2312" pitchFamily="49" charset="-122"/>
                <a:cs typeface="Times New Roman" panose="02020603050405020304" pitchFamily="18" charset="0"/>
                <a:sym typeface="Symbol" panose="05050102010706020507" pitchFamily="18" charset="2"/>
              </a:rPr>
              <a:t></a:t>
            </a:r>
            <a:r>
              <a:rPr lang="en-US" altLang="zh-CN" sz="2400" b="1" dirty="0">
                <a:solidFill>
                  <a:schemeClr val="tx1"/>
                </a:solidFill>
                <a:ea typeface="楷体_GB2312" pitchFamily="49" charset="-122"/>
                <a:cs typeface="Times New Roman" panose="02020603050405020304" pitchFamily="18" charset="0"/>
              </a:rPr>
              <a:t> </a:t>
            </a:r>
            <a:r>
              <a:rPr lang="en-US" altLang="zh-CN" sz="2400" b="1" dirty="0" err="1">
                <a:solidFill>
                  <a:schemeClr val="tx1"/>
                </a:solidFill>
                <a:ea typeface="楷体_GB2312" pitchFamily="49" charset="-122"/>
                <a:cs typeface="Times New Roman" panose="02020603050405020304" pitchFamily="18" charset="0"/>
              </a:rPr>
              <a:t>proc</a:t>
            </a:r>
            <a:r>
              <a:rPr lang="en-US" altLang="zh-CN" sz="2400" b="1" dirty="0">
                <a:solidFill>
                  <a:schemeClr val="tx1"/>
                </a:solidFill>
                <a:ea typeface="楷体_GB2312" pitchFamily="49" charset="-122"/>
                <a:cs typeface="Times New Roman" panose="02020603050405020304" pitchFamily="18" charset="0"/>
              </a:rPr>
              <a:t> id ; </a:t>
            </a:r>
            <a:r>
              <a:rPr lang="en-US" altLang="zh-CN" sz="2400" b="1" i="1" dirty="0">
                <a:solidFill>
                  <a:srgbClr val="FF0000"/>
                </a:solidFill>
                <a:ea typeface="楷体_GB2312" pitchFamily="49" charset="-122"/>
                <a:cs typeface="Times New Roman" panose="02020603050405020304" pitchFamily="18" charset="0"/>
              </a:rPr>
              <a:t>N</a:t>
            </a:r>
            <a:r>
              <a:rPr lang="en-US" altLang="zh-CN" sz="2400" b="1" i="1" dirty="0">
                <a:ea typeface="楷体_GB2312" pitchFamily="49" charset="-122"/>
                <a:cs typeface="Times New Roman" panose="02020603050405020304" pitchFamily="18" charset="0"/>
              </a:rPr>
              <a:t> </a:t>
            </a:r>
            <a:r>
              <a:rPr lang="en-US" altLang="zh-CN" sz="2400" b="1" i="1" dirty="0">
                <a:solidFill>
                  <a:schemeClr val="tx1"/>
                </a:solidFill>
                <a:ea typeface="楷体_GB2312" pitchFamily="49" charset="-122"/>
                <a:cs typeface="Times New Roman" panose="02020603050405020304" pitchFamily="18" charset="0"/>
              </a:rPr>
              <a:t>D</a:t>
            </a:r>
            <a:r>
              <a:rPr lang="en-US" altLang="zh-CN" sz="2400" b="1" i="1" baseline="-30000" dirty="0">
                <a:solidFill>
                  <a:schemeClr val="tx1"/>
                </a:solidFill>
                <a:ea typeface="楷体_GB2312" pitchFamily="49" charset="-122"/>
                <a:cs typeface="Times New Roman" panose="02020603050405020304" pitchFamily="18" charset="0"/>
              </a:rPr>
              <a:t>1</a:t>
            </a:r>
            <a:r>
              <a:rPr lang="en-US" altLang="zh-CN" sz="2400" b="1" dirty="0">
                <a:solidFill>
                  <a:schemeClr val="tx1"/>
                </a:solidFill>
                <a:ea typeface="楷体_GB2312" pitchFamily="49" charset="-122"/>
                <a:cs typeface="Times New Roman" panose="02020603050405020304" pitchFamily="18" charset="0"/>
              </a:rPr>
              <a:t> </a:t>
            </a:r>
            <a:r>
              <a:rPr lang="en-US" altLang="zh-CN" sz="2400" b="1" i="1" dirty="0">
                <a:solidFill>
                  <a:schemeClr val="tx1"/>
                </a:solidFill>
                <a:ea typeface="楷体_GB2312" pitchFamily="49" charset="-122"/>
                <a:cs typeface="Times New Roman" panose="02020603050405020304" pitchFamily="18" charset="0"/>
              </a:rPr>
              <a:t>S </a:t>
            </a:r>
            <a:r>
              <a:rPr lang="en-US" altLang="zh-CN" sz="2400" b="1" dirty="0">
                <a:solidFill>
                  <a:schemeClr val="tx2">
                    <a:lumMod val="60000"/>
                    <a:lumOff val="40000"/>
                  </a:schemeClr>
                </a:solidFill>
                <a:ea typeface="楷体_GB2312" pitchFamily="49" charset="-122"/>
                <a:cs typeface="Times New Roman" panose="02020603050405020304" pitchFamily="18" charset="0"/>
              </a:rPr>
              <a:t>{</a:t>
            </a:r>
            <a:r>
              <a:rPr lang="en-US" altLang="zh-CN" sz="2400" b="1" i="1" dirty="0">
                <a:solidFill>
                  <a:schemeClr val="tx2">
                    <a:lumMod val="60000"/>
                    <a:lumOff val="40000"/>
                  </a:schemeClr>
                </a:solidFill>
                <a:ea typeface="楷体_GB2312" pitchFamily="49" charset="-122"/>
                <a:cs typeface="Times New Roman" panose="02020603050405020304" pitchFamily="18" charset="0"/>
              </a:rPr>
              <a:t> t </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top</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tblptr</a:t>
            </a:r>
            <a:r>
              <a:rPr lang="en-US" altLang="zh-CN" sz="2400" b="1" dirty="0">
                <a:solidFill>
                  <a:schemeClr val="tx2">
                    <a:lumMod val="60000"/>
                    <a:lumOff val="40000"/>
                  </a:schemeClr>
                </a:solidFill>
                <a:ea typeface="楷体_GB2312" pitchFamily="49" charset="-122"/>
                <a:cs typeface="Times New Roman" panose="02020603050405020304" pitchFamily="18" charset="0"/>
              </a:rPr>
              <a:t> ); </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addwidth</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t</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top</a:t>
            </a:r>
            <a:r>
              <a:rPr lang="en-US" altLang="zh-CN" sz="2400" b="1" dirty="0">
                <a:solidFill>
                  <a:schemeClr val="tx2">
                    <a:lumMod val="60000"/>
                    <a:lumOff val="40000"/>
                  </a:schemeClr>
                </a:solidFill>
                <a:ea typeface="楷体_GB2312" pitchFamily="49" charset="-122"/>
                <a:cs typeface="Times New Roman" panose="02020603050405020304" pitchFamily="18" charset="0"/>
              </a:rPr>
              <a:t>(</a:t>
            </a:r>
            <a:r>
              <a:rPr lang="en-US" altLang="zh-CN" sz="2400" b="1" i="1" dirty="0">
                <a:solidFill>
                  <a:schemeClr val="tx2">
                    <a:lumMod val="60000"/>
                    <a:lumOff val="40000"/>
                  </a:schemeClr>
                </a:solidFill>
                <a:ea typeface="楷体_GB2312" pitchFamily="49" charset="-122"/>
                <a:cs typeface="Times New Roman" panose="02020603050405020304" pitchFamily="18" charset="0"/>
              </a:rPr>
              <a:t>offset</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p>
          <a:p>
            <a:pPr algn="just" eaLnBrk="1" hangingPunct="1">
              <a:lnSpc>
                <a:spcPts val="2400"/>
              </a:lnSpc>
              <a:spcBef>
                <a:spcPct val="12000"/>
              </a:spcBef>
              <a:buNone/>
              <a:defRPr/>
            </a:pP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pop</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tblptr</a:t>
            </a:r>
            <a:r>
              <a:rPr lang="en-US" altLang="zh-CN" sz="2400" b="1" dirty="0">
                <a:solidFill>
                  <a:schemeClr val="tx2">
                    <a:lumMod val="60000"/>
                    <a:lumOff val="40000"/>
                  </a:schemeClr>
                </a:solidFill>
                <a:ea typeface="楷体_GB2312" pitchFamily="49" charset="-122"/>
                <a:cs typeface="Times New Roman" panose="02020603050405020304" pitchFamily="18" charset="0"/>
              </a:rPr>
              <a:t> ); </a:t>
            </a:r>
            <a:r>
              <a:rPr lang="en-US" altLang="zh-CN" sz="2400" b="1" i="1" dirty="0">
                <a:solidFill>
                  <a:schemeClr val="tx2">
                    <a:lumMod val="60000"/>
                    <a:lumOff val="40000"/>
                  </a:schemeClr>
                </a:solidFill>
                <a:ea typeface="楷体_GB2312" pitchFamily="49" charset="-122"/>
                <a:cs typeface="Times New Roman" panose="02020603050405020304" pitchFamily="18" charset="0"/>
              </a:rPr>
              <a:t>pop</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offset</a:t>
            </a:r>
            <a:r>
              <a:rPr lang="en-US" altLang="zh-CN" sz="2400" b="1" dirty="0">
                <a:solidFill>
                  <a:schemeClr val="tx2">
                    <a:lumMod val="60000"/>
                    <a:lumOff val="40000"/>
                  </a:schemeClr>
                </a:solidFill>
                <a:ea typeface="楷体_GB2312" pitchFamily="49" charset="-122"/>
                <a:cs typeface="Times New Roman" panose="02020603050405020304" pitchFamily="18" charset="0"/>
              </a:rPr>
              <a:t> ); </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enterproc</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top</a:t>
            </a:r>
            <a:r>
              <a:rPr lang="en-US" altLang="zh-CN" sz="2400" b="1" dirty="0">
                <a:solidFill>
                  <a:schemeClr val="tx2">
                    <a:lumMod val="60000"/>
                    <a:lumOff val="40000"/>
                  </a:schemeClr>
                </a:solidFill>
                <a:ea typeface="楷体_GB2312" pitchFamily="49" charset="-122"/>
                <a:cs typeface="Times New Roman" panose="02020603050405020304" pitchFamily="18" charset="0"/>
              </a:rPr>
              <a:t>(</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tblptr</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dirty="0" err="1">
                <a:solidFill>
                  <a:schemeClr val="tx2">
                    <a:lumMod val="60000"/>
                    <a:lumOff val="40000"/>
                  </a:schemeClr>
                </a:solidFill>
                <a:ea typeface="楷体_GB2312" pitchFamily="49" charset="-122"/>
                <a:cs typeface="Times New Roman" panose="02020603050405020304" pitchFamily="18" charset="0"/>
              </a:rPr>
              <a:t>id.</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lexeme</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t</a:t>
            </a:r>
            <a:r>
              <a:rPr lang="en-US" altLang="zh-CN" sz="2400" b="1" dirty="0">
                <a:solidFill>
                  <a:schemeClr val="tx2">
                    <a:lumMod val="60000"/>
                    <a:lumOff val="40000"/>
                  </a:schemeClr>
                </a:solidFill>
                <a:ea typeface="楷体_GB2312" pitchFamily="49" charset="-122"/>
                <a:cs typeface="Times New Roman" panose="02020603050405020304" pitchFamily="18" charset="0"/>
              </a:rPr>
              <a:t> ); }</a:t>
            </a:r>
          </a:p>
          <a:p>
            <a:pPr algn="just" eaLnBrk="1" hangingPunct="1">
              <a:lnSpc>
                <a:spcPts val="2400"/>
              </a:lnSpc>
              <a:spcBef>
                <a:spcPct val="12000"/>
              </a:spcBef>
              <a:buNone/>
              <a:defRPr/>
            </a:pPr>
            <a:r>
              <a:rPr lang="en-US" altLang="zh-CN" sz="2400" b="1" i="1" dirty="0" err="1">
                <a:solidFill>
                  <a:schemeClr val="tx1"/>
                </a:solidFill>
                <a:ea typeface="楷体_GB2312" pitchFamily="49" charset="-122"/>
                <a:cs typeface="Times New Roman" panose="02020603050405020304" pitchFamily="18" charset="0"/>
              </a:rPr>
              <a:t>D</a:t>
            </a:r>
            <a:r>
              <a:rPr lang="en-US" altLang="zh-CN" sz="2400" b="1" i="1" baseline="-30000" dirty="0" err="1">
                <a:solidFill>
                  <a:schemeClr val="tx1"/>
                </a:solidFill>
                <a:ea typeface="楷体_GB2312" pitchFamily="49" charset="-122"/>
                <a:cs typeface="Times New Roman" panose="02020603050405020304" pitchFamily="18" charset="0"/>
              </a:rPr>
              <a:t>v</a:t>
            </a:r>
            <a:r>
              <a:rPr lang="en-US" altLang="zh-CN" sz="2400" b="1" dirty="0">
                <a:solidFill>
                  <a:schemeClr val="tx1"/>
                </a:solidFill>
                <a:ea typeface="楷体_GB2312" pitchFamily="49" charset="-122"/>
                <a:cs typeface="Times New Roman" panose="02020603050405020304" pitchFamily="18" charset="0"/>
                <a:sym typeface="Symbol" panose="05050102010706020507" pitchFamily="18" charset="2"/>
              </a:rPr>
              <a:t> </a:t>
            </a:r>
            <a:r>
              <a:rPr lang="en-US" altLang="zh-CN" sz="2400" b="1" dirty="0">
                <a:solidFill>
                  <a:schemeClr val="tx1"/>
                </a:solidFill>
                <a:ea typeface="楷体_GB2312" pitchFamily="49" charset="-122"/>
                <a:cs typeface="Times New Roman" panose="02020603050405020304" pitchFamily="18" charset="0"/>
              </a:rPr>
              <a:t>id: </a:t>
            </a:r>
            <a:r>
              <a:rPr lang="en-US" altLang="zh-CN" sz="2400" b="1" i="1" dirty="0">
                <a:solidFill>
                  <a:schemeClr val="tx1"/>
                </a:solidFill>
                <a:ea typeface="楷体_GB2312" pitchFamily="49" charset="-122"/>
                <a:cs typeface="Times New Roman" panose="02020603050405020304" pitchFamily="18" charset="0"/>
              </a:rPr>
              <a:t>T</a:t>
            </a:r>
            <a:r>
              <a:rPr lang="en-US" altLang="zh-CN" sz="2400" b="1" dirty="0">
                <a:solidFill>
                  <a:schemeClr val="tx1"/>
                </a:solidFill>
                <a:ea typeface="楷体_GB2312" pitchFamily="49" charset="-122"/>
                <a:cs typeface="Times New Roman" panose="02020603050405020304" pitchFamily="18" charset="0"/>
              </a:rPr>
              <a:t> ; </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enter</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top</a:t>
            </a:r>
            <a:r>
              <a:rPr lang="en-US" altLang="zh-CN" sz="2400" b="1" dirty="0">
                <a:solidFill>
                  <a:schemeClr val="tx2">
                    <a:lumMod val="60000"/>
                    <a:lumOff val="40000"/>
                  </a:schemeClr>
                </a:solidFill>
                <a:ea typeface="楷体_GB2312" pitchFamily="49" charset="-122"/>
                <a:cs typeface="Times New Roman" panose="02020603050405020304" pitchFamily="18" charset="0"/>
              </a:rPr>
              <a:t>(</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tblptr</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dirty="0" err="1">
                <a:solidFill>
                  <a:schemeClr val="tx2">
                    <a:lumMod val="60000"/>
                    <a:lumOff val="40000"/>
                  </a:schemeClr>
                </a:solidFill>
                <a:ea typeface="楷体_GB2312" pitchFamily="49" charset="-122"/>
                <a:cs typeface="Times New Roman" panose="02020603050405020304" pitchFamily="18" charset="0"/>
              </a:rPr>
              <a:t>id.</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lexeme</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T.type</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top</a:t>
            </a:r>
            <a:r>
              <a:rPr lang="en-US" altLang="zh-CN" sz="2400" b="1" dirty="0">
                <a:solidFill>
                  <a:schemeClr val="tx2">
                    <a:lumMod val="60000"/>
                    <a:lumOff val="40000"/>
                  </a:schemeClr>
                </a:solidFill>
                <a:ea typeface="楷体_GB2312" pitchFamily="49" charset="-122"/>
                <a:cs typeface="Times New Roman" panose="02020603050405020304" pitchFamily="18" charset="0"/>
              </a:rPr>
              <a:t>(</a:t>
            </a:r>
            <a:r>
              <a:rPr lang="en-US" altLang="zh-CN" sz="2400" b="1" i="1" dirty="0">
                <a:solidFill>
                  <a:schemeClr val="tx2">
                    <a:lumMod val="60000"/>
                    <a:lumOff val="40000"/>
                  </a:schemeClr>
                </a:solidFill>
                <a:ea typeface="楷体_GB2312" pitchFamily="49" charset="-122"/>
                <a:cs typeface="Times New Roman" panose="02020603050405020304" pitchFamily="18" charset="0"/>
              </a:rPr>
              <a:t>offset</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p>
          <a:p>
            <a:pPr algn="just" eaLnBrk="1" hangingPunct="1">
              <a:lnSpc>
                <a:spcPts val="2400"/>
              </a:lnSpc>
              <a:spcBef>
                <a:spcPct val="12000"/>
              </a:spcBef>
              <a:buNone/>
              <a:defRPr/>
            </a:pP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top</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offset</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zh-CN" altLang="en-US"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top</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offset</a:t>
            </a:r>
            <a:r>
              <a:rPr lang="zh-CN" altLang="en-US" sz="2400" b="1" dirty="0">
                <a:solidFill>
                  <a:schemeClr val="tx2">
                    <a:lumMod val="60000"/>
                    <a:lumOff val="40000"/>
                  </a:schemeClr>
                </a:solidFill>
                <a:ea typeface="楷体_GB2312" pitchFamily="49" charset="-122"/>
                <a:cs typeface="Times New Roman" panose="02020603050405020304" pitchFamily="18" charset="0"/>
              </a:rPr>
              <a:t>）</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T.width</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p>
          <a:p>
            <a:pPr algn="just" eaLnBrk="1" hangingPunct="1">
              <a:lnSpc>
                <a:spcPts val="2400"/>
              </a:lnSpc>
              <a:spcBef>
                <a:spcPct val="12000"/>
              </a:spcBef>
              <a:buNone/>
              <a:defRPr/>
            </a:pPr>
            <a:r>
              <a:rPr lang="en-US" altLang="zh-CN" sz="2400" b="1" i="1" dirty="0">
                <a:solidFill>
                  <a:srgbClr val="FF0000"/>
                </a:solidFill>
                <a:ea typeface="楷体_GB2312" pitchFamily="49" charset="-122"/>
                <a:cs typeface="Times New Roman" panose="02020603050405020304" pitchFamily="18" charset="0"/>
              </a:rPr>
              <a:t>N </a:t>
            </a:r>
            <a:r>
              <a:rPr lang="en-US" altLang="zh-CN" sz="2400" b="1" dirty="0">
                <a:solidFill>
                  <a:srgbClr val="FF0000"/>
                </a:solidFill>
                <a:ea typeface="楷体_GB2312" pitchFamily="49" charset="-122"/>
                <a:cs typeface="Times New Roman" panose="02020603050405020304" pitchFamily="18" charset="0"/>
                <a:sym typeface="Symbol" panose="05050102010706020507" pitchFamily="18" charset="2"/>
              </a:rPr>
              <a:t></a:t>
            </a:r>
            <a:r>
              <a:rPr lang="en-US" altLang="zh-CN" sz="2400" b="1" dirty="0">
                <a:solidFill>
                  <a:srgbClr val="FF0000"/>
                </a:solidFill>
                <a:ea typeface="楷体_GB2312" pitchFamily="49" charset="-122"/>
                <a:cs typeface="Times New Roman" panose="02020603050405020304" pitchFamily="18" charset="0"/>
              </a:rPr>
              <a:t> </a:t>
            </a:r>
            <a:r>
              <a:rPr lang="en-US" altLang="zh-CN" sz="2400" b="1" dirty="0">
                <a:solidFill>
                  <a:srgbClr val="FF0000"/>
                </a:solidFill>
                <a:ea typeface="楷体_GB2312" pitchFamily="49" charset="-122"/>
                <a:cs typeface="Times New Roman" panose="02020603050405020304" pitchFamily="18" charset="0"/>
                <a:sym typeface="Symbol" panose="05050102010706020507" pitchFamily="18" charset="2"/>
              </a:rPr>
              <a:t></a:t>
            </a:r>
            <a:r>
              <a:rPr lang="en-US" altLang="zh-CN" sz="2400" b="1" dirty="0">
                <a:ea typeface="楷体_GB2312" pitchFamily="49" charset="-122"/>
                <a:cs typeface="Times New Roman" panose="02020603050405020304" pitchFamily="18" charset="0"/>
                <a:sym typeface="Symbol" panose="05050102010706020507" pitchFamily="18" charset="2"/>
              </a:rPr>
              <a:t>	</a:t>
            </a:r>
            <a:r>
              <a:rPr lang="en-US" altLang="zh-CN" sz="2400" b="1" dirty="0">
                <a:solidFill>
                  <a:schemeClr val="tx2">
                    <a:lumMod val="60000"/>
                    <a:lumOff val="40000"/>
                  </a:schemeClr>
                </a:solidFill>
                <a:ea typeface="楷体_GB2312" pitchFamily="49" charset="-122"/>
                <a:cs typeface="Times New Roman" panose="02020603050405020304" pitchFamily="18" charset="0"/>
              </a:rPr>
              <a:t>{</a:t>
            </a:r>
            <a:r>
              <a:rPr lang="en-US" altLang="zh-CN" sz="2400" b="1" i="1" dirty="0">
                <a:solidFill>
                  <a:schemeClr val="tx2">
                    <a:lumMod val="60000"/>
                    <a:lumOff val="40000"/>
                  </a:schemeClr>
                </a:solidFill>
                <a:ea typeface="楷体_GB2312" pitchFamily="49" charset="-122"/>
                <a:cs typeface="Times New Roman" panose="02020603050405020304" pitchFamily="18" charset="0"/>
              </a:rPr>
              <a:t> t </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mktable</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top</a:t>
            </a:r>
            <a:r>
              <a:rPr lang="en-US" altLang="zh-CN" sz="2400" b="1" dirty="0">
                <a:solidFill>
                  <a:schemeClr val="tx2">
                    <a:lumMod val="60000"/>
                    <a:lumOff val="40000"/>
                  </a:schemeClr>
                </a:solidFill>
                <a:ea typeface="楷体_GB2312" pitchFamily="49" charset="-122"/>
                <a:cs typeface="Times New Roman" panose="02020603050405020304" pitchFamily="18" charset="0"/>
              </a:rPr>
              <a:t>(</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tblptr</a:t>
            </a:r>
            <a:r>
              <a:rPr lang="en-US" altLang="zh-CN" sz="2400" b="1" dirty="0">
                <a:solidFill>
                  <a:schemeClr val="tx2">
                    <a:lumMod val="60000"/>
                    <a:lumOff val="40000"/>
                  </a:schemeClr>
                </a:solidFill>
                <a:ea typeface="楷体_GB2312" pitchFamily="49" charset="-122"/>
                <a:cs typeface="Times New Roman" panose="02020603050405020304" pitchFamily="18" charset="0"/>
              </a:rPr>
              <a:t>) ); </a:t>
            </a:r>
            <a:r>
              <a:rPr lang="en-US" altLang="zh-CN" sz="2400" b="1" i="1" dirty="0">
                <a:solidFill>
                  <a:schemeClr val="tx2">
                    <a:lumMod val="60000"/>
                    <a:lumOff val="40000"/>
                  </a:schemeClr>
                </a:solidFill>
                <a:ea typeface="楷体_GB2312" pitchFamily="49" charset="-122"/>
                <a:cs typeface="Times New Roman" panose="02020603050405020304" pitchFamily="18" charset="0"/>
              </a:rPr>
              <a:t>push</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a:solidFill>
                  <a:schemeClr val="tx2">
                    <a:lumMod val="60000"/>
                    <a:lumOff val="40000"/>
                  </a:schemeClr>
                </a:solidFill>
                <a:ea typeface="楷体_GB2312" pitchFamily="49" charset="-122"/>
                <a:cs typeface="Times New Roman" panose="02020603050405020304" pitchFamily="18" charset="0"/>
              </a:rPr>
              <a:t>t</a:t>
            </a:r>
            <a:r>
              <a:rPr lang="en-US" altLang="zh-CN" sz="2400" b="1" dirty="0">
                <a:solidFill>
                  <a:schemeClr val="tx2">
                    <a:lumMod val="60000"/>
                    <a:lumOff val="40000"/>
                  </a:schemeClr>
                </a:solidFill>
                <a:ea typeface="楷体_GB2312" pitchFamily="49" charset="-122"/>
                <a:cs typeface="Times New Roman" panose="02020603050405020304" pitchFamily="18" charset="0"/>
              </a:rPr>
              <a:t>, </a:t>
            </a:r>
            <a:r>
              <a:rPr lang="en-US" altLang="zh-CN" sz="2400" b="1" i="1" dirty="0" err="1">
                <a:solidFill>
                  <a:schemeClr val="tx2">
                    <a:lumMod val="60000"/>
                    <a:lumOff val="40000"/>
                  </a:schemeClr>
                </a:solidFill>
                <a:ea typeface="楷体_GB2312" pitchFamily="49" charset="-122"/>
                <a:cs typeface="Times New Roman" panose="02020603050405020304" pitchFamily="18" charset="0"/>
              </a:rPr>
              <a:t>tblptr</a:t>
            </a:r>
            <a:r>
              <a:rPr lang="en-US" altLang="zh-CN" sz="2400" b="1" dirty="0">
                <a:solidFill>
                  <a:schemeClr val="tx2">
                    <a:lumMod val="60000"/>
                    <a:lumOff val="40000"/>
                  </a:schemeClr>
                </a:solidFill>
                <a:ea typeface="楷体_GB2312" pitchFamily="49" charset="-122"/>
                <a:cs typeface="Times New Roman" panose="02020603050405020304" pitchFamily="18" charset="0"/>
              </a:rPr>
              <a:t> ); </a:t>
            </a:r>
            <a:r>
              <a:rPr lang="en-US" altLang="zh-CN" sz="2400" b="1" i="1" dirty="0">
                <a:solidFill>
                  <a:schemeClr val="tx2">
                    <a:lumMod val="60000"/>
                    <a:lumOff val="40000"/>
                  </a:schemeClr>
                </a:solidFill>
                <a:ea typeface="楷体_GB2312" pitchFamily="49" charset="-122"/>
                <a:cs typeface="Times New Roman" panose="02020603050405020304" pitchFamily="18" charset="0"/>
              </a:rPr>
              <a:t>push</a:t>
            </a:r>
            <a:r>
              <a:rPr lang="en-US" altLang="zh-CN" sz="2400" b="1" dirty="0">
                <a:solidFill>
                  <a:schemeClr val="tx2">
                    <a:lumMod val="60000"/>
                    <a:lumOff val="40000"/>
                  </a:schemeClr>
                </a:solidFill>
                <a:ea typeface="楷体_GB2312" pitchFamily="49" charset="-122"/>
                <a:cs typeface="Times New Roman" panose="02020603050405020304" pitchFamily="18" charset="0"/>
              </a:rPr>
              <a:t>( 0, </a:t>
            </a:r>
            <a:r>
              <a:rPr lang="en-US" altLang="zh-CN" sz="2400" b="1" i="1" dirty="0">
                <a:solidFill>
                  <a:schemeClr val="tx2">
                    <a:lumMod val="60000"/>
                    <a:lumOff val="40000"/>
                  </a:schemeClr>
                </a:solidFill>
                <a:ea typeface="楷体_GB2312" pitchFamily="49" charset="-122"/>
                <a:cs typeface="Times New Roman" panose="02020603050405020304" pitchFamily="18" charset="0"/>
              </a:rPr>
              <a:t>offset</a:t>
            </a:r>
            <a:r>
              <a:rPr lang="en-US" altLang="zh-CN" sz="2400" b="1" dirty="0">
                <a:solidFill>
                  <a:schemeClr val="tx2">
                    <a:lumMod val="60000"/>
                    <a:lumOff val="40000"/>
                  </a:schemeClr>
                </a:solidFill>
                <a:ea typeface="楷体_GB2312" pitchFamily="49" charset="-122"/>
                <a:cs typeface="Times New Roman" panose="02020603050405020304" pitchFamily="18" charset="0"/>
              </a:rPr>
              <a:t> ); } </a:t>
            </a:r>
            <a:endParaRPr lang="zh-CN" altLang="en-US" sz="2400" b="1" dirty="0">
              <a:solidFill>
                <a:schemeClr val="tx2">
                  <a:lumMod val="60000"/>
                  <a:lumOff val="40000"/>
                </a:schemeClr>
              </a:solidFill>
              <a:ea typeface="楷体_GB2312" pitchFamily="49" charset="-122"/>
              <a:cs typeface="Times New Roman" panose="02020603050405020304" pitchFamily="18" charset="0"/>
            </a:endParaRPr>
          </a:p>
        </p:txBody>
      </p:sp>
      <p:sp>
        <p:nvSpPr>
          <p:cNvPr id="144388" name="Rectangle 2"/>
          <p:cNvSpPr>
            <a:spLocks noGrp="1" noChangeArrowheads="1"/>
          </p:cNvSpPr>
          <p:nvPr>
            <p:ph type="title"/>
          </p:nvPr>
        </p:nvSpPr>
        <p:spPr>
          <a:xfrm>
            <a:off x="1007533" y="357719"/>
            <a:ext cx="10574867" cy="478367"/>
          </a:xfrm>
        </p:spPr>
        <p:txBody>
          <a:bodyPr/>
          <a:lstStyle/>
          <a:p>
            <a:r>
              <a:rPr lang="zh-CN" altLang="en-US" sz="400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例</a:t>
            </a:r>
            <a:endParaRPr lang="zh-CN" altLang="en-US" sz="4000" i="1">
              <a:solidFill>
                <a:schemeClr val="tx1"/>
              </a:solidFill>
              <a:ea typeface="楷体_GB2312" pitchFamily="49" charset="-122"/>
              <a:cs typeface="Times New Roman" panose="02020603050405020304" pitchFamily="18" charset="0"/>
            </a:endParaRPr>
          </a:p>
        </p:txBody>
      </p:sp>
      <p:sp>
        <p:nvSpPr>
          <p:cNvPr id="63" name="Line 103"/>
          <p:cNvSpPr>
            <a:spLocks noChangeShapeType="1"/>
          </p:cNvSpPr>
          <p:nvPr/>
        </p:nvSpPr>
        <p:spPr bwMode="auto">
          <a:xfrm flipH="1" flipV="1">
            <a:off x="9014886" y="3266017"/>
            <a:ext cx="359833" cy="0"/>
          </a:xfrm>
          <a:prstGeom prst="line">
            <a:avLst/>
          </a:prstGeom>
          <a:noFill/>
          <a:ln w="25400">
            <a:solidFill>
              <a:srgbClr val="FF0000"/>
            </a:solidFill>
            <a:round/>
            <a:headEnd/>
            <a:tailEnd/>
          </a:ln>
        </p:spPr>
        <p:txBody>
          <a:bodyPr lIns="91440" tIns="45720" rIns="91440" bIns="45720"/>
          <a:lstStyle/>
          <a:p>
            <a:pPr defTabSz="1219140">
              <a:defRPr/>
            </a:pPr>
            <a:endParaRPr lang="zh-CN" altLang="en-US" sz="2400">
              <a:solidFill>
                <a:prstClr val="black"/>
              </a:solidFill>
            </a:endParaRPr>
          </a:p>
        </p:txBody>
      </p:sp>
      <p:grpSp>
        <p:nvGrpSpPr>
          <p:cNvPr id="144390" name="组合 180241"/>
          <p:cNvGrpSpPr>
            <a:grpSpLocks/>
          </p:cNvGrpSpPr>
          <p:nvPr/>
        </p:nvGrpSpPr>
        <p:grpSpPr bwMode="auto">
          <a:xfrm>
            <a:off x="8904819" y="-122767"/>
            <a:ext cx="2984500" cy="1932517"/>
            <a:chOff x="6678686" y="-92546"/>
            <a:chExt cx="2238896" cy="1449933"/>
          </a:xfrm>
        </p:grpSpPr>
        <p:sp>
          <p:nvSpPr>
            <p:cNvPr id="144522" name="Rectangle 15"/>
            <p:cNvSpPr>
              <a:spLocks noChangeArrowheads="1"/>
            </p:cNvSpPr>
            <p:nvPr/>
          </p:nvSpPr>
          <p:spPr bwMode="auto">
            <a:xfrm>
              <a:off x="7488832" y="-92546"/>
              <a:ext cx="14287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40"/>
              <a:r>
                <a:rPr lang="en-US" altLang="zh-CN" sz="2800" i="1">
                  <a:solidFill>
                    <a:srgbClr val="000000"/>
                  </a:solidFill>
                  <a:ea typeface="宋体" panose="02010600030101010101" pitchFamily="2" charset="-122"/>
                  <a:cs typeface="Times New Roman" panose="02020603050405020304" pitchFamily="18" charset="0"/>
                </a:rPr>
                <a:t>readarrary</a:t>
              </a:r>
            </a:p>
          </p:txBody>
        </p:sp>
        <p:sp>
          <p:nvSpPr>
            <p:cNvPr id="144523" name="Line 17"/>
            <p:cNvSpPr>
              <a:spLocks noChangeShapeType="1"/>
            </p:cNvSpPr>
            <p:nvPr/>
          </p:nvSpPr>
          <p:spPr bwMode="auto">
            <a:xfrm>
              <a:off x="7491461" y="283691"/>
              <a:ext cx="0" cy="5921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4524" name="Line 18"/>
            <p:cNvSpPr>
              <a:spLocks noChangeShapeType="1"/>
            </p:cNvSpPr>
            <p:nvPr/>
          </p:nvSpPr>
          <p:spPr bwMode="auto">
            <a:xfrm>
              <a:off x="8783140" y="283691"/>
              <a:ext cx="1587" cy="6207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4525" name="Line 20"/>
            <p:cNvSpPr>
              <a:spLocks noChangeShapeType="1"/>
            </p:cNvSpPr>
            <p:nvPr/>
          </p:nvSpPr>
          <p:spPr bwMode="auto">
            <a:xfrm flipV="1">
              <a:off x="7493048" y="577380"/>
              <a:ext cx="128587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4526" name="Rectangle 21"/>
            <p:cNvSpPr>
              <a:spLocks noChangeArrowheads="1"/>
            </p:cNvSpPr>
            <p:nvPr/>
          </p:nvSpPr>
          <p:spPr bwMode="auto">
            <a:xfrm>
              <a:off x="7735936" y="210840"/>
              <a:ext cx="1119212"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40"/>
              <a:r>
                <a:rPr lang="en-US" altLang="zh-CN" sz="2400" i="1">
                  <a:solidFill>
                    <a:srgbClr val="000000"/>
                  </a:solidFill>
                  <a:ea typeface="宋体" panose="02010600030101010101" pitchFamily="2" charset="-122"/>
                  <a:cs typeface="Times New Roman" panose="02020603050405020304" pitchFamily="18" charset="0"/>
                </a:rPr>
                <a:t>header</a:t>
              </a:r>
              <a:endParaRPr lang="en-US" altLang="zh-CN" sz="2800" i="1">
                <a:solidFill>
                  <a:srgbClr val="000000"/>
                </a:solidFill>
                <a:ea typeface="宋体" panose="02010600030101010101" pitchFamily="2" charset="-122"/>
                <a:cs typeface="Times New Roman" panose="02020603050405020304" pitchFamily="18" charset="0"/>
              </a:endParaRPr>
            </a:p>
          </p:txBody>
        </p:sp>
        <p:sp>
          <p:nvSpPr>
            <p:cNvPr id="144527" name="Line 22"/>
            <p:cNvSpPr>
              <a:spLocks noChangeShapeType="1"/>
            </p:cNvSpPr>
            <p:nvPr/>
          </p:nvSpPr>
          <p:spPr bwMode="auto">
            <a:xfrm>
              <a:off x="7504162" y="283691"/>
              <a:ext cx="125412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4528" name="Line 24"/>
            <p:cNvSpPr>
              <a:spLocks noChangeShapeType="1"/>
            </p:cNvSpPr>
            <p:nvPr/>
          </p:nvSpPr>
          <p:spPr bwMode="auto">
            <a:xfrm flipH="1">
              <a:off x="7775028" y="286867"/>
              <a:ext cx="0" cy="6032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4529" name="Line 18"/>
            <p:cNvSpPr>
              <a:spLocks noChangeShapeType="1"/>
            </p:cNvSpPr>
            <p:nvPr/>
          </p:nvSpPr>
          <p:spPr bwMode="auto">
            <a:xfrm>
              <a:off x="8495108" y="286345"/>
              <a:ext cx="1587" cy="6207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4530" name="Line 103"/>
            <p:cNvSpPr>
              <a:spLocks noChangeShapeType="1"/>
            </p:cNvSpPr>
            <p:nvPr/>
          </p:nvSpPr>
          <p:spPr bwMode="auto">
            <a:xfrm flipH="1" flipV="1">
              <a:off x="6678686" y="480117"/>
              <a:ext cx="968525" cy="0"/>
            </a:xfrm>
            <a:prstGeom prst="line">
              <a:avLst/>
            </a:prstGeom>
            <a:noFill/>
            <a:ln w="25400">
              <a:solidFill>
                <a:schemeClr val="tx2">
                  <a:lumMod val="60000"/>
                  <a:lumOff val="40000"/>
                </a:schemeClr>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4531" name="Line 51"/>
            <p:cNvSpPr>
              <a:spLocks noChangeShapeType="1"/>
            </p:cNvSpPr>
            <p:nvPr/>
          </p:nvSpPr>
          <p:spPr bwMode="auto">
            <a:xfrm>
              <a:off x="6684144" y="480116"/>
              <a:ext cx="12946" cy="877271"/>
            </a:xfrm>
            <a:prstGeom prst="line">
              <a:avLst/>
            </a:prstGeom>
            <a:noFill/>
            <a:ln w="25400">
              <a:solidFill>
                <a:schemeClr val="tx2">
                  <a:lumMod val="60000"/>
                  <a:lumOff val="40000"/>
                </a:schemeClr>
              </a:solidFill>
              <a:round/>
              <a:headEnd/>
              <a:tailEnd type="stealth" w="lg" len="lg"/>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grpSp>
      <p:sp>
        <p:nvSpPr>
          <p:cNvPr id="94" name="Rectangle 3"/>
          <p:cNvSpPr txBox="1">
            <a:spLocks noChangeArrowheads="1"/>
          </p:cNvSpPr>
          <p:nvPr/>
        </p:nvSpPr>
        <p:spPr bwMode="auto">
          <a:xfrm>
            <a:off x="1729317" y="95251"/>
            <a:ext cx="3310467" cy="3187700"/>
          </a:xfrm>
          <a:prstGeom prst="rect">
            <a:avLst/>
          </a:prstGeom>
          <a:solidFill>
            <a:schemeClr val="accent5">
              <a:lumMod val="60000"/>
              <a:lumOff val="40000"/>
            </a:schemeClr>
          </a:solidFill>
          <a:ln>
            <a:solidFill>
              <a:schemeClr val="tx1"/>
            </a:solidFill>
          </a:ln>
        </p:spPr>
        <p:txBody>
          <a:bodyPr lIns="91440" tIns="45720" rIns="91440" bIns="45720"/>
          <a:lstStyle>
            <a:lvl1pPr marL="271463" indent="-271463">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marL="361934" indent="-361934" algn="just" defTabSz="1219140">
              <a:lnSpc>
                <a:spcPts val="1867"/>
              </a:lnSpc>
              <a:spcBef>
                <a:spcPct val="12000"/>
              </a:spcBef>
              <a:buClr>
                <a:srgbClr val="3333CC"/>
              </a:buClr>
              <a:buNone/>
              <a:defRPr/>
            </a:pPr>
            <a:r>
              <a:rPr lang="en-US" altLang="zh-CN" i="1" dirty="0">
                <a:solidFill>
                  <a:srgbClr val="0000FF"/>
                </a:solidFill>
                <a:latin typeface="Times New Roman" panose="02020603050405020304" pitchFamily="18" charset="0"/>
              </a:rPr>
              <a:t>program</a:t>
            </a:r>
            <a:r>
              <a:rPr lang="en-US" altLang="zh-CN" dirty="0">
                <a:solidFill>
                  <a:srgbClr val="0000FF"/>
                </a:solidFill>
                <a:latin typeface="Times New Roman" panose="02020603050405020304" pitchFamily="18" charset="0"/>
              </a:rPr>
              <a:t> </a:t>
            </a:r>
            <a:r>
              <a:rPr lang="en-US" altLang="zh-CN" i="1" dirty="0">
                <a:solidFill>
                  <a:prstClr val="black"/>
                </a:solidFill>
                <a:latin typeface="Times New Roman" panose="02020603050405020304" pitchFamily="18" charset="0"/>
              </a:rPr>
              <a:t>sort</a:t>
            </a:r>
            <a:r>
              <a:rPr lang="en-US" altLang="zh-CN" dirty="0">
                <a:solidFill>
                  <a:prstClr val="black"/>
                </a:solidFill>
                <a:latin typeface="Times New Roman" panose="02020603050405020304" pitchFamily="18" charset="0"/>
              </a:rPr>
              <a:t>;</a:t>
            </a:r>
          </a:p>
          <a:p>
            <a:pPr marL="361934" indent="-361934" algn="just" defTabSz="1219140">
              <a:lnSpc>
                <a:spcPts val="1867"/>
              </a:lnSpc>
              <a:spcBef>
                <a:spcPct val="12000"/>
              </a:spcBef>
              <a:buClr>
                <a:srgbClr val="3333CC"/>
              </a:buClr>
              <a:buNone/>
              <a:defRPr/>
            </a:pPr>
            <a:r>
              <a:rPr lang="en-US" altLang="zh-CN" dirty="0">
                <a:solidFill>
                  <a:srgbClr val="073E87"/>
                </a:solidFill>
                <a:latin typeface="Times New Roman" panose="02020603050405020304" pitchFamily="18" charset="0"/>
              </a:rPr>
              <a:t>	</a:t>
            </a:r>
            <a:r>
              <a:rPr lang="en-US" altLang="zh-CN" i="1" dirty="0" err="1">
                <a:solidFill>
                  <a:srgbClr val="0000FF"/>
                </a:solidFill>
                <a:latin typeface="Times New Roman" panose="02020603050405020304" pitchFamily="18" charset="0"/>
              </a:rPr>
              <a:t>var</a:t>
            </a:r>
            <a:r>
              <a:rPr lang="en-US" altLang="zh-CN" i="1" dirty="0">
                <a:solidFill>
                  <a:srgbClr val="0000FF"/>
                </a:solidFill>
                <a:latin typeface="Times New Roman" panose="02020603050405020304" pitchFamily="18" charset="0"/>
              </a:rPr>
              <a:t> </a:t>
            </a:r>
            <a:r>
              <a:rPr lang="en-US" altLang="zh-CN" i="1" dirty="0">
                <a:solidFill>
                  <a:prstClr val="black"/>
                </a:solidFill>
                <a:latin typeface="Times New Roman" panose="02020603050405020304" pitchFamily="18" charset="0"/>
              </a:rPr>
              <a:t>a</a:t>
            </a:r>
            <a:r>
              <a:rPr lang="en-US" altLang="zh-CN" dirty="0">
                <a:solidFill>
                  <a:prstClr val="black"/>
                </a:solidFill>
                <a:latin typeface="Times New Roman" panose="02020603050405020304" pitchFamily="18" charset="0"/>
              </a:rPr>
              <a:t>:</a:t>
            </a:r>
            <a:r>
              <a:rPr lang="en-US" altLang="zh-CN" i="1" dirty="0">
                <a:solidFill>
                  <a:prstClr val="black"/>
                </a:solidFill>
                <a:latin typeface="Times New Roman" panose="02020603050405020304" pitchFamily="18" charset="0"/>
              </a:rPr>
              <a:t>int</a:t>
            </a:r>
            <a:r>
              <a:rPr lang="en-US" altLang="zh-CN" dirty="0">
                <a:solidFill>
                  <a:prstClr val="black"/>
                </a:solidFill>
                <a:latin typeface="Times New Roman" panose="02020603050405020304" pitchFamily="18" charset="0"/>
              </a:rPr>
              <a:t>[11]; </a:t>
            </a:r>
            <a:r>
              <a:rPr lang="en-US" altLang="zh-CN" i="1" dirty="0">
                <a:solidFill>
                  <a:prstClr val="black"/>
                </a:solidFill>
                <a:latin typeface="Times New Roman" panose="02020603050405020304" pitchFamily="18" charset="0"/>
              </a:rPr>
              <a:t>x</a:t>
            </a:r>
            <a:r>
              <a:rPr lang="en-US" altLang="zh-CN" dirty="0">
                <a:solidFill>
                  <a:prstClr val="black"/>
                </a:solidFill>
                <a:latin typeface="Times New Roman" panose="02020603050405020304" pitchFamily="18" charset="0"/>
              </a:rPr>
              <a:t>:</a:t>
            </a:r>
            <a:r>
              <a:rPr lang="en-US" altLang="zh-CN" i="1" dirty="0">
                <a:solidFill>
                  <a:prstClr val="black"/>
                </a:solidFill>
                <a:latin typeface="Times New Roman" panose="02020603050405020304" pitchFamily="18" charset="0"/>
              </a:rPr>
              <a:t>int</a:t>
            </a:r>
            <a:r>
              <a:rPr lang="en-US" altLang="zh-CN" dirty="0">
                <a:solidFill>
                  <a:prstClr val="black"/>
                </a:solidFill>
                <a:latin typeface="Times New Roman" panose="02020603050405020304" pitchFamily="18" charset="0"/>
              </a:rPr>
              <a:t>;</a:t>
            </a:r>
          </a:p>
          <a:p>
            <a:pPr marL="361934" indent="-361934" algn="just" defTabSz="1219140">
              <a:lnSpc>
                <a:spcPts val="1867"/>
              </a:lnSpc>
              <a:spcBef>
                <a:spcPct val="12000"/>
              </a:spcBef>
              <a:buClr>
                <a:srgbClr val="3333CC"/>
              </a:buClr>
              <a:buNone/>
              <a:defRPr/>
            </a:pPr>
            <a:r>
              <a:rPr lang="en-US" altLang="zh-CN" dirty="0">
                <a:solidFill>
                  <a:srgbClr val="073E87"/>
                </a:solidFill>
                <a:latin typeface="Times New Roman" panose="02020603050405020304" pitchFamily="18" charset="0"/>
              </a:rPr>
              <a:t>   	</a:t>
            </a:r>
            <a:r>
              <a:rPr lang="en-US" altLang="zh-CN" i="1" dirty="0" err="1">
                <a:solidFill>
                  <a:srgbClr val="0000FF"/>
                </a:solidFill>
                <a:latin typeface="Times New Roman" panose="02020603050405020304" pitchFamily="18" charset="0"/>
              </a:rPr>
              <a:t>proc</a:t>
            </a:r>
            <a:r>
              <a:rPr lang="en-US" altLang="zh-CN" dirty="0">
                <a:solidFill>
                  <a:srgbClr val="0000FF"/>
                </a:solidFill>
                <a:latin typeface="Times New Roman" panose="02020603050405020304" pitchFamily="18" charset="0"/>
              </a:rPr>
              <a:t> </a:t>
            </a:r>
            <a:r>
              <a:rPr lang="en-US" altLang="zh-CN" i="1" dirty="0" err="1">
                <a:solidFill>
                  <a:prstClr val="black"/>
                </a:solidFill>
                <a:latin typeface="Times New Roman" panose="02020603050405020304" pitchFamily="18" charset="0"/>
              </a:rPr>
              <a:t>readarray</a:t>
            </a:r>
            <a:r>
              <a:rPr lang="en-US" altLang="zh-CN" dirty="0">
                <a:solidFill>
                  <a:prstClr val="black"/>
                </a:solidFill>
                <a:latin typeface="Times New Roman" panose="02020603050405020304" pitchFamily="18" charset="0"/>
              </a:rPr>
              <a:t>;</a:t>
            </a:r>
          </a:p>
          <a:p>
            <a:pPr marL="361934" indent="-361934" algn="just" defTabSz="1219140">
              <a:lnSpc>
                <a:spcPts val="1867"/>
              </a:lnSpc>
              <a:spcBef>
                <a:spcPct val="12000"/>
              </a:spcBef>
              <a:buClr>
                <a:srgbClr val="3333CC"/>
              </a:buClr>
              <a:buNone/>
              <a:defRPr/>
            </a:pPr>
            <a:r>
              <a:rPr lang="en-US" altLang="zh-CN" dirty="0">
                <a:solidFill>
                  <a:srgbClr val="073E87"/>
                </a:solidFill>
                <a:latin typeface="Times New Roman" panose="02020603050405020304" pitchFamily="18" charset="0"/>
              </a:rPr>
              <a:t>	   </a:t>
            </a:r>
            <a:r>
              <a:rPr lang="en-US" altLang="zh-CN" i="1" dirty="0" err="1">
                <a:solidFill>
                  <a:srgbClr val="0000FF"/>
                </a:solidFill>
                <a:latin typeface="Times New Roman" panose="02020603050405020304" pitchFamily="18" charset="0"/>
              </a:rPr>
              <a:t>var</a:t>
            </a:r>
            <a:r>
              <a:rPr lang="en-US" altLang="zh-CN" dirty="0">
                <a:solidFill>
                  <a:srgbClr val="0000FF"/>
                </a:solidFill>
                <a:latin typeface="Times New Roman" panose="02020603050405020304" pitchFamily="18" charset="0"/>
              </a:rPr>
              <a:t> </a:t>
            </a:r>
            <a:r>
              <a:rPr lang="en-US" altLang="zh-CN" i="1" dirty="0">
                <a:solidFill>
                  <a:prstClr val="black"/>
                </a:solidFill>
                <a:latin typeface="Times New Roman" panose="02020603050405020304" pitchFamily="18" charset="0"/>
              </a:rPr>
              <a:t>i</a:t>
            </a:r>
            <a:r>
              <a:rPr lang="en-US" altLang="zh-CN" dirty="0">
                <a:solidFill>
                  <a:prstClr val="black"/>
                </a:solidFill>
                <a:latin typeface="Times New Roman" panose="02020603050405020304" pitchFamily="18" charset="0"/>
              </a:rPr>
              <a:t>:</a:t>
            </a:r>
            <a:r>
              <a:rPr lang="en-US" altLang="zh-CN" i="1" dirty="0">
                <a:solidFill>
                  <a:prstClr val="black"/>
                </a:solidFill>
                <a:latin typeface="Times New Roman" panose="02020603050405020304" pitchFamily="18" charset="0"/>
              </a:rPr>
              <a:t>int</a:t>
            </a:r>
            <a:r>
              <a:rPr lang="en-US" altLang="zh-CN" dirty="0">
                <a:solidFill>
                  <a:prstClr val="black"/>
                </a:solidFill>
                <a:latin typeface="Times New Roman" panose="02020603050405020304" pitchFamily="18" charset="0"/>
              </a:rPr>
              <a:t>; {…}</a:t>
            </a:r>
          </a:p>
          <a:p>
            <a:pPr marL="361934" indent="-361934" algn="just" defTabSz="1219140">
              <a:lnSpc>
                <a:spcPts val="1867"/>
              </a:lnSpc>
              <a:spcBef>
                <a:spcPct val="12000"/>
              </a:spcBef>
              <a:buClr>
                <a:srgbClr val="3333CC"/>
              </a:buClr>
              <a:buNone/>
              <a:defRPr/>
            </a:pPr>
            <a:r>
              <a:rPr lang="en-US" altLang="zh-CN" dirty="0">
                <a:solidFill>
                  <a:srgbClr val="073E87"/>
                </a:solidFill>
                <a:latin typeface="Times New Roman" panose="02020603050405020304" pitchFamily="18" charset="0"/>
              </a:rPr>
              <a:t>	</a:t>
            </a:r>
            <a:r>
              <a:rPr lang="en-US" altLang="zh-CN" i="1" dirty="0" err="1">
                <a:solidFill>
                  <a:srgbClr val="0000FF"/>
                </a:solidFill>
                <a:latin typeface="Times New Roman" panose="02020603050405020304" pitchFamily="18" charset="0"/>
              </a:rPr>
              <a:t>proc</a:t>
            </a:r>
            <a:r>
              <a:rPr lang="en-US" altLang="zh-CN" dirty="0">
                <a:solidFill>
                  <a:srgbClr val="0000FF"/>
                </a:solidFill>
                <a:latin typeface="Times New Roman" panose="02020603050405020304" pitchFamily="18" charset="0"/>
              </a:rPr>
              <a:t> </a:t>
            </a:r>
            <a:r>
              <a:rPr lang="en-US" altLang="zh-CN" i="1" dirty="0">
                <a:solidFill>
                  <a:prstClr val="black"/>
                </a:solidFill>
                <a:latin typeface="Times New Roman" panose="02020603050405020304" pitchFamily="18" charset="0"/>
              </a:rPr>
              <a:t>exchange</a:t>
            </a:r>
            <a:r>
              <a:rPr lang="en-US" altLang="zh-CN" dirty="0">
                <a:solidFill>
                  <a:prstClr val="black"/>
                </a:solidFill>
                <a:latin typeface="Times New Roman" panose="02020603050405020304" pitchFamily="18" charset="0"/>
              </a:rPr>
              <a:t>; {…}</a:t>
            </a:r>
            <a:endParaRPr lang="zh-CN" altLang="en-US" dirty="0">
              <a:solidFill>
                <a:srgbClr val="073E87"/>
              </a:solidFill>
              <a:latin typeface="Times New Roman" panose="02020603050405020304" pitchFamily="18" charset="0"/>
            </a:endParaRPr>
          </a:p>
          <a:p>
            <a:pPr marL="361934" indent="-361934" algn="just" defTabSz="1219140">
              <a:lnSpc>
                <a:spcPts val="1867"/>
              </a:lnSpc>
              <a:spcBef>
                <a:spcPct val="12000"/>
              </a:spcBef>
              <a:buClr>
                <a:srgbClr val="3333CC"/>
              </a:buClr>
              <a:buNone/>
              <a:defRPr/>
            </a:pPr>
            <a:r>
              <a:rPr lang="en-US" altLang="zh-CN" dirty="0">
                <a:solidFill>
                  <a:srgbClr val="073E87"/>
                </a:solidFill>
                <a:latin typeface="Times New Roman" panose="02020603050405020304" pitchFamily="18" charset="0"/>
              </a:rPr>
              <a:t>	</a:t>
            </a:r>
            <a:r>
              <a:rPr lang="en-US" altLang="zh-CN" i="1" dirty="0" err="1">
                <a:solidFill>
                  <a:srgbClr val="0000FF"/>
                </a:solidFill>
                <a:latin typeface="Times New Roman" panose="02020603050405020304" pitchFamily="18" charset="0"/>
              </a:rPr>
              <a:t>proc</a:t>
            </a:r>
            <a:r>
              <a:rPr lang="en-US" altLang="zh-CN" dirty="0">
                <a:solidFill>
                  <a:srgbClr val="0000FF"/>
                </a:solidFill>
                <a:latin typeface="Times New Roman" panose="02020603050405020304" pitchFamily="18" charset="0"/>
              </a:rPr>
              <a:t> </a:t>
            </a:r>
            <a:r>
              <a:rPr lang="en-US" altLang="zh-CN" i="1" dirty="0">
                <a:solidFill>
                  <a:prstClr val="black"/>
                </a:solidFill>
                <a:latin typeface="Times New Roman" panose="02020603050405020304" pitchFamily="18" charset="0"/>
              </a:rPr>
              <a:t>quicksort</a:t>
            </a:r>
            <a:r>
              <a:rPr lang="en-US" altLang="zh-CN" dirty="0">
                <a:solidFill>
                  <a:prstClr val="black"/>
                </a:solidFill>
                <a:latin typeface="Times New Roman" panose="02020603050405020304" pitchFamily="18" charset="0"/>
              </a:rPr>
              <a:t>;</a:t>
            </a:r>
          </a:p>
          <a:p>
            <a:pPr marL="361934" indent="-361934" algn="just" defTabSz="1219140">
              <a:lnSpc>
                <a:spcPts val="1867"/>
              </a:lnSpc>
              <a:spcBef>
                <a:spcPct val="12000"/>
              </a:spcBef>
              <a:buClr>
                <a:srgbClr val="3333CC"/>
              </a:buClr>
              <a:buNone/>
              <a:defRPr/>
            </a:pPr>
            <a:r>
              <a:rPr lang="en-US" altLang="zh-CN" dirty="0">
                <a:solidFill>
                  <a:srgbClr val="073E87"/>
                </a:solidFill>
                <a:latin typeface="Times New Roman" panose="02020603050405020304" pitchFamily="18" charset="0"/>
              </a:rPr>
              <a:t>	   </a:t>
            </a:r>
            <a:r>
              <a:rPr lang="en-US" altLang="zh-CN" i="1" dirty="0" err="1">
                <a:solidFill>
                  <a:srgbClr val="0000FF"/>
                </a:solidFill>
                <a:latin typeface="Times New Roman" panose="02020603050405020304" pitchFamily="18" charset="0"/>
              </a:rPr>
              <a:t>var</a:t>
            </a:r>
            <a:r>
              <a:rPr lang="en-US" altLang="zh-CN" dirty="0">
                <a:solidFill>
                  <a:srgbClr val="0000FF"/>
                </a:solidFill>
                <a:latin typeface="Times New Roman" panose="02020603050405020304" pitchFamily="18" charset="0"/>
              </a:rPr>
              <a:t> </a:t>
            </a:r>
            <a:r>
              <a:rPr lang="en-US" altLang="zh-CN" i="1" dirty="0">
                <a:solidFill>
                  <a:prstClr val="black"/>
                </a:solidFill>
                <a:latin typeface="Times New Roman" panose="02020603050405020304" pitchFamily="18" charset="0"/>
              </a:rPr>
              <a:t>k</a:t>
            </a:r>
            <a:r>
              <a:rPr lang="en-US" altLang="zh-CN" dirty="0">
                <a:solidFill>
                  <a:prstClr val="black"/>
                </a:solidFill>
                <a:latin typeface="Times New Roman" panose="02020603050405020304" pitchFamily="18" charset="0"/>
              </a:rPr>
              <a:t>, </a:t>
            </a:r>
            <a:r>
              <a:rPr lang="en-US" altLang="zh-CN" i="1" dirty="0">
                <a:solidFill>
                  <a:prstClr val="black"/>
                </a:solidFill>
                <a:latin typeface="Times New Roman" panose="02020603050405020304" pitchFamily="18" charset="0"/>
              </a:rPr>
              <a:t>v</a:t>
            </a:r>
            <a:r>
              <a:rPr lang="en-US" altLang="zh-CN" dirty="0">
                <a:solidFill>
                  <a:prstClr val="black"/>
                </a:solidFill>
                <a:latin typeface="Times New Roman" panose="02020603050405020304" pitchFamily="18" charset="0"/>
              </a:rPr>
              <a:t>:</a:t>
            </a:r>
            <a:r>
              <a:rPr lang="en-US" altLang="zh-CN" i="1" dirty="0">
                <a:solidFill>
                  <a:prstClr val="black"/>
                </a:solidFill>
                <a:latin typeface="Times New Roman" panose="02020603050405020304" pitchFamily="18" charset="0"/>
              </a:rPr>
              <a:t>int</a:t>
            </a:r>
            <a:r>
              <a:rPr lang="en-US" altLang="zh-CN" dirty="0">
                <a:solidFill>
                  <a:prstClr val="black"/>
                </a:solidFill>
                <a:latin typeface="Times New Roman" panose="02020603050405020304" pitchFamily="18" charset="0"/>
              </a:rPr>
              <a:t>;</a:t>
            </a:r>
          </a:p>
          <a:p>
            <a:pPr marL="361934" indent="-361934" algn="just" defTabSz="1219140">
              <a:lnSpc>
                <a:spcPts val="1867"/>
              </a:lnSpc>
              <a:spcBef>
                <a:spcPct val="12000"/>
              </a:spcBef>
              <a:buClr>
                <a:srgbClr val="3333CC"/>
              </a:buClr>
              <a:buNone/>
              <a:defRPr/>
            </a:pPr>
            <a:r>
              <a:rPr lang="en-US" altLang="zh-CN" dirty="0">
                <a:solidFill>
                  <a:srgbClr val="073E87"/>
                </a:solidFill>
                <a:latin typeface="Times New Roman" panose="02020603050405020304" pitchFamily="18" charset="0"/>
              </a:rPr>
              <a:t>	   </a:t>
            </a:r>
            <a:r>
              <a:rPr lang="en-US" altLang="zh-CN" i="1" dirty="0" err="1">
                <a:solidFill>
                  <a:srgbClr val="0000FF"/>
                </a:solidFill>
                <a:latin typeface="Times New Roman" panose="02020603050405020304" pitchFamily="18" charset="0"/>
              </a:rPr>
              <a:t>func</a:t>
            </a:r>
            <a:r>
              <a:rPr lang="en-US" altLang="zh-CN" dirty="0">
                <a:solidFill>
                  <a:srgbClr val="0000FF"/>
                </a:solidFill>
                <a:latin typeface="Times New Roman" panose="02020603050405020304" pitchFamily="18" charset="0"/>
              </a:rPr>
              <a:t> </a:t>
            </a:r>
            <a:r>
              <a:rPr lang="en-US" altLang="zh-CN" i="1" dirty="0">
                <a:solidFill>
                  <a:prstClr val="black"/>
                </a:solidFill>
                <a:latin typeface="Times New Roman" panose="02020603050405020304" pitchFamily="18" charset="0"/>
              </a:rPr>
              <a:t>partition</a:t>
            </a:r>
            <a:r>
              <a:rPr lang="en-US" altLang="zh-CN" dirty="0">
                <a:solidFill>
                  <a:prstClr val="black"/>
                </a:solidFill>
                <a:latin typeface="Times New Roman" panose="02020603050405020304" pitchFamily="18" charset="0"/>
              </a:rPr>
              <a:t>;</a:t>
            </a:r>
          </a:p>
          <a:p>
            <a:pPr marL="361934" indent="-361934" algn="just" defTabSz="1219140">
              <a:lnSpc>
                <a:spcPts val="1867"/>
              </a:lnSpc>
              <a:spcBef>
                <a:spcPct val="12000"/>
              </a:spcBef>
              <a:buClr>
                <a:srgbClr val="3333CC"/>
              </a:buClr>
              <a:buNone/>
              <a:defRPr/>
            </a:pPr>
            <a:r>
              <a:rPr lang="en-US" altLang="zh-CN" dirty="0">
                <a:solidFill>
                  <a:srgbClr val="073E87"/>
                </a:solidFill>
                <a:latin typeface="Times New Roman" panose="02020603050405020304" pitchFamily="18" charset="0"/>
              </a:rPr>
              <a:t>		</a:t>
            </a:r>
            <a:r>
              <a:rPr lang="en-US" altLang="zh-CN" i="1" dirty="0" err="1">
                <a:solidFill>
                  <a:srgbClr val="0000FF"/>
                </a:solidFill>
                <a:latin typeface="Times New Roman" panose="02020603050405020304" pitchFamily="18" charset="0"/>
              </a:rPr>
              <a:t>var</a:t>
            </a:r>
            <a:r>
              <a:rPr lang="en-US" altLang="zh-CN" dirty="0">
                <a:solidFill>
                  <a:srgbClr val="0000FF"/>
                </a:solidFill>
                <a:latin typeface="Times New Roman" panose="02020603050405020304" pitchFamily="18" charset="0"/>
              </a:rPr>
              <a:t> </a:t>
            </a:r>
            <a:r>
              <a:rPr lang="en-US" altLang="zh-CN" i="1" dirty="0" err="1">
                <a:solidFill>
                  <a:prstClr val="black"/>
                </a:solidFill>
                <a:latin typeface="Times New Roman" panose="02020603050405020304" pitchFamily="18" charset="0"/>
              </a:rPr>
              <a:t>i</a:t>
            </a:r>
            <a:r>
              <a:rPr lang="en-US" altLang="zh-CN" dirty="0">
                <a:solidFill>
                  <a:prstClr val="black"/>
                </a:solidFill>
                <a:latin typeface="Times New Roman" panose="02020603050405020304" pitchFamily="18" charset="0"/>
              </a:rPr>
              <a:t>, </a:t>
            </a:r>
            <a:r>
              <a:rPr lang="en-US" altLang="zh-CN" i="1" dirty="0">
                <a:solidFill>
                  <a:prstClr val="black"/>
                </a:solidFill>
                <a:latin typeface="Times New Roman" panose="02020603050405020304" pitchFamily="18" charset="0"/>
              </a:rPr>
              <a:t>j</a:t>
            </a:r>
            <a:r>
              <a:rPr lang="en-US" altLang="zh-CN" dirty="0">
                <a:solidFill>
                  <a:prstClr val="black"/>
                </a:solidFill>
                <a:latin typeface="Times New Roman" panose="02020603050405020304" pitchFamily="18" charset="0"/>
              </a:rPr>
              <a:t>:</a:t>
            </a:r>
            <a:r>
              <a:rPr lang="en-US" altLang="zh-CN" i="1" dirty="0">
                <a:solidFill>
                  <a:prstClr val="black"/>
                </a:solidFill>
                <a:latin typeface="Times New Roman" panose="02020603050405020304" pitchFamily="18" charset="0"/>
              </a:rPr>
              <a:t>int</a:t>
            </a:r>
            <a:r>
              <a:rPr lang="en-US" altLang="zh-CN" dirty="0">
                <a:solidFill>
                  <a:prstClr val="black"/>
                </a:solidFill>
                <a:latin typeface="Times New Roman" panose="02020603050405020304" pitchFamily="18" charset="0"/>
              </a:rPr>
              <a:t>; {…}</a:t>
            </a:r>
          </a:p>
          <a:p>
            <a:pPr marL="361934" indent="-361934" algn="just" defTabSz="1219140">
              <a:lnSpc>
                <a:spcPts val="1867"/>
              </a:lnSpc>
              <a:spcBef>
                <a:spcPct val="12000"/>
              </a:spcBef>
              <a:buClr>
                <a:srgbClr val="3333CC"/>
              </a:buClr>
              <a:buNone/>
              <a:defRPr/>
            </a:pPr>
            <a:r>
              <a:rPr lang="en-US" altLang="zh-CN" dirty="0">
                <a:solidFill>
                  <a:prstClr val="black"/>
                </a:solidFill>
                <a:latin typeface="Times New Roman" panose="02020603050405020304" pitchFamily="18" charset="0"/>
              </a:rPr>
              <a:t>       {…}</a:t>
            </a:r>
          </a:p>
          <a:p>
            <a:pPr marL="361934" indent="-361934" algn="just" defTabSz="1219140">
              <a:lnSpc>
                <a:spcPts val="1867"/>
              </a:lnSpc>
              <a:spcBef>
                <a:spcPct val="12000"/>
              </a:spcBef>
              <a:buClr>
                <a:srgbClr val="3333CC"/>
              </a:buClr>
              <a:buNone/>
              <a:defRPr/>
            </a:pPr>
            <a:r>
              <a:rPr lang="en-US" altLang="zh-CN" dirty="0">
                <a:solidFill>
                  <a:prstClr val="black"/>
                </a:solidFill>
                <a:latin typeface="Times New Roman" panose="02020603050405020304" pitchFamily="18" charset="0"/>
              </a:rPr>
              <a:t>     {…}</a:t>
            </a:r>
          </a:p>
        </p:txBody>
      </p:sp>
      <p:grpSp>
        <p:nvGrpSpPr>
          <p:cNvPr id="144392" name="组合 5"/>
          <p:cNvGrpSpPr>
            <a:grpSpLocks/>
          </p:cNvGrpSpPr>
          <p:nvPr/>
        </p:nvGrpSpPr>
        <p:grpSpPr bwMode="auto">
          <a:xfrm>
            <a:off x="6760635" y="105835"/>
            <a:ext cx="2023533" cy="1293284"/>
            <a:chOff x="5069755" y="79300"/>
            <a:chExt cx="1518468" cy="970576"/>
          </a:xfrm>
        </p:grpSpPr>
        <p:sp>
          <p:nvSpPr>
            <p:cNvPr id="144513" name="Rectangle 78"/>
            <p:cNvSpPr>
              <a:spLocks noChangeArrowheads="1"/>
            </p:cNvSpPr>
            <p:nvPr/>
          </p:nvSpPr>
          <p:spPr bwMode="auto">
            <a:xfrm>
              <a:off x="5573811" y="79300"/>
              <a:ext cx="1014412"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40"/>
              <a:r>
                <a:rPr lang="en-US" altLang="zh-CN" sz="2400" i="1">
                  <a:solidFill>
                    <a:srgbClr val="000000"/>
                  </a:solidFill>
                  <a:ea typeface="宋体" panose="02010600030101010101" pitchFamily="2" charset="-122"/>
                  <a:cs typeface="Times New Roman" panose="02020603050405020304" pitchFamily="18" charset="0"/>
                </a:rPr>
                <a:t>header</a:t>
              </a:r>
              <a:r>
                <a:rPr lang="zh-CN" altLang="en-US" sz="2800" i="1">
                  <a:solidFill>
                    <a:srgbClr val="000000"/>
                  </a:solidFill>
                  <a:ea typeface="宋体" panose="02010600030101010101" pitchFamily="2" charset="-122"/>
                  <a:cs typeface="Times New Roman" panose="02020603050405020304" pitchFamily="18" charset="0"/>
                </a:rPr>
                <a:t> </a:t>
              </a:r>
              <a:endParaRPr lang="en-US" altLang="zh-CN" sz="2800">
                <a:solidFill>
                  <a:srgbClr val="000000"/>
                </a:solidFill>
                <a:ea typeface="宋体" panose="02010600030101010101" pitchFamily="2" charset="-122"/>
                <a:cs typeface="Times New Roman" panose="02020603050405020304" pitchFamily="18" charset="0"/>
              </a:endParaRPr>
            </a:p>
          </p:txBody>
        </p:sp>
        <p:sp>
          <p:nvSpPr>
            <p:cNvPr id="144514" name="Line 30"/>
            <p:cNvSpPr>
              <a:spLocks noChangeShapeType="1"/>
            </p:cNvSpPr>
            <p:nvPr/>
          </p:nvSpPr>
          <p:spPr bwMode="auto">
            <a:xfrm>
              <a:off x="5175270" y="149876"/>
              <a:ext cx="0" cy="900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4515" name="Line 37"/>
            <p:cNvSpPr>
              <a:spLocks noChangeShapeType="1"/>
            </p:cNvSpPr>
            <p:nvPr/>
          </p:nvSpPr>
          <p:spPr bwMode="auto">
            <a:xfrm flipV="1">
              <a:off x="5166098" y="452784"/>
              <a:ext cx="141582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4516" name="Rectangle 39"/>
            <p:cNvSpPr>
              <a:spLocks noChangeArrowheads="1"/>
            </p:cNvSpPr>
            <p:nvPr/>
          </p:nvSpPr>
          <p:spPr bwMode="auto">
            <a:xfrm>
              <a:off x="5069755" y="112637"/>
              <a:ext cx="515938"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40"/>
              <a:r>
                <a:rPr lang="en-US" altLang="zh-CN" sz="2400" i="1">
                  <a:solidFill>
                    <a:srgbClr val="000000"/>
                  </a:solidFill>
                  <a:ea typeface="宋体" panose="02010600030101010101" pitchFamily="2" charset="-122"/>
                  <a:cs typeface="Times New Roman" panose="02020603050405020304" pitchFamily="18" charset="0"/>
                </a:rPr>
                <a:t>nil</a:t>
              </a:r>
              <a:endParaRPr lang="zh-CN" altLang="en-US" sz="2400" i="1">
                <a:solidFill>
                  <a:srgbClr val="000000"/>
                </a:solidFill>
                <a:ea typeface="宋体" panose="02010600030101010101" pitchFamily="2" charset="-122"/>
                <a:cs typeface="Times New Roman" panose="02020603050405020304" pitchFamily="18" charset="0"/>
              </a:endParaRPr>
            </a:p>
          </p:txBody>
        </p:sp>
        <p:sp>
          <p:nvSpPr>
            <p:cNvPr id="144517" name="Line 41"/>
            <p:cNvSpPr>
              <a:spLocks noChangeShapeType="1"/>
            </p:cNvSpPr>
            <p:nvPr/>
          </p:nvSpPr>
          <p:spPr bwMode="auto">
            <a:xfrm>
              <a:off x="5175622" y="165025"/>
              <a:ext cx="140000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4518" name="Line 42"/>
            <p:cNvSpPr>
              <a:spLocks noChangeShapeType="1"/>
            </p:cNvSpPr>
            <p:nvPr/>
          </p:nvSpPr>
          <p:spPr bwMode="auto">
            <a:xfrm>
              <a:off x="5573811" y="180900"/>
              <a:ext cx="0" cy="2825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4519" name="Line 43"/>
            <p:cNvSpPr>
              <a:spLocks noChangeShapeType="1"/>
            </p:cNvSpPr>
            <p:nvPr/>
          </p:nvSpPr>
          <p:spPr bwMode="auto">
            <a:xfrm>
              <a:off x="5573811" y="471412"/>
              <a:ext cx="0" cy="5762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4520" name="Line 44"/>
            <p:cNvSpPr>
              <a:spLocks noChangeShapeType="1"/>
            </p:cNvSpPr>
            <p:nvPr/>
          </p:nvSpPr>
          <p:spPr bwMode="auto">
            <a:xfrm>
              <a:off x="6318882" y="161552"/>
              <a:ext cx="0" cy="8667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4521" name="Line 44"/>
            <p:cNvSpPr>
              <a:spLocks noChangeShapeType="1"/>
            </p:cNvSpPr>
            <p:nvPr/>
          </p:nvSpPr>
          <p:spPr bwMode="auto">
            <a:xfrm>
              <a:off x="6581923" y="164231"/>
              <a:ext cx="0" cy="8667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grpSp>
      <p:grpSp>
        <p:nvGrpSpPr>
          <p:cNvPr id="144393" name="组合 180235"/>
          <p:cNvGrpSpPr>
            <a:grpSpLocks/>
          </p:cNvGrpSpPr>
          <p:nvPr/>
        </p:nvGrpSpPr>
        <p:grpSpPr bwMode="auto">
          <a:xfrm>
            <a:off x="5088467" y="-19049"/>
            <a:ext cx="1775884" cy="2199217"/>
            <a:chOff x="3816350" y="-15044"/>
            <a:chExt cx="1331714" cy="1649918"/>
          </a:xfrm>
        </p:grpSpPr>
        <p:sp>
          <p:nvSpPr>
            <p:cNvPr id="144505" name="Line 16"/>
            <p:cNvSpPr>
              <a:spLocks noChangeShapeType="1"/>
            </p:cNvSpPr>
            <p:nvPr/>
          </p:nvSpPr>
          <p:spPr bwMode="auto">
            <a:xfrm>
              <a:off x="3908022" y="337887"/>
              <a:ext cx="0" cy="12969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4506" name="Line 18"/>
            <p:cNvSpPr>
              <a:spLocks noChangeShapeType="1"/>
            </p:cNvSpPr>
            <p:nvPr/>
          </p:nvSpPr>
          <p:spPr bwMode="auto">
            <a:xfrm flipH="1" flipV="1">
              <a:off x="4355976" y="337887"/>
              <a:ext cx="0" cy="12969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4507" name="Line 19"/>
            <p:cNvSpPr>
              <a:spLocks noChangeShapeType="1"/>
            </p:cNvSpPr>
            <p:nvPr/>
          </p:nvSpPr>
          <p:spPr bwMode="auto">
            <a:xfrm>
              <a:off x="4484086" y="337887"/>
              <a:ext cx="0" cy="1295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4508" name="Line 20"/>
            <p:cNvSpPr>
              <a:spLocks noChangeShapeType="1"/>
            </p:cNvSpPr>
            <p:nvPr/>
          </p:nvSpPr>
          <p:spPr bwMode="auto">
            <a:xfrm>
              <a:off x="4491924" y="339502"/>
              <a:ext cx="2794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4509" name="Line 21"/>
            <p:cNvSpPr>
              <a:spLocks noChangeShapeType="1"/>
            </p:cNvSpPr>
            <p:nvPr/>
          </p:nvSpPr>
          <p:spPr bwMode="auto">
            <a:xfrm flipH="1" flipV="1">
              <a:off x="4771399" y="337887"/>
              <a:ext cx="0" cy="1295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4510" name="Text Box 22"/>
            <p:cNvSpPr txBox="1">
              <a:spLocks noChangeArrowheads="1"/>
            </p:cNvSpPr>
            <p:nvPr/>
          </p:nvSpPr>
          <p:spPr bwMode="auto">
            <a:xfrm>
              <a:off x="3816350" y="-15044"/>
              <a:ext cx="755650" cy="346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40">
                <a:spcBef>
                  <a:spcPct val="50000"/>
                </a:spcBef>
              </a:pPr>
              <a:r>
                <a:rPr lang="en-US" altLang="zh-CN" sz="2400" b="0" i="1">
                  <a:solidFill>
                    <a:srgbClr val="000000"/>
                  </a:solidFill>
                  <a:ea typeface="宋体" panose="02010600030101010101" pitchFamily="2" charset="-122"/>
                  <a:cs typeface="Times New Roman" panose="02020603050405020304" pitchFamily="18" charset="0"/>
                </a:rPr>
                <a:t>offset</a:t>
              </a:r>
            </a:p>
          </p:txBody>
        </p:sp>
        <p:sp>
          <p:nvSpPr>
            <p:cNvPr id="144511" name="Text Box 26"/>
            <p:cNvSpPr txBox="1">
              <a:spLocks noChangeArrowheads="1"/>
            </p:cNvSpPr>
            <p:nvPr/>
          </p:nvSpPr>
          <p:spPr bwMode="auto">
            <a:xfrm>
              <a:off x="4390827" y="-3398"/>
              <a:ext cx="757237" cy="346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40">
                <a:spcBef>
                  <a:spcPct val="50000"/>
                </a:spcBef>
              </a:pPr>
              <a:r>
                <a:rPr lang="en-US" altLang="zh-CN" sz="2400" b="0" i="1">
                  <a:solidFill>
                    <a:srgbClr val="000000"/>
                  </a:solidFill>
                  <a:ea typeface="宋体" panose="02010600030101010101" pitchFamily="2" charset="-122"/>
                  <a:cs typeface="Times New Roman" panose="02020603050405020304" pitchFamily="18" charset="0"/>
                </a:rPr>
                <a:t>tblptr</a:t>
              </a:r>
            </a:p>
          </p:txBody>
        </p:sp>
        <p:sp>
          <p:nvSpPr>
            <p:cNvPr id="144512" name="Line 20"/>
            <p:cNvSpPr>
              <a:spLocks noChangeShapeType="1"/>
            </p:cNvSpPr>
            <p:nvPr/>
          </p:nvSpPr>
          <p:spPr bwMode="auto">
            <a:xfrm flipV="1">
              <a:off x="3908022" y="334865"/>
              <a:ext cx="434883" cy="46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grpSp>
      <p:sp>
        <p:nvSpPr>
          <p:cNvPr id="144394" name="Line 20"/>
          <p:cNvSpPr>
            <a:spLocks noChangeShapeType="1"/>
          </p:cNvSpPr>
          <p:nvPr/>
        </p:nvSpPr>
        <p:spPr bwMode="auto">
          <a:xfrm flipV="1">
            <a:off x="1729319" y="357717"/>
            <a:ext cx="1900767"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4395" name="Line 20"/>
          <p:cNvSpPr>
            <a:spLocks noChangeShapeType="1"/>
          </p:cNvSpPr>
          <p:nvPr/>
        </p:nvSpPr>
        <p:spPr bwMode="auto">
          <a:xfrm flipV="1">
            <a:off x="2178052" y="698500"/>
            <a:ext cx="1515533"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grpSp>
        <p:nvGrpSpPr>
          <p:cNvPr id="144396" name="组合 180224"/>
          <p:cNvGrpSpPr>
            <a:grpSpLocks/>
          </p:cNvGrpSpPr>
          <p:nvPr/>
        </p:nvGrpSpPr>
        <p:grpSpPr bwMode="auto">
          <a:xfrm>
            <a:off x="6508751" y="2186517"/>
            <a:ext cx="2717800" cy="482600"/>
            <a:chOff x="4880918" y="1639665"/>
            <a:chExt cx="2038349" cy="361950"/>
          </a:xfrm>
        </p:grpSpPr>
        <p:sp>
          <p:nvSpPr>
            <p:cNvPr id="144503" name="Rectangle 25"/>
            <p:cNvSpPr>
              <a:spLocks noChangeArrowheads="1"/>
            </p:cNvSpPr>
            <p:nvPr/>
          </p:nvSpPr>
          <p:spPr bwMode="auto">
            <a:xfrm>
              <a:off x="4880918" y="1639665"/>
              <a:ext cx="2038349"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40"/>
              <a:r>
                <a:rPr lang="en-US" altLang="zh-CN" sz="2400" i="1">
                  <a:solidFill>
                    <a:srgbClr val="000000"/>
                  </a:solidFill>
                  <a:ea typeface="宋体" panose="02010600030101010101" pitchFamily="2" charset="-122"/>
                  <a:cs typeface="Times New Roman" panose="02020603050405020304" pitchFamily="18" charset="0"/>
                </a:rPr>
                <a:t>a                </a:t>
              </a:r>
              <a:r>
                <a:rPr lang="en-US" altLang="zh-CN" sz="2400">
                  <a:solidFill>
                    <a:srgbClr val="000000"/>
                  </a:solidFill>
                  <a:ea typeface="宋体" panose="02010600030101010101" pitchFamily="2" charset="-122"/>
                  <a:cs typeface="Times New Roman" panose="02020603050405020304" pitchFamily="18" charset="0"/>
                </a:rPr>
                <a:t>array  0</a:t>
              </a:r>
            </a:p>
          </p:txBody>
        </p:sp>
        <p:sp>
          <p:nvSpPr>
            <p:cNvPr id="144504" name="Line 8"/>
            <p:cNvSpPr>
              <a:spLocks noChangeShapeType="1"/>
            </p:cNvSpPr>
            <p:nvPr/>
          </p:nvSpPr>
          <p:spPr bwMode="auto">
            <a:xfrm>
              <a:off x="4898381" y="1990502"/>
              <a:ext cx="2020886" cy="158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grpSp>
      <p:sp>
        <p:nvSpPr>
          <p:cNvPr id="144397" name="Line 20"/>
          <p:cNvSpPr>
            <a:spLocks noChangeShapeType="1"/>
          </p:cNvSpPr>
          <p:nvPr/>
        </p:nvSpPr>
        <p:spPr bwMode="auto">
          <a:xfrm>
            <a:off x="3977219" y="740833"/>
            <a:ext cx="503767"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4500" name="Line 20"/>
          <p:cNvSpPr>
            <a:spLocks noChangeShapeType="1"/>
          </p:cNvSpPr>
          <p:nvPr/>
        </p:nvSpPr>
        <p:spPr bwMode="auto">
          <a:xfrm>
            <a:off x="5999678" y="826275"/>
            <a:ext cx="37284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cxnSp>
        <p:nvCxnSpPr>
          <p:cNvPr id="124" name="直接箭头连接符 123"/>
          <p:cNvCxnSpPr/>
          <p:nvPr/>
        </p:nvCxnSpPr>
        <p:spPr bwMode="auto">
          <a:xfrm flipV="1">
            <a:off x="6155269" y="414869"/>
            <a:ext cx="751417" cy="220135"/>
          </a:xfrm>
          <a:prstGeom prst="straightConnector1">
            <a:avLst/>
          </a:prstGeom>
          <a:ln w="38100">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151" name="矩形 150"/>
          <p:cNvSpPr/>
          <p:nvPr/>
        </p:nvSpPr>
        <p:spPr bwMode="auto">
          <a:xfrm>
            <a:off x="5217585" y="446619"/>
            <a:ext cx="586315" cy="389467"/>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40">
              <a:defRPr/>
            </a:pPr>
            <a:r>
              <a:rPr lang="en-US" altLang="zh-CN"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0</a:t>
            </a:r>
            <a:endParaRPr lang="zh-CN" altLang="en-US"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44497" name="Line 20"/>
          <p:cNvSpPr>
            <a:spLocks noChangeShapeType="1"/>
          </p:cNvSpPr>
          <p:nvPr/>
        </p:nvSpPr>
        <p:spPr bwMode="auto">
          <a:xfrm>
            <a:off x="6000904" y="1234751"/>
            <a:ext cx="37262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cxnSp>
        <p:nvCxnSpPr>
          <p:cNvPr id="133" name="直接箭头连接符 132"/>
          <p:cNvCxnSpPr/>
          <p:nvPr/>
        </p:nvCxnSpPr>
        <p:spPr bwMode="auto">
          <a:xfrm>
            <a:off x="6157385" y="1028701"/>
            <a:ext cx="374649" cy="846667"/>
          </a:xfrm>
          <a:prstGeom prst="straightConnector1">
            <a:avLst/>
          </a:prstGeom>
          <a:ln w="38100">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153" name="矩形 152"/>
          <p:cNvSpPr/>
          <p:nvPr/>
        </p:nvSpPr>
        <p:spPr bwMode="auto">
          <a:xfrm>
            <a:off x="5211234" y="848785"/>
            <a:ext cx="586317" cy="389467"/>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40">
              <a:defRPr/>
            </a:pPr>
            <a:r>
              <a:rPr lang="en-US" altLang="zh-CN"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0</a:t>
            </a:r>
            <a:endParaRPr lang="zh-CN" altLang="en-US"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80232" name="矩形 180231"/>
          <p:cNvSpPr/>
          <p:nvPr/>
        </p:nvSpPr>
        <p:spPr>
          <a:xfrm>
            <a:off x="5221819" y="829733"/>
            <a:ext cx="586316" cy="39158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40">
              <a:defRPr/>
            </a:pPr>
            <a:r>
              <a:rPr lang="en-US" altLang="zh-CN"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40</a:t>
            </a:r>
            <a:endParaRPr lang="zh-CN" altLang="en-US"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144401" name="组合 180240"/>
          <p:cNvGrpSpPr>
            <a:grpSpLocks/>
          </p:cNvGrpSpPr>
          <p:nvPr/>
        </p:nvGrpSpPr>
        <p:grpSpPr bwMode="auto">
          <a:xfrm>
            <a:off x="6529920" y="2590800"/>
            <a:ext cx="2762249" cy="484717"/>
            <a:chOff x="4897836" y="1942382"/>
            <a:chExt cx="2070694" cy="363537"/>
          </a:xfrm>
        </p:grpSpPr>
        <p:sp>
          <p:nvSpPr>
            <p:cNvPr id="144495" name="Line 7"/>
            <p:cNvSpPr>
              <a:spLocks noChangeShapeType="1"/>
            </p:cNvSpPr>
            <p:nvPr/>
          </p:nvSpPr>
          <p:spPr bwMode="auto">
            <a:xfrm flipV="1">
              <a:off x="4899968" y="2281016"/>
              <a:ext cx="1978025" cy="158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4496" name="Rectangle 26"/>
            <p:cNvSpPr>
              <a:spLocks noChangeArrowheads="1"/>
            </p:cNvSpPr>
            <p:nvPr/>
          </p:nvSpPr>
          <p:spPr bwMode="auto">
            <a:xfrm>
              <a:off x="4897836" y="1942382"/>
              <a:ext cx="2070694"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40"/>
              <a:r>
                <a:rPr lang="en-US" altLang="zh-CN" sz="2400" i="1">
                  <a:solidFill>
                    <a:srgbClr val="000000"/>
                  </a:solidFill>
                  <a:ea typeface="宋体" panose="02010600030101010101" pitchFamily="2" charset="-122"/>
                  <a:cs typeface="Times New Roman" panose="02020603050405020304" pitchFamily="18" charset="0"/>
                </a:rPr>
                <a:t>x                 </a:t>
              </a:r>
              <a:r>
                <a:rPr lang="en-US" altLang="zh-CN" sz="2400">
                  <a:solidFill>
                    <a:srgbClr val="000000"/>
                  </a:solidFill>
                  <a:ea typeface="宋体" panose="02010600030101010101" pitchFamily="2" charset="-122"/>
                  <a:cs typeface="Times New Roman" panose="02020603050405020304" pitchFamily="18" charset="0"/>
                </a:rPr>
                <a:t>int     44</a:t>
              </a:r>
            </a:p>
          </p:txBody>
        </p:sp>
      </p:grpSp>
      <p:sp>
        <p:nvSpPr>
          <p:cNvPr id="144402" name="Line 20"/>
          <p:cNvSpPr>
            <a:spLocks noChangeShapeType="1"/>
          </p:cNvSpPr>
          <p:nvPr/>
        </p:nvSpPr>
        <p:spPr bwMode="auto">
          <a:xfrm>
            <a:off x="2178052" y="933451"/>
            <a:ext cx="1902883"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4403" name="Line 20"/>
          <p:cNvSpPr>
            <a:spLocks noChangeShapeType="1"/>
          </p:cNvSpPr>
          <p:nvPr/>
        </p:nvSpPr>
        <p:spPr bwMode="auto">
          <a:xfrm flipV="1">
            <a:off x="2381252" y="1229784"/>
            <a:ext cx="1123949"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grpSp>
        <p:nvGrpSpPr>
          <p:cNvPr id="144404" name="组合 180243"/>
          <p:cNvGrpSpPr>
            <a:grpSpLocks/>
          </p:cNvGrpSpPr>
          <p:nvPr/>
        </p:nvGrpSpPr>
        <p:grpSpPr bwMode="auto">
          <a:xfrm>
            <a:off x="10005486" y="719667"/>
            <a:ext cx="1653116" cy="482600"/>
            <a:chOff x="7504161" y="539279"/>
            <a:chExt cx="1239492" cy="361950"/>
          </a:xfrm>
        </p:grpSpPr>
        <p:sp>
          <p:nvSpPr>
            <p:cNvPr id="144493" name="Line 19"/>
            <p:cNvSpPr>
              <a:spLocks noChangeShapeType="1"/>
            </p:cNvSpPr>
            <p:nvPr/>
          </p:nvSpPr>
          <p:spPr bwMode="auto">
            <a:xfrm flipV="1">
              <a:off x="7504161" y="875829"/>
              <a:ext cx="122837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4494" name="Rectangle 40"/>
            <p:cNvSpPr>
              <a:spLocks noChangeArrowheads="1"/>
            </p:cNvSpPr>
            <p:nvPr/>
          </p:nvSpPr>
          <p:spPr bwMode="auto">
            <a:xfrm>
              <a:off x="7523211" y="539279"/>
              <a:ext cx="1220442"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40"/>
              <a:r>
                <a:rPr lang="en-US" altLang="zh-CN" sz="2400" i="1">
                  <a:solidFill>
                    <a:srgbClr val="000000"/>
                  </a:solidFill>
                  <a:ea typeface="宋体" panose="02010600030101010101" pitchFamily="2" charset="-122"/>
                  <a:cs typeface="Times New Roman" panose="02020603050405020304" pitchFamily="18" charset="0"/>
                </a:rPr>
                <a:t>i      </a:t>
              </a:r>
              <a:r>
                <a:rPr lang="en-US" altLang="zh-CN" sz="2400">
                  <a:solidFill>
                    <a:srgbClr val="000000"/>
                  </a:solidFill>
                  <a:ea typeface="宋体" panose="02010600030101010101" pitchFamily="2" charset="-122"/>
                  <a:cs typeface="Times New Roman" panose="02020603050405020304" pitchFamily="18" charset="0"/>
                </a:rPr>
                <a:t>int     0</a:t>
              </a:r>
            </a:p>
          </p:txBody>
        </p:sp>
      </p:grpSp>
      <p:sp>
        <p:nvSpPr>
          <p:cNvPr id="144405" name="Line 20"/>
          <p:cNvSpPr>
            <a:spLocks noChangeShapeType="1"/>
          </p:cNvSpPr>
          <p:nvPr/>
        </p:nvSpPr>
        <p:spPr bwMode="auto">
          <a:xfrm flipV="1">
            <a:off x="3697817" y="1221317"/>
            <a:ext cx="446616"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78" name="矩形 177"/>
          <p:cNvSpPr/>
          <p:nvPr/>
        </p:nvSpPr>
        <p:spPr>
          <a:xfrm>
            <a:off x="11345335" y="397933"/>
            <a:ext cx="361951" cy="389467"/>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40">
              <a:defRPr/>
            </a:pPr>
            <a:r>
              <a:rPr lang="en-US" altLang="zh-CN"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4</a:t>
            </a:r>
            <a:endParaRPr lang="zh-CN" altLang="en-US"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144407" name="组合 180244"/>
          <p:cNvGrpSpPr>
            <a:grpSpLocks/>
          </p:cNvGrpSpPr>
          <p:nvPr/>
        </p:nvGrpSpPr>
        <p:grpSpPr bwMode="auto">
          <a:xfrm>
            <a:off x="6500114" y="986367"/>
            <a:ext cx="3503255" cy="2423584"/>
            <a:chOff x="4874568" y="739181"/>
            <a:chExt cx="2628378" cy="1818058"/>
          </a:xfrm>
        </p:grpSpPr>
        <p:sp>
          <p:nvSpPr>
            <p:cNvPr id="84" name="Line 95"/>
            <p:cNvSpPr>
              <a:spLocks noChangeShapeType="1"/>
            </p:cNvSpPr>
            <p:nvPr/>
          </p:nvSpPr>
          <p:spPr bwMode="auto">
            <a:xfrm>
              <a:off x="7018586" y="739181"/>
              <a:ext cx="3176" cy="1722789"/>
            </a:xfrm>
            <a:prstGeom prst="line">
              <a:avLst/>
            </a:prstGeom>
            <a:noFill/>
            <a:ln w="25400">
              <a:solidFill>
                <a:srgbClr val="FF0000"/>
              </a:solidFill>
              <a:round/>
              <a:headEnd/>
              <a:tailEnd/>
            </a:ln>
          </p:spPr>
          <p:txBody>
            <a:bodyPr lIns="91440" tIns="45720" rIns="91440" bIns="45720"/>
            <a:lstStyle/>
            <a:p>
              <a:pPr defTabSz="1219140">
                <a:defRPr/>
              </a:pPr>
              <a:endParaRPr lang="zh-CN" altLang="en-US" sz="2400">
                <a:solidFill>
                  <a:prstClr val="black"/>
                </a:solidFill>
              </a:endParaRPr>
            </a:p>
          </p:txBody>
        </p:sp>
        <p:sp>
          <p:nvSpPr>
            <p:cNvPr id="86" name="Line 43"/>
            <p:cNvSpPr>
              <a:spLocks noChangeShapeType="1"/>
            </p:cNvSpPr>
            <p:nvPr/>
          </p:nvSpPr>
          <p:spPr bwMode="auto">
            <a:xfrm>
              <a:off x="7031291" y="750296"/>
              <a:ext cx="471655" cy="0"/>
            </a:xfrm>
            <a:prstGeom prst="line">
              <a:avLst/>
            </a:prstGeom>
            <a:noFill/>
            <a:ln w="25400">
              <a:solidFill>
                <a:srgbClr val="FF0000"/>
              </a:solidFill>
              <a:round/>
              <a:headEnd/>
              <a:tailEnd type="stealth" w="lg" len="lg"/>
            </a:ln>
          </p:spPr>
          <p:txBody>
            <a:bodyPr lIns="91440" tIns="45720" rIns="91440" bIns="45720"/>
            <a:lstStyle/>
            <a:p>
              <a:pPr defTabSz="1219140">
                <a:defRPr/>
              </a:pPr>
              <a:endParaRPr lang="zh-CN" altLang="en-US" sz="2400">
                <a:solidFill>
                  <a:prstClr val="black"/>
                </a:solidFill>
              </a:endParaRPr>
            </a:p>
          </p:txBody>
        </p:sp>
        <p:sp>
          <p:nvSpPr>
            <p:cNvPr id="144491" name="Line 6"/>
            <p:cNvSpPr>
              <a:spLocks noChangeShapeType="1"/>
            </p:cNvSpPr>
            <p:nvPr/>
          </p:nvSpPr>
          <p:spPr bwMode="auto">
            <a:xfrm flipV="1">
              <a:off x="4874568" y="2557239"/>
              <a:ext cx="198650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grpSp>
      <p:sp>
        <p:nvSpPr>
          <p:cNvPr id="144408" name="Line 20"/>
          <p:cNvSpPr>
            <a:spLocks noChangeShapeType="1"/>
          </p:cNvSpPr>
          <p:nvPr/>
        </p:nvSpPr>
        <p:spPr bwMode="auto">
          <a:xfrm>
            <a:off x="2159002" y="1509184"/>
            <a:ext cx="1902884"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grpSp>
        <p:nvGrpSpPr>
          <p:cNvPr id="144409" name="组合 1"/>
          <p:cNvGrpSpPr>
            <a:grpSpLocks/>
          </p:cNvGrpSpPr>
          <p:nvPr/>
        </p:nvGrpSpPr>
        <p:grpSpPr bwMode="auto">
          <a:xfrm>
            <a:off x="9148233" y="1191686"/>
            <a:ext cx="2635251" cy="969433"/>
            <a:chOff x="6861077" y="893664"/>
            <a:chExt cx="1976561" cy="727596"/>
          </a:xfrm>
        </p:grpSpPr>
        <p:sp>
          <p:nvSpPr>
            <p:cNvPr id="144480" name="Rectangle 31"/>
            <p:cNvSpPr>
              <a:spLocks noChangeArrowheads="1"/>
            </p:cNvSpPr>
            <p:nvPr/>
          </p:nvSpPr>
          <p:spPr bwMode="auto">
            <a:xfrm>
              <a:off x="7566050" y="893664"/>
              <a:ext cx="1271588"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40"/>
              <a:r>
                <a:rPr lang="en-US" altLang="zh-CN" sz="2800" i="1">
                  <a:solidFill>
                    <a:srgbClr val="000000"/>
                  </a:solidFill>
                  <a:ea typeface="宋体" panose="02010600030101010101" pitchFamily="2" charset="-122"/>
                  <a:cs typeface="Times New Roman" panose="02020603050405020304" pitchFamily="18" charset="0"/>
                </a:rPr>
                <a:t>exchange</a:t>
              </a:r>
            </a:p>
          </p:txBody>
        </p:sp>
        <p:sp>
          <p:nvSpPr>
            <p:cNvPr id="144481" name="Line 32"/>
            <p:cNvSpPr>
              <a:spLocks noChangeShapeType="1"/>
            </p:cNvSpPr>
            <p:nvPr/>
          </p:nvSpPr>
          <p:spPr bwMode="auto">
            <a:xfrm>
              <a:off x="7486725" y="1298998"/>
              <a:ext cx="0" cy="2921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4482" name="Line 33"/>
            <p:cNvSpPr>
              <a:spLocks noChangeShapeType="1"/>
            </p:cNvSpPr>
            <p:nvPr/>
          </p:nvSpPr>
          <p:spPr bwMode="auto">
            <a:xfrm>
              <a:off x="8718178" y="1298998"/>
              <a:ext cx="0" cy="3222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4483" name="Line 34"/>
            <p:cNvSpPr>
              <a:spLocks noChangeShapeType="1"/>
            </p:cNvSpPr>
            <p:nvPr/>
          </p:nvSpPr>
          <p:spPr bwMode="auto">
            <a:xfrm>
              <a:off x="7488312" y="1608559"/>
              <a:ext cx="119538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4484" name="Rectangle 35"/>
            <p:cNvSpPr>
              <a:spLocks noChangeArrowheads="1"/>
            </p:cNvSpPr>
            <p:nvPr/>
          </p:nvSpPr>
          <p:spPr bwMode="auto">
            <a:xfrm>
              <a:off x="7710066" y="1246610"/>
              <a:ext cx="1078408"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40"/>
              <a:r>
                <a:rPr lang="en-US" altLang="zh-CN" sz="2400" i="1">
                  <a:solidFill>
                    <a:srgbClr val="000000"/>
                  </a:solidFill>
                  <a:ea typeface="宋体" panose="02010600030101010101" pitchFamily="2" charset="-122"/>
                  <a:cs typeface="Times New Roman" panose="02020603050405020304" pitchFamily="18" charset="0"/>
                </a:rPr>
                <a:t>header</a:t>
              </a:r>
              <a:endParaRPr lang="en-US" altLang="zh-CN" sz="2800">
                <a:solidFill>
                  <a:srgbClr val="000000"/>
                </a:solidFill>
                <a:ea typeface="宋体" panose="02010600030101010101" pitchFamily="2" charset="-122"/>
                <a:cs typeface="Times New Roman" panose="02020603050405020304" pitchFamily="18" charset="0"/>
              </a:endParaRPr>
            </a:p>
          </p:txBody>
        </p:sp>
        <p:sp>
          <p:nvSpPr>
            <p:cNvPr id="144485" name="Line 36"/>
            <p:cNvSpPr>
              <a:spLocks noChangeShapeType="1"/>
            </p:cNvSpPr>
            <p:nvPr/>
          </p:nvSpPr>
          <p:spPr bwMode="auto">
            <a:xfrm flipV="1">
              <a:off x="7501013" y="1297409"/>
              <a:ext cx="1217166" cy="158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4486" name="Line 37"/>
            <p:cNvSpPr>
              <a:spLocks noChangeShapeType="1"/>
            </p:cNvSpPr>
            <p:nvPr/>
          </p:nvSpPr>
          <p:spPr bwMode="auto">
            <a:xfrm>
              <a:off x="7710066" y="1313285"/>
              <a:ext cx="0" cy="2841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4487" name="Line 33"/>
            <p:cNvSpPr>
              <a:spLocks noChangeShapeType="1"/>
            </p:cNvSpPr>
            <p:nvPr/>
          </p:nvSpPr>
          <p:spPr bwMode="auto">
            <a:xfrm>
              <a:off x="8502154" y="1294235"/>
              <a:ext cx="0" cy="3222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4488" name="Line 51"/>
            <p:cNvSpPr>
              <a:spLocks noChangeShapeType="1"/>
            </p:cNvSpPr>
            <p:nvPr/>
          </p:nvSpPr>
          <p:spPr bwMode="auto">
            <a:xfrm flipH="1">
              <a:off x="6861077" y="1533301"/>
              <a:ext cx="736822" cy="0"/>
            </a:xfrm>
            <a:prstGeom prst="line">
              <a:avLst/>
            </a:prstGeom>
            <a:noFill/>
            <a:ln w="25400">
              <a:solidFill>
                <a:schemeClr val="tx2">
                  <a:lumMod val="60000"/>
                  <a:lumOff val="40000"/>
                </a:schemeClr>
              </a:solidFill>
              <a:round/>
              <a:headEnd/>
              <a:tailEnd type="stealth" w="lg" len="lg"/>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dirty="0">
                <a:solidFill>
                  <a:prstClr val="black"/>
                </a:solidFill>
              </a:endParaRPr>
            </a:p>
          </p:txBody>
        </p:sp>
      </p:grpSp>
      <p:sp>
        <p:nvSpPr>
          <p:cNvPr id="144410" name="Line 20"/>
          <p:cNvSpPr>
            <a:spLocks noChangeShapeType="1"/>
          </p:cNvSpPr>
          <p:nvPr/>
        </p:nvSpPr>
        <p:spPr bwMode="auto">
          <a:xfrm flipV="1">
            <a:off x="4210051" y="1509184"/>
            <a:ext cx="446616"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22" name="矩形 121"/>
          <p:cNvSpPr/>
          <p:nvPr/>
        </p:nvSpPr>
        <p:spPr>
          <a:xfrm>
            <a:off x="11347451" y="1737785"/>
            <a:ext cx="317500" cy="389467"/>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40">
              <a:defRPr/>
            </a:pPr>
            <a:r>
              <a:rPr lang="en-US" altLang="zh-CN"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0</a:t>
            </a:r>
            <a:endParaRPr lang="zh-CN" altLang="en-US"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144412" name="组合 3"/>
          <p:cNvGrpSpPr>
            <a:grpSpLocks/>
          </p:cNvGrpSpPr>
          <p:nvPr/>
        </p:nvGrpSpPr>
        <p:grpSpPr bwMode="auto">
          <a:xfrm>
            <a:off x="6517047" y="1898652"/>
            <a:ext cx="3367789" cy="1897293"/>
            <a:chOff x="4887268" y="1423765"/>
            <a:chExt cx="2526355" cy="1422970"/>
          </a:xfrm>
        </p:grpSpPr>
        <p:sp>
          <p:nvSpPr>
            <p:cNvPr id="144475" name="Line 5"/>
            <p:cNvSpPr>
              <a:spLocks noChangeShapeType="1"/>
            </p:cNvSpPr>
            <p:nvPr/>
          </p:nvSpPr>
          <p:spPr bwMode="auto">
            <a:xfrm>
              <a:off x="4887268" y="2846735"/>
              <a:ext cx="197380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30" name="Line 103"/>
            <p:cNvSpPr>
              <a:spLocks noChangeShapeType="1"/>
            </p:cNvSpPr>
            <p:nvPr/>
          </p:nvSpPr>
          <p:spPr bwMode="auto">
            <a:xfrm flipH="1">
              <a:off x="6753089" y="2738215"/>
              <a:ext cx="374726" cy="0"/>
            </a:xfrm>
            <a:prstGeom prst="line">
              <a:avLst/>
            </a:prstGeom>
            <a:noFill/>
            <a:ln w="25400">
              <a:solidFill>
                <a:srgbClr val="FF0000"/>
              </a:solidFill>
              <a:round/>
              <a:headEnd/>
              <a:tailEnd/>
            </a:ln>
          </p:spPr>
          <p:txBody>
            <a:bodyPr lIns="91440" tIns="45720" rIns="91440" bIns="45720"/>
            <a:lstStyle/>
            <a:p>
              <a:pPr defTabSz="1219140">
                <a:defRPr/>
              </a:pPr>
              <a:endParaRPr lang="zh-CN" altLang="en-US" sz="2400">
                <a:solidFill>
                  <a:prstClr val="black"/>
                </a:solidFill>
              </a:endParaRPr>
            </a:p>
          </p:txBody>
        </p:sp>
        <p:sp>
          <p:nvSpPr>
            <p:cNvPr id="131" name="Line 95"/>
            <p:cNvSpPr>
              <a:spLocks noChangeShapeType="1"/>
            </p:cNvSpPr>
            <p:nvPr/>
          </p:nvSpPr>
          <p:spPr bwMode="auto">
            <a:xfrm flipH="1">
              <a:off x="7150044" y="1423765"/>
              <a:ext cx="0" cy="1330325"/>
            </a:xfrm>
            <a:prstGeom prst="line">
              <a:avLst/>
            </a:prstGeom>
            <a:noFill/>
            <a:ln w="25400">
              <a:solidFill>
                <a:srgbClr val="FF0000"/>
              </a:solidFill>
              <a:round/>
              <a:headEnd/>
              <a:tailEnd/>
            </a:ln>
          </p:spPr>
          <p:txBody>
            <a:bodyPr lIns="91440" tIns="45720" rIns="91440" bIns="45720"/>
            <a:lstStyle/>
            <a:p>
              <a:pPr defTabSz="1219140">
                <a:defRPr/>
              </a:pPr>
              <a:endParaRPr lang="zh-CN" altLang="en-US" sz="2400">
                <a:solidFill>
                  <a:prstClr val="black"/>
                </a:solidFill>
              </a:endParaRPr>
            </a:p>
          </p:txBody>
        </p:sp>
        <p:sp>
          <p:nvSpPr>
            <p:cNvPr id="132" name="Line 43"/>
            <p:cNvSpPr>
              <a:spLocks noChangeShapeType="1"/>
            </p:cNvSpPr>
            <p:nvPr/>
          </p:nvSpPr>
          <p:spPr bwMode="auto">
            <a:xfrm flipV="1">
              <a:off x="7129403" y="1436465"/>
              <a:ext cx="284220" cy="0"/>
            </a:xfrm>
            <a:prstGeom prst="line">
              <a:avLst/>
            </a:prstGeom>
            <a:noFill/>
            <a:ln w="25400">
              <a:solidFill>
                <a:srgbClr val="FF0000"/>
              </a:solidFill>
              <a:round/>
              <a:headEnd/>
              <a:tailEnd type="stealth" w="lg" len="lg"/>
            </a:ln>
          </p:spPr>
          <p:txBody>
            <a:bodyPr lIns="91440" tIns="45720" rIns="91440" bIns="45720"/>
            <a:lstStyle/>
            <a:p>
              <a:pPr defTabSz="1219140">
                <a:defRPr/>
              </a:pPr>
              <a:endParaRPr lang="zh-CN" altLang="en-US" sz="2400">
                <a:solidFill>
                  <a:prstClr val="black"/>
                </a:solidFill>
              </a:endParaRPr>
            </a:p>
          </p:txBody>
        </p:sp>
      </p:grpSp>
      <p:sp>
        <p:nvSpPr>
          <p:cNvPr id="144413" name="Line 20"/>
          <p:cNvSpPr>
            <a:spLocks noChangeShapeType="1"/>
          </p:cNvSpPr>
          <p:nvPr/>
        </p:nvSpPr>
        <p:spPr bwMode="auto">
          <a:xfrm>
            <a:off x="2159002" y="1797051"/>
            <a:ext cx="1902884"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grpSp>
        <p:nvGrpSpPr>
          <p:cNvPr id="144414" name="组合 2"/>
          <p:cNvGrpSpPr>
            <a:grpSpLocks/>
          </p:cNvGrpSpPr>
          <p:nvPr/>
        </p:nvGrpSpPr>
        <p:grpSpPr bwMode="auto">
          <a:xfrm>
            <a:off x="9194802" y="2110319"/>
            <a:ext cx="3139017" cy="2044700"/>
            <a:chOff x="6895356" y="1582537"/>
            <a:chExt cx="2355402" cy="1533525"/>
          </a:xfrm>
        </p:grpSpPr>
        <p:sp>
          <p:nvSpPr>
            <p:cNvPr id="144465" name="Line 42"/>
            <p:cNvSpPr>
              <a:spLocks noChangeShapeType="1"/>
            </p:cNvSpPr>
            <p:nvPr/>
          </p:nvSpPr>
          <p:spPr bwMode="auto">
            <a:xfrm>
              <a:off x="7454577" y="1920674"/>
              <a:ext cx="1587" cy="11795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4466" name="Line 43"/>
            <p:cNvSpPr>
              <a:spLocks noChangeShapeType="1"/>
            </p:cNvSpPr>
            <p:nvPr/>
          </p:nvSpPr>
          <p:spPr bwMode="auto">
            <a:xfrm flipH="1">
              <a:off x="9091289" y="1919087"/>
              <a:ext cx="4763" cy="11969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4467" name="Line 47"/>
            <p:cNvSpPr>
              <a:spLocks noChangeShapeType="1"/>
            </p:cNvSpPr>
            <p:nvPr/>
          </p:nvSpPr>
          <p:spPr bwMode="auto">
            <a:xfrm flipV="1">
              <a:off x="7456164" y="2230237"/>
              <a:ext cx="16398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4468" name="Rectangle 48"/>
            <p:cNvSpPr>
              <a:spLocks noChangeArrowheads="1"/>
            </p:cNvSpPr>
            <p:nvPr/>
          </p:nvSpPr>
          <p:spPr bwMode="auto">
            <a:xfrm>
              <a:off x="7946702" y="1868287"/>
              <a:ext cx="1304056"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40"/>
              <a:r>
                <a:rPr lang="en-US" altLang="zh-CN" sz="2400" i="1">
                  <a:solidFill>
                    <a:srgbClr val="000000"/>
                  </a:solidFill>
                  <a:ea typeface="宋体" panose="02010600030101010101" pitchFamily="2" charset="-122"/>
                  <a:cs typeface="Times New Roman" panose="02020603050405020304" pitchFamily="18" charset="0"/>
                </a:rPr>
                <a:t>header  </a:t>
              </a:r>
              <a:endParaRPr lang="en-US" altLang="zh-CN" sz="2800">
                <a:solidFill>
                  <a:srgbClr val="000000"/>
                </a:solidFill>
                <a:ea typeface="宋体" panose="02010600030101010101" pitchFamily="2" charset="-122"/>
                <a:cs typeface="Times New Roman" panose="02020603050405020304" pitchFamily="18" charset="0"/>
              </a:endParaRPr>
            </a:p>
          </p:txBody>
        </p:sp>
        <p:sp>
          <p:nvSpPr>
            <p:cNvPr id="144469" name="Rectangle 49"/>
            <p:cNvSpPr>
              <a:spLocks noChangeArrowheads="1"/>
            </p:cNvSpPr>
            <p:nvPr/>
          </p:nvSpPr>
          <p:spPr bwMode="auto">
            <a:xfrm>
              <a:off x="7666582" y="1582537"/>
              <a:ext cx="1350963"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40"/>
              <a:r>
                <a:rPr lang="en-US" altLang="zh-CN" sz="2800" i="1">
                  <a:solidFill>
                    <a:srgbClr val="000000"/>
                  </a:solidFill>
                  <a:ea typeface="宋体" panose="02010600030101010101" pitchFamily="2" charset="-122"/>
                  <a:cs typeface="Times New Roman" panose="02020603050405020304" pitchFamily="18" charset="0"/>
                </a:rPr>
                <a:t>quicksort</a:t>
              </a:r>
            </a:p>
          </p:txBody>
        </p:sp>
        <p:sp>
          <p:nvSpPr>
            <p:cNvPr id="144470" name="Line 50"/>
            <p:cNvSpPr>
              <a:spLocks noChangeShapeType="1"/>
            </p:cNvSpPr>
            <p:nvPr/>
          </p:nvSpPr>
          <p:spPr bwMode="auto">
            <a:xfrm flipV="1">
              <a:off x="7467277" y="1919087"/>
              <a:ext cx="1639887"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4471" name="Line 51"/>
            <p:cNvSpPr>
              <a:spLocks noChangeShapeType="1"/>
            </p:cNvSpPr>
            <p:nvPr/>
          </p:nvSpPr>
          <p:spPr bwMode="auto">
            <a:xfrm>
              <a:off x="7832402" y="1934962"/>
              <a:ext cx="1587" cy="2825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4472" name="Line 52"/>
            <p:cNvSpPr>
              <a:spLocks noChangeShapeType="1"/>
            </p:cNvSpPr>
            <p:nvPr/>
          </p:nvSpPr>
          <p:spPr bwMode="auto">
            <a:xfrm>
              <a:off x="8386662" y="2254049"/>
              <a:ext cx="0" cy="8604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4473" name="Line 51"/>
            <p:cNvSpPr>
              <a:spLocks noChangeShapeType="1"/>
            </p:cNvSpPr>
            <p:nvPr/>
          </p:nvSpPr>
          <p:spPr bwMode="auto">
            <a:xfrm flipH="1" flipV="1">
              <a:off x="6895356" y="2122287"/>
              <a:ext cx="821434" cy="438"/>
            </a:xfrm>
            <a:prstGeom prst="line">
              <a:avLst/>
            </a:prstGeom>
            <a:noFill/>
            <a:ln w="25400">
              <a:solidFill>
                <a:schemeClr val="tx2">
                  <a:lumMod val="60000"/>
                  <a:lumOff val="40000"/>
                </a:schemeClr>
              </a:solidFill>
              <a:round/>
              <a:headEnd/>
              <a:tailEnd type="stealth" w="lg" len="lg"/>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4474" name="Line 43"/>
            <p:cNvSpPr>
              <a:spLocks noChangeShapeType="1"/>
            </p:cNvSpPr>
            <p:nvPr/>
          </p:nvSpPr>
          <p:spPr bwMode="auto">
            <a:xfrm flipH="1">
              <a:off x="8746702" y="1903881"/>
              <a:ext cx="4763" cy="11969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grpSp>
      <p:sp>
        <p:nvSpPr>
          <p:cNvPr id="144415" name="Line 20"/>
          <p:cNvSpPr>
            <a:spLocks noChangeShapeType="1"/>
          </p:cNvSpPr>
          <p:nvPr/>
        </p:nvSpPr>
        <p:spPr bwMode="auto">
          <a:xfrm flipV="1">
            <a:off x="2381252" y="2084917"/>
            <a:ext cx="1515533"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grpSp>
        <p:nvGrpSpPr>
          <p:cNvPr id="144416" name="组合 6"/>
          <p:cNvGrpSpPr>
            <a:grpSpLocks/>
          </p:cNvGrpSpPr>
          <p:nvPr/>
        </p:nvGrpSpPr>
        <p:grpSpPr bwMode="auto">
          <a:xfrm>
            <a:off x="9956800" y="2935817"/>
            <a:ext cx="2235200" cy="482600"/>
            <a:chOff x="7467277" y="2201662"/>
            <a:chExt cx="1676723" cy="361950"/>
          </a:xfrm>
        </p:grpSpPr>
        <p:sp>
          <p:nvSpPr>
            <p:cNvPr id="144463" name="Rectangle 54"/>
            <p:cNvSpPr>
              <a:spLocks noChangeArrowheads="1"/>
            </p:cNvSpPr>
            <p:nvPr/>
          </p:nvSpPr>
          <p:spPr bwMode="auto">
            <a:xfrm>
              <a:off x="7505377" y="2201662"/>
              <a:ext cx="163862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40"/>
              <a:r>
                <a:rPr lang="en-US" altLang="zh-CN" sz="2400" i="1">
                  <a:solidFill>
                    <a:srgbClr val="000000"/>
                  </a:solidFill>
                  <a:ea typeface="宋体" panose="02010600030101010101" pitchFamily="2" charset="-122"/>
                  <a:cs typeface="Times New Roman" panose="02020603050405020304" pitchFamily="18" charset="0"/>
                </a:rPr>
                <a:t>k             </a:t>
              </a:r>
              <a:r>
                <a:rPr lang="en-US" altLang="zh-CN" sz="2400">
                  <a:solidFill>
                    <a:srgbClr val="000000"/>
                  </a:solidFill>
                  <a:ea typeface="宋体" panose="02010600030101010101" pitchFamily="2" charset="-122"/>
                  <a:cs typeface="Times New Roman" panose="02020603050405020304" pitchFamily="18" charset="0"/>
                </a:rPr>
                <a:t>int  0</a:t>
              </a:r>
            </a:p>
          </p:txBody>
        </p:sp>
        <p:sp>
          <p:nvSpPr>
            <p:cNvPr id="144464" name="Line 46"/>
            <p:cNvSpPr>
              <a:spLocks noChangeShapeType="1"/>
            </p:cNvSpPr>
            <p:nvPr/>
          </p:nvSpPr>
          <p:spPr bwMode="auto">
            <a:xfrm flipV="1">
              <a:off x="7467277" y="2525512"/>
              <a:ext cx="1639887"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grpSp>
      <p:grpSp>
        <p:nvGrpSpPr>
          <p:cNvPr id="144417" name="组合 7"/>
          <p:cNvGrpSpPr>
            <a:grpSpLocks/>
          </p:cNvGrpSpPr>
          <p:nvPr/>
        </p:nvGrpSpPr>
        <p:grpSpPr bwMode="auto">
          <a:xfrm>
            <a:off x="9956802" y="3314702"/>
            <a:ext cx="2190751" cy="520700"/>
            <a:chOff x="7467277" y="2485824"/>
            <a:chExt cx="1643062" cy="390526"/>
          </a:xfrm>
        </p:grpSpPr>
        <p:sp>
          <p:nvSpPr>
            <p:cNvPr id="144461" name="Rectangle 55"/>
            <p:cNvSpPr>
              <a:spLocks noChangeArrowheads="1"/>
            </p:cNvSpPr>
            <p:nvPr/>
          </p:nvSpPr>
          <p:spPr bwMode="auto">
            <a:xfrm>
              <a:off x="7505376" y="2485824"/>
              <a:ext cx="1585913" cy="390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40"/>
              <a:r>
                <a:rPr lang="en-US" altLang="zh-CN" sz="2400" i="1">
                  <a:solidFill>
                    <a:srgbClr val="000000"/>
                  </a:solidFill>
                  <a:ea typeface="宋体" panose="02010600030101010101" pitchFamily="2" charset="-122"/>
                  <a:cs typeface="Times New Roman" panose="02020603050405020304" pitchFamily="18" charset="0"/>
                </a:rPr>
                <a:t>v             </a:t>
              </a:r>
              <a:r>
                <a:rPr lang="en-US" altLang="zh-CN" sz="2400">
                  <a:solidFill>
                    <a:srgbClr val="000000"/>
                  </a:solidFill>
                  <a:ea typeface="宋体" panose="02010600030101010101" pitchFamily="2" charset="-122"/>
                  <a:cs typeface="Times New Roman" panose="02020603050405020304" pitchFamily="18" charset="0"/>
                </a:rPr>
                <a:t>int  4</a:t>
              </a:r>
            </a:p>
          </p:txBody>
        </p:sp>
        <p:sp>
          <p:nvSpPr>
            <p:cNvPr id="144462" name="Line 45"/>
            <p:cNvSpPr>
              <a:spLocks noChangeShapeType="1"/>
            </p:cNvSpPr>
            <p:nvPr/>
          </p:nvSpPr>
          <p:spPr bwMode="auto">
            <a:xfrm flipV="1">
              <a:off x="7467277" y="2819199"/>
              <a:ext cx="1643062"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grpSp>
      <p:sp>
        <p:nvSpPr>
          <p:cNvPr id="144418" name="Line 20"/>
          <p:cNvSpPr>
            <a:spLocks noChangeShapeType="1"/>
          </p:cNvSpPr>
          <p:nvPr/>
        </p:nvSpPr>
        <p:spPr bwMode="auto">
          <a:xfrm flipV="1">
            <a:off x="2584452" y="2372784"/>
            <a:ext cx="1515533"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grpSp>
        <p:nvGrpSpPr>
          <p:cNvPr id="144419" name="组合 8"/>
          <p:cNvGrpSpPr>
            <a:grpSpLocks/>
          </p:cNvGrpSpPr>
          <p:nvPr/>
        </p:nvGrpSpPr>
        <p:grpSpPr bwMode="auto">
          <a:xfrm>
            <a:off x="10138833" y="4235453"/>
            <a:ext cx="2032000" cy="1680633"/>
            <a:chOff x="7603925" y="3176042"/>
            <a:chExt cx="1523902" cy="1261690"/>
          </a:xfrm>
        </p:grpSpPr>
        <p:sp>
          <p:nvSpPr>
            <p:cNvPr id="144451" name="Line 56"/>
            <p:cNvSpPr>
              <a:spLocks noChangeShapeType="1"/>
            </p:cNvSpPr>
            <p:nvPr/>
          </p:nvSpPr>
          <p:spPr bwMode="auto">
            <a:xfrm flipH="1">
              <a:off x="7603925" y="3513385"/>
              <a:ext cx="0" cy="903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4452" name="Line 57"/>
            <p:cNvSpPr>
              <a:spLocks noChangeShapeType="1"/>
            </p:cNvSpPr>
            <p:nvPr/>
          </p:nvSpPr>
          <p:spPr bwMode="auto">
            <a:xfrm flipH="1">
              <a:off x="8899449" y="3513385"/>
              <a:ext cx="0" cy="903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4453" name="Line 60"/>
            <p:cNvSpPr>
              <a:spLocks noChangeShapeType="1"/>
            </p:cNvSpPr>
            <p:nvPr/>
          </p:nvSpPr>
          <p:spPr bwMode="auto">
            <a:xfrm flipV="1">
              <a:off x="7616626" y="3807495"/>
              <a:ext cx="12907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4454" name="Rectangle 61"/>
            <p:cNvSpPr>
              <a:spLocks noChangeArrowheads="1"/>
            </p:cNvSpPr>
            <p:nvPr/>
          </p:nvSpPr>
          <p:spPr bwMode="auto">
            <a:xfrm>
              <a:off x="7891337" y="3460998"/>
              <a:ext cx="1188964"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40"/>
              <a:r>
                <a:rPr lang="en-US" altLang="zh-CN" sz="2400" i="1">
                  <a:solidFill>
                    <a:srgbClr val="000000"/>
                  </a:solidFill>
                  <a:ea typeface="宋体" panose="02010600030101010101" pitchFamily="2" charset="-122"/>
                  <a:cs typeface="Times New Roman" panose="02020603050405020304" pitchFamily="18" charset="0"/>
                </a:rPr>
                <a:t>header  </a:t>
              </a:r>
              <a:endParaRPr lang="en-US" altLang="zh-CN" sz="2800">
                <a:solidFill>
                  <a:srgbClr val="000000"/>
                </a:solidFill>
                <a:ea typeface="宋体" panose="02010600030101010101" pitchFamily="2" charset="-122"/>
                <a:cs typeface="Times New Roman" panose="02020603050405020304" pitchFamily="18" charset="0"/>
              </a:endParaRPr>
            </a:p>
          </p:txBody>
        </p:sp>
        <p:sp>
          <p:nvSpPr>
            <p:cNvPr id="144455" name="Rectangle 62"/>
            <p:cNvSpPr>
              <a:spLocks noChangeArrowheads="1"/>
            </p:cNvSpPr>
            <p:nvPr/>
          </p:nvSpPr>
          <p:spPr bwMode="auto">
            <a:xfrm>
              <a:off x="7776864" y="3176042"/>
              <a:ext cx="1350963"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40"/>
              <a:r>
                <a:rPr lang="en-US" altLang="zh-CN" sz="2800" i="1">
                  <a:solidFill>
                    <a:srgbClr val="000000"/>
                  </a:solidFill>
                  <a:ea typeface="宋体" panose="02010600030101010101" pitchFamily="2" charset="-122"/>
                  <a:cs typeface="Times New Roman" panose="02020603050405020304" pitchFamily="18" charset="0"/>
                </a:rPr>
                <a:t>partition</a:t>
              </a:r>
            </a:p>
          </p:txBody>
        </p:sp>
        <p:sp>
          <p:nvSpPr>
            <p:cNvPr id="144456" name="Line 63"/>
            <p:cNvSpPr>
              <a:spLocks noChangeShapeType="1"/>
            </p:cNvSpPr>
            <p:nvPr/>
          </p:nvSpPr>
          <p:spPr bwMode="auto">
            <a:xfrm>
              <a:off x="7627738" y="3514972"/>
              <a:ext cx="1269999" cy="158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4457" name="Line 64"/>
            <p:cNvSpPr>
              <a:spLocks noChangeShapeType="1"/>
            </p:cNvSpPr>
            <p:nvPr/>
          </p:nvSpPr>
          <p:spPr bwMode="auto">
            <a:xfrm>
              <a:off x="7891337" y="3527673"/>
              <a:ext cx="1587" cy="2825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4458" name="Line 65"/>
            <p:cNvSpPr>
              <a:spLocks noChangeShapeType="1"/>
            </p:cNvSpPr>
            <p:nvPr/>
          </p:nvSpPr>
          <p:spPr bwMode="auto">
            <a:xfrm flipH="1">
              <a:off x="7897687" y="3826123"/>
              <a:ext cx="0" cy="5778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4459" name="Line 57"/>
            <p:cNvSpPr>
              <a:spLocks noChangeShapeType="1"/>
            </p:cNvSpPr>
            <p:nvPr/>
          </p:nvSpPr>
          <p:spPr bwMode="auto">
            <a:xfrm flipH="1">
              <a:off x="8683425" y="3534444"/>
              <a:ext cx="0" cy="903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44460" name="Line 51"/>
            <p:cNvSpPr>
              <a:spLocks noChangeShapeType="1"/>
            </p:cNvSpPr>
            <p:nvPr/>
          </p:nvSpPr>
          <p:spPr bwMode="auto">
            <a:xfrm flipV="1">
              <a:off x="7666581" y="3201492"/>
              <a:ext cx="1" cy="384689"/>
            </a:xfrm>
            <a:prstGeom prst="line">
              <a:avLst/>
            </a:prstGeom>
            <a:noFill/>
            <a:ln w="25400">
              <a:solidFill>
                <a:schemeClr val="tx2">
                  <a:lumMod val="60000"/>
                  <a:lumOff val="40000"/>
                </a:schemeClr>
              </a:solidFill>
              <a:round/>
              <a:headEnd/>
              <a:tailEnd type="stealth" w="lg" len="lg"/>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dirty="0">
                <a:solidFill>
                  <a:prstClr val="black"/>
                </a:solidFill>
              </a:endParaRPr>
            </a:p>
          </p:txBody>
        </p:sp>
      </p:grpSp>
      <p:sp>
        <p:nvSpPr>
          <p:cNvPr id="144420" name="Line 20"/>
          <p:cNvSpPr>
            <a:spLocks noChangeShapeType="1"/>
          </p:cNvSpPr>
          <p:nvPr/>
        </p:nvSpPr>
        <p:spPr bwMode="auto">
          <a:xfrm flipV="1">
            <a:off x="2851153" y="2660651"/>
            <a:ext cx="1517649"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grpSp>
        <p:nvGrpSpPr>
          <p:cNvPr id="144421" name="组合 9"/>
          <p:cNvGrpSpPr>
            <a:grpSpLocks/>
          </p:cNvGrpSpPr>
          <p:nvPr/>
        </p:nvGrpSpPr>
        <p:grpSpPr bwMode="auto">
          <a:xfrm>
            <a:off x="10170586" y="5044019"/>
            <a:ext cx="1737783" cy="484716"/>
            <a:chOff x="7627739" y="3783260"/>
            <a:chExt cx="1303462" cy="363538"/>
          </a:xfrm>
        </p:grpSpPr>
        <p:sp>
          <p:nvSpPr>
            <p:cNvPr id="144449" name="Rectangle 67"/>
            <p:cNvSpPr>
              <a:spLocks noChangeArrowheads="1"/>
            </p:cNvSpPr>
            <p:nvPr/>
          </p:nvSpPr>
          <p:spPr bwMode="auto">
            <a:xfrm>
              <a:off x="7656313" y="3783260"/>
              <a:ext cx="1274888"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40"/>
              <a:r>
                <a:rPr lang="en-US" altLang="zh-CN" sz="2400" i="1">
                  <a:solidFill>
                    <a:srgbClr val="000000"/>
                  </a:solidFill>
                  <a:ea typeface="宋体" panose="02010600030101010101" pitchFamily="2" charset="-122"/>
                  <a:cs typeface="Times New Roman" panose="02020603050405020304" pitchFamily="18" charset="0"/>
                </a:rPr>
                <a:t>i      </a:t>
              </a:r>
              <a:r>
                <a:rPr lang="en-US" altLang="zh-CN" sz="2400">
                  <a:solidFill>
                    <a:srgbClr val="000000"/>
                  </a:solidFill>
                  <a:ea typeface="宋体" panose="02010600030101010101" pitchFamily="2" charset="-122"/>
                  <a:cs typeface="Times New Roman" panose="02020603050405020304" pitchFamily="18" charset="0"/>
                </a:rPr>
                <a:t>int      0</a:t>
              </a:r>
            </a:p>
          </p:txBody>
        </p:sp>
        <p:sp>
          <p:nvSpPr>
            <p:cNvPr id="144450" name="Line 59"/>
            <p:cNvSpPr>
              <a:spLocks noChangeShapeType="1"/>
            </p:cNvSpPr>
            <p:nvPr/>
          </p:nvSpPr>
          <p:spPr bwMode="auto">
            <a:xfrm flipV="1">
              <a:off x="7627739" y="4099596"/>
              <a:ext cx="12796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grpSp>
      <p:grpSp>
        <p:nvGrpSpPr>
          <p:cNvPr id="144422" name="组合 11"/>
          <p:cNvGrpSpPr>
            <a:grpSpLocks/>
          </p:cNvGrpSpPr>
          <p:nvPr/>
        </p:nvGrpSpPr>
        <p:grpSpPr bwMode="auto">
          <a:xfrm>
            <a:off x="10172702" y="5456768"/>
            <a:ext cx="1773767" cy="484717"/>
            <a:chOff x="7629325" y="4092823"/>
            <a:chExt cx="1330451" cy="363537"/>
          </a:xfrm>
        </p:grpSpPr>
        <p:sp>
          <p:nvSpPr>
            <p:cNvPr id="144447" name="Rectangle 68"/>
            <p:cNvSpPr>
              <a:spLocks noChangeArrowheads="1"/>
            </p:cNvSpPr>
            <p:nvPr/>
          </p:nvSpPr>
          <p:spPr bwMode="auto">
            <a:xfrm>
              <a:off x="7656314" y="4092823"/>
              <a:ext cx="1303462"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40"/>
              <a:r>
                <a:rPr lang="en-US" altLang="zh-CN" sz="2400" i="1">
                  <a:solidFill>
                    <a:srgbClr val="000000"/>
                  </a:solidFill>
                  <a:ea typeface="宋体" panose="02010600030101010101" pitchFamily="2" charset="-122"/>
                  <a:cs typeface="Times New Roman" panose="02020603050405020304" pitchFamily="18" charset="0"/>
                </a:rPr>
                <a:t>j      </a:t>
              </a:r>
              <a:r>
                <a:rPr lang="en-US" altLang="zh-CN" sz="2400">
                  <a:solidFill>
                    <a:srgbClr val="000000"/>
                  </a:solidFill>
                  <a:ea typeface="宋体" panose="02010600030101010101" pitchFamily="2" charset="-122"/>
                  <a:cs typeface="Times New Roman" panose="02020603050405020304" pitchFamily="18" charset="0"/>
                </a:rPr>
                <a:t>int      4</a:t>
              </a:r>
            </a:p>
          </p:txBody>
        </p:sp>
        <p:sp>
          <p:nvSpPr>
            <p:cNvPr id="144448" name="Line 58"/>
            <p:cNvSpPr>
              <a:spLocks noChangeShapeType="1"/>
            </p:cNvSpPr>
            <p:nvPr/>
          </p:nvSpPr>
          <p:spPr bwMode="auto">
            <a:xfrm>
              <a:off x="7629325" y="4413498"/>
              <a:ext cx="12780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grpSp>
      <p:sp>
        <p:nvSpPr>
          <p:cNvPr id="144423" name="Line 20"/>
          <p:cNvSpPr>
            <a:spLocks noChangeShapeType="1"/>
          </p:cNvSpPr>
          <p:nvPr/>
        </p:nvSpPr>
        <p:spPr bwMode="auto">
          <a:xfrm flipV="1">
            <a:off x="4413251" y="2660651"/>
            <a:ext cx="446616"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206" name="矩形 205"/>
          <p:cNvSpPr/>
          <p:nvPr/>
        </p:nvSpPr>
        <p:spPr>
          <a:xfrm>
            <a:off x="11569700" y="4679952"/>
            <a:ext cx="306917" cy="389467"/>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40">
              <a:defRPr/>
            </a:pPr>
            <a:r>
              <a:rPr lang="en-US" altLang="zh-CN"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8</a:t>
            </a:r>
            <a:endParaRPr lang="zh-CN" altLang="en-US"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144425" name="组合 208"/>
          <p:cNvGrpSpPr>
            <a:grpSpLocks/>
          </p:cNvGrpSpPr>
          <p:nvPr/>
        </p:nvGrpSpPr>
        <p:grpSpPr bwMode="auto">
          <a:xfrm>
            <a:off x="9925051" y="3939117"/>
            <a:ext cx="2186516" cy="683683"/>
            <a:chOff x="7443464" y="2954393"/>
            <a:chExt cx="1639888" cy="513378"/>
          </a:xfrm>
        </p:grpSpPr>
        <p:sp>
          <p:nvSpPr>
            <p:cNvPr id="144442" name="Line 44"/>
            <p:cNvSpPr>
              <a:spLocks noChangeShapeType="1"/>
            </p:cNvSpPr>
            <p:nvPr/>
          </p:nvSpPr>
          <p:spPr bwMode="auto">
            <a:xfrm flipV="1">
              <a:off x="7443464" y="3101774"/>
              <a:ext cx="1639888"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212" name="Line 95"/>
            <p:cNvSpPr>
              <a:spLocks noChangeShapeType="1"/>
            </p:cNvSpPr>
            <p:nvPr/>
          </p:nvSpPr>
          <p:spPr bwMode="auto">
            <a:xfrm flipH="1">
              <a:off x="8837290" y="2954393"/>
              <a:ext cx="0" cy="216160"/>
            </a:xfrm>
            <a:prstGeom prst="line">
              <a:avLst/>
            </a:prstGeom>
            <a:noFill/>
            <a:ln w="25400">
              <a:solidFill>
                <a:srgbClr val="FF0000"/>
              </a:solidFill>
              <a:round/>
              <a:headEnd/>
              <a:tailEnd/>
            </a:ln>
          </p:spPr>
          <p:txBody>
            <a:bodyPr lIns="91440" tIns="45720" rIns="91440" bIns="45720"/>
            <a:lstStyle/>
            <a:p>
              <a:pPr defTabSz="1219140">
                <a:defRPr/>
              </a:pPr>
              <a:endParaRPr lang="zh-CN" altLang="en-US" sz="2400">
                <a:solidFill>
                  <a:prstClr val="black"/>
                </a:solidFill>
              </a:endParaRPr>
            </a:p>
          </p:txBody>
        </p:sp>
        <p:sp>
          <p:nvSpPr>
            <p:cNvPr id="213" name="Line 43"/>
            <p:cNvSpPr>
              <a:spLocks noChangeShapeType="1"/>
            </p:cNvSpPr>
            <p:nvPr/>
          </p:nvSpPr>
          <p:spPr bwMode="auto">
            <a:xfrm>
              <a:off x="7886376" y="3186446"/>
              <a:ext cx="0" cy="281325"/>
            </a:xfrm>
            <a:prstGeom prst="line">
              <a:avLst/>
            </a:prstGeom>
            <a:noFill/>
            <a:ln w="25400">
              <a:solidFill>
                <a:srgbClr val="FF0000"/>
              </a:solidFill>
              <a:round/>
              <a:headEnd/>
              <a:tailEnd type="stealth" w="lg" len="lg"/>
            </a:ln>
          </p:spPr>
          <p:txBody>
            <a:bodyPr lIns="91440" tIns="45720" rIns="91440" bIns="45720"/>
            <a:lstStyle/>
            <a:p>
              <a:pPr defTabSz="1219140">
                <a:defRPr/>
              </a:pPr>
              <a:endParaRPr lang="zh-CN" altLang="en-US" sz="2400" dirty="0">
                <a:solidFill>
                  <a:prstClr val="black"/>
                </a:solidFill>
              </a:endParaRPr>
            </a:p>
          </p:txBody>
        </p:sp>
        <p:sp>
          <p:nvSpPr>
            <p:cNvPr id="214" name="Line 103"/>
            <p:cNvSpPr>
              <a:spLocks noChangeShapeType="1"/>
            </p:cNvSpPr>
            <p:nvPr/>
          </p:nvSpPr>
          <p:spPr bwMode="auto">
            <a:xfrm flipH="1" flipV="1">
              <a:off x="7897489" y="3170552"/>
              <a:ext cx="936626" cy="0"/>
            </a:xfrm>
            <a:prstGeom prst="line">
              <a:avLst/>
            </a:prstGeom>
            <a:noFill/>
            <a:ln w="25400">
              <a:solidFill>
                <a:srgbClr val="FF0000"/>
              </a:solidFill>
              <a:round/>
              <a:headEnd/>
              <a:tailEnd/>
            </a:ln>
          </p:spPr>
          <p:txBody>
            <a:bodyPr lIns="91440" tIns="45720" rIns="91440" bIns="45720"/>
            <a:lstStyle/>
            <a:p>
              <a:pPr defTabSz="1219140">
                <a:defRPr/>
              </a:pPr>
              <a:endParaRPr lang="zh-CN" altLang="en-US" sz="2400">
                <a:solidFill>
                  <a:prstClr val="black"/>
                </a:solidFill>
              </a:endParaRPr>
            </a:p>
          </p:txBody>
        </p:sp>
      </p:grpSp>
      <p:sp>
        <p:nvSpPr>
          <p:cNvPr id="144426" name="Line 20"/>
          <p:cNvSpPr>
            <a:spLocks noChangeShapeType="1"/>
          </p:cNvSpPr>
          <p:nvPr/>
        </p:nvSpPr>
        <p:spPr bwMode="auto">
          <a:xfrm flipV="1">
            <a:off x="2385484" y="2948517"/>
            <a:ext cx="446616"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75" name="矩形 174"/>
          <p:cNvSpPr/>
          <p:nvPr/>
        </p:nvSpPr>
        <p:spPr>
          <a:xfrm>
            <a:off x="11664953" y="2565401"/>
            <a:ext cx="436033" cy="389467"/>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40">
              <a:defRPr/>
            </a:pPr>
            <a:r>
              <a:rPr lang="en-US" altLang="zh-CN"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8</a:t>
            </a:r>
            <a:endParaRPr lang="zh-CN" altLang="en-US"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144428" name="组合 4"/>
          <p:cNvGrpSpPr>
            <a:grpSpLocks/>
          </p:cNvGrpSpPr>
          <p:nvPr/>
        </p:nvGrpSpPr>
        <p:grpSpPr bwMode="auto">
          <a:xfrm>
            <a:off x="6517050" y="3426887"/>
            <a:ext cx="3475735" cy="762773"/>
            <a:chOff x="4887268" y="2569673"/>
            <a:chExt cx="2606997" cy="572337"/>
          </a:xfrm>
        </p:grpSpPr>
        <p:sp>
          <p:nvSpPr>
            <p:cNvPr id="144437" name="Line 4"/>
            <p:cNvSpPr>
              <a:spLocks noChangeShapeType="1"/>
            </p:cNvSpPr>
            <p:nvPr/>
          </p:nvSpPr>
          <p:spPr bwMode="auto">
            <a:xfrm flipV="1">
              <a:off x="4887268" y="3142010"/>
              <a:ext cx="198651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182" name="Line 95"/>
            <p:cNvSpPr>
              <a:spLocks noChangeShapeType="1"/>
            </p:cNvSpPr>
            <p:nvPr/>
          </p:nvSpPr>
          <p:spPr bwMode="auto">
            <a:xfrm>
              <a:off x="7248183" y="2569673"/>
              <a:ext cx="0" cy="485993"/>
            </a:xfrm>
            <a:prstGeom prst="line">
              <a:avLst/>
            </a:prstGeom>
            <a:noFill/>
            <a:ln w="25400">
              <a:solidFill>
                <a:srgbClr val="FF0000"/>
              </a:solidFill>
              <a:round/>
              <a:headEnd/>
              <a:tailEnd/>
            </a:ln>
          </p:spPr>
          <p:txBody>
            <a:bodyPr lIns="91440" tIns="45720" rIns="91440" bIns="45720"/>
            <a:lstStyle/>
            <a:p>
              <a:pPr defTabSz="1219140">
                <a:defRPr/>
              </a:pPr>
              <a:endParaRPr lang="zh-CN" altLang="en-US" sz="2400">
                <a:solidFill>
                  <a:prstClr val="black"/>
                </a:solidFill>
              </a:endParaRPr>
            </a:p>
          </p:txBody>
        </p:sp>
        <p:sp>
          <p:nvSpPr>
            <p:cNvPr id="196" name="Line 43"/>
            <p:cNvSpPr>
              <a:spLocks noChangeShapeType="1"/>
            </p:cNvSpPr>
            <p:nvPr/>
          </p:nvSpPr>
          <p:spPr bwMode="auto">
            <a:xfrm>
              <a:off x="7248183" y="2572849"/>
              <a:ext cx="246082" cy="0"/>
            </a:xfrm>
            <a:prstGeom prst="line">
              <a:avLst/>
            </a:prstGeom>
            <a:noFill/>
            <a:ln w="25400">
              <a:solidFill>
                <a:srgbClr val="FF0000"/>
              </a:solidFill>
              <a:round/>
              <a:headEnd/>
              <a:tailEnd type="stealth" w="lg" len="lg"/>
            </a:ln>
          </p:spPr>
          <p:txBody>
            <a:bodyPr lIns="91440" tIns="45720" rIns="91440" bIns="45720"/>
            <a:lstStyle/>
            <a:p>
              <a:pPr defTabSz="1219140">
                <a:defRPr/>
              </a:pPr>
              <a:endParaRPr lang="zh-CN" altLang="en-US" sz="2400">
                <a:solidFill>
                  <a:prstClr val="black"/>
                </a:solidFill>
              </a:endParaRPr>
            </a:p>
          </p:txBody>
        </p:sp>
        <p:sp>
          <p:nvSpPr>
            <p:cNvPr id="207" name="Line 103"/>
            <p:cNvSpPr>
              <a:spLocks noChangeShapeType="1"/>
            </p:cNvSpPr>
            <p:nvPr/>
          </p:nvSpPr>
          <p:spPr bwMode="auto">
            <a:xfrm flipH="1" flipV="1">
              <a:off x="6773486" y="3049314"/>
              <a:ext cx="481048" cy="0"/>
            </a:xfrm>
            <a:prstGeom prst="line">
              <a:avLst/>
            </a:prstGeom>
            <a:noFill/>
            <a:ln w="25400">
              <a:solidFill>
                <a:srgbClr val="FF0000"/>
              </a:solidFill>
              <a:round/>
              <a:headEnd/>
              <a:tailEnd/>
            </a:ln>
          </p:spPr>
          <p:txBody>
            <a:bodyPr lIns="91440" tIns="45720" rIns="91440" bIns="45720"/>
            <a:lstStyle/>
            <a:p>
              <a:pPr defTabSz="1219140">
                <a:defRPr/>
              </a:pPr>
              <a:endParaRPr lang="zh-CN" altLang="en-US" sz="2400" dirty="0">
                <a:solidFill>
                  <a:prstClr val="black"/>
                </a:solidFill>
              </a:endParaRPr>
            </a:p>
          </p:txBody>
        </p:sp>
      </p:grpSp>
      <p:sp>
        <p:nvSpPr>
          <p:cNvPr id="200" name="Line 20"/>
          <p:cNvSpPr>
            <a:spLocks noChangeShapeType="1"/>
          </p:cNvSpPr>
          <p:nvPr/>
        </p:nvSpPr>
        <p:spPr bwMode="auto">
          <a:xfrm flipV="1">
            <a:off x="2256367" y="3236384"/>
            <a:ext cx="444500"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201" name="矩形 200"/>
          <p:cNvSpPr/>
          <p:nvPr/>
        </p:nvSpPr>
        <p:spPr>
          <a:xfrm>
            <a:off x="8704791" y="1847853"/>
            <a:ext cx="467445" cy="410633"/>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40">
              <a:defRPr/>
            </a:pPr>
            <a:r>
              <a:rPr lang="en-US" altLang="zh-CN" sz="2133"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48</a:t>
            </a:r>
            <a:endParaRPr lang="zh-CN" altLang="en-US" sz="2133"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22" name="组合 10"/>
          <p:cNvGrpSpPr>
            <a:grpSpLocks/>
          </p:cNvGrpSpPr>
          <p:nvPr/>
        </p:nvGrpSpPr>
        <p:grpSpPr bwMode="auto">
          <a:xfrm>
            <a:off x="6830484" y="599019"/>
            <a:ext cx="1936749" cy="1246716"/>
            <a:chOff x="5123234" y="448766"/>
            <a:chExt cx="1452390" cy="935311"/>
          </a:xfrm>
        </p:grpSpPr>
        <p:sp>
          <p:nvSpPr>
            <p:cNvPr id="144434" name="Rectangle 100"/>
            <p:cNvSpPr>
              <a:spLocks noChangeArrowheads="1"/>
            </p:cNvSpPr>
            <p:nvPr/>
          </p:nvSpPr>
          <p:spPr bwMode="auto">
            <a:xfrm>
              <a:off x="5123234" y="448766"/>
              <a:ext cx="1168400"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40"/>
              <a:r>
                <a:rPr lang="en-US" altLang="zh-CN" sz="2000" i="1" dirty="0">
                  <a:solidFill>
                    <a:srgbClr val="000000"/>
                  </a:solidFill>
                  <a:ea typeface="宋体" panose="02010600030101010101" pitchFamily="2" charset="-122"/>
                  <a:cs typeface="Times New Roman" panose="02020603050405020304" pitchFamily="18" charset="0"/>
                </a:rPr>
                <a:t>sort     proc</a:t>
              </a:r>
            </a:p>
          </p:txBody>
        </p:sp>
        <p:sp>
          <p:nvSpPr>
            <p:cNvPr id="144435" name="Line 36"/>
            <p:cNvSpPr>
              <a:spLocks noChangeShapeType="1"/>
            </p:cNvSpPr>
            <p:nvPr/>
          </p:nvSpPr>
          <p:spPr bwMode="auto">
            <a:xfrm flipV="1">
              <a:off x="5175622" y="757484"/>
              <a:ext cx="140000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40"/>
              <a:endParaRPr lang="zh-CN" altLang="en-US" sz="2400">
                <a:solidFill>
                  <a:prstClr val="black"/>
                </a:solidFill>
              </a:endParaRPr>
            </a:p>
          </p:txBody>
        </p:sp>
        <p:sp>
          <p:nvSpPr>
            <p:cNvPr id="204" name="Line 43"/>
            <p:cNvSpPr>
              <a:spLocks noChangeShapeType="1"/>
            </p:cNvSpPr>
            <p:nvPr/>
          </p:nvSpPr>
          <p:spPr bwMode="auto">
            <a:xfrm>
              <a:off x="6443878" y="593270"/>
              <a:ext cx="0" cy="790807"/>
            </a:xfrm>
            <a:prstGeom prst="line">
              <a:avLst/>
            </a:prstGeom>
            <a:noFill/>
            <a:ln w="25400">
              <a:solidFill>
                <a:srgbClr val="FF0000"/>
              </a:solidFill>
              <a:round/>
              <a:headEnd/>
              <a:tailEnd type="stealth" w="lg" len="lg"/>
            </a:ln>
          </p:spPr>
          <p:txBody>
            <a:bodyPr lIns="91440" tIns="45720" rIns="91440" bIns="45720"/>
            <a:lstStyle/>
            <a:p>
              <a:pPr defTabSz="1219140">
                <a:defRPr/>
              </a:pPr>
              <a:endParaRPr lang="zh-CN" altLang="en-US" sz="2400" dirty="0">
                <a:solidFill>
                  <a:prstClr val="black"/>
                </a:solidFill>
              </a:endParaRPr>
            </a:p>
          </p:txBody>
        </p:sp>
      </p:grpSp>
      <p:sp>
        <p:nvSpPr>
          <p:cNvPr id="205" name="矩形 204"/>
          <p:cNvSpPr/>
          <p:nvPr/>
        </p:nvSpPr>
        <p:spPr>
          <a:xfrm>
            <a:off x="8439151" y="212573"/>
            <a:ext cx="317500" cy="389467"/>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40">
              <a:defRPr/>
            </a:pPr>
            <a:r>
              <a:rPr lang="en-US" altLang="zh-CN"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0</a:t>
            </a:r>
            <a:endParaRPr lang="zh-CN" altLang="en-US"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59" name="矩形 158"/>
          <p:cNvSpPr/>
          <p:nvPr/>
        </p:nvSpPr>
        <p:spPr>
          <a:xfrm>
            <a:off x="5232400" y="857253"/>
            <a:ext cx="586317" cy="391583"/>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40">
              <a:defRPr/>
            </a:pPr>
            <a:r>
              <a:rPr lang="en-US" altLang="zh-CN"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48</a:t>
            </a:r>
            <a:endParaRPr lang="zh-CN" altLang="en-US"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57" name="Rectangle 28">
            <a:extLst>
              <a:ext uri="{FF2B5EF4-FFF2-40B4-BE49-F238E27FC236}">
                <a16:creationId xmlns:a16="http://schemas.microsoft.com/office/drawing/2014/main" id="{DB396563-0228-4440-81BD-6BCF3076CDC6}"/>
              </a:ext>
            </a:extLst>
          </p:cNvPr>
          <p:cNvSpPr>
            <a:spLocks noChangeArrowheads="1"/>
          </p:cNvSpPr>
          <p:nvPr/>
        </p:nvSpPr>
        <p:spPr bwMode="auto">
          <a:xfrm>
            <a:off x="6483352" y="2970350"/>
            <a:ext cx="2385779" cy="482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40"/>
            <a:r>
              <a:rPr lang="en-US" altLang="zh-CN" sz="2400" i="1" dirty="0" err="1">
                <a:solidFill>
                  <a:srgbClr val="000000"/>
                </a:solidFill>
                <a:ea typeface="宋体" panose="02010600030101010101" pitchFamily="2" charset="-122"/>
                <a:cs typeface="Times New Roman" panose="02020603050405020304" pitchFamily="18" charset="0"/>
              </a:rPr>
              <a:t>readarray</a:t>
            </a:r>
            <a:r>
              <a:rPr lang="en-US" altLang="zh-CN" sz="2400" i="1" dirty="0">
                <a:solidFill>
                  <a:srgbClr val="000000"/>
                </a:solidFill>
                <a:ea typeface="宋体" panose="02010600030101010101" pitchFamily="2" charset="-122"/>
                <a:cs typeface="Times New Roman" panose="02020603050405020304" pitchFamily="18" charset="0"/>
              </a:rPr>
              <a:t>   proc</a:t>
            </a:r>
          </a:p>
        </p:txBody>
      </p:sp>
      <p:sp>
        <p:nvSpPr>
          <p:cNvPr id="158" name="Rectangle 39">
            <a:extLst>
              <a:ext uri="{FF2B5EF4-FFF2-40B4-BE49-F238E27FC236}">
                <a16:creationId xmlns:a16="http://schemas.microsoft.com/office/drawing/2014/main" id="{B19C9EDF-8AEC-4F46-94C6-1BED81389113}"/>
              </a:ext>
            </a:extLst>
          </p:cNvPr>
          <p:cNvSpPr>
            <a:spLocks noChangeArrowheads="1"/>
          </p:cNvSpPr>
          <p:nvPr/>
        </p:nvSpPr>
        <p:spPr bwMode="auto">
          <a:xfrm>
            <a:off x="6502205" y="3347219"/>
            <a:ext cx="2428744" cy="484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40"/>
            <a:r>
              <a:rPr lang="en-US" altLang="zh-CN" sz="2400" i="1" dirty="0">
                <a:solidFill>
                  <a:srgbClr val="000000"/>
                </a:solidFill>
                <a:ea typeface="宋体" panose="02010600030101010101" pitchFamily="2" charset="-122"/>
                <a:cs typeface="Times New Roman" panose="02020603050405020304" pitchFamily="18" charset="0"/>
              </a:rPr>
              <a:t>exchange   proc</a:t>
            </a:r>
          </a:p>
        </p:txBody>
      </p:sp>
      <p:sp>
        <p:nvSpPr>
          <p:cNvPr id="160" name="Rectangle 69">
            <a:extLst>
              <a:ext uri="{FF2B5EF4-FFF2-40B4-BE49-F238E27FC236}">
                <a16:creationId xmlns:a16="http://schemas.microsoft.com/office/drawing/2014/main" id="{F6456CF8-B4E8-4957-BFBE-9BB4E6BA41CC}"/>
              </a:ext>
            </a:extLst>
          </p:cNvPr>
          <p:cNvSpPr>
            <a:spLocks noChangeArrowheads="1"/>
          </p:cNvSpPr>
          <p:nvPr/>
        </p:nvSpPr>
        <p:spPr bwMode="auto">
          <a:xfrm>
            <a:off x="9935634" y="3683774"/>
            <a:ext cx="2201135" cy="556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40"/>
            <a:r>
              <a:rPr lang="en-US" altLang="zh-CN" sz="2400" i="1" dirty="0">
                <a:solidFill>
                  <a:srgbClr val="000000"/>
                </a:solidFill>
                <a:ea typeface="宋体" panose="02010600030101010101" pitchFamily="2" charset="-122"/>
                <a:cs typeface="Times New Roman" panose="02020603050405020304" pitchFamily="18" charset="0"/>
              </a:rPr>
              <a:t>partition </a:t>
            </a:r>
            <a:r>
              <a:rPr lang="en-US" altLang="zh-CN" sz="2000" i="1" dirty="0">
                <a:solidFill>
                  <a:srgbClr val="000000"/>
                </a:solidFill>
                <a:ea typeface="宋体" panose="02010600030101010101" pitchFamily="2" charset="-122"/>
                <a:cs typeface="Times New Roman" panose="02020603050405020304" pitchFamily="18" charset="0"/>
              </a:rPr>
              <a:t>proc</a:t>
            </a:r>
            <a:endParaRPr lang="en-US" altLang="zh-CN" sz="2400" i="1" dirty="0">
              <a:solidFill>
                <a:srgbClr val="000000"/>
              </a:solidFill>
              <a:ea typeface="宋体" panose="02010600030101010101" pitchFamily="2" charset="-122"/>
              <a:cs typeface="Times New Roman" panose="02020603050405020304" pitchFamily="18" charset="0"/>
            </a:endParaRPr>
          </a:p>
        </p:txBody>
      </p:sp>
      <p:sp>
        <p:nvSpPr>
          <p:cNvPr id="161" name="Rectangle 72">
            <a:extLst>
              <a:ext uri="{FF2B5EF4-FFF2-40B4-BE49-F238E27FC236}">
                <a16:creationId xmlns:a16="http://schemas.microsoft.com/office/drawing/2014/main" id="{C33441D3-07DC-46C0-9593-25403502055F}"/>
              </a:ext>
            </a:extLst>
          </p:cNvPr>
          <p:cNvSpPr>
            <a:spLocks noChangeArrowheads="1"/>
          </p:cNvSpPr>
          <p:nvPr/>
        </p:nvSpPr>
        <p:spPr bwMode="auto">
          <a:xfrm>
            <a:off x="6521060" y="3728446"/>
            <a:ext cx="2851040" cy="518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40"/>
            <a:r>
              <a:rPr lang="en-US" altLang="zh-CN" sz="2400" i="1" dirty="0">
                <a:solidFill>
                  <a:srgbClr val="000000"/>
                </a:solidFill>
                <a:ea typeface="宋体" panose="02010600030101010101" pitchFamily="2" charset="-122"/>
                <a:cs typeface="Times New Roman" panose="02020603050405020304" pitchFamily="18" charset="0"/>
              </a:rPr>
              <a:t>quicksort   proc</a:t>
            </a:r>
          </a:p>
        </p:txBody>
      </p:sp>
    </p:spTree>
    <p:extLst>
      <p:ext uri="{BB962C8B-B14F-4D97-AF65-F5344CB8AC3E}">
        <p14:creationId xmlns:p14="http://schemas.microsoft.com/office/powerpoint/2010/main" val="31551228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00"/>
                                        </p:tgtEl>
                                        <p:attrNameLst>
                                          <p:attrName>style.visibility</p:attrName>
                                        </p:attrNameLst>
                                      </p:cBhvr>
                                      <p:to>
                                        <p:strVal val="visible"/>
                                      </p:to>
                                    </p:set>
                                    <p:anim calcmode="lin" valueType="num">
                                      <p:cBhvr>
                                        <p:cTn id="7" dur="500" fill="hold"/>
                                        <p:tgtEl>
                                          <p:spTgt spid="200"/>
                                        </p:tgtEl>
                                        <p:attrNameLst>
                                          <p:attrName>ppt_w</p:attrName>
                                        </p:attrNameLst>
                                      </p:cBhvr>
                                      <p:tavLst>
                                        <p:tav tm="0">
                                          <p:val>
                                            <p:fltVal val="0"/>
                                          </p:val>
                                        </p:tav>
                                        <p:tav tm="100000">
                                          <p:val>
                                            <p:strVal val="#ppt_w"/>
                                          </p:val>
                                        </p:tav>
                                      </p:tavLst>
                                    </p:anim>
                                    <p:anim calcmode="lin" valueType="num">
                                      <p:cBhvr>
                                        <p:cTn id="8" dur="500" fill="hold"/>
                                        <p:tgtEl>
                                          <p:spTgt spid="200"/>
                                        </p:tgtEl>
                                        <p:attrNameLst>
                                          <p:attrName>ppt_h</p:attrName>
                                        </p:attrNameLst>
                                      </p:cBhvr>
                                      <p:tavLst>
                                        <p:tav tm="0">
                                          <p:val>
                                            <p:fltVal val="0"/>
                                          </p:val>
                                        </p:tav>
                                        <p:tav tm="100000">
                                          <p:val>
                                            <p:strVal val="#ppt_h"/>
                                          </p:val>
                                        </p:tav>
                                      </p:tavLst>
                                    </p:anim>
                                    <p:animEffect transition="in" filter="fade">
                                      <p:cBhvr>
                                        <p:cTn id="9" dur="500"/>
                                        <p:tgtEl>
                                          <p:spTgt spid="200"/>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01"/>
                                        </p:tgtEl>
                                        <p:attrNameLst>
                                          <p:attrName>style.visibility</p:attrName>
                                        </p:attrNameLst>
                                      </p:cBhvr>
                                      <p:to>
                                        <p:strVal val="visible"/>
                                      </p:to>
                                    </p:set>
                                    <p:anim calcmode="lin" valueType="num">
                                      <p:cBhvr>
                                        <p:cTn id="14" dur="500" fill="hold"/>
                                        <p:tgtEl>
                                          <p:spTgt spid="201"/>
                                        </p:tgtEl>
                                        <p:attrNameLst>
                                          <p:attrName>ppt_w</p:attrName>
                                        </p:attrNameLst>
                                      </p:cBhvr>
                                      <p:tavLst>
                                        <p:tav tm="0">
                                          <p:val>
                                            <p:fltVal val="0"/>
                                          </p:val>
                                        </p:tav>
                                        <p:tav tm="100000">
                                          <p:val>
                                            <p:strVal val="#ppt_w"/>
                                          </p:val>
                                        </p:tav>
                                      </p:tavLst>
                                    </p:anim>
                                    <p:anim calcmode="lin" valueType="num">
                                      <p:cBhvr>
                                        <p:cTn id="15" dur="500" fill="hold"/>
                                        <p:tgtEl>
                                          <p:spTgt spid="201"/>
                                        </p:tgtEl>
                                        <p:attrNameLst>
                                          <p:attrName>ppt_h</p:attrName>
                                        </p:attrNameLst>
                                      </p:cBhvr>
                                      <p:tavLst>
                                        <p:tav tm="0">
                                          <p:val>
                                            <p:fltVal val="0"/>
                                          </p:val>
                                        </p:tav>
                                        <p:tav tm="100000">
                                          <p:val>
                                            <p:strVal val="#ppt_h"/>
                                          </p:val>
                                        </p:tav>
                                      </p:tavLst>
                                    </p:anim>
                                    <p:animEffect transition="in" filter="fade">
                                      <p:cBhvr>
                                        <p:cTn id="16" dur="500"/>
                                        <p:tgtEl>
                                          <p:spTgt spid="201"/>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xit" presetSubtype="32" fill="hold" grpId="0" nodeType="clickEffect">
                                  <p:stCondLst>
                                    <p:cond delay="0"/>
                                  </p:stCondLst>
                                  <p:childTnLst>
                                    <p:anim calcmode="lin" valueType="num">
                                      <p:cBhvr>
                                        <p:cTn id="20" dur="500"/>
                                        <p:tgtEl>
                                          <p:spTgt spid="144497"/>
                                        </p:tgtEl>
                                        <p:attrNameLst>
                                          <p:attrName>ppt_w</p:attrName>
                                        </p:attrNameLst>
                                      </p:cBhvr>
                                      <p:tavLst>
                                        <p:tav tm="0">
                                          <p:val>
                                            <p:strVal val="ppt_w"/>
                                          </p:val>
                                        </p:tav>
                                        <p:tav tm="100000">
                                          <p:val>
                                            <p:fltVal val="0"/>
                                          </p:val>
                                        </p:tav>
                                      </p:tavLst>
                                    </p:anim>
                                    <p:anim calcmode="lin" valueType="num">
                                      <p:cBhvr>
                                        <p:cTn id="21" dur="500"/>
                                        <p:tgtEl>
                                          <p:spTgt spid="144497"/>
                                        </p:tgtEl>
                                        <p:attrNameLst>
                                          <p:attrName>ppt_h</p:attrName>
                                        </p:attrNameLst>
                                      </p:cBhvr>
                                      <p:tavLst>
                                        <p:tav tm="0">
                                          <p:val>
                                            <p:strVal val="ppt_h"/>
                                          </p:val>
                                        </p:tav>
                                        <p:tav tm="100000">
                                          <p:val>
                                            <p:fltVal val="0"/>
                                          </p:val>
                                        </p:tav>
                                      </p:tavLst>
                                    </p:anim>
                                    <p:animEffect transition="out" filter="fade">
                                      <p:cBhvr>
                                        <p:cTn id="22" dur="500"/>
                                        <p:tgtEl>
                                          <p:spTgt spid="144497"/>
                                        </p:tgtEl>
                                      </p:cBhvr>
                                    </p:animEffect>
                                    <p:set>
                                      <p:cBhvr>
                                        <p:cTn id="23" dur="1" fill="hold">
                                          <p:stCondLst>
                                            <p:cond delay="499"/>
                                          </p:stCondLst>
                                        </p:cTn>
                                        <p:tgtEl>
                                          <p:spTgt spid="144497"/>
                                        </p:tgtEl>
                                        <p:attrNameLst>
                                          <p:attrName>style.visibility</p:attrName>
                                        </p:attrNameLst>
                                      </p:cBhvr>
                                      <p:to>
                                        <p:strVal val="hidden"/>
                                      </p:to>
                                    </p:set>
                                  </p:childTnLst>
                                </p:cTn>
                              </p:par>
                              <p:par>
                                <p:cTn id="24" presetID="53" presetClass="exit" presetSubtype="32" fill="hold" nodeType="withEffect">
                                  <p:stCondLst>
                                    <p:cond delay="0"/>
                                  </p:stCondLst>
                                  <p:childTnLst>
                                    <p:anim calcmode="lin" valueType="num">
                                      <p:cBhvr>
                                        <p:cTn id="25" dur="500"/>
                                        <p:tgtEl>
                                          <p:spTgt spid="133"/>
                                        </p:tgtEl>
                                        <p:attrNameLst>
                                          <p:attrName>ppt_w</p:attrName>
                                        </p:attrNameLst>
                                      </p:cBhvr>
                                      <p:tavLst>
                                        <p:tav tm="0">
                                          <p:val>
                                            <p:strVal val="ppt_w"/>
                                          </p:val>
                                        </p:tav>
                                        <p:tav tm="100000">
                                          <p:val>
                                            <p:fltVal val="0"/>
                                          </p:val>
                                        </p:tav>
                                      </p:tavLst>
                                    </p:anim>
                                    <p:anim calcmode="lin" valueType="num">
                                      <p:cBhvr>
                                        <p:cTn id="26" dur="500"/>
                                        <p:tgtEl>
                                          <p:spTgt spid="133"/>
                                        </p:tgtEl>
                                        <p:attrNameLst>
                                          <p:attrName>ppt_h</p:attrName>
                                        </p:attrNameLst>
                                      </p:cBhvr>
                                      <p:tavLst>
                                        <p:tav tm="0">
                                          <p:val>
                                            <p:strVal val="ppt_h"/>
                                          </p:val>
                                        </p:tav>
                                        <p:tav tm="100000">
                                          <p:val>
                                            <p:fltVal val="0"/>
                                          </p:val>
                                        </p:tav>
                                      </p:tavLst>
                                    </p:anim>
                                    <p:animEffect transition="out" filter="fade">
                                      <p:cBhvr>
                                        <p:cTn id="27" dur="500"/>
                                        <p:tgtEl>
                                          <p:spTgt spid="133"/>
                                        </p:tgtEl>
                                      </p:cBhvr>
                                    </p:animEffect>
                                    <p:set>
                                      <p:cBhvr>
                                        <p:cTn id="28" dur="1" fill="hold">
                                          <p:stCondLst>
                                            <p:cond delay="499"/>
                                          </p:stCondLst>
                                        </p:cTn>
                                        <p:tgtEl>
                                          <p:spTgt spid="133"/>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53" presetClass="exit" presetSubtype="32" fill="hold" grpId="0" nodeType="clickEffect">
                                  <p:stCondLst>
                                    <p:cond delay="0"/>
                                  </p:stCondLst>
                                  <p:childTnLst>
                                    <p:anim calcmode="lin" valueType="num">
                                      <p:cBhvr>
                                        <p:cTn id="32" dur="500"/>
                                        <p:tgtEl>
                                          <p:spTgt spid="153"/>
                                        </p:tgtEl>
                                        <p:attrNameLst>
                                          <p:attrName>ppt_w</p:attrName>
                                        </p:attrNameLst>
                                      </p:cBhvr>
                                      <p:tavLst>
                                        <p:tav tm="0">
                                          <p:val>
                                            <p:strVal val="ppt_w"/>
                                          </p:val>
                                        </p:tav>
                                        <p:tav tm="100000">
                                          <p:val>
                                            <p:fltVal val="0"/>
                                          </p:val>
                                        </p:tav>
                                      </p:tavLst>
                                    </p:anim>
                                    <p:anim calcmode="lin" valueType="num">
                                      <p:cBhvr>
                                        <p:cTn id="33" dur="500"/>
                                        <p:tgtEl>
                                          <p:spTgt spid="153"/>
                                        </p:tgtEl>
                                        <p:attrNameLst>
                                          <p:attrName>ppt_h</p:attrName>
                                        </p:attrNameLst>
                                      </p:cBhvr>
                                      <p:tavLst>
                                        <p:tav tm="0">
                                          <p:val>
                                            <p:strVal val="ppt_h"/>
                                          </p:val>
                                        </p:tav>
                                        <p:tav tm="100000">
                                          <p:val>
                                            <p:fltVal val="0"/>
                                          </p:val>
                                        </p:tav>
                                      </p:tavLst>
                                    </p:anim>
                                    <p:animEffect transition="out" filter="fade">
                                      <p:cBhvr>
                                        <p:cTn id="34" dur="500"/>
                                        <p:tgtEl>
                                          <p:spTgt spid="153"/>
                                        </p:tgtEl>
                                      </p:cBhvr>
                                    </p:animEffect>
                                    <p:set>
                                      <p:cBhvr>
                                        <p:cTn id="35" dur="1" fill="hold">
                                          <p:stCondLst>
                                            <p:cond delay="499"/>
                                          </p:stCondLst>
                                        </p:cTn>
                                        <p:tgtEl>
                                          <p:spTgt spid="153"/>
                                        </p:tgtEl>
                                        <p:attrNameLst>
                                          <p:attrName>style.visibility</p:attrName>
                                        </p:attrNameLst>
                                      </p:cBhvr>
                                      <p:to>
                                        <p:strVal val="hidden"/>
                                      </p:to>
                                    </p:set>
                                  </p:childTnLst>
                                </p:cTn>
                              </p:par>
                              <p:par>
                                <p:cTn id="36" presetID="53" presetClass="exit" presetSubtype="0" fill="hold" grpId="1" nodeType="withEffect">
                                  <p:stCondLst>
                                    <p:cond delay="0"/>
                                  </p:stCondLst>
                                  <p:childTnLst>
                                    <p:anim calcmode="lin" valueType="num">
                                      <p:cBhvr>
                                        <p:cTn id="37" dur="500"/>
                                        <p:tgtEl>
                                          <p:spTgt spid="180232"/>
                                        </p:tgtEl>
                                        <p:attrNameLst>
                                          <p:attrName>ppt_w</p:attrName>
                                        </p:attrNameLst>
                                      </p:cBhvr>
                                      <p:tavLst>
                                        <p:tav tm="0">
                                          <p:val>
                                            <p:strVal val="ppt_w"/>
                                          </p:val>
                                        </p:tav>
                                        <p:tav tm="100000">
                                          <p:val>
                                            <p:fltVal val="0"/>
                                          </p:val>
                                        </p:tav>
                                      </p:tavLst>
                                    </p:anim>
                                    <p:anim calcmode="lin" valueType="num">
                                      <p:cBhvr>
                                        <p:cTn id="38" dur="500"/>
                                        <p:tgtEl>
                                          <p:spTgt spid="180232"/>
                                        </p:tgtEl>
                                        <p:attrNameLst>
                                          <p:attrName>ppt_h</p:attrName>
                                        </p:attrNameLst>
                                      </p:cBhvr>
                                      <p:tavLst>
                                        <p:tav tm="0">
                                          <p:val>
                                            <p:strVal val="ppt_h"/>
                                          </p:val>
                                        </p:tav>
                                        <p:tav tm="100000">
                                          <p:val>
                                            <p:fltVal val="0"/>
                                          </p:val>
                                        </p:tav>
                                      </p:tavLst>
                                    </p:anim>
                                    <p:animEffect transition="out" filter="fade">
                                      <p:cBhvr>
                                        <p:cTn id="39" dur="500"/>
                                        <p:tgtEl>
                                          <p:spTgt spid="180232"/>
                                        </p:tgtEl>
                                      </p:cBhvr>
                                    </p:animEffect>
                                    <p:set>
                                      <p:cBhvr>
                                        <p:cTn id="40" dur="1" fill="hold">
                                          <p:stCondLst>
                                            <p:cond delay="499"/>
                                          </p:stCondLst>
                                        </p:cTn>
                                        <p:tgtEl>
                                          <p:spTgt spid="180232"/>
                                        </p:tgtEl>
                                        <p:attrNameLst>
                                          <p:attrName>style.visibility</p:attrName>
                                        </p:attrNameLst>
                                      </p:cBhvr>
                                      <p:to>
                                        <p:strVal val="hidden"/>
                                      </p:to>
                                    </p:set>
                                  </p:childTnLst>
                                </p:cTn>
                              </p:par>
                              <p:par>
                                <p:cTn id="41" presetID="53" presetClass="exit" presetSubtype="0" fill="hold" grpId="0" nodeType="withEffect">
                                  <p:stCondLst>
                                    <p:cond delay="0"/>
                                  </p:stCondLst>
                                  <p:childTnLst>
                                    <p:anim calcmode="lin" valueType="num">
                                      <p:cBhvr>
                                        <p:cTn id="42" dur="500"/>
                                        <p:tgtEl>
                                          <p:spTgt spid="159"/>
                                        </p:tgtEl>
                                        <p:attrNameLst>
                                          <p:attrName>ppt_w</p:attrName>
                                        </p:attrNameLst>
                                      </p:cBhvr>
                                      <p:tavLst>
                                        <p:tav tm="0">
                                          <p:val>
                                            <p:strVal val="ppt_w"/>
                                          </p:val>
                                        </p:tav>
                                        <p:tav tm="100000">
                                          <p:val>
                                            <p:fltVal val="0"/>
                                          </p:val>
                                        </p:tav>
                                      </p:tavLst>
                                    </p:anim>
                                    <p:anim calcmode="lin" valueType="num">
                                      <p:cBhvr>
                                        <p:cTn id="43" dur="500"/>
                                        <p:tgtEl>
                                          <p:spTgt spid="159"/>
                                        </p:tgtEl>
                                        <p:attrNameLst>
                                          <p:attrName>ppt_h</p:attrName>
                                        </p:attrNameLst>
                                      </p:cBhvr>
                                      <p:tavLst>
                                        <p:tav tm="0">
                                          <p:val>
                                            <p:strVal val="ppt_h"/>
                                          </p:val>
                                        </p:tav>
                                        <p:tav tm="100000">
                                          <p:val>
                                            <p:fltVal val="0"/>
                                          </p:val>
                                        </p:tav>
                                      </p:tavLst>
                                    </p:anim>
                                    <p:animEffect transition="out" filter="fade">
                                      <p:cBhvr>
                                        <p:cTn id="44" dur="500"/>
                                        <p:tgtEl>
                                          <p:spTgt spid="159"/>
                                        </p:tgtEl>
                                      </p:cBhvr>
                                    </p:animEffect>
                                    <p:set>
                                      <p:cBhvr>
                                        <p:cTn id="45" dur="1" fill="hold">
                                          <p:stCondLst>
                                            <p:cond delay="499"/>
                                          </p:stCondLst>
                                        </p:cTn>
                                        <p:tgtEl>
                                          <p:spTgt spid="159"/>
                                        </p:tgtEl>
                                        <p:attrNameLst>
                                          <p:attrName>style.visibility</p:attrName>
                                        </p:attrNameLst>
                                      </p:cBhvr>
                                      <p:to>
                                        <p:strVal val="hidden"/>
                                      </p:to>
                                    </p:set>
                                  </p:childTnLst>
                                </p:cTn>
                              </p:par>
                              <p:par>
                                <p:cTn id="46" presetID="53" presetClass="exit" presetSubtype="32" fill="hold" grpId="0" nodeType="withEffect">
                                  <p:stCondLst>
                                    <p:cond delay="0"/>
                                  </p:stCondLst>
                                  <p:childTnLst>
                                    <p:anim calcmode="lin" valueType="num">
                                      <p:cBhvr>
                                        <p:cTn id="47" dur="500"/>
                                        <p:tgtEl>
                                          <p:spTgt spid="180232"/>
                                        </p:tgtEl>
                                        <p:attrNameLst>
                                          <p:attrName>ppt_w</p:attrName>
                                        </p:attrNameLst>
                                      </p:cBhvr>
                                      <p:tavLst>
                                        <p:tav tm="0">
                                          <p:val>
                                            <p:strVal val="ppt_w"/>
                                          </p:val>
                                        </p:tav>
                                        <p:tav tm="100000">
                                          <p:val>
                                            <p:fltVal val="0"/>
                                          </p:val>
                                        </p:tav>
                                      </p:tavLst>
                                    </p:anim>
                                    <p:anim calcmode="lin" valueType="num">
                                      <p:cBhvr>
                                        <p:cTn id="48" dur="500"/>
                                        <p:tgtEl>
                                          <p:spTgt spid="180232"/>
                                        </p:tgtEl>
                                        <p:attrNameLst>
                                          <p:attrName>ppt_h</p:attrName>
                                        </p:attrNameLst>
                                      </p:cBhvr>
                                      <p:tavLst>
                                        <p:tav tm="0">
                                          <p:val>
                                            <p:strVal val="ppt_h"/>
                                          </p:val>
                                        </p:tav>
                                        <p:tav tm="100000">
                                          <p:val>
                                            <p:fltVal val="0"/>
                                          </p:val>
                                        </p:tav>
                                      </p:tavLst>
                                    </p:anim>
                                    <p:animEffect transition="out" filter="fade">
                                      <p:cBhvr>
                                        <p:cTn id="49" dur="500"/>
                                        <p:tgtEl>
                                          <p:spTgt spid="180232"/>
                                        </p:tgtEl>
                                      </p:cBhvr>
                                    </p:animEffect>
                                    <p:set>
                                      <p:cBhvr>
                                        <p:cTn id="50" dur="1" fill="hold">
                                          <p:stCondLst>
                                            <p:cond delay="499"/>
                                          </p:stCondLst>
                                        </p:cTn>
                                        <p:tgtEl>
                                          <p:spTgt spid="180232"/>
                                        </p:tgtEl>
                                        <p:attrNameLst>
                                          <p:attrName>style.visibility</p:attrName>
                                        </p:attrNameLst>
                                      </p:cBhvr>
                                      <p:to>
                                        <p:strVal val="hidden"/>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53" presetClass="entr" presetSubtype="16" fill="hold" nodeType="click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p:cTn id="55" dur="500" fill="hold"/>
                                        <p:tgtEl>
                                          <p:spTgt spid="22"/>
                                        </p:tgtEl>
                                        <p:attrNameLst>
                                          <p:attrName>ppt_w</p:attrName>
                                        </p:attrNameLst>
                                      </p:cBhvr>
                                      <p:tavLst>
                                        <p:tav tm="0">
                                          <p:val>
                                            <p:fltVal val="0"/>
                                          </p:val>
                                        </p:tav>
                                        <p:tav tm="100000">
                                          <p:val>
                                            <p:strVal val="#ppt_w"/>
                                          </p:val>
                                        </p:tav>
                                      </p:tavLst>
                                    </p:anim>
                                    <p:anim calcmode="lin" valueType="num">
                                      <p:cBhvr>
                                        <p:cTn id="56" dur="500" fill="hold"/>
                                        <p:tgtEl>
                                          <p:spTgt spid="22"/>
                                        </p:tgtEl>
                                        <p:attrNameLst>
                                          <p:attrName>ppt_h</p:attrName>
                                        </p:attrNameLst>
                                      </p:cBhvr>
                                      <p:tavLst>
                                        <p:tav tm="0">
                                          <p:val>
                                            <p:fltVal val="0"/>
                                          </p:val>
                                        </p:tav>
                                        <p:tav tm="100000">
                                          <p:val>
                                            <p:strVal val="#ppt_h"/>
                                          </p:val>
                                        </p:tav>
                                      </p:tavLst>
                                    </p:anim>
                                    <p:animEffect transition="in" filter="fade">
                                      <p:cBhvr>
                                        <p:cTn id="57" dur="500"/>
                                        <p:tgtEl>
                                          <p:spTgt spid="2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53" presetClass="entr" presetSubtype="16" fill="hold" grpId="0" nodeType="clickEffect">
                                  <p:stCondLst>
                                    <p:cond delay="0"/>
                                  </p:stCondLst>
                                  <p:childTnLst>
                                    <p:set>
                                      <p:cBhvr>
                                        <p:cTn id="61" dur="1" fill="hold">
                                          <p:stCondLst>
                                            <p:cond delay="0"/>
                                          </p:stCondLst>
                                        </p:cTn>
                                        <p:tgtEl>
                                          <p:spTgt spid="205"/>
                                        </p:tgtEl>
                                        <p:attrNameLst>
                                          <p:attrName>style.visibility</p:attrName>
                                        </p:attrNameLst>
                                      </p:cBhvr>
                                      <p:to>
                                        <p:strVal val="visible"/>
                                      </p:to>
                                    </p:set>
                                    <p:anim calcmode="lin" valueType="num">
                                      <p:cBhvr>
                                        <p:cTn id="62" dur="500" fill="hold"/>
                                        <p:tgtEl>
                                          <p:spTgt spid="205"/>
                                        </p:tgtEl>
                                        <p:attrNameLst>
                                          <p:attrName>ppt_w</p:attrName>
                                        </p:attrNameLst>
                                      </p:cBhvr>
                                      <p:tavLst>
                                        <p:tav tm="0">
                                          <p:val>
                                            <p:fltVal val="0"/>
                                          </p:val>
                                        </p:tav>
                                        <p:tav tm="100000">
                                          <p:val>
                                            <p:strVal val="#ppt_w"/>
                                          </p:val>
                                        </p:tav>
                                      </p:tavLst>
                                    </p:anim>
                                    <p:anim calcmode="lin" valueType="num">
                                      <p:cBhvr>
                                        <p:cTn id="63" dur="500" fill="hold"/>
                                        <p:tgtEl>
                                          <p:spTgt spid="205"/>
                                        </p:tgtEl>
                                        <p:attrNameLst>
                                          <p:attrName>ppt_h</p:attrName>
                                        </p:attrNameLst>
                                      </p:cBhvr>
                                      <p:tavLst>
                                        <p:tav tm="0">
                                          <p:val>
                                            <p:fltVal val="0"/>
                                          </p:val>
                                        </p:tav>
                                        <p:tav tm="100000">
                                          <p:val>
                                            <p:strVal val="#ppt_h"/>
                                          </p:val>
                                        </p:tav>
                                      </p:tavLst>
                                    </p:anim>
                                    <p:animEffect transition="in" filter="fade">
                                      <p:cBhvr>
                                        <p:cTn id="64" dur="500"/>
                                        <p:tgtEl>
                                          <p:spTgt spid="205"/>
                                        </p:tgtEl>
                                      </p:cBhvr>
                                    </p:animEffect>
                                  </p:childTnLst>
                                </p:cTn>
                              </p:par>
                            </p:childTnLst>
                          </p:cTn>
                        </p:par>
                      </p:childTnLst>
                    </p:cTn>
                  </p:par>
                  <p:par>
                    <p:cTn id="65" fill="hold">
                      <p:stCondLst>
                        <p:cond delay="indefinite"/>
                      </p:stCondLst>
                      <p:childTnLst>
                        <p:par>
                          <p:cTn id="66" fill="hold">
                            <p:stCondLst>
                              <p:cond delay="0"/>
                            </p:stCondLst>
                            <p:childTnLst>
                              <p:par>
                                <p:cTn id="67" presetID="53" presetClass="exit" presetSubtype="32" fill="hold" grpId="0" nodeType="clickEffect">
                                  <p:stCondLst>
                                    <p:cond delay="0"/>
                                  </p:stCondLst>
                                  <p:childTnLst>
                                    <p:anim calcmode="lin" valueType="num">
                                      <p:cBhvr>
                                        <p:cTn id="68" dur="500"/>
                                        <p:tgtEl>
                                          <p:spTgt spid="144500"/>
                                        </p:tgtEl>
                                        <p:attrNameLst>
                                          <p:attrName>ppt_w</p:attrName>
                                        </p:attrNameLst>
                                      </p:cBhvr>
                                      <p:tavLst>
                                        <p:tav tm="0">
                                          <p:val>
                                            <p:strVal val="ppt_w"/>
                                          </p:val>
                                        </p:tav>
                                        <p:tav tm="100000">
                                          <p:val>
                                            <p:fltVal val="0"/>
                                          </p:val>
                                        </p:tav>
                                      </p:tavLst>
                                    </p:anim>
                                    <p:anim calcmode="lin" valueType="num">
                                      <p:cBhvr>
                                        <p:cTn id="69" dur="500"/>
                                        <p:tgtEl>
                                          <p:spTgt spid="144500"/>
                                        </p:tgtEl>
                                        <p:attrNameLst>
                                          <p:attrName>ppt_h</p:attrName>
                                        </p:attrNameLst>
                                      </p:cBhvr>
                                      <p:tavLst>
                                        <p:tav tm="0">
                                          <p:val>
                                            <p:strVal val="ppt_h"/>
                                          </p:val>
                                        </p:tav>
                                        <p:tav tm="100000">
                                          <p:val>
                                            <p:fltVal val="0"/>
                                          </p:val>
                                        </p:tav>
                                      </p:tavLst>
                                    </p:anim>
                                    <p:animEffect transition="out" filter="fade">
                                      <p:cBhvr>
                                        <p:cTn id="70" dur="500"/>
                                        <p:tgtEl>
                                          <p:spTgt spid="144500"/>
                                        </p:tgtEl>
                                      </p:cBhvr>
                                    </p:animEffect>
                                    <p:set>
                                      <p:cBhvr>
                                        <p:cTn id="71" dur="1" fill="hold">
                                          <p:stCondLst>
                                            <p:cond delay="499"/>
                                          </p:stCondLst>
                                        </p:cTn>
                                        <p:tgtEl>
                                          <p:spTgt spid="144500"/>
                                        </p:tgtEl>
                                        <p:attrNameLst>
                                          <p:attrName>style.visibility</p:attrName>
                                        </p:attrNameLst>
                                      </p:cBhvr>
                                      <p:to>
                                        <p:strVal val="hidden"/>
                                      </p:to>
                                    </p:set>
                                  </p:childTnLst>
                                </p:cTn>
                              </p:par>
                              <p:par>
                                <p:cTn id="72" presetID="53" presetClass="exit" presetSubtype="32" fill="hold" nodeType="withEffect">
                                  <p:stCondLst>
                                    <p:cond delay="0"/>
                                  </p:stCondLst>
                                  <p:childTnLst>
                                    <p:anim calcmode="lin" valueType="num">
                                      <p:cBhvr>
                                        <p:cTn id="73" dur="500"/>
                                        <p:tgtEl>
                                          <p:spTgt spid="124"/>
                                        </p:tgtEl>
                                        <p:attrNameLst>
                                          <p:attrName>ppt_w</p:attrName>
                                        </p:attrNameLst>
                                      </p:cBhvr>
                                      <p:tavLst>
                                        <p:tav tm="0">
                                          <p:val>
                                            <p:strVal val="ppt_w"/>
                                          </p:val>
                                        </p:tav>
                                        <p:tav tm="100000">
                                          <p:val>
                                            <p:fltVal val="0"/>
                                          </p:val>
                                        </p:tav>
                                      </p:tavLst>
                                    </p:anim>
                                    <p:anim calcmode="lin" valueType="num">
                                      <p:cBhvr>
                                        <p:cTn id="74" dur="500"/>
                                        <p:tgtEl>
                                          <p:spTgt spid="124"/>
                                        </p:tgtEl>
                                        <p:attrNameLst>
                                          <p:attrName>ppt_h</p:attrName>
                                        </p:attrNameLst>
                                      </p:cBhvr>
                                      <p:tavLst>
                                        <p:tav tm="0">
                                          <p:val>
                                            <p:strVal val="ppt_h"/>
                                          </p:val>
                                        </p:tav>
                                        <p:tav tm="100000">
                                          <p:val>
                                            <p:fltVal val="0"/>
                                          </p:val>
                                        </p:tav>
                                      </p:tavLst>
                                    </p:anim>
                                    <p:animEffect transition="out" filter="fade">
                                      <p:cBhvr>
                                        <p:cTn id="75" dur="500"/>
                                        <p:tgtEl>
                                          <p:spTgt spid="124"/>
                                        </p:tgtEl>
                                      </p:cBhvr>
                                    </p:animEffect>
                                    <p:set>
                                      <p:cBhvr>
                                        <p:cTn id="76" dur="1" fill="hold">
                                          <p:stCondLst>
                                            <p:cond delay="499"/>
                                          </p:stCondLst>
                                        </p:cTn>
                                        <p:tgtEl>
                                          <p:spTgt spid="124"/>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53" presetClass="exit" presetSubtype="32" fill="hold" grpId="0" nodeType="clickEffect">
                                  <p:stCondLst>
                                    <p:cond delay="0"/>
                                  </p:stCondLst>
                                  <p:childTnLst>
                                    <p:anim calcmode="lin" valueType="num">
                                      <p:cBhvr>
                                        <p:cTn id="80" dur="500"/>
                                        <p:tgtEl>
                                          <p:spTgt spid="151"/>
                                        </p:tgtEl>
                                        <p:attrNameLst>
                                          <p:attrName>ppt_w</p:attrName>
                                        </p:attrNameLst>
                                      </p:cBhvr>
                                      <p:tavLst>
                                        <p:tav tm="0">
                                          <p:val>
                                            <p:strVal val="ppt_w"/>
                                          </p:val>
                                        </p:tav>
                                        <p:tav tm="100000">
                                          <p:val>
                                            <p:fltVal val="0"/>
                                          </p:val>
                                        </p:tav>
                                      </p:tavLst>
                                    </p:anim>
                                    <p:anim calcmode="lin" valueType="num">
                                      <p:cBhvr>
                                        <p:cTn id="81" dur="500"/>
                                        <p:tgtEl>
                                          <p:spTgt spid="151"/>
                                        </p:tgtEl>
                                        <p:attrNameLst>
                                          <p:attrName>ppt_h</p:attrName>
                                        </p:attrNameLst>
                                      </p:cBhvr>
                                      <p:tavLst>
                                        <p:tav tm="0">
                                          <p:val>
                                            <p:strVal val="ppt_h"/>
                                          </p:val>
                                        </p:tav>
                                        <p:tav tm="100000">
                                          <p:val>
                                            <p:fltVal val="0"/>
                                          </p:val>
                                        </p:tav>
                                      </p:tavLst>
                                    </p:anim>
                                    <p:animEffect transition="out" filter="fade">
                                      <p:cBhvr>
                                        <p:cTn id="82" dur="500"/>
                                        <p:tgtEl>
                                          <p:spTgt spid="151"/>
                                        </p:tgtEl>
                                      </p:cBhvr>
                                    </p:animEffect>
                                    <p:set>
                                      <p:cBhvr>
                                        <p:cTn id="83" dur="1" fill="hold">
                                          <p:stCondLst>
                                            <p:cond delay="499"/>
                                          </p:stCondLst>
                                        </p:cTn>
                                        <p:tgtEl>
                                          <p:spTgt spid="15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500" grpId="0" animBg="1"/>
      <p:bldP spid="151" grpId="0" animBg="1"/>
      <p:bldP spid="144497" grpId="0" animBg="1"/>
      <p:bldP spid="153" grpId="0" animBg="1"/>
      <p:bldP spid="180232" grpId="0" animBg="1"/>
      <p:bldP spid="180232" grpId="1" animBg="1"/>
      <p:bldP spid="200" grpId="0" animBg="1"/>
      <p:bldP spid="201" grpId="0" animBg="1"/>
      <p:bldP spid="205" grpId="0" animBg="1"/>
      <p:bldP spid="159"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ChangeArrowheads="1"/>
          </p:cNvSpPr>
          <p:nvPr>
            <p:ph type="title"/>
          </p:nvPr>
        </p:nvSpPr>
        <p:spPr>
          <a:xfrm>
            <a:off x="1007533" y="357718"/>
            <a:ext cx="10574867" cy="478367"/>
          </a:xfrm>
        </p:spPr>
        <p:txBody>
          <a:bodyPr/>
          <a:lstStyle/>
          <a:p>
            <a:pPr eaLnBrk="1" hangingPunct="1"/>
            <a:r>
              <a:rPr lang="zh-CN" altLang="en-US" sz="400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例</a:t>
            </a:r>
          </a:p>
        </p:txBody>
      </p:sp>
      <p:grpSp>
        <p:nvGrpSpPr>
          <p:cNvPr id="2" name="组合 2"/>
          <p:cNvGrpSpPr>
            <a:grpSpLocks/>
          </p:cNvGrpSpPr>
          <p:nvPr/>
        </p:nvGrpSpPr>
        <p:grpSpPr bwMode="auto">
          <a:xfrm>
            <a:off x="5954185" y="-21167"/>
            <a:ext cx="6286500" cy="6064251"/>
            <a:chOff x="4465638" y="-15875"/>
            <a:chExt cx="4714874" cy="4548188"/>
          </a:xfrm>
        </p:grpSpPr>
        <p:sp>
          <p:nvSpPr>
            <p:cNvPr id="122885" name="Rectangle 54"/>
            <p:cNvSpPr>
              <a:spLocks noChangeArrowheads="1"/>
            </p:cNvSpPr>
            <p:nvPr/>
          </p:nvSpPr>
          <p:spPr bwMode="auto">
            <a:xfrm>
              <a:off x="7108911" y="2277971"/>
              <a:ext cx="2035089" cy="361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r>
                <a:rPr lang="en-US" altLang="zh-CN" sz="2400" i="1">
                  <a:solidFill>
                    <a:srgbClr val="000000"/>
                  </a:solidFill>
                  <a:ea typeface="宋体" panose="02010600030101010101" pitchFamily="2" charset="-122"/>
                  <a:cs typeface="Times New Roman" panose="02020603050405020304" pitchFamily="18" charset="0"/>
                </a:rPr>
                <a:t>k             </a:t>
              </a:r>
              <a:r>
                <a:rPr lang="en-US" altLang="zh-CN" sz="2400">
                  <a:solidFill>
                    <a:srgbClr val="000000"/>
                  </a:solidFill>
                  <a:ea typeface="宋体" panose="02010600030101010101" pitchFamily="2" charset="-122"/>
                  <a:cs typeface="Times New Roman" panose="02020603050405020304" pitchFamily="18" charset="0"/>
                </a:rPr>
                <a:t>int  0</a:t>
              </a:r>
            </a:p>
          </p:txBody>
        </p:sp>
        <p:sp>
          <p:nvSpPr>
            <p:cNvPr id="122886" name="Rectangle 55"/>
            <p:cNvSpPr>
              <a:spLocks noChangeArrowheads="1"/>
            </p:cNvSpPr>
            <p:nvPr/>
          </p:nvSpPr>
          <p:spPr bwMode="auto">
            <a:xfrm>
              <a:off x="7108910" y="2562088"/>
              <a:ext cx="2035089" cy="390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r>
                <a:rPr lang="en-US" altLang="zh-CN" sz="2400" i="1">
                  <a:solidFill>
                    <a:srgbClr val="000000"/>
                  </a:solidFill>
                  <a:ea typeface="宋体" panose="02010600030101010101" pitchFamily="2" charset="-122"/>
                  <a:cs typeface="Times New Roman" panose="02020603050405020304" pitchFamily="18" charset="0"/>
                </a:rPr>
                <a:t>v             </a:t>
              </a:r>
              <a:r>
                <a:rPr lang="en-US" altLang="zh-CN" sz="2400">
                  <a:solidFill>
                    <a:srgbClr val="000000"/>
                  </a:solidFill>
                  <a:ea typeface="宋体" panose="02010600030101010101" pitchFamily="2" charset="-122"/>
                  <a:cs typeface="Times New Roman" panose="02020603050405020304" pitchFamily="18" charset="0"/>
                </a:rPr>
                <a:t>int  4</a:t>
              </a:r>
            </a:p>
          </p:txBody>
        </p:sp>
        <p:sp>
          <p:nvSpPr>
            <p:cNvPr id="122887" name="Rectangle 68"/>
            <p:cNvSpPr>
              <a:spLocks noChangeArrowheads="1"/>
            </p:cNvSpPr>
            <p:nvPr/>
          </p:nvSpPr>
          <p:spPr bwMode="auto">
            <a:xfrm>
              <a:off x="7559744" y="4168833"/>
              <a:ext cx="1620768" cy="363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r>
                <a:rPr lang="en-US" altLang="zh-CN" sz="2400" i="1">
                  <a:solidFill>
                    <a:srgbClr val="000000"/>
                  </a:solidFill>
                  <a:ea typeface="宋体" panose="02010600030101010101" pitchFamily="2" charset="-122"/>
                  <a:cs typeface="Times New Roman" panose="02020603050405020304" pitchFamily="18" charset="0"/>
                </a:rPr>
                <a:t>j      </a:t>
              </a:r>
              <a:r>
                <a:rPr lang="en-US" altLang="zh-CN" sz="2400">
                  <a:solidFill>
                    <a:srgbClr val="000000"/>
                  </a:solidFill>
                  <a:ea typeface="宋体" panose="02010600030101010101" pitchFamily="2" charset="-122"/>
                  <a:cs typeface="Times New Roman" panose="02020603050405020304" pitchFamily="18" charset="0"/>
                </a:rPr>
                <a:t>int      4</a:t>
              </a:r>
            </a:p>
          </p:txBody>
        </p:sp>
        <p:sp>
          <p:nvSpPr>
            <p:cNvPr id="122888" name="Rectangle 67"/>
            <p:cNvSpPr>
              <a:spLocks noChangeArrowheads="1"/>
            </p:cNvSpPr>
            <p:nvPr/>
          </p:nvSpPr>
          <p:spPr bwMode="auto">
            <a:xfrm>
              <a:off x="7559744" y="3859319"/>
              <a:ext cx="1458850" cy="363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r>
                <a:rPr lang="en-US" altLang="zh-CN" sz="2400" i="1">
                  <a:solidFill>
                    <a:srgbClr val="000000"/>
                  </a:solidFill>
                  <a:ea typeface="宋体" panose="02010600030101010101" pitchFamily="2" charset="-122"/>
                  <a:cs typeface="Times New Roman" panose="02020603050405020304" pitchFamily="18" charset="0"/>
                </a:rPr>
                <a:t>i      </a:t>
              </a:r>
              <a:r>
                <a:rPr lang="en-US" altLang="zh-CN" sz="2400">
                  <a:solidFill>
                    <a:srgbClr val="000000"/>
                  </a:solidFill>
                  <a:ea typeface="宋体" panose="02010600030101010101" pitchFamily="2" charset="-122"/>
                  <a:cs typeface="Times New Roman" panose="02020603050405020304" pitchFamily="18" charset="0"/>
                </a:rPr>
                <a:t>int      0</a:t>
              </a:r>
            </a:p>
          </p:txBody>
        </p:sp>
        <p:sp>
          <p:nvSpPr>
            <p:cNvPr id="122889" name="Line 2"/>
            <p:cNvSpPr>
              <a:spLocks noChangeShapeType="1"/>
            </p:cNvSpPr>
            <p:nvPr/>
          </p:nvSpPr>
          <p:spPr bwMode="auto">
            <a:xfrm>
              <a:off x="4489326" y="1027296"/>
              <a:ext cx="1587" cy="178565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endParaRPr lang="zh-CN" altLang="en-US" sz="2400">
                <a:solidFill>
                  <a:prstClr val="black"/>
                </a:solidFill>
              </a:endParaRPr>
            </a:p>
          </p:txBody>
        </p:sp>
        <p:sp>
          <p:nvSpPr>
            <p:cNvPr id="122890" name="Line 3"/>
            <p:cNvSpPr>
              <a:spLocks noChangeShapeType="1"/>
            </p:cNvSpPr>
            <p:nvPr/>
          </p:nvSpPr>
          <p:spPr bwMode="auto">
            <a:xfrm>
              <a:off x="6140057" y="1027296"/>
              <a:ext cx="0" cy="176026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endParaRPr lang="zh-CN" altLang="en-US" sz="2400">
                <a:solidFill>
                  <a:prstClr val="black"/>
                </a:solidFill>
              </a:endParaRPr>
            </a:p>
          </p:txBody>
        </p:sp>
        <p:sp>
          <p:nvSpPr>
            <p:cNvPr id="122891" name="Line 4"/>
            <p:cNvSpPr>
              <a:spLocks noChangeShapeType="1"/>
            </p:cNvSpPr>
            <p:nvPr/>
          </p:nvSpPr>
          <p:spPr bwMode="auto">
            <a:xfrm flipV="1">
              <a:off x="4490913" y="2784951"/>
              <a:ext cx="198642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endParaRPr lang="zh-CN" altLang="en-US" sz="2400">
                <a:solidFill>
                  <a:prstClr val="black"/>
                </a:solidFill>
              </a:endParaRPr>
            </a:p>
          </p:txBody>
        </p:sp>
        <p:sp>
          <p:nvSpPr>
            <p:cNvPr id="122892" name="Line 5"/>
            <p:cNvSpPr>
              <a:spLocks noChangeShapeType="1"/>
            </p:cNvSpPr>
            <p:nvPr/>
          </p:nvSpPr>
          <p:spPr bwMode="auto">
            <a:xfrm>
              <a:off x="4490913" y="2489723"/>
              <a:ext cx="19737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endParaRPr lang="zh-CN" altLang="en-US" sz="2400">
                <a:solidFill>
                  <a:prstClr val="black"/>
                </a:solidFill>
              </a:endParaRPr>
            </a:p>
          </p:txBody>
        </p:sp>
        <p:sp>
          <p:nvSpPr>
            <p:cNvPr id="122893" name="Line 6"/>
            <p:cNvSpPr>
              <a:spLocks noChangeShapeType="1"/>
            </p:cNvSpPr>
            <p:nvPr/>
          </p:nvSpPr>
          <p:spPr bwMode="auto">
            <a:xfrm flipV="1">
              <a:off x="4478213" y="2200273"/>
              <a:ext cx="19864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endParaRPr lang="zh-CN" altLang="en-US" sz="2400">
                <a:solidFill>
                  <a:prstClr val="black"/>
                </a:solidFill>
              </a:endParaRPr>
            </a:p>
          </p:txBody>
        </p:sp>
        <p:sp>
          <p:nvSpPr>
            <p:cNvPr id="122894" name="Line 7"/>
            <p:cNvSpPr>
              <a:spLocks noChangeShapeType="1"/>
            </p:cNvSpPr>
            <p:nvPr/>
          </p:nvSpPr>
          <p:spPr bwMode="auto">
            <a:xfrm flipV="1">
              <a:off x="4503612" y="1924093"/>
              <a:ext cx="1977941" cy="158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endParaRPr lang="zh-CN" altLang="en-US" sz="2400">
                <a:solidFill>
                  <a:prstClr val="black"/>
                </a:solidFill>
              </a:endParaRPr>
            </a:p>
          </p:txBody>
        </p:sp>
        <p:sp>
          <p:nvSpPr>
            <p:cNvPr id="122895" name="Line 8"/>
            <p:cNvSpPr>
              <a:spLocks noChangeShapeType="1"/>
            </p:cNvSpPr>
            <p:nvPr/>
          </p:nvSpPr>
          <p:spPr bwMode="auto">
            <a:xfrm>
              <a:off x="4502025" y="1633625"/>
              <a:ext cx="2020800" cy="158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endParaRPr lang="zh-CN" altLang="en-US" sz="2400">
                <a:solidFill>
                  <a:prstClr val="black"/>
                </a:solidFill>
              </a:endParaRPr>
            </a:p>
          </p:txBody>
        </p:sp>
        <p:sp>
          <p:nvSpPr>
            <p:cNvPr id="122896" name="Line 9"/>
            <p:cNvSpPr>
              <a:spLocks noChangeShapeType="1"/>
            </p:cNvSpPr>
            <p:nvPr/>
          </p:nvSpPr>
          <p:spPr bwMode="auto">
            <a:xfrm flipV="1">
              <a:off x="4490913" y="1338397"/>
              <a:ext cx="200916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endParaRPr lang="zh-CN" altLang="en-US" sz="2400">
                <a:solidFill>
                  <a:prstClr val="black"/>
                </a:solidFill>
              </a:endParaRPr>
            </a:p>
          </p:txBody>
        </p:sp>
        <p:sp>
          <p:nvSpPr>
            <p:cNvPr id="122897" name="Rectangle 10"/>
            <p:cNvSpPr>
              <a:spLocks noChangeArrowheads="1"/>
            </p:cNvSpPr>
            <p:nvPr/>
          </p:nvSpPr>
          <p:spPr bwMode="auto">
            <a:xfrm>
              <a:off x="4916344" y="976504"/>
              <a:ext cx="1738457" cy="361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r>
                <a:rPr lang="en-US" altLang="zh-CN" sz="2400" i="1">
                  <a:solidFill>
                    <a:srgbClr val="000000"/>
                  </a:solidFill>
                  <a:ea typeface="宋体" panose="02010600030101010101" pitchFamily="2" charset="-122"/>
                  <a:cs typeface="Times New Roman" panose="02020603050405020304" pitchFamily="18" charset="0"/>
                </a:rPr>
                <a:t>header          </a:t>
              </a:r>
              <a:r>
                <a:rPr lang="en-US" altLang="zh-CN" sz="2400">
                  <a:solidFill>
                    <a:srgbClr val="000000"/>
                  </a:solidFill>
                  <a:ea typeface="宋体" panose="02010600030101010101" pitchFamily="2" charset="-122"/>
                  <a:cs typeface="Times New Roman" panose="02020603050405020304" pitchFamily="18" charset="0"/>
                </a:rPr>
                <a:t>48</a:t>
              </a:r>
            </a:p>
          </p:txBody>
        </p:sp>
        <p:sp>
          <p:nvSpPr>
            <p:cNvPr id="122898" name="Rectangle 11"/>
            <p:cNvSpPr>
              <a:spLocks noChangeArrowheads="1"/>
            </p:cNvSpPr>
            <p:nvPr/>
          </p:nvSpPr>
          <p:spPr bwMode="auto">
            <a:xfrm>
              <a:off x="4860213" y="703497"/>
              <a:ext cx="1168351" cy="363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a:r>
                <a:rPr lang="en-US" altLang="zh-CN" sz="2800" i="1">
                  <a:solidFill>
                    <a:srgbClr val="000000"/>
                  </a:solidFill>
                  <a:ea typeface="宋体" panose="02010600030101010101" pitchFamily="2" charset="-122"/>
                  <a:cs typeface="Times New Roman" panose="02020603050405020304" pitchFamily="18" charset="0"/>
                </a:rPr>
                <a:t>sort</a:t>
              </a:r>
            </a:p>
          </p:txBody>
        </p:sp>
        <p:sp>
          <p:nvSpPr>
            <p:cNvPr id="122899" name="Line 12"/>
            <p:cNvSpPr>
              <a:spLocks noChangeShapeType="1"/>
            </p:cNvSpPr>
            <p:nvPr/>
          </p:nvSpPr>
          <p:spPr bwMode="auto">
            <a:xfrm flipV="1">
              <a:off x="4502024" y="1025709"/>
              <a:ext cx="2020801"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endParaRPr lang="zh-CN" altLang="en-US" sz="2400">
                <a:solidFill>
                  <a:prstClr val="black"/>
                </a:solidFill>
              </a:endParaRPr>
            </a:p>
          </p:txBody>
        </p:sp>
        <p:sp>
          <p:nvSpPr>
            <p:cNvPr id="122900" name="Line 13"/>
            <p:cNvSpPr>
              <a:spLocks noChangeShapeType="1"/>
            </p:cNvSpPr>
            <p:nvPr/>
          </p:nvSpPr>
          <p:spPr bwMode="auto">
            <a:xfrm>
              <a:off x="4867135" y="1041582"/>
              <a:ext cx="0" cy="28411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endParaRPr lang="zh-CN" altLang="en-US" sz="2400">
                <a:solidFill>
                  <a:prstClr val="black"/>
                </a:solidFill>
              </a:endParaRPr>
            </a:p>
          </p:txBody>
        </p:sp>
        <p:sp>
          <p:nvSpPr>
            <p:cNvPr id="122901" name="Line 14"/>
            <p:cNvSpPr>
              <a:spLocks noChangeShapeType="1"/>
            </p:cNvSpPr>
            <p:nvPr/>
          </p:nvSpPr>
          <p:spPr bwMode="auto">
            <a:xfrm>
              <a:off x="5564018" y="1314266"/>
              <a:ext cx="0" cy="14634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endParaRPr lang="zh-CN" altLang="en-US" sz="2400">
                <a:solidFill>
                  <a:prstClr val="black"/>
                </a:solidFill>
              </a:endParaRPr>
            </a:p>
          </p:txBody>
        </p:sp>
        <p:sp>
          <p:nvSpPr>
            <p:cNvPr id="122902" name="Rectangle 15"/>
            <p:cNvSpPr>
              <a:spLocks noChangeArrowheads="1"/>
            </p:cNvSpPr>
            <p:nvPr/>
          </p:nvSpPr>
          <p:spPr bwMode="auto">
            <a:xfrm>
              <a:off x="7092367" y="-15875"/>
              <a:ext cx="1428690" cy="428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a:r>
                <a:rPr lang="en-US" altLang="zh-CN" sz="2800" i="1">
                  <a:solidFill>
                    <a:srgbClr val="000000"/>
                  </a:solidFill>
                  <a:ea typeface="宋体" panose="02010600030101010101" pitchFamily="2" charset="-122"/>
                  <a:cs typeface="Times New Roman" panose="02020603050405020304" pitchFamily="18" charset="0"/>
                </a:rPr>
                <a:t>readarrary</a:t>
              </a:r>
            </a:p>
          </p:txBody>
        </p:sp>
        <p:sp>
          <p:nvSpPr>
            <p:cNvPr id="122903" name="Rectangle 25"/>
            <p:cNvSpPr>
              <a:spLocks noChangeArrowheads="1"/>
            </p:cNvSpPr>
            <p:nvPr/>
          </p:nvSpPr>
          <p:spPr bwMode="auto">
            <a:xfrm>
              <a:off x="4484563" y="1282844"/>
              <a:ext cx="2038263" cy="361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r>
                <a:rPr lang="en-US" altLang="zh-CN" sz="2400" i="1">
                  <a:solidFill>
                    <a:srgbClr val="000000"/>
                  </a:solidFill>
                  <a:ea typeface="宋体" panose="02010600030101010101" pitchFamily="2" charset="-122"/>
                  <a:cs typeface="Times New Roman" panose="02020603050405020304" pitchFamily="18" charset="0"/>
                </a:rPr>
                <a:t>a                </a:t>
              </a:r>
              <a:r>
                <a:rPr lang="en-US" altLang="zh-CN" sz="2400">
                  <a:solidFill>
                    <a:srgbClr val="000000"/>
                  </a:solidFill>
                  <a:ea typeface="宋体" panose="02010600030101010101" pitchFamily="2" charset="-122"/>
                  <a:cs typeface="Times New Roman" panose="02020603050405020304" pitchFamily="18" charset="0"/>
                </a:rPr>
                <a:t>array  0</a:t>
              </a:r>
            </a:p>
          </p:txBody>
        </p:sp>
        <p:sp>
          <p:nvSpPr>
            <p:cNvPr id="122904" name="Rectangle 26"/>
            <p:cNvSpPr>
              <a:spLocks noChangeArrowheads="1"/>
            </p:cNvSpPr>
            <p:nvPr/>
          </p:nvSpPr>
          <p:spPr bwMode="auto">
            <a:xfrm>
              <a:off x="4501480" y="1585513"/>
              <a:ext cx="2070606" cy="363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r>
                <a:rPr lang="en-US" altLang="zh-CN" sz="2400" i="1">
                  <a:solidFill>
                    <a:srgbClr val="000000"/>
                  </a:solidFill>
                  <a:ea typeface="宋体" panose="02010600030101010101" pitchFamily="2" charset="-122"/>
                  <a:cs typeface="Times New Roman" panose="02020603050405020304" pitchFamily="18" charset="0"/>
                </a:rPr>
                <a:t>x                 </a:t>
              </a:r>
              <a:r>
                <a:rPr lang="en-US" altLang="zh-CN" sz="2400">
                  <a:solidFill>
                    <a:srgbClr val="000000"/>
                  </a:solidFill>
                  <a:ea typeface="宋体" panose="02010600030101010101" pitchFamily="2" charset="-122"/>
                  <a:cs typeface="Times New Roman" panose="02020603050405020304" pitchFamily="18" charset="0"/>
                </a:rPr>
                <a:t>int     44</a:t>
              </a:r>
            </a:p>
          </p:txBody>
        </p:sp>
        <p:sp>
          <p:nvSpPr>
            <p:cNvPr id="122905" name="Rectangle 28"/>
            <p:cNvSpPr>
              <a:spLocks noChangeArrowheads="1"/>
            </p:cNvSpPr>
            <p:nvPr/>
          </p:nvSpPr>
          <p:spPr bwMode="auto">
            <a:xfrm>
              <a:off x="4465638" y="1835206"/>
              <a:ext cx="1314394" cy="361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r>
                <a:rPr lang="en-US" altLang="zh-CN" sz="2400" i="1">
                  <a:solidFill>
                    <a:srgbClr val="000000"/>
                  </a:solidFill>
                  <a:ea typeface="宋体" panose="02010600030101010101" pitchFamily="2" charset="-122"/>
                  <a:cs typeface="Times New Roman" panose="02020603050405020304" pitchFamily="18" charset="0"/>
                </a:rPr>
                <a:t>readarray</a:t>
              </a:r>
            </a:p>
          </p:txBody>
        </p:sp>
        <p:sp>
          <p:nvSpPr>
            <p:cNvPr id="122906" name="Rectangle 31"/>
            <p:cNvSpPr>
              <a:spLocks noChangeArrowheads="1"/>
            </p:cNvSpPr>
            <p:nvPr/>
          </p:nvSpPr>
          <p:spPr bwMode="auto">
            <a:xfrm>
              <a:off x="7169582" y="970179"/>
              <a:ext cx="1271534" cy="40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a:r>
                <a:rPr lang="en-US" altLang="zh-CN" sz="2800" i="1">
                  <a:solidFill>
                    <a:srgbClr val="000000"/>
                  </a:solidFill>
                  <a:ea typeface="宋体" panose="02010600030101010101" pitchFamily="2" charset="-122"/>
                  <a:cs typeface="Times New Roman" panose="02020603050405020304" pitchFamily="18" charset="0"/>
                </a:rPr>
                <a:t>exchange</a:t>
              </a:r>
            </a:p>
          </p:txBody>
        </p:sp>
        <p:sp>
          <p:nvSpPr>
            <p:cNvPr id="122907" name="Line 32"/>
            <p:cNvSpPr>
              <a:spLocks noChangeShapeType="1"/>
            </p:cNvSpPr>
            <p:nvPr/>
          </p:nvSpPr>
          <p:spPr bwMode="auto">
            <a:xfrm>
              <a:off x="7090260" y="1375449"/>
              <a:ext cx="0" cy="2920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endParaRPr lang="zh-CN" altLang="en-US" sz="2400">
                <a:solidFill>
                  <a:prstClr val="black"/>
                </a:solidFill>
              </a:endParaRPr>
            </a:p>
          </p:txBody>
        </p:sp>
        <p:sp>
          <p:nvSpPr>
            <p:cNvPr id="122908" name="Line 33"/>
            <p:cNvSpPr>
              <a:spLocks noChangeShapeType="1"/>
            </p:cNvSpPr>
            <p:nvPr/>
          </p:nvSpPr>
          <p:spPr bwMode="auto">
            <a:xfrm>
              <a:off x="8321661" y="1375449"/>
              <a:ext cx="0" cy="32221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endParaRPr lang="zh-CN" altLang="en-US" sz="2400">
                <a:solidFill>
                  <a:prstClr val="black"/>
                </a:solidFill>
              </a:endParaRPr>
            </a:p>
          </p:txBody>
        </p:sp>
        <p:sp>
          <p:nvSpPr>
            <p:cNvPr id="122909" name="Line 34"/>
            <p:cNvSpPr>
              <a:spLocks noChangeShapeType="1"/>
            </p:cNvSpPr>
            <p:nvPr/>
          </p:nvSpPr>
          <p:spPr bwMode="auto">
            <a:xfrm>
              <a:off x="7091847" y="1684961"/>
              <a:ext cx="119533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endParaRPr lang="zh-CN" altLang="en-US" sz="2400">
                <a:solidFill>
                  <a:prstClr val="black"/>
                </a:solidFill>
              </a:endParaRPr>
            </a:p>
          </p:txBody>
        </p:sp>
        <p:sp>
          <p:nvSpPr>
            <p:cNvPr id="122910" name="Rectangle 35"/>
            <p:cNvSpPr>
              <a:spLocks noChangeArrowheads="1"/>
            </p:cNvSpPr>
            <p:nvPr/>
          </p:nvSpPr>
          <p:spPr bwMode="auto">
            <a:xfrm>
              <a:off x="7313591" y="1323070"/>
              <a:ext cx="1078362" cy="363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r>
                <a:rPr lang="en-US" altLang="zh-CN" sz="2400" i="1">
                  <a:solidFill>
                    <a:srgbClr val="000000"/>
                  </a:solidFill>
                  <a:ea typeface="宋体" panose="02010600030101010101" pitchFamily="2" charset="-122"/>
                  <a:cs typeface="Times New Roman" panose="02020603050405020304" pitchFamily="18" charset="0"/>
                </a:rPr>
                <a:t>header  </a:t>
              </a:r>
              <a:r>
                <a:rPr lang="en-US" altLang="zh-CN" sz="2800">
                  <a:solidFill>
                    <a:srgbClr val="000000"/>
                  </a:solidFill>
                  <a:ea typeface="宋体" panose="02010600030101010101" pitchFamily="2" charset="-122"/>
                  <a:cs typeface="Times New Roman" panose="02020603050405020304" pitchFamily="18" charset="0"/>
                </a:rPr>
                <a:t>0</a:t>
              </a:r>
            </a:p>
          </p:txBody>
        </p:sp>
        <p:sp>
          <p:nvSpPr>
            <p:cNvPr id="122911" name="Line 36"/>
            <p:cNvSpPr>
              <a:spLocks noChangeShapeType="1"/>
            </p:cNvSpPr>
            <p:nvPr/>
          </p:nvSpPr>
          <p:spPr bwMode="auto">
            <a:xfrm flipV="1">
              <a:off x="7104547" y="1373861"/>
              <a:ext cx="1217114" cy="158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endParaRPr lang="zh-CN" altLang="en-US" sz="2400">
                <a:solidFill>
                  <a:prstClr val="black"/>
                </a:solidFill>
              </a:endParaRPr>
            </a:p>
          </p:txBody>
        </p:sp>
        <p:sp>
          <p:nvSpPr>
            <p:cNvPr id="122912" name="Line 37"/>
            <p:cNvSpPr>
              <a:spLocks noChangeShapeType="1"/>
            </p:cNvSpPr>
            <p:nvPr/>
          </p:nvSpPr>
          <p:spPr bwMode="auto">
            <a:xfrm>
              <a:off x="7313591" y="1389734"/>
              <a:ext cx="0" cy="28411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endParaRPr lang="zh-CN" altLang="en-US" sz="2400">
                <a:solidFill>
                  <a:prstClr val="black"/>
                </a:solidFill>
              </a:endParaRPr>
            </a:p>
          </p:txBody>
        </p:sp>
        <p:sp>
          <p:nvSpPr>
            <p:cNvPr id="122913" name="Rectangle 39"/>
            <p:cNvSpPr>
              <a:spLocks noChangeArrowheads="1"/>
            </p:cNvSpPr>
            <p:nvPr/>
          </p:nvSpPr>
          <p:spPr bwMode="auto">
            <a:xfrm>
              <a:off x="4465638" y="2132022"/>
              <a:ext cx="1260422" cy="363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r>
                <a:rPr lang="en-US" altLang="zh-CN" sz="2400" i="1">
                  <a:solidFill>
                    <a:srgbClr val="000000"/>
                  </a:solidFill>
                  <a:ea typeface="宋体" panose="02010600030101010101" pitchFamily="2" charset="-122"/>
                  <a:cs typeface="Times New Roman" panose="02020603050405020304" pitchFamily="18" charset="0"/>
                </a:rPr>
                <a:t>exchange</a:t>
              </a:r>
            </a:p>
          </p:txBody>
        </p:sp>
        <p:sp>
          <p:nvSpPr>
            <p:cNvPr id="122914" name="Line 42"/>
            <p:cNvSpPr>
              <a:spLocks noChangeShapeType="1"/>
            </p:cNvSpPr>
            <p:nvPr/>
          </p:nvSpPr>
          <p:spPr bwMode="auto">
            <a:xfrm>
              <a:off x="7058113" y="1997027"/>
              <a:ext cx="1587" cy="117932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endParaRPr lang="zh-CN" altLang="en-US" sz="2400">
                <a:solidFill>
                  <a:prstClr val="black"/>
                </a:solidFill>
              </a:endParaRPr>
            </a:p>
          </p:txBody>
        </p:sp>
        <p:sp>
          <p:nvSpPr>
            <p:cNvPr id="122915" name="Line 43"/>
            <p:cNvSpPr>
              <a:spLocks noChangeShapeType="1"/>
            </p:cNvSpPr>
            <p:nvPr/>
          </p:nvSpPr>
          <p:spPr bwMode="auto">
            <a:xfrm flipH="1">
              <a:off x="8694756" y="1995440"/>
              <a:ext cx="4763" cy="119678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endParaRPr lang="zh-CN" altLang="en-US" sz="2400">
                <a:solidFill>
                  <a:prstClr val="black"/>
                </a:solidFill>
              </a:endParaRPr>
            </a:p>
          </p:txBody>
        </p:sp>
        <p:sp>
          <p:nvSpPr>
            <p:cNvPr id="122916" name="Line 44"/>
            <p:cNvSpPr>
              <a:spLocks noChangeShapeType="1"/>
            </p:cNvSpPr>
            <p:nvPr/>
          </p:nvSpPr>
          <p:spPr bwMode="auto">
            <a:xfrm flipV="1">
              <a:off x="7047001" y="3177941"/>
              <a:ext cx="1639819"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endParaRPr lang="zh-CN" altLang="en-US" sz="2400">
                <a:solidFill>
                  <a:prstClr val="black"/>
                </a:solidFill>
              </a:endParaRPr>
            </a:p>
          </p:txBody>
        </p:sp>
        <p:sp>
          <p:nvSpPr>
            <p:cNvPr id="122917" name="Line 45"/>
            <p:cNvSpPr>
              <a:spLocks noChangeShapeType="1"/>
            </p:cNvSpPr>
            <p:nvPr/>
          </p:nvSpPr>
          <p:spPr bwMode="auto">
            <a:xfrm flipV="1">
              <a:off x="7070813" y="2895410"/>
              <a:ext cx="1642992"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endParaRPr lang="zh-CN" altLang="en-US" sz="2400">
                <a:solidFill>
                  <a:prstClr val="black"/>
                </a:solidFill>
              </a:endParaRPr>
            </a:p>
          </p:txBody>
        </p:sp>
        <p:sp>
          <p:nvSpPr>
            <p:cNvPr id="122918" name="Line 46"/>
            <p:cNvSpPr>
              <a:spLocks noChangeShapeType="1"/>
            </p:cNvSpPr>
            <p:nvPr/>
          </p:nvSpPr>
          <p:spPr bwMode="auto">
            <a:xfrm flipV="1">
              <a:off x="7070813" y="2601770"/>
              <a:ext cx="1639818"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endParaRPr lang="zh-CN" altLang="en-US" sz="2400">
                <a:solidFill>
                  <a:prstClr val="black"/>
                </a:solidFill>
              </a:endParaRPr>
            </a:p>
          </p:txBody>
        </p:sp>
        <p:sp>
          <p:nvSpPr>
            <p:cNvPr id="122919" name="Line 47"/>
            <p:cNvSpPr>
              <a:spLocks noChangeShapeType="1"/>
            </p:cNvSpPr>
            <p:nvPr/>
          </p:nvSpPr>
          <p:spPr bwMode="auto">
            <a:xfrm flipV="1">
              <a:off x="7059700" y="2306541"/>
              <a:ext cx="163981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endParaRPr lang="zh-CN" altLang="en-US" sz="2400">
                <a:solidFill>
                  <a:prstClr val="black"/>
                </a:solidFill>
              </a:endParaRPr>
            </a:p>
          </p:txBody>
        </p:sp>
        <p:sp>
          <p:nvSpPr>
            <p:cNvPr id="122920" name="Rectangle 48"/>
            <p:cNvSpPr>
              <a:spLocks noChangeArrowheads="1"/>
            </p:cNvSpPr>
            <p:nvPr/>
          </p:nvSpPr>
          <p:spPr bwMode="auto">
            <a:xfrm>
              <a:off x="7550217" y="1944649"/>
              <a:ext cx="1304001" cy="361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r>
                <a:rPr lang="en-US" altLang="zh-CN" sz="2400" i="1">
                  <a:solidFill>
                    <a:srgbClr val="000000"/>
                  </a:solidFill>
                  <a:ea typeface="宋体" panose="02010600030101010101" pitchFamily="2" charset="-122"/>
                  <a:cs typeface="Times New Roman" panose="02020603050405020304" pitchFamily="18" charset="0"/>
                </a:rPr>
                <a:t>header  </a:t>
              </a:r>
              <a:r>
                <a:rPr lang="en-US" altLang="zh-CN" sz="2800">
                  <a:solidFill>
                    <a:srgbClr val="000000"/>
                  </a:solidFill>
                  <a:ea typeface="宋体" panose="02010600030101010101" pitchFamily="2" charset="-122"/>
                  <a:cs typeface="Times New Roman" panose="02020603050405020304" pitchFamily="18" charset="0"/>
                </a:rPr>
                <a:t>8</a:t>
              </a:r>
            </a:p>
          </p:txBody>
        </p:sp>
        <p:sp>
          <p:nvSpPr>
            <p:cNvPr id="122921" name="Rectangle 49"/>
            <p:cNvSpPr>
              <a:spLocks noChangeArrowheads="1"/>
            </p:cNvSpPr>
            <p:nvPr/>
          </p:nvSpPr>
          <p:spPr bwMode="auto">
            <a:xfrm>
              <a:off x="7270109" y="1658944"/>
              <a:ext cx="1350906" cy="387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a:r>
                <a:rPr lang="en-US" altLang="zh-CN" sz="2800" i="1">
                  <a:solidFill>
                    <a:srgbClr val="000000"/>
                  </a:solidFill>
                  <a:ea typeface="宋体" panose="02010600030101010101" pitchFamily="2" charset="-122"/>
                  <a:cs typeface="Times New Roman" panose="02020603050405020304" pitchFamily="18" charset="0"/>
                </a:rPr>
                <a:t>quicksort</a:t>
              </a:r>
            </a:p>
          </p:txBody>
        </p:sp>
        <p:sp>
          <p:nvSpPr>
            <p:cNvPr id="122922" name="Line 50"/>
            <p:cNvSpPr>
              <a:spLocks noChangeShapeType="1"/>
            </p:cNvSpPr>
            <p:nvPr/>
          </p:nvSpPr>
          <p:spPr bwMode="auto">
            <a:xfrm flipV="1">
              <a:off x="7070813" y="1995440"/>
              <a:ext cx="1639818"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endParaRPr lang="zh-CN" altLang="en-US" sz="2400">
                <a:solidFill>
                  <a:prstClr val="black"/>
                </a:solidFill>
              </a:endParaRPr>
            </a:p>
          </p:txBody>
        </p:sp>
        <p:sp>
          <p:nvSpPr>
            <p:cNvPr id="122923" name="Line 51"/>
            <p:cNvSpPr>
              <a:spLocks noChangeShapeType="1"/>
            </p:cNvSpPr>
            <p:nvPr/>
          </p:nvSpPr>
          <p:spPr bwMode="auto">
            <a:xfrm>
              <a:off x="7435922" y="2011313"/>
              <a:ext cx="1587" cy="28253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endParaRPr lang="zh-CN" altLang="en-US" sz="2400">
                <a:solidFill>
                  <a:prstClr val="black"/>
                </a:solidFill>
              </a:endParaRPr>
            </a:p>
          </p:txBody>
        </p:sp>
        <p:sp>
          <p:nvSpPr>
            <p:cNvPr id="122924" name="Line 52"/>
            <p:cNvSpPr>
              <a:spLocks noChangeShapeType="1"/>
            </p:cNvSpPr>
            <p:nvPr/>
          </p:nvSpPr>
          <p:spPr bwMode="auto">
            <a:xfrm>
              <a:off x="7990159" y="2330350"/>
              <a:ext cx="0" cy="86028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endParaRPr lang="zh-CN" altLang="en-US" sz="2400">
                <a:solidFill>
                  <a:prstClr val="black"/>
                </a:solidFill>
              </a:endParaRPr>
            </a:p>
          </p:txBody>
        </p:sp>
        <p:sp>
          <p:nvSpPr>
            <p:cNvPr id="122925" name="Line 56"/>
            <p:cNvSpPr>
              <a:spLocks noChangeShapeType="1"/>
            </p:cNvSpPr>
            <p:nvPr/>
          </p:nvSpPr>
          <p:spPr bwMode="auto">
            <a:xfrm flipH="1">
              <a:off x="7507358" y="3589487"/>
              <a:ext cx="0" cy="90314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endParaRPr lang="zh-CN" altLang="en-US" sz="2400">
                <a:solidFill>
                  <a:prstClr val="black"/>
                </a:solidFill>
              </a:endParaRPr>
            </a:p>
          </p:txBody>
        </p:sp>
        <p:sp>
          <p:nvSpPr>
            <p:cNvPr id="122926" name="Line 57"/>
            <p:cNvSpPr>
              <a:spLocks noChangeShapeType="1"/>
            </p:cNvSpPr>
            <p:nvPr/>
          </p:nvSpPr>
          <p:spPr bwMode="auto">
            <a:xfrm flipH="1">
              <a:off x="8802827" y="3589487"/>
              <a:ext cx="0" cy="90314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endParaRPr lang="zh-CN" altLang="en-US" sz="2400">
                <a:solidFill>
                  <a:prstClr val="black"/>
                </a:solidFill>
              </a:endParaRPr>
            </a:p>
          </p:txBody>
        </p:sp>
        <p:sp>
          <p:nvSpPr>
            <p:cNvPr id="122927" name="Line 58"/>
            <p:cNvSpPr>
              <a:spLocks noChangeShapeType="1"/>
            </p:cNvSpPr>
            <p:nvPr/>
          </p:nvSpPr>
          <p:spPr bwMode="auto">
            <a:xfrm>
              <a:off x="7532757" y="4489458"/>
              <a:ext cx="127800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endParaRPr lang="zh-CN" altLang="en-US" sz="2400">
                <a:solidFill>
                  <a:prstClr val="black"/>
                </a:solidFill>
              </a:endParaRPr>
            </a:p>
          </p:txBody>
        </p:sp>
        <p:sp>
          <p:nvSpPr>
            <p:cNvPr id="122928" name="Line 59"/>
            <p:cNvSpPr>
              <a:spLocks noChangeShapeType="1"/>
            </p:cNvSpPr>
            <p:nvPr/>
          </p:nvSpPr>
          <p:spPr bwMode="auto">
            <a:xfrm flipV="1">
              <a:off x="7531171" y="4175605"/>
              <a:ext cx="127959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endParaRPr lang="zh-CN" altLang="en-US" sz="2400">
                <a:solidFill>
                  <a:prstClr val="black"/>
                </a:solidFill>
              </a:endParaRPr>
            </a:p>
          </p:txBody>
        </p:sp>
        <p:sp>
          <p:nvSpPr>
            <p:cNvPr id="122929" name="Line 60"/>
            <p:cNvSpPr>
              <a:spLocks noChangeShapeType="1"/>
            </p:cNvSpPr>
            <p:nvPr/>
          </p:nvSpPr>
          <p:spPr bwMode="auto">
            <a:xfrm flipV="1">
              <a:off x="7520058" y="3883550"/>
              <a:ext cx="129070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endParaRPr lang="zh-CN" altLang="en-US" sz="2400">
                <a:solidFill>
                  <a:prstClr val="black"/>
                </a:solidFill>
              </a:endParaRPr>
            </a:p>
          </p:txBody>
        </p:sp>
        <p:sp>
          <p:nvSpPr>
            <p:cNvPr id="122930" name="Rectangle 61"/>
            <p:cNvSpPr>
              <a:spLocks noChangeArrowheads="1"/>
            </p:cNvSpPr>
            <p:nvPr/>
          </p:nvSpPr>
          <p:spPr bwMode="auto">
            <a:xfrm>
              <a:off x="7794758" y="3537108"/>
              <a:ext cx="1188914" cy="361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r>
                <a:rPr lang="en-US" altLang="zh-CN" sz="2400" i="1">
                  <a:solidFill>
                    <a:srgbClr val="000000"/>
                  </a:solidFill>
                  <a:ea typeface="宋体" panose="02010600030101010101" pitchFamily="2" charset="-122"/>
                  <a:cs typeface="Times New Roman" panose="02020603050405020304" pitchFamily="18" charset="0"/>
                </a:rPr>
                <a:t>header  </a:t>
              </a:r>
              <a:r>
                <a:rPr lang="en-US" altLang="zh-CN" sz="2800">
                  <a:solidFill>
                    <a:srgbClr val="000000"/>
                  </a:solidFill>
                  <a:ea typeface="宋体" panose="02010600030101010101" pitchFamily="2" charset="-122"/>
                  <a:cs typeface="Times New Roman" panose="02020603050405020304" pitchFamily="18" charset="0"/>
                </a:rPr>
                <a:t>8</a:t>
              </a:r>
            </a:p>
          </p:txBody>
        </p:sp>
        <p:sp>
          <p:nvSpPr>
            <p:cNvPr id="122931" name="Rectangle 62"/>
            <p:cNvSpPr>
              <a:spLocks noChangeArrowheads="1"/>
            </p:cNvSpPr>
            <p:nvPr/>
          </p:nvSpPr>
          <p:spPr bwMode="auto">
            <a:xfrm>
              <a:off x="7680290" y="3252197"/>
              <a:ext cx="1350906" cy="387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a:r>
                <a:rPr lang="en-US" altLang="zh-CN" sz="2800" i="1">
                  <a:solidFill>
                    <a:srgbClr val="000000"/>
                  </a:solidFill>
                  <a:ea typeface="宋体" panose="02010600030101010101" pitchFamily="2" charset="-122"/>
                  <a:cs typeface="Times New Roman" panose="02020603050405020304" pitchFamily="18" charset="0"/>
                </a:rPr>
                <a:t>partition</a:t>
              </a:r>
            </a:p>
          </p:txBody>
        </p:sp>
        <p:sp>
          <p:nvSpPr>
            <p:cNvPr id="122932" name="Line 63"/>
            <p:cNvSpPr>
              <a:spLocks noChangeShapeType="1"/>
            </p:cNvSpPr>
            <p:nvPr/>
          </p:nvSpPr>
          <p:spPr bwMode="auto">
            <a:xfrm>
              <a:off x="7531170" y="3591074"/>
              <a:ext cx="1269945" cy="158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endParaRPr lang="zh-CN" altLang="en-US" sz="2400">
                <a:solidFill>
                  <a:prstClr val="black"/>
                </a:solidFill>
              </a:endParaRPr>
            </a:p>
          </p:txBody>
        </p:sp>
        <p:sp>
          <p:nvSpPr>
            <p:cNvPr id="122933" name="Line 64"/>
            <p:cNvSpPr>
              <a:spLocks noChangeShapeType="1"/>
            </p:cNvSpPr>
            <p:nvPr/>
          </p:nvSpPr>
          <p:spPr bwMode="auto">
            <a:xfrm>
              <a:off x="7794758" y="3603773"/>
              <a:ext cx="1587" cy="28253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endParaRPr lang="zh-CN" altLang="en-US" sz="2400">
                <a:solidFill>
                  <a:prstClr val="black"/>
                </a:solidFill>
              </a:endParaRPr>
            </a:p>
          </p:txBody>
        </p:sp>
        <p:sp>
          <p:nvSpPr>
            <p:cNvPr id="122934" name="Line 65"/>
            <p:cNvSpPr>
              <a:spLocks noChangeShapeType="1"/>
            </p:cNvSpPr>
            <p:nvPr/>
          </p:nvSpPr>
          <p:spPr bwMode="auto">
            <a:xfrm flipH="1">
              <a:off x="7801108" y="3902175"/>
              <a:ext cx="0" cy="57775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endParaRPr lang="zh-CN" altLang="en-US" sz="2400">
                <a:solidFill>
                  <a:prstClr val="black"/>
                </a:solidFill>
              </a:endParaRPr>
            </a:p>
          </p:txBody>
        </p:sp>
        <p:sp>
          <p:nvSpPr>
            <p:cNvPr id="122935" name="Rectangle 69"/>
            <p:cNvSpPr>
              <a:spLocks noChangeArrowheads="1"/>
            </p:cNvSpPr>
            <p:nvPr/>
          </p:nvSpPr>
          <p:spPr bwMode="auto">
            <a:xfrm>
              <a:off x="7054938" y="2817636"/>
              <a:ext cx="1166763" cy="417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r>
                <a:rPr lang="en-US" altLang="zh-CN" sz="2400" i="1">
                  <a:solidFill>
                    <a:srgbClr val="000000"/>
                  </a:solidFill>
                  <a:ea typeface="宋体" panose="02010600030101010101" pitchFamily="2" charset="-122"/>
                  <a:cs typeface="Times New Roman" panose="02020603050405020304" pitchFamily="18" charset="0"/>
                </a:rPr>
                <a:t>partition</a:t>
              </a:r>
            </a:p>
          </p:txBody>
        </p:sp>
        <p:sp>
          <p:nvSpPr>
            <p:cNvPr id="122936" name="Rectangle 72"/>
            <p:cNvSpPr>
              <a:spLocks noChangeArrowheads="1"/>
            </p:cNvSpPr>
            <p:nvPr/>
          </p:nvSpPr>
          <p:spPr bwMode="auto">
            <a:xfrm>
              <a:off x="4465638" y="2417726"/>
              <a:ext cx="1242959" cy="388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r>
                <a:rPr lang="en-US" altLang="zh-CN" sz="2400" i="1">
                  <a:solidFill>
                    <a:srgbClr val="000000"/>
                  </a:solidFill>
                  <a:ea typeface="宋体" panose="02010600030101010101" pitchFamily="2" charset="-122"/>
                  <a:cs typeface="Times New Roman" panose="02020603050405020304" pitchFamily="18" charset="0"/>
                </a:rPr>
                <a:t>quicksort</a:t>
              </a:r>
            </a:p>
          </p:txBody>
        </p:sp>
        <p:sp>
          <p:nvSpPr>
            <p:cNvPr id="239" name="Line 103"/>
            <p:cNvSpPr>
              <a:spLocks noChangeShapeType="1"/>
            </p:cNvSpPr>
            <p:nvPr/>
          </p:nvSpPr>
          <p:spPr bwMode="auto">
            <a:xfrm flipH="1" flipV="1">
              <a:off x="6365875" y="2092325"/>
              <a:ext cx="269875" cy="0"/>
            </a:xfrm>
            <a:prstGeom prst="line">
              <a:avLst/>
            </a:prstGeom>
            <a:noFill/>
            <a:ln w="25400">
              <a:solidFill>
                <a:schemeClr val="tx2">
                  <a:lumMod val="60000"/>
                  <a:lumOff val="40000"/>
                </a:schemeClr>
              </a:solidFill>
              <a:round/>
              <a:headEnd/>
              <a:tailEnd/>
            </a:ln>
          </p:spPr>
          <p:txBody>
            <a:bodyPr lIns="91440" tIns="45720" rIns="91440" bIns="45720"/>
            <a:lstStyle/>
            <a:p>
              <a:pPr>
                <a:defRPr/>
              </a:pPr>
              <a:endParaRPr lang="zh-CN" altLang="en-US" sz="2400">
                <a:solidFill>
                  <a:prstClr val="black"/>
                </a:solidFill>
              </a:endParaRPr>
            </a:p>
          </p:txBody>
        </p:sp>
        <p:sp>
          <p:nvSpPr>
            <p:cNvPr id="122938" name="Line 17"/>
            <p:cNvSpPr>
              <a:spLocks noChangeShapeType="1"/>
            </p:cNvSpPr>
            <p:nvPr/>
          </p:nvSpPr>
          <p:spPr bwMode="auto">
            <a:xfrm>
              <a:off x="7094996" y="360303"/>
              <a:ext cx="0" cy="59204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endParaRPr lang="zh-CN" altLang="en-US" sz="2400">
                <a:solidFill>
                  <a:prstClr val="black"/>
                </a:solidFill>
              </a:endParaRPr>
            </a:p>
          </p:txBody>
        </p:sp>
        <p:sp>
          <p:nvSpPr>
            <p:cNvPr id="122939" name="Line 18"/>
            <p:cNvSpPr>
              <a:spLocks noChangeShapeType="1"/>
            </p:cNvSpPr>
            <p:nvPr/>
          </p:nvSpPr>
          <p:spPr bwMode="auto">
            <a:xfrm>
              <a:off x="8386620" y="360303"/>
              <a:ext cx="1587" cy="62061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endParaRPr lang="zh-CN" altLang="en-US" sz="2400">
                <a:solidFill>
                  <a:prstClr val="black"/>
                </a:solidFill>
              </a:endParaRPr>
            </a:p>
          </p:txBody>
        </p:sp>
        <p:sp>
          <p:nvSpPr>
            <p:cNvPr id="122940" name="Line 19"/>
            <p:cNvSpPr>
              <a:spLocks noChangeShapeType="1"/>
            </p:cNvSpPr>
            <p:nvPr/>
          </p:nvSpPr>
          <p:spPr bwMode="auto">
            <a:xfrm flipV="1">
              <a:off x="7107695" y="952347"/>
              <a:ext cx="122832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endParaRPr lang="zh-CN" altLang="en-US" sz="2400">
                <a:solidFill>
                  <a:prstClr val="black"/>
                </a:solidFill>
              </a:endParaRPr>
            </a:p>
          </p:txBody>
        </p:sp>
        <p:sp>
          <p:nvSpPr>
            <p:cNvPr id="122941" name="Line 20"/>
            <p:cNvSpPr>
              <a:spLocks noChangeShapeType="1"/>
            </p:cNvSpPr>
            <p:nvPr/>
          </p:nvSpPr>
          <p:spPr bwMode="auto">
            <a:xfrm flipV="1">
              <a:off x="7096583" y="653945"/>
              <a:ext cx="128582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endParaRPr lang="zh-CN" altLang="en-US" sz="2400">
                <a:solidFill>
                  <a:prstClr val="black"/>
                </a:solidFill>
              </a:endParaRPr>
            </a:p>
          </p:txBody>
        </p:sp>
        <p:sp>
          <p:nvSpPr>
            <p:cNvPr id="122942" name="Rectangle 21"/>
            <p:cNvSpPr>
              <a:spLocks noChangeArrowheads="1"/>
            </p:cNvSpPr>
            <p:nvPr/>
          </p:nvSpPr>
          <p:spPr bwMode="auto">
            <a:xfrm>
              <a:off x="7339460" y="287463"/>
              <a:ext cx="1119165" cy="363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r>
                <a:rPr lang="en-US" altLang="zh-CN" sz="2400" i="1">
                  <a:solidFill>
                    <a:srgbClr val="000000"/>
                  </a:solidFill>
                  <a:ea typeface="宋体" panose="02010600030101010101" pitchFamily="2" charset="-122"/>
                  <a:cs typeface="Times New Roman" panose="02020603050405020304" pitchFamily="18" charset="0"/>
                </a:rPr>
                <a:t>header  </a:t>
              </a:r>
              <a:r>
                <a:rPr lang="en-US" altLang="zh-CN" sz="2800">
                  <a:solidFill>
                    <a:srgbClr val="000000"/>
                  </a:solidFill>
                  <a:ea typeface="宋体" panose="02010600030101010101" pitchFamily="2" charset="-122"/>
                  <a:cs typeface="Times New Roman" panose="02020603050405020304" pitchFamily="18" charset="0"/>
                </a:rPr>
                <a:t>4</a:t>
              </a:r>
              <a:r>
                <a:rPr lang="en-US" altLang="zh-CN" sz="2800" i="1">
                  <a:solidFill>
                    <a:srgbClr val="000000"/>
                  </a:solidFill>
                  <a:ea typeface="宋体" panose="02010600030101010101" pitchFamily="2" charset="-122"/>
                  <a:cs typeface="Times New Roman" panose="02020603050405020304" pitchFamily="18" charset="0"/>
                </a:rPr>
                <a:t> </a:t>
              </a:r>
            </a:p>
          </p:txBody>
        </p:sp>
        <p:sp>
          <p:nvSpPr>
            <p:cNvPr id="122943" name="Line 22"/>
            <p:cNvSpPr>
              <a:spLocks noChangeShapeType="1"/>
            </p:cNvSpPr>
            <p:nvPr/>
          </p:nvSpPr>
          <p:spPr bwMode="auto">
            <a:xfrm>
              <a:off x="7107696" y="360303"/>
              <a:ext cx="125407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endParaRPr lang="zh-CN" altLang="en-US" sz="2400">
                <a:solidFill>
                  <a:prstClr val="black"/>
                </a:solidFill>
              </a:endParaRPr>
            </a:p>
          </p:txBody>
        </p:sp>
        <p:sp>
          <p:nvSpPr>
            <p:cNvPr id="122944" name="Line 23"/>
            <p:cNvSpPr>
              <a:spLocks noChangeShapeType="1"/>
            </p:cNvSpPr>
            <p:nvPr/>
          </p:nvSpPr>
          <p:spPr bwMode="auto">
            <a:xfrm>
              <a:off x="7378551" y="374588"/>
              <a:ext cx="0" cy="28411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endParaRPr lang="zh-CN" altLang="en-US" sz="2400">
                <a:solidFill>
                  <a:prstClr val="black"/>
                </a:solidFill>
              </a:endParaRPr>
            </a:p>
          </p:txBody>
        </p:sp>
        <p:sp>
          <p:nvSpPr>
            <p:cNvPr id="122945" name="Rectangle 40"/>
            <p:cNvSpPr>
              <a:spLocks noChangeArrowheads="1"/>
            </p:cNvSpPr>
            <p:nvPr/>
          </p:nvSpPr>
          <p:spPr bwMode="auto">
            <a:xfrm>
              <a:off x="7126744" y="615850"/>
              <a:ext cx="1220390" cy="361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4572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r>
                <a:rPr lang="en-US" altLang="zh-CN" sz="2400" i="1">
                  <a:solidFill>
                    <a:srgbClr val="000000"/>
                  </a:solidFill>
                  <a:ea typeface="宋体" panose="02010600030101010101" pitchFamily="2" charset="-122"/>
                  <a:cs typeface="Times New Roman" panose="02020603050405020304" pitchFamily="18" charset="0"/>
                </a:rPr>
                <a:t>i      </a:t>
              </a:r>
              <a:r>
                <a:rPr lang="en-US" altLang="zh-CN" sz="2400">
                  <a:solidFill>
                    <a:srgbClr val="000000"/>
                  </a:solidFill>
                  <a:ea typeface="宋体" panose="02010600030101010101" pitchFamily="2" charset="-122"/>
                  <a:cs typeface="Times New Roman" panose="02020603050405020304" pitchFamily="18" charset="0"/>
                </a:rPr>
                <a:t>int     0</a:t>
              </a:r>
            </a:p>
          </p:txBody>
        </p:sp>
        <p:sp>
          <p:nvSpPr>
            <p:cNvPr id="122946" name="Line 24"/>
            <p:cNvSpPr>
              <a:spLocks noChangeShapeType="1"/>
            </p:cNvSpPr>
            <p:nvPr/>
          </p:nvSpPr>
          <p:spPr bwMode="auto">
            <a:xfrm>
              <a:off x="7378551" y="696799"/>
              <a:ext cx="0" cy="26983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endParaRPr lang="zh-CN" altLang="en-US" sz="2400">
                <a:solidFill>
                  <a:prstClr val="black"/>
                </a:solidFill>
              </a:endParaRPr>
            </a:p>
          </p:txBody>
        </p:sp>
        <p:sp>
          <p:nvSpPr>
            <p:cNvPr id="249" name="Line 95"/>
            <p:cNvSpPr>
              <a:spLocks noChangeShapeType="1"/>
            </p:cNvSpPr>
            <p:nvPr/>
          </p:nvSpPr>
          <p:spPr bwMode="auto">
            <a:xfrm>
              <a:off x="6819900" y="2066925"/>
              <a:ext cx="0" cy="631825"/>
            </a:xfrm>
            <a:prstGeom prst="line">
              <a:avLst/>
            </a:prstGeom>
            <a:noFill/>
            <a:ln w="25400">
              <a:solidFill>
                <a:schemeClr val="tx2">
                  <a:lumMod val="60000"/>
                  <a:lumOff val="40000"/>
                </a:schemeClr>
              </a:solidFill>
              <a:round/>
              <a:headEnd/>
              <a:tailEnd/>
            </a:ln>
          </p:spPr>
          <p:txBody>
            <a:bodyPr lIns="91440" tIns="45720" rIns="91440" bIns="45720"/>
            <a:lstStyle/>
            <a:p>
              <a:pPr>
                <a:defRPr/>
              </a:pPr>
              <a:endParaRPr lang="zh-CN" altLang="en-US" sz="2400">
                <a:solidFill>
                  <a:prstClr val="black"/>
                </a:solidFill>
              </a:endParaRPr>
            </a:p>
          </p:txBody>
        </p:sp>
        <p:sp>
          <p:nvSpPr>
            <p:cNvPr id="250" name="Line 43"/>
            <p:cNvSpPr>
              <a:spLocks noChangeShapeType="1"/>
            </p:cNvSpPr>
            <p:nvPr/>
          </p:nvSpPr>
          <p:spPr bwMode="auto">
            <a:xfrm>
              <a:off x="6804025" y="2066925"/>
              <a:ext cx="246063" cy="0"/>
            </a:xfrm>
            <a:prstGeom prst="line">
              <a:avLst/>
            </a:prstGeom>
            <a:noFill/>
            <a:ln w="25400">
              <a:solidFill>
                <a:schemeClr val="tx2">
                  <a:lumMod val="60000"/>
                  <a:lumOff val="40000"/>
                </a:schemeClr>
              </a:solidFill>
              <a:round/>
              <a:headEnd/>
              <a:tailEnd type="stealth" w="lg" len="lg"/>
            </a:ln>
          </p:spPr>
          <p:txBody>
            <a:bodyPr lIns="91440" tIns="45720" rIns="91440" bIns="45720"/>
            <a:lstStyle/>
            <a:p>
              <a:pPr>
                <a:defRPr/>
              </a:pPr>
              <a:endParaRPr lang="zh-CN" altLang="en-US" sz="2400">
                <a:solidFill>
                  <a:prstClr val="black"/>
                </a:solidFill>
              </a:endParaRPr>
            </a:p>
          </p:txBody>
        </p:sp>
        <p:sp>
          <p:nvSpPr>
            <p:cNvPr id="122949" name="Line 51"/>
            <p:cNvSpPr>
              <a:spLocks noChangeShapeType="1"/>
            </p:cNvSpPr>
            <p:nvPr/>
          </p:nvSpPr>
          <p:spPr bwMode="auto">
            <a:xfrm flipH="1" flipV="1">
              <a:off x="6498916" y="2198608"/>
              <a:ext cx="821399" cy="438"/>
            </a:xfrm>
            <a:prstGeom prst="line">
              <a:avLst/>
            </a:prstGeom>
            <a:noFill/>
            <a:ln w="25400">
              <a:solidFill>
                <a:srgbClr val="FF0000"/>
              </a:solidFill>
              <a:round/>
              <a:headEnd/>
              <a:tailEnd type="stealth" w="lg" len="lg"/>
            </a:ln>
            <a:extLst>
              <a:ext uri="{909E8E84-426E-40DD-AFC4-6F175D3DCCD1}">
                <a14:hiddenFill xmlns:a14="http://schemas.microsoft.com/office/drawing/2010/main">
                  <a:noFill/>
                </a14:hiddenFill>
              </a:ext>
            </a:extLst>
          </p:spPr>
          <p:txBody>
            <a:bodyPr lIns="91440" tIns="45720" rIns="91440" bIns="45720"/>
            <a:lstStyle/>
            <a:p>
              <a:endParaRPr lang="zh-CN" altLang="en-US" sz="2400">
                <a:solidFill>
                  <a:prstClr val="black"/>
                </a:solidFill>
              </a:endParaRPr>
            </a:p>
          </p:txBody>
        </p:sp>
        <p:sp>
          <p:nvSpPr>
            <p:cNvPr id="122950" name="Line 3"/>
            <p:cNvSpPr>
              <a:spLocks noChangeShapeType="1"/>
            </p:cNvSpPr>
            <p:nvPr/>
          </p:nvSpPr>
          <p:spPr bwMode="auto">
            <a:xfrm>
              <a:off x="6481777" y="1049790"/>
              <a:ext cx="0" cy="176026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endParaRPr lang="zh-CN" altLang="en-US" sz="2400">
                <a:solidFill>
                  <a:prstClr val="black"/>
                </a:solidFill>
              </a:endParaRPr>
            </a:p>
          </p:txBody>
        </p:sp>
        <p:sp>
          <p:nvSpPr>
            <p:cNvPr id="122951" name="Line 18"/>
            <p:cNvSpPr>
              <a:spLocks noChangeShapeType="1"/>
            </p:cNvSpPr>
            <p:nvPr/>
          </p:nvSpPr>
          <p:spPr bwMode="auto">
            <a:xfrm>
              <a:off x="8098600" y="362956"/>
              <a:ext cx="1587" cy="62061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endParaRPr lang="zh-CN" altLang="en-US" sz="2400">
                <a:solidFill>
                  <a:prstClr val="black"/>
                </a:solidFill>
              </a:endParaRPr>
            </a:p>
          </p:txBody>
        </p:sp>
        <p:sp>
          <p:nvSpPr>
            <p:cNvPr id="122952" name="Line 33"/>
            <p:cNvSpPr>
              <a:spLocks noChangeShapeType="1"/>
            </p:cNvSpPr>
            <p:nvPr/>
          </p:nvSpPr>
          <p:spPr bwMode="auto">
            <a:xfrm>
              <a:off x="8105646" y="1370687"/>
              <a:ext cx="0" cy="32221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endParaRPr lang="zh-CN" altLang="en-US" sz="2400">
                <a:solidFill>
                  <a:prstClr val="black"/>
                </a:solidFill>
              </a:endParaRPr>
            </a:p>
          </p:txBody>
        </p:sp>
        <p:sp>
          <p:nvSpPr>
            <p:cNvPr id="122953" name="Line 57"/>
            <p:cNvSpPr>
              <a:spLocks noChangeShapeType="1"/>
            </p:cNvSpPr>
            <p:nvPr/>
          </p:nvSpPr>
          <p:spPr bwMode="auto">
            <a:xfrm flipH="1">
              <a:off x="8586812" y="3610543"/>
              <a:ext cx="0" cy="90314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endParaRPr lang="zh-CN" altLang="en-US" sz="2400">
                <a:solidFill>
                  <a:prstClr val="black"/>
                </a:solidFill>
              </a:endParaRPr>
            </a:p>
          </p:txBody>
        </p:sp>
        <p:sp>
          <p:nvSpPr>
            <p:cNvPr id="122954" name="Line 43"/>
            <p:cNvSpPr>
              <a:spLocks noChangeShapeType="1"/>
            </p:cNvSpPr>
            <p:nvPr/>
          </p:nvSpPr>
          <p:spPr bwMode="auto">
            <a:xfrm flipH="1">
              <a:off x="8350184" y="1980237"/>
              <a:ext cx="4763" cy="119678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1440" tIns="45720" rIns="91440" bIns="45720"/>
            <a:lstStyle/>
            <a:p>
              <a:endParaRPr lang="zh-CN" altLang="en-US" sz="2400">
                <a:solidFill>
                  <a:prstClr val="black"/>
                </a:solidFill>
              </a:endParaRPr>
            </a:p>
          </p:txBody>
        </p:sp>
        <p:sp>
          <p:nvSpPr>
            <p:cNvPr id="258" name="Line 103"/>
            <p:cNvSpPr>
              <a:spLocks noChangeShapeType="1"/>
            </p:cNvSpPr>
            <p:nvPr/>
          </p:nvSpPr>
          <p:spPr bwMode="auto">
            <a:xfrm flipH="1">
              <a:off x="6356350" y="2381250"/>
              <a:ext cx="374650" cy="0"/>
            </a:xfrm>
            <a:prstGeom prst="line">
              <a:avLst/>
            </a:prstGeom>
            <a:noFill/>
            <a:ln w="25400">
              <a:solidFill>
                <a:schemeClr val="tx2">
                  <a:lumMod val="60000"/>
                  <a:lumOff val="40000"/>
                </a:schemeClr>
              </a:solidFill>
              <a:round/>
              <a:headEnd/>
              <a:tailEnd/>
            </a:ln>
          </p:spPr>
          <p:txBody>
            <a:bodyPr lIns="91440" tIns="45720" rIns="91440" bIns="45720"/>
            <a:lstStyle/>
            <a:p>
              <a:pPr>
                <a:defRPr/>
              </a:pPr>
              <a:endParaRPr lang="zh-CN" altLang="en-US" sz="2400">
                <a:solidFill>
                  <a:prstClr val="black"/>
                </a:solidFill>
              </a:endParaRPr>
            </a:p>
          </p:txBody>
        </p:sp>
        <p:sp>
          <p:nvSpPr>
            <p:cNvPr id="259" name="Line 103"/>
            <p:cNvSpPr>
              <a:spLocks noChangeShapeType="1"/>
            </p:cNvSpPr>
            <p:nvPr/>
          </p:nvSpPr>
          <p:spPr bwMode="auto">
            <a:xfrm flipH="1" flipV="1">
              <a:off x="6376988" y="2692400"/>
              <a:ext cx="431800" cy="0"/>
            </a:xfrm>
            <a:prstGeom prst="line">
              <a:avLst/>
            </a:prstGeom>
            <a:noFill/>
            <a:ln w="25400">
              <a:solidFill>
                <a:schemeClr val="tx2">
                  <a:lumMod val="60000"/>
                  <a:lumOff val="40000"/>
                </a:schemeClr>
              </a:solidFill>
              <a:round/>
              <a:headEnd/>
              <a:tailEnd/>
            </a:ln>
          </p:spPr>
          <p:txBody>
            <a:bodyPr lIns="91440" tIns="45720" rIns="91440" bIns="45720"/>
            <a:lstStyle/>
            <a:p>
              <a:pPr>
                <a:defRPr/>
              </a:pPr>
              <a:endParaRPr lang="zh-CN" altLang="en-US" sz="2400">
                <a:solidFill>
                  <a:prstClr val="black"/>
                </a:solidFill>
              </a:endParaRPr>
            </a:p>
          </p:txBody>
        </p:sp>
        <p:sp>
          <p:nvSpPr>
            <p:cNvPr id="260" name="Line 95"/>
            <p:cNvSpPr>
              <a:spLocks noChangeShapeType="1"/>
            </p:cNvSpPr>
            <p:nvPr/>
          </p:nvSpPr>
          <p:spPr bwMode="auto">
            <a:xfrm flipH="1">
              <a:off x="6732588" y="1511300"/>
              <a:ext cx="0" cy="865188"/>
            </a:xfrm>
            <a:prstGeom prst="line">
              <a:avLst/>
            </a:prstGeom>
            <a:noFill/>
            <a:ln w="25400">
              <a:solidFill>
                <a:schemeClr val="tx2">
                  <a:lumMod val="60000"/>
                  <a:lumOff val="40000"/>
                </a:schemeClr>
              </a:solidFill>
              <a:round/>
              <a:headEnd/>
              <a:tailEnd/>
            </a:ln>
          </p:spPr>
          <p:txBody>
            <a:bodyPr lIns="91440" tIns="45720" rIns="91440" bIns="45720"/>
            <a:lstStyle/>
            <a:p>
              <a:pPr>
                <a:defRPr/>
              </a:pPr>
              <a:endParaRPr lang="zh-CN" altLang="en-US" sz="2400">
                <a:solidFill>
                  <a:prstClr val="black"/>
                </a:solidFill>
              </a:endParaRPr>
            </a:p>
          </p:txBody>
        </p:sp>
        <p:sp>
          <p:nvSpPr>
            <p:cNvPr id="261" name="Line 95"/>
            <p:cNvSpPr>
              <a:spLocks noChangeShapeType="1"/>
            </p:cNvSpPr>
            <p:nvPr/>
          </p:nvSpPr>
          <p:spPr bwMode="auto">
            <a:xfrm flipH="1">
              <a:off x="6626225" y="852488"/>
              <a:ext cx="0" cy="1252537"/>
            </a:xfrm>
            <a:prstGeom prst="line">
              <a:avLst/>
            </a:prstGeom>
            <a:noFill/>
            <a:ln w="25400">
              <a:solidFill>
                <a:schemeClr val="tx2">
                  <a:lumMod val="60000"/>
                  <a:lumOff val="40000"/>
                </a:schemeClr>
              </a:solidFill>
              <a:round/>
              <a:headEnd/>
              <a:tailEnd/>
            </a:ln>
          </p:spPr>
          <p:txBody>
            <a:bodyPr lIns="91440" tIns="45720" rIns="91440" bIns="45720"/>
            <a:lstStyle/>
            <a:p>
              <a:pPr>
                <a:defRPr/>
              </a:pPr>
              <a:endParaRPr lang="zh-CN" altLang="en-US" sz="2400">
                <a:solidFill>
                  <a:prstClr val="black"/>
                </a:solidFill>
              </a:endParaRPr>
            </a:p>
          </p:txBody>
        </p:sp>
        <p:sp>
          <p:nvSpPr>
            <p:cNvPr id="262" name="Line 43"/>
            <p:cNvSpPr>
              <a:spLocks noChangeShapeType="1"/>
            </p:cNvSpPr>
            <p:nvPr/>
          </p:nvSpPr>
          <p:spPr bwMode="auto">
            <a:xfrm flipV="1">
              <a:off x="6732588" y="1511300"/>
              <a:ext cx="284162" cy="0"/>
            </a:xfrm>
            <a:prstGeom prst="line">
              <a:avLst/>
            </a:prstGeom>
            <a:noFill/>
            <a:ln w="25400">
              <a:solidFill>
                <a:schemeClr val="tx2">
                  <a:lumMod val="60000"/>
                  <a:lumOff val="40000"/>
                </a:schemeClr>
              </a:solidFill>
              <a:round/>
              <a:headEnd/>
              <a:tailEnd type="stealth" w="lg" len="lg"/>
            </a:ln>
          </p:spPr>
          <p:txBody>
            <a:bodyPr lIns="91440" tIns="45720" rIns="91440" bIns="45720"/>
            <a:lstStyle/>
            <a:p>
              <a:pPr>
                <a:defRPr/>
              </a:pPr>
              <a:endParaRPr lang="zh-CN" altLang="en-US" sz="2400">
                <a:solidFill>
                  <a:prstClr val="black"/>
                </a:solidFill>
              </a:endParaRPr>
            </a:p>
          </p:txBody>
        </p:sp>
        <p:sp>
          <p:nvSpPr>
            <p:cNvPr id="263" name="Line 43"/>
            <p:cNvSpPr>
              <a:spLocks noChangeShapeType="1"/>
            </p:cNvSpPr>
            <p:nvPr/>
          </p:nvSpPr>
          <p:spPr bwMode="auto">
            <a:xfrm>
              <a:off x="6635750" y="825500"/>
              <a:ext cx="471488" cy="0"/>
            </a:xfrm>
            <a:prstGeom prst="line">
              <a:avLst/>
            </a:prstGeom>
            <a:noFill/>
            <a:ln w="25400">
              <a:solidFill>
                <a:schemeClr val="tx2">
                  <a:lumMod val="60000"/>
                  <a:lumOff val="40000"/>
                </a:schemeClr>
              </a:solidFill>
              <a:round/>
              <a:headEnd/>
              <a:tailEnd type="stealth" w="lg" len="lg"/>
            </a:ln>
          </p:spPr>
          <p:txBody>
            <a:bodyPr lIns="91440" tIns="45720" rIns="91440" bIns="45720"/>
            <a:lstStyle/>
            <a:p>
              <a:pPr>
                <a:defRPr/>
              </a:pPr>
              <a:endParaRPr lang="zh-CN" altLang="en-US" sz="2400">
                <a:solidFill>
                  <a:prstClr val="black"/>
                </a:solidFill>
              </a:endParaRPr>
            </a:p>
          </p:txBody>
        </p:sp>
        <p:sp>
          <p:nvSpPr>
            <p:cNvPr id="264" name="Line 95"/>
            <p:cNvSpPr>
              <a:spLocks noChangeShapeType="1"/>
            </p:cNvSpPr>
            <p:nvPr/>
          </p:nvSpPr>
          <p:spPr bwMode="auto">
            <a:xfrm flipH="1">
              <a:off x="8440737" y="3030538"/>
              <a:ext cx="0" cy="215900"/>
            </a:xfrm>
            <a:prstGeom prst="line">
              <a:avLst/>
            </a:prstGeom>
            <a:noFill/>
            <a:ln w="25400">
              <a:solidFill>
                <a:schemeClr val="tx2">
                  <a:lumMod val="60000"/>
                  <a:lumOff val="40000"/>
                </a:schemeClr>
              </a:solidFill>
              <a:round/>
              <a:headEnd/>
              <a:tailEnd/>
            </a:ln>
          </p:spPr>
          <p:txBody>
            <a:bodyPr lIns="91440" tIns="45720" rIns="91440" bIns="45720"/>
            <a:lstStyle/>
            <a:p>
              <a:pPr>
                <a:defRPr/>
              </a:pPr>
              <a:endParaRPr lang="zh-CN" altLang="en-US" sz="2400">
                <a:solidFill>
                  <a:prstClr val="black"/>
                </a:solidFill>
              </a:endParaRPr>
            </a:p>
          </p:txBody>
        </p:sp>
        <p:sp>
          <p:nvSpPr>
            <p:cNvPr id="265" name="Line 43"/>
            <p:cNvSpPr>
              <a:spLocks noChangeShapeType="1"/>
            </p:cNvSpPr>
            <p:nvPr/>
          </p:nvSpPr>
          <p:spPr bwMode="auto">
            <a:xfrm>
              <a:off x="7740649" y="3262313"/>
              <a:ext cx="0" cy="280987"/>
            </a:xfrm>
            <a:prstGeom prst="line">
              <a:avLst/>
            </a:prstGeom>
            <a:noFill/>
            <a:ln w="25400">
              <a:solidFill>
                <a:schemeClr val="tx2">
                  <a:lumMod val="60000"/>
                  <a:lumOff val="40000"/>
                </a:schemeClr>
              </a:solidFill>
              <a:round/>
              <a:headEnd/>
              <a:tailEnd type="stealth" w="lg" len="lg"/>
            </a:ln>
          </p:spPr>
          <p:txBody>
            <a:bodyPr lIns="91440" tIns="45720" rIns="91440" bIns="45720"/>
            <a:lstStyle/>
            <a:p>
              <a:pPr>
                <a:defRPr/>
              </a:pPr>
              <a:endParaRPr lang="zh-CN" altLang="en-US" sz="2400">
                <a:solidFill>
                  <a:prstClr val="black"/>
                </a:solidFill>
              </a:endParaRPr>
            </a:p>
          </p:txBody>
        </p:sp>
        <p:sp>
          <p:nvSpPr>
            <p:cNvPr id="266" name="Line 103"/>
            <p:cNvSpPr>
              <a:spLocks noChangeShapeType="1"/>
            </p:cNvSpPr>
            <p:nvPr/>
          </p:nvSpPr>
          <p:spPr bwMode="auto">
            <a:xfrm flipH="1" flipV="1">
              <a:off x="7740649" y="3233738"/>
              <a:ext cx="696913" cy="0"/>
            </a:xfrm>
            <a:prstGeom prst="line">
              <a:avLst/>
            </a:prstGeom>
            <a:noFill/>
            <a:ln w="25400">
              <a:solidFill>
                <a:schemeClr val="tx2">
                  <a:lumMod val="60000"/>
                  <a:lumOff val="40000"/>
                </a:schemeClr>
              </a:solidFill>
              <a:round/>
              <a:headEnd/>
              <a:tailEnd/>
            </a:ln>
          </p:spPr>
          <p:txBody>
            <a:bodyPr lIns="91440" tIns="45720" rIns="91440" bIns="45720"/>
            <a:lstStyle/>
            <a:p>
              <a:pPr>
                <a:defRPr/>
              </a:pPr>
              <a:endParaRPr lang="zh-CN" altLang="en-US" sz="2400">
                <a:solidFill>
                  <a:prstClr val="black"/>
                </a:solidFill>
              </a:endParaRPr>
            </a:p>
          </p:txBody>
        </p:sp>
        <p:sp>
          <p:nvSpPr>
            <p:cNvPr id="122964" name="Line 51"/>
            <p:cNvSpPr>
              <a:spLocks noChangeShapeType="1"/>
            </p:cNvSpPr>
            <p:nvPr/>
          </p:nvSpPr>
          <p:spPr bwMode="auto">
            <a:xfrm flipV="1">
              <a:off x="7570011" y="3277643"/>
              <a:ext cx="1" cy="384628"/>
            </a:xfrm>
            <a:prstGeom prst="line">
              <a:avLst/>
            </a:prstGeom>
            <a:noFill/>
            <a:ln w="25400">
              <a:solidFill>
                <a:srgbClr val="FF0000"/>
              </a:solidFill>
              <a:round/>
              <a:headEnd/>
              <a:tailEnd type="stealth" w="lg" len="lg"/>
            </a:ln>
            <a:extLst>
              <a:ext uri="{909E8E84-426E-40DD-AFC4-6F175D3DCCD1}">
                <a14:hiddenFill xmlns:a14="http://schemas.microsoft.com/office/drawing/2010/main">
                  <a:noFill/>
                </a14:hiddenFill>
              </a:ext>
            </a:extLst>
          </p:spPr>
          <p:txBody>
            <a:bodyPr lIns="91440" tIns="45720" rIns="91440" bIns="45720"/>
            <a:lstStyle/>
            <a:p>
              <a:endParaRPr lang="zh-CN" altLang="en-US" sz="2400">
                <a:solidFill>
                  <a:prstClr val="black"/>
                </a:solidFill>
              </a:endParaRPr>
            </a:p>
          </p:txBody>
        </p:sp>
        <p:sp>
          <p:nvSpPr>
            <p:cNvPr id="122965" name="Line 51"/>
            <p:cNvSpPr>
              <a:spLocks noChangeShapeType="1"/>
            </p:cNvSpPr>
            <p:nvPr/>
          </p:nvSpPr>
          <p:spPr bwMode="auto">
            <a:xfrm flipH="1">
              <a:off x="6464638" y="1609715"/>
              <a:ext cx="736791" cy="16598"/>
            </a:xfrm>
            <a:prstGeom prst="line">
              <a:avLst/>
            </a:prstGeom>
            <a:noFill/>
            <a:ln w="25400">
              <a:solidFill>
                <a:srgbClr val="FF0000"/>
              </a:solidFill>
              <a:round/>
              <a:headEnd/>
              <a:tailEnd type="stealth" w="lg" len="lg"/>
            </a:ln>
            <a:extLst>
              <a:ext uri="{909E8E84-426E-40DD-AFC4-6F175D3DCCD1}">
                <a14:hiddenFill xmlns:a14="http://schemas.microsoft.com/office/drawing/2010/main">
                  <a:noFill/>
                </a14:hiddenFill>
              </a:ext>
            </a:extLst>
          </p:spPr>
          <p:txBody>
            <a:bodyPr lIns="91440" tIns="45720" rIns="91440" bIns="45720"/>
            <a:lstStyle/>
            <a:p>
              <a:endParaRPr lang="zh-CN" altLang="en-US" sz="2400">
                <a:solidFill>
                  <a:prstClr val="black"/>
                </a:solidFill>
              </a:endParaRPr>
            </a:p>
          </p:txBody>
        </p:sp>
        <p:sp>
          <p:nvSpPr>
            <p:cNvPr id="122966" name="Line 103"/>
            <p:cNvSpPr>
              <a:spLocks noChangeShapeType="1"/>
            </p:cNvSpPr>
            <p:nvPr/>
          </p:nvSpPr>
          <p:spPr bwMode="auto">
            <a:xfrm flipH="1" flipV="1">
              <a:off x="6282255" y="556698"/>
              <a:ext cx="968484"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91440" tIns="45720" rIns="91440" bIns="45720"/>
            <a:lstStyle/>
            <a:p>
              <a:endParaRPr lang="zh-CN" altLang="en-US" sz="2400">
                <a:solidFill>
                  <a:prstClr val="black"/>
                </a:solidFill>
              </a:endParaRPr>
            </a:p>
          </p:txBody>
        </p:sp>
        <p:sp>
          <p:nvSpPr>
            <p:cNvPr id="122967" name="Line 51"/>
            <p:cNvSpPr>
              <a:spLocks noChangeShapeType="1"/>
            </p:cNvSpPr>
            <p:nvPr/>
          </p:nvSpPr>
          <p:spPr bwMode="auto">
            <a:xfrm flipH="1">
              <a:off x="6300658" y="542412"/>
              <a:ext cx="0" cy="458199"/>
            </a:xfrm>
            <a:prstGeom prst="line">
              <a:avLst/>
            </a:prstGeom>
            <a:noFill/>
            <a:ln w="25400">
              <a:solidFill>
                <a:srgbClr val="FF0000"/>
              </a:solidFill>
              <a:round/>
              <a:headEnd/>
              <a:tailEnd type="stealth" w="lg" len="lg"/>
            </a:ln>
            <a:extLst>
              <a:ext uri="{909E8E84-426E-40DD-AFC4-6F175D3DCCD1}">
                <a14:hiddenFill xmlns:a14="http://schemas.microsoft.com/office/drawing/2010/main">
                  <a:noFill/>
                </a14:hiddenFill>
              </a:ext>
            </a:extLst>
          </p:spPr>
          <p:txBody>
            <a:bodyPr lIns="91440" tIns="45720" rIns="91440" bIns="45720"/>
            <a:lstStyle/>
            <a:p>
              <a:endParaRPr lang="zh-CN" altLang="en-US" sz="2400">
                <a:solidFill>
                  <a:prstClr val="black"/>
                </a:solidFill>
              </a:endParaRPr>
            </a:p>
          </p:txBody>
        </p:sp>
      </p:grpSp>
      <p:sp>
        <p:nvSpPr>
          <p:cNvPr id="3" name="线形标注 2 2"/>
          <p:cNvSpPr/>
          <p:nvPr/>
        </p:nvSpPr>
        <p:spPr>
          <a:xfrm>
            <a:off x="1199456" y="5679604"/>
            <a:ext cx="1152128" cy="242321"/>
          </a:xfrm>
          <a:prstGeom prst="borderCallout2">
            <a:avLst>
              <a:gd name="adj1" fmla="val 74653"/>
              <a:gd name="adj2" fmla="val 100428"/>
              <a:gd name="adj3" fmla="val 123569"/>
              <a:gd name="adj4" fmla="val 125898"/>
              <a:gd name="adj5" fmla="val 91537"/>
              <a:gd name="adj6" fmla="val 245813"/>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67" dirty="0">
                <a:solidFill>
                  <a:prstClr val="black"/>
                </a:solidFill>
                <a:latin typeface="Times New Roman" panose="02020603050405020304" pitchFamily="18" charset="0"/>
                <a:cs typeface="Times New Roman" panose="02020603050405020304" pitchFamily="18" charset="0"/>
              </a:rPr>
              <a:t>[</a:t>
            </a:r>
            <a:r>
              <a:rPr lang="en-US" altLang="zh-CN" sz="1867" i="1" dirty="0">
                <a:solidFill>
                  <a:prstClr val="black"/>
                </a:solidFill>
                <a:latin typeface="Times New Roman" panose="02020603050405020304" pitchFamily="18" charset="0"/>
                <a:cs typeface="Times New Roman" panose="02020603050405020304" pitchFamily="18" charset="0"/>
              </a:rPr>
              <a:t>a</a:t>
            </a:r>
            <a:r>
              <a:rPr lang="en-US" altLang="zh-CN" sz="1867" dirty="0">
                <a:solidFill>
                  <a:prstClr val="black"/>
                </a:solidFill>
                <a:latin typeface="Times New Roman" panose="02020603050405020304" pitchFamily="18" charset="0"/>
                <a:cs typeface="Times New Roman" panose="02020603050405020304" pitchFamily="18" charset="0"/>
              </a:rPr>
              <a:t>(1,0)]</a:t>
            </a:r>
            <a:endParaRPr lang="zh-CN" altLang="en-US" sz="1867" dirty="0">
              <a:solidFill>
                <a:prstClr val="black"/>
              </a:solidFill>
              <a:latin typeface="Times New Roman" panose="02020603050405020304" pitchFamily="18" charset="0"/>
              <a:cs typeface="Times New Roman" panose="02020603050405020304" pitchFamily="18" charset="0"/>
            </a:endParaRPr>
          </a:p>
        </p:txBody>
      </p:sp>
      <p:sp>
        <p:nvSpPr>
          <p:cNvPr id="90" name="线形标注 2 89"/>
          <p:cNvSpPr/>
          <p:nvPr/>
        </p:nvSpPr>
        <p:spPr>
          <a:xfrm>
            <a:off x="5425909" y="5266918"/>
            <a:ext cx="1152128" cy="242321"/>
          </a:xfrm>
          <a:prstGeom prst="borderCallout2">
            <a:avLst>
              <a:gd name="adj1" fmla="val 88629"/>
              <a:gd name="adj2" fmla="val -984"/>
              <a:gd name="adj3" fmla="val 102605"/>
              <a:gd name="adj4" fmla="val -26955"/>
              <a:gd name="adj5" fmla="val 161417"/>
              <a:gd name="adj6" fmla="val -40787"/>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67" dirty="0">
                <a:solidFill>
                  <a:prstClr val="black"/>
                </a:solidFill>
                <a:latin typeface="Times New Roman" panose="02020603050405020304" pitchFamily="18" charset="0"/>
                <a:cs typeface="Times New Roman" panose="02020603050405020304" pitchFamily="18" charset="0"/>
              </a:rPr>
              <a:t>[</a:t>
            </a:r>
            <a:r>
              <a:rPr lang="en-US" altLang="zh-CN" sz="1867" i="1" dirty="0">
                <a:solidFill>
                  <a:prstClr val="black"/>
                </a:solidFill>
                <a:latin typeface="Times New Roman" panose="02020603050405020304" pitchFamily="18" charset="0"/>
                <a:cs typeface="Times New Roman" panose="02020603050405020304" pitchFamily="18" charset="0"/>
              </a:rPr>
              <a:t>v</a:t>
            </a:r>
            <a:r>
              <a:rPr lang="en-US" altLang="zh-CN" sz="1867" dirty="0">
                <a:solidFill>
                  <a:prstClr val="black"/>
                </a:solidFill>
                <a:latin typeface="Times New Roman" panose="02020603050405020304" pitchFamily="18" charset="0"/>
                <a:cs typeface="Times New Roman" panose="02020603050405020304" pitchFamily="18" charset="0"/>
              </a:rPr>
              <a:t>(2,4)]</a:t>
            </a:r>
            <a:endParaRPr lang="zh-CN" altLang="en-US" sz="1867" dirty="0">
              <a:solidFill>
                <a:prstClr val="black"/>
              </a:solidFill>
              <a:latin typeface="Times New Roman" panose="02020603050405020304" pitchFamily="18" charset="0"/>
              <a:cs typeface="Times New Roman" panose="02020603050405020304" pitchFamily="18" charset="0"/>
            </a:endParaRPr>
          </a:p>
        </p:txBody>
      </p:sp>
      <p:sp>
        <p:nvSpPr>
          <p:cNvPr id="91" name="矩形 90">
            <a:extLst>
              <a:ext uri="{FF2B5EF4-FFF2-40B4-BE49-F238E27FC236}">
                <a16:creationId xmlns:a16="http://schemas.microsoft.com/office/drawing/2014/main" id="{00EF60FC-F9D1-46CE-902B-85BF301000AB}"/>
              </a:ext>
            </a:extLst>
          </p:cNvPr>
          <p:cNvSpPr/>
          <p:nvPr/>
        </p:nvSpPr>
        <p:spPr>
          <a:xfrm>
            <a:off x="199077" y="1113531"/>
            <a:ext cx="10902951" cy="5715347"/>
          </a:xfrm>
          <a:prstGeom prst="rect">
            <a:avLst/>
          </a:prstGeom>
          <a:noFill/>
          <a:ln>
            <a:noFill/>
          </a:ln>
        </p:spPr>
        <p:txBody>
          <a:bodyPr lIns="91440" tIns="45720" rIns="91440" bIns="45720">
            <a:spAutoFit/>
          </a:bodyPr>
          <a:lstStyle/>
          <a:p>
            <a:pPr marL="342882" indent="-342882" algn="just" defTabSz="1219140">
              <a:lnSpc>
                <a:spcPct val="80000"/>
              </a:lnSpc>
              <a:spcBef>
                <a:spcPct val="12000"/>
              </a:spcBef>
              <a:buClr>
                <a:srgbClr val="3333CC"/>
              </a:buClr>
              <a:buSzPct val="60000"/>
              <a:defRPr/>
            </a:pPr>
            <a:r>
              <a:rPr lang="en-US" altLang="zh-CN" sz="2667" i="1" kern="0" dirty="0">
                <a:solidFill>
                  <a:srgbClr val="000000"/>
                </a:solidFill>
              </a:rPr>
              <a:t>program</a:t>
            </a:r>
            <a:r>
              <a:rPr lang="en-US" altLang="zh-CN" sz="2667" kern="0" dirty="0">
                <a:solidFill>
                  <a:srgbClr val="000000"/>
                </a:solidFill>
              </a:rPr>
              <a:t> </a:t>
            </a:r>
            <a:r>
              <a:rPr lang="en-US" altLang="zh-CN" sz="2667" i="1" kern="0" dirty="0">
                <a:solidFill>
                  <a:srgbClr val="FF0000"/>
                </a:solidFill>
              </a:rPr>
              <a:t>sort </a:t>
            </a:r>
            <a:r>
              <a:rPr lang="en-US" altLang="zh-CN" sz="2667" kern="0" dirty="0">
                <a:solidFill>
                  <a:srgbClr val="000000"/>
                </a:solidFill>
              </a:rPr>
              <a:t>( </a:t>
            </a:r>
            <a:r>
              <a:rPr lang="en-US" altLang="zh-CN" sz="2667" i="1" kern="0" dirty="0">
                <a:solidFill>
                  <a:srgbClr val="000000"/>
                </a:solidFill>
              </a:rPr>
              <a:t>input</a:t>
            </a:r>
            <a:r>
              <a:rPr lang="en-US" altLang="zh-CN" sz="2667" kern="0" dirty="0">
                <a:solidFill>
                  <a:srgbClr val="000000"/>
                </a:solidFill>
              </a:rPr>
              <a:t>, </a:t>
            </a:r>
            <a:r>
              <a:rPr lang="en-US" altLang="zh-CN" sz="2667" i="1" kern="0" dirty="0">
                <a:solidFill>
                  <a:srgbClr val="000000"/>
                </a:solidFill>
              </a:rPr>
              <a:t>output</a:t>
            </a:r>
            <a:r>
              <a:rPr lang="en-US" altLang="zh-CN" sz="2667" kern="0" dirty="0">
                <a:solidFill>
                  <a:srgbClr val="000000"/>
                </a:solidFill>
              </a:rPr>
              <a:t> );</a:t>
            </a:r>
          </a:p>
          <a:p>
            <a:pPr marL="342882" indent="-342882" algn="just" defTabSz="1219140">
              <a:lnSpc>
                <a:spcPct val="80000"/>
              </a:lnSpc>
              <a:spcBef>
                <a:spcPct val="12000"/>
              </a:spcBef>
              <a:buClr>
                <a:srgbClr val="3333CC"/>
              </a:buClr>
              <a:buSzPct val="60000"/>
              <a:defRPr/>
            </a:pPr>
            <a:r>
              <a:rPr lang="en-US" altLang="zh-CN" sz="2667" kern="0" dirty="0">
                <a:solidFill>
                  <a:srgbClr val="000000"/>
                </a:solidFill>
              </a:rPr>
              <a:t>	</a:t>
            </a:r>
            <a:r>
              <a:rPr lang="en-US" altLang="zh-CN" sz="2667" i="1" kern="0" dirty="0" err="1">
                <a:solidFill>
                  <a:srgbClr val="000000"/>
                </a:solidFill>
              </a:rPr>
              <a:t>var</a:t>
            </a:r>
            <a:r>
              <a:rPr lang="en-US" altLang="zh-CN" sz="2667" kern="0" dirty="0">
                <a:solidFill>
                  <a:srgbClr val="000000"/>
                </a:solidFill>
              </a:rPr>
              <a:t> </a:t>
            </a:r>
            <a:r>
              <a:rPr lang="en-US" altLang="zh-CN" sz="2667" i="1" kern="0" dirty="0">
                <a:solidFill>
                  <a:srgbClr val="000000"/>
                </a:solidFill>
              </a:rPr>
              <a:t>a</a:t>
            </a:r>
            <a:r>
              <a:rPr lang="en-US" altLang="zh-CN" sz="2667" kern="0" dirty="0">
                <a:solidFill>
                  <a:srgbClr val="000000"/>
                </a:solidFill>
              </a:rPr>
              <a:t>: </a:t>
            </a:r>
            <a:r>
              <a:rPr lang="en-US" altLang="zh-CN" sz="2667" i="1" kern="0" dirty="0">
                <a:solidFill>
                  <a:srgbClr val="000000"/>
                </a:solidFill>
              </a:rPr>
              <a:t>array</a:t>
            </a:r>
            <a:r>
              <a:rPr lang="en-US" altLang="zh-CN" sz="2667" kern="0" dirty="0">
                <a:solidFill>
                  <a:srgbClr val="000000"/>
                </a:solidFill>
              </a:rPr>
              <a:t>[0..10] </a:t>
            </a:r>
            <a:r>
              <a:rPr lang="en-US" altLang="zh-CN" sz="2667" i="1" kern="0" dirty="0">
                <a:solidFill>
                  <a:srgbClr val="000000"/>
                </a:solidFill>
              </a:rPr>
              <a:t>of integer</a:t>
            </a:r>
            <a:r>
              <a:rPr lang="en-US" altLang="zh-CN" sz="2667" kern="0" dirty="0">
                <a:solidFill>
                  <a:srgbClr val="000000"/>
                </a:solidFill>
              </a:rPr>
              <a:t>; </a:t>
            </a:r>
          </a:p>
          <a:p>
            <a:pPr marL="342882" indent="-342882" algn="just" defTabSz="1219140">
              <a:lnSpc>
                <a:spcPct val="80000"/>
              </a:lnSpc>
              <a:spcBef>
                <a:spcPct val="12000"/>
              </a:spcBef>
              <a:buClr>
                <a:srgbClr val="3333CC"/>
              </a:buClr>
              <a:buSzPct val="60000"/>
              <a:defRPr/>
            </a:pPr>
            <a:r>
              <a:rPr lang="en-US" altLang="zh-CN" sz="2667" i="1" kern="0" dirty="0">
                <a:solidFill>
                  <a:srgbClr val="000000"/>
                </a:solidFill>
              </a:rPr>
              <a:t>           x</a:t>
            </a:r>
            <a:r>
              <a:rPr lang="en-US" altLang="zh-CN" sz="2667" kern="0" dirty="0">
                <a:solidFill>
                  <a:srgbClr val="000000"/>
                </a:solidFill>
              </a:rPr>
              <a:t>: </a:t>
            </a:r>
            <a:r>
              <a:rPr lang="en-US" altLang="zh-CN" sz="2667" i="1" kern="0" dirty="0">
                <a:solidFill>
                  <a:srgbClr val="000000"/>
                </a:solidFill>
              </a:rPr>
              <a:t>integer</a:t>
            </a:r>
            <a:r>
              <a:rPr lang="en-US" altLang="zh-CN" sz="2667" kern="0" dirty="0">
                <a:solidFill>
                  <a:srgbClr val="000000"/>
                </a:solidFill>
              </a:rPr>
              <a:t>;</a:t>
            </a:r>
          </a:p>
          <a:p>
            <a:pPr marL="342882" indent="-342882" algn="just" defTabSz="1219140">
              <a:lnSpc>
                <a:spcPct val="80000"/>
              </a:lnSpc>
              <a:spcBef>
                <a:spcPct val="12000"/>
              </a:spcBef>
              <a:buClr>
                <a:srgbClr val="3333CC"/>
              </a:buClr>
              <a:buSzPct val="60000"/>
              <a:defRPr/>
            </a:pPr>
            <a:r>
              <a:rPr lang="en-US" altLang="zh-CN" sz="2667" kern="0" dirty="0">
                <a:solidFill>
                  <a:srgbClr val="000000"/>
                </a:solidFill>
              </a:rPr>
              <a:t>   	</a:t>
            </a:r>
            <a:r>
              <a:rPr lang="en-US" altLang="zh-CN" sz="2667" i="1" kern="0" dirty="0">
                <a:solidFill>
                  <a:srgbClr val="000000"/>
                </a:solidFill>
              </a:rPr>
              <a:t>procedure</a:t>
            </a:r>
            <a:r>
              <a:rPr lang="en-US" altLang="zh-CN" sz="2667" kern="0" dirty="0">
                <a:solidFill>
                  <a:srgbClr val="000000"/>
                </a:solidFill>
              </a:rPr>
              <a:t> </a:t>
            </a:r>
            <a:r>
              <a:rPr lang="en-US" altLang="zh-CN" sz="2667" i="1" kern="0" dirty="0" err="1">
                <a:solidFill>
                  <a:srgbClr val="FF0000"/>
                </a:solidFill>
              </a:rPr>
              <a:t>readarray</a:t>
            </a:r>
            <a:r>
              <a:rPr lang="en-US" altLang="zh-CN" sz="2667" kern="0" dirty="0">
                <a:solidFill>
                  <a:srgbClr val="000000"/>
                </a:solidFill>
              </a:rPr>
              <a:t>;</a:t>
            </a:r>
          </a:p>
          <a:p>
            <a:pPr marL="342882" indent="-342882" algn="just" defTabSz="1219140">
              <a:lnSpc>
                <a:spcPct val="80000"/>
              </a:lnSpc>
              <a:spcBef>
                <a:spcPct val="12000"/>
              </a:spcBef>
              <a:buClr>
                <a:srgbClr val="3333CC"/>
              </a:buClr>
              <a:buSzPct val="60000"/>
              <a:defRPr/>
            </a:pPr>
            <a:r>
              <a:rPr lang="en-US" altLang="zh-CN" sz="2667" kern="0" dirty="0">
                <a:solidFill>
                  <a:srgbClr val="000000"/>
                </a:solidFill>
              </a:rPr>
              <a:t>		</a:t>
            </a:r>
            <a:r>
              <a:rPr lang="en-US" altLang="zh-CN" sz="2667" i="1" kern="0" dirty="0" err="1">
                <a:solidFill>
                  <a:srgbClr val="000000"/>
                </a:solidFill>
              </a:rPr>
              <a:t>var</a:t>
            </a:r>
            <a:r>
              <a:rPr lang="en-US" altLang="zh-CN" sz="2667" kern="0" dirty="0">
                <a:solidFill>
                  <a:srgbClr val="000000"/>
                </a:solidFill>
              </a:rPr>
              <a:t> </a:t>
            </a:r>
            <a:r>
              <a:rPr lang="en-US" altLang="zh-CN" sz="2667" i="1" kern="0" dirty="0">
                <a:solidFill>
                  <a:srgbClr val="000000"/>
                </a:solidFill>
              </a:rPr>
              <a:t>i</a:t>
            </a:r>
            <a:r>
              <a:rPr lang="en-US" altLang="zh-CN" sz="2667" kern="0" dirty="0">
                <a:solidFill>
                  <a:srgbClr val="000000"/>
                </a:solidFill>
              </a:rPr>
              <a:t>: </a:t>
            </a:r>
            <a:r>
              <a:rPr lang="en-US" altLang="zh-CN" sz="2667" i="1" kern="0" dirty="0">
                <a:solidFill>
                  <a:srgbClr val="000000"/>
                </a:solidFill>
              </a:rPr>
              <a:t>integer</a:t>
            </a:r>
            <a:r>
              <a:rPr lang="en-US" altLang="zh-CN" sz="2667" kern="0" dirty="0">
                <a:solidFill>
                  <a:srgbClr val="000000"/>
                </a:solidFill>
              </a:rPr>
              <a:t>; </a:t>
            </a:r>
          </a:p>
          <a:p>
            <a:pPr marL="342882" indent="-342882" algn="just" defTabSz="1219140">
              <a:lnSpc>
                <a:spcPct val="80000"/>
              </a:lnSpc>
              <a:spcBef>
                <a:spcPct val="12000"/>
              </a:spcBef>
              <a:buClr>
                <a:srgbClr val="3333CC"/>
              </a:buClr>
              <a:buSzPct val="60000"/>
              <a:defRPr/>
            </a:pPr>
            <a:r>
              <a:rPr lang="en-US" altLang="zh-CN" sz="2667" kern="0" dirty="0">
                <a:solidFill>
                  <a:srgbClr val="000000"/>
                </a:solidFill>
              </a:rPr>
              <a:t>		</a:t>
            </a:r>
            <a:r>
              <a:rPr lang="en-US" altLang="zh-CN" sz="2667" i="1" kern="0" dirty="0">
                <a:solidFill>
                  <a:srgbClr val="000000"/>
                </a:solidFill>
              </a:rPr>
              <a:t>begin</a:t>
            </a:r>
            <a:r>
              <a:rPr lang="en-US" altLang="zh-CN" sz="2667" kern="0" dirty="0">
                <a:solidFill>
                  <a:srgbClr val="000000"/>
                </a:solidFill>
              </a:rPr>
              <a:t> … </a:t>
            </a:r>
            <a:r>
              <a:rPr lang="en-US" altLang="zh-CN" sz="2667" i="1" kern="0" dirty="0">
                <a:solidFill>
                  <a:srgbClr val="0000FF"/>
                </a:solidFill>
              </a:rPr>
              <a:t>a</a:t>
            </a:r>
            <a:r>
              <a:rPr lang="en-US" altLang="zh-CN" sz="2667" kern="0" dirty="0">
                <a:solidFill>
                  <a:srgbClr val="000000"/>
                </a:solidFill>
              </a:rPr>
              <a:t> … </a:t>
            </a:r>
            <a:r>
              <a:rPr lang="en-US" altLang="zh-CN" sz="2667" i="1" kern="0" dirty="0">
                <a:solidFill>
                  <a:srgbClr val="000000"/>
                </a:solidFill>
              </a:rPr>
              <a:t>end</a:t>
            </a:r>
            <a:r>
              <a:rPr lang="en-US" altLang="zh-CN" sz="2667" kern="0" dirty="0">
                <a:solidFill>
                  <a:srgbClr val="000000"/>
                </a:solidFill>
              </a:rPr>
              <a:t> {</a:t>
            </a:r>
            <a:r>
              <a:rPr lang="en-US" altLang="zh-CN" sz="2667" i="1" kern="0" dirty="0" err="1">
                <a:solidFill>
                  <a:srgbClr val="0000FF"/>
                </a:solidFill>
              </a:rPr>
              <a:t>readarray</a:t>
            </a:r>
            <a:r>
              <a:rPr lang="en-US" altLang="zh-CN" sz="2667" kern="0" dirty="0">
                <a:solidFill>
                  <a:srgbClr val="000000"/>
                </a:solidFill>
              </a:rPr>
              <a:t>};</a:t>
            </a:r>
            <a:endParaRPr lang="zh-CN" altLang="en-US" sz="2667" kern="0" dirty="0">
              <a:solidFill>
                <a:srgbClr val="000000"/>
              </a:solidFill>
            </a:endParaRPr>
          </a:p>
          <a:p>
            <a:pPr marL="342882" indent="-342882" algn="just" defTabSz="1219140">
              <a:lnSpc>
                <a:spcPct val="80000"/>
              </a:lnSpc>
              <a:spcBef>
                <a:spcPct val="12000"/>
              </a:spcBef>
              <a:buClr>
                <a:srgbClr val="3333CC"/>
              </a:buClr>
              <a:buSzPct val="60000"/>
              <a:defRPr/>
            </a:pPr>
            <a:r>
              <a:rPr lang="en-US" altLang="zh-CN" sz="2667" kern="0" dirty="0">
                <a:solidFill>
                  <a:srgbClr val="000000"/>
                </a:solidFill>
              </a:rPr>
              <a:t>	</a:t>
            </a:r>
            <a:r>
              <a:rPr lang="en-US" altLang="zh-CN" sz="2667" i="1" kern="0" dirty="0">
                <a:solidFill>
                  <a:srgbClr val="000000"/>
                </a:solidFill>
              </a:rPr>
              <a:t>procedure</a:t>
            </a:r>
            <a:r>
              <a:rPr lang="en-US" altLang="zh-CN" sz="2667" kern="0" dirty="0">
                <a:solidFill>
                  <a:srgbClr val="000000"/>
                </a:solidFill>
              </a:rPr>
              <a:t> </a:t>
            </a:r>
            <a:r>
              <a:rPr lang="en-US" altLang="zh-CN" sz="2667" i="1" kern="0" dirty="0">
                <a:solidFill>
                  <a:srgbClr val="FF0000"/>
                </a:solidFill>
              </a:rPr>
              <a:t>exchang</a:t>
            </a:r>
            <a:r>
              <a:rPr lang="en-US" altLang="zh-CN" sz="2667" kern="0" dirty="0">
                <a:solidFill>
                  <a:srgbClr val="FF0000"/>
                </a:solidFill>
              </a:rPr>
              <a:t>e</a:t>
            </a:r>
            <a:r>
              <a:rPr lang="en-US" altLang="zh-CN" sz="2667" kern="0" dirty="0">
                <a:solidFill>
                  <a:prstClr val="black"/>
                </a:solidFill>
              </a:rPr>
              <a:t>(</a:t>
            </a:r>
            <a:r>
              <a:rPr lang="en-US" altLang="zh-CN" sz="2667" i="1" kern="0" dirty="0" err="1">
                <a:solidFill>
                  <a:prstClr val="black"/>
                </a:solidFill>
              </a:rPr>
              <a:t>i</a:t>
            </a:r>
            <a:r>
              <a:rPr lang="en-US" altLang="zh-CN" sz="2667" kern="0" dirty="0">
                <a:solidFill>
                  <a:prstClr val="black"/>
                </a:solidFill>
              </a:rPr>
              <a:t>, </a:t>
            </a:r>
            <a:r>
              <a:rPr lang="en-US" altLang="zh-CN" sz="2667" i="1" kern="0" dirty="0">
                <a:solidFill>
                  <a:srgbClr val="000000"/>
                </a:solidFill>
              </a:rPr>
              <a:t>j</a:t>
            </a:r>
            <a:r>
              <a:rPr lang="en-US" altLang="zh-CN" sz="2667" kern="0" dirty="0">
                <a:solidFill>
                  <a:srgbClr val="000000"/>
                </a:solidFill>
              </a:rPr>
              <a:t>:</a:t>
            </a:r>
            <a:r>
              <a:rPr lang="en-US" altLang="zh-CN" sz="2667" i="1" kern="0" dirty="0">
                <a:solidFill>
                  <a:srgbClr val="000000"/>
                </a:solidFill>
              </a:rPr>
              <a:t>integer</a:t>
            </a:r>
            <a:r>
              <a:rPr lang="en-US" altLang="zh-CN" sz="2667" kern="0" dirty="0">
                <a:solidFill>
                  <a:srgbClr val="000000"/>
                </a:solidFill>
              </a:rPr>
              <a:t>);</a:t>
            </a:r>
          </a:p>
          <a:p>
            <a:pPr marL="342882" indent="-342882" algn="just" defTabSz="1219140">
              <a:lnSpc>
                <a:spcPct val="80000"/>
              </a:lnSpc>
              <a:spcBef>
                <a:spcPct val="12000"/>
              </a:spcBef>
              <a:buClr>
                <a:srgbClr val="3333CC"/>
              </a:buClr>
              <a:buSzPct val="60000"/>
              <a:defRPr/>
            </a:pPr>
            <a:r>
              <a:rPr lang="en-US" altLang="zh-CN" sz="2667" kern="0" dirty="0">
                <a:solidFill>
                  <a:srgbClr val="000000"/>
                </a:solidFill>
              </a:rPr>
              <a:t>		</a:t>
            </a:r>
            <a:r>
              <a:rPr lang="en-US" altLang="zh-CN" sz="2667" i="1" kern="0" dirty="0">
                <a:solidFill>
                  <a:srgbClr val="000000"/>
                </a:solidFill>
              </a:rPr>
              <a:t>begin</a:t>
            </a:r>
            <a:r>
              <a:rPr lang="en-US" altLang="zh-CN" sz="2667" kern="0" dirty="0">
                <a:solidFill>
                  <a:srgbClr val="000000"/>
                </a:solidFill>
              </a:rPr>
              <a:t> </a:t>
            </a:r>
            <a:r>
              <a:rPr lang="en-US" altLang="zh-CN" sz="2667" i="1" kern="0" dirty="0">
                <a:solidFill>
                  <a:srgbClr val="0000FF"/>
                </a:solidFill>
              </a:rPr>
              <a:t>x</a:t>
            </a:r>
            <a:r>
              <a:rPr lang="en-US" altLang="zh-CN" sz="2667" kern="0" dirty="0">
                <a:solidFill>
                  <a:srgbClr val="000000"/>
                </a:solidFill>
              </a:rPr>
              <a:t>=</a:t>
            </a:r>
            <a:r>
              <a:rPr lang="en-US" altLang="zh-CN" sz="2667" i="1" kern="0" dirty="0">
                <a:solidFill>
                  <a:srgbClr val="000000"/>
                </a:solidFill>
              </a:rPr>
              <a:t>a</a:t>
            </a:r>
            <a:r>
              <a:rPr lang="en-US" altLang="zh-CN" sz="2667" kern="0" dirty="0">
                <a:solidFill>
                  <a:srgbClr val="000000"/>
                </a:solidFill>
              </a:rPr>
              <a:t>[</a:t>
            </a:r>
            <a:r>
              <a:rPr lang="en-US" altLang="zh-CN" sz="2667" i="1" kern="0" dirty="0">
                <a:solidFill>
                  <a:srgbClr val="000000"/>
                </a:solidFill>
              </a:rPr>
              <a:t>i</a:t>
            </a:r>
            <a:r>
              <a:rPr lang="en-US" altLang="zh-CN" sz="2667" kern="0" dirty="0">
                <a:solidFill>
                  <a:srgbClr val="000000"/>
                </a:solidFill>
              </a:rPr>
              <a:t>];</a:t>
            </a:r>
            <a:r>
              <a:rPr lang="en-US" altLang="zh-CN" sz="2667" i="1" kern="0" dirty="0">
                <a:solidFill>
                  <a:srgbClr val="000000"/>
                </a:solidFill>
              </a:rPr>
              <a:t>a</a:t>
            </a:r>
            <a:r>
              <a:rPr lang="en-US" altLang="zh-CN" sz="2667" kern="0" dirty="0">
                <a:solidFill>
                  <a:srgbClr val="000000"/>
                </a:solidFill>
              </a:rPr>
              <a:t>[</a:t>
            </a:r>
            <a:r>
              <a:rPr lang="en-US" altLang="zh-CN" sz="2667" i="1" kern="0" dirty="0">
                <a:solidFill>
                  <a:srgbClr val="000000"/>
                </a:solidFill>
              </a:rPr>
              <a:t>i</a:t>
            </a:r>
            <a:r>
              <a:rPr lang="en-US" altLang="zh-CN" sz="2667" kern="0" dirty="0">
                <a:solidFill>
                  <a:srgbClr val="000000"/>
                </a:solidFill>
              </a:rPr>
              <a:t>]=</a:t>
            </a:r>
            <a:r>
              <a:rPr lang="en-US" altLang="zh-CN" sz="2667" i="1" kern="0" dirty="0">
                <a:solidFill>
                  <a:srgbClr val="000000"/>
                </a:solidFill>
              </a:rPr>
              <a:t>a</a:t>
            </a:r>
            <a:r>
              <a:rPr lang="en-US" altLang="zh-CN" sz="2667" kern="0" dirty="0">
                <a:solidFill>
                  <a:srgbClr val="000000"/>
                </a:solidFill>
              </a:rPr>
              <a:t>[</a:t>
            </a:r>
            <a:r>
              <a:rPr lang="en-US" altLang="zh-CN" sz="2667" i="1" kern="0" dirty="0">
                <a:solidFill>
                  <a:srgbClr val="000000"/>
                </a:solidFill>
              </a:rPr>
              <a:t>j</a:t>
            </a:r>
            <a:r>
              <a:rPr lang="en-US" altLang="zh-CN" sz="2667" kern="0" dirty="0">
                <a:solidFill>
                  <a:srgbClr val="000000"/>
                </a:solidFill>
              </a:rPr>
              <a:t>];</a:t>
            </a:r>
            <a:r>
              <a:rPr lang="en-US" altLang="zh-CN" sz="2667" i="1" kern="0" dirty="0">
                <a:solidFill>
                  <a:srgbClr val="000000"/>
                </a:solidFill>
              </a:rPr>
              <a:t>a</a:t>
            </a:r>
            <a:r>
              <a:rPr lang="en-US" altLang="zh-CN" sz="2667" kern="0" dirty="0">
                <a:solidFill>
                  <a:srgbClr val="000000"/>
                </a:solidFill>
              </a:rPr>
              <a:t>[</a:t>
            </a:r>
            <a:r>
              <a:rPr lang="en-US" altLang="zh-CN" sz="2667" i="1" kern="0" dirty="0">
                <a:solidFill>
                  <a:srgbClr val="000000"/>
                </a:solidFill>
              </a:rPr>
              <a:t>j</a:t>
            </a:r>
            <a:r>
              <a:rPr lang="en-US" altLang="zh-CN" sz="2667" kern="0" dirty="0">
                <a:solidFill>
                  <a:srgbClr val="000000"/>
                </a:solidFill>
              </a:rPr>
              <a:t>]=</a:t>
            </a:r>
            <a:r>
              <a:rPr lang="en-US" altLang="zh-CN" sz="2667" i="1" kern="0" dirty="0">
                <a:solidFill>
                  <a:srgbClr val="000000"/>
                </a:solidFill>
              </a:rPr>
              <a:t>x</a:t>
            </a:r>
            <a:r>
              <a:rPr lang="en-US" altLang="zh-CN" sz="2667" kern="0" dirty="0">
                <a:solidFill>
                  <a:srgbClr val="000000"/>
                </a:solidFill>
              </a:rPr>
              <a:t>; </a:t>
            </a:r>
            <a:r>
              <a:rPr lang="en-US" altLang="zh-CN" sz="2667" i="1" kern="0" dirty="0">
                <a:solidFill>
                  <a:srgbClr val="000000"/>
                </a:solidFill>
              </a:rPr>
              <a:t>end</a:t>
            </a:r>
            <a:r>
              <a:rPr lang="en-US" altLang="zh-CN" sz="2667" kern="0" dirty="0">
                <a:solidFill>
                  <a:srgbClr val="000000"/>
                </a:solidFill>
              </a:rPr>
              <a:t> {</a:t>
            </a:r>
            <a:r>
              <a:rPr lang="en-US" altLang="zh-CN" sz="2667" i="1" kern="0" dirty="0">
                <a:solidFill>
                  <a:srgbClr val="0000FF"/>
                </a:solidFill>
              </a:rPr>
              <a:t>exchang</a:t>
            </a:r>
            <a:r>
              <a:rPr lang="en-US" altLang="zh-CN" sz="2667" kern="0" dirty="0">
                <a:solidFill>
                  <a:srgbClr val="0000FF"/>
                </a:solidFill>
              </a:rPr>
              <a:t>e</a:t>
            </a:r>
            <a:r>
              <a:rPr lang="en-US" altLang="zh-CN" sz="2667" kern="0" dirty="0">
                <a:solidFill>
                  <a:srgbClr val="000000"/>
                </a:solidFill>
              </a:rPr>
              <a:t>};</a:t>
            </a:r>
            <a:endParaRPr lang="zh-CN" altLang="en-US" sz="2667" kern="0" dirty="0">
              <a:solidFill>
                <a:srgbClr val="000000"/>
              </a:solidFill>
            </a:endParaRPr>
          </a:p>
          <a:p>
            <a:pPr marL="342882" indent="-342882" algn="just" defTabSz="1219140">
              <a:lnSpc>
                <a:spcPct val="80000"/>
              </a:lnSpc>
              <a:spcBef>
                <a:spcPct val="12000"/>
              </a:spcBef>
              <a:buClr>
                <a:srgbClr val="3333CC"/>
              </a:buClr>
              <a:buSzPct val="60000"/>
              <a:defRPr/>
            </a:pPr>
            <a:r>
              <a:rPr lang="en-US" altLang="zh-CN" sz="2667" kern="0" dirty="0">
                <a:solidFill>
                  <a:srgbClr val="000000"/>
                </a:solidFill>
              </a:rPr>
              <a:t>	</a:t>
            </a:r>
            <a:r>
              <a:rPr lang="en-US" altLang="zh-CN" sz="2667" i="1" kern="0" dirty="0">
                <a:solidFill>
                  <a:srgbClr val="000000"/>
                </a:solidFill>
              </a:rPr>
              <a:t>procedure</a:t>
            </a:r>
            <a:r>
              <a:rPr lang="en-US" altLang="zh-CN" sz="2667" kern="0" dirty="0">
                <a:solidFill>
                  <a:srgbClr val="000000"/>
                </a:solidFill>
              </a:rPr>
              <a:t> </a:t>
            </a:r>
            <a:r>
              <a:rPr lang="en-US" altLang="zh-CN" sz="2667" i="1" kern="0" dirty="0">
                <a:solidFill>
                  <a:srgbClr val="FF0000"/>
                </a:solidFill>
              </a:rPr>
              <a:t>quicksort</a:t>
            </a:r>
            <a:r>
              <a:rPr lang="en-US" altLang="zh-CN" sz="2667" kern="0" dirty="0">
                <a:solidFill>
                  <a:prstClr val="black"/>
                </a:solidFill>
              </a:rPr>
              <a:t>(</a:t>
            </a:r>
            <a:r>
              <a:rPr lang="en-US" altLang="zh-CN" sz="2667" i="1" kern="0" dirty="0">
                <a:solidFill>
                  <a:prstClr val="black"/>
                </a:solidFill>
              </a:rPr>
              <a:t>m</a:t>
            </a:r>
            <a:r>
              <a:rPr lang="en-US" altLang="zh-CN" sz="2667" kern="0" dirty="0">
                <a:solidFill>
                  <a:srgbClr val="000000"/>
                </a:solidFill>
              </a:rPr>
              <a:t>, </a:t>
            </a:r>
            <a:r>
              <a:rPr lang="en-US" altLang="zh-CN" sz="2667" i="1" kern="0" dirty="0">
                <a:solidFill>
                  <a:srgbClr val="000000"/>
                </a:solidFill>
              </a:rPr>
              <a:t>n</a:t>
            </a:r>
            <a:r>
              <a:rPr lang="en-US" altLang="zh-CN" sz="2667" kern="0" dirty="0">
                <a:solidFill>
                  <a:srgbClr val="000000"/>
                </a:solidFill>
              </a:rPr>
              <a:t>:</a:t>
            </a:r>
            <a:r>
              <a:rPr lang="en-US" altLang="zh-CN" sz="2667" i="1" kern="0" dirty="0">
                <a:solidFill>
                  <a:srgbClr val="000000"/>
                </a:solidFill>
              </a:rPr>
              <a:t>integer</a:t>
            </a:r>
            <a:r>
              <a:rPr lang="en-US" altLang="zh-CN" sz="2667" kern="0" dirty="0">
                <a:solidFill>
                  <a:srgbClr val="000000"/>
                </a:solidFill>
              </a:rPr>
              <a:t>);</a:t>
            </a:r>
          </a:p>
          <a:p>
            <a:pPr marL="342882" indent="-342882" algn="just" defTabSz="1219140">
              <a:lnSpc>
                <a:spcPct val="80000"/>
              </a:lnSpc>
              <a:spcBef>
                <a:spcPct val="12000"/>
              </a:spcBef>
              <a:buClr>
                <a:srgbClr val="3333CC"/>
              </a:buClr>
              <a:buSzPct val="60000"/>
              <a:defRPr/>
            </a:pPr>
            <a:r>
              <a:rPr lang="en-US" altLang="zh-CN" sz="2667" kern="0" dirty="0">
                <a:solidFill>
                  <a:srgbClr val="000000"/>
                </a:solidFill>
              </a:rPr>
              <a:t>		</a:t>
            </a:r>
            <a:r>
              <a:rPr lang="en-US" altLang="zh-CN" sz="2667" i="1" kern="0" dirty="0" err="1">
                <a:solidFill>
                  <a:srgbClr val="000000"/>
                </a:solidFill>
              </a:rPr>
              <a:t>var</a:t>
            </a:r>
            <a:r>
              <a:rPr lang="en-US" altLang="zh-CN" sz="2667" kern="0" dirty="0">
                <a:solidFill>
                  <a:srgbClr val="000000"/>
                </a:solidFill>
              </a:rPr>
              <a:t> </a:t>
            </a:r>
            <a:r>
              <a:rPr lang="en-US" altLang="zh-CN" sz="2667" i="1" kern="0" dirty="0">
                <a:solidFill>
                  <a:srgbClr val="000000"/>
                </a:solidFill>
              </a:rPr>
              <a:t>k</a:t>
            </a:r>
            <a:r>
              <a:rPr lang="en-US" altLang="zh-CN" sz="2667" kern="0" dirty="0">
                <a:solidFill>
                  <a:srgbClr val="000000"/>
                </a:solidFill>
              </a:rPr>
              <a:t>, </a:t>
            </a:r>
            <a:r>
              <a:rPr lang="en-US" altLang="zh-CN" sz="2667" i="1" kern="0" dirty="0">
                <a:solidFill>
                  <a:srgbClr val="000000"/>
                </a:solidFill>
              </a:rPr>
              <a:t>v </a:t>
            </a:r>
            <a:r>
              <a:rPr lang="en-US" altLang="zh-CN" sz="2667" kern="0" dirty="0">
                <a:solidFill>
                  <a:srgbClr val="000000"/>
                </a:solidFill>
              </a:rPr>
              <a:t>: </a:t>
            </a:r>
            <a:r>
              <a:rPr lang="en-US" altLang="zh-CN" sz="2667" i="1" kern="0" dirty="0">
                <a:solidFill>
                  <a:srgbClr val="000000"/>
                </a:solidFill>
              </a:rPr>
              <a:t>integer</a:t>
            </a:r>
            <a:r>
              <a:rPr lang="en-US" altLang="zh-CN" sz="2667" kern="0" dirty="0">
                <a:solidFill>
                  <a:srgbClr val="000000"/>
                </a:solidFill>
              </a:rPr>
              <a:t>;</a:t>
            </a:r>
          </a:p>
          <a:p>
            <a:pPr marL="342882" indent="-342882" algn="just" defTabSz="1219140">
              <a:lnSpc>
                <a:spcPct val="80000"/>
              </a:lnSpc>
              <a:spcBef>
                <a:spcPct val="12000"/>
              </a:spcBef>
              <a:buClr>
                <a:srgbClr val="3333CC"/>
              </a:buClr>
              <a:buSzPct val="60000"/>
              <a:defRPr/>
            </a:pPr>
            <a:r>
              <a:rPr lang="en-US" altLang="zh-CN" sz="2667" kern="0" dirty="0">
                <a:solidFill>
                  <a:srgbClr val="000000"/>
                </a:solidFill>
              </a:rPr>
              <a:t>		</a:t>
            </a:r>
            <a:r>
              <a:rPr lang="en-US" altLang="zh-CN" sz="2667" i="1" kern="0" dirty="0">
                <a:solidFill>
                  <a:srgbClr val="000000"/>
                </a:solidFill>
              </a:rPr>
              <a:t>function</a:t>
            </a:r>
            <a:r>
              <a:rPr lang="en-US" altLang="zh-CN" sz="2667" kern="0" dirty="0">
                <a:solidFill>
                  <a:srgbClr val="000000"/>
                </a:solidFill>
              </a:rPr>
              <a:t> </a:t>
            </a:r>
            <a:r>
              <a:rPr lang="en-US" altLang="zh-CN" sz="2667" i="1" kern="0" dirty="0">
                <a:solidFill>
                  <a:srgbClr val="FF0000"/>
                </a:solidFill>
              </a:rPr>
              <a:t>partition</a:t>
            </a:r>
            <a:r>
              <a:rPr lang="en-US" altLang="zh-CN" sz="2667" kern="0" dirty="0">
                <a:solidFill>
                  <a:prstClr val="black"/>
                </a:solidFill>
              </a:rPr>
              <a:t>(</a:t>
            </a:r>
            <a:r>
              <a:rPr lang="en-US" altLang="zh-CN" sz="2667" i="1" kern="0" dirty="0">
                <a:solidFill>
                  <a:prstClr val="black"/>
                </a:solidFill>
              </a:rPr>
              <a:t>y</a:t>
            </a:r>
            <a:r>
              <a:rPr lang="en-US" altLang="zh-CN" sz="2667" kern="0" dirty="0">
                <a:solidFill>
                  <a:srgbClr val="000000"/>
                </a:solidFill>
              </a:rPr>
              <a:t>, </a:t>
            </a:r>
            <a:r>
              <a:rPr lang="en-US" altLang="zh-CN" sz="2667" i="1" kern="0" dirty="0">
                <a:solidFill>
                  <a:srgbClr val="000000"/>
                </a:solidFill>
              </a:rPr>
              <a:t>z</a:t>
            </a:r>
            <a:r>
              <a:rPr lang="en-US" altLang="zh-CN" sz="2667" kern="0" dirty="0">
                <a:solidFill>
                  <a:srgbClr val="000000"/>
                </a:solidFill>
              </a:rPr>
              <a:t>:</a:t>
            </a:r>
            <a:r>
              <a:rPr lang="en-US" altLang="zh-CN" sz="2667" i="1" kern="0" dirty="0">
                <a:solidFill>
                  <a:srgbClr val="000000"/>
                </a:solidFill>
              </a:rPr>
              <a:t>integer</a:t>
            </a:r>
            <a:r>
              <a:rPr lang="en-US" altLang="zh-CN" sz="2667" kern="0" dirty="0">
                <a:solidFill>
                  <a:srgbClr val="000000"/>
                </a:solidFill>
              </a:rPr>
              <a:t>):</a:t>
            </a:r>
            <a:r>
              <a:rPr lang="en-US" altLang="zh-CN" sz="2667" i="1" kern="0" dirty="0">
                <a:solidFill>
                  <a:srgbClr val="000000"/>
                </a:solidFill>
              </a:rPr>
              <a:t>intege</a:t>
            </a:r>
            <a:r>
              <a:rPr lang="en-US" altLang="zh-CN" sz="2667" kern="0" dirty="0">
                <a:solidFill>
                  <a:srgbClr val="000000"/>
                </a:solidFill>
              </a:rPr>
              <a:t>r;</a:t>
            </a:r>
          </a:p>
          <a:p>
            <a:pPr marL="342882" indent="-342882" algn="just" defTabSz="1219140">
              <a:lnSpc>
                <a:spcPct val="80000"/>
              </a:lnSpc>
              <a:spcBef>
                <a:spcPct val="12000"/>
              </a:spcBef>
              <a:buClr>
                <a:srgbClr val="3333CC"/>
              </a:buClr>
              <a:buSzPct val="60000"/>
              <a:defRPr/>
            </a:pPr>
            <a:r>
              <a:rPr lang="en-US" altLang="zh-CN" sz="2667" kern="0" dirty="0">
                <a:solidFill>
                  <a:srgbClr val="000000"/>
                </a:solidFill>
              </a:rPr>
              <a:t>			</a:t>
            </a:r>
            <a:r>
              <a:rPr lang="en-US" altLang="zh-CN" sz="2667" i="1" kern="0" dirty="0" err="1">
                <a:solidFill>
                  <a:srgbClr val="000000"/>
                </a:solidFill>
              </a:rPr>
              <a:t>var</a:t>
            </a:r>
            <a:r>
              <a:rPr lang="en-US" altLang="zh-CN" sz="2667" kern="0" dirty="0">
                <a:solidFill>
                  <a:srgbClr val="000000"/>
                </a:solidFill>
              </a:rPr>
              <a:t> </a:t>
            </a:r>
            <a:r>
              <a:rPr lang="en-US" altLang="zh-CN" sz="2667" i="1" kern="0" dirty="0" err="1">
                <a:solidFill>
                  <a:srgbClr val="000000"/>
                </a:solidFill>
              </a:rPr>
              <a:t>i</a:t>
            </a:r>
            <a:r>
              <a:rPr lang="en-US" altLang="zh-CN" sz="2667" kern="0" dirty="0">
                <a:solidFill>
                  <a:srgbClr val="000000"/>
                </a:solidFill>
              </a:rPr>
              <a:t>, </a:t>
            </a:r>
            <a:r>
              <a:rPr lang="en-US" altLang="zh-CN" sz="2667" i="1" kern="0" dirty="0">
                <a:solidFill>
                  <a:srgbClr val="000000"/>
                </a:solidFill>
              </a:rPr>
              <a:t>j </a:t>
            </a:r>
            <a:r>
              <a:rPr lang="en-US" altLang="zh-CN" sz="2667" kern="0" dirty="0">
                <a:solidFill>
                  <a:srgbClr val="000000"/>
                </a:solidFill>
              </a:rPr>
              <a:t>: </a:t>
            </a:r>
            <a:r>
              <a:rPr lang="en-US" altLang="zh-CN" sz="2667" i="1" kern="0" dirty="0">
                <a:solidFill>
                  <a:srgbClr val="000000"/>
                </a:solidFill>
              </a:rPr>
              <a:t>integer</a:t>
            </a:r>
            <a:r>
              <a:rPr lang="en-US" altLang="zh-CN" sz="2667" kern="0" dirty="0">
                <a:solidFill>
                  <a:srgbClr val="000000"/>
                </a:solidFill>
              </a:rPr>
              <a:t>;</a:t>
            </a:r>
          </a:p>
          <a:p>
            <a:pPr marL="342882" indent="-342882" algn="just" defTabSz="1219140">
              <a:lnSpc>
                <a:spcPct val="80000"/>
              </a:lnSpc>
              <a:spcBef>
                <a:spcPct val="12000"/>
              </a:spcBef>
              <a:buClr>
                <a:srgbClr val="3333CC"/>
              </a:buClr>
              <a:buSzPct val="60000"/>
              <a:defRPr/>
            </a:pPr>
            <a:r>
              <a:rPr lang="en-US" altLang="zh-CN" sz="2667" kern="0" dirty="0">
                <a:solidFill>
                  <a:srgbClr val="000000"/>
                </a:solidFill>
              </a:rPr>
              <a:t>			</a:t>
            </a:r>
            <a:r>
              <a:rPr lang="en-US" altLang="zh-CN" sz="2667" i="1" kern="0" dirty="0">
                <a:solidFill>
                  <a:srgbClr val="000000"/>
                </a:solidFill>
              </a:rPr>
              <a:t>begin</a:t>
            </a:r>
            <a:r>
              <a:rPr lang="en-US" altLang="zh-CN" sz="2667" kern="0" dirty="0">
                <a:solidFill>
                  <a:srgbClr val="000000"/>
                </a:solidFill>
              </a:rPr>
              <a:t> … </a:t>
            </a:r>
            <a:r>
              <a:rPr lang="en-US" altLang="zh-CN" sz="2667" i="1" kern="0" dirty="0">
                <a:solidFill>
                  <a:srgbClr val="0000FF"/>
                </a:solidFill>
              </a:rPr>
              <a:t>a</a:t>
            </a:r>
            <a:r>
              <a:rPr lang="en-US" altLang="zh-CN" sz="2667" kern="0" dirty="0">
                <a:solidFill>
                  <a:srgbClr val="000000"/>
                </a:solidFill>
              </a:rPr>
              <a:t> … </a:t>
            </a:r>
            <a:r>
              <a:rPr lang="en-US" altLang="zh-CN" sz="2667" i="1" kern="0" dirty="0">
                <a:solidFill>
                  <a:srgbClr val="0000FF"/>
                </a:solidFill>
              </a:rPr>
              <a:t>v</a:t>
            </a:r>
            <a:r>
              <a:rPr lang="en-US" altLang="zh-CN" sz="2667" kern="0" dirty="0">
                <a:solidFill>
                  <a:srgbClr val="0000FF"/>
                </a:solidFill>
              </a:rPr>
              <a:t> </a:t>
            </a:r>
            <a:r>
              <a:rPr lang="en-US" altLang="zh-CN" sz="2667" kern="0" dirty="0">
                <a:solidFill>
                  <a:srgbClr val="000000"/>
                </a:solidFill>
              </a:rPr>
              <a:t>… </a:t>
            </a:r>
            <a:r>
              <a:rPr lang="en-US" altLang="zh-CN" sz="2667" i="1" kern="0" dirty="0">
                <a:solidFill>
                  <a:srgbClr val="0000FF"/>
                </a:solidFill>
              </a:rPr>
              <a:t>exchange</a:t>
            </a:r>
            <a:r>
              <a:rPr lang="en-US" altLang="zh-CN" sz="2667" kern="0" dirty="0">
                <a:solidFill>
                  <a:srgbClr val="0000FF"/>
                </a:solidFill>
              </a:rPr>
              <a:t>(</a:t>
            </a:r>
            <a:r>
              <a:rPr lang="en-US" altLang="zh-CN" sz="2667" i="1" kern="0" dirty="0" err="1">
                <a:solidFill>
                  <a:srgbClr val="0000FF"/>
                </a:solidFill>
              </a:rPr>
              <a:t>i</a:t>
            </a:r>
            <a:r>
              <a:rPr lang="en-US" altLang="zh-CN" sz="2667" kern="0" dirty="0">
                <a:solidFill>
                  <a:srgbClr val="000000"/>
                </a:solidFill>
              </a:rPr>
              <a:t>, </a:t>
            </a:r>
            <a:r>
              <a:rPr lang="en-US" altLang="zh-CN" sz="2667" i="1" kern="0" dirty="0">
                <a:solidFill>
                  <a:srgbClr val="000000"/>
                </a:solidFill>
              </a:rPr>
              <a:t>j</a:t>
            </a:r>
            <a:r>
              <a:rPr lang="en-US" altLang="zh-CN" sz="2667" kern="0" dirty="0">
                <a:solidFill>
                  <a:srgbClr val="000000"/>
                </a:solidFill>
              </a:rPr>
              <a:t>) … </a:t>
            </a:r>
            <a:r>
              <a:rPr lang="en-US" altLang="zh-CN" sz="2667" i="1" kern="0" dirty="0">
                <a:solidFill>
                  <a:srgbClr val="000000"/>
                </a:solidFill>
              </a:rPr>
              <a:t>end </a:t>
            </a:r>
            <a:r>
              <a:rPr lang="en-US" altLang="zh-CN" sz="2667" kern="0" dirty="0">
                <a:solidFill>
                  <a:srgbClr val="000000"/>
                </a:solidFill>
              </a:rPr>
              <a:t>{</a:t>
            </a:r>
            <a:r>
              <a:rPr lang="en-US" altLang="zh-CN" sz="2667" i="1" kern="0" dirty="0">
                <a:solidFill>
                  <a:srgbClr val="0000FF"/>
                </a:solidFill>
              </a:rPr>
              <a:t>partition</a:t>
            </a:r>
            <a:r>
              <a:rPr lang="en-US" altLang="zh-CN" sz="2667" kern="0" dirty="0">
                <a:solidFill>
                  <a:srgbClr val="000000"/>
                </a:solidFill>
              </a:rPr>
              <a:t>};</a:t>
            </a:r>
          </a:p>
          <a:p>
            <a:pPr marL="342882" indent="-342882" algn="just" defTabSz="1219140">
              <a:lnSpc>
                <a:spcPct val="80000"/>
              </a:lnSpc>
              <a:spcBef>
                <a:spcPct val="12000"/>
              </a:spcBef>
              <a:buClr>
                <a:srgbClr val="3333CC"/>
              </a:buClr>
              <a:buSzPct val="60000"/>
              <a:defRPr/>
            </a:pPr>
            <a:r>
              <a:rPr lang="en-US" altLang="zh-CN" sz="2667" kern="0" dirty="0">
                <a:solidFill>
                  <a:srgbClr val="000000"/>
                </a:solidFill>
              </a:rPr>
              <a:t>		</a:t>
            </a:r>
            <a:r>
              <a:rPr lang="en-US" altLang="zh-CN" sz="2667" i="1" kern="0" dirty="0">
                <a:solidFill>
                  <a:srgbClr val="000000"/>
                </a:solidFill>
              </a:rPr>
              <a:t>begin</a:t>
            </a:r>
            <a:r>
              <a:rPr lang="en-US" altLang="zh-CN" sz="2667" kern="0" dirty="0">
                <a:solidFill>
                  <a:srgbClr val="000000"/>
                </a:solidFill>
              </a:rPr>
              <a:t> … </a:t>
            </a:r>
            <a:r>
              <a:rPr lang="en-US" altLang="zh-CN" sz="2667" i="1" kern="0" dirty="0">
                <a:solidFill>
                  <a:srgbClr val="0000FF"/>
                </a:solidFill>
              </a:rPr>
              <a:t>a</a:t>
            </a:r>
            <a:r>
              <a:rPr lang="en-US" altLang="zh-CN" sz="2667" kern="0" dirty="0">
                <a:solidFill>
                  <a:srgbClr val="000000"/>
                </a:solidFill>
              </a:rPr>
              <a:t> … </a:t>
            </a:r>
            <a:r>
              <a:rPr lang="en-US" altLang="zh-CN" sz="2667" i="1" kern="0" dirty="0">
                <a:solidFill>
                  <a:srgbClr val="0000FF"/>
                </a:solidFill>
              </a:rPr>
              <a:t>v</a:t>
            </a:r>
            <a:r>
              <a:rPr lang="en-US" altLang="zh-CN" sz="2667" kern="0" dirty="0">
                <a:solidFill>
                  <a:srgbClr val="000000"/>
                </a:solidFill>
              </a:rPr>
              <a:t> … </a:t>
            </a:r>
            <a:r>
              <a:rPr lang="en-US" altLang="zh-CN" sz="2667" i="1" kern="0" dirty="0">
                <a:solidFill>
                  <a:srgbClr val="0000FF"/>
                </a:solidFill>
              </a:rPr>
              <a:t>partition</a:t>
            </a:r>
            <a:r>
              <a:rPr lang="en-US" altLang="zh-CN" sz="2667" kern="0" dirty="0">
                <a:solidFill>
                  <a:srgbClr val="0000FF"/>
                </a:solidFill>
              </a:rPr>
              <a:t> </a:t>
            </a:r>
            <a:r>
              <a:rPr lang="en-US" altLang="zh-CN" sz="2667" kern="0" dirty="0">
                <a:solidFill>
                  <a:srgbClr val="000000"/>
                </a:solidFill>
              </a:rPr>
              <a:t>… </a:t>
            </a:r>
            <a:r>
              <a:rPr lang="en-US" altLang="zh-CN" sz="2667" i="1" kern="0" dirty="0">
                <a:solidFill>
                  <a:srgbClr val="0000FF"/>
                </a:solidFill>
              </a:rPr>
              <a:t>quicksort</a:t>
            </a:r>
            <a:r>
              <a:rPr lang="en-US" altLang="zh-CN" sz="2667" kern="0" dirty="0">
                <a:solidFill>
                  <a:srgbClr val="0000FF"/>
                </a:solidFill>
              </a:rPr>
              <a:t> </a:t>
            </a:r>
            <a:r>
              <a:rPr lang="en-US" altLang="zh-CN" sz="2667" kern="0" dirty="0">
                <a:solidFill>
                  <a:srgbClr val="000000"/>
                </a:solidFill>
              </a:rPr>
              <a:t>… </a:t>
            </a:r>
            <a:r>
              <a:rPr lang="en-US" altLang="zh-CN" sz="2667" i="1" kern="0" dirty="0">
                <a:solidFill>
                  <a:srgbClr val="000000"/>
                </a:solidFill>
              </a:rPr>
              <a:t>end</a:t>
            </a:r>
            <a:r>
              <a:rPr lang="en-US" altLang="zh-CN" sz="2667" kern="0" dirty="0">
                <a:solidFill>
                  <a:srgbClr val="000000"/>
                </a:solidFill>
              </a:rPr>
              <a:t> {</a:t>
            </a:r>
            <a:r>
              <a:rPr lang="en-US" altLang="zh-CN" sz="2667" i="1" kern="0" dirty="0">
                <a:solidFill>
                  <a:srgbClr val="0000FF"/>
                </a:solidFill>
              </a:rPr>
              <a:t>quicksort</a:t>
            </a:r>
            <a:r>
              <a:rPr lang="en-US" altLang="zh-CN" sz="2667" kern="0" dirty="0">
                <a:solidFill>
                  <a:srgbClr val="000000"/>
                </a:solidFill>
              </a:rPr>
              <a:t>};</a:t>
            </a:r>
            <a:endParaRPr lang="zh-CN" altLang="en-US" sz="2667" kern="0" dirty="0">
              <a:solidFill>
                <a:srgbClr val="000000"/>
              </a:solidFill>
            </a:endParaRPr>
          </a:p>
          <a:p>
            <a:pPr marL="342882" indent="-342882" algn="just" defTabSz="1219140">
              <a:lnSpc>
                <a:spcPct val="80000"/>
              </a:lnSpc>
              <a:spcBef>
                <a:spcPct val="12000"/>
              </a:spcBef>
              <a:buClr>
                <a:srgbClr val="3333CC"/>
              </a:buClr>
              <a:buSzPct val="60000"/>
              <a:defRPr/>
            </a:pPr>
            <a:r>
              <a:rPr lang="en-US" altLang="zh-CN" sz="2667" kern="0" dirty="0">
                <a:solidFill>
                  <a:srgbClr val="000000"/>
                </a:solidFill>
              </a:rPr>
              <a:t>	</a:t>
            </a:r>
            <a:r>
              <a:rPr lang="en-US" altLang="zh-CN" sz="2667" i="1" kern="0" dirty="0">
                <a:solidFill>
                  <a:srgbClr val="000000"/>
                </a:solidFill>
              </a:rPr>
              <a:t>begin</a:t>
            </a:r>
            <a:r>
              <a:rPr lang="en-US" altLang="zh-CN" sz="2667" kern="0" dirty="0">
                <a:solidFill>
                  <a:srgbClr val="000000"/>
                </a:solidFill>
              </a:rPr>
              <a:t> … </a:t>
            </a:r>
            <a:r>
              <a:rPr lang="en-US" altLang="zh-CN" sz="2667" i="1" kern="0" dirty="0">
                <a:solidFill>
                  <a:srgbClr val="000000"/>
                </a:solidFill>
              </a:rPr>
              <a:t>a</a:t>
            </a:r>
            <a:r>
              <a:rPr lang="en-US" altLang="zh-CN" sz="2667" kern="0" dirty="0">
                <a:solidFill>
                  <a:srgbClr val="000000"/>
                </a:solidFill>
              </a:rPr>
              <a:t> … </a:t>
            </a:r>
            <a:r>
              <a:rPr lang="en-US" altLang="zh-CN" sz="2667" i="1" kern="0" dirty="0" err="1">
                <a:solidFill>
                  <a:srgbClr val="0000FF"/>
                </a:solidFill>
              </a:rPr>
              <a:t>readarray</a:t>
            </a:r>
            <a:r>
              <a:rPr lang="en-US" altLang="zh-CN" sz="2667" kern="0" dirty="0">
                <a:solidFill>
                  <a:srgbClr val="0000FF"/>
                </a:solidFill>
              </a:rPr>
              <a:t> </a:t>
            </a:r>
            <a:r>
              <a:rPr lang="en-US" altLang="zh-CN" sz="2667" kern="0" dirty="0">
                <a:solidFill>
                  <a:srgbClr val="000000"/>
                </a:solidFill>
              </a:rPr>
              <a:t>… </a:t>
            </a:r>
            <a:r>
              <a:rPr lang="en-US" altLang="zh-CN" sz="2667" i="1" kern="0" dirty="0">
                <a:solidFill>
                  <a:srgbClr val="0000FF"/>
                </a:solidFill>
              </a:rPr>
              <a:t>quicksort</a:t>
            </a:r>
            <a:r>
              <a:rPr lang="en-US" altLang="zh-CN" sz="2667" kern="0" dirty="0">
                <a:solidFill>
                  <a:srgbClr val="0000FF"/>
                </a:solidFill>
              </a:rPr>
              <a:t> </a:t>
            </a:r>
            <a:r>
              <a:rPr lang="en-US" altLang="zh-CN" sz="2667" kern="0" dirty="0">
                <a:solidFill>
                  <a:srgbClr val="000000"/>
                </a:solidFill>
              </a:rPr>
              <a:t>… </a:t>
            </a:r>
            <a:r>
              <a:rPr lang="en-US" altLang="zh-CN" sz="2667" i="1" kern="0" dirty="0">
                <a:solidFill>
                  <a:srgbClr val="000000"/>
                </a:solidFill>
              </a:rPr>
              <a:t>end</a:t>
            </a:r>
            <a:r>
              <a:rPr lang="en-US" altLang="zh-CN" sz="2667" kern="0" dirty="0">
                <a:solidFill>
                  <a:srgbClr val="000000"/>
                </a:solidFill>
              </a:rPr>
              <a:t> {</a:t>
            </a:r>
            <a:r>
              <a:rPr lang="en-US" altLang="zh-CN" sz="2667" i="1" kern="0" dirty="0">
                <a:solidFill>
                  <a:srgbClr val="0000FF"/>
                </a:solidFill>
              </a:rPr>
              <a:t>sort</a:t>
            </a:r>
            <a:r>
              <a:rPr lang="en-US" altLang="zh-CN" sz="2667" kern="0" dirty="0">
                <a:solidFill>
                  <a:srgbClr val="000000"/>
                </a:solidFill>
              </a:rPr>
              <a:t>};</a:t>
            </a:r>
          </a:p>
        </p:txBody>
      </p:sp>
    </p:spTree>
    <p:extLst>
      <p:ext uri="{BB962C8B-B14F-4D97-AF65-F5344CB8AC3E}">
        <p14:creationId xmlns:p14="http://schemas.microsoft.com/office/powerpoint/2010/main" val="888945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90"/>
                                        </p:tgtEl>
                                        <p:attrNameLst>
                                          <p:attrName>style.visibility</p:attrName>
                                        </p:attrNameLst>
                                      </p:cBhvr>
                                      <p:to>
                                        <p:strVal val="visible"/>
                                      </p:to>
                                    </p:set>
                                    <p:anim calcmode="lin" valueType="num">
                                      <p:cBhvr>
                                        <p:cTn id="14" dur="500" fill="hold"/>
                                        <p:tgtEl>
                                          <p:spTgt spid="90"/>
                                        </p:tgtEl>
                                        <p:attrNameLst>
                                          <p:attrName>ppt_w</p:attrName>
                                        </p:attrNameLst>
                                      </p:cBhvr>
                                      <p:tavLst>
                                        <p:tav tm="0">
                                          <p:val>
                                            <p:fltVal val="0"/>
                                          </p:val>
                                        </p:tav>
                                        <p:tav tm="100000">
                                          <p:val>
                                            <p:strVal val="#ppt_w"/>
                                          </p:val>
                                        </p:tav>
                                      </p:tavLst>
                                    </p:anim>
                                    <p:anim calcmode="lin" valueType="num">
                                      <p:cBhvr>
                                        <p:cTn id="15" dur="500" fill="hold"/>
                                        <p:tgtEl>
                                          <p:spTgt spid="90"/>
                                        </p:tgtEl>
                                        <p:attrNameLst>
                                          <p:attrName>ppt_h</p:attrName>
                                        </p:attrNameLst>
                                      </p:cBhvr>
                                      <p:tavLst>
                                        <p:tav tm="0">
                                          <p:val>
                                            <p:fltVal val="0"/>
                                          </p:val>
                                        </p:tav>
                                        <p:tav tm="100000">
                                          <p:val>
                                            <p:strVal val="#ppt_h"/>
                                          </p:val>
                                        </p:tav>
                                      </p:tavLst>
                                    </p:anim>
                                    <p:animEffect transition="in" filter="fade">
                                      <p:cBhvr>
                                        <p:cTn id="16"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0"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内容占位符 2"/>
          <p:cNvSpPr>
            <a:spLocks noGrp="1"/>
          </p:cNvSpPr>
          <p:nvPr>
            <p:ph idx="1"/>
          </p:nvPr>
        </p:nvSpPr>
        <p:spPr>
          <a:xfrm>
            <a:off x="476251" y="1123951"/>
            <a:ext cx="11334749" cy="3744383"/>
          </a:xfrm>
        </p:spPr>
        <p:txBody>
          <a:bodyPr/>
          <a:lstStyle/>
          <a:p>
            <a:pPr eaLnBrk="1" hangingPunct="1">
              <a:lnSpc>
                <a:spcPts val="3840"/>
              </a:lnSpc>
              <a:buClrTx/>
              <a:buFont typeface="Wingdings" pitchFamily="2" charset="2"/>
              <a:buChar char="Ø"/>
              <a:defRPr/>
            </a:pPr>
            <a:r>
              <a:rPr lang="zh-CN" altLang="en-US" b="1" dirty="0">
                <a:solidFill>
                  <a:schemeClr val="tx1"/>
                </a:solidFill>
                <a:latin typeface="+mn-ea"/>
              </a:rPr>
              <a:t>存储组织</a:t>
            </a:r>
          </a:p>
          <a:p>
            <a:pPr eaLnBrk="1" hangingPunct="1">
              <a:lnSpc>
                <a:spcPts val="3840"/>
              </a:lnSpc>
              <a:buClrTx/>
              <a:buFont typeface="Wingdings" pitchFamily="2" charset="2"/>
              <a:buChar char="Ø"/>
              <a:defRPr/>
            </a:pPr>
            <a:r>
              <a:rPr lang="zh-CN" altLang="en-US" b="1" dirty="0">
                <a:solidFill>
                  <a:schemeClr val="tx1"/>
                </a:solidFill>
                <a:latin typeface="+mn-ea"/>
              </a:rPr>
              <a:t>静态存储分配</a:t>
            </a:r>
          </a:p>
          <a:p>
            <a:pPr eaLnBrk="1" hangingPunct="1">
              <a:lnSpc>
                <a:spcPts val="3840"/>
              </a:lnSpc>
              <a:buClrTx/>
              <a:buFont typeface="Wingdings" pitchFamily="2" charset="2"/>
              <a:buChar char="Ø"/>
              <a:defRPr/>
            </a:pPr>
            <a:r>
              <a:rPr lang="zh-CN" altLang="en-US" b="1" dirty="0">
                <a:solidFill>
                  <a:schemeClr val="tx1"/>
                </a:solidFill>
                <a:latin typeface="+mn-ea"/>
              </a:rPr>
              <a:t>栈式存储分配</a:t>
            </a:r>
          </a:p>
          <a:p>
            <a:pPr eaLnBrk="1" hangingPunct="1">
              <a:lnSpc>
                <a:spcPts val="3840"/>
              </a:lnSpc>
              <a:buClrTx/>
              <a:buFont typeface="Wingdings" pitchFamily="2" charset="2"/>
              <a:buChar char="Ø"/>
              <a:defRPr/>
            </a:pPr>
            <a:r>
              <a:rPr lang="zh-CN" altLang="en-US" b="1" dirty="0">
                <a:solidFill>
                  <a:schemeClr val="tx1"/>
                </a:solidFill>
                <a:latin typeface="+mn-ea"/>
              </a:rPr>
              <a:t>非局部数据的访问</a:t>
            </a:r>
          </a:p>
          <a:p>
            <a:pPr eaLnBrk="1" hangingPunct="1">
              <a:lnSpc>
                <a:spcPts val="3840"/>
              </a:lnSpc>
              <a:buClrTx/>
              <a:buFont typeface="Wingdings" pitchFamily="2" charset="2"/>
              <a:buChar char="Ø"/>
              <a:defRPr/>
            </a:pPr>
            <a:r>
              <a:rPr lang="zh-CN" altLang="en-US" b="1" dirty="0">
                <a:solidFill>
                  <a:schemeClr val="tx1"/>
                </a:solidFill>
                <a:latin typeface="+mn-ea"/>
              </a:rPr>
              <a:t>参数传递</a:t>
            </a:r>
            <a:endParaRPr lang="en-US" altLang="zh-CN" b="1">
              <a:solidFill>
                <a:schemeClr val="tx1"/>
              </a:solidFill>
              <a:latin typeface="+mn-ea"/>
            </a:endParaRPr>
          </a:p>
          <a:p>
            <a:pPr eaLnBrk="1" hangingPunct="1">
              <a:lnSpc>
                <a:spcPts val="3840"/>
              </a:lnSpc>
              <a:buClrTx/>
              <a:buFont typeface="Wingdings" pitchFamily="2" charset="2"/>
              <a:buChar char="Ø"/>
              <a:defRPr/>
            </a:pPr>
            <a:r>
              <a:rPr lang="zh-CN" altLang="en-US" b="1">
                <a:solidFill>
                  <a:schemeClr val="tx1"/>
                </a:solidFill>
                <a:latin typeface="+mn-ea"/>
              </a:rPr>
              <a:t>符号</a:t>
            </a:r>
            <a:r>
              <a:rPr lang="zh-CN" altLang="en-US" b="1" dirty="0">
                <a:solidFill>
                  <a:schemeClr val="tx1"/>
                </a:solidFill>
                <a:latin typeface="+mn-ea"/>
              </a:rPr>
              <a:t>表</a:t>
            </a:r>
          </a:p>
        </p:txBody>
      </p:sp>
      <p:sp>
        <p:nvSpPr>
          <p:cNvPr id="62468" name="标题 1"/>
          <p:cNvSpPr>
            <a:spLocks noGrp="1"/>
          </p:cNvSpPr>
          <p:nvPr>
            <p:ph type="title"/>
          </p:nvPr>
        </p:nvSpPr>
        <p:spPr>
          <a:xfrm>
            <a:off x="1007533" y="357718"/>
            <a:ext cx="10574867" cy="478367"/>
          </a:xfrm>
        </p:spPr>
        <p:txBody>
          <a:bodyPr/>
          <a:lstStyle/>
          <a:p>
            <a:pPr eaLnBrk="1" hangingPunct="1">
              <a:defRPr/>
            </a:pPr>
            <a:r>
              <a:rPr lang="zh-CN" altLang="en-US" sz="4000" spc="400" dirty="0">
                <a:solidFill>
                  <a:schemeClr val="tx1"/>
                </a:solidFill>
                <a:latin typeface="微软雅黑" pitchFamily="34" charset="-122"/>
                <a:ea typeface="微软雅黑" pitchFamily="34" charset="-122"/>
              </a:rPr>
              <a:t>本章小结</a:t>
            </a:r>
          </a:p>
        </p:txBody>
      </p:sp>
      <p:grpSp>
        <p:nvGrpSpPr>
          <p:cNvPr id="146436" name="组合 44"/>
          <p:cNvGrpSpPr>
            <a:grpSpLocks/>
          </p:cNvGrpSpPr>
          <p:nvPr/>
        </p:nvGrpSpPr>
        <p:grpSpPr bwMode="auto">
          <a:xfrm>
            <a:off x="0" y="260351"/>
            <a:ext cx="1007533" cy="575733"/>
            <a:chOff x="-786" y="195486"/>
            <a:chExt cx="756363" cy="432048"/>
          </a:xfrm>
        </p:grpSpPr>
        <p:sp>
          <p:nvSpPr>
            <p:cNvPr id="6" name="五边形 5"/>
            <p:cNvSpPr/>
            <p:nvPr/>
          </p:nvSpPr>
          <p:spPr>
            <a:xfrm>
              <a:off x="-786" y="195486"/>
              <a:ext cx="756363" cy="432048"/>
            </a:xfrm>
            <a:prstGeom prst="homePlate">
              <a:avLst/>
            </a:prstGeom>
            <a:solidFill>
              <a:schemeClr val="bg2">
                <a:lumMod val="50000"/>
              </a:schemeClr>
            </a:solidFill>
            <a:ln w="25400" cap="flat" cmpd="sng" algn="ctr">
              <a:noFill/>
              <a:prstDash val="solid"/>
            </a:ln>
            <a:effectLst/>
          </p:spPr>
          <p:txBody>
            <a:bodyPr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sz="2400">
                <a:solidFill>
                  <a:srgbClr val="FFFFFF"/>
                </a:solidFill>
                <a:latin typeface="Calibri" panose="020F0502020204030204" pitchFamily="34" charset="0"/>
              </a:endParaRPr>
            </a:p>
          </p:txBody>
        </p:sp>
        <p:sp>
          <p:nvSpPr>
            <p:cNvPr id="146438" name="五边形 46"/>
            <p:cNvSpPr>
              <a:spLocks noChangeArrowheads="1"/>
            </p:cNvSpPr>
            <p:nvPr/>
          </p:nvSpPr>
          <p:spPr bwMode="auto">
            <a:xfrm>
              <a:off x="-786" y="197074"/>
              <a:ext cx="756363" cy="88951"/>
            </a:xfrm>
            <a:prstGeom prst="homePlate">
              <a:avLst>
                <a:gd name="adj" fmla="val 49995"/>
              </a:avLst>
            </a:prstGeom>
            <a:solidFill>
              <a:schemeClr val="bg1">
                <a:alpha val="30196"/>
              </a:schemeClr>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eaLnBrk="1" hangingPunct="1"/>
              <a:endParaRPr lang="zh-CN" altLang="en-US" sz="2400" b="0">
                <a:solidFill>
                  <a:srgbClr val="FFFFFF"/>
                </a:solidFill>
                <a:latin typeface="Calibri" panose="020F0502020204030204" pitchFamily="34" charset="0"/>
                <a:ea typeface="宋体" panose="02010600030101010101" pitchFamily="2" charset="-122"/>
              </a:endParaRPr>
            </a:p>
          </p:txBody>
        </p:sp>
      </p:grpSp>
    </p:spTree>
    <p:extLst>
      <p:ext uri="{BB962C8B-B14F-4D97-AF65-F5344CB8AC3E}">
        <p14:creationId xmlns:p14="http://schemas.microsoft.com/office/powerpoint/2010/main" val="25727579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8482" name="Picture 3" descr="G:\QQ截图201607142012副本.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68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txBox="1">
            <a:spLocks noChangeArrowheads="1"/>
          </p:cNvSpPr>
          <p:nvPr/>
        </p:nvSpPr>
        <p:spPr>
          <a:xfrm>
            <a:off x="6864351" y="2286000"/>
            <a:ext cx="3937000" cy="1253067"/>
          </a:xfrm>
          <a:prstGeom prst="rect">
            <a:avLst/>
          </a:prstGeom>
        </p:spPr>
        <p:txBody>
          <a:bodyPr anchor="ctr"/>
          <a:lstStyle/>
          <a:p>
            <a:pPr>
              <a:defRPr/>
            </a:pPr>
            <a:r>
              <a:rPr lang="zh-CN" altLang="en-US" sz="4667" spc="800" dirty="0">
                <a:solidFill>
                  <a:prstClr val="white"/>
                </a:solidFill>
                <a:latin typeface="微软雅黑" pitchFamily="34" charset="-122"/>
                <a:ea typeface="微软雅黑" pitchFamily="34" charset="-122"/>
              </a:rPr>
              <a:t>结束</a:t>
            </a:r>
            <a:endParaRPr lang="en-US" altLang="zh-CN" sz="4667" spc="800" dirty="0">
              <a:solidFill>
                <a:prstClr val="white"/>
              </a:solidFill>
              <a:latin typeface="微软雅黑" pitchFamily="34" charset="-122"/>
              <a:ea typeface="微软雅黑" pitchFamily="34" charset="-122"/>
            </a:endParaRPr>
          </a:p>
        </p:txBody>
      </p:sp>
    </p:spTree>
    <p:extLst>
      <p:ext uri="{BB962C8B-B14F-4D97-AF65-F5344CB8AC3E}">
        <p14:creationId xmlns:p14="http://schemas.microsoft.com/office/powerpoint/2010/main" val="1600883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604307" y="1207725"/>
            <a:ext cx="11381317" cy="5139554"/>
          </a:xfrm>
        </p:spPr>
        <p:txBody>
          <a:bodyPr/>
          <a:lstStyle/>
          <a:p>
            <a:pPr marL="363530" indent="-363530">
              <a:lnSpc>
                <a:spcPts val="4500"/>
              </a:lnSpc>
              <a:buClrTx/>
              <a:buFont typeface="Wingdings" pitchFamily="2" charset="2"/>
              <a:buChar char="Ø"/>
              <a:defRPr/>
            </a:pPr>
            <a:r>
              <a:rPr lang="zh-CN" altLang="en-US" sz="3600" b="1" dirty="0">
                <a:solidFill>
                  <a:schemeClr val="tx1"/>
                </a:solidFill>
                <a:cs typeface="Times New Roman" pitchFamily="18" charset="0"/>
              </a:rPr>
              <a:t>分配策略</a:t>
            </a:r>
            <a:endParaRPr lang="en-US" altLang="zh-CN" sz="3600" b="1" dirty="0">
              <a:solidFill>
                <a:schemeClr val="tx1"/>
              </a:solidFill>
              <a:cs typeface="Times New Roman" pitchFamily="18" charset="0"/>
            </a:endParaRPr>
          </a:p>
          <a:p>
            <a:pPr lvl="1">
              <a:lnSpc>
                <a:spcPts val="4500"/>
              </a:lnSpc>
              <a:buClrTx/>
              <a:buFont typeface="Wingdings" panose="05000000000000000000" pitchFamily="2" charset="2"/>
              <a:buChar char="Ø"/>
              <a:defRPr/>
            </a:pPr>
            <a:r>
              <a:rPr lang="zh-CN" altLang="en-US" sz="3333" b="1" dirty="0">
                <a:solidFill>
                  <a:schemeClr val="tx1"/>
                </a:solidFill>
                <a:latin typeface="楷体" panose="02010609060101010101" pitchFamily="49" charset="-122"/>
                <a:ea typeface="楷体" panose="02010609060101010101" pitchFamily="49" charset="-122"/>
              </a:rPr>
              <a:t>栈式存储分配</a:t>
            </a:r>
            <a:endParaRPr lang="en-US" altLang="zh-CN" sz="3333" b="1" dirty="0">
              <a:solidFill>
                <a:schemeClr val="tx1"/>
              </a:solidFill>
              <a:latin typeface="楷体" panose="02010609060101010101" pitchFamily="49" charset="-122"/>
              <a:ea typeface="楷体" panose="02010609060101010101" pitchFamily="49" charset="-122"/>
            </a:endParaRPr>
          </a:p>
          <a:p>
            <a:pPr lvl="2">
              <a:lnSpc>
                <a:spcPts val="4667"/>
              </a:lnSpc>
              <a:buClrTx/>
              <a:buFont typeface="Wingdings" pitchFamily="2" charset="2"/>
              <a:buChar char="Ø"/>
              <a:defRPr/>
            </a:pPr>
            <a:r>
              <a:rPr lang="zh-CN" altLang="en-US" sz="2800" b="1" dirty="0">
                <a:solidFill>
                  <a:schemeClr val="tx1"/>
                </a:solidFill>
                <a:cs typeface="Times New Roman" pitchFamily="18" charset="0"/>
              </a:rPr>
              <a:t>当一个过程被</a:t>
            </a:r>
            <a:r>
              <a:rPr lang="zh-CN" altLang="en-US" sz="2800" b="1" dirty="0">
                <a:solidFill>
                  <a:schemeClr val="tx2">
                    <a:lumMod val="60000"/>
                    <a:lumOff val="40000"/>
                  </a:schemeClr>
                </a:solidFill>
                <a:cs typeface="Times New Roman" pitchFamily="18" charset="0"/>
              </a:rPr>
              <a:t>调用</a:t>
            </a:r>
            <a:r>
              <a:rPr lang="zh-CN" altLang="en-US" sz="2800" b="1" dirty="0">
                <a:solidFill>
                  <a:schemeClr val="tx1"/>
                </a:solidFill>
                <a:cs typeface="Times New Roman" pitchFamily="18" charset="0"/>
              </a:rPr>
              <a:t>时，该过程的活动记录被</a:t>
            </a:r>
            <a:r>
              <a:rPr lang="zh-CN" altLang="en-US" sz="2800" b="1" dirty="0">
                <a:solidFill>
                  <a:schemeClr val="tx2">
                    <a:lumMod val="60000"/>
                    <a:lumOff val="40000"/>
                  </a:schemeClr>
                </a:solidFill>
                <a:cs typeface="Times New Roman" pitchFamily="18" charset="0"/>
              </a:rPr>
              <a:t>压入</a:t>
            </a:r>
            <a:r>
              <a:rPr lang="zh-CN" altLang="en-US" sz="2800" b="1" dirty="0">
                <a:solidFill>
                  <a:schemeClr val="tx1"/>
                </a:solidFill>
                <a:cs typeface="Times New Roman" pitchFamily="18" charset="0"/>
              </a:rPr>
              <a:t>栈；当过程</a:t>
            </a:r>
            <a:r>
              <a:rPr lang="zh-CN" altLang="en-US" sz="2800" b="1" dirty="0">
                <a:solidFill>
                  <a:schemeClr val="tx2">
                    <a:lumMod val="60000"/>
                    <a:lumOff val="40000"/>
                  </a:schemeClr>
                </a:solidFill>
                <a:cs typeface="Times New Roman" pitchFamily="18" charset="0"/>
              </a:rPr>
              <a:t>结束</a:t>
            </a:r>
            <a:r>
              <a:rPr lang="zh-CN" altLang="en-US" sz="2800" b="1" dirty="0">
                <a:solidFill>
                  <a:schemeClr val="tx1"/>
                </a:solidFill>
                <a:cs typeface="Times New Roman" pitchFamily="18" charset="0"/>
              </a:rPr>
              <a:t>时，该活动记录被</a:t>
            </a:r>
            <a:r>
              <a:rPr lang="zh-CN" altLang="en-US" sz="2800" b="1" dirty="0">
                <a:solidFill>
                  <a:schemeClr val="tx2">
                    <a:lumMod val="60000"/>
                    <a:lumOff val="40000"/>
                  </a:schemeClr>
                </a:solidFill>
                <a:cs typeface="Times New Roman" pitchFamily="18" charset="0"/>
              </a:rPr>
              <a:t>弹出</a:t>
            </a:r>
            <a:r>
              <a:rPr lang="zh-CN" altLang="en-US" sz="2800" b="1" dirty="0">
                <a:solidFill>
                  <a:schemeClr val="tx1"/>
                </a:solidFill>
                <a:cs typeface="Times New Roman" pitchFamily="18" charset="0"/>
              </a:rPr>
              <a:t>栈</a:t>
            </a:r>
            <a:endParaRPr lang="en-US" altLang="zh-CN" sz="2800" b="1" dirty="0">
              <a:solidFill>
                <a:schemeClr val="tx1"/>
              </a:solidFill>
              <a:cs typeface="Times New Roman" pitchFamily="18" charset="0"/>
            </a:endParaRPr>
          </a:p>
          <a:p>
            <a:pPr lvl="2">
              <a:lnSpc>
                <a:spcPts val="4667"/>
              </a:lnSpc>
              <a:buClrTx/>
              <a:buFont typeface="Wingdings" pitchFamily="2" charset="2"/>
              <a:buChar char="Ø"/>
              <a:defRPr/>
            </a:pPr>
            <a:r>
              <a:rPr lang="zh-CN" altLang="en-US" sz="2800" b="1" dirty="0">
                <a:solidFill>
                  <a:schemeClr val="tx1"/>
                </a:solidFill>
                <a:cs typeface="Times New Roman" pitchFamily="18" charset="0"/>
              </a:rPr>
              <a:t>这种安排允许</a:t>
            </a:r>
            <a:r>
              <a:rPr lang="zh-CN" altLang="en-US" sz="2800" b="1" dirty="0">
                <a:solidFill>
                  <a:schemeClr val="tx2">
                    <a:lumMod val="60000"/>
                    <a:lumOff val="40000"/>
                  </a:schemeClr>
                </a:solidFill>
                <a:cs typeface="Times New Roman" pitchFamily="18" charset="0"/>
              </a:rPr>
              <a:t>活跃时段不交叠</a:t>
            </a:r>
            <a:r>
              <a:rPr lang="zh-CN" altLang="en-US" sz="2800" b="1" dirty="0">
                <a:solidFill>
                  <a:schemeClr val="tx1"/>
                </a:solidFill>
                <a:cs typeface="Times New Roman" pitchFamily="18" charset="0"/>
              </a:rPr>
              <a:t>的多个过程调用之间</a:t>
            </a:r>
            <a:r>
              <a:rPr lang="zh-CN" altLang="en-US" sz="2800" b="1" dirty="0">
                <a:solidFill>
                  <a:schemeClr val="tx2">
                    <a:lumMod val="60000"/>
                    <a:lumOff val="40000"/>
                  </a:schemeClr>
                </a:solidFill>
                <a:cs typeface="Times New Roman" pitchFamily="18" charset="0"/>
              </a:rPr>
              <a:t>共享空间</a:t>
            </a:r>
            <a:endParaRPr lang="zh-CN" altLang="en-US" sz="2800" b="1" dirty="0">
              <a:solidFill>
                <a:schemeClr val="tx1"/>
              </a:solidFill>
              <a:latin typeface="楷体" panose="02010609060101010101" pitchFamily="49" charset="-122"/>
              <a:ea typeface="楷体" panose="02010609060101010101" pitchFamily="49" charset="-122"/>
            </a:endParaRPr>
          </a:p>
          <a:p>
            <a:pPr lvl="1">
              <a:lnSpc>
                <a:spcPts val="4500"/>
              </a:lnSpc>
              <a:buClrTx/>
              <a:buFont typeface="Wingdings" panose="05000000000000000000" pitchFamily="2" charset="2"/>
              <a:buChar char="Ø"/>
              <a:defRPr/>
            </a:pPr>
            <a:r>
              <a:rPr lang="zh-CN" altLang="en-US" sz="3333" b="1" dirty="0">
                <a:solidFill>
                  <a:schemeClr val="tx1"/>
                </a:solidFill>
                <a:latin typeface="楷体" panose="02010609060101010101" pitchFamily="49" charset="-122"/>
                <a:ea typeface="楷体" panose="02010609060101010101" pitchFamily="49" charset="-122"/>
              </a:rPr>
              <a:t>堆式存储分配</a:t>
            </a:r>
            <a:endParaRPr lang="en-US" altLang="zh-CN" sz="3333" b="1" dirty="0">
              <a:solidFill>
                <a:schemeClr val="tx1"/>
              </a:solidFill>
              <a:latin typeface="楷体" panose="02010609060101010101" pitchFamily="49" charset="-122"/>
              <a:ea typeface="楷体" panose="02010609060101010101" pitchFamily="49" charset="-122"/>
            </a:endParaRPr>
          </a:p>
          <a:p>
            <a:pPr marL="0" indent="0">
              <a:lnSpc>
                <a:spcPts val="4667"/>
              </a:lnSpc>
              <a:buClrTx/>
              <a:buNone/>
              <a:defRPr/>
            </a:pPr>
            <a:endParaRPr lang="zh-CN" altLang="en-US" sz="3333" b="1" dirty="0">
              <a:solidFill>
                <a:schemeClr val="tx1"/>
              </a:solidFill>
              <a:cs typeface="Times New Roman" pitchFamily="18" charset="0"/>
            </a:endParaRPr>
          </a:p>
        </p:txBody>
      </p:sp>
      <p:sp>
        <p:nvSpPr>
          <p:cNvPr id="27651" name="Rectangle 2"/>
          <p:cNvSpPr>
            <a:spLocks noGrp="1" noChangeArrowheads="1"/>
          </p:cNvSpPr>
          <p:nvPr>
            <p:ph type="title"/>
          </p:nvPr>
        </p:nvSpPr>
        <p:spPr>
          <a:xfrm>
            <a:off x="1007533" y="357718"/>
            <a:ext cx="10574867" cy="478367"/>
          </a:xfrm>
        </p:spPr>
        <p:txBody>
          <a:bodyPr/>
          <a:lstStyle/>
          <a:p>
            <a:pPr eaLnBrk="1" hangingPunct="1"/>
            <a:r>
              <a:rPr lang="zh-CN" altLang="en-US" sz="4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动态存储分配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 calcmode="lin" valueType="num">
                                      <p:cBhvr>
                                        <p:cTn id="7" dur="500" fill="hold"/>
                                        <p:tgtEl>
                                          <p:spTgt spid="2048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048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0483">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20483">
                                            <p:txEl>
                                              <p:pRg st="1" end="1"/>
                                            </p:txEl>
                                          </p:spTgt>
                                        </p:tgtEl>
                                        <p:attrNameLst>
                                          <p:attrName>style.visibility</p:attrName>
                                        </p:attrNameLst>
                                      </p:cBhvr>
                                      <p:to>
                                        <p:strVal val="visible"/>
                                      </p:to>
                                    </p:set>
                                    <p:anim calcmode="lin" valueType="num">
                                      <p:cBhvr>
                                        <p:cTn id="12" dur="500" fill="hold"/>
                                        <p:tgtEl>
                                          <p:spTgt spid="2048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2048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20483">
                                            <p:txEl>
                                              <p:pRg st="1" end="1"/>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20483">
                                            <p:txEl>
                                              <p:pRg st="4" end="4"/>
                                            </p:txEl>
                                          </p:spTgt>
                                        </p:tgtEl>
                                        <p:attrNameLst>
                                          <p:attrName>style.visibility</p:attrName>
                                        </p:attrNameLst>
                                      </p:cBhvr>
                                      <p:to>
                                        <p:strVal val="visible"/>
                                      </p:to>
                                    </p:set>
                                    <p:anim calcmode="lin" valueType="num">
                                      <p:cBhvr>
                                        <p:cTn id="17" dur="500" fill="hold"/>
                                        <p:tgtEl>
                                          <p:spTgt spid="20483">
                                            <p:txEl>
                                              <p:pRg st="4" end="4"/>
                                            </p:txEl>
                                          </p:spTgt>
                                        </p:tgtEl>
                                        <p:attrNameLst>
                                          <p:attrName>ppt_w</p:attrName>
                                        </p:attrNameLst>
                                      </p:cBhvr>
                                      <p:tavLst>
                                        <p:tav tm="0">
                                          <p:val>
                                            <p:fltVal val="0"/>
                                          </p:val>
                                        </p:tav>
                                        <p:tav tm="100000">
                                          <p:val>
                                            <p:strVal val="#ppt_w"/>
                                          </p:val>
                                        </p:tav>
                                      </p:tavLst>
                                    </p:anim>
                                    <p:anim calcmode="lin" valueType="num">
                                      <p:cBhvr>
                                        <p:cTn id="18" dur="500" fill="hold"/>
                                        <p:tgtEl>
                                          <p:spTgt spid="20483">
                                            <p:txEl>
                                              <p:pRg st="4" end="4"/>
                                            </p:txEl>
                                          </p:spTgt>
                                        </p:tgtEl>
                                        <p:attrNameLst>
                                          <p:attrName>ppt_h</p:attrName>
                                        </p:attrNameLst>
                                      </p:cBhvr>
                                      <p:tavLst>
                                        <p:tav tm="0">
                                          <p:val>
                                            <p:fltVal val="0"/>
                                          </p:val>
                                        </p:tav>
                                        <p:tav tm="100000">
                                          <p:val>
                                            <p:strVal val="#ppt_h"/>
                                          </p:val>
                                        </p:tav>
                                      </p:tavLst>
                                    </p:anim>
                                    <p:animEffect transition="in" filter="fade">
                                      <p:cBhvr>
                                        <p:cTn id="19" dur="500"/>
                                        <p:tgtEl>
                                          <p:spTgt spid="2048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20483">
                                            <p:txEl>
                                              <p:pRg st="2" end="2"/>
                                            </p:txEl>
                                          </p:spTgt>
                                        </p:tgtEl>
                                        <p:attrNameLst>
                                          <p:attrName>style.visibility</p:attrName>
                                        </p:attrNameLst>
                                      </p:cBhvr>
                                      <p:to>
                                        <p:strVal val="visible"/>
                                      </p:to>
                                    </p:set>
                                    <p:anim calcmode="lin" valueType="num">
                                      <p:cBhvr>
                                        <p:cTn id="24" dur="500" fill="hold"/>
                                        <p:tgtEl>
                                          <p:spTgt spid="20483">
                                            <p:txEl>
                                              <p:pRg st="2" end="2"/>
                                            </p:txEl>
                                          </p:spTgt>
                                        </p:tgtEl>
                                        <p:attrNameLst>
                                          <p:attrName>ppt_w</p:attrName>
                                        </p:attrNameLst>
                                      </p:cBhvr>
                                      <p:tavLst>
                                        <p:tav tm="0">
                                          <p:val>
                                            <p:fltVal val="0"/>
                                          </p:val>
                                        </p:tav>
                                        <p:tav tm="100000">
                                          <p:val>
                                            <p:strVal val="#ppt_w"/>
                                          </p:val>
                                        </p:tav>
                                      </p:tavLst>
                                    </p:anim>
                                    <p:anim calcmode="lin" valueType="num">
                                      <p:cBhvr>
                                        <p:cTn id="25" dur="500" fill="hold"/>
                                        <p:tgtEl>
                                          <p:spTgt spid="20483">
                                            <p:txEl>
                                              <p:pRg st="2" end="2"/>
                                            </p:txEl>
                                          </p:spTgt>
                                        </p:tgtEl>
                                        <p:attrNameLst>
                                          <p:attrName>ppt_h</p:attrName>
                                        </p:attrNameLst>
                                      </p:cBhvr>
                                      <p:tavLst>
                                        <p:tav tm="0">
                                          <p:val>
                                            <p:fltVal val="0"/>
                                          </p:val>
                                        </p:tav>
                                        <p:tav tm="100000">
                                          <p:val>
                                            <p:strVal val="#ppt_h"/>
                                          </p:val>
                                        </p:tav>
                                      </p:tavLst>
                                    </p:anim>
                                    <p:animEffect transition="in" filter="fade">
                                      <p:cBhvr>
                                        <p:cTn id="26" dur="500"/>
                                        <p:tgtEl>
                                          <p:spTgt spid="2048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20483">
                                            <p:txEl>
                                              <p:pRg st="3" end="3"/>
                                            </p:txEl>
                                          </p:spTgt>
                                        </p:tgtEl>
                                        <p:attrNameLst>
                                          <p:attrName>style.visibility</p:attrName>
                                        </p:attrNameLst>
                                      </p:cBhvr>
                                      <p:to>
                                        <p:strVal val="visible"/>
                                      </p:to>
                                    </p:set>
                                    <p:anim calcmode="lin" valueType="num">
                                      <p:cBhvr>
                                        <p:cTn id="31" dur="500" fill="hold"/>
                                        <p:tgtEl>
                                          <p:spTgt spid="20483">
                                            <p:txEl>
                                              <p:pRg st="3" end="3"/>
                                            </p:txEl>
                                          </p:spTgt>
                                        </p:tgtEl>
                                        <p:attrNameLst>
                                          <p:attrName>ppt_w</p:attrName>
                                        </p:attrNameLst>
                                      </p:cBhvr>
                                      <p:tavLst>
                                        <p:tav tm="0">
                                          <p:val>
                                            <p:fltVal val="0"/>
                                          </p:val>
                                        </p:tav>
                                        <p:tav tm="100000">
                                          <p:val>
                                            <p:strVal val="#ppt_w"/>
                                          </p:val>
                                        </p:tav>
                                      </p:tavLst>
                                    </p:anim>
                                    <p:anim calcmode="lin" valueType="num">
                                      <p:cBhvr>
                                        <p:cTn id="32" dur="500" fill="hold"/>
                                        <p:tgtEl>
                                          <p:spTgt spid="20483">
                                            <p:txEl>
                                              <p:pRg st="3" end="3"/>
                                            </p:txEl>
                                          </p:spTgt>
                                        </p:tgtEl>
                                        <p:attrNameLst>
                                          <p:attrName>ppt_h</p:attrName>
                                        </p:attrNameLst>
                                      </p:cBhvr>
                                      <p:tavLst>
                                        <p:tav tm="0">
                                          <p:val>
                                            <p:fltVal val="0"/>
                                          </p:val>
                                        </p:tav>
                                        <p:tav tm="100000">
                                          <p:val>
                                            <p:strVal val="#ppt_h"/>
                                          </p:val>
                                        </p:tav>
                                      </p:tavLst>
                                    </p:anim>
                                    <p:animEffect transition="in" filter="fade">
                                      <p:cBhvr>
                                        <p:cTn id="33" dur="500"/>
                                        <p:tgtEl>
                                          <p:spTgt spid="204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007533" y="357718"/>
            <a:ext cx="10574867" cy="478367"/>
          </a:xfrm>
        </p:spPr>
        <p:txBody>
          <a:bodyPr/>
          <a:lstStyle/>
          <a:p>
            <a:pPr eaLnBrk="1" hangingPunct="1"/>
            <a:r>
              <a:rPr lang="zh-CN" altLang="en-US" sz="4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运行时内存的划分</a:t>
            </a:r>
          </a:p>
        </p:txBody>
      </p:sp>
      <p:grpSp>
        <p:nvGrpSpPr>
          <p:cNvPr id="29699" name="Group 3"/>
          <p:cNvGrpSpPr>
            <a:grpSpLocks/>
          </p:cNvGrpSpPr>
          <p:nvPr/>
        </p:nvGrpSpPr>
        <p:grpSpPr bwMode="auto">
          <a:xfrm>
            <a:off x="4512734" y="1714501"/>
            <a:ext cx="3268133" cy="3765551"/>
            <a:chOff x="1952" y="1344"/>
            <a:chExt cx="2059" cy="2372"/>
          </a:xfrm>
        </p:grpSpPr>
        <p:sp>
          <p:nvSpPr>
            <p:cNvPr id="29703" name="Rectangle 4"/>
            <p:cNvSpPr>
              <a:spLocks noChangeArrowheads="1"/>
            </p:cNvSpPr>
            <p:nvPr/>
          </p:nvSpPr>
          <p:spPr bwMode="auto">
            <a:xfrm>
              <a:off x="1964" y="1344"/>
              <a:ext cx="2045" cy="237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defTabSz="1219170" fontAlgn="base">
                <a:spcBef>
                  <a:spcPct val="0"/>
                </a:spcBef>
                <a:spcAft>
                  <a:spcPct val="0"/>
                </a:spcAft>
              </a:pPr>
              <a:endParaRPr lang="zh-CN" altLang="en-US" sz="2400" b="0">
                <a:solidFill>
                  <a:prstClr val="black"/>
                </a:solidFill>
                <a:ea typeface="楷体" panose="02010609060101010101" pitchFamily="49" charset="-122"/>
                <a:cs typeface="Times New Roman" panose="02020603050405020304" pitchFamily="18" charset="0"/>
              </a:endParaRPr>
            </a:p>
          </p:txBody>
        </p:sp>
        <p:sp>
          <p:nvSpPr>
            <p:cNvPr id="29704" name="Rectangle 5"/>
            <p:cNvSpPr>
              <a:spLocks noChangeArrowheads="1"/>
            </p:cNvSpPr>
            <p:nvPr/>
          </p:nvSpPr>
          <p:spPr bwMode="auto">
            <a:xfrm>
              <a:off x="2006" y="1389"/>
              <a:ext cx="1948"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10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zh-CN" altLang="en-US" sz="2667">
                  <a:solidFill>
                    <a:prstClr val="black"/>
                  </a:solidFill>
                  <a:ea typeface="楷体" panose="02010609060101010101" pitchFamily="49" charset="-122"/>
                  <a:cs typeface="Times New Roman" panose="02020603050405020304" pitchFamily="18" charset="0"/>
                </a:rPr>
                <a:t>静态代码区</a:t>
              </a:r>
            </a:p>
          </p:txBody>
        </p:sp>
        <p:sp>
          <p:nvSpPr>
            <p:cNvPr id="29705" name="Line 6"/>
            <p:cNvSpPr>
              <a:spLocks noChangeShapeType="1"/>
            </p:cNvSpPr>
            <p:nvPr/>
          </p:nvSpPr>
          <p:spPr bwMode="auto">
            <a:xfrm>
              <a:off x="1977" y="1780"/>
              <a:ext cx="201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29706" name="Rectangle 7"/>
            <p:cNvSpPr>
              <a:spLocks noChangeArrowheads="1"/>
            </p:cNvSpPr>
            <p:nvPr/>
          </p:nvSpPr>
          <p:spPr bwMode="auto">
            <a:xfrm>
              <a:off x="2008" y="1808"/>
              <a:ext cx="1948"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10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zh-CN" altLang="en-US" sz="2667">
                  <a:solidFill>
                    <a:prstClr val="black"/>
                  </a:solidFill>
                  <a:ea typeface="楷体" panose="02010609060101010101" pitchFamily="49" charset="-122"/>
                  <a:cs typeface="Times New Roman" panose="02020603050405020304" pitchFamily="18" charset="0"/>
                </a:rPr>
                <a:t>静态数据区</a:t>
              </a:r>
            </a:p>
          </p:txBody>
        </p:sp>
        <p:sp>
          <p:nvSpPr>
            <p:cNvPr id="29707" name="Line 8"/>
            <p:cNvSpPr>
              <a:spLocks noChangeShapeType="1"/>
            </p:cNvSpPr>
            <p:nvPr/>
          </p:nvSpPr>
          <p:spPr bwMode="auto">
            <a:xfrm>
              <a:off x="1952" y="2216"/>
              <a:ext cx="203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29708" name="Rectangle 9"/>
            <p:cNvSpPr>
              <a:spLocks noChangeArrowheads="1"/>
            </p:cNvSpPr>
            <p:nvPr/>
          </p:nvSpPr>
          <p:spPr bwMode="auto">
            <a:xfrm>
              <a:off x="2021" y="2229"/>
              <a:ext cx="1948"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10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zh-CN" altLang="en-US" sz="2667">
                  <a:solidFill>
                    <a:prstClr val="black"/>
                  </a:solidFill>
                  <a:ea typeface="楷体" panose="02010609060101010101" pitchFamily="49" charset="-122"/>
                  <a:cs typeface="Times New Roman" panose="02020603050405020304" pitchFamily="18" charset="0"/>
                </a:rPr>
                <a:t>栈</a:t>
              </a:r>
              <a:r>
                <a:rPr lang="en-US" altLang="zh-CN" sz="2000">
                  <a:solidFill>
                    <a:srgbClr val="000000"/>
                  </a:solidFill>
                  <a:ea typeface="楷体" panose="02010609060101010101" pitchFamily="49" charset="-122"/>
                  <a:cs typeface="Times New Roman" panose="02020603050405020304" pitchFamily="18" charset="0"/>
                </a:rPr>
                <a:t>(</a:t>
              </a:r>
              <a:r>
                <a:rPr lang="en-US" altLang="zh-CN" sz="2000" i="1">
                  <a:solidFill>
                    <a:srgbClr val="000000"/>
                  </a:solidFill>
                  <a:ea typeface="楷体" panose="02010609060101010101" pitchFamily="49" charset="-122"/>
                  <a:cs typeface="Times New Roman" panose="02020603050405020304" pitchFamily="18" charset="0"/>
                </a:rPr>
                <a:t>Stack</a:t>
              </a:r>
              <a:r>
                <a:rPr lang="en-US" altLang="zh-CN" sz="2000">
                  <a:solidFill>
                    <a:srgbClr val="000000"/>
                  </a:solidFill>
                  <a:ea typeface="楷体" panose="02010609060101010101" pitchFamily="49" charset="-122"/>
                  <a:cs typeface="Times New Roman" panose="02020603050405020304" pitchFamily="18" charset="0"/>
                </a:rPr>
                <a:t>)</a:t>
              </a:r>
              <a:r>
                <a:rPr lang="zh-CN" altLang="en-US" sz="2667">
                  <a:solidFill>
                    <a:prstClr val="black"/>
                  </a:solidFill>
                  <a:ea typeface="楷体" panose="02010609060101010101" pitchFamily="49" charset="-122"/>
                  <a:cs typeface="Times New Roman" panose="02020603050405020304" pitchFamily="18" charset="0"/>
                </a:rPr>
                <a:t>区</a:t>
              </a:r>
              <a:endParaRPr lang="zh-CN" altLang="en-US" sz="2000">
                <a:solidFill>
                  <a:prstClr val="black"/>
                </a:solidFill>
                <a:ea typeface="楷体" panose="02010609060101010101" pitchFamily="49" charset="-122"/>
                <a:cs typeface="Times New Roman" panose="02020603050405020304" pitchFamily="18" charset="0"/>
              </a:endParaRPr>
            </a:p>
          </p:txBody>
        </p:sp>
        <p:sp>
          <p:nvSpPr>
            <p:cNvPr id="29709" name="Line 10"/>
            <p:cNvSpPr>
              <a:spLocks noChangeShapeType="1"/>
            </p:cNvSpPr>
            <p:nvPr/>
          </p:nvSpPr>
          <p:spPr bwMode="auto">
            <a:xfrm flipV="1">
              <a:off x="2284" y="3305"/>
              <a:ext cx="172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29710" name="Line 11"/>
            <p:cNvSpPr>
              <a:spLocks noChangeShapeType="1"/>
            </p:cNvSpPr>
            <p:nvPr/>
          </p:nvSpPr>
          <p:spPr bwMode="auto">
            <a:xfrm flipV="1">
              <a:off x="2284" y="2639"/>
              <a:ext cx="1727" cy="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29711" name="Rectangle 12"/>
            <p:cNvSpPr>
              <a:spLocks noChangeArrowheads="1"/>
            </p:cNvSpPr>
            <p:nvPr/>
          </p:nvSpPr>
          <p:spPr bwMode="auto">
            <a:xfrm>
              <a:off x="2021" y="2654"/>
              <a:ext cx="1948"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10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endParaRPr lang="zh-CN" altLang="en-US" sz="2400" b="0">
                <a:solidFill>
                  <a:prstClr val="black"/>
                </a:solidFill>
                <a:ea typeface="楷体" panose="02010609060101010101" pitchFamily="49" charset="-122"/>
                <a:cs typeface="Times New Roman" panose="02020603050405020304" pitchFamily="18" charset="0"/>
              </a:endParaRPr>
            </a:p>
          </p:txBody>
        </p:sp>
        <p:sp>
          <p:nvSpPr>
            <p:cNvPr id="29712" name="Rectangle 13"/>
            <p:cNvSpPr>
              <a:spLocks noChangeArrowheads="1"/>
            </p:cNvSpPr>
            <p:nvPr/>
          </p:nvSpPr>
          <p:spPr bwMode="auto">
            <a:xfrm>
              <a:off x="1995" y="3332"/>
              <a:ext cx="1948"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1040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fontAlgn="base">
                <a:spcBef>
                  <a:spcPct val="0"/>
                </a:spcBef>
                <a:spcAft>
                  <a:spcPct val="0"/>
                </a:spcAft>
              </a:pPr>
              <a:r>
                <a:rPr lang="zh-CN" altLang="en-US" sz="2667">
                  <a:solidFill>
                    <a:srgbClr val="000000"/>
                  </a:solidFill>
                  <a:ea typeface="楷体" panose="02010609060101010101" pitchFamily="49" charset="-122"/>
                  <a:cs typeface="Times New Roman" panose="02020603050405020304" pitchFamily="18" charset="0"/>
                </a:rPr>
                <a:t>堆</a:t>
              </a:r>
              <a:r>
                <a:rPr lang="en-US" altLang="zh-CN" sz="2667">
                  <a:solidFill>
                    <a:srgbClr val="000000"/>
                  </a:solidFill>
                  <a:ea typeface="楷体" panose="02010609060101010101" pitchFamily="49" charset="-122"/>
                  <a:cs typeface="Times New Roman" panose="02020603050405020304" pitchFamily="18" charset="0"/>
                </a:rPr>
                <a:t> </a:t>
              </a:r>
              <a:r>
                <a:rPr lang="en-US" altLang="zh-CN" sz="2000">
                  <a:solidFill>
                    <a:srgbClr val="000000"/>
                  </a:solidFill>
                  <a:ea typeface="楷体" panose="02010609060101010101" pitchFamily="49" charset="-122"/>
                  <a:cs typeface="Times New Roman" panose="02020603050405020304" pitchFamily="18" charset="0"/>
                </a:rPr>
                <a:t>(</a:t>
              </a:r>
              <a:r>
                <a:rPr lang="en-US" altLang="zh-CN" sz="2000" i="1">
                  <a:solidFill>
                    <a:prstClr val="black"/>
                  </a:solidFill>
                  <a:ea typeface="楷体" panose="02010609060101010101" pitchFamily="49" charset="-122"/>
                  <a:cs typeface="Times New Roman" panose="02020603050405020304" pitchFamily="18" charset="0"/>
                </a:rPr>
                <a:t>Heap</a:t>
              </a:r>
              <a:r>
                <a:rPr lang="en-US" altLang="zh-CN" sz="2000">
                  <a:solidFill>
                    <a:srgbClr val="000000"/>
                  </a:solidFill>
                  <a:ea typeface="楷体" panose="02010609060101010101" pitchFamily="49" charset="-122"/>
                  <a:cs typeface="Times New Roman" panose="02020603050405020304" pitchFamily="18" charset="0"/>
                </a:rPr>
                <a:t>)</a:t>
              </a:r>
              <a:r>
                <a:rPr lang="zh-CN" altLang="en-US" sz="2667">
                  <a:solidFill>
                    <a:srgbClr val="000000"/>
                  </a:solidFill>
                  <a:ea typeface="楷体" panose="02010609060101010101" pitchFamily="49" charset="-122"/>
                  <a:cs typeface="Times New Roman" panose="02020603050405020304" pitchFamily="18" charset="0"/>
                </a:rPr>
                <a:t>区</a:t>
              </a:r>
              <a:endParaRPr lang="zh-CN" altLang="en-US" sz="2000">
                <a:solidFill>
                  <a:srgbClr val="000000"/>
                </a:solidFill>
                <a:ea typeface="楷体" panose="02010609060101010101" pitchFamily="49" charset="-122"/>
                <a:cs typeface="Times New Roman" panose="02020603050405020304" pitchFamily="18" charset="0"/>
              </a:endParaRPr>
            </a:p>
            <a:p>
              <a:pPr algn="ctr" defTabSz="1219170" eaLnBrk="0" fontAlgn="base" hangingPunct="0">
                <a:spcBef>
                  <a:spcPct val="0"/>
                </a:spcBef>
                <a:spcAft>
                  <a:spcPct val="0"/>
                </a:spcAft>
              </a:pPr>
              <a:endParaRPr lang="zh-CN" altLang="en-US" sz="2000">
                <a:solidFill>
                  <a:prstClr val="black"/>
                </a:solidFill>
                <a:ea typeface="楷体" panose="02010609060101010101" pitchFamily="49" charset="-122"/>
                <a:cs typeface="Times New Roman" panose="02020603050405020304" pitchFamily="18" charset="0"/>
              </a:endParaRPr>
            </a:p>
          </p:txBody>
        </p:sp>
        <p:sp>
          <p:nvSpPr>
            <p:cNvPr id="29713" name="Line 14"/>
            <p:cNvSpPr>
              <a:spLocks noChangeShapeType="1"/>
            </p:cNvSpPr>
            <p:nvPr/>
          </p:nvSpPr>
          <p:spPr bwMode="auto">
            <a:xfrm>
              <a:off x="2954" y="2651"/>
              <a:ext cx="0" cy="267"/>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29714" name="Line 15"/>
            <p:cNvSpPr>
              <a:spLocks noChangeShapeType="1"/>
            </p:cNvSpPr>
            <p:nvPr/>
          </p:nvSpPr>
          <p:spPr bwMode="auto">
            <a:xfrm flipV="1">
              <a:off x="2968" y="3027"/>
              <a:ext cx="0" cy="266"/>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grpSp>
      <p:sp>
        <p:nvSpPr>
          <p:cNvPr id="29700" name="Rectangle 18"/>
          <p:cNvSpPr>
            <a:spLocks noChangeArrowheads="1"/>
          </p:cNvSpPr>
          <p:nvPr/>
        </p:nvSpPr>
        <p:spPr bwMode="auto">
          <a:xfrm>
            <a:off x="4375152" y="3003551"/>
            <a:ext cx="654049" cy="2607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nchor="ctr"/>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r" defTabSz="1219170" fontAlgn="base">
              <a:spcBef>
                <a:spcPct val="0"/>
              </a:spcBef>
              <a:spcAft>
                <a:spcPct val="0"/>
              </a:spcAft>
            </a:pPr>
            <a:r>
              <a:rPr lang="zh-CN" altLang="en-US" sz="2667">
                <a:solidFill>
                  <a:prstClr val="black"/>
                </a:solidFill>
                <a:ea typeface="楷体" panose="02010609060101010101" pitchFamily="49" charset="-122"/>
                <a:cs typeface="Times New Roman" panose="02020603050405020304" pitchFamily="18" charset="0"/>
              </a:rPr>
              <a:t>动</a:t>
            </a:r>
            <a:endParaRPr lang="en-US" altLang="zh-CN" sz="2667">
              <a:solidFill>
                <a:prstClr val="black"/>
              </a:solidFill>
              <a:ea typeface="楷体" panose="02010609060101010101" pitchFamily="49" charset="-122"/>
              <a:cs typeface="Times New Roman" panose="02020603050405020304" pitchFamily="18" charset="0"/>
            </a:endParaRPr>
          </a:p>
          <a:p>
            <a:pPr algn="r" defTabSz="1219170" fontAlgn="base">
              <a:spcBef>
                <a:spcPct val="0"/>
              </a:spcBef>
              <a:spcAft>
                <a:spcPct val="0"/>
              </a:spcAft>
            </a:pPr>
            <a:r>
              <a:rPr lang="zh-CN" altLang="en-US" sz="2667">
                <a:solidFill>
                  <a:prstClr val="black"/>
                </a:solidFill>
                <a:ea typeface="楷体" panose="02010609060101010101" pitchFamily="49" charset="-122"/>
                <a:cs typeface="Times New Roman" panose="02020603050405020304" pitchFamily="18" charset="0"/>
              </a:rPr>
              <a:t>态</a:t>
            </a:r>
            <a:endParaRPr lang="en-US" altLang="zh-CN" sz="2667">
              <a:solidFill>
                <a:prstClr val="black"/>
              </a:solidFill>
              <a:ea typeface="楷体" panose="02010609060101010101" pitchFamily="49" charset="-122"/>
              <a:cs typeface="Times New Roman" panose="02020603050405020304" pitchFamily="18" charset="0"/>
            </a:endParaRPr>
          </a:p>
          <a:p>
            <a:pPr algn="r" defTabSz="1219170" fontAlgn="base">
              <a:spcBef>
                <a:spcPct val="0"/>
              </a:spcBef>
              <a:spcAft>
                <a:spcPct val="0"/>
              </a:spcAft>
            </a:pPr>
            <a:r>
              <a:rPr lang="zh-CN" altLang="en-US" sz="2667">
                <a:solidFill>
                  <a:prstClr val="black"/>
                </a:solidFill>
                <a:ea typeface="楷体" panose="02010609060101010101" pitchFamily="49" charset="-122"/>
                <a:cs typeface="Times New Roman" panose="02020603050405020304" pitchFamily="18" charset="0"/>
              </a:rPr>
              <a:t>数</a:t>
            </a:r>
            <a:endParaRPr lang="en-US" altLang="zh-CN" sz="2667">
              <a:solidFill>
                <a:prstClr val="black"/>
              </a:solidFill>
              <a:ea typeface="楷体" panose="02010609060101010101" pitchFamily="49" charset="-122"/>
              <a:cs typeface="Times New Roman" panose="02020603050405020304" pitchFamily="18" charset="0"/>
            </a:endParaRPr>
          </a:p>
          <a:p>
            <a:pPr algn="r" defTabSz="1219170" fontAlgn="base">
              <a:spcBef>
                <a:spcPct val="0"/>
              </a:spcBef>
              <a:spcAft>
                <a:spcPct val="0"/>
              </a:spcAft>
            </a:pPr>
            <a:r>
              <a:rPr lang="zh-CN" altLang="en-US" sz="2667">
                <a:solidFill>
                  <a:prstClr val="black"/>
                </a:solidFill>
                <a:ea typeface="楷体" panose="02010609060101010101" pitchFamily="49" charset="-122"/>
                <a:cs typeface="Times New Roman" panose="02020603050405020304" pitchFamily="18" charset="0"/>
              </a:rPr>
              <a:t>据</a:t>
            </a:r>
            <a:endParaRPr lang="en-US" altLang="zh-CN" sz="2667">
              <a:solidFill>
                <a:prstClr val="black"/>
              </a:solidFill>
              <a:ea typeface="楷体" panose="02010609060101010101" pitchFamily="49" charset="-122"/>
              <a:cs typeface="Times New Roman" panose="02020603050405020304" pitchFamily="18" charset="0"/>
            </a:endParaRPr>
          </a:p>
          <a:p>
            <a:pPr algn="r" defTabSz="1219170" fontAlgn="base">
              <a:spcBef>
                <a:spcPct val="0"/>
              </a:spcBef>
              <a:spcAft>
                <a:spcPct val="0"/>
              </a:spcAft>
            </a:pPr>
            <a:r>
              <a:rPr lang="zh-CN" altLang="en-US" sz="2667">
                <a:solidFill>
                  <a:prstClr val="black"/>
                </a:solidFill>
                <a:ea typeface="楷体" panose="02010609060101010101" pitchFamily="49" charset="-122"/>
                <a:cs typeface="Times New Roman" panose="02020603050405020304" pitchFamily="18" charset="0"/>
              </a:rPr>
              <a:t>区</a:t>
            </a:r>
            <a:endParaRPr lang="en-US" altLang="zh-CN" sz="2667">
              <a:solidFill>
                <a:prstClr val="black"/>
              </a:solidFill>
              <a:ea typeface="楷体" panose="02010609060101010101" pitchFamily="49" charset="-122"/>
              <a:cs typeface="Times New Roman" panose="02020603050405020304" pitchFamily="18" charset="0"/>
            </a:endParaRPr>
          </a:p>
          <a:p>
            <a:pPr algn="r" defTabSz="1219170" fontAlgn="base">
              <a:spcBef>
                <a:spcPct val="0"/>
              </a:spcBef>
              <a:spcAft>
                <a:spcPct val="0"/>
              </a:spcAft>
            </a:pPr>
            <a:r>
              <a:rPr lang="zh-CN" altLang="en-US" sz="2667">
                <a:solidFill>
                  <a:prstClr val="black"/>
                </a:solidFill>
                <a:ea typeface="楷体" panose="02010609060101010101" pitchFamily="49" charset="-122"/>
                <a:cs typeface="Times New Roman" panose="02020603050405020304" pitchFamily="18" charset="0"/>
              </a:rPr>
              <a:t>域</a:t>
            </a:r>
          </a:p>
        </p:txBody>
      </p:sp>
      <p:sp>
        <p:nvSpPr>
          <p:cNvPr id="29701" name="Rectangle 9"/>
          <p:cNvSpPr>
            <a:spLocks noChangeArrowheads="1"/>
          </p:cNvSpPr>
          <p:nvPr/>
        </p:nvSpPr>
        <p:spPr bwMode="auto">
          <a:xfrm>
            <a:off x="4572000" y="4008967"/>
            <a:ext cx="3092451"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1440" tIns="82800" rIns="91440" bIns="45720"/>
          <a:lstStyle>
            <a:lvl1pPr>
              <a:defRPr sz="1100" b="1">
                <a:solidFill>
                  <a:schemeClr val="tx1"/>
                </a:solidFill>
                <a:latin typeface="Times New Roman" panose="02020603050405020304" pitchFamily="18" charset="0"/>
                <a:ea typeface="楷体_GB2312" pitchFamily="49" charset="-122"/>
              </a:defRPr>
            </a:lvl1pPr>
            <a:lvl2pPr marL="742950" indent="-285750">
              <a:defRPr sz="1100" b="1">
                <a:solidFill>
                  <a:schemeClr val="tx1"/>
                </a:solidFill>
                <a:latin typeface="Times New Roman" panose="02020603050405020304" pitchFamily="18" charset="0"/>
                <a:ea typeface="楷体_GB2312" pitchFamily="49" charset="-122"/>
              </a:defRPr>
            </a:lvl2pPr>
            <a:lvl3pPr marL="1143000" indent="-228600">
              <a:defRPr sz="1100" b="1">
                <a:solidFill>
                  <a:schemeClr val="tx1"/>
                </a:solidFill>
                <a:latin typeface="Times New Roman" panose="02020603050405020304" pitchFamily="18" charset="0"/>
                <a:ea typeface="楷体_GB2312" pitchFamily="49" charset="-122"/>
              </a:defRPr>
            </a:lvl3pPr>
            <a:lvl4pPr marL="1600200" indent="-228600">
              <a:defRPr sz="1100" b="1">
                <a:solidFill>
                  <a:schemeClr val="tx1"/>
                </a:solidFill>
                <a:latin typeface="Times New Roman" panose="02020603050405020304" pitchFamily="18" charset="0"/>
                <a:ea typeface="楷体_GB2312" pitchFamily="49" charset="-122"/>
              </a:defRPr>
            </a:lvl4pPr>
            <a:lvl5pPr marL="2057400" indent="-228600">
              <a:defRPr sz="11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1100" b="1">
                <a:solidFill>
                  <a:schemeClr val="tx1"/>
                </a:solidFill>
                <a:latin typeface="Times New Roman" panose="02020603050405020304" pitchFamily="18" charset="0"/>
                <a:ea typeface="楷体_GB2312" pitchFamily="49" charset="-122"/>
              </a:defRPr>
            </a:lvl9pPr>
          </a:lstStyle>
          <a:p>
            <a:pPr algn="ctr" defTabSz="1219170" eaLnBrk="0" fontAlgn="base" hangingPunct="0">
              <a:spcBef>
                <a:spcPct val="0"/>
              </a:spcBef>
              <a:spcAft>
                <a:spcPct val="0"/>
              </a:spcAft>
            </a:pPr>
            <a:r>
              <a:rPr lang="zh-CN" altLang="en-US" sz="2667">
                <a:solidFill>
                  <a:prstClr val="black"/>
                </a:solidFill>
                <a:ea typeface="楷体" panose="02010609060101010101" pitchFamily="49" charset="-122"/>
                <a:cs typeface="Times New Roman" panose="02020603050405020304" pitchFamily="18" charset="0"/>
              </a:rPr>
              <a:t>空闲内存</a:t>
            </a:r>
          </a:p>
        </p:txBody>
      </p:sp>
      <p:sp>
        <p:nvSpPr>
          <p:cNvPr id="29702" name="Line 11"/>
          <p:cNvSpPr>
            <a:spLocks noChangeShapeType="1"/>
          </p:cNvSpPr>
          <p:nvPr/>
        </p:nvSpPr>
        <p:spPr bwMode="auto">
          <a:xfrm>
            <a:off x="5039784" y="3081867"/>
            <a:ext cx="0" cy="236431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defTabSz="1219170" eaLnBrk="0" fontAlgn="base" hangingPunct="0">
              <a:spcBef>
                <a:spcPct val="0"/>
              </a:spcBef>
              <a:spcAft>
                <a:spcPct val="0"/>
              </a:spcAft>
            </a:pPr>
            <a:endParaRPr lang="zh-CN" altLang="en-US" sz="1467" b="1">
              <a:solidFill>
                <a:prstClr val="black"/>
              </a:solidFill>
              <a:latin typeface="Times New Roman" panose="02020603050405020304" pitchFamily="18" charset="0"/>
              <a:ea typeface="楷体_GB2312" pitchFamily="49" charset="-122"/>
            </a:endParaRPr>
          </a:p>
        </p:txBody>
      </p:sp>
      <p:sp>
        <p:nvSpPr>
          <p:cNvPr id="19" name="Rectangle 4">
            <a:extLst>
              <a:ext uri="{FF2B5EF4-FFF2-40B4-BE49-F238E27FC236}">
                <a16:creationId xmlns:a16="http://schemas.microsoft.com/office/drawing/2014/main" id="{AF798404-D413-4F88-B15E-B812CEDFE8E4}"/>
              </a:ext>
            </a:extLst>
          </p:cNvPr>
          <p:cNvSpPr>
            <a:spLocks noChangeArrowheads="1"/>
          </p:cNvSpPr>
          <p:nvPr/>
        </p:nvSpPr>
        <p:spPr bwMode="auto">
          <a:xfrm>
            <a:off x="2113009" y="5628218"/>
            <a:ext cx="8835078" cy="1118127"/>
          </a:xfrm>
          <a:prstGeom prst="rect">
            <a:avLst/>
          </a:prstGeom>
          <a:solidFill>
            <a:schemeClr val="accent5">
              <a:lumMod val="60000"/>
              <a:lumOff val="40000"/>
            </a:schemeClr>
          </a:solidFill>
          <a:ln w="9525">
            <a:solidFill>
              <a:schemeClr val="tx1"/>
            </a:solidFill>
            <a:miter lim="800000"/>
            <a:headEnd/>
            <a:tailEnd/>
          </a:ln>
        </p:spPr>
        <p:txBody>
          <a:bodyPr wrap="square" lIns="91440" tIns="45720" rIns="91440" bIns="45720">
            <a:spAutoFit/>
          </a:bodyPr>
          <a:lstStyle/>
          <a:p>
            <a:pPr defTabSz="1219170" fontAlgn="base">
              <a:spcBef>
                <a:spcPct val="0"/>
              </a:spcBef>
              <a:spcAft>
                <a:spcPct val="0"/>
              </a:spcAft>
              <a:defRPr/>
            </a:pPr>
            <a:r>
              <a:rPr lang="zh-CN" altLang="en-US" sz="3333" b="1" dirty="0">
                <a:latin typeface="楷体" pitchFamily="49" charset="-122"/>
                <a:ea typeface="楷体" pitchFamily="49" charset="-122"/>
              </a:rPr>
              <a:t>要尽可能多的将数据对象进行</a:t>
            </a:r>
            <a:r>
              <a:rPr lang="zh-CN" altLang="en-US" sz="3333" b="1" dirty="0">
                <a:solidFill>
                  <a:schemeClr val="tx2">
                    <a:lumMod val="60000"/>
                    <a:lumOff val="40000"/>
                  </a:schemeClr>
                </a:solidFill>
                <a:latin typeface="楷体" pitchFamily="49" charset="-122"/>
                <a:ea typeface="楷体" pitchFamily="49" charset="-122"/>
              </a:rPr>
              <a:t>静态分配</a:t>
            </a:r>
            <a:r>
              <a:rPr lang="zh-CN" altLang="en-US" sz="3333" b="1" dirty="0">
                <a:latin typeface="楷体" pitchFamily="49" charset="-122"/>
                <a:ea typeface="楷体" pitchFamily="49" charset="-122"/>
              </a:rPr>
              <a:t>，因为这些对象的</a:t>
            </a:r>
            <a:r>
              <a:rPr lang="zh-CN" altLang="en-US" sz="3333" b="1" dirty="0">
                <a:solidFill>
                  <a:schemeClr val="tx2">
                    <a:lumMod val="60000"/>
                    <a:lumOff val="40000"/>
                  </a:schemeClr>
                </a:solidFill>
                <a:latin typeface="楷体" pitchFamily="49" charset="-122"/>
                <a:ea typeface="楷体" pitchFamily="49" charset="-122"/>
              </a:rPr>
              <a:t>地址</a:t>
            </a:r>
            <a:r>
              <a:rPr lang="zh-CN" altLang="en-US" sz="3333" b="1" dirty="0">
                <a:latin typeface="楷体" pitchFamily="49" charset="-122"/>
                <a:ea typeface="楷体" pitchFamily="49" charset="-122"/>
              </a:rPr>
              <a:t>可以被编译到</a:t>
            </a:r>
            <a:r>
              <a:rPr lang="zh-CN" altLang="en-US" sz="3333" b="1" dirty="0">
                <a:solidFill>
                  <a:schemeClr val="tx2">
                    <a:lumMod val="60000"/>
                    <a:lumOff val="40000"/>
                  </a:schemeClr>
                </a:solidFill>
                <a:latin typeface="楷体" pitchFamily="49" charset="-122"/>
                <a:ea typeface="楷体" pitchFamily="49" charset="-122"/>
              </a:rPr>
              <a:t>目标代码</a:t>
            </a:r>
            <a:r>
              <a:rPr lang="zh-CN" altLang="en-US" sz="3333" b="1" dirty="0">
                <a:latin typeface="楷体" pitchFamily="49" charset="-122"/>
                <a:ea typeface="楷体" pitchFamily="49" charset="-122"/>
              </a:rPr>
              <a:t>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20002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anchor="ctr"/>
          <a:lstStyle/>
          <a:p>
            <a:pPr algn="ctr" defTabSz="1219170" eaLnBrk="0" hangingPunct="0">
              <a:defRPr/>
            </a:pPr>
            <a:endParaRPr lang="zh-CN" altLang="en-US" sz="2133" dirty="0">
              <a:solidFill>
                <a:prstClr val="black">
                  <a:lumMod val="85000"/>
                  <a:lumOff val="15000"/>
                </a:prstClr>
              </a:solidFill>
              <a:latin typeface="Candara"/>
              <a:ea typeface="华文楷体" panose="02010600040101010101" pitchFamily="2" charset="-122"/>
            </a:endParaRPr>
          </a:p>
        </p:txBody>
      </p:sp>
      <p:sp>
        <p:nvSpPr>
          <p:cNvPr id="8" name="矩形 7"/>
          <p:cNvSpPr/>
          <p:nvPr/>
        </p:nvSpPr>
        <p:spPr>
          <a:xfrm>
            <a:off x="6000752" y="1809751"/>
            <a:ext cx="5810249" cy="4102213"/>
          </a:xfrm>
          <a:prstGeom prst="rect">
            <a:avLst/>
          </a:prstGeom>
          <a:ln w="12700">
            <a:noFill/>
          </a:ln>
        </p:spPr>
        <p:txBody>
          <a:bodyPr lIns="91440" tIns="45720" rIns="91440" bIns="45720">
            <a:spAutoFit/>
          </a:bodyPr>
          <a:lstStyle/>
          <a:p>
            <a:pPr defTabSz="1219170" eaLnBrk="0" fontAlgn="base" hangingPunct="0">
              <a:lnSpc>
                <a:spcPts val="5333"/>
              </a:lnSpc>
              <a:spcBef>
                <a:spcPct val="0"/>
              </a:spcBef>
              <a:spcAft>
                <a:spcPct val="0"/>
              </a:spcAft>
              <a:defRPr/>
            </a:pPr>
            <a:r>
              <a:rPr lang="en-US" altLang="zh-CN" sz="3333" dirty="0">
                <a:solidFill>
                  <a:prstClr val="white">
                    <a:lumMod val="50000"/>
                  </a:prstClr>
                </a:solidFill>
                <a:latin typeface="微软雅黑" pitchFamily="34" charset="-122"/>
                <a:ea typeface="微软雅黑" pitchFamily="34" charset="-122"/>
                <a:cs typeface="楷体_GB2312"/>
              </a:rPr>
              <a:t>7.1 </a:t>
            </a:r>
            <a:r>
              <a:rPr lang="zh-CN" altLang="en-US" sz="3333" dirty="0">
                <a:solidFill>
                  <a:prstClr val="white">
                    <a:lumMod val="50000"/>
                  </a:prstClr>
                </a:solidFill>
                <a:latin typeface="微软雅黑" pitchFamily="34" charset="-122"/>
                <a:ea typeface="微软雅黑" pitchFamily="34" charset="-122"/>
                <a:cs typeface="楷体_GB2312"/>
              </a:rPr>
              <a:t>存储组织</a:t>
            </a:r>
          </a:p>
          <a:p>
            <a:pPr defTabSz="1219170" eaLnBrk="0" fontAlgn="base" hangingPunct="0">
              <a:lnSpc>
                <a:spcPts val="5333"/>
              </a:lnSpc>
              <a:spcBef>
                <a:spcPct val="0"/>
              </a:spcBef>
              <a:spcAft>
                <a:spcPct val="0"/>
              </a:spcAft>
              <a:defRPr/>
            </a:pPr>
            <a:r>
              <a:rPr lang="en-US" altLang="zh-CN" sz="3333" dirty="0">
                <a:solidFill>
                  <a:prstClr val="white">
                    <a:lumMod val="50000"/>
                  </a:prstClr>
                </a:solidFill>
                <a:latin typeface="微软雅黑" pitchFamily="34" charset="-122"/>
                <a:ea typeface="微软雅黑" pitchFamily="34" charset="-122"/>
                <a:cs typeface="楷体_GB2312"/>
              </a:rPr>
              <a:t>7.2 </a:t>
            </a:r>
            <a:r>
              <a:rPr lang="zh-CN" altLang="en-US" sz="3333" dirty="0">
                <a:solidFill>
                  <a:prstClr val="white">
                    <a:lumMod val="50000"/>
                  </a:prstClr>
                </a:solidFill>
                <a:latin typeface="微软雅黑" pitchFamily="34" charset="-122"/>
                <a:ea typeface="微软雅黑" pitchFamily="34" charset="-122"/>
                <a:cs typeface="楷体_GB2312"/>
              </a:rPr>
              <a:t>静态存储分配</a:t>
            </a:r>
          </a:p>
          <a:p>
            <a:pPr defTabSz="1219170" eaLnBrk="0" fontAlgn="base" hangingPunct="0">
              <a:lnSpc>
                <a:spcPts val="5333"/>
              </a:lnSpc>
              <a:spcBef>
                <a:spcPct val="0"/>
              </a:spcBef>
              <a:spcAft>
                <a:spcPct val="0"/>
              </a:spcAft>
              <a:defRPr/>
            </a:pPr>
            <a:r>
              <a:rPr lang="en-US" altLang="zh-CN" sz="3333" dirty="0">
                <a:solidFill>
                  <a:srgbClr val="073E87">
                    <a:lumMod val="60000"/>
                    <a:lumOff val="40000"/>
                  </a:srgbClr>
                </a:solidFill>
                <a:latin typeface="微软雅黑" pitchFamily="34" charset="-122"/>
                <a:ea typeface="微软雅黑" pitchFamily="34" charset="-122"/>
                <a:cs typeface="楷体_GB2312"/>
              </a:rPr>
              <a:t>7.3 </a:t>
            </a:r>
            <a:r>
              <a:rPr lang="zh-CN" altLang="en-US" sz="3333" dirty="0">
                <a:solidFill>
                  <a:srgbClr val="073E87">
                    <a:lumMod val="60000"/>
                    <a:lumOff val="40000"/>
                  </a:srgbClr>
                </a:solidFill>
                <a:latin typeface="微软雅黑" pitchFamily="34" charset="-122"/>
                <a:ea typeface="微软雅黑" pitchFamily="34" charset="-122"/>
                <a:cs typeface="楷体_GB2312"/>
              </a:rPr>
              <a:t>栈式存储分配</a:t>
            </a:r>
          </a:p>
          <a:p>
            <a:pPr defTabSz="1219170" eaLnBrk="0" fontAlgn="base" hangingPunct="0">
              <a:lnSpc>
                <a:spcPts val="5333"/>
              </a:lnSpc>
              <a:spcBef>
                <a:spcPct val="0"/>
              </a:spcBef>
              <a:spcAft>
                <a:spcPct val="0"/>
              </a:spcAft>
              <a:defRPr/>
            </a:pPr>
            <a:r>
              <a:rPr lang="en-US" altLang="zh-CN" sz="3333" dirty="0">
                <a:solidFill>
                  <a:prstClr val="white">
                    <a:lumMod val="50000"/>
                  </a:prstClr>
                </a:solidFill>
                <a:latin typeface="微软雅黑" pitchFamily="34" charset="-122"/>
                <a:ea typeface="微软雅黑" pitchFamily="34" charset="-122"/>
                <a:cs typeface="楷体_GB2312"/>
              </a:rPr>
              <a:t>7.4 </a:t>
            </a:r>
            <a:r>
              <a:rPr lang="zh-CN" altLang="en-US" sz="3333" dirty="0">
                <a:solidFill>
                  <a:prstClr val="white">
                    <a:lumMod val="50000"/>
                  </a:prstClr>
                </a:solidFill>
                <a:latin typeface="微软雅黑" pitchFamily="34" charset="-122"/>
                <a:ea typeface="微软雅黑" pitchFamily="34" charset="-122"/>
                <a:cs typeface="楷体_GB2312"/>
              </a:rPr>
              <a:t>非局部数据的访问</a:t>
            </a:r>
          </a:p>
          <a:p>
            <a:pPr defTabSz="1219170" eaLnBrk="0" fontAlgn="base" hangingPunct="0">
              <a:lnSpc>
                <a:spcPts val="5333"/>
              </a:lnSpc>
              <a:spcBef>
                <a:spcPct val="0"/>
              </a:spcBef>
              <a:spcAft>
                <a:spcPct val="0"/>
              </a:spcAft>
              <a:defRPr/>
            </a:pPr>
            <a:r>
              <a:rPr lang="en-US" altLang="zh-CN" sz="3333" dirty="0">
                <a:solidFill>
                  <a:prstClr val="white">
                    <a:lumMod val="50000"/>
                  </a:prstClr>
                </a:solidFill>
                <a:latin typeface="微软雅黑" pitchFamily="34" charset="-122"/>
                <a:ea typeface="微软雅黑" pitchFamily="34" charset="-122"/>
                <a:cs typeface="楷体_GB2312"/>
              </a:rPr>
              <a:t>7.5 </a:t>
            </a:r>
            <a:r>
              <a:rPr lang="zh-CN" altLang="en-US" sz="3333" dirty="0">
                <a:solidFill>
                  <a:prstClr val="white">
                    <a:lumMod val="50000"/>
                  </a:prstClr>
                </a:solidFill>
                <a:latin typeface="微软雅黑" pitchFamily="34" charset="-122"/>
                <a:ea typeface="微软雅黑" pitchFamily="34" charset="-122"/>
                <a:cs typeface="楷体_GB2312"/>
              </a:rPr>
              <a:t>参数传递</a:t>
            </a:r>
            <a:endParaRPr lang="en-US" altLang="zh-CN" sz="3333" dirty="0">
              <a:solidFill>
                <a:prstClr val="white">
                  <a:lumMod val="50000"/>
                </a:prstClr>
              </a:solidFill>
              <a:latin typeface="微软雅黑" pitchFamily="34" charset="-122"/>
              <a:ea typeface="微软雅黑" pitchFamily="34" charset="-122"/>
              <a:cs typeface="楷体_GB2312"/>
            </a:endParaRPr>
          </a:p>
          <a:p>
            <a:pPr defTabSz="1219170" eaLnBrk="0" fontAlgn="base" hangingPunct="0">
              <a:lnSpc>
                <a:spcPts val="5333"/>
              </a:lnSpc>
              <a:spcBef>
                <a:spcPct val="0"/>
              </a:spcBef>
              <a:spcAft>
                <a:spcPct val="0"/>
              </a:spcAft>
              <a:defRPr/>
            </a:pPr>
            <a:r>
              <a:rPr lang="en-US" altLang="zh-CN" sz="3333" dirty="0">
                <a:solidFill>
                  <a:prstClr val="white">
                    <a:lumMod val="50000"/>
                  </a:prstClr>
                </a:solidFill>
                <a:latin typeface="微软雅黑" pitchFamily="34" charset="-122"/>
                <a:ea typeface="微软雅黑" pitchFamily="34" charset="-122"/>
                <a:cs typeface="楷体_GB2312"/>
              </a:rPr>
              <a:t>7.6 </a:t>
            </a:r>
            <a:r>
              <a:rPr lang="zh-CN" altLang="en-US" sz="3333" dirty="0">
                <a:solidFill>
                  <a:prstClr val="white">
                    <a:lumMod val="50000"/>
                  </a:prstClr>
                </a:solidFill>
                <a:latin typeface="微软雅黑" pitchFamily="34" charset="-122"/>
                <a:ea typeface="微软雅黑" pitchFamily="34" charset="-122"/>
                <a:cs typeface="楷体_GB2312"/>
              </a:rPr>
              <a:t>符号表</a:t>
            </a:r>
          </a:p>
        </p:txBody>
      </p:sp>
      <p:pic>
        <p:nvPicPr>
          <p:cNvPr id="54276" name="Picture 7" descr="E:\工大编译\ppt\制作\0330e9c554c768200000158fc50d53d.jpg"/>
          <p:cNvPicPr>
            <a:picLocks noChangeAspect="1" noChangeArrowheads="1"/>
          </p:cNvPicPr>
          <p:nvPr/>
        </p:nvPicPr>
        <p:blipFill>
          <a:blip r:embed="rId3">
            <a:extLst>
              <a:ext uri="{28A0092B-C50C-407E-A947-70E740481C1C}">
                <a14:useLocalDpi xmlns:a14="http://schemas.microsoft.com/office/drawing/2010/main" val="0"/>
              </a:ext>
            </a:extLst>
          </a:blip>
          <a:srcRect l="15538" r="21837"/>
          <a:stretch>
            <a:fillRect/>
          </a:stretch>
        </p:blipFill>
        <p:spPr bwMode="auto">
          <a:xfrm>
            <a:off x="-8466" y="0"/>
            <a:ext cx="57277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15"/>
          <p:cNvSpPr/>
          <p:nvPr/>
        </p:nvSpPr>
        <p:spPr>
          <a:xfrm>
            <a:off x="5524501" y="476251"/>
            <a:ext cx="2571751" cy="1047749"/>
          </a:xfrm>
          <a:prstGeom prst="rect">
            <a:avLst/>
          </a:prstGeom>
          <a:solidFill>
            <a:schemeClr val="accent2">
              <a:lumMod val="60000"/>
              <a:lumOff val="4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anchor="ctr"/>
          <a:lstStyle/>
          <a:p>
            <a:pPr algn="ctr" defTabSz="1219170" eaLnBrk="0" hangingPunct="0">
              <a:defRPr/>
            </a:pPr>
            <a:r>
              <a:rPr lang="zh-CN" altLang="en-US" sz="5333" b="1" spc="800" dirty="0">
                <a:solidFill>
                  <a:prstClr val="white"/>
                </a:solidFill>
                <a:latin typeface="微软雅黑" pitchFamily="34" charset="-122"/>
                <a:ea typeface="微软雅黑" pitchFamily="34" charset="-122"/>
              </a:rPr>
              <a:t>提纲</a:t>
            </a:r>
            <a:endParaRPr lang="zh-CN" altLang="en-US" sz="2133" dirty="0">
              <a:solidFill>
                <a:prstClr val="black">
                  <a:lumMod val="85000"/>
                  <a:lumOff val="15000"/>
                </a:prstClr>
              </a:solidFill>
              <a:latin typeface="Candara"/>
              <a:ea typeface="华文楷体" panose="02010600040101010101" pitchFamily="2" charset="-122"/>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6_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3_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3.xml><?xml version="1.0" encoding="utf-8"?>
<a:theme xmlns:a="http://schemas.openxmlformats.org/drawingml/2006/main" name="4_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4.xml><?xml version="1.0" encoding="utf-8"?>
<a:theme xmlns:a="http://schemas.openxmlformats.org/drawingml/2006/main" name="5_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6684</TotalTime>
  <Words>9265</Words>
  <Application>Microsoft Office PowerPoint</Application>
  <PresentationFormat>宽屏</PresentationFormat>
  <Paragraphs>1502</Paragraphs>
  <Slides>67</Slides>
  <Notes>66</Notes>
  <HiddenSlides>0</HiddenSlides>
  <MMClips>0</MMClips>
  <ScaleCrop>false</ScaleCrop>
  <HeadingPairs>
    <vt:vector size="6" baseType="variant">
      <vt:variant>
        <vt:lpstr>已用的字体</vt:lpstr>
      </vt:variant>
      <vt:variant>
        <vt:i4>13</vt:i4>
      </vt:variant>
      <vt:variant>
        <vt:lpstr>主题</vt:lpstr>
      </vt:variant>
      <vt:variant>
        <vt:i4>4</vt:i4>
      </vt:variant>
      <vt:variant>
        <vt:lpstr>幻灯片标题</vt:lpstr>
      </vt:variant>
      <vt:variant>
        <vt:i4>67</vt:i4>
      </vt:variant>
    </vt:vector>
  </HeadingPairs>
  <TitlesOfParts>
    <vt:vector size="84" baseType="lpstr">
      <vt:lpstr>等线</vt:lpstr>
      <vt:lpstr>华文楷体</vt:lpstr>
      <vt:lpstr>楷体</vt:lpstr>
      <vt:lpstr>楷体_GB2312</vt:lpstr>
      <vt:lpstr>宋体</vt:lpstr>
      <vt:lpstr>微软雅黑</vt:lpstr>
      <vt:lpstr>Arial</vt:lpstr>
      <vt:lpstr>Calibri</vt:lpstr>
      <vt:lpstr>Candara</vt:lpstr>
      <vt:lpstr>Symbol</vt:lpstr>
      <vt:lpstr>Tahoma</vt:lpstr>
      <vt:lpstr>Times New Roman</vt:lpstr>
      <vt:lpstr>Wingdings</vt:lpstr>
      <vt:lpstr>6_波形</vt:lpstr>
      <vt:lpstr>3_波形</vt:lpstr>
      <vt:lpstr>4_波形</vt:lpstr>
      <vt:lpstr>5_波形</vt:lpstr>
      <vt:lpstr>PowerPoint 演示文稿</vt:lpstr>
      <vt:lpstr>第15讲（运行存储分配）要点</vt:lpstr>
      <vt:lpstr>活动记录</vt:lpstr>
      <vt:lpstr>活动记录的一般形式</vt:lpstr>
      <vt:lpstr>存储分配策略</vt:lpstr>
      <vt:lpstr>静态存储分配</vt:lpstr>
      <vt:lpstr>动态存储分配</vt:lpstr>
      <vt:lpstr>运行时内存的划分</vt:lpstr>
      <vt:lpstr>PowerPoint 演示文稿</vt:lpstr>
      <vt:lpstr>活动树</vt:lpstr>
      <vt:lpstr>例：一个快速排序程序的概要</vt:lpstr>
      <vt:lpstr>PowerPoint 演示文稿</vt:lpstr>
      <vt:lpstr>PowerPoint 演示文稿</vt:lpstr>
      <vt:lpstr>PowerPoint 演示文稿</vt:lpstr>
      <vt:lpstr>PowerPoint 演示文稿</vt:lpstr>
      <vt:lpstr>PowerPoint 演示文稿</vt:lpstr>
      <vt:lpstr>设计活动记录的一些原则</vt:lpstr>
      <vt:lpstr>调用序列和返回序列</vt:lpstr>
      <vt:lpstr>调用序列</vt:lpstr>
      <vt:lpstr>返回序列</vt:lpstr>
      <vt:lpstr>调用者和被调用者之间的任务划分</vt:lpstr>
      <vt:lpstr>变长数据的存储分配</vt:lpstr>
      <vt:lpstr>访问动态分配的数组</vt:lpstr>
      <vt:lpstr>PowerPoint 演示文稿</vt:lpstr>
      <vt:lpstr>PowerPoint 演示文稿</vt:lpstr>
      <vt:lpstr>7.4 非局部数据的访问</vt:lpstr>
      <vt:lpstr>例：</vt:lpstr>
      <vt:lpstr>非局部数据的访问</vt:lpstr>
      <vt:lpstr>例：基于访问链的非局部数据访问</vt:lpstr>
      <vt:lpstr>PowerPoint 演示文稿</vt:lpstr>
      <vt:lpstr>PowerPoint 演示文稿</vt:lpstr>
      <vt:lpstr>PowerPoint 演示文稿</vt:lpstr>
      <vt:lpstr>PowerPoint 演示文稿</vt:lpstr>
      <vt:lpstr>访问链的建立</vt:lpstr>
      <vt:lpstr>访问链的建立</vt:lpstr>
      <vt:lpstr>访问链的建立</vt:lpstr>
      <vt:lpstr>display表（嵌套层次显示表）</vt:lpstr>
      <vt:lpstr>例</vt:lpstr>
      <vt:lpstr>例</vt:lpstr>
      <vt:lpstr>例</vt:lpstr>
      <vt:lpstr>例</vt:lpstr>
      <vt:lpstr>例</vt:lpstr>
      <vt:lpstr>例</vt:lpstr>
      <vt:lpstr>例</vt:lpstr>
      <vt:lpstr>例</vt:lpstr>
      <vt:lpstr>例</vt:lpstr>
      <vt:lpstr>例</vt:lpstr>
      <vt:lpstr>display表的维护</vt:lpstr>
      <vt:lpstr>PowerPoint 演示文稿</vt:lpstr>
      <vt:lpstr>7.6 符号表</vt:lpstr>
      <vt:lpstr>符号表上的主要操作</vt:lpstr>
      <vt:lpstr>单个过程符号表的组织</vt:lpstr>
      <vt:lpstr>单个过程符号表的组织</vt:lpstr>
      <vt:lpstr>例</vt:lpstr>
      <vt:lpstr>多个过程符号表的组织</vt:lpstr>
      <vt:lpstr>例</vt:lpstr>
      <vt:lpstr>符号表的建立</vt:lpstr>
      <vt:lpstr>嵌套过程声明语句的SDT</vt:lpstr>
      <vt:lpstr>例</vt:lpstr>
      <vt:lpstr>例</vt:lpstr>
      <vt:lpstr>例</vt:lpstr>
      <vt:lpstr>例</vt:lpstr>
      <vt:lpstr>例</vt:lpstr>
      <vt:lpstr>例</vt:lpstr>
      <vt:lpstr>例</vt:lpstr>
      <vt:lpstr>本章小结</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预测分析表</dc:title>
  <dc:creator>tanyulei@hit.edu.cn</dc:creator>
  <cp:lastModifiedBy>SYSTEM</cp:lastModifiedBy>
  <cp:revision>396</cp:revision>
  <dcterms:created xsi:type="dcterms:W3CDTF">2020-03-04T02:23:49Z</dcterms:created>
  <dcterms:modified xsi:type="dcterms:W3CDTF">2024-05-28T10:23:48Z</dcterms:modified>
</cp:coreProperties>
</file>