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2"/>
  </p:notesMasterIdLst>
  <p:handoutMasterIdLst>
    <p:handoutMasterId r:id="rId23"/>
  </p:handoutMasterIdLst>
  <p:sldIdLst>
    <p:sldId id="292" r:id="rId5"/>
    <p:sldId id="276" r:id="rId6"/>
    <p:sldId id="293" r:id="rId7"/>
    <p:sldId id="299" r:id="rId8"/>
    <p:sldId id="302" r:id="rId9"/>
    <p:sldId id="301" r:id="rId10"/>
    <p:sldId id="303" r:id="rId11"/>
    <p:sldId id="298" r:id="rId12"/>
    <p:sldId id="300" r:id="rId13"/>
    <p:sldId id="279" r:id="rId14"/>
    <p:sldId id="284" r:id="rId15"/>
    <p:sldId id="304" r:id="rId16"/>
    <p:sldId id="305" r:id="rId17"/>
    <p:sldId id="277" r:id="rId18"/>
    <p:sldId id="306" r:id="rId19"/>
    <p:sldId id="308" r:id="rId20"/>
    <p:sldId id="289" r:id="rId21"/>
  </p:sldIdLst>
  <p:sldSz cx="12192000" cy="6858000"/>
  <p:notesSz cx="6858000" cy="9144000"/>
  <p:defaultTextStyle>
    <a:defPPr rtl="0">
      <a:defRPr lang="es-ES"/>
    </a:defPPr>
    <a:lvl1pPr marL="0" algn="l" defTabSz="914400" rtl="0" eaLnBrk="1" latinLnBrk="0" hangingPunct="1">
      <a:defRPr lang="es-ES" sz="1800" kern="1200">
        <a:solidFill>
          <a:schemeClr val="tx1"/>
        </a:solidFill>
        <a:latin typeface="+mn-lt"/>
        <a:ea typeface="+mn-ea"/>
        <a:cs typeface="+mn-cs"/>
      </a:defRPr>
    </a:lvl1pPr>
    <a:lvl2pPr marL="457200" algn="l" defTabSz="914400" rtl="0" eaLnBrk="1" latinLnBrk="0" hangingPunct="1">
      <a:defRPr lang="es-ES" sz="1800" kern="1200">
        <a:solidFill>
          <a:schemeClr val="tx1"/>
        </a:solidFill>
        <a:latin typeface="+mn-lt"/>
        <a:ea typeface="+mn-ea"/>
        <a:cs typeface="+mn-cs"/>
      </a:defRPr>
    </a:lvl2pPr>
    <a:lvl3pPr marL="914400" algn="l" defTabSz="914400" rtl="0" eaLnBrk="1" latinLnBrk="0" hangingPunct="1">
      <a:defRPr lang="es-ES" sz="1800" kern="1200">
        <a:solidFill>
          <a:schemeClr val="tx1"/>
        </a:solidFill>
        <a:latin typeface="+mn-lt"/>
        <a:ea typeface="+mn-ea"/>
        <a:cs typeface="+mn-cs"/>
      </a:defRPr>
    </a:lvl3pPr>
    <a:lvl4pPr marL="1371600" algn="l" defTabSz="914400" rtl="0" eaLnBrk="1" latinLnBrk="0" hangingPunct="1">
      <a:defRPr lang="es-ES" sz="1800" kern="1200">
        <a:solidFill>
          <a:schemeClr val="tx1"/>
        </a:solidFill>
        <a:latin typeface="+mn-lt"/>
        <a:ea typeface="+mn-ea"/>
        <a:cs typeface="+mn-cs"/>
      </a:defRPr>
    </a:lvl4pPr>
    <a:lvl5pPr marL="1828800" algn="l" defTabSz="914400" rtl="0" eaLnBrk="1" latinLnBrk="0" hangingPunct="1">
      <a:defRPr lang="es-ES" sz="1800" kern="1200">
        <a:solidFill>
          <a:schemeClr val="tx1"/>
        </a:solidFill>
        <a:latin typeface="+mn-lt"/>
        <a:ea typeface="+mn-ea"/>
        <a:cs typeface="+mn-cs"/>
      </a:defRPr>
    </a:lvl5pPr>
    <a:lvl6pPr marL="2286000" algn="l" defTabSz="914400" rtl="0" eaLnBrk="1" latinLnBrk="0" hangingPunct="1">
      <a:defRPr lang="es-ES" sz="1800" kern="1200">
        <a:solidFill>
          <a:schemeClr val="tx1"/>
        </a:solidFill>
        <a:latin typeface="+mn-lt"/>
        <a:ea typeface="+mn-ea"/>
        <a:cs typeface="+mn-cs"/>
      </a:defRPr>
    </a:lvl6pPr>
    <a:lvl7pPr marL="2743200" algn="l" defTabSz="914400" rtl="0" eaLnBrk="1" latinLnBrk="0" hangingPunct="1">
      <a:defRPr lang="es-ES" sz="1800" kern="1200">
        <a:solidFill>
          <a:schemeClr val="tx1"/>
        </a:solidFill>
        <a:latin typeface="+mn-lt"/>
        <a:ea typeface="+mn-ea"/>
        <a:cs typeface="+mn-cs"/>
      </a:defRPr>
    </a:lvl7pPr>
    <a:lvl8pPr marL="3200400" algn="l" defTabSz="914400" rtl="0" eaLnBrk="1" latinLnBrk="0" hangingPunct="1">
      <a:defRPr lang="es-ES" sz="1800" kern="1200">
        <a:solidFill>
          <a:schemeClr val="tx1"/>
        </a:solidFill>
        <a:latin typeface="+mn-lt"/>
        <a:ea typeface="+mn-ea"/>
        <a:cs typeface="+mn-cs"/>
      </a:defRPr>
    </a:lvl8pPr>
    <a:lvl9pPr marL="3657600" algn="l" defTabSz="914400" rtl="0" eaLnBrk="1" latinLnBrk="0" hangingPunct="1">
      <a:defRPr lang="es-ES"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23" userDrawn="1">
          <p15:clr>
            <a:srgbClr val="A4A3A4"/>
          </p15:clr>
        </p15:guide>
        <p15:guide id="2" pos="31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6992"/>
    <a:srgbClr val="AEC2D8"/>
    <a:srgbClr val="98432A"/>
    <a:srgbClr val="D84400"/>
    <a:srgbClr val="44678D"/>
    <a:srgbClr val="263E5A"/>
    <a:srgbClr val="D6E0EB"/>
    <a:srgbClr val="728DAB"/>
    <a:srgbClr val="C95B3A"/>
    <a:srgbClr val="2D4C6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5678" autoAdjust="0"/>
  </p:normalViewPr>
  <p:slideViewPr>
    <p:cSldViewPr snapToGrid="0" showGuides="1">
      <p:cViewPr varScale="1">
        <p:scale>
          <a:sx n="83" d="100"/>
          <a:sy n="83" d="100"/>
        </p:scale>
        <p:origin x="120" y="252"/>
      </p:cViewPr>
      <p:guideLst>
        <p:guide orient="horz" pos="323"/>
        <p:guide pos="312"/>
      </p:guideLst>
    </p:cSldViewPr>
  </p:slideViewPr>
  <p:outlineViewPr>
    <p:cViewPr>
      <p:scale>
        <a:sx n="33" d="100"/>
        <a:sy n="33" d="100"/>
      </p:scale>
      <p:origin x="0" y="-1616"/>
    </p:cViewPr>
  </p:outlineViewPr>
  <p:notesTextViewPr>
    <p:cViewPr>
      <p:scale>
        <a:sx n="1" d="1"/>
        <a:sy n="1" d="1"/>
      </p:scale>
      <p:origin x="0" y="0"/>
    </p:cViewPr>
  </p:notesTextViewPr>
  <p:sorterViewPr>
    <p:cViewPr>
      <p:scale>
        <a:sx n="150" d="100"/>
        <a:sy n="150" d="100"/>
      </p:scale>
      <p:origin x="0" y="0"/>
    </p:cViewPr>
  </p:sorterViewPr>
  <p:notesViewPr>
    <p:cSldViewPr snapToGrid="0">
      <p:cViewPr varScale="1">
        <p:scale>
          <a:sx n="82" d="100"/>
          <a:sy n="82" d="100"/>
        </p:scale>
        <p:origin x="3954" y="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b="1" dirty="0" err="1"/>
              <a:t>Porcentaje</a:t>
            </a:r>
            <a:r>
              <a:rPr lang="en-US" b="1" dirty="0"/>
              <a:t> de </a:t>
            </a:r>
            <a:r>
              <a:rPr lang="en-US" b="1" dirty="0" err="1"/>
              <a:t>Valores</a:t>
            </a:r>
            <a:r>
              <a:rPr lang="en-US" b="1" dirty="0"/>
              <a:t> </a:t>
            </a:r>
            <a:r>
              <a:rPr lang="en-US" b="1" dirty="0" err="1"/>
              <a:t>Nulos</a:t>
            </a:r>
            <a:r>
              <a:rPr lang="en-US" b="1" dirty="0"/>
              <a:t> de</a:t>
            </a:r>
            <a:r>
              <a:rPr lang="en-US" b="1" baseline="0" dirty="0"/>
              <a:t> </a:t>
            </a:r>
            <a:r>
              <a:rPr lang="en-US" b="1" baseline="0" dirty="0" err="1"/>
              <a:t>cada</a:t>
            </a:r>
            <a:r>
              <a:rPr lang="en-US" b="1" dirty="0"/>
              <a:t> Variable</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s-CL"/>
        </a:p>
      </c:txPr>
    </c:title>
    <c:autoTitleDeleted val="0"/>
    <c:plotArea>
      <c:layout>
        <c:manualLayout>
          <c:layoutTarget val="inner"/>
          <c:xMode val="edge"/>
          <c:yMode val="edge"/>
          <c:x val="5.3609030478695877E-2"/>
          <c:y val="0.11209442820464455"/>
          <c:w val="0.93093131927984107"/>
          <c:h val="0.64752286314555063"/>
        </c:manualLayout>
      </c:layout>
      <c:barChart>
        <c:barDir val="col"/>
        <c:grouping val="clustered"/>
        <c:varyColors val="0"/>
        <c:ser>
          <c:idx val="0"/>
          <c:order val="0"/>
          <c:tx>
            <c:strRef>
              <c:f>Hoja1!$B$1</c:f>
              <c:strCache>
                <c:ptCount val="1"/>
                <c:pt idx="0">
                  <c:v>Variable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s-CL"/>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Hoja1!$A$2:$A$25</c:f>
              <c:strCache>
                <c:ptCount val="24"/>
                <c:pt idx="0">
                  <c:v>Date</c:v>
                </c:pt>
                <c:pt idx="1">
                  <c:v>Location</c:v>
                </c:pt>
                <c:pt idx="2">
                  <c:v>MinTemp</c:v>
                </c:pt>
                <c:pt idx="3">
                  <c:v>MaxTemp</c:v>
                </c:pt>
                <c:pt idx="4">
                  <c:v>RainFall</c:v>
                </c:pt>
                <c:pt idx="5">
                  <c:v>Evaporation</c:v>
                </c:pt>
                <c:pt idx="6">
                  <c:v>Sunshine</c:v>
                </c:pt>
                <c:pt idx="7">
                  <c:v>WindGustSpeed</c:v>
                </c:pt>
                <c:pt idx="8">
                  <c:v>WinDir9am</c:v>
                </c:pt>
                <c:pt idx="9">
                  <c:v>WindDir3Pm</c:v>
                </c:pt>
                <c:pt idx="10">
                  <c:v>WindSpeed9am</c:v>
                </c:pt>
                <c:pt idx="11">
                  <c:v>WindSpeed3pm</c:v>
                </c:pt>
                <c:pt idx="12">
                  <c:v>Humidity9am</c:v>
                </c:pt>
                <c:pt idx="13">
                  <c:v>Humidity3pm</c:v>
                </c:pt>
                <c:pt idx="14">
                  <c:v>Pressure9am</c:v>
                </c:pt>
                <c:pt idx="15">
                  <c:v>Pressure3pm</c:v>
                </c:pt>
                <c:pt idx="16">
                  <c:v>Temp9am</c:v>
                </c:pt>
                <c:pt idx="17">
                  <c:v>Temp3pm</c:v>
                </c:pt>
                <c:pt idx="18">
                  <c:v>Cloud9am</c:v>
                </c:pt>
                <c:pt idx="19">
                  <c:v>Cloud3pm</c:v>
                </c:pt>
                <c:pt idx="20">
                  <c:v>RainToday</c:v>
                </c:pt>
                <c:pt idx="21">
                  <c:v>RISK_MM</c:v>
                </c:pt>
                <c:pt idx="22">
                  <c:v>RainTomorrow</c:v>
                </c:pt>
                <c:pt idx="23">
                  <c:v>Month</c:v>
                </c:pt>
              </c:strCache>
            </c:strRef>
          </c:cat>
          <c:val>
            <c:numRef>
              <c:f>Hoja1!$B$2:$B$25</c:f>
              <c:numCache>
                <c:formatCode>General</c:formatCode>
                <c:ptCount val="24"/>
                <c:pt idx="0">
                  <c:v>0</c:v>
                </c:pt>
                <c:pt idx="1">
                  <c:v>0</c:v>
                </c:pt>
                <c:pt idx="2">
                  <c:v>0.45</c:v>
                </c:pt>
                <c:pt idx="3">
                  <c:v>0.23</c:v>
                </c:pt>
                <c:pt idx="4">
                  <c:v>0.99</c:v>
                </c:pt>
                <c:pt idx="5">
                  <c:v>42.79</c:v>
                </c:pt>
                <c:pt idx="6">
                  <c:v>47.69</c:v>
                </c:pt>
                <c:pt idx="7">
                  <c:v>6.52</c:v>
                </c:pt>
                <c:pt idx="8">
                  <c:v>7.04</c:v>
                </c:pt>
                <c:pt idx="9">
                  <c:v>2.66</c:v>
                </c:pt>
                <c:pt idx="10">
                  <c:v>0.95</c:v>
                </c:pt>
                <c:pt idx="11">
                  <c:v>9.83</c:v>
                </c:pt>
                <c:pt idx="12">
                  <c:v>1.25</c:v>
                </c:pt>
                <c:pt idx="13">
                  <c:v>2.54</c:v>
                </c:pt>
                <c:pt idx="14">
                  <c:v>9.86</c:v>
                </c:pt>
                <c:pt idx="15">
                  <c:v>9.83</c:v>
                </c:pt>
                <c:pt idx="16">
                  <c:v>0.64</c:v>
                </c:pt>
                <c:pt idx="17">
                  <c:v>1.92</c:v>
                </c:pt>
                <c:pt idx="18">
                  <c:v>37.74</c:v>
                </c:pt>
                <c:pt idx="19">
                  <c:v>40.15</c:v>
                </c:pt>
                <c:pt idx="20">
                  <c:v>0.99</c:v>
                </c:pt>
                <c:pt idx="21">
                  <c:v>0</c:v>
                </c:pt>
                <c:pt idx="22">
                  <c:v>0</c:v>
                </c:pt>
                <c:pt idx="23">
                  <c:v>0</c:v>
                </c:pt>
              </c:numCache>
            </c:numRef>
          </c:val>
          <c:extLst>
            <c:ext xmlns:c16="http://schemas.microsoft.com/office/drawing/2014/chart" uri="{C3380CC4-5D6E-409C-BE32-E72D297353CC}">
              <c16:uniqueId val="{00000000-EE1D-40DE-805C-AB20DAAC1842}"/>
            </c:ext>
          </c:extLst>
        </c:ser>
        <c:dLbls>
          <c:dLblPos val="outEnd"/>
          <c:showLegendKey val="0"/>
          <c:showVal val="1"/>
          <c:showCatName val="0"/>
          <c:showSerName val="0"/>
          <c:showPercent val="0"/>
          <c:showBubbleSize val="0"/>
        </c:dLbls>
        <c:gapWidth val="219"/>
        <c:overlap val="-27"/>
        <c:axId val="1892065568"/>
        <c:axId val="1892066528"/>
      </c:barChart>
      <c:catAx>
        <c:axId val="18920655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CL"/>
          </a:p>
        </c:txPr>
        <c:crossAx val="1892066528"/>
        <c:crosses val="autoZero"/>
        <c:auto val="1"/>
        <c:lblAlgn val="ctr"/>
        <c:lblOffset val="100"/>
        <c:noMultiLvlLbl val="0"/>
      </c:catAx>
      <c:valAx>
        <c:axId val="18920665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CL"/>
          </a:p>
        </c:txPr>
        <c:crossAx val="189206556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CL"/>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0.41085</cdr:x>
      <cdr:y>0.93829</cdr:y>
    </cdr:from>
    <cdr:to>
      <cdr:x>0.6107</cdr:x>
      <cdr:y>0.99378</cdr:y>
    </cdr:to>
    <cdr:sp macro="" textlink="">
      <cdr:nvSpPr>
        <cdr:cNvPr id="2" name="CuadroTexto 1">
          <a:extLst xmlns:a="http://schemas.openxmlformats.org/drawingml/2006/main">
            <a:ext uri="{FF2B5EF4-FFF2-40B4-BE49-F238E27FC236}">
              <a16:creationId xmlns:a16="http://schemas.microsoft.com/office/drawing/2014/main" id="{5956C078-E5EA-3AD5-1131-7E6103220EA0}"/>
            </a:ext>
          </a:extLst>
        </cdr:cNvPr>
        <cdr:cNvSpPr txBox="1"/>
      </cdr:nvSpPr>
      <cdr:spPr>
        <a:xfrm xmlns:a="http://schemas.openxmlformats.org/drawingml/2006/main">
          <a:off x="4799978" y="5043974"/>
          <a:ext cx="2334827" cy="29829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pPr marL="0" indent="0" algn="ctr">
            <a:lnSpc>
              <a:spcPct val="100000"/>
            </a:lnSpc>
            <a:spcBef>
              <a:spcPts val="0"/>
            </a:spcBef>
            <a:buFontTx/>
            <a:buNone/>
          </a:pPr>
          <a:endParaRPr lang="es-CL" sz="1800" dirty="0">
            <a:solidFill>
              <a:prstClr val="white"/>
            </a:solidFill>
            <a:latin typeface="Posterama" panose="020B0504020200020000" pitchFamily="34" charset="0"/>
            <a:ea typeface="微软雅黑"/>
            <a:cs typeface="Posterama" panose="020B0504020200020000" pitchFamily="34" charset="0"/>
          </a:endParaRPr>
        </a:p>
      </cdr:txBody>
    </cdr:sp>
  </cdr:relSizeAnchor>
  <cdr:relSizeAnchor xmlns:cdr="http://schemas.openxmlformats.org/drawingml/2006/chartDrawing">
    <cdr:from>
      <cdr:x>0.3503</cdr:x>
      <cdr:y>0.93208</cdr:y>
    </cdr:from>
    <cdr:to>
      <cdr:x>0.64438</cdr:x>
      <cdr:y>1</cdr:y>
    </cdr:to>
    <cdr:sp macro="" textlink="">
      <cdr:nvSpPr>
        <cdr:cNvPr id="3" name="CuadroTexto 2">
          <a:extLst xmlns:a="http://schemas.openxmlformats.org/drawingml/2006/main">
            <a:ext uri="{FF2B5EF4-FFF2-40B4-BE49-F238E27FC236}">
              <a16:creationId xmlns:a16="http://schemas.microsoft.com/office/drawing/2014/main" id="{A6C0E827-3FF3-717A-C7F9-7C6FA7CE4566}"/>
            </a:ext>
          </a:extLst>
        </cdr:cNvPr>
        <cdr:cNvSpPr txBox="1"/>
      </cdr:nvSpPr>
      <cdr:spPr>
        <a:xfrm xmlns:a="http://schemas.openxmlformats.org/drawingml/2006/main">
          <a:off x="4092606" y="5010557"/>
          <a:ext cx="3435658" cy="365124"/>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pPr marL="0" indent="0" algn="ctr">
            <a:lnSpc>
              <a:spcPct val="100000"/>
            </a:lnSpc>
            <a:spcBef>
              <a:spcPts val="0"/>
            </a:spcBef>
            <a:buFontTx/>
            <a:buNone/>
          </a:pPr>
          <a:r>
            <a:rPr lang="es-MX" sz="1400" b="1" dirty="0">
              <a:solidFill>
                <a:schemeClr val="tx1"/>
              </a:solidFill>
              <a:ea typeface="微软雅黑"/>
              <a:cs typeface="Posterama" panose="020B0504020200020000" pitchFamily="34" charset="0"/>
            </a:rPr>
            <a:t>Variable</a:t>
          </a:r>
          <a:endParaRPr lang="es-CL" sz="1400" b="1" dirty="0">
            <a:solidFill>
              <a:schemeClr val="tx1"/>
            </a:solidFill>
            <a:ea typeface="微软雅黑"/>
            <a:cs typeface="Posterama" panose="020B0504020200020000" pitchFamily="34" charset="0"/>
          </a:endParaRPr>
        </a:p>
      </cdr:txBody>
    </cdr:sp>
  </cdr:relSizeAnchor>
  <cdr:relSizeAnchor xmlns:cdr="http://schemas.openxmlformats.org/drawingml/2006/chartDrawing">
    <cdr:from>
      <cdr:x>0</cdr:x>
      <cdr:y>0.09372</cdr:y>
    </cdr:from>
    <cdr:to>
      <cdr:x>0.03125</cdr:x>
      <cdr:y>0.73283</cdr:y>
    </cdr:to>
    <cdr:sp macro="" textlink="">
      <cdr:nvSpPr>
        <cdr:cNvPr id="4" name="CuadroTexto 1">
          <a:extLst xmlns:a="http://schemas.openxmlformats.org/drawingml/2006/main">
            <a:ext uri="{FF2B5EF4-FFF2-40B4-BE49-F238E27FC236}">
              <a16:creationId xmlns:a16="http://schemas.microsoft.com/office/drawing/2014/main" id="{E6D01FC4-0A05-0856-35A7-D283C458E344}"/>
            </a:ext>
          </a:extLst>
        </cdr:cNvPr>
        <cdr:cNvSpPr txBox="1"/>
      </cdr:nvSpPr>
      <cdr:spPr>
        <a:xfrm xmlns:a="http://schemas.openxmlformats.org/drawingml/2006/main" rot="16200000">
          <a:off x="-1535267" y="2039075"/>
          <a:ext cx="3435658" cy="365124"/>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indent="0" algn="ctr">
            <a:lnSpc>
              <a:spcPct val="100000"/>
            </a:lnSpc>
            <a:spcBef>
              <a:spcPts val="0"/>
            </a:spcBef>
            <a:buFontTx/>
            <a:buNone/>
          </a:pPr>
          <a:r>
            <a:rPr lang="es-MX" sz="1400" b="1" dirty="0">
              <a:solidFill>
                <a:schemeClr val="tx1"/>
              </a:solidFill>
              <a:ea typeface="微软雅黑"/>
              <a:cs typeface="Posterama" panose="020B0504020200020000" pitchFamily="34" charset="0"/>
            </a:rPr>
            <a:t>Porcentaje</a:t>
          </a:r>
        </a:p>
        <a:p xmlns:a="http://schemas.openxmlformats.org/drawingml/2006/main">
          <a:pPr marL="0" indent="0" algn="ctr">
            <a:lnSpc>
              <a:spcPct val="100000"/>
            </a:lnSpc>
            <a:spcBef>
              <a:spcPts val="0"/>
            </a:spcBef>
            <a:buFontTx/>
            <a:buNone/>
          </a:pPr>
          <a:endParaRPr lang="es-CL" sz="1400" b="1" dirty="0">
            <a:solidFill>
              <a:schemeClr val="tx1"/>
            </a:solidFill>
            <a:ea typeface="微软雅黑"/>
            <a:cs typeface="Posterama" panose="020B0504020200020000" pitchFamily="34" charset="0"/>
          </a:endParaRP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C27E3961-5613-64C6-63C3-6085D0CDAE5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es-ES" sz="1200"/>
            </a:lvl1pPr>
          </a:lstStyle>
          <a:p>
            <a:pPr rtl="0"/>
            <a:endParaRPr lang="es-ES" dirty="0"/>
          </a:p>
        </p:txBody>
      </p:sp>
      <p:sp>
        <p:nvSpPr>
          <p:cNvPr id="3" name="Marcador de fecha 2">
            <a:extLst>
              <a:ext uri="{FF2B5EF4-FFF2-40B4-BE49-F238E27FC236}">
                <a16:creationId xmlns:a16="http://schemas.microsoft.com/office/drawing/2014/main" id="{506D1F08-FF42-95F6-3130-AE63E56048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lang="es-ES" sz="1200"/>
            </a:lvl1pPr>
          </a:lstStyle>
          <a:p>
            <a:pPr rtl="0"/>
            <a:fld id="{A1B39F24-D372-49FA-92C4-AB388BC5B723}" type="datetime1">
              <a:rPr lang="es-ES" smtClean="0"/>
              <a:t>13/11/2024</a:t>
            </a:fld>
            <a:endParaRPr lang="es-ES" dirty="0"/>
          </a:p>
        </p:txBody>
      </p:sp>
      <p:sp>
        <p:nvSpPr>
          <p:cNvPr id="4" name="Marcador de pie de página 3">
            <a:extLst>
              <a:ext uri="{FF2B5EF4-FFF2-40B4-BE49-F238E27FC236}">
                <a16:creationId xmlns:a16="http://schemas.microsoft.com/office/drawing/2014/main" id="{4CD5B35B-A046-EC3C-A80E-3D9D12C1498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lang="es-ES" sz="1200"/>
            </a:lvl1pPr>
          </a:lstStyle>
          <a:p>
            <a:pPr rtl="0"/>
            <a:endParaRPr lang="es-ES" dirty="0"/>
          </a:p>
        </p:txBody>
      </p:sp>
      <p:sp>
        <p:nvSpPr>
          <p:cNvPr id="5" name="Marcador de número de diapositiva 4">
            <a:extLst>
              <a:ext uri="{FF2B5EF4-FFF2-40B4-BE49-F238E27FC236}">
                <a16:creationId xmlns:a16="http://schemas.microsoft.com/office/drawing/2014/main" id="{7202DDE3-703C-8B4C-9506-EC0A39AACD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lang="es-ES" sz="1200"/>
            </a:lvl1pPr>
          </a:lstStyle>
          <a:p>
            <a:pPr rtl="0"/>
            <a:fld id="{BB8DC1D1-B6C2-C644-8BF1-C34DBFFE1C78}" type="slidenum">
              <a:rPr lang="es-ES" smtClean="0"/>
              <a:t>‹Nº›</a:t>
            </a:fld>
            <a:endParaRPr lang="es-ES" dirty="0"/>
          </a:p>
        </p:txBody>
      </p:sp>
    </p:spTree>
    <p:extLst>
      <p:ext uri="{BB962C8B-B14F-4D97-AF65-F5344CB8AC3E}">
        <p14:creationId xmlns:p14="http://schemas.microsoft.com/office/powerpoint/2010/main" val="933479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Marcador de encabezado 7">
            <a:extLst>
              <a:ext uri="{FF2B5EF4-FFF2-40B4-BE49-F238E27FC236}">
                <a16:creationId xmlns:a16="http://schemas.microsoft.com/office/drawing/2014/main" id="{A894A48D-3417-BE20-3062-A3660969046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es-ES" sz="1200">
                <a:latin typeface="Calibri" panose="020F0502020204030204" pitchFamily="34" charset="0"/>
                <a:cs typeface="Calibri" panose="020F0502020204030204" pitchFamily="34" charset="0"/>
              </a:defRPr>
            </a:lvl1pPr>
          </a:lstStyle>
          <a:p>
            <a:pPr rtl="0"/>
            <a:endParaRPr lang="es-ES"/>
          </a:p>
        </p:txBody>
      </p:sp>
      <p:sp>
        <p:nvSpPr>
          <p:cNvPr id="9" name="Marcador de imagen de diapositiva 8">
            <a:extLst>
              <a:ext uri="{FF2B5EF4-FFF2-40B4-BE49-F238E27FC236}">
                <a16:creationId xmlns:a16="http://schemas.microsoft.com/office/drawing/2014/main" id="{AC9ED954-709D-51DC-3EA0-0E06FE1D72A5}"/>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defPPr>
              <a:defRPr lang="es-ES"/>
            </a:defPPr>
          </a:lstStyle>
          <a:p>
            <a:pPr rtl="0"/>
            <a:endParaRPr lang="es-ES"/>
          </a:p>
        </p:txBody>
      </p:sp>
      <p:sp>
        <p:nvSpPr>
          <p:cNvPr id="10" name="Marcador de pie de página 9">
            <a:extLst>
              <a:ext uri="{FF2B5EF4-FFF2-40B4-BE49-F238E27FC236}">
                <a16:creationId xmlns:a16="http://schemas.microsoft.com/office/drawing/2014/main" id="{1F57F2FB-2942-7663-E6DB-E3A976549D53}"/>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lang="es-ES" sz="1200">
                <a:latin typeface="Calibri" panose="020F0502020204030204" pitchFamily="34" charset="0"/>
                <a:cs typeface="Calibri" panose="020F0502020204030204" pitchFamily="34" charset="0"/>
              </a:defRPr>
            </a:lvl1pPr>
          </a:lstStyle>
          <a:p>
            <a:pPr rtl="0"/>
            <a:endParaRPr lang="es-ES"/>
          </a:p>
        </p:txBody>
      </p:sp>
      <p:sp>
        <p:nvSpPr>
          <p:cNvPr id="11" name="Marcador de fecha 10">
            <a:extLst>
              <a:ext uri="{FF2B5EF4-FFF2-40B4-BE49-F238E27FC236}">
                <a16:creationId xmlns:a16="http://schemas.microsoft.com/office/drawing/2014/main" id="{ED31FE42-8AA6-DC9C-5EE7-8737143C1DDB}"/>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lang="es-ES" sz="1200">
                <a:latin typeface="Calibri" panose="020F0502020204030204" pitchFamily="34" charset="0"/>
                <a:cs typeface="Calibri" panose="020F0502020204030204" pitchFamily="34" charset="0"/>
              </a:defRPr>
            </a:lvl1pPr>
          </a:lstStyle>
          <a:p>
            <a:fld id="{F56CD306-C8D1-4677-B356-29ECCA1AC9DC}" type="datetime1">
              <a:rPr lang="es-ES" smtClean="0"/>
              <a:pPr/>
              <a:t>13/11/2024</a:t>
            </a:fld>
            <a:endParaRPr lang="es-ES" dirty="0"/>
          </a:p>
        </p:txBody>
      </p:sp>
      <p:sp>
        <p:nvSpPr>
          <p:cNvPr id="12" name="Marcador de notas 11">
            <a:extLst>
              <a:ext uri="{FF2B5EF4-FFF2-40B4-BE49-F238E27FC236}">
                <a16:creationId xmlns:a16="http://schemas.microsoft.com/office/drawing/2014/main" id="{5F659C92-43C4-05C5-9170-5CF256AF9975}"/>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defPPr>
              <a:defRPr lang="es-ES"/>
            </a:defPPr>
          </a:lstStyle>
          <a:p>
            <a:pPr lvl="0" rtl="0"/>
            <a:r>
              <a:rPr lang="es-ES"/>
              <a:t>Haga clic para modificar los estilos de texto del patrón</a:t>
            </a:r>
          </a:p>
          <a:p>
            <a:pPr lvl="1" rtl="0"/>
            <a:r>
              <a:rPr lang="es-ES"/>
              <a:t>Segundo nivel</a:t>
            </a:r>
          </a:p>
          <a:p>
            <a:pPr lvl="2" rtl="0"/>
            <a:r>
              <a:rPr lang="es-ES"/>
              <a:t>Tercer nivel</a:t>
            </a:r>
          </a:p>
          <a:p>
            <a:pPr lvl="3" rtl="0"/>
            <a:r>
              <a:rPr lang="es-ES"/>
              <a:t>Cuarto nivel</a:t>
            </a:r>
          </a:p>
          <a:p>
            <a:pPr lvl="4" rtl="0"/>
            <a:r>
              <a:rPr lang="es-ES"/>
              <a:t>Quinto nivel</a:t>
            </a:r>
          </a:p>
        </p:txBody>
      </p:sp>
      <p:sp>
        <p:nvSpPr>
          <p:cNvPr id="13" name="Marcador de número de diapositiva 12">
            <a:extLst>
              <a:ext uri="{FF2B5EF4-FFF2-40B4-BE49-F238E27FC236}">
                <a16:creationId xmlns:a16="http://schemas.microsoft.com/office/drawing/2014/main" id="{74923A81-0599-8ECF-BDF0-A4898D46829C}"/>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lang="es-ES" sz="1200">
                <a:latin typeface="Calibri" panose="020F0502020204030204" pitchFamily="34" charset="0"/>
                <a:cs typeface="Calibri" panose="020F0502020204030204" pitchFamily="34" charset="0"/>
              </a:defRPr>
            </a:lvl1pPr>
          </a:lstStyle>
          <a:p>
            <a:pPr rtl="0"/>
            <a:fld id="{FDBF3159-94EB-4F6B-8273-09F1A6B019E6}" type="slidenum">
              <a:rPr lang="es-ES" smtClean="0"/>
              <a:pPr rtl="0"/>
              <a:t>‹Nº›</a:t>
            </a:fld>
            <a:endParaRPr lang="es-ES"/>
          </a:p>
        </p:txBody>
      </p:sp>
    </p:spTree>
    <p:extLst>
      <p:ext uri="{BB962C8B-B14F-4D97-AF65-F5344CB8AC3E}">
        <p14:creationId xmlns:p14="http://schemas.microsoft.com/office/powerpoint/2010/main" val="422665151"/>
      </p:ext>
    </p:extLst>
  </p:cSld>
  <p:clrMap bg1="lt1" tx1="dk1" bg2="lt2" tx2="dk2" accent1="accent1" accent2="accent2" accent3="accent3" accent4="accent4" accent5="accent5" accent6="accent6" hlink="hlink" folHlink="folHlink"/>
  <p:notesStyle>
    <a:lvl1pPr marL="0" algn="l" defTabSz="914400" rtl="0" eaLnBrk="1" latinLnBrk="0" hangingPunct="1">
      <a:defRPr lang="es-ES" sz="1200" kern="1200">
        <a:solidFill>
          <a:schemeClr val="tx1"/>
        </a:solidFill>
        <a:latin typeface="Calibri" panose="020F0502020204030204" pitchFamily="34" charset="0"/>
        <a:ea typeface="+mn-ea"/>
        <a:cs typeface="Calibri" panose="020F0502020204030204" pitchFamily="34" charset="0"/>
      </a:defRPr>
    </a:lvl1pPr>
    <a:lvl2pPr marL="457200" algn="l" defTabSz="914400" rtl="0" eaLnBrk="1" latinLnBrk="0" hangingPunct="1">
      <a:defRPr lang="es-ES" sz="1200" kern="1200">
        <a:solidFill>
          <a:schemeClr val="tx1"/>
        </a:solidFill>
        <a:latin typeface="Calibri" panose="020F0502020204030204" pitchFamily="34" charset="0"/>
        <a:ea typeface="+mn-ea"/>
        <a:cs typeface="Calibri" panose="020F0502020204030204" pitchFamily="34" charset="0"/>
      </a:defRPr>
    </a:lvl2pPr>
    <a:lvl3pPr marL="914400" algn="l" defTabSz="914400" rtl="0" eaLnBrk="1" latinLnBrk="0" hangingPunct="1">
      <a:defRPr lang="es-ES" sz="1200" kern="1200">
        <a:solidFill>
          <a:schemeClr val="tx1"/>
        </a:solidFill>
        <a:latin typeface="Calibri" panose="020F0502020204030204" pitchFamily="34" charset="0"/>
        <a:ea typeface="+mn-ea"/>
        <a:cs typeface="Calibri" panose="020F0502020204030204" pitchFamily="34" charset="0"/>
      </a:defRPr>
    </a:lvl3pPr>
    <a:lvl4pPr marL="1371600" algn="l" defTabSz="914400" rtl="0" eaLnBrk="1" latinLnBrk="0" hangingPunct="1">
      <a:defRPr lang="es-ES" sz="1200" kern="1200">
        <a:solidFill>
          <a:schemeClr val="tx1"/>
        </a:solidFill>
        <a:latin typeface="Calibri" panose="020F0502020204030204" pitchFamily="34" charset="0"/>
        <a:ea typeface="+mn-ea"/>
        <a:cs typeface="Calibri" panose="020F0502020204030204" pitchFamily="34" charset="0"/>
      </a:defRPr>
    </a:lvl4pPr>
    <a:lvl5pPr marL="1828800" algn="l" defTabSz="914400" rtl="0" eaLnBrk="1" latinLnBrk="0" hangingPunct="1">
      <a:defRPr lang="es-ES" sz="1200" kern="1200">
        <a:solidFill>
          <a:schemeClr val="tx1"/>
        </a:solidFill>
        <a:latin typeface="Calibri" panose="020F0502020204030204" pitchFamily="34" charset="0"/>
        <a:ea typeface="+mn-ea"/>
        <a:cs typeface="Calibri" panose="020F0502020204030204" pitchFamily="34" charset="0"/>
      </a:defRPr>
    </a:lvl5pPr>
    <a:lvl6pPr marL="2286000" algn="l" defTabSz="914400" rtl="0" eaLnBrk="1" latinLnBrk="0" hangingPunct="1">
      <a:defRPr lang="es-ES" sz="1200" kern="1200">
        <a:solidFill>
          <a:schemeClr val="tx1"/>
        </a:solidFill>
        <a:latin typeface="+mn-lt"/>
        <a:ea typeface="+mn-ea"/>
        <a:cs typeface="+mn-cs"/>
      </a:defRPr>
    </a:lvl6pPr>
    <a:lvl7pPr marL="2743200" algn="l" defTabSz="914400" rtl="0" eaLnBrk="1" latinLnBrk="0" hangingPunct="1">
      <a:defRPr lang="es-ES" sz="1200" kern="1200">
        <a:solidFill>
          <a:schemeClr val="tx1"/>
        </a:solidFill>
        <a:latin typeface="+mn-lt"/>
        <a:ea typeface="+mn-ea"/>
        <a:cs typeface="+mn-cs"/>
      </a:defRPr>
    </a:lvl7pPr>
    <a:lvl8pPr marL="3200400" algn="l" defTabSz="914400" rtl="0" eaLnBrk="1" latinLnBrk="0" hangingPunct="1">
      <a:defRPr lang="es-ES" sz="1200" kern="1200">
        <a:solidFill>
          <a:schemeClr val="tx1"/>
        </a:solidFill>
        <a:latin typeface="+mn-lt"/>
        <a:ea typeface="+mn-ea"/>
        <a:cs typeface="+mn-cs"/>
      </a:defRPr>
    </a:lvl8pPr>
    <a:lvl9pPr marL="3657600" algn="l" defTabSz="914400" rtl="0" eaLnBrk="1" latinLnBrk="0" hangingPunct="1">
      <a:defRPr lang="es-ES"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2880" userDrawn="1">
          <p15:clr>
            <a:srgbClr val="F26B43"/>
          </p15:clr>
        </p15:guide>
        <p15:guide id="2" pos="2160"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a:prstGeom prst="rect">
            <a:avLst/>
          </a:prstGeom>
        </p:spPr>
      </p:sp>
      <p:sp>
        <p:nvSpPr>
          <p:cNvPr id="3" name="Marcador de notas 2"/>
          <p:cNvSpPr>
            <a:spLocks noGrp="1"/>
          </p:cNvSpPr>
          <p:nvPr>
            <p:ph type="body" idx="1"/>
          </p:nvPr>
        </p:nvSpPr>
        <p:spPr>
          <a:xfrm>
            <a:off x="685800" y="4400550"/>
            <a:ext cx="5486400" cy="3600450"/>
          </a:xfrm>
          <a:prstGeom prst="rect">
            <a:avLst/>
          </a:prstGeom>
        </p:spPr>
        <p:txBody>
          <a:bodyPr rtlCol="0"/>
          <a:lstStyle>
            <a:defPPr>
              <a:defRPr lang="es-ES"/>
            </a:defPPr>
          </a:lstStyle>
          <a:p>
            <a:pPr rtl="0"/>
            <a:endParaRPr lang="es-ES" dirty="0"/>
          </a:p>
        </p:txBody>
      </p:sp>
      <p:sp>
        <p:nvSpPr>
          <p:cNvPr id="4" name="Marcador de número de diapositiva 3"/>
          <p:cNvSpPr>
            <a:spLocks noGrp="1"/>
          </p:cNvSpPr>
          <p:nvPr>
            <p:ph type="sldNum" sz="quarter" idx="5"/>
          </p:nvPr>
        </p:nvSpPr>
        <p:spPr>
          <a:xfrm>
            <a:off x="3884613" y="8685213"/>
            <a:ext cx="2971800" cy="458787"/>
          </a:xfrm>
          <a:prstGeom prst="rect">
            <a:avLst/>
          </a:prstGeom>
        </p:spPr>
        <p:txBody>
          <a:bodyPr rtlCol="0"/>
          <a:lstStyle>
            <a:defPPr>
              <a:defRPr lang="es-ES"/>
            </a:defPPr>
          </a:lstStyle>
          <a:p>
            <a:pPr rtl="0"/>
            <a:fld id="{017105BD-6D6F-49DB-9DE4-D4A6452D7E5F}" type="slidenum">
              <a:rPr lang="es-ES" altLang="zh-CN" noProof="0" smtClean="0"/>
              <a:t>1</a:t>
            </a:fld>
            <a:endParaRPr lang="es-ES" altLang="zh-CN" noProof="0" dirty="0"/>
          </a:p>
        </p:txBody>
      </p:sp>
    </p:spTree>
    <p:extLst>
      <p:ext uri="{BB962C8B-B14F-4D97-AF65-F5344CB8AC3E}">
        <p14:creationId xmlns:p14="http://schemas.microsoft.com/office/powerpoint/2010/main" val="37128833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a:prstGeom prst="rect">
            <a:avLst/>
          </a:prstGeom>
        </p:spPr>
      </p:sp>
      <p:sp>
        <p:nvSpPr>
          <p:cNvPr id="3" name="Marcador de notas 2"/>
          <p:cNvSpPr>
            <a:spLocks noGrp="1"/>
          </p:cNvSpPr>
          <p:nvPr>
            <p:ph type="body" idx="1"/>
          </p:nvPr>
        </p:nvSpPr>
        <p:spPr>
          <a:xfrm>
            <a:off x="685800" y="4400550"/>
            <a:ext cx="5486400" cy="3600450"/>
          </a:xfrm>
          <a:prstGeom prst="rect">
            <a:avLst/>
          </a:prstGeom>
        </p:spPr>
        <p:txBody>
          <a:bodyPr rtlCol="0"/>
          <a:lstStyle>
            <a:defPPr>
              <a:defRPr lang="es-ES"/>
            </a:defPPr>
          </a:lstStyle>
          <a:p>
            <a:pPr rtl="0"/>
            <a:endParaRPr lang="es-ES" dirty="0"/>
          </a:p>
        </p:txBody>
      </p:sp>
      <p:sp>
        <p:nvSpPr>
          <p:cNvPr id="4" name="Marcador de número de diapositiva 3"/>
          <p:cNvSpPr>
            <a:spLocks noGrp="1"/>
          </p:cNvSpPr>
          <p:nvPr>
            <p:ph type="sldNum" sz="quarter" idx="5"/>
          </p:nvPr>
        </p:nvSpPr>
        <p:spPr>
          <a:xfrm>
            <a:off x="3884613" y="8685213"/>
            <a:ext cx="2971800" cy="458787"/>
          </a:xfrm>
          <a:prstGeom prst="rect">
            <a:avLst/>
          </a:prstGeom>
        </p:spPr>
        <p:txBody>
          <a:bodyPr rtlCol="0"/>
          <a:lstStyle>
            <a:defPPr>
              <a:defRPr lang="es-ES"/>
            </a:defPPr>
          </a:lstStyle>
          <a:p>
            <a:pPr rtl="0"/>
            <a:fld id="{017105BD-6D6F-49DB-9DE4-D4A6452D7E5F}" type="slidenum">
              <a:rPr lang="es-ES" altLang="zh-CN" noProof="0" smtClean="0"/>
              <a:t>11</a:t>
            </a:fld>
            <a:endParaRPr lang="es-ES" altLang="zh-CN" noProof="0" dirty="0"/>
          </a:p>
        </p:txBody>
      </p:sp>
    </p:spTree>
    <p:extLst>
      <p:ext uri="{BB962C8B-B14F-4D97-AF65-F5344CB8AC3E}">
        <p14:creationId xmlns:p14="http://schemas.microsoft.com/office/powerpoint/2010/main" val="34844979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a:prstGeom prst="rect">
            <a:avLst/>
          </a:prstGeom>
        </p:spPr>
      </p:sp>
      <p:sp>
        <p:nvSpPr>
          <p:cNvPr id="3" name="Marcador de notas 2"/>
          <p:cNvSpPr>
            <a:spLocks noGrp="1"/>
          </p:cNvSpPr>
          <p:nvPr>
            <p:ph type="body" idx="1"/>
          </p:nvPr>
        </p:nvSpPr>
        <p:spPr>
          <a:xfrm>
            <a:off x="685800" y="4400550"/>
            <a:ext cx="5486400" cy="3600450"/>
          </a:xfrm>
          <a:prstGeom prst="rect">
            <a:avLst/>
          </a:prstGeom>
        </p:spPr>
        <p:txBody>
          <a:bodyPr rtlCol="0"/>
          <a:lstStyle>
            <a:defPPr>
              <a:defRPr lang="es-ES"/>
            </a:defPPr>
          </a:lstStyle>
          <a:p>
            <a:pPr rtl="0"/>
            <a:endParaRPr lang="es-ES" dirty="0"/>
          </a:p>
        </p:txBody>
      </p:sp>
      <p:sp>
        <p:nvSpPr>
          <p:cNvPr id="4" name="Marcador de número de diapositiva 3"/>
          <p:cNvSpPr>
            <a:spLocks noGrp="1"/>
          </p:cNvSpPr>
          <p:nvPr>
            <p:ph type="sldNum" sz="quarter" idx="5"/>
          </p:nvPr>
        </p:nvSpPr>
        <p:spPr>
          <a:xfrm>
            <a:off x="3884613" y="8685213"/>
            <a:ext cx="2971800" cy="458787"/>
          </a:xfrm>
          <a:prstGeom prst="rect">
            <a:avLst/>
          </a:prstGeom>
        </p:spPr>
        <p:txBody>
          <a:bodyPr rtlCol="0"/>
          <a:lstStyle>
            <a:defPPr>
              <a:defRPr lang="es-ES"/>
            </a:defPPr>
          </a:lstStyle>
          <a:p>
            <a:pPr rtl="0"/>
            <a:fld id="{017105BD-6D6F-49DB-9DE4-D4A6452D7E5F}" type="slidenum">
              <a:rPr lang="es-ES" altLang="zh-CN" noProof="0" smtClean="0"/>
              <a:t>12</a:t>
            </a:fld>
            <a:endParaRPr lang="es-ES" altLang="zh-CN" noProof="0" dirty="0"/>
          </a:p>
        </p:txBody>
      </p:sp>
    </p:spTree>
    <p:extLst>
      <p:ext uri="{BB962C8B-B14F-4D97-AF65-F5344CB8AC3E}">
        <p14:creationId xmlns:p14="http://schemas.microsoft.com/office/powerpoint/2010/main" val="4848395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a:prstGeom prst="rect">
            <a:avLst/>
          </a:prstGeom>
        </p:spPr>
      </p:sp>
      <p:sp>
        <p:nvSpPr>
          <p:cNvPr id="3" name="Marcador de notas 2"/>
          <p:cNvSpPr>
            <a:spLocks noGrp="1"/>
          </p:cNvSpPr>
          <p:nvPr>
            <p:ph type="body" idx="1"/>
          </p:nvPr>
        </p:nvSpPr>
        <p:spPr>
          <a:xfrm>
            <a:off x="685800" y="4400550"/>
            <a:ext cx="5486400" cy="3600450"/>
          </a:xfrm>
          <a:prstGeom prst="rect">
            <a:avLst/>
          </a:prstGeom>
        </p:spPr>
        <p:txBody>
          <a:bodyPr rtlCol="0"/>
          <a:lstStyle>
            <a:defPPr>
              <a:defRPr lang="es-ES"/>
            </a:defPPr>
          </a:lstStyle>
          <a:p>
            <a:pPr rtl="0"/>
            <a:endParaRPr lang="es-ES" dirty="0"/>
          </a:p>
        </p:txBody>
      </p:sp>
      <p:sp>
        <p:nvSpPr>
          <p:cNvPr id="4" name="Marcador de número de diapositiva 3"/>
          <p:cNvSpPr>
            <a:spLocks noGrp="1"/>
          </p:cNvSpPr>
          <p:nvPr>
            <p:ph type="sldNum" sz="quarter" idx="5"/>
          </p:nvPr>
        </p:nvSpPr>
        <p:spPr>
          <a:xfrm>
            <a:off x="3884613" y="8685213"/>
            <a:ext cx="2971800" cy="458787"/>
          </a:xfrm>
          <a:prstGeom prst="rect">
            <a:avLst/>
          </a:prstGeom>
        </p:spPr>
        <p:txBody>
          <a:bodyPr rtlCol="0"/>
          <a:lstStyle>
            <a:defPPr>
              <a:defRPr lang="es-ES"/>
            </a:defPPr>
          </a:lstStyle>
          <a:p>
            <a:pPr rtl="0"/>
            <a:fld id="{017105BD-6D6F-49DB-9DE4-D4A6452D7E5F}" type="slidenum">
              <a:rPr lang="es-ES" altLang="zh-CN" noProof="0" smtClean="0"/>
              <a:t>13</a:t>
            </a:fld>
            <a:endParaRPr lang="es-ES" altLang="zh-CN" noProof="0" dirty="0"/>
          </a:p>
        </p:txBody>
      </p:sp>
    </p:spTree>
    <p:extLst>
      <p:ext uri="{BB962C8B-B14F-4D97-AF65-F5344CB8AC3E}">
        <p14:creationId xmlns:p14="http://schemas.microsoft.com/office/powerpoint/2010/main" val="18750982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a:prstGeom prst="rect">
            <a:avLst/>
          </a:prstGeom>
        </p:spPr>
      </p:sp>
      <p:sp>
        <p:nvSpPr>
          <p:cNvPr id="3" name="Marcador de notas 2"/>
          <p:cNvSpPr>
            <a:spLocks noGrp="1"/>
          </p:cNvSpPr>
          <p:nvPr>
            <p:ph type="body" idx="1"/>
          </p:nvPr>
        </p:nvSpPr>
        <p:spPr>
          <a:xfrm>
            <a:off x="685800" y="4400550"/>
            <a:ext cx="5486400" cy="3600450"/>
          </a:xfrm>
          <a:prstGeom prst="rect">
            <a:avLst/>
          </a:prstGeom>
        </p:spPr>
        <p:txBody>
          <a:bodyPr rtlCol="0"/>
          <a:lstStyle>
            <a:defPPr>
              <a:defRPr lang="es-ES"/>
            </a:defPPr>
          </a:lstStyle>
          <a:p>
            <a:pPr rtl="0"/>
            <a:endParaRPr lang="es-ES" dirty="0"/>
          </a:p>
        </p:txBody>
      </p:sp>
      <p:sp>
        <p:nvSpPr>
          <p:cNvPr id="4" name="Marcador de número de diapositiva 3"/>
          <p:cNvSpPr>
            <a:spLocks noGrp="1"/>
          </p:cNvSpPr>
          <p:nvPr>
            <p:ph type="sldNum" sz="quarter" idx="5"/>
          </p:nvPr>
        </p:nvSpPr>
        <p:spPr>
          <a:xfrm>
            <a:off x="3884613" y="8685213"/>
            <a:ext cx="2971800" cy="458787"/>
          </a:xfrm>
          <a:prstGeom prst="rect">
            <a:avLst/>
          </a:prstGeom>
        </p:spPr>
        <p:txBody>
          <a:bodyPr rtlCol="0"/>
          <a:lstStyle>
            <a:defPPr>
              <a:defRPr lang="es-ES"/>
            </a:defPPr>
          </a:lstStyle>
          <a:p>
            <a:pPr rtl="0"/>
            <a:fld id="{017105BD-6D6F-49DB-9DE4-D4A6452D7E5F}" type="slidenum">
              <a:rPr lang="es-ES" altLang="zh-CN" noProof="0" smtClean="0"/>
              <a:t>14</a:t>
            </a:fld>
            <a:endParaRPr lang="es-ES" altLang="zh-CN" noProof="0" dirty="0"/>
          </a:p>
        </p:txBody>
      </p:sp>
    </p:spTree>
    <p:extLst>
      <p:ext uri="{BB962C8B-B14F-4D97-AF65-F5344CB8AC3E}">
        <p14:creationId xmlns:p14="http://schemas.microsoft.com/office/powerpoint/2010/main" val="9613866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a:prstGeom prst="rect">
            <a:avLst/>
          </a:prstGeom>
        </p:spPr>
      </p:sp>
      <p:sp>
        <p:nvSpPr>
          <p:cNvPr id="3" name="Marcador de notas 2"/>
          <p:cNvSpPr>
            <a:spLocks noGrp="1"/>
          </p:cNvSpPr>
          <p:nvPr>
            <p:ph type="body" idx="1"/>
          </p:nvPr>
        </p:nvSpPr>
        <p:spPr>
          <a:xfrm>
            <a:off x="685800" y="4400550"/>
            <a:ext cx="5486400" cy="3600450"/>
          </a:xfrm>
          <a:prstGeom prst="rect">
            <a:avLst/>
          </a:prstGeom>
        </p:spPr>
        <p:txBody>
          <a:bodyPr rtlCol="0"/>
          <a:lstStyle>
            <a:defPPr>
              <a:defRPr lang="es-ES"/>
            </a:defPPr>
          </a:lstStyle>
          <a:p>
            <a:pPr rtl="0"/>
            <a:endParaRPr lang="es-ES" dirty="0"/>
          </a:p>
        </p:txBody>
      </p:sp>
      <p:sp>
        <p:nvSpPr>
          <p:cNvPr id="4" name="Marcador de número de diapositiva 3"/>
          <p:cNvSpPr>
            <a:spLocks noGrp="1"/>
          </p:cNvSpPr>
          <p:nvPr>
            <p:ph type="sldNum" sz="quarter" idx="5"/>
          </p:nvPr>
        </p:nvSpPr>
        <p:spPr>
          <a:xfrm>
            <a:off x="3884613" y="8685213"/>
            <a:ext cx="2971800" cy="458787"/>
          </a:xfrm>
          <a:prstGeom prst="rect">
            <a:avLst/>
          </a:prstGeom>
        </p:spPr>
        <p:txBody>
          <a:bodyPr rtlCol="0"/>
          <a:lstStyle>
            <a:defPPr>
              <a:defRPr lang="es-ES"/>
            </a:defPPr>
          </a:lstStyle>
          <a:p>
            <a:pPr rtl="0"/>
            <a:fld id="{017105BD-6D6F-49DB-9DE4-D4A6452D7E5F}" type="slidenum">
              <a:rPr lang="es-ES" altLang="zh-CN" smtClean="0"/>
              <a:t>15</a:t>
            </a:fld>
            <a:endParaRPr lang="es-ES" altLang="zh-CN" dirty="0"/>
          </a:p>
        </p:txBody>
      </p:sp>
    </p:spTree>
    <p:extLst>
      <p:ext uri="{BB962C8B-B14F-4D97-AF65-F5344CB8AC3E}">
        <p14:creationId xmlns:p14="http://schemas.microsoft.com/office/powerpoint/2010/main" val="13662076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a:prstGeom prst="rect">
            <a:avLst/>
          </a:prstGeom>
        </p:spPr>
      </p:sp>
      <p:sp>
        <p:nvSpPr>
          <p:cNvPr id="3" name="Marcador de notas 2"/>
          <p:cNvSpPr>
            <a:spLocks noGrp="1"/>
          </p:cNvSpPr>
          <p:nvPr>
            <p:ph type="body" idx="1"/>
          </p:nvPr>
        </p:nvSpPr>
        <p:spPr>
          <a:xfrm>
            <a:off x="685800" y="4400550"/>
            <a:ext cx="5486400" cy="3600450"/>
          </a:xfrm>
          <a:prstGeom prst="rect">
            <a:avLst/>
          </a:prstGeom>
        </p:spPr>
        <p:txBody>
          <a:bodyPr rtlCol="0"/>
          <a:lstStyle>
            <a:defPPr>
              <a:defRPr lang="es-ES"/>
            </a:defPPr>
          </a:lstStyle>
          <a:p>
            <a:pPr rtl="0"/>
            <a:endParaRPr lang="es-ES" dirty="0"/>
          </a:p>
        </p:txBody>
      </p:sp>
      <p:sp>
        <p:nvSpPr>
          <p:cNvPr id="4" name="Marcador de número de diapositiva 3"/>
          <p:cNvSpPr>
            <a:spLocks noGrp="1"/>
          </p:cNvSpPr>
          <p:nvPr>
            <p:ph type="sldNum" sz="quarter" idx="5"/>
          </p:nvPr>
        </p:nvSpPr>
        <p:spPr>
          <a:xfrm>
            <a:off x="3884613" y="8685213"/>
            <a:ext cx="2971800" cy="458787"/>
          </a:xfrm>
          <a:prstGeom prst="rect">
            <a:avLst/>
          </a:prstGeom>
        </p:spPr>
        <p:txBody>
          <a:bodyPr rtlCol="0"/>
          <a:lstStyle>
            <a:defPPr>
              <a:defRPr lang="es-ES"/>
            </a:defPPr>
          </a:lstStyle>
          <a:p>
            <a:pPr rtl="0"/>
            <a:fld id="{017105BD-6D6F-49DB-9DE4-D4A6452D7E5F}" type="slidenum">
              <a:rPr lang="es-ES" altLang="zh-CN" smtClean="0"/>
              <a:t>16</a:t>
            </a:fld>
            <a:endParaRPr lang="es-ES" altLang="zh-CN" dirty="0"/>
          </a:p>
        </p:txBody>
      </p:sp>
    </p:spTree>
    <p:extLst>
      <p:ext uri="{BB962C8B-B14F-4D97-AF65-F5344CB8AC3E}">
        <p14:creationId xmlns:p14="http://schemas.microsoft.com/office/powerpoint/2010/main" val="33944992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a:prstGeom prst="rect">
            <a:avLst/>
          </a:prstGeom>
        </p:spPr>
      </p:sp>
      <p:sp>
        <p:nvSpPr>
          <p:cNvPr id="3" name="Marcador de notas 2"/>
          <p:cNvSpPr>
            <a:spLocks noGrp="1"/>
          </p:cNvSpPr>
          <p:nvPr>
            <p:ph type="body" idx="1"/>
          </p:nvPr>
        </p:nvSpPr>
        <p:spPr>
          <a:xfrm>
            <a:off x="685800" y="4400550"/>
            <a:ext cx="5486400" cy="3600450"/>
          </a:xfrm>
          <a:prstGeom prst="rect">
            <a:avLst/>
          </a:prstGeom>
        </p:spPr>
        <p:txBody>
          <a:bodyPr rtlCol="0"/>
          <a:lstStyle>
            <a:defPPr>
              <a:defRPr lang="es-ES"/>
            </a:defPPr>
          </a:lstStyle>
          <a:p>
            <a:pPr rtl="0"/>
            <a:endParaRPr lang="es-ES" dirty="0"/>
          </a:p>
        </p:txBody>
      </p:sp>
      <p:sp>
        <p:nvSpPr>
          <p:cNvPr id="4" name="Marcador de número de diapositiva 3"/>
          <p:cNvSpPr>
            <a:spLocks noGrp="1"/>
          </p:cNvSpPr>
          <p:nvPr>
            <p:ph type="sldNum" sz="quarter" idx="5"/>
          </p:nvPr>
        </p:nvSpPr>
        <p:spPr>
          <a:xfrm>
            <a:off x="3884613" y="8685213"/>
            <a:ext cx="2971800" cy="458787"/>
          </a:xfrm>
          <a:prstGeom prst="rect">
            <a:avLst/>
          </a:prstGeom>
        </p:spPr>
        <p:txBody>
          <a:bodyPr rtlCol="0"/>
          <a:lstStyle>
            <a:defPPr>
              <a:defRPr lang="es-ES"/>
            </a:defPPr>
          </a:lstStyle>
          <a:p>
            <a:pPr rtl="0"/>
            <a:fld id="{017105BD-6D6F-49DB-9DE4-D4A6452D7E5F}" type="slidenum">
              <a:rPr lang="es-ES" altLang="zh-CN" noProof="0" smtClean="0"/>
              <a:t>17</a:t>
            </a:fld>
            <a:endParaRPr lang="es-ES" altLang="zh-CN" noProof="0" dirty="0"/>
          </a:p>
        </p:txBody>
      </p:sp>
    </p:spTree>
    <p:extLst>
      <p:ext uri="{BB962C8B-B14F-4D97-AF65-F5344CB8AC3E}">
        <p14:creationId xmlns:p14="http://schemas.microsoft.com/office/powerpoint/2010/main" val="30776703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a:prstGeom prst="rect">
            <a:avLst/>
          </a:prstGeom>
        </p:spPr>
      </p:sp>
      <p:sp>
        <p:nvSpPr>
          <p:cNvPr id="3" name="Marcador de notas 2"/>
          <p:cNvSpPr>
            <a:spLocks noGrp="1"/>
          </p:cNvSpPr>
          <p:nvPr>
            <p:ph type="body" idx="1"/>
          </p:nvPr>
        </p:nvSpPr>
        <p:spPr>
          <a:xfrm>
            <a:off x="685800" y="4400550"/>
            <a:ext cx="5486400" cy="3600450"/>
          </a:xfrm>
          <a:prstGeom prst="rect">
            <a:avLst/>
          </a:prstGeom>
        </p:spPr>
        <p:txBody>
          <a:bodyPr rtlCol="0"/>
          <a:lstStyle>
            <a:defPPr>
              <a:defRPr lang="es-ES"/>
            </a:defPPr>
          </a:lstStyle>
          <a:p>
            <a:pPr rtl="0"/>
            <a:endParaRPr lang="es-ES" dirty="0"/>
          </a:p>
        </p:txBody>
      </p:sp>
      <p:sp>
        <p:nvSpPr>
          <p:cNvPr id="4" name="Marcador de número de diapositiva 3"/>
          <p:cNvSpPr>
            <a:spLocks noGrp="1"/>
          </p:cNvSpPr>
          <p:nvPr>
            <p:ph type="sldNum" sz="quarter" idx="5"/>
          </p:nvPr>
        </p:nvSpPr>
        <p:spPr>
          <a:xfrm>
            <a:off x="3884613" y="8685213"/>
            <a:ext cx="2971800" cy="458787"/>
          </a:xfrm>
          <a:prstGeom prst="rect">
            <a:avLst/>
          </a:prstGeom>
        </p:spPr>
        <p:txBody>
          <a:bodyPr rtlCol="0"/>
          <a:lstStyle>
            <a:defPPr>
              <a:defRPr lang="es-ES"/>
            </a:defPPr>
          </a:lstStyle>
          <a:p>
            <a:pPr rtl="0"/>
            <a:fld id="{017105BD-6D6F-49DB-9DE4-D4A6452D7E5F}" type="slidenum">
              <a:rPr lang="es-ES" altLang="zh-CN" noProof="0" smtClean="0"/>
              <a:t>2</a:t>
            </a:fld>
            <a:endParaRPr lang="es-ES" altLang="zh-CN" noProof="0" dirty="0"/>
          </a:p>
        </p:txBody>
      </p:sp>
    </p:spTree>
    <p:extLst>
      <p:ext uri="{BB962C8B-B14F-4D97-AF65-F5344CB8AC3E}">
        <p14:creationId xmlns:p14="http://schemas.microsoft.com/office/powerpoint/2010/main" val="32358183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a:prstGeom prst="rect">
            <a:avLst/>
          </a:prstGeom>
        </p:spPr>
      </p:sp>
      <p:sp>
        <p:nvSpPr>
          <p:cNvPr id="3" name="Marcador de notas 2"/>
          <p:cNvSpPr>
            <a:spLocks noGrp="1"/>
          </p:cNvSpPr>
          <p:nvPr>
            <p:ph type="body" idx="1"/>
          </p:nvPr>
        </p:nvSpPr>
        <p:spPr>
          <a:xfrm>
            <a:off x="685800" y="4400550"/>
            <a:ext cx="5486400" cy="3600450"/>
          </a:xfrm>
          <a:prstGeom prst="rect">
            <a:avLst/>
          </a:prstGeom>
        </p:spPr>
        <p:txBody>
          <a:bodyPr rtlCol="0"/>
          <a:lstStyle>
            <a:defPPr>
              <a:defRPr lang="es-ES"/>
            </a:defPPr>
          </a:lstStyle>
          <a:p>
            <a:pPr rtl="0"/>
            <a:endParaRPr lang="es-ES" dirty="0"/>
          </a:p>
        </p:txBody>
      </p:sp>
      <p:sp>
        <p:nvSpPr>
          <p:cNvPr id="4" name="Marcador de número de diapositiva 3"/>
          <p:cNvSpPr>
            <a:spLocks noGrp="1"/>
          </p:cNvSpPr>
          <p:nvPr>
            <p:ph type="sldNum" sz="quarter" idx="5"/>
          </p:nvPr>
        </p:nvSpPr>
        <p:spPr>
          <a:xfrm>
            <a:off x="3884613" y="8685213"/>
            <a:ext cx="2971800" cy="458787"/>
          </a:xfrm>
          <a:prstGeom prst="rect">
            <a:avLst/>
          </a:prstGeom>
        </p:spPr>
        <p:txBody>
          <a:bodyPr rtlCol="0"/>
          <a:lstStyle>
            <a:defPPr>
              <a:defRPr lang="es-ES"/>
            </a:defPPr>
          </a:lstStyle>
          <a:p>
            <a:pPr rtl="0"/>
            <a:fld id="{017105BD-6D6F-49DB-9DE4-D4A6452D7E5F}" type="slidenum">
              <a:rPr lang="es-ES" altLang="zh-CN" noProof="0" smtClean="0"/>
              <a:t>3</a:t>
            </a:fld>
            <a:endParaRPr lang="es-ES" altLang="zh-CN" noProof="0" dirty="0"/>
          </a:p>
        </p:txBody>
      </p:sp>
    </p:spTree>
    <p:extLst>
      <p:ext uri="{BB962C8B-B14F-4D97-AF65-F5344CB8AC3E}">
        <p14:creationId xmlns:p14="http://schemas.microsoft.com/office/powerpoint/2010/main" val="18890564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a:prstGeom prst="rect">
            <a:avLst/>
          </a:prstGeom>
        </p:spPr>
      </p:sp>
      <p:sp>
        <p:nvSpPr>
          <p:cNvPr id="3" name="Marcador de notas 2"/>
          <p:cNvSpPr>
            <a:spLocks noGrp="1"/>
          </p:cNvSpPr>
          <p:nvPr>
            <p:ph type="body" idx="1"/>
          </p:nvPr>
        </p:nvSpPr>
        <p:spPr>
          <a:xfrm>
            <a:off x="685800" y="4400550"/>
            <a:ext cx="5486400" cy="3600450"/>
          </a:xfrm>
          <a:prstGeom prst="rect">
            <a:avLst/>
          </a:prstGeom>
        </p:spPr>
        <p:txBody>
          <a:bodyPr rtlCol="0"/>
          <a:lstStyle>
            <a:defPPr>
              <a:defRPr lang="es-ES"/>
            </a:defPPr>
          </a:lstStyle>
          <a:p>
            <a:pPr rtl="0"/>
            <a:endParaRPr lang="es-ES" dirty="0"/>
          </a:p>
        </p:txBody>
      </p:sp>
      <p:sp>
        <p:nvSpPr>
          <p:cNvPr id="4" name="Marcador de número de diapositiva 3"/>
          <p:cNvSpPr>
            <a:spLocks noGrp="1"/>
          </p:cNvSpPr>
          <p:nvPr>
            <p:ph type="sldNum" sz="quarter" idx="5"/>
          </p:nvPr>
        </p:nvSpPr>
        <p:spPr>
          <a:xfrm>
            <a:off x="3884613" y="8685213"/>
            <a:ext cx="2971800" cy="458787"/>
          </a:xfrm>
          <a:prstGeom prst="rect">
            <a:avLst/>
          </a:prstGeom>
        </p:spPr>
        <p:txBody>
          <a:bodyPr rtlCol="0"/>
          <a:lstStyle>
            <a:defPPr>
              <a:defRPr lang="es-ES"/>
            </a:defPPr>
          </a:lstStyle>
          <a:p>
            <a:pPr rtl="0"/>
            <a:fld id="{017105BD-6D6F-49DB-9DE4-D4A6452D7E5F}" type="slidenum">
              <a:rPr lang="es-ES" altLang="zh-CN" smtClean="0"/>
              <a:t>4</a:t>
            </a:fld>
            <a:endParaRPr lang="es-ES" altLang="zh-CN" dirty="0"/>
          </a:p>
        </p:txBody>
      </p:sp>
    </p:spTree>
    <p:extLst>
      <p:ext uri="{BB962C8B-B14F-4D97-AF65-F5344CB8AC3E}">
        <p14:creationId xmlns:p14="http://schemas.microsoft.com/office/powerpoint/2010/main" val="23008306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a:prstGeom prst="rect">
            <a:avLst/>
          </a:prstGeom>
        </p:spPr>
      </p:sp>
      <p:sp>
        <p:nvSpPr>
          <p:cNvPr id="3" name="Marcador de notas 2"/>
          <p:cNvSpPr>
            <a:spLocks noGrp="1"/>
          </p:cNvSpPr>
          <p:nvPr>
            <p:ph type="body" idx="1"/>
          </p:nvPr>
        </p:nvSpPr>
        <p:spPr>
          <a:xfrm>
            <a:off x="685800" y="4400550"/>
            <a:ext cx="5486400" cy="3600450"/>
          </a:xfrm>
          <a:prstGeom prst="rect">
            <a:avLst/>
          </a:prstGeom>
        </p:spPr>
        <p:txBody>
          <a:bodyPr rtlCol="0"/>
          <a:lstStyle>
            <a:defPPr>
              <a:defRPr lang="es-ES"/>
            </a:defPPr>
          </a:lstStyle>
          <a:p>
            <a:pPr rtl="0"/>
            <a:endParaRPr lang="es-ES" dirty="0"/>
          </a:p>
        </p:txBody>
      </p:sp>
      <p:sp>
        <p:nvSpPr>
          <p:cNvPr id="4" name="Marcador de número de diapositiva 3"/>
          <p:cNvSpPr>
            <a:spLocks noGrp="1"/>
          </p:cNvSpPr>
          <p:nvPr>
            <p:ph type="sldNum" sz="quarter" idx="5"/>
          </p:nvPr>
        </p:nvSpPr>
        <p:spPr>
          <a:xfrm>
            <a:off x="3884613" y="8685213"/>
            <a:ext cx="2971800" cy="458787"/>
          </a:xfrm>
          <a:prstGeom prst="rect">
            <a:avLst/>
          </a:prstGeom>
        </p:spPr>
        <p:txBody>
          <a:bodyPr rtlCol="0"/>
          <a:lstStyle>
            <a:defPPr>
              <a:defRPr lang="es-ES"/>
            </a:defPPr>
          </a:lstStyle>
          <a:p>
            <a:pPr rtl="0"/>
            <a:fld id="{017105BD-6D6F-49DB-9DE4-D4A6452D7E5F}" type="slidenum">
              <a:rPr lang="es-ES" altLang="zh-CN" smtClean="0"/>
              <a:t>5</a:t>
            </a:fld>
            <a:endParaRPr lang="es-ES" altLang="zh-CN" dirty="0"/>
          </a:p>
        </p:txBody>
      </p:sp>
    </p:spTree>
    <p:extLst>
      <p:ext uri="{BB962C8B-B14F-4D97-AF65-F5344CB8AC3E}">
        <p14:creationId xmlns:p14="http://schemas.microsoft.com/office/powerpoint/2010/main" val="41432456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a:prstGeom prst="rect">
            <a:avLst/>
          </a:prstGeom>
        </p:spPr>
      </p:sp>
      <p:sp>
        <p:nvSpPr>
          <p:cNvPr id="3" name="Marcador de notas 2"/>
          <p:cNvSpPr>
            <a:spLocks noGrp="1"/>
          </p:cNvSpPr>
          <p:nvPr>
            <p:ph type="body" idx="1"/>
          </p:nvPr>
        </p:nvSpPr>
        <p:spPr>
          <a:xfrm>
            <a:off x="685800" y="4400550"/>
            <a:ext cx="5486400" cy="3600450"/>
          </a:xfrm>
          <a:prstGeom prst="rect">
            <a:avLst/>
          </a:prstGeom>
        </p:spPr>
        <p:txBody>
          <a:bodyPr rtlCol="0"/>
          <a:lstStyle>
            <a:defPPr>
              <a:defRPr lang="es-ES"/>
            </a:defPPr>
          </a:lstStyle>
          <a:p>
            <a:pPr rtl="0"/>
            <a:endParaRPr lang="es-ES" dirty="0"/>
          </a:p>
        </p:txBody>
      </p:sp>
      <p:sp>
        <p:nvSpPr>
          <p:cNvPr id="4" name="Marcador de número de diapositiva 3"/>
          <p:cNvSpPr>
            <a:spLocks noGrp="1"/>
          </p:cNvSpPr>
          <p:nvPr>
            <p:ph type="sldNum" sz="quarter" idx="5"/>
          </p:nvPr>
        </p:nvSpPr>
        <p:spPr>
          <a:xfrm>
            <a:off x="3884613" y="8685213"/>
            <a:ext cx="2971800" cy="458787"/>
          </a:xfrm>
          <a:prstGeom prst="rect">
            <a:avLst/>
          </a:prstGeom>
        </p:spPr>
        <p:txBody>
          <a:bodyPr rtlCol="0"/>
          <a:lstStyle>
            <a:defPPr>
              <a:defRPr lang="es-ES"/>
            </a:defPPr>
          </a:lstStyle>
          <a:p>
            <a:pPr rtl="0"/>
            <a:fld id="{017105BD-6D6F-49DB-9DE4-D4A6452D7E5F}" type="slidenum">
              <a:rPr lang="es-ES" altLang="zh-CN" smtClean="0"/>
              <a:t>6</a:t>
            </a:fld>
            <a:endParaRPr lang="es-ES" altLang="zh-CN" dirty="0"/>
          </a:p>
        </p:txBody>
      </p:sp>
    </p:spTree>
    <p:extLst>
      <p:ext uri="{BB962C8B-B14F-4D97-AF65-F5344CB8AC3E}">
        <p14:creationId xmlns:p14="http://schemas.microsoft.com/office/powerpoint/2010/main" val="24572995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a:prstGeom prst="rect">
            <a:avLst/>
          </a:prstGeom>
        </p:spPr>
      </p:sp>
      <p:sp>
        <p:nvSpPr>
          <p:cNvPr id="3" name="Marcador de notas 2"/>
          <p:cNvSpPr>
            <a:spLocks noGrp="1"/>
          </p:cNvSpPr>
          <p:nvPr>
            <p:ph type="body" idx="1"/>
          </p:nvPr>
        </p:nvSpPr>
        <p:spPr>
          <a:xfrm>
            <a:off x="685800" y="4400550"/>
            <a:ext cx="5486400" cy="3600450"/>
          </a:xfrm>
          <a:prstGeom prst="rect">
            <a:avLst/>
          </a:prstGeom>
        </p:spPr>
        <p:txBody>
          <a:bodyPr rtlCol="0"/>
          <a:lstStyle>
            <a:defPPr>
              <a:defRPr lang="es-ES"/>
            </a:defPPr>
          </a:lstStyle>
          <a:p>
            <a:pPr rtl="0"/>
            <a:endParaRPr lang="es-ES" dirty="0"/>
          </a:p>
        </p:txBody>
      </p:sp>
      <p:sp>
        <p:nvSpPr>
          <p:cNvPr id="4" name="Marcador de número de diapositiva 3"/>
          <p:cNvSpPr>
            <a:spLocks noGrp="1"/>
          </p:cNvSpPr>
          <p:nvPr>
            <p:ph type="sldNum" sz="quarter" idx="5"/>
          </p:nvPr>
        </p:nvSpPr>
        <p:spPr>
          <a:xfrm>
            <a:off x="3884613" y="8685213"/>
            <a:ext cx="2971800" cy="458787"/>
          </a:xfrm>
          <a:prstGeom prst="rect">
            <a:avLst/>
          </a:prstGeom>
        </p:spPr>
        <p:txBody>
          <a:bodyPr rtlCol="0"/>
          <a:lstStyle>
            <a:defPPr>
              <a:defRPr lang="es-ES"/>
            </a:defPPr>
          </a:lstStyle>
          <a:p>
            <a:pPr rtl="0"/>
            <a:fld id="{017105BD-6D6F-49DB-9DE4-D4A6452D7E5F}" type="slidenum">
              <a:rPr lang="es-ES" altLang="zh-CN" smtClean="0"/>
              <a:t>7</a:t>
            </a:fld>
            <a:endParaRPr lang="es-ES" altLang="zh-CN" dirty="0"/>
          </a:p>
        </p:txBody>
      </p:sp>
    </p:spTree>
    <p:extLst>
      <p:ext uri="{BB962C8B-B14F-4D97-AF65-F5344CB8AC3E}">
        <p14:creationId xmlns:p14="http://schemas.microsoft.com/office/powerpoint/2010/main" val="40559641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a:prstGeom prst="rect">
            <a:avLst/>
          </a:prstGeom>
        </p:spPr>
      </p:sp>
      <p:sp>
        <p:nvSpPr>
          <p:cNvPr id="3" name="Marcador de notas 2"/>
          <p:cNvSpPr>
            <a:spLocks noGrp="1"/>
          </p:cNvSpPr>
          <p:nvPr>
            <p:ph type="body" idx="1"/>
          </p:nvPr>
        </p:nvSpPr>
        <p:spPr>
          <a:xfrm>
            <a:off x="685800" y="4400550"/>
            <a:ext cx="5486400" cy="3600450"/>
          </a:xfrm>
          <a:prstGeom prst="rect">
            <a:avLst/>
          </a:prstGeom>
        </p:spPr>
        <p:txBody>
          <a:bodyPr rtlCol="0"/>
          <a:lstStyle>
            <a:defPPr>
              <a:defRPr lang="es-ES"/>
            </a:defPPr>
          </a:lstStyle>
          <a:p>
            <a:pPr rtl="0"/>
            <a:endParaRPr lang="es-ES" dirty="0"/>
          </a:p>
        </p:txBody>
      </p:sp>
      <p:sp>
        <p:nvSpPr>
          <p:cNvPr id="4" name="Marcador de número de diapositiva 3"/>
          <p:cNvSpPr>
            <a:spLocks noGrp="1"/>
          </p:cNvSpPr>
          <p:nvPr>
            <p:ph type="sldNum" sz="quarter" idx="5"/>
          </p:nvPr>
        </p:nvSpPr>
        <p:spPr>
          <a:xfrm>
            <a:off x="3884613" y="8685213"/>
            <a:ext cx="2971800" cy="458787"/>
          </a:xfrm>
          <a:prstGeom prst="rect">
            <a:avLst/>
          </a:prstGeom>
        </p:spPr>
        <p:txBody>
          <a:bodyPr rtlCol="0"/>
          <a:lstStyle>
            <a:defPPr>
              <a:defRPr lang="es-ES"/>
            </a:defPPr>
          </a:lstStyle>
          <a:p>
            <a:pPr rtl="0"/>
            <a:fld id="{017105BD-6D6F-49DB-9DE4-D4A6452D7E5F}" type="slidenum">
              <a:rPr lang="es-ES" altLang="zh-CN" smtClean="0"/>
              <a:t>9</a:t>
            </a:fld>
            <a:endParaRPr lang="es-ES" altLang="zh-CN" dirty="0"/>
          </a:p>
        </p:txBody>
      </p:sp>
    </p:spTree>
    <p:extLst>
      <p:ext uri="{BB962C8B-B14F-4D97-AF65-F5344CB8AC3E}">
        <p14:creationId xmlns:p14="http://schemas.microsoft.com/office/powerpoint/2010/main" val="20800761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a:prstGeom prst="rect">
            <a:avLst/>
          </a:prstGeom>
        </p:spPr>
      </p:sp>
      <p:sp>
        <p:nvSpPr>
          <p:cNvPr id="3" name="Marcador de notas 2"/>
          <p:cNvSpPr>
            <a:spLocks noGrp="1"/>
          </p:cNvSpPr>
          <p:nvPr>
            <p:ph type="body" idx="1"/>
          </p:nvPr>
        </p:nvSpPr>
        <p:spPr>
          <a:xfrm>
            <a:off x="685800" y="4400550"/>
            <a:ext cx="5486400" cy="3600450"/>
          </a:xfrm>
          <a:prstGeom prst="rect">
            <a:avLst/>
          </a:prstGeom>
        </p:spPr>
        <p:txBody>
          <a:bodyPr rtlCol="0"/>
          <a:lstStyle>
            <a:defPPr>
              <a:defRPr lang="es-ES"/>
            </a:defPPr>
          </a:lstStyle>
          <a:p>
            <a:pPr rtl="0"/>
            <a:endParaRPr lang="es-ES" dirty="0"/>
          </a:p>
        </p:txBody>
      </p:sp>
      <p:sp>
        <p:nvSpPr>
          <p:cNvPr id="4" name="Marcador de número de diapositiva 3"/>
          <p:cNvSpPr>
            <a:spLocks noGrp="1"/>
          </p:cNvSpPr>
          <p:nvPr>
            <p:ph type="sldNum" sz="quarter" idx="5"/>
          </p:nvPr>
        </p:nvSpPr>
        <p:spPr>
          <a:xfrm>
            <a:off x="3884613" y="8685213"/>
            <a:ext cx="2971800" cy="458787"/>
          </a:xfrm>
          <a:prstGeom prst="rect">
            <a:avLst/>
          </a:prstGeom>
        </p:spPr>
        <p:txBody>
          <a:bodyPr rtlCol="0"/>
          <a:lstStyle>
            <a:defPPr>
              <a:defRPr lang="es-ES"/>
            </a:defPPr>
          </a:lstStyle>
          <a:p>
            <a:pPr rtl="0"/>
            <a:fld id="{017105BD-6D6F-49DB-9DE4-D4A6452D7E5F}" type="slidenum">
              <a:rPr lang="es-ES" altLang="zh-CN" smtClean="0"/>
              <a:t>10</a:t>
            </a:fld>
            <a:endParaRPr lang="es-ES" altLang="zh-CN" dirty="0"/>
          </a:p>
        </p:txBody>
      </p:sp>
    </p:spTree>
    <p:extLst>
      <p:ext uri="{BB962C8B-B14F-4D97-AF65-F5344CB8AC3E}">
        <p14:creationId xmlns:p14="http://schemas.microsoft.com/office/powerpoint/2010/main" val="28809061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con imagen">
    <p:bg>
      <p:bgPr>
        <a:solidFill>
          <a:schemeClr val="accent3">
            <a:alpha val="20000"/>
          </a:schemeClr>
        </a:solidFill>
        <a:effectLst/>
      </p:bgPr>
    </p:bg>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7EC2501B-DEA6-190E-3633-E32F635B7CE1}"/>
              </a:ext>
            </a:extLst>
          </p:cNvPr>
          <p:cNvSpPr>
            <a:spLocks noGrp="1"/>
          </p:cNvSpPr>
          <p:nvPr>
            <p:ph type="title"/>
          </p:nvPr>
        </p:nvSpPr>
        <p:spPr>
          <a:xfrm>
            <a:off x="1484764" y="1986926"/>
            <a:ext cx="5257793" cy="2057441"/>
          </a:xfrm>
        </p:spPr>
        <p:txBody>
          <a:bodyPr rtlCol="0">
            <a:noAutofit/>
          </a:bodyPr>
          <a:lstStyle>
            <a:defPPr>
              <a:defRPr lang="es-ES"/>
            </a:defPPr>
          </a:lstStyle>
          <a:p>
            <a:pPr rtl="0"/>
            <a:r>
              <a:rPr lang="es-ES" noProof="0"/>
              <a:t>Haga clic para modificar el estilo de título del patrón</a:t>
            </a:r>
          </a:p>
        </p:txBody>
      </p:sp>
      <p:cxnSp>
        <p:nvCxnSpPr>
          <p:cNvPr id="24" name="Conector recto 2">
            <a:extLst>
              <a:ext uri="{FF2B5EF4-FFF2-40B4-BE49-F238E27FC236}">
                <a16:creationId xmlns:a16="http://schemas.microsoft.com/office/drawing/2014/main" id="{F1FCCFDB-D985-4322-AC87-F69214893708}"/>
              </a:ext>
            </a:extLst>
          </p:cNvPr>
          <p:cNvCxnSpPr/>
          <p:nvPr userDrawn="1"/>
        </p:nvCxnSpPr>
        <p:spPr>
          <a:xfrm>
            <a:off x="1509005" y="4172084"/>
            <a:ext cx="0" cy="760288"/>
          </a:xfrm>
          <a:prstGeom prst="line">
            <a:avLst/>
          </a:prstGeom>
          <a:noFill/>
          <a:ln w="19050" cap="flat" cmpd="sng" algn="ctr">
            <a:solidFill>
              <a:srgbClr val="D84400"/>
            </a:solidFill>
            <a:prstDash val="solid"/>
            <a:miter lim="800000"/>
          </a:ln>
          <a:effectLst/>
        </p:spPr>
      </p:cxnSp>
      <p:sp>
        <p:nvSpPr>
          <p:cNvPr id="27" name="Marcador de posición del contenido 47" descr="Haga clic en el icono para agregar una imagen">
            <a:extLst>
              <a:ext uri="{FF2B5EF4-FFF2-40B4-BE49-F238E27FC236}">
                <a16:creationId xmlns:a16="http://schemas.microsoft.com/office/drawing/2014/main" id="{EA8265B5-83C5-4AE9-88AB-3F2443B57F00}"/>
              </a:ext>
            </a:extLst>
          </p:cNvPr>
          <p:cNvSpPr>
            <a:spLocks noGrp="1"/>
          </p:cNvSpPr>
          <p:nvPr>
            <p:ph type="body" sz="quarter" idx="28" hasCustomPrompt="1"/>
          </p:nvPr>
        </p:nvSpPr>
        <p:spPr>
          <a:xfrm>
            <a:off x="1601366" y="4172084"/>
            <a:ext cx="1570612" cy="760288"/>
          </a:xfrm>
          <a:prstGeom prst="rect">
            <a:avLst/>
          </a:prstGeom>
        </p:spPr>
        <p:txBody>
          <a:bodyPr rtlCol="0">
            <a:noAutofit/>
          </a:bodyPr>
          <a:lstStyle>
            <a:lvl1pPr marL="0" indent="0">
              <a:lnSpc>
                <a:spcPct val="100000"/>
              </a:lnSpc>
              <a:buNone/>
              <a:defRPr lang="es-ES" sz="1800" b="0">
                <a:solidFill>
                  <a:schemeClr val="accent6"/>
                </a:solidFill>
              </a:defRPr>
            </a:lvl1pPr>
            <a:lvl2pPr>
              <a:defRPr lang="es-ES" sz="1000"/>
            </a:lvl2pPr>
            <a:lvl3pPr>
              <a:defRPr lang="es-ES" sz="900"/>
            </a:lvl3pPr>
            <a:lvl4pPr>
              <a:defRPr lang="es-ES" sz="800"/>
            </a:lvl4pPr>
            <a:lvl5pPr>
              <a:defRPr lang="es-ES" sz="800"/>
            </a:lvl5pPr>
          </a:lstStyle>
          <a:p>
            <a:pPr lvl="0" rtl="0"/>
            <a:r>
              <a:rPr lang="es-ES" noProof="0"/>
              <a:t>Haga clic para modificar el estilo de título del patrón </a:t>
            </a:r>
          </a:p>
        </p:txBody>
      </p:sp>
      <p:sp>
        <p:nvSpPr>
          <p:cNvPr id="47" name="Marcador de posición del contenido 47">
            <a:extLst>
              <a:ext uri="{FF2B5EF4-FFF2-40B4-BE49-F238E27FC236}">
                <a16:creationId xmlns:a16="http://schemas.microsoft.com/office/drawing/2014/main" id="{0FFAAB58-ABE4-41AC-B94E-432936CE0301}"/>
              </a:ext>
            </a:extLst>
          </p:cNvPr>
          <p:cNvSpPr>
            <a:spLocks noGrp="1"/>
          </p:cNvSpPr>
          <p:nvPr>
            <p:ph type="pic" sz="quarter" idx="47" hasCustomPrompt="1"/>
          </p:nvPr>
        </p:nvSpPr>
        <p:spPr>
          <a:xfrm>
            <a:off x="6742557" y="821836"/>
            <a:ext cx="4405503" cy="5066346"/>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rtlCol="0" anchor="ctr">
            <a:noAutofit/>
          </a:bodyPr>
          <a:lstStyle>
            <a:lvl1pPr marL="0" indent="0" algn="ctr">
              <a:buNone/>
              <a:defRPr lang="es-ES">
                <a:solidFill>
                  <a:schemeClr val="accent6"/>
                </a:solidFill>
              </a:defRPr>
            </a:lvl1pPr>
          </a:lstStyle>
          <a:p>
            <a:pPr rtl="0"/>
            <a:r>
              <a:rPr lang="es-ES" noProof="0"/>
              <a:t>Haga clic en el icono para agregar una imagen≈≈</a:t>
            </a:r>
          </a:p>
        </p:txBody>
      </p:sp>
      <p:sp>
        <p:nvSpPr>
          <p:cNvPr id="9" name="Forma libre: Forma 11">
            <a:extLst>
              <a:ext uri="{FF2B5EF4-FFF2-40B4-BE49-F238E27FC236}">
                <a16:creationId xmlns:a16="http://schemas.microsoft.com/office/drawing/2014/main" id="{9ECA281C-F2CB-AE9D-DCD6-F94D3FEE2E67}"/>
              </a:ext>
            </a:extLst>
          </p:cNvPr>
          <p:cNvSpPr/>
          <p:nvPr userDrawn="1"/>
        </p:nvSpPr>
        <p:spPr>
          <a:xfrm>
            <a:off x="7441324" y="5568778"/>
            <a:ext cx="829927" cy="949454"/>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3"/>
          </a:solidFill>
          <a:ln w="12700" cap="flat" cmpd="sng" algn="ctr">
            <a:noFill/>
            <a:prstDash val="solid"/>
            <a:miter lim="800000"/>
          </a:ln>
          <a:effectLst/>
        </p:spPr>
        <p:txBody>
          <a:bodyPr rtlCol="0" anchor="ctr">
            <a:noAutofit/>
          </a:bodyPr>
          <a:lstStyle>
            <a:defPPr>
              <a:defRPr lang="es-ES"/>
            </a:defPPr>
          </a:lstStyle>
          <a:p>
            <a:pPr marL="0" marR="0" lvl="0" indent="0" algn="ctr" defTabSz="914400" rtl="0" eaLnBrk="1" fontAlgn="auto" latinLnBrk="0" hangingPunct="1">
              <a:lnSpc>
                <a:spcPct val="100000"/>
              </a:lnSpc>
              <a:spcBef>
                <a:spcPts val="0"/>
              </a:spcBef>
              <a:spcAft>
                <a:spcPts val="0"/>
              </a:spcAft>
              <a:buClrTx/>
              <a:buSzTx/>
              <a:buFontTx/>
              <a:buNone/>
              <a:tabLst/>
              <a:defRPr lang="es-ES"/>
            </a:pPr>
            <a:endParaRPr kumimoji="0" lang="es-ES" sz="1800" b="0" i="0" u="none" strike="noStrike" kern="0" cap="none" spc="0" normalizeH="0" baseline="0" noProof="0" dirty="0">
              <a:ln>
                <a:noFill/>
              </a:ln>
              <a:solidFill>
                <a:prstClr val="white"/>
              </a:solidFill>
              <a:effectLst/>
              <a:uLnTx/>
              <a:uFillTx/>
              <a:latin typeface="Posterama Text SemiBold"/>
              <a:ea typeface="+mn-ea"/>
              <a:cs typeface="+mn-cs"/>
            </a:endParaRPr>
          </a:p>
        </p:txBody>
      </p:sp>
    </p:spTree>
    <p:extLst>
      <p:ext uri="{BB962C8B-B14F-4D97-AF65-F5344CB8AC3E}">
        <p14:creationId xmlns:p14="http://schemas.microsoft.com/office/powerpoint/2010/main" val="3496649517"/>
      </p:ext>
    </p:extLst>
  </p:cSld>
  <p:clrMapOvr>
    <a:masterClrMapping/>
  </p:clrMapOvr>
  <p:extLst>
    <p:ext uri="{DCECCB84-F9BA-43D5-87BE-67443E8EF086}">
      <p15:sldGuideLst xmlns:p15="http://schemas.microsoft.com/office/powerpoint/2012/main">
        <p15:guide id="1" pos="528">
          <p15:clr>
            <a:srgbClr val="FBAE40"/>
          </p15:clr>
        </p15:guide>
        <p15:guide id="2" orient="horz" pos="52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as con iconos">
    <p:spTree>
      <p:nvGrpSpPr>
        <p:cNvPr id="1" name=""/>
        <p:cNvGrpSpPr/>
        <p:nvPr/>
      </p:nvGrpSpPr>
      <p:grpSpPr>
        <a:xfrm>
          <a:off x="0" y="0"/>
          <a:ext cx="0" cy="0"/>
          <a:chOff x="0" y="0"/>
          <a:chExt cx="0" cy="0"/>
        </a:xfrm>
      </p:grpSpPr>
      <p:sp>
        <p:nvSpPr>
          <p:cNvPr id="4" name="Forma libre: Forma 6">
            <a:extLst>
              <a:ext uri="{FF2B5EF4-FFF2-40B4-BE49-F238E27FC236}">
                <a16:creationId xmlns:a16="http://schemas.microsoft.com/office/drawing/2014/main" id="{A533F602-EEC9-45F6-8223-8C8F4914919D}"/>
              </a:ext>
            </a:extLst>
          </p:cNvPr>
          <p:cNvSpPr/>
          <p:nvPr userDrawn="1"/>
        </p:nvSpPr>
        <p:spPr>
          <a:xfrm>
            <a:off x="2121636" y="2070606"/>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defPPr>
              <a:defRPr lang="es-ES"/>
            </a:defPPr>
          </a:lstStyle>
          <a:p>
            <a:pPr algn="ctr" rtl="0"/>
            <a:endParaRPr lang="es-ES" dirty="0">
              <a:solidFill>
                <a:schemeClr val="accent6"/>
              </a:solidFill>
            </a:endParaRPr>
          </a:p>
        </p:txBody>
      </p:sp>
      <p:sp>
        <p:nvSpPr>
          <p:cNvPr id="5" name="Forma libre: Forma 7">
            <a:extLst>
              <a:ext uri="{FF2B5EF4-FFF2-40B4-BE49-F238E27FC236}">
                <a16:creationId xmlns:a16="http://schemas.microsoft.com/office/drawing/2014/main" id="{08F73F8C-5CF8-4470-AE2B-8E6D7952FF3E}"/>
              </a:ext>
            </a:extLst>
          </p:cNvPr>
          <p:cNvSpPr/>
          <p:nvPr userDrawn="1"/>
        </p:nvSpPr>
        <p:spPr>
          <a:xfrm>
            <a:off x="4174867" y="207344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defPPr>
              <a:defRPr lang="es-ES"/>
            </a:defPPr>
          </a:lstStyle>
          <a:p>
            <a:pPr algn="ctr" rtl="0"/>
            <a:endParaRPr lang="es-ES" dirty="0">
              <a:solidFill>
                <a:schemeClr val="accent6"/>
              </a:solidFill>
            </a:endParaRPr>
          </a:p>
        </p:txBody>
      </p:sp>
      <p:sp>
        <p:nvSpPr>
          <p:cNvPr id="6" name="Forma libre: Forma 8">
            <a:extLst>
              <a:ext uri="{FF2B5EF4-FFF2-40B4-BE49-F238E27FC236}">
                <a16:creationId xmlns:a16="http://schemas.microsoft.com/office/drawing/2014/main" id="{1299AD72-44AB-4D37-ABBB-9E295508DDB5}"/>
              </a:ext>
            </a:extLst>
          </p:cNvPr>
          <p:cNvSpPr/>
          <p:nvPr userDrawn="1"/>
        </p:nvSpPr>
        <p:spPr>
          <a:xfrm>
            <a:off x="6308379" y="206452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defPPr>
              <a:defRPr lang="es-ES"/>
            </a:defPPr>
          </a:lstStyle>
          <a:p>
            <a:pPr algn="ctr" rtl="0"/>
            <a:endParaRPr lang="es-ES" dirty="0">
              <a:solidFill>
                <a:schemeClr val="accent6"/>
              </a:solidFill>
            </a:endParaRPr>
          </a:p>
        </p:txBody>
      </p:sp>
      <p:sp>
        <p:nvSpPr>
          <p:cNvPr id="7" name="Forma libre: Forma 9">
            <a:extLst>
              <a:ext uri="{FF2B5EF4-FFF2-40B4-BE49-F238E27FC236}">
                <a16:creationId xmlns:a16="http://schemas.microsoft.com/office/drawing/2014/main" id="{834981F1-A16D-4CA2-8001-0D2A65539268}"/>
              </a:ext>
            </a:extLst>
          </p:cNvPr>
          <p:cNvSpPr/>
          <p:nvPr userDrawn="1"/>
        </p:nvSpPr>
        <p:spPr>
          <a:xfrm>
            <a:off x="8407152" y="206898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defPPr>
              <a:defRPr lang="es-ES"/>
            </a:defPPr>
          </a:lstStyle>
          <a:p>
            <a:pPr algn="ctr" rtl="0"/>
            <a:endParaRPr lang="es-ES" dirty="0">
              <a:solidFill>
                <a:schemeClr val="accent6"/>
              </a:solidFill>
            </a:endParaRPr>
          </a:p>
        </p:txBody>
      </p:sp>
      <p:sp>
        <p:nvSpPr>
          <p:cNvPr id="31" name="Marcador de posición del contenido 47" descr="Haga clic en el icono para agregar una imagen">
            <a:extLst>
              <a:ext uri="{FF2B5EF4-FFF2-40B4-BE49-F238E27FC236}">
                <a16:creationId xmlns:a16="http://schemas.microsoft.com/office/drawing/2014/main" id="{7AA46292-B7E4-4DB5-85D0-C4F19D66F86C}"/>
              </a:ext>
            </a:extLst>
          </p:cNvPr>
          <p:cNvSpPr>
            <a:spLocks noGrp="1"/>
          </p:cNvSpPr>
          <p:nvPr>
            <p:ph type="body" sz="quarter" idx="27" hasCustomPrompt="1"/>
          </p:nvPr>
        </p:nvSpPr>
        <p:spPr>
          <a:xfrm>
            <a:off x="821770" y="4416565"/>
            <a:ext cx="1877575" cy="506399"/>
          </a:xfrm>
          <a:prstGeom prst="rect">
            <a:avLst/>
          </a:prstGeom>
        </p:spPr>
        <p:txBody>
          <a:bodyPr rtlCol="0">
            <a:noAutofit/>
          </a:bodyPr>
          <a:lstStyle>
            <a:lvl1pPr marL="0" indent="0" algn="ctr">
              <a:lnSpc>
                <a:spcPct val="100000"/>
              </a:lnSpc>
              <a:buNone/>
              <a:defRPr lang="es-ES" sz="1800" b="1">
                <a:solidFill>
                  <a:schemeClr val="accent6"/>
                </a:solidFill>
              </a:defRPr>
            </a:lvl1pPr>
            <a:lvl2pPr>
              <a:defRPr lang="es-ES" sz="1000"/>
            </a:lvl2pPr>
            <a:lvl3pPr>
              <a:defRPr lang="es-ES" sz="900"/>
            </a:lvl3pPr>
            <a:lvl4pPr>
              <a:defRPr lang="es-ES" sz="800"/>
            </a:lvl4pPr>
            <a:lvl5pPr>
              <a:defRPr lang="es-ES" sz="800"/>
            </a:lvl5pPr>
          </a:lstStyle>
          <a:p>
            <a:pPr lvl="0" rtl="0"/>
            <a:r>
              <a:rPr lang="es-ES"/>
              <a:t>Haga clic para modificar el estilo de título del patrón </a:t>
            </a:r>
          </a:p>
        </p:txBody>
      </p:sp>
      <p:sp>
        <p:nvSpPr>
          <p:cNvPr id="32" name="Marcador de posición del contenido 47">
            <a:extLst>
              <a:ext uri="{FF2B5EF4-FFF2-40B4-BE49-F238E27FC236}">
                <a16:creationId xmlns:a16="http://schemas.microsoft.com/office/drawing/2014/main" id="{382E7D57-1A1A-432F-AEA9-9730DEE1572B}"/>
              </a:ext>
            </a:extLst>
          </p:cNvPr>
          <p:cNvSpPr>
            <a:spLocks noGrp="1"/>
          </p:cNvSpPr>
          <p:nvPr>
            <p:ph type="body" sz="quarter" idx="28" hasCustomPrompt="1"/>
          </p:nvPr>
        </p:nvSpPr>
        <p:spPr>
          <a:xfrm>
            <a:off x="912627" y="5007731"/>
            <a:ext cx="1691687" cy="811178"/>
          </a:xfrm>
          <a:prstGeom prst="rect">
            <a:avLst/>
          </a:prstGeom>
        </p:spPr>
        <p:txBody>
          <a:bodyPr rtlCol="0">
            <a:noAutofit/>
          </a:bodyPr>
          <a:lstStyle>
            <a:lvl1pPr marL="0" indent="0" algn="ctr">
              <a:lnSpc>
                <a:spcPct val="100000"/>
              </a:lnSpc>
              <a:spcBef>
                <a:spcPts val="0"/>
              </a:spcBef>
              <a:buNone/>
              <a:defRPr lang="es-ES" altLang="zh-CN" sz="1400" b="0" i="0" kern="1200" dirty="0">
                <a:solidFill>
                  <a:schemeClr val="accent6"/>
                </a:solidFill>
                <a:latin typeface="+mn-lt"/>
                <a:ea typeface="+mj-ea"/>
                <a:cs typeface="Posterama" panose="020B0504020200020000" pitchFamily="34" charset="0"/>
              </a:defRPr>
            </a:lvl1pPr>
            <a:lvl2pPr>
              <a:defRPr lang="es-ES" sz="1000"/>
            </a:lvl2pPr>
            <a:lvl3pPr>
              <a:defRPr lang="es-ES" sz="900"/>
            </a:lvl3pPr>
            <a:lvl4pPr>
              <a:defRPr lang="es-ES" sz="800"/>
            </a:lvl4pPr>
            <a:lvl5pPr>
              <a:defRPr lang="es-ES" sz="800"/>
            </a:lvl5pPr>
          </a:lstStyle>
          <a:p>
            <a:pPr marL="0" lvl="0" indent="0" algn="ctr" defTabSz="914400" rtl="0" eaLnBrk="1" latinLnBrk="0" hangingPunct="1">
              <a:lnSpc>
                <a:spcPct val="100000"/>
              </a:lnSpc>
              <a:spcBef>
                <a:spcPts val="1000"/>
              </a:spcBef>
              <a:buFont typeface="Arial" panose="020B0604020202020204" pitchFamily="34" charset="0"/>
              <a:buNone/>
            </a:pPr>
            <a:r>
              <a:rPr lang="es-ES"/>
              <a:t>Haga clic para modificar los estilos de texto del patrón </a:t>
            </a:r>
          </a:p>
        </p:txBody>
      </p:sp>
      <p:sp>
        <p:nvSpPr>
          <p:cNvPr id="33" name="Marcador de posición del contenido 47" descr="Haga clic en el icono para agregar una imagen">
            <a:extLst>
              <a:ext uri="{FF2B5EF4-FFF2-40B4-BE49-F238E27FC236}">
                <a16:creationId xmlns:a16="http://schemas.microsoft.com/office/drawing/2014/main" id="{E51F0384-440E-45B9-91E7-78CA13DE0B98}"/>
              </a:ext>
            </a:extLst>
          </p:cNvPr>
          <p:cNvSpPr>
            <a:spLocks noGrp="1"/>
          </p:cNvSpPr>
          <p:nvPr>
            <p:ph type="body" sz="quarter" idx="49" hasCustomPrompt="1"/>
          </p:nvPr>
        </p:nvSpPr>
        <p:spPr>
          <a:xfrm>
            <a:off x="2888314" y="4416565"/>
            <a:ext cx="1877575" cy="506399"/>
          </a:xfrm>
          <a:prstGeom prst="rect">
            <a:avLst/>
          </a:prstGeom>
        </p:spPr>
        <p:txBody>
          <a:bodyPr rtlCol="0">
            <a:noAutofit/>
          </a:bodyPr>
          <a:lstStyle>
            <a:lvl1pPr marL="0" indent="0" algn="ctr">
              <a:lnSpc>
                <a:spcPct val="100000"/>
              </a:lnSpc>
              <a:buNone/>
              <a:defRPr lang="es-ES" sz="1800" b="1">
                <a:solidFill>
                  <a:schemeClr val="accent6"/>
                </a:solidFill>
              </a:defRPr>
            </a:lvl1pPr>
            <a:lvl2pPr>
              <a:defRPr lang="es-ES" sz="1000"/>
            </a:lvl2pPr>
            <a:lvl3pPr>
              <a:defRPr lang="es-ES" sz="900"/>
            </a:lvl3pPr>
            <a:lvl4pPr>
              <a:defRPr lang="es-ES" sz="800"/>
            </a:lvl4pPr>
            <a:lvl5pPr>
              <a:defRPr lang="es-ES" sz="800"/>
            </a:lvl5pPr>
          </a:lstStyle>
          <a:p>
            <a:pPr lvl="0" rtl="0"/>
            <a:r>
              <a:rPr lang="es-ES"/>
              <a:t>Haga clic para modificar el estilo de título del patrón </a:t>
            </a:r>
          </a:p>
        </p:txBody>
      </p:sp>
      <p:sp>
        <p:nvSpPr>
          <p:cNvPr id="34" name="Marcador de posición del contenido 47">
            <a:extLst>
              <a:ext uri="{FF2B5EF4-FFF2-40B4-BE49-F238E27FC236}">
                <a16:creationId xmlns:a16="http://schemas.microsoft.com/office/drawing/2014/main" id="{35EAE525-3692-40E8-894E-B19171FF64F6}"/>
              </a:ext>
            </a:extLst>
          </p:cNvPr>
          <p:cNvSpPr>
            <a:spLocks noGrp="1"/>
          </p:cNvSpPr>
          <p:nvPr>
            <p:ph type="body" sz="quarter" idx="50" hasCustomPrompt="1"/>
          </p:nvPr>
        </p:nvSpPr>
        <p:spPr>
          <a:xfrm>
            <a:off x="2979171" y="5007731"/>
            <a:ext cx="1691687" cy="811178"/>
          </a:xfrm>
          <a:prstGeom prst="rect">
            <a:avLst/>
          </a:prstGeom>
        </p:spPr>
        <p:txBody>
          <a:bodyPr rtlCol="0">
            <a:noAutofit/>
          </a:bodyPr>
          <a:lstStyle>
            <a:lvl1pPr marL="0" indent="0" algn="ctr">
              <a:lnSpc>
                <a:spcPct val="100000"/>
              </a:lnSpc>
              <a:spcBef>
                <a:spcPts val="0"/>
              </a:spcBef>
              <a:buNone/>
              <a:defRPr lang="es-ES" altLang="zh-CN" sz="1400" b="0" i="0" kern="1200" dirty="0">
                <a:solidFill>
                  <a:schemeClr val="accent6"/>
                </a:solidFill>
                <a:latin typeface="+mn-lt"/>
                <a:ea typeface="+mj-ea"/>
                <a:cs typeface="Posterama" panose="020B0504020200020000" pitchFamily="34" charset="0"/>
              </a:defRPr>
            </a:lvl1pPr>
            <a:lvl2pPr>
              <a:defRPr lang="es-ES" sz="1000"/>
            </a:lvl2pPr>
            <a:lvl3pPr>
              <a:defRPr lang="es-ES" sz="900"/>
            </a:lvl3pPr>
            <a:lvl4pPr>
              <a:defRPr lang="es-ES" sz="800"/>
            </a:lvl4pPr>
            <a:lvl5pPr>
              <a:defRPr lang="es-ES" sz="800"/>
            </a:lvl5pPr>
          </a:lstStyle>
          <a:p>
            <a:pPr marL="0" lvl="0" indent="0" algn="ctr" defTabSz="914400" rtl="0" eaLnBrk="1" latinLnBrk="0" hangingPunct="1">
              <a:lnSpc>
                <a:spcPct val="100000"/>
              </a:lnSpc>
              <a:spcBef>
                <a:spcPts val="1000"/>
              </a:spcBef>
              <a:buFont typeface="Arial" panose="020B0604020202020204" pitchFamily="34" charset="0"/>
              <a:buNone/>
            </a:pPr>
            <a:r>
              <a:rPr lang="es-ES"/>
              <a:t>Haga clic para modificar los estilos de texto del patrón </a:t>
            </a:r>
          </a:p>
        </p:txBody>
      </p:sp>
      <p:sp>
        <p:nvSpPr>
          <p:cNvPr id="35" name="Marcador de posición del contenido 47" descr="Haga clic en el icono para agregar una imagen">
            <a:extLst>
              <a:ext uri="{FF2B5EF4-FFF2-40B4-BE49-F238E27FC236}">
                <a16:creationId xmlns:a16="http://schemas.microsoft.com/office/drawing/2014/main" id="{847DC539-F391-4470-96EB-486AB02DADBB}"/>
              </a:ext>
            </a:extLst>
          </p:cNvPr>
          <p:cNvSpPr>
            <a:spLocks noGrp="1"/>
          </p:cNvSpPr>
          <p:nvPr>
            <p:ph type="body" sz="quarter" idx="51" hasCustomPrompt="1"/>
          </p:nvPr>
        </p:nvSpPr>
        <p:spPr>
          <a:xfrm>
            <a:off x="5073898" y="4416565"/>
            <a:ext cx="1877575" cy="506399"/>
          </a:xfrm>
          <a:prstGeom prst="rect">
            <a:avLst/>
          </a:prstGeom>
        </p:spPr>
        <p:txBody>
          <a:bodyPr rtlCol="0">
            <a:noAutofit/>
          </a:bodyPr>
          <a:lstStyle>
            <a:lvl1pPr marL="0" indent="0" algn="ctr">
              <a:lnSpc>
                <a:spcPct val="100000"/>
              </a:lnSpc>
              <a:buNone/>
              <a:defRPr lang="es-ES" sz="1800" b="1">
                <a:solidFill>
                  <a:schemeClr val="accent6"/>
                </a:solidFill>
              </a:defRPr>
            </a:lvl1pPr>
            <a:lvl2pPr>
              <a:defRPr lang="es-ES" sz="1000"/>
            </a:lvl2pPr>
            <a:lvl3pPr>
              <a:defRPr lang="es-ES" sz="900"/>
            </a:lvl3pPr>
            <a:lvl4pPr>
              <a:defRPr lang="es-ES" sz="800"/>
            </a:lvl4pPr>
            <a:lvl5pPr>
              <a:defRPr lang="es-ES" sz="800"/>
            </a:lvl5pPr>
          </a:lstStyle>
          <a:p>
            <a:pPr lvl="0" rtl="0"/>
            <a:r>
              <a:rPr lang="es-ES"/>
              <a:t>Haga clic para modificar el estilo de título del patrón </a:t>
            </a:r>
          </a:p>
        </p:txBody>
      </p:sp>
      <p:sp>
        <p:nvSpPr>
          <p:cNvPr id="36" name="Marcador de posición del contenido 47">
            <a:extLst>
              <a:ext uri="{FF2B5EF4-FFF2-40B4-BE49-F238E27FC236}">
                <a16:creationId xmlns:a16="http://schemas.microsoft.com/office/drawing/2014/main" id="{50988645-D146-4AFE-B87D-279279577176}"/>
              </a:ext>
            </a:extLst>
          </p:cNvPr>
          <p:cNvSpPr>
            <a:spLocks noGrp="1"/>
          </p:cNvSpPr>
          <p:nvPr>
            <p:ph type="body" sz="quarter" idx="52" hasCustomPrompt="1"/>
          </p:nvPr>
        </p:nvSpPr>
        <p:spPr>
          <a:xfrm>
            <a:off x="5164755" y="5007731"/>
            <a:ext cx="1691687" cy="811178"/>
          </a:xfrm>
          <a:prstGeom prst="rect">
            <a:avLst/>
          </a:prstGeom>
        </p:spPr>
        <p:txBody>
          <a:bodyPr rtlCol="0">
            <a:noAutofit/>
          </a:bodyPr>
          <a:lstStyle>
            <a:lvl1pPr marL="0" indent="0" algn="ctr">
              <a:lnSpc>
                <a:spcPct val="100000"/>
              </a:lnSpc>
              <a:spcBef>
                <a:spcPts val="0"/>
              </a:spcBef>
              <a:buNone/>
              <a:defRPr lang="es-ES" altLang="zh-CN" sz="1400" b="0" i="0" kern="1200" dirty="0">
                <a:solidFill>
                  <a:schemeClr val="accent6"/>
                </a:solidFill>
                <a:latin typeface="+mn-lt"/>
                <a:ea typeface="+mj-ea"/>
                <a:cs typeface="Posterama" panose="020B0504020200020000" pitchFamily="34" charset="0"/>
              </a:defRPr>
            </a:lvl1pPr>
            <a:lvl2pPr>
              <a:defRPr lang="es-ES" sz="1000"/>
            </a:lvl2pPr>
            <a:lvl3pPr>
              <a:defRPr lang="es-ES" sz="900"/>
            </a:lvl3pPr>
            <a:lvl4pPr>
              <a:defRPr lang="es-ES" sz="800"/>
            </a:lvl4pPr>
            <a:lvl5pPr>
              <a:defRPr lang="es-ES" sz="800"/>
            </a:lvl5pPr>
          </a:lstStyle>
          <a:p>
            <a:pPr marL="0" lvl="0" indent="0" algn="ctr" defTabSz="914400" rtl="0" eaLnBrk="1" latinLnBrk="0" hangingPunct="1">
              <a:lnSpc>
                <a:spcPct val="100000"/>
              </a:lnSpc>
              <a:spcBef>
                <a:spcPts val="1000"/>
              </a:spcBef>
              <a:buFont typeface="Arial" panose="020B0604020202020204" pitchFamily="34" charset="0"/>
              <a:buNone/>
            </a:pPr>
            <a:r>
              <a:rPr lang="es-ES"/>
              <a:t>Haga clic para modificar los estilos de texto del patrón </a:t>
            </a:r>
          </a:p>
        </p:txBody>
      </p:sp>
      <p:sp>
        <p:nvSpPr>
          <p:cNvPr id="37" name="Marcador de posición del contenido 47" descr="Haga clic en el icono para agregar una imagen">
            <a:extLst>
              <a:ext uri="{FF2B5EF4-FFF2-40B4-BE49-F238E27FC236}">
                <a16:creationId xmlns:a16="http://schemas.microsoft.com/office/drawing/2014/main" id="{6712E8AC-14E0-42CC-8037-7C1D0E044B61}"/>
              </a:ext>
            </a:extLst>
          </p:cNvPr>
          <p:cNvSpPr>
            <a:spLocks noGrp="1"/>
          </p:cNvSpPr>
          <p:nvPr>
            <p:ph type="body" sz="quarter" idx="53" hasCustomPrompt="1"/>
          </p:nvPr>
        </p:nvSpPr>
        <p:spPr>
          <a:xfrm>
            <a:off x="7259482" y="4416565"/>
            <a:ext cx="1877575" cy="506399"/>
          </a:xfrm>
          <a:prstGeom prst="rect">
            <a:avLst/>
          </a:prstGeom>
        </p:spPr>
        <p:txBody>
          <a:bodyPr rtlCol="0">
            <a:noAutofit/>
          </a:bodyPr>
          <a:lstStyle>
            <a:lvl1pPr marL="0" indent="0" algn="ctr">
              <a:lnSpc>
                <a:spcPct val="100000"/>
              </a:lnSpc>
              <a:buNone/>
              <a:defRPr lang="es-ES" sz="1800" b="1">
                <a:solidFill>
                  <a:schemeClr val="accent6"/>
                </a:solidFill>
              </a:defRPr>
            </a:lvl1pPr>
            <a:lvl2pPr>
              <a:defRPr lang="es-ES" sz="1000"/>
            </a:lvl2pPr>
            <a:lvl3pPr>
              <a:defRPr lang="es-ES" sz="900"/>
            </a:lvl3pPr>
            <a:lvl4pPr>
              <a:defRPr lang="es-ES" sz="800"/>
            </a:lvl4pPr>
            <a:lvl5pPr>
              <a:defRPr lang="es-ES" sz="800"/>
            </a:lvl5pPr>
          </a:lstStyle>
          <a:p>
            <a:pPr lvl="0" rtl="0"/>
            <a:r>
              <a:rPr lang="es-ES"/>
              <a:t>Haga clic para modificar el estilo de título del patrón </a:t>
            </a:r>
          </a:p>
        </p:txBody>
      </p:sp>
      <p:sp>
        <p:nvSpPr>
          <p:cNvPr id="38" name="Marcador de posición del contenido 47">
            <a:extLst>
              <a:ext uri="{FF2B5EF4-FFF2-40B4-BE49-F238E27FC236}">
                <a16:creationId xmlns:a16="http://schemas.microsoft.com/office/drawing/2014/main" id="{C68DF822-6F14-4839-BD33-6874C8136EE0}"/>
              </a:ext>
            </a:extLst>
          </p:cNvPr>
          <p:cNvSpPr>
            <a:spLocks noGrp="1"/>
          </p:cNvSpPr>
          <p:nvPr>
            <p:ph type="body" sz="quarter" idx="54" hasCustomPrompt="1"/>
          </p:nvPr>
        </p:nvSpPr>
        <p:spPr>
          <a:xfrm>
            <a:off x="7350339" y="5007731"/>
            <a:ext cx="1691687" cy="811178"/>
          </a:xfrm>
          <a:prstGeom prst="rect">
            <a:avLst/>
          </a:prstGeom>
        </p:spPr>
        <p:txBody>
          <a:bodyPr rtlCol="0">
            <a:noAutofit/>
          </a:bodyPr>
          <a:lstStyle>
            <a:lvl1pPr marL="0" indent="0" algn="ctr">
              <a:lnSpc>
                <a:spcPct val="100000"/>
              </a:lnSpc>
              <a:spcBef>
                <a:spcPts val="0"/>
              </a:spcBef>
              <a:buNone/>
              <a:defRPr lang="es-ES" altLang="zh-CN" sz="1400" b="0" i="0" kern="1200" dirty="0">
                <a:solidFill>
                  <a:schemeClr val="accent6"/>
                </a:solidFill>
                <a:latin typeface="+mn-lt"/>
                <a:ea typeface="+mj-ea"/>
                <a:cs typeface="Posterama" panose="020B0504020200020000" pitchFamily="34" charset="0"/>
              </a:defRPr>
            </a:lvl1pPr>
            <a:lvl2pPr>
              <a:defRPr lang="es-ES" sz="1000"/>
            </a:lvl2pPr>
            <a:lvl3pPr>
              <a:defRPr lang="es-ES" sz="900"/>
            </a:lvl3pPr>
            <a:lvl4pPr>
              <a:defRPr lang="es-ES" sz="800"/>
            </a:lvl4pPr>
            <a:lvl5pPr>
              <a:defRPr lang="es-ES" sz="800"/>
            </a:lvl5pPr>
          </a:lstStyle>
          <a:p>
            <a:pPr marL="0" lvl="0" indent="0" algn="ctr" defTabSz="914400" rtl="0" eaLnBrk="1" latinLnBrk="0" hangingPunct="1">
              <a:lnSpc>
                <a:spcPct val="100000"/>
              </a:lnSpc>
              <a:spcBef>
                <a:spcPts val="1000"/>
              </a:spcBef>
              <a:buFont typeface="Arial" panose="020B0604020202020204" pitchFamily="34" charset="0"/>
              <a:buNone/>
            </a:pPr>
            <a:r>
              <a:rPr lang="es-ES"/>
              <a:t>Haga clic para modificar los estilos de texto del patrón </a:t>
            </a:r>
          </a:p>
        </p:txBody>
      </p:sp>
      <p:sp>
        <p:nvSpPr>
          <p:cNvPr id="39" name="Marcador de posición del contenido 47" descr="Haga clic en el icono para agregar una imagen">
            <a:extLst>
              <a:ext uri="{FF2B5EF4-FFF2-40B4-BE49-F238E27FC236}">
                <a16:creationId xmlns:a16="http://schemas.microsoft.com/office/drawing/2014/main" id="{2D1F75C7-DA21-4400-B066-F38190B4F520}"/>
              </a:ext>
            </a:extLst>
          </p:cNvPr>
          <p:cNvSpPr>
            <a:spLocks noGrp="1"/>
          </p:cNvSpPr>
          <p:nvPr>
            <p:ph type="body" sz="quarter" idx="55" hasCustomPrompt="1"/>
          </p:nvPr>
        </p:nvSpPr>
        <p:spPr>
          <a:xfrm>
            <a:off x="9445066" y="4416565"/>
            <a:ext cx="1877575" cy="506399"/>
          </a:xfrm>
          <a:prstGeom prst="rect">
            <a:avLst/>
          </a:prstGeom>
        </p:spPr>
        <p:txBody>
          <a:bodyPr rtlCol="0">
            <a:noAutofit/>
          </a:bodyPr>
          <a:lstStyle>
            <a:lvl1pPr marL="0" indent="0" algn="ctr">
              <a:lnSpc>
                <a:spcPct val="100000"/>
              </a:lnSpc>
              <a:buNone/>
              <a:defRPr lang="es-ES" sz="1800" b="1">
                <a:solidFill>
                  <a:schemeClr val="accent6"/>
                </a:solidFill>
              </a:defRPr>
            </a:lvl1pPr>
            <a:lvl2pPr>
              <a:defRPr lang="es-ES" sz="1000"/>
            </a:lvl2pPr>
            <a:lvl3pPr>
              <a:defRPr lang="es-ES" sz="900"/>
            </a:lvl3pPr>
            <a:lvl4pPr>
              <a:defRPr lang="es-ES" sz="800"/>
            </a:lvl4pPr>
            <a:lvl5pPr>
              <a:defRPr lang="es-ES" sz="800"/>
            </a:lvl5pPr>
          </a:lstStyle>
          <a:p>
            <a:pPr lvl="0" rtl="0"/>
            <a:r>
              <a:rPr lang="es-ES"/>
              <a:t>Haga clic para modificar el estilo de título del patrón </a:t>
            </a:r>
          </a:p>
        </p:txBody>
      </p:sp>
      <p:sp>
        <p:nvSpPr>
          <p:cNvPr id="40" name="Marcador de posición del contenido 47">
            <a:extLst>
              <a:ext uri="{FF2B5EF4-FFF2-40B4-BE49-F238E27FC236}">
                <a16:creationId xmlns:a16="http://schemas.microsoft.com/office/drawing/2014/main" id="{F7CF6BF0-A40D-4F18-B9DF-D9C4106065D2}"/>
              </a:ext>
            </a:extLst>
          </p:cNvPr>
          <p:cNvSpPr>
            <a:spLocks noGrp="1"/>
          </p:cNvSpPr>
          <p:nvPr>
            <p:ph type="body" sz="quarter" idx="56" hasCustomPrompt="1"/>
          </p:nvPr>
        </p:nvSpPr>
        <p:spPr>
          <a:xfrm>
            <a:off x="9535923" y="5007731"/>
            <a:ext cx="1691687" cy="811178"/>
          </a:xfrm>
          <a:prstGeom prst="rect">
            <a:avLst/>
          </a:prstGeom>
        </p:spPr>
        <p:txBody>
          <a:bodyPr rtlCol="0">
            <a:noAutofit/>
          </a:bodyPr>
          <a:lstStyle>
            <a:lvl1pPr marL="0" indent="0" algn="ctr">
              <a:lnSpc>
                <a:spcPct val="100000"/>
              </a:lnSpc>
              <a:spcBef>
                <a:spcPts val="0"/>
              </a:spcBef>
              <a:buNone/>
              <a:defRPr lang="es-ES" altLang="zh-CN" sz="1400" b="0" i="0" kern="1200" dirty="0">
                <a:solidFill>
                  <a:schemeClr val="accent6"/>
                </a:solidFill>
                <a:latin typeface="+mn-lt"/>
                <a:ea typeface="+mj-ea"/>
                <a:cs typeface="Posterama" panose="020B0504020200020000" pitchFamily="34" charset="0"/>
              </a:defRPr>
            </a:lvl1pPr>
            <a:lvl2pPr>
              <a:defRPr lang="es-ES" sz="1000"/>
            </a:lvl2pPr>
            <a:lvl3pPr>
              <a:defRPr lang="es-ES" sz="900"/>
            </a:lvl3pPr>
            <a:lvl4pPr>
              <a:defRPr lang="es-ES" sz="800"/>
            </a:lvl4pPr>
            <a:lvl5pPr>
              <a:defRPr lang="es-ES" sz="800"/>
            </a:lvl5pPr>
          </a:lstStyle>
          <a:p>
            <a:pPr marL="0" lvl="0" indent="0" algn="ctr" defTabSz="914400" rtl="0" eaLnBrk="1" latinLnBrk="0" hangingPunct="1">
              <a:lnSpc>
                <a:spcPct val="100000"/>
              </a:lnSpc>
              <a:spcBef>
                <a:spcPts val="1000"/>
              </a:spcBef>
              <a:buFont typeface="Arial" panose="020B0604020202020204" pitchFamily="34" charset="0"/>
              <a:buNone/>
            </a:pPr>
            <a:r>
              <a:rPr lang="es-ES"/>
              <a:t>Haga clic para modificar los estilos de texto del patrón </a:t>
            </a:r>
          </a:p>
        </p:txBody>
      </p:sp>
      <p:sp>
        <p:nvSpPr>
          <p:cNvPr id="41" name="Marcador de posición del contenido 47">
            <a:extLst>
              <a:ext uri="{FF2B5EF4-FFF2-40B4-BE49-F238E27FC236}">
                <a16:creationId xmlns:a16="http://schemas.microsoft.com/office/drawing/2014/main" id="{95C6B2A2-937E-4C7D-92E3-8A105DD43A98}"/>
              </a:ext>
            </a:extLst>
          </p:cNvPr>
          <p:cNvSpPr>
            <a:spLocks noGrp="1"/>
          </p:cNvSpPr>
          <p:nvPr>
            <p:ph type="pic" sz="quarter" idx="57"/>
          </p:nvPr>
        </p:nvSpPr>
        <p:spPr>
          <a:xfrm>
            <a:off x="983282"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rtlCol="0" anchor="ctr">
            <a:noAutofit/>
          </a:bodyPr>
          <a:lstStyle>
            <a:lvl1pPr marL="0" indent="0" algn="ctr">
              <a:buNone/>
              <a:defRPr lang="es-ES" sz="1000">
                <a:solidFill>
                  <a:schemeClr val="accent6"/>
                </a:solidFill>
              </a:defRPr>
            </a:lvl1pPr>
          </a:lstStyle>
          <a:p>
            <a:pPr rtl="0"/>
            <a:r>
              <a:rPr lang="es-ES"/>
              <a:t>Haga clic en el icono para agregar una imagen</a:t>
            </a:r>
            <a:endParaRPr lang="es-ES" altLang="en-US"/>
          </a:p>
        </p:txBody>
      </p:sp>
      <p:sp>
        <p:nvSpPr>
          <p:cNvPr id="42" name="Marcador de posición del contenido 47">
            <a:extLst>
              <a:ext uri="{FF2B5EF4-FFF2-40B4-BE49-F238E27FC236}">
                <a16:creationId xmlns:a16="http://schemas.microsoft.com/office/drawing/2014/main" id="{A9ECEF10-95EB-4F03-B3B1-8FC0E421618E}"/>
              </a:ext>
            </a:extLst>
          </p:cNvPr>
          <p:cNvSpPr>
            <a:spLocks noGrp="1"/>
          </p:cNvSpPr>
          <p:nvPr>
            <p:ph type="pic" sz="quarter" idx="58"/>
          </p:nvPr>
        </p:nvSpPr>
        <p:spPr>
          <a:xfrm>
            <a:off x="310934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rtlCol="0" anchor="ctr">
            <a:noAutofit/>
          </a:bodyPr>
          <a:lstStyle>
            <a:lvl1pPr marL="0" indent="0" algn="ctr">
              <a:buNone/>
              <a:defRPr lang="es-ES" sz="1000">
                <a:solidFill>
                  <a:schemeClr val="accent6"/>
                </a:solidFill>
              </a:defRPr>
            </a:lvl1pPr>
          </a:lstStyle>
          <a:p>
            <a:pPr rtl="0"/>
            <a:r>
              <a:rPr lang="es-ES"/>
              <a:t>Haga clic en el icono para agregar una imagen</a:t>
            </a:r>
            <a:endParaRPr lang="es-ES" altLang="en-US"/>
          </a:p>
        </p:txBody>
      </p:sp>
      <p:sp>
        <p:nvSpPr>
          <p:cNvPr id="43" name="Marcador de posición del contenido 47">
            <a:extLst>
              <a:ext uri="{FF2B5EF4-FFF2-40B4-BE49-F238E27FC236}">
                <a16:creationId xmlns:a16="http://schemas.microsoft.com/office/drawing/2014/main" id="{12D92FE1-9874-49B8-8FDC-F903A4843015}"/>
              </a:ext>
            </a:extLst>
          </p:cNvPr>
          <p:cNvSpPr>
            <a:spLocks noGrp="1"/>
          </p:cNvSpPr>
          <p:nvPr>
            <p:ph type="pic" sz="quarter" idx="59"/>
          </p:nvPr>
        </p:nvSpPr>
        <p:spPr>
          <a:xfrm>
            <a:off x="5235410"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rtlCol="0" anchor="ctr">
            <a:noAutofit/>
          </a:bodyPr>
          <a:lstStyle>
            <a:lvl1pPr marL="0" indent="0" algn="ctr">
              <a:buNone/>
              <a:defRPr lang="es-ES" sz="1000">
                <a:solidFill>
                  <a:schemeClr val="accent6"/>
                </a:solidFill>
              </a:defRPr>
            </a:lvl1pPr>
          </a:lstStyle>
          <a:p>
            <a:pPr rtl="0"/>
            <a:r>
              <a:rPr lang="es-ES"/>
              <a:t>Haga clic en el icono para agregar una imagen</a:t>
            </a:r>
            <a:endParaRPr lang="es-ES" altLang="en-US"/>
          </a:p>
        </p:txBody>
      </p:sp>
      <p:sp>
        <p:nvSpPr>
          <p:cNvPr id="44" name="Marcador de posición del contenido 47">
            <a:extLst>
              <a:ext uri="{FF2B5EF4-FFF2-40B4-BE49-F238E27FC236}">
                <a16:creationId xmlns:a16="http://schemas.microsoft.com/office/drawing/2014/main" id="{12070F52-AB91-476E-9FE0-5403568A11DD}"/>
              </a:ext>
            </a:extLst>
          </p:cNvPr>
          <p:cNvSpPr>
            <a:spLocks noGrp="1"/>
          </p:cNvSpPr>
          <p:nvPr>
            <p:ph type="pic" sz="quarter" idx="60"/>
          </p:nvPr>
        </p:nvSpPr>
        <p:spPr>
          <a:xfrm>
            <a:off x="7361474"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rtlCol="0" anchor="ctr">
            <a:noAutofit/>
          </a:bodyPr>
          <a:lstStyle>
            <a:lvl1pPr marL="0" indent="0" algn="ctr">
              <a:buNone/>
              <a:defRPr lang="es-ES" sz="1000">
                <a:solidFill>
                  <a:schemeClr val="accent6"/>
                </a:solidFill>
              </a:defRPr>
            </a:lvl1pPr>
          </a:lstStyle>
          <a:p>
            <a:pPr rtl="0"/>
            <a:r>
              <a:rPr lang="es-ES"/>
              <a:t>Haga clic en el icono para agregar una imagen</a:t>
            </a:r>
            <a:endParaRPr lang="es-ES" altLang="en-US"/>
          </a:p>
        </p:txBody>
      </p:sp>
      <p:sp>
        <p:nvSpPr>
          <p:cNvPr id="45" name="Marcador de posición del contenido 47">
            <a:extLst>
              <a:ext uri="{FF2B5EF4-FFF2-40B4-BE49-F238E27FC236}">
                <a16:creationId xmlns:a16="http://schemas.microsoft.com/office/drawing/2014/main" id="{13AE459B-26D7-43FC-BE0B-EF7B119D7D40}"/>
              </a:ext>
            </a:extLst>
          </p:cNvPr>
          <p:cNvSpPr>
            <a:spLocks noGrp="1"/>
          </p:cNvSpPr>
          <p:nvPr>
            <p:ph type="pic" sz="quarter" idx="61"/>
          </p:nvPr>
        </p:nvSpPr>
        <p:spPr>
          <a:xfrm>
            <a:off x="948753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rtlCol="0" anchor="ctr">
            <a:noAutofit/>
          </a:bodyPr>
          <a:lstStyle>
            <a:lvl1pPr marL="0" indent="0" algn="ctr">
              <a:buNone/>
              <a:defRPr lang="es-ES" sz="1000">
                <a:solidFill>
                  <a:schemeClr val="accent6"/>
                </a:solidFill>
              </a:defRPr>
            </a:lvl1pPr>
          </a:lstStyle>
          <a:p>
            <a:pPr rtl="0"/>
            <a:r>
              <a:rPr lang="es-ES"/>
              <a:t>Haga clic en el icono para agregar una imagen</a:t>
            </a:r>
            <a:endParaRPr lang="es-ES" altLang="en-US"/>
          </a:p>
        </p:txBody>
      </p:sp>
      <p:sp>
        <p:nvSpPr>
          <p:cNvPr id="25" name="Marcador de título 4">
            <a:extLst>
              <a:ext uri="{FF2B5EF4-FFF2-40B4-BE49-F238E27FC236}">
                <a16:creationId xmlns:a16="http://schemas.microsoft.com/office/drawing/2014/main" id="{C8ECEE37-7B17-4FD7-2612-FBD357E104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lang="es-ES">
                <a:solidFill>
                  <a:schemeClr val="accent6"/>
                </a:solidFill>
              </a:defRPr>
            </a:lvl1pPr>
          </a:lstStyle>
          <a:p>
            <a:pPr rtl="0"/>
            <a:r>
              <a:rPr lang="es-ES"/>
              <a:t>Haga clic para modificar el estilo de título del patrón</a:t>
            </a:r>
            <a:endParaRPr lang="es-ES" dirty="0"/>
          </a:p>
        </p:txBody>
      </p:sp>
      <p:sp>
        <p:nvSpPr>
          <p:cNvPr id="2" name="Marcador de pie de página 1">
            <a:extLst>
              <a:ext uri="{FF2B5EF4-FFF2-40B4-BE49-F238E27FC236}">
                <a16:creationId xmlns:a16="http://schemas.microsoft.com/office/drawing/2014/main" id="{F7F2CD23-FF0B-8184-9F40-957043412F1C}"/>
              </a:ext>
            </a:extLst>
          </p:cNvPr>
          <p:cNvSpPr>
            <a:spLocks noGrp="1"/>
          </p:cNvSpPr>
          <p:nvPr>
            <p:ph type="ftr" sz="quarter" idx="62"/>
          </p:nvPr>
        </p:nvSpPr>
        <p:spPr/>
        <p:txBody>
          <a:bodyPr rtlCol="0">
            <a:noAutofit/>
          </a:bodyPr>
          <a:lstStyle>
            <a:lvl1pPr>
              <a:defRPr lang="es-ES">
                <a:solidFill>
                  <a:schemeClr val="accent6"/>
                </a:solidFill>
              </a:defRPr>
            </a:lvl1pPr>
          </a:lstStyle>
          <a:p>
            <a:pPr rtl="0"/>
            <a:r>
              <a:rPr lang="es-ES"/>
              <a:t>Título de la presentación</a:t>
            </a:r>
            <a:endParaRPr lang="es-ES" dirty="0"/>
          </a:p>
        </p:txBody>
      </p:sp>
      <p:sp>
        <p:nvSpPr>
          <p:cNvPr id="3" name="Marcador de número de diapositiva 2">
            <a:extLst>
              <a:ext uri="{FF2B5EF4-FFF2-40B4-BE49-F238E27FC236}">
                <a16:creationId xmlns:a16="http://schemas.microsoft.com/office/drawing/2014/main" id="{7876D293-58F2-B8E9-6576-2676F210D7CF}"/>
              </a:ext>
            </a:extLst>
          </p:cNvPr>
          <p:cNvSpPr>
            <a:spLocks noGrp="1"/>
          </p:cNvSpPr>
          <p:nvPr>
            <p:ph type="sldNum" sz="quarter" idx="63"/>
          </p:nvPr>
        </p:nvSpPr>
        <p:spPr/>
        <p:txBody>
          <a:bodyPr rtlCol="0">
            <a:noAutofit/>
          </a:bodyPr>
          <a:lstStyle>
            <a:lvl1pPr>
              <a:defRPr lang="es-ES">
                <a:solidFill>
                  <a:schemeClr val="accent6"/>
                </a:solidFill>
              </a:defRPr>
            </a:lvl1pPr>
          </a:lstStyle>
          <a:p>
            <a:pPr rtl="0"/>
            <a:fld id="{47FEACEE-25B4-4A2D-B147-27296E36371D}" type="slidenum">
              <a:rPr lang="es-ES" altLang="zh-CN" smtClean="0"/>
              <a:pPr rtl="0"/>
              <a:t>‹Nº›</a:t>
            </a:fld>
            <a:endParaRPr lang="es-ES" altLang="zh-CN" dirty="0"/>
          </a:p>
        </p:txBody>
      </p:sp>
    </p:spTree>
    <p:extLst>
      <p:ext uri="{BB962C8B-B14F-4D97-AF65-F5344CB8AC3E}">
        <p14:creationId xmlns:p14="http://schemas.microsoft.com/office/powerpoint/2010/main" val="693317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lumna 5">
    <p:spTree>
      <p:nvGrpSpPr>
        <p:cNvPr id="1" name=""/>
        <p:cNvGrpSpPr/>
        <p:nvPr/>
      </p:nvGrpSpPr>
      <p:grpSpPr>
        <a:xfrm>
          <a:off x="0" y="0"/>
          <a:ext cx="0" cy="0"/>
          <a:chOff x="0" y="0"/>
          <a:chExt cx="0" cy="0"/>
        </a:xfrm>
      </p:grpSpPr>
      <p:sp>
        <p:nvSpPr>
          <p:cNvPr id="32" name="Marcador de posición del contenido 47">
            <a:extLst>
              <a:ext uri="{FF2B5EF4-FFF2-40B4-BE49-F238E27FC236}">
                <a16:creationId xmlns:a16="http://schemas.microsoft.com/office/drawing/2014/main" id="{67FF6BA4-2B1B-4B51-9FE3-A67E3DCC3184}"/>
              </a:ext>
            </a:extLst>
          </p:cNvPr>
          <p:cNvSpPr>
            <a:spLocks noGrp="1"/>
          </p:cNvSpPr>
          <p:nvPr>
            <p:ph type="body" sz="quarter" idx="32" hasCustomPrompt="1"/>
          </p:nvPr>
        </p:nvSpPr>
        <p:spPr>
          <a:xfrm>
            <a:off x="838200" y="2929823"/>
            <a:ext cx="1865376" cy="2464293"/>
          </a:xfrm>
          <a:prstGeom prst="rect">
            <a:avLst/>
          </a:prstGeom>
          <a:ln w="19050">
            <a:solidFill>
              <a:schemeClr val="accent3"/>
            </a:solidFill>
          </a:ln>
        </p:spPr>
        <p:txBody>
          <a:bodyPr tIns="219456" rtlCol="0">
            <a:noAutofit/>
          </a:bodyPr>
          <a:lstStyle>
            <a:lvl1pPr marL="0" indent="0" algn="ctr">
              <a:lnSpc>
                <a:spcPct val="100000"/>
              </a:lnSpc>
              <a:spcBef>
                <a:spcPts val="0"/>
              </a:spcBef>
              <a:buNone/>
              <a:defRPr lang="es-ES" sz="1500" b="0">
                <a:solidFill>
                  <a:schemeClr val="accent6"/>
                </a:solidFill>
                <a:latin typeface="+mn-lt"/>
              </a:defRPr>
            </a:lvl1pPr>
            <a:lvl2pPr>
              <a:defRPr lang="es-ES" sz="1000"/>
            </a:lvl2pPr>
            <a:lvl3pPr>
              <a:defRPr lang="es-ES" sz="900"/>
            </a:lvl3pPr>
            <a:lvl4pPr>
              <a:defRPr lang="es-ES" sz="800"/>
            </a:lvl4pPr>
            <a:lvl5pPr>
              <a:defRPr lang="es-ES" sz="800"/>
            </a:lvl5pPr>
          </a:lstStyle>
          <a:p>
            <a:pPr lvl="0" rtl="0"/>
            <a:r>
              <a:rPr lang="es-ES"/>
              <a:t>Haga clic para modificar los estilos de texto del patrón </a:t>
            </a:r>
          </a:p>
        </p:txBody>
      </p:sp>
      <p:sp>
        <p:nvSpPr>
          <p:cNvPr id="30" name="Marcador de posición del contenido 47">
            <a:extLst>
              <a:ext uri="{FF2B5EF4-FFF2-40B4-BE49-F238E27FC236}">
                <a16:creationId xmlns:a16="http://schemas.microsoft.com/office/drawing/2014/main" id="{88E2377A-ED6B-4D69-A9DC-647CB22A5204}"/>
              </a:ext>
            </a:extLst>
          </p:cNvPr>
          <p:cNvSpPr>
            <a:spLocks noGrp="1"/>
          </p:cNvSpPr>
          <p:nvPr>
            <p:ph type="body" sz="quarter" idx="50" hasCustomPrompt="1"/>
          </p:nvPr>
        </p:nvSpPr>
        <p:spPr>
          <a:xfrm>
            <a:off x="3000303" y="2929823"/>
            <a:ext cx="1867186" cy="2471878"/>
          </a:xfrm>
          <a:prstGeom prst="rect">
            <a:avLst/>
          </a:prstGeom>
          <a:ln w="19050">
            <a:solidFill>
              <a:schemeClr val="accent3"/>
            </a:solidFill>
          </a:ln>
        </p:spPr>
        <p:txBody>
          <a:bodyPr tIns="219456" rtlCol="0">
            <a:noAutofit/>
          </a:bodyPr>
          <a:lstStyle>
            <a:lvl1pPr marL="0" indent="0" algn="ctr">
              <a:lnSpc>
                <a:spcPct val="100000"/>
              </a:lnSpc>
              <a:spcBef>
                <a:spcPts val="0"/>
              </a:spcBef>
              <a:buNone/>
              <a:defRPr lang="es-ES" sz="1500" b="0">
                <a:solidFill>
                  <a:schemeClr val="accent6"/>
                </a:solidFill>
                <a:latin typeface="+mn-lt"/>
              </a:defRPr>
            </a:lvl1pPr>
            <a:lvl2pPr>
              <a:defRPr lang="es-ES" sz="1000"/>
            </a:lvl2pPr>
            <a:lvl3pPr>
              <a:defRPr lang="es-ES" sz="900"/>
            </a:lvl3pPr>
            <a:lvl4pPr>
              <a:defRPr lang="es-ES" sz="800"/>
            </a:lvl4pPr>
            <a:lvl5pPr>
              <a:defRPr lang="es-ES" sz="800"/>
            </a:lvl5pPr>
          </a:lstStyle>
          <a:p>
            <a:pPr lvl="0" rtl="0"/>
            <a:r>
              <a:rPr lang="es-ES"/>
              <a:t>Haga clic para modificar los estilos de texto del patrón </a:t>
            </a:r>
          </a:p>
        </p:txBody>
      </p:sp>
      <p:sp>
        <p:nvSpPr>
          <p:cNvPr id="31" name="Marcador de posición del contenido 47">
            <a:extLst>
              <a:ext uri="{FF2B5EF4-FFF2-40B4-BE49-F238E27FC236}">
                <a16:creationId xmlns:a16="http://schemas.microsoft.com/office/drawing/2014/main" id="{ECC27D7D-FA65-E93F-3C7E-AADBF7E0CC2C}"/>
              </a:ext>
            </a:extLst>
          </p:cNvPr>
          <p:cNvSpPr>
            <a:spLocks noGrp="1"/>
          </p:cNvSpPr>
          <p:nvPr>
            <p:ph type="body" sz="quarter" idx="51" hasCustomPrompt="1"/>
          </p:nvPr>
        </p:nvSpPr>
        <p:spPr>
          <a:xfrm>
            <a:off x="5164216" y="2929823"/>
            <a:ext cx="1865376" cy="2464293"/>
          </a:xfrm>
          <a:prstGeom prst="rect">
            <a:avLst/>
          </a:prstGeom>
          <a:ln w="19050">
            <a:solidFill>
              <a:schemeClr val="accent3"/>
            </a:solidFill>
          </a:ln>
        </p:spPr>
        <p:txBody>
          <a:bodyPr tIns="219456" rtlCol="0">
            <a:noAutofit/>
          </a:bodyPr>
          <a:lstStyle>
            <a:lvl1pPr marL="0" indent="0" algn="ctr">
              <a:lnSpc>
                <a:spcPct val="100000"/>
              </a:lnSpc>
              <a:spcBef>
                <a:spcPts val="0"/>
              </a:spcBef>
              <a:buNone/>
              <a:defRPr lang="es-ES" sz="1500" b="0">
                <a:solidFill>
                  <a:schemeClr val="accent6"/>
                </a:solidFill>
                <a:latin typeface="+mn-lt"/>
              </a:defRPr>
            </a:lvl1pPr>
            <a:lvl2pPr>
              <a:defRPr lang="es-ES" sz="1000"/>
            </a:lvl2pPr>
            <a:lvl3pPr>
              <a:defRPr lang="es-ES" sz="900"/>
            </a:lvl3pPr>
            <a:lvl4pPr>
              <a:defRPr lang="es-ES" sz="800"/>
            </a:lvl4pPr>
            <a:lvl5pPr>
              <a:defRPr lang="es-ES" sz="800"/>
            </a:lvl5pPr>
          </a:lstStyle>
          <a:p>
            <a:pPr lvl="0" rtl="0"/>
            <a:r>
              <a:rPr lang="es-ES"/>
              <a:t>Haga clic para modificar los estilos de texto del patrón </a:t>
            </a:r>
          </a:p>
        </p:txBody>
      </p:sp>
      <p:sp>
        <p:nvSpPr>
          <p:cNvPr id="33" name="Marcador de posición del contenido 47">
            <a:extLst>
              <a:ext uri="{FF2B5EF4-FFF2-40B4-BE49-F238E27FC236}">
                <a16:creationId xmlns:a16="http://schemas.microsoft.com/office/drawing/2014/main" id="{DF5280E4-E86B-9E17-04A1-072A8148C3BD}"/>
              </a:ext>
            </a:extLst>
          </p:cNvPr>
          <p:cNvSpPr>
            <a:spLocks noGrp="1"/>
          </p:cNvSpPr>
          <p:nvPr>
            <p:ph type="body" sz="quarter" idx="52" hasCustomPrompt="1"/>
          </p:nvPr>
        </p:nvSpPr>
        <p:spPr>
          <a:xfrm>
            <a:off x="7326319" y="2929823"/>
            <a:ext cx="1865376" cy="2464293"/>
          </a:xfrm>
          <a:prstGeom prst="rect">
            <a:avLst/>
          </a:prstGeom>
          <a:ln w="19050">
            <a:solidFill>
              <a:schemeClr val="accent3"/>
            </a:solidFill>
          </a:ln>
        </p:spPr>
        <p:txBody>
          <a:bodyPr tIns="219456" rtlCol="0">
            <a:noAutofit/>
          </a:bodyPr>
          <a:lstStyle>
            <a:lvl1pPr marL="0" indent="0" algn="ctr">
              <a:lnSpc>
                <a:spcPct val="100000"/>
              </a:lnSpc>
              <a:spcBef>
                <a:spcPts val="0"/>
              </a:spcBef>
              <a:buNone/>
              <a:defRPr lang="es-ES" sz="1500" b="0">
                <a:solidFill>
                  <a:schemeClr val="accent6"/>
                </a:solidFill>
                <a:latin typeface="+mn-lt"/>
              </a:defRPr>
            </a:lvl1pPr>
            <a:lvl2pPr>
              <a:defRPr lang="es-ES" sz="1000"/>
            </a:lvl2pPr>
            <a:lvl3pPr>
              <a:defRPr lang="es-ES" sz="900"/>
            </a:lvl3pPr>
            <a:lvl4pPr>
              <a:defRPr lang="es-ES" sz="800"/>
            </a:lvl4pPr>
            <a:lvl5pPr>
              <a:defRPr lang="es-ES" sz="800"/>
            </a:lvl5pPr>
          </a:lstStyle>
          <a:p>
            <a:pPr lvl="0" rtl="0"/>
            <a:r>
              <a:rPr lang="es-ES"/>
              <a:t>Haga clic para modificar los estilos de texto del patrón </a:t>
            </a:r>
          </a:p>
        </p:txBody>
      </p:sp>
      <p:sp>
        <p:nvSpPr>
          <p:cNvPr id="37" name="Marcador de posición del contenido 47">
            <a:extLst>
              <a:ext uri="{FF2B5EF4-FFF2-40B4-BE49-F238E27FC236}">
                <a16:creationId xmlns:a16="http://schemas.microsoft.com/office/drawing/2014/main" id="{42F4F0D3-AF64-7F92-FF1C-F5D1DC62A388}"/>
              </a:ext>
            </a:extLst>
          </p:cNvPr>
          <p:cNvSpPr>
            <a:spLocks noGrp="1"/>
          </p:cNvSpPr>
          <p:nvPr>
            <p:ph type="body" sz="quarter" idx="53" hasCustomPrompt="1"/>
          </p:nvPr>
        </p:nvSpPr>
        <p:spPr>
          <a:xfrm>
            <a:off x="9488424" y="2929823"/>
            <a:ext cx="1865376" cy="2464293"/>
          </a:xfrm>
          <a:prstGeom prst="rect">
            <a:avLst/>
          </a:prstGeom>
          <a:ln w="19050">
            <a:solidFill>
              <a:schemeClr val="accent3"/>
            </a:solidFill>
          </a:ln>
        </p:spPr>
        <p:txBody>
          <a:bodyPr tIns="219456" rtlCol="0">
            <a:noAutofit/>
          </a:bodyPr>
          <a:lstStyle>
            <a:lvl1pPr marL="0" indent="0" algn="ctr">
              <a:lnSpc>
                <a:spcPct val="100000"/>
              </a:lnSpc>
              <a:spcBef>
                <a:spcPts val="0"/>
              </a:spcBef>
              <a:buNone/>
              <a:defRPr lang="es-ES" sz="1500" b="0">
                <a:solidFill>
                  <a:schemeClr val="accent6"/>
                </a:solidFill>
                <a:latin typeface="+mn-lt"/>
              </a:defRPr>
            </a:lvl1pPr>
            <a:lvl2pPr>
              <a:defRPr lang="es-ES" sz="1000"/>
            </a:lvl2pPr>
            <a:lvl3pPr>
              <a:defRPr lang="es-ES" sz="900"/>
            </a:lvl3pPr>
            <a:lvl4pPr>
              <a:defRPr lang="es-ES" sz="800"/>
            </a:lvl4pPr>
            <a:lvl5pPr>
              <a:defRPr lang="es-ES" sz="800"/>
            </a:lvl5pPr>
          </a:lstStyle>
          <a:p>
            <a:pPr lvl="0" rtl="0"/>
            <a:r>
              <a:rPr lang="es-ES"/>
              <a:t>Haga clic para modificar los estilos de texto del patrón </a:t>
            </a:r>
          </a:p>
        </p:txBody>
      </p:sp>
      <p:sp>
        <p:nvSpPr>
          <p:cNvPr id="27" name="Marcador de posición del contenido 47">
            <a:extLst>
              <a:ext uri="{FF2B5EF4-FFF2-40B4-BE49-F238E27FC236}">
                <a16:creationId xmlns:a16="http://schemas.microsoft.com/office/drawing/2014/main" id="{43D089D6-48B5-43AB-A887-EEF910BA9161}"/>
              </a:ext>
            </a:extLst>
          </p:cNvPr>
          <p:cNvSpPr>
            <a:spLocks noGrp="1"/>
          </p:cNvSpPr>
          <p:nvPr>
            <p:ph type="body" sz="quarter" idx="27" hasCustomPrompt="1"/>
          </p:nvPr>
        </p:nvSpPr>
        <p:spPr>
          <a:xfrm>
            <a:off x="838200" y="2067143"/>
            <a:ext cx="1865376" cy="866219"/>
          </a:xfrm>
          <a:prstGeom prst="rect">
            <a:avLst/>
          </a:prstGeom>
          <a:ln w="19050">
            <a:solidFill>
              <a:schemeClr val="accent3"/>
            </a:solidFill>
          </a:ln>
        </p:spPr>
        <p:txBody>
          <a:bodyPr rtlCol="0" anchor="ctr">
            <a:noAutofit/>
          </a:bodyPr>
          <a:lstStyle>
            <a:lvl1pPr marL="0" indent="0" algn="ctr">
              <a:lnSpc>
                <a:spcPct val="100000"/>
              </a:lnSpc>
              <a:buFontTx/>
              <a:buNone/>
              <a:defRPr lang="es-ES" sz="1800" b="1" i="0">
                <a:solidFill>
                  <a:schemeClr val="accent6"/>
                </a:solidFill>
                <a:latin typeface="+mn-lt"/>
              </a:defRPr>
            </a:lvl1pPr>
          </a:lstStyle>
          <a:p>
            <a:pPr lvl="0" rtl="0"/>
            <a:r>
              <a:rPr lang="es-ES"/>
              <a:t>Haga clic para editar el estilo de título del patrón</a:t>
            </a:r>
            <a:endParaRPr lang="es-ES" altLang="en-US" dirty="0"/>
          </a:p>
        </p:txBody>
      </p:sp>
      <p:sp>
        <p:nvSpPr>
          <p:cNvPr id="24" name="Marcador de título 4">
            <a:extLst>
              <a:ext uri="{FF2B5EF4-FFF2-40B4-BE49-F238E27FC236}">
                <a16:creationId xmlns:a16="http://schemas.microsoft.com/office/drawing/2014/main" id="{69ABDED2-7EB3-3ABE-90D0-E6C00F806D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lang="es-ES">
                <a:solidFill>
                  <a:schemeClr val="accent6"/>
                </a:solidFill>
              </a:defRPr>
            </a:lvl1pPr>
          </a:lstStyle>
          <a:p>
            <a:pPr rtl="0"/>
            <a:r>
              <a:rPr lang="es-ES"/>
              <a:t>Haga clic para modificar el estilo de título del patrón</a:t>
            </a:r>
            <a:endParaRPr lang="es-ES" dirty="0"/>
          </a:p>
        </p:txBody>
      </p:sp>
      <p:sp>
        <p:nvSpPr>
          <p:cNvPr id="25" name="Marcador de posición del contenido 47">
            <a:extLst>
              <a:ext uri="{FF2B5EF4-FFF2-40B4-BE49-F238E27FC236}">
                <a16:creationId xmlns:a16="http://schemas.microsoft.com/office/drawing/2014/main" id="{476A31DC-7395-007C-8BA1-C38E5B289CF5}"/>
              </a:ext>
            </a:extLst>
          </p:cNvPr>
          <p:cNvSpPr>
            <a:spLocks noGrp="1"/>
          </p:cNvSpPr>
          <p:nvPr>
            <p:ph type="body" sz="quarter" idx="46" hasCustomPrompt="1"/>
          </p:nvPr>
        </p:nvSpPr>
        <p:spPr>
          <a:xfrm>
            <a:off x="3000756" y="2067143"/>
            <a:ext cx="1865376" cy="866219"/>
          </a:xfrm>
          <a:prstGeom prst="rect">
            <a:avLst/>
          </a:prstGeom>
          <a:ln w="19050">
            <a:solidFill>
              <a:schemeClr val="accent3"/>
            </a:solidFill>
          </a:ln>
        </p:spPr>
        <p:txBody>
          <a:bodyPr rtlCol="0" anchor="ctr">
            <a:noAutofit/>
          </a:bodyPr>
          <a:lstStyle>
            <a:lvl1pPr marL="0" indent="0" algn="ctr">
              <a:lnSpc>
                <a:spcPct val="100000"/>
              </a:lnSpc>
              <a:buFontTx/>
              <a:buNone/>
              <a:defRPr lang="es-ES" sz="1800" b="1" i="0">
                <a:solidFill>
                  <a:schemeClr val="accent6"/>
                </a:solidFill>
                <a:latin typeface="+mn-lt"/>
              </a:defRPr>
            </a:lvl1pPr>
          </a:lstStyle>
          <a:p>
            <a:pPr lvl="0" rtl="0"/>
            <a:r>
              <a:rPr lang="es-ES"/>
              <a:t>Haga clic para editar el estilo de título del patrón</a:t>
            </a:r>
            <a:endParaRPr lang="es-ES" altLang="en-US" dirty="0"/>
          </a:p>
        </p:txBody>
      </p:sp>
      <p:sp>
        <p:nvSpPr>
          <p:cNvPr id="26" name="Marcador de posición del contenido 47">
            <a:extLst>
              <a:ext uri="{FF2B5EF4-FFF2-40B4-BE49-F238E27FC236}">
                <a16:creationId xmlns:a16="http://schemas.microsoft.com/office/drawing/2014/main" id="{35CE0786-D87B-DD89-C418-C53C1B7E610B}"/>
              </a:ext>
            </a:extLst>
          </p:cNvPr>
          <p:cNvSpPr>
            <a:spLocks noGrp="1"/>
          </p:cNvSpPr>
          <p:nvPr>
            <p:ph type="body" sz="quarter" idx="47" hasCustomPrompt="1"/>
          </p:nvPr>
        </p:nvSpPr>
        <p:spPr>
          <a:xfrm>
            <a:off x="5163312" y="2067143"/>
            <a:ext cx="1865376" cy="866219"/>
          </a:xfrm>
          <a:prstGeom prst="rect">
            <a:avLst/>
          </a:prstGeom>
          <a:ln w="19050">
            <a:solidFill>
              <a:schemeClr val="accent3"/>
            </a:solidFill>
          </a:ln>
        </p:spPr>
        <p:txBody>
          <a:bodyPr rtlCol="0" anchor="ctr">
            <a:noAutofit/>
          </a:bodyPr>
          <a:lstStyle>
            <a:lvl1pPr marL="0" indent="0" algn="ctr">
              <a:lnSpc>
                <a:spcPct val="100000"/>
              </a:lnSpc>
              <a:buFontTx/>
              <a:buNone/>
              <a:defRPr lang="es-ES" sz="1800" b="1" i="0">
                <a:solidFill>
                  <a:schemeClr val="accent6"/>
                </a:solidFill>
                <a:latin typeface="+mn-lt"/>
              </a:defRPr>
            </a:lvl1pPr>
          </a:lstStyle>
          <a:p>
            <a:pPr lvl="0" rtl="0"/>
            <a:r>
              <a:rPr lang="es-ES"/>
              <a:t>Haga clic para editar el estilo de título del patrón</a:t>
            </a:r>
            <a:endParaRPr lang="es-ES" altLang="en-US" dirty="0"/>
          </a:p>
        </p:txBody>
      </p:sp>
      <p:sp>
        <p:nvSpPr>
          <p:cNvPr id="28" name="Marcador de posición del contenido 47">
            <a:extLst>
              <a:ext uri="{FF2B5EF4-FFF2-40B4-BE49-F238E27FC236}">
                <a16:creationId xmlns:a16="http://schemas.microsoft.com/office/drawing/2014/main" id="{7C7F2E6C-1DCD-3C6A-4830-5BF230A3AAB2}"/>
              </a:ext>
            </a:extLst>
          </p:cNvPr>
          <p:cNvSpPr>
            <a:spLocks noGrp="1"/>
          </p:cNvSpPr>
          <p:nvPr>
            <p:ph type="body" sz="quarter" idx="48" hasCustomPrompt="1"/>
          </p:nvPr>
        </p:nvSpPr>
        <p:spPr>
          <a:xfrm>
            <a:off x="7325868" y="2067143"/>
            <a:ext cx="1865376" cy="866219"/>
          </a:xfrm>
          <a:prstGeom prst="rect">
            <a:avLst/>
          </a:prstGeom>
          <a:ln w="19050">
            <a:solidFill>
              <a:schemeClr val="accent3"/>
            </a:solidFill>
          </a:ln>
        </p:spPr>
        <p:txBody>
          <a:bodyPr rtlCol="0" anchor="ctr">
            <a:noAutofit/>
          </a:bodyPr>
          <a:lstStyle>
            <a:lvl1pPr marL="0" indent="0" algn="ctr">
              <a:lnSpc>
                <a:spcPct val="100000"/>
              </a:lnSpc>
              <a:buFontTx/>
              <a:buNone/>
              <a:defRPr lang="es-ES" sz="1800" b="1" i="0">
                <a:solidFill>
                  <a:schemeClr val="accent6"/>
                </a:solidFill>
                <a:latin typeface="+mn-lt"/>
              </a:defRPr>
            </a:lvl1pPr>
          </a:lstStyle>
          <a:p>
            <a:pPr lvl="0" rtl="0"/>
            <a:r>
              <a:rPr lang="es-ES"/>
              <a:t>Haga clic para editar el estilo de título del patrón</a:t>
            </a:r>
            <a:endParaRPr lang="es-ES" altLang="en-US" dirty="0"/>
          </a:p>
        </p:txBody>
      </p:sp>
      <p:sp>
        <p:nvSpPr>
          <p:cNvPr id="29" name="Marcador de posición del contenido 47">
            <a:extLst>
              <a:ext uri="{FF2B5EF4-FFF2-40B4-BE49-F238E27FC236}">
                <a16:creationId xmlns:a16="http://schemas.microsoft.com/office/drawing/2014/main" id="{56A87F6E-D6C5-8903-BC20-313810046034}"/>
              </a:ext>
            </a:extLst>
          </p:cNvPr>
          <p:cNvSpPr>
            <a:spLocks noGrp="1"/>
          </p:cNvSpPr>
          <p:nvPr>
            <p:ph type="body" sz="quarter" idx="49" hasCustomPrompt="1"/>
          </p:nvPr>
        </p:nvSpPr>
        <p:spPr>
          <a:xfrm>
            <a:off x="9488424" y="2067143"/>
            <a:ext cx="1865376" cy="866219"/>
          </a:xfrm>
          <a:prstGeom prst="rect">
            <a:avLst/>
          </a:prstGeom>
          <a:ln w="19050">
            <a:solidFill>
              <a:schemeClr val="accent3"/>
            </a:solidFill>
          </a:ln>
        </p:spPr>
        <p:txBody>
          <a:bodyPr rtlCol="0" anchor="ctr">
            <a:noAutofit/>
          </a:bodyPr>
          <a:lstStyle>
            <a:lvl1pPr marL="0" indent="0" algn="ctr">
              <a:lnSpc>
                <a:spcPct val="100000"/>
              </a:lnSpc>
              <a:buFontTx/>
              <a:buNone/>
              <a:defRPr lang="es-ES" sz="1800" b="1" i="0">
                <a:solidFill>
                  <a:schemeClr val="accent6"/>
                </a:solidFill>
                <a:latin typeface="+mn-lt"/>
              </a:defRPr>
            </a:lvl1pPr>
          </a:lstStyle>
          <a:p>
            <a:pPr lvl="0" rtl="0"/>
            <a:r>
              <a:rPr lang="es-ES"/>
              <a:t>Haga clic para editar el estilo de título del patrón</a:t>
            </a:r>
            <a:endParaRPr lang="es-ES" altLang="en-US" dirty="0"/>
          </a:p>
        </p:txBody>
      </p:sp>
      <p:sp>
        <p:nvSpPr>
          <p:cNvPr id="11" name="Marcador de pie de página 10">
            <a:extLst>
              <a:ext uri="{FF2B5EF4-FFF2-40B4-BE49-F238E27FC236}">
                <a16:creationId xmlns:a16="http://schemas.microsoft.com/office/drawing/2014/main" id="{7218367E-FDD8-A1F8-8E0F-A365771B85F7}"/>
              </a:ext>
            </a:extLst>
          </p:cNvPr>
          <p:cNvSpPr>
            <a:spLocks noGrp="1"/>
          </p:cNvSpPr>
          <p:nvPr>
            <p:ph type="ftr" sz="quarter" idx="54"/>
          </p:nvPr>
        </p:nvSpPr>
        <p:spPr/>
        <p:txBody>
          <a:bodyPr rtlCol="0">
            <a:noAutofit/>
          </a:bodyPr>
          <a:lstStyle>
            <a:defPPr>
              <a:defRPr lang="es-ES"/>
            </a:defPPr>
          </a:lstStyle>
          <a:p>
            <a:pPr rtl="0"/>
            <a:r>
              <a:rPr lang="es-ES" noProof="0"/>
              <a:t>Título de la presentación</a:t>
            </a:r>
            <a:endParaRPr lang="es-ES" noProof="0" dirty="0"/>
          </a:p>
        </p:txBody>
      </p:sp>
      <p:sp>
        <p:nvSpPr>
          <p:cNvPr id="12" name="Marcador de número de diapositiva 11">
            <a:extLst>
              <a:ext uri="{FF2B5EF4-FFF2-40B4-BE49-F238E27FC236}">
                <a16:creationId xmlns:a16="http://schemas.microsoft.com/office/drawing/2014/main" id="{77ECE300-0AB8-85A0-D4D3-B948DDA7B00F}"/>
              </a:ext>
            </a:extLst>
          </p:cNvPr>
          <p:cNvSpPr>
            <a:spLocks noGrp="1"/>
          </p:cNvSpPr>
          <p:nvPr>
            <p:ph type="sldNum" sz="quarter" idx="55"/>
          </p:nvPr>
        </p:nvSpPr>
        <p:spPr/>
        <p:txBody>
          <a:bodyPr rtlCol="0">
            <a:noAutofit/>
          </a:bodyPr>
          <a:lstStyle>
            <a:defPPr>
              <a:defRPr lang="es-ES"/>
            </a:defPPr>
          </a:lstStyle>
          <a:p>
            <a:pPr rtl="0"/>
            <a:fld id="{47FEACEE-25B4-4A2D-B147-27296E36371D}" type="slidenum">
              <a:rPr lang="es-ES" altLang="zh-CN" noProof="0" smtClean="0"/>
              <a:pPr rtl="0"/>
              <a:t>‹Nº›</a:t>
            </a:fld>
            <a:endParaRPr lang="es-ES" altLang="zh-CN" noProof="0" dirty="0"/>
          </a:p>
        </p:txBody>
      </p:sp>
    </p:spTree>
    <p:extLst>
      <p:ext uri="{BB962C8B-B14F-4D97-AF65-F5344CB8AC3E}">
        <p14:creationId xmlns:p14="http://schemas.microsoft.com/office/powerpoint/2010/main" val="26498592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Escala de tiempo">
    <p:spTree>
      <p:nvGrpSpPr>
        <p:cNvPr id="1" name=""/>
        <p:cNvGrpSpPr/>
        <p:nvPr/>
      </p:nvGrpSpPr>
      <p:grpSpPr>
        <a:xfrm>
          <a:off x="0" y="0"/>
          <a:ext cx="0" cy="0"/>
          <a:chOff x="0" y="0"/>
          <a:chExt cx="0" cy="0"/>
        </a:xfrm>
      </p:grpSpPr>
      <p:sp>
        <p:nvSpPr>
          <p:cNvPr id="66" name="Forma libre: Forma 25">
            <a:extLst>
              <a:ext uri="{FF2B5EF4-FFF2-40B4-BE49-F238E27FC236}">
                <a16:creationId xmlns:a16="http://schemas.microsoft.com/office/drawing/2014/main" id="{D61EE2E4-C5DD-4944-B70C-8F0A3F741A59}"/>
              </a:ext>
            </a:extLst>
          </p:cNvPr>
          <p:cNvSpPr/>
          <p:nvPr userDrawn="1"/>
        </p:nvSpPr>
        <p:spPr>
          <a:xfrm>
            <a:off x="1295508" y="3039919"/>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defPPr>
              <a:defRPr lang="es-ES"/>
            </a:defPPr>
          </a:lstStyle>
          <a:p>
            <a:pPr marL="0" marR="0" lvl="0" indent="0" algn="ctr" defTabSz="914400" rtl="0" eaLnBrk="1" fontAlgn="auto" latinLnBrk="0" hangingPunct="1">
              <a:lnSpc>
                <a:spcPct val="100000"/>
              </a:lnSpc>
              <a:spcBef>
                <a:spcPts val="0"/>
              </a:spcBef>
              <a:spcAft>
                <a:spcPts val="0"/>
              </a:spcAft>
              <a:buClrTx/>
              <a:buSzTx/>
              <a:buFontTx/>
              <a:buNone/>
              <a:tabLst/>
              <a:defRPr lang="es-ES"/>
            </a:pPr>
            <a:endParaRPr kumimoji="0" lang="es-E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7" name="Forma libre: Forma 26">
            <a:extLst>
              <a:ext uri="{FF2B5EF4-FFF2-40B4-BE49-F238E27FC236}">
                <a16:creationId xmlns:a16="http://schemas.microsoft.com/office/drawing/2014/main" id="{91FA36A8-94E8-4069-B957-F7145D77BD5F}"/>
              </a:ext>
            </a:extLst>
          </p:cNvPr>
          <p:cNvSpPr/>
          <p:nvPr userDrawn="1"/>
        </p:nvSpPr>
        <p:spPr>
          <a:xfrm>
            <a:off x="3670763"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defPPr>
              <a:defRPr lang="es-ES"/>
            </a:defPPr>
          </a:lstStyle>
          <a:p>
            <a:pPr marL="0" marR="0" lvl="0" indent="0" algn="ctr" defTabSz="914400" rtl="0" eaLnBrk="1" fontAlgn="auto" latinLnBrk="0" hangingPunct="1">
              <a:lnSpc>
                <a:spcPct val="100000"/>
              </a:lnSpc>
              <a:spcBef>
                <a:spcPts val="0"/>
              </a:spcBef>
              <a:spcAft>
                <a:spcPts val="0"/>
              </a:spcAft>
              <a:buClrTx/>
              <a:buSzTx/>
              <a:buFontTx/>
              <a:buNone/>
              <a:tabLst/>
              <a:defRPr lang="es-ES"/>
            </a:pPr>
            <a:endParaRPr kumimoji="0" lang="es-E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8" name="Forma libre: Forma 27">
            <a:extLst>
              <a:ext uri="{FF2B5EF4-FFF2-40B4-BE49-F238E27FC236}">
                <a16:creationId xmlns:a16="http://schemas.microsoft.com/office/drawing/2014/main" id="{7D38D67C-B6B8-4EB2-BC07-4A8128F44D16}"/>
              </a:ext>
            </a:extLst>
          </p:cNvPr>
          <p:cNvSpPr/>
          <p:nvPr userDrawn="1"/>
        </p:nvSpPr>
        <p:spPr>
          <a:xfrm>
            <a:off x="4865676" y="3722308"/>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defPPr>
              <a:defRPr lang="es-ES"/>
            </a:defPPr>
          </a:lstStyle>
          <a:p>
            <a:pPr marL="0" marR="0" lvl="0" indent="0" algn="ctr" defTabSz="914400" rtl="0" eaLnBrk="1" fontAlgn="auto" latinLnBrk="0" hangingPunct="1">
              <a:lnSpc>
                <a:spcPct val="100000"/>
              </a:lnSpc>
              <a:spcBef>
                <a:spcPts val="0"/>
              </a:spcBef>
              <a:spcAft>
                <a:spcPts val="0"/>
              </a:spcAft>
              <a:buClrTx/>
              <a:buSzTx/>
              <a:buFontTx/>
              <a:buNone/>
              <a:tabLst/>
              <a:defRPr lang="es-ES"/>
            </a:pPr>
            <a:endParaRPr kumimoji="0" lang="es-E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9" name="Forma libre: Forma 28">
            <a:extLst>
              <a:ext uri="{FF2B5EF4-FFF2-40B4-BE49-F238E27FC236}">
                <a16:creationId xmlns:a16="http://schemas.microsoft.com/office/drawing/2014/main" id="{6B2E4C8C-D96E-4A66-A3D2-3580DACCF801}"/>
              </a:ext>
            </a:extLst>
          </p:cNvPr>
          <p:cNvSpPr/>
          <p:nvPr userDrawn="1"/>
        </p:nvSpPr>
        <p:spPr>
          <a:xfrm>
            <a:off x="7245668" y="3725411"/>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defPPr>
              <a:defRPr lang="es-ES"/>
            </a:defPPr>
          </a:lstStyle>
          <a:p>
            <a:pPr marL="0" marR="0" lvl="0" indent="0" algn="ctr" defTabSz="914400" rtl="0" eaLnBrk="1" fontAlgn="auto" latinLnBrk="0" hangingPunct="1">
              <a:lnSpc>
                <a:spcPct val="100000"/>
              </a:lnSpc>
              <a:spcBef>
                <a:spcPts val="0"/>
              </a:spcBef>
              <a:spcAft>
                <a:spcPts val="0"/>
              </a:spcAft>
              <a:buClrTx/>
              <a:buSzTx/>
              <a:buFontTx/>
              <a:buNone/>
              <a:tabLst/>
              <a:defRPr lang="es-ES"/>
            </a:pPr>
            <a:endParaRPr kumimoji="0" lang="es-E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0" name="Forma libre: Forma 29">
            <a:extLst>
              <a:ext uri="{FF2B5EF4-FFF2-40B4-BE49-F238E27FC236}">
                <a16:creationId xmlns:a16="http://schemas.microsoft.com/office/drawing/2014/main" id="{74E0B8B0-45C7-4733-BBDC-B82F9307E431}"/>
              </a:ext>
            </a:extLst>
          </p:cNvPr>
          <p:cNvSpPr/>
          <p:nvPr userDrawn="1"/>
        </p:nvSpPr>
        <p:spPr>
          <a:xfrm>
            <a:off x="8440729"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defPPr>
              <a:defRPr lang="es-ES"/>
            </a:defPPr>
          </a:lstStyle>
          <a:p>
            <a:pPr marL="0" marR="0" lvl="0" indent="0" algn="ctr" defTabSz="914400" rtl="0" eaLnBrk="1" fontAlgn="auto" latinLnBrk="0" hangingPunct="1">
              <a:lnSpc>
                <a:spcPct val="100000"/>
              </a:lnSpc>
              <a:spcBef>
                <a:spcPts val="0"/>
              </a:spcBef>
              <a:spcAft>
                <a:spcPts val="0"/>
              </a:spcAft>
              <a:buClrTx/>
              <a:buSzTx/>
              <a:buFontTx/>
              <a:buNone/>
              <a:tabLst/>
              <a:defRPr lang="es-ES"/>
            </a:pPr>
            <a:endParaRPr kumimoji="0" lang="es-E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1" name="Forma libre: Forma 30">
            <a:extLst>
              <a:ext uri="{FF2B5EF4-FFF2-40B4-BE49-F238E27FC236}">
                <a16:creationId xmlns:a16="http://schemas.microsoft.com/office/drawing/2014/main" id="{F0BBECC2-631C-4C53-A9E8-6C87D48A3B01}"/>
              </a:ext>
            </a:extLst>
          </p:cNvPr>
          <p:cNvSpPr/>
          <p:nvPr userDrawn="1"/>
        </p:nvSpPr>
        <p:spPr>
          <a:xfrm>
            <a:off x="1274779" y="1667026"/>
            <a:ext cx="7152768" cy="2736950"/>
          </a:xfrm>
          <a:custGeom>
            <a:avLst/>
            <a:gdLst>
              <a:gd name="connsiteX0" fmla="*/ 0 w 5958191"/>
              <a:gd name="connsiteY0" fmla="*/ 2052536 h 2733472"/>
              <a:gd name="connsiteX1" fmla="*/ 1186774 w 5958191"/>
              <a:gd name="connsiteY1" fmla="*/ 1361872 h 2733472"/>
              <a:gd name="connsiteX2" fmla="*/ 2368685 w 5958191"/>
              <a:gd name="connsiteY2" fmla="*/ 2057400 h 2733472"/>
              <a:gd name="connsiteX3" fmla="*/ 2378413 w 5958191"/>
              <a:gd name="connsiteY3" fmla="*/ 690664 h 2733472"/>
              <a:gd name="connsiteX4" fmla="*/ 3570051 w 5958191"/>
              <a:gd name="connsiteY4" fmla="*/ 0 h 2733472"/>
              <a:gd name="connsiteX5" fmla="*/ 4761689 w 5958191"/>
              <a:gd name="connsiteY5" fmla="*/ 680936 h 2733472"/>
              <a:gd name="connsiteX6" fmla="*/ 4756825 w 5958191"/>
              <a:gd name="connsiteY6" fmla="*/ 2052536 h 2733472"/>
              <a:gd name="connsiteX7" fmla="*/ 5958191 w 5958191"/>
              <a:gd name="connsiteY7" fmla="*/ 2733472 h 2733472"/>
              <a:gd name="connsiteX8" fmla="*/ 5958191 w 5958191"/>
              <a:gd name="connsiteY8" fmla="*/ 2733472 h 2733472"/>
              <a:gd name="connsiteX0" fmla="*/ 0 w 7159557"/>
              <a:gd name="connsiteY0" fmla="*/ 2052536 h 2733472"/>
              <a:gd name="connsiteX1" fmla="*/ 1186774 w 7159557"/>
              <a:gd name="connsiteY1" fmla="*/ 1361872 h 2733472"/>
              <a:gd name="connsiteX2" fmla="*/ 2368685 w 7159557"/>
              <a:gd name="connsiteY2" fmla="*/ 2057400 h 2733472"/>
              <a:gd name="connsiteX3" fmla="*/ 2378413 w 7159557"/>
              <a:gd name="connsiteY3" fmla="*/ 690664 h 2733472"/>
              <a:gd name="connsiteX4" fmla="*/ 3570051 w 7159557"/>
              <a:gd name="connsiteY4" fmla="*/ 0 h 2733472"/>
              <a:gd name="connsiteX5" fmla="*/ 4761689 w 7159557"/>
              <a:gd name="connsiteY5" fmla="*/ 680936 h 2733472"/>
              <a:gd name="connsiteX6" fmla="*/ 4756825 w 7159557"/>
              <a:gd name="connsiteY6" fmla="*/ 2052536 h 2733472"/>
              <a:gd name="connsiteX7" fmla="*/ 5958191 w 7159557"/>
              <a:gd name="connsiteY7" fmla="*/ 2733472 h 2733472"/>
              <a:gd name="connsiteX8" fmla="*/ 7159557 w 7159557"/>
              <a:gd name="connsiteY8" fmla="*/ 2067128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62264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7400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2536 h 2733472"/>
              <a:gd name="connsiteX0" fmla="*/ 0 w 7159556"/>
              <a:gd name="connsiteY0" fmla="*/ 2052536 h 2733472"/>
              <a:gd name="connsiteX1" fmla="*/ 1186774 w 7159556"/>
              <a:gd name="connsiteY1" fmla="*/ 1361872 h 2733472"/>
              <a:gd name="connsiteX2" fmla="*/ 2368685 w 7159556"/>
              <a:gd name="connsiteY2" fmla="*/ 2057400 h 2733472"/>
              <a:gd name="connsiteX3" fmla="*/ 2378413 w 7159556"/>
              <a:gd name="connsiteY3" fmla="*/ 690664 h 2733472"/>
              <a:gd name="connsiteX4" fmla="*/ 3570051 w 7159556"/>
              <a:gd name="connsiteY4" fmla="*/ 0 h 2733472"/>
              <a:gd name="connsiteX5" fmla="*/ 4761689 w 7159556"/>
              <a:gd name="connsiteY5" fmla="*/ 680936 h 2733472"/>
              <a:gd name="connsiteX6" fmla="*/ 4756825 w 7159556"/>
              <a:gd name="connsiteY6" fmla="*/ 2052536 h 2733472"/>
              <a:gd name="connsiteX7" fmla="*/ 5958191 w 7159556"/>
              <a:gd name="connsiteY7" fmla="*/ 2733472 h 2733472"/>
              <a:gd name="connsiteX8" fmla="*/ 7159556 w 7159556"/>
              <a:gd name="connsiteY8" fmla="*/ 2052536 h 2733472"/>
              <a:gd name="connsiteX0" fmla="*/ 0 w 7145649"/>
              <a:gd name="connsiteY0" fmla="*/ 2049060 h 2733472"/>
              <a:gd name="connsiteX1" fmla="*/ 1172867 w 7145649"/>
              <a:gd name="connsiteY1" fmla="*/ 1361872 h 2733472"/>
              <a:gd name="connsiteX2" fmla="*/ 2354778 w 7145649"/>
              <a:gd name="connsiteY2" fmla="*/ 2057400 h 2733472"/>
              <a:gd name="connsiteX3" fmla="*/ 2364506 w 7145649"/>
              <a:gd name="connsiteY3" fmla="*/ 690664 h 2733472"/>
              <a:gd name="connsiteX4" fmla="*/ 3556144 w 7145649"/>
              <a:gd name="connsiteY4" fmla="*/ 0 h 2733472"/>
              <a:gd name="connsiteX5" fmla="*/ 4747782 w 7145649"/>
              <a:gd name="connsiteY5" fmla="*/ 680936 h 2733472"/>
              <a:gd name="connsiteX6" fmla="*/ 4742918 w 7145649"/>
              <a:gd name="connsiteY6" fmla="*/ 2052536 h 2733472"/>
              <a:gd name="connsiteX7" fmla="*/ 5944284 w 7145649"/>
              <a:gd name="connsiteY7" fmla="*/ 2733472 h 2733472"/>
              <a:gd name="connsiteX8" fmla="*/ 7145649 w 7145649"/>
              <a:gd name="connsiteY8" fmla="*/ 2052536 h 2733472"/>
              <a:gd name="connsiteX0" fmla="*/ 0 w 7156079"/>
              <a:gd name="connsiteY0" fmla="*/ 2035152 h 2733472"/>
              <a:gd name="connsiteX1" fmla="*/ 1183297 w 7156079"/>
              <a:gd name="connsiteY1" fmla="*/ 1361872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1731 w 7156079"/>
              <a:gd name="connsiteY2" fmla="*/ 2029586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82592 w 7156079"/>
              <a:gd name="connsiteY2" fmla="*/ 2033063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72162 w 7156079"/>
              <a:gd name="connsiteY2" fmla="*/ 202611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6 h 2761286"/>
              <a:gd name="connsiteX1" fmla="*/ 1183297 w 7156079"/>
              <a:gd name="connsiteY1" fmla="*/ 1372302 h 2761286"/>
              <a:gd name="connsiteX2" fmla="*/ 2372162 w 7156079"/>
              <a:gd name="connsiteY2" fmla="*/ 2053924 h 2761286"/>
              <a:gd name="connsiteX3" fmla="*/ 2374936 w 7156079"/>
              <a:gd name="connsiteY3" fmla="*/ 71847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62966 h 2761286"/>
              <a:gd name="connsiteX1" fmla="*/ 1183297 w 7156079"/>
              <a:gd name="connsiteY1" fmla="*/ 1372302 h 2761286"/>
              <a:gd name="connsiteX2" fmla="*/ 2372162 w 7156079"/>
              <a:gd name="connsiteY2" fmla="*/ 2053924 h 2761286"/>
              <a:gd name="connsiteX3" fmla="*/ 2371460 w 7156079"/>
              <a:gd name="connsiteY3" fmla="*/ 70804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35152 h 2733472"/>
              <a:gd name="connsiteX1" fmla="*/ 1183297 w 7156079"/>
              <a:gd name="connsiteY1" fmla="*/ 1344488 h 2733472"/>
              <a:gd name="connsiteX2" fmla="*/ 2372162 w 7156079"/>
              <a:gd name="connsiteY2" fmla="*/ 2026110 h 2733472"/>
              <a:gd name="connsiteX3" fmla="*/ 2371460 w 7156079"/>
              <a:gd name="connsiteY3" fmla="*/ 680234 h 2733472"/>
              <a:gd name="connsiteX4" fmla="*/ 3573527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7 h 2761287"/>
              <a:gd name="connsiteX1" fmla="*/ 1183297 w 7156079"/>
              <a:gd name="connsiteY1" fmla="*/ 1372303 h 2761287"/>
              <a:gd name="connsiteX2" fmla="*/ 2372162 w 7156079"/>
              <a:gd name="connsiteY2" fmla="*/ 2053925 h 2761287"/>
              <a:gd name="connsiteX3" fmla="*/ 2371460 w 7156079"/>
              <a:gd name="connsiteY3" fmla="*/ 708049 h 2761287"/>
              <a:gd name="connsiteX4" fmla="*/ 3563096 w 7156079"/>
              <a:gd name="connsiteY4" fmla="*/ 0 h 2761287"/>
              <a:gd name="connsiteX5" fmla="*/ 4758212 w 7156079"/>
              <a:gd name="connsiteY5" fmla="*/ 708751 h 2761287"/>
              <a:gd name="connsiteX6" fmla="*/ 4753348 w 7156079"/>
              <a:gd name="connsiteY6" fmla="*/ 2080351 h 2761287"/>
              <a:gd name="connsiteX7" fmla="*/ 5954714 w 7156079"/>
              <a:gd name="connsiteY7" fmla="*/ 2761287 h 2761287"/>
              <a:gd name="connsiteX8" fmla="*/ 7156079 w 7156079"/>
              <a:gd name="connsiteY8" fmla="*/ 2080351 h 2761287"/>
              <a:gd name="connsiteX0" fmla="*/ 0 w 7156079"/>
              <a:gd name="connsiteY0" fmla="*/ 2045583 h 2743903"/>
              <a:gd name="connsiteX1" fmla="*/ 1183297 w 7156079"/>
              <a:gd name="connsiteY1" fmla="*/ 1354919 h 2743903"/>
              <a:gd name="connsiteX2" fmla="*/ 2372162 w 7156079"/>
              <a:gd name="connsiteY2" fmla="*/ 2036541 h 2743903"/>
              <a:gd name="connsiteX3" fmla="*/ 2371460 w 7156079"/>
              <a:gd name="connsiteY3" fmla="*/ 690665 h 2743903"/>
              <a:gd name="connsiteX4" fmla="*/ 3563096 w 7156079"/>
              <a:gd name="connsiteY4" fmla="*/ 0 h 2743903"/>
              <a:gd name="connsiteX5" fmla="*/ 4758212 w 7156079"/>
              <a:gd name="connsiteY5" fmla="*/ 691367 h 2743903"/>
              <a:gd name="connsiteX6" fmla="*/ 4753348 w 7156079"/>
              <a:gd name="connsiteY6" fmla="*/ 2062967 h 2743903"/>
              <a:gd name="connsiteX7" fmla="*/ 5954714 w 7156079"/>
              <a:gd name="connsiteY7" fmla="*/ 2743903 h 2743903"/>
              <a:gd name="connsiteX8" fmla="*/ 7156079 w 7156079"/>
              <a:gd name="connsiteY8" fmla="*/ 2062967 h 2743903"/>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8212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42917 w 7156079"/>
              <a:gd name="connsiteY6" fmla="*/ 2062967 h 2750857"/>
              <a:gd name="connsiteX7" fmla="*/ 5954714 w 7156079"/>
              <a:gd name="connsiteY7" fmla="*/ 2750857 h 2750857"/>
              <a:gd name="connsiteX8" fmla="*/ 7156079 w 7156079"/>
              <a:gd name="connsiteY8" fmla="*/ 2069921 h 2750857"/>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62967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60301 w 7156079"/>
              <a:gd name="connsiteY6" fmla="*/ 2052536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52536 h 2736950"/>
              <a:gd name="connsiteX7" fmla="*/ 5954714 w 7156079"/>
              <a:gd name="connsiteY7" fmla="*/ 2736950 h 2736950"/>
              <a:gd name="connsiteX8" fmla="*/ 7156079 w 7156079"/>
              <a:gd name="connsiteY8" fmla="*/ 2069921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6014 h 2736950"/>
              <a:gd name="connsiteX0" fmla="*/ 0 w 7124788"/>
              <a:gd name="connsiteY0" fmla="*/ 2052537 h 2736950"/>
              <a:gd name="connsiteX1" fmla="*/ 1183297 w 7124788"/>
              <a:gd name="connsiteY1" fmla="*/ 1361873 h 2736950"/>
              <a:gd name="connsiteX2" fmla="*/ 2372162 w 7124788"/>
              <a:gd name="connsiteY2" fmla="*/ 2043495 h 2736950"/>
              <a:gd name="connsiteX3" fmla="*/ 2371460 w 7124788"/>
              <a:gd name="connsiteY3" fmla="*/ 697619 h 2736950"/>
              <a:gd name="connsiteX4" fmla="*/ 3559620 w 7124788"/>
              <a:gd name="connsiteY4" fmla="*/ 0 h 2736950"/>
              <a:gd name="connsiteX5" fmla="*/ 4751259 w 7124788"/>
              <a:gd name="connsiteY5" fmla="*/ 698321 h 2736950"/>
              <a:gd name="connsiteX6" fmla="*/ 4742917 w 7124788"/>
              <a:gd name="connsiteY6" fmla="*/ 2052536 h 2736950"/>
              <a:gd name="connsiteX7" fmla="*/ 5954714 w 7124788"/>
              <a:gd name="connsiteY7" fmla="*/ 2736950 h 2736950"/>
              <a:gd name="connsiteX8" fmla="*/ 7124788 w 7124788"/>
              <a:gd name="connsiteY8" fmla="*/ 2045583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52537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67128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59537"/>
              <a:gd name="connsiteY0" fmla="*/ 2062264 h 2736950"/>
              <a:gd name="connsiteX1" fmla="*/ 1207616 w 7159537"/>
              <a:gd name="connsiteY1" fmla="*/ 1361873 h 2736950"/>
              <a:gd name="connsiteX2" fmla="*/ 2400389 w 7159537"/>
              <a:gd name="connsiteY2" fmla="*/ 2055218 h 2736950"/>
              <a:gd name="connsiteX3" fmla="*/ 2395779 w 7159537"/>
              <a:gd name="connsiteY3" fmla="*/ 697619 h 2736950"/>
              <a:gd name="connsiteX4" fmla="*/ 3583939 w 7159537"/>
              <a:gd name="connsiteY4" fmla="*/ 0 h 2736950"/>
              <a:gd name="connsiteX5" fmla="*/ 4775578 w 7159537"/>
              <a:gd name="connsiteY5" fmla="*/ 698321 h 2736950"/>
              <a:gd name="connsiteX6" fmla="*/ 4767236 w 7159537"/>
              <a:gd name="connsiteY6" fmla="*/ 2052536 h 2736950"/>
              <a:gd name="connsiteX7" fmla="*/ 5979033 w 7159537"/>
              <a:gd name="connsiteY7" fmla="*/ 2736950 h 2736950"/>
              <a:gd name="connsiteX8" fmla="*/ 7159537 w 7159537"/>
              <a:gd name="connsiteY8" fmla="*/ 2052536 h 2736950"/>
              <a:gd name="connsiteX0" fmla="*/ 0 w 7149809"/>
              <a:gd name="connsiteY0" fmla="*/ 2071991 h 2736950"/>
              <a:gd name="connsiteX1" fmla="*/ 1197888 w 7149809"/>
              <a:gd name="connsiteY1" fmla="*/ 1361873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22208 w 7149809"/>
              <a:gd name="connsiteY1" fmla="*/ 1357009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582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47456 h 2736950"/>
              <a:gd name="connsiteX7" fmla="*/ 5969305 w 7149809"/>
              <a:gd name="connsiteY7" fmla="*/ 2736950 h 2736950"/>
              <a:gd name="connsiteX8" fmla="*/ 7149809 w 7149809"/>
              <a:gd name="connsiteY8" fmla="*/ 2052536 h 2736950"/>
              <a:gd name="connsiteX0" fmla="*/ 0 w 7152768"/>
              <a:gd name="connsiteY0" fmla="*/ 2063113 h 2736950"/>
              <a:gd name="connsiteX1" fmla="*/ 1197659 w 7152768"/>
              <a:gd name="connsiteY1" fmla="*/ 1371385 h 2736950"/>
              <a:gd name="connsiteX2" fmla="*/ 2393620 w 7152768"/>
              <a:gd name="connsiteY2" fmla="*/ 2055218 h 2736950"/>
              <a:gd name="connsiteX3" fmla="*/ 2389010 w 7152768"/>
              <a:gd name="connsiteY3" fmla="*/ 697619 h 2736950"/>
              <a:gd name="connsiteX4" fmla="*/ 3577170 w 7152768"/>
              <a:gd name="connsiteY4" fmla="*/ 0 h 2736950"/>
              <a:gd name="connsiteX5" fmla="*/ 4773889 w 7152768"/>
              <a:gd name="connsiteY5" fmla="*/ 698321 h 2736950"/>
              <a:gd name="connsiteX6" fmla="*/ 4760467 w 7152768"/>
              <a:gd name="connsiteY6" fmla="*/ 2047456 h 2736950"/>
              <a:gd name="connsiteX7" fmla="*/ 5972264 w 7152768"/>
              <a:gd name="connsiteY7" fmla="*/ 2736950 h 2736950"/>
              <a:gd name="connsiteX8" fmla="*/ 7152768 w 7152768"/>
              <a:gd name="connsiteY8" fmla="*/ 2052536 h 2736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52768" h="2736950">
                <a:moveTo>
                  <a:pt x="0" y="2063113"/>
                </a:moveTo>
                <a:cubicBezTo>
                  <a:pt x="405781" y="1831271"/>
                  <a:pt x="752967" y="1616359"/>
                  <a:pt x="1197659" y="1371385"/>
                </a:cubicBezTo>
                <a:lnTo>
                  <a:pt x="2393620" y="2055218"/>
                </a:lnTo>
                <a:cubicBezTo>
                  <a:pt x="2396863" y="1599639"/>
                  <a:pt x="2385767" y="1153198"/>
                  <a:pt x="2389010" y="697619"/>
                </a:cubicBezTo>
                <a:lnTo>
                  <a:pt x="3577170" y="0"/>
                </a:lnTo>
                <a:lnTo>
                  <a:pt x="4773889" y="698321"/>
                </a:lnTo>
                <a:cubicBezTo>
                  <a:pt x="4772268" y="1155521"/>
                  <a:pt x="4762088" y="1590256"/>
                  <a:pt x="4760467" y="2047456"/>
                </a:cubicBezTo>
                <a:lnTo>
                  <a:pt x="5972264" y="2736950"/>
                </a:lnTo>
                <a:lnTo>
                  <a:pt x="7152768" y="2052536"/>
                </a:lnTo>
              </a:path>
            </a:pathLst>
          </a:custGeom>
          <a:noFill/>
          <a:ln w="38100" cap="flat" cmpd="sng" algn="ctr">
            <a:solidFill>
              <a:schemeClr val="accent6">
                <a:lumMod val="10000"/>
                <a:lumOff val="90000"/>
              </a:schemeClr>
            </a:solidFill>
            <a:prstDash val="solid"/>
            <a:miter lim="800000"/>
          </a:ln>
          <a:effectLst/>
        </p:spPr>
        <p:txBody>
          <a:bodyPr rtlCol="0" anchor="ctr">
            <a:noAutofit/>
          </a:bodyPr>
          <a:lstStyle>
            <a:defPPr>
              <a:defRPr lang="es-ES"/>
            </a:defPPr>
          </a:lstStyle>
          <a:p>
            <a:pPr marL="0" marR="0" lvl="0" indent="0" algn="ctr" defTabSz="914400" rtl="0" eaLnBrk="1" fontAlgn="auto" latinLnBrk="0" hangingPunct="1">
              <a:lnSpc>
                <a:spcPct val="100000"/>
              </a:lnSpc>
              <a:spcBef>
                <a:spcPts val="0"/>
              </a:spcBef>
              <a:spcAft>
                <a:spcPts val="0"/>
              </a:spcAft>
              <a:buClrTx/>
              <a:buSzTx/>
              <a:buFontTx/>
              <a:buNone/>
              <a:tabLst/>
              <a:defRPr lang="es-ES"/>
            </a:pPr>
            <a:endParaRPr kumimoji="0" lang="es-E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2" name="Forma libre: Forma 31">
            <a:extLst>
              <a:ext uri="{FF2B5EF4-FFF2-40B4-BE49-F238E27FC236}">
                <a16:creationId xmlns:a16="http://schemas.microsoft.com/office/drawing/2014/main" id="{274DD645-8640-45D5-9B60-F31EC01D3CC0}"/>
              </a:ext>
            </a:extLst>
          </p:cNvPr>
          <p:cNvSpPr/>
          <p:nvPr userDrawn="1"/>
        </p:nvSpPr>
        <p:spPr>
          <a:xfrm>
            <a:off x="8440979" y="1677475"/>
            <a:ext cx="2373549" cy="2062264"/>
          </a:xfrm>
          <a:custGeom>
            <a:avLst/>
            <a:gdLst>
              <a:gd name="connsiteX0" fmla="*/ 2373549 w 2373549"/>
              <a:gd name="connsiteY0" fmla="*/ 680936 h 2062264"/>
              <a:gd name="connsiteX1" fmla="*/ 1186774 w 2373549"/>
              <a:gd name="connsiteY1" fmla="*/ 0 h 2062264"/>
              <a:gd name="connsiteX2" fmla="*/ 0 w 2373549"/>
              <a:gd name="connsiteY2" fmla="*/ 690664 h 2062264"/>
              <a:gd name="connsiteX3" fmla="*/ 0 w 2373549"/>
              <a:gd name="connsiteY3" fmla="*/ 2062264 h 2062264"/>
            </a:gdLst>
            <a:ahLst/>
            <a:cxnLst>
              <a:cxn ang="0">
                <a:pos x="connsiteX0" y="connsiteY0"/>
              </a:cxn>
              <a:cxn ang="0">
                <a:pos x="connsiteX1" y="connsiteY1"/>
              </a:cxn>
              <a:cxn ang="0">
                <a:pos x="connsiteX2" y="connsiteY2"/>
              </a:cxn>
              <a:cxn ang="0">
                <a:pos x="connsiteX3" y="connsiteY3"/>
              </a:cxn>
            </a:cxnLst>
            <a:rect l="l" t="t" r="r" b="b"/>
            <a:pathLst>
              <a:path w="2373549" h="2062264">
                <a:moveTo>
                  <a:pt x="2373549" y="680936"/>
                </a:moveTo>
                <a:lnTo>
                  <a:pt x="1186774" y="0"/>
                </a:lnTo>
                <a:lnTo>
                  <a:pt x="0" y="690664"/>
                </a:lnTo>
                <a:lnTo>
                  <a:pt x="0" y="2062264"/>
                </a:lnTo>
              </a:path>
            </a:pathLst>
          </a:custGeom>
          <a:noFill/>
          <a:ln w="38100" cap="flat" cmpd="sng" algn="ctr">
            <a:solidFill>
              <a:schemeClr val="accent6">
                <a:lumMod val="10000"/>
                <a:lumOff val="90000"/>
              </a:schemeClr>
            </a:solidFill>
            <a:prstDash val="solid"/>
            <a:miter lim="800000"/>
          </a:ln>
          <a:effectLst/>
        </p:spPr>
        <p:txBody>
          <a:bodyPr rtlCol="0" anchor="ctr">
            <a:noAutofit/>
          </a:bodyPr>
          <a:lstStyle>
            <a:defPPr>
              <a:defRPr lang="es-ES"/>
            </a:defPPr>
          </a:lstStyle>
          <a:p>
            <a:pPr marL="0" marR="0" lvl="0" indent="0" algn="ctr" defTabSz="914400" rtl="0" eaLnBrk="1" fontAlgn="auto" latinLnBrk="0" hangingPunct="1">
              <a:lnSpc>
                <a:spcPct val="100000"/>
              </a:lnSpc>
              <a:spcBef>
                <a:spcPts val="0"/>
              </a:spcBef>
              <a:spcAft>
                <a:spcPts val="0"/>
              </a:spcAft>
              <a:buClrTx/>
              <a:buSzTx/>
              <a:buFontTx/>
              <a:buNone/>
              <a:tabLst/>
              <a:defRPr lang="es-ES"/>
            </a:pPr>
            <a:endParaRPr kumimoji="0" lang="es-E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3" name="Forma libre: Forma 34">
            <a:extLst>
              <a:ext uri="{FF2B5EF4-FFF2-40B4-BE49-F238E27FC236}">
                <a16:creationId xmlns:a16="http://schemas.microsoft.com/office/drawing/2014/main" id="{71C09F09-7119-47FD-8E60-E4A92C9A3119}"/>
              </a:ext>
            </a:extLst>
          </p:cNvPr>
          <p:cNvSpPr/>
          <p:nvPr userDrawn="1"/>
        </p:nvSpPr>
        <p:spPr>
          <a:xfrm flipH="1">
            <a:off x="10715501" y="2243467"/>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defPPr>
              <a:defRPr lang="es-ES"/>
            </a:defPPr>
          </a:lstStyle>
          <a:p>
            <a:pPr marL="0" marR="0" lvl="0" indent="0" algn="ctr" defTabSz="914400" rtl="0" eaLnBrk="1" fontAlgn="auto" latinLnBrk="0" hangingPunct="1">
              <a:lnSpc>
                <a:spcPct val="100000"/>
              </a:lnSpc>
              <a:spcBef>
                <a:spcPts val="0"/>
              </a:spcBef>
              <a:spcAft>
                <a:spcPts val="0"/>
              </a:spcAft>
              <a:buClrTx/>
              <a:buSzTx/>
              <a:buFontTx/>
              <a:buNone/>
              <a:tabLst/>
              <a:defRPr lang="es-ES"/>
            </a:pPr>
            <a:endParaRPr kumimoji="0" lang="es-E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4" name="Forma libre: Forma 45">
            <a:extLst>
              <a:ext uri="{FF2B5EF4-FFF2-40B4-BE49-F238E27FC236}">
                <a16:creationId xmlns:a16="http://schemas.microsoft.com/office/drawing/2014/main" id="{E99BCE04-19B9-4541-925F-AC59CF760E7F}"/>
              </a:ext>
            </a:extLst>
          </p:cNvPr>
          <p:cNvSpPr/>
          <p:nvPr userDrawn="1"/>
        </p:nvSpPr>
        <p:spPr>
          <a:xfrm flipH="1">
            <a:off x="9534557" y="1571099"/>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defPPr>
              <a:defRPr lang="es-ES"/>
            </a:defPPr>
          </a:lstStyle>
          <a:p>
            <a:pPr marL="0" marR="0" lvl="0" indent="0" algn="ctr" defTabSz="914400" rtl="0" eaLnBrk="1" fontAlgn="auto" latinLnBrk="0" hangingPunct="1">
              <a:lnSpc>
                <a:spcPct val="100000"/>
              </a:lnSpc>
              <a:spcBef>
                <a:spcPts val="0"/>
              </a:spcBef>
              <a:spcAft>
                <a:spcPts val="0"/>
              </a:spcAft>
              <a:buClrTx/>
              <a:buSzTx/>
              <a:buFontTx/>
              <a:buNone/>
              <a:tabLst/>
              <a:defRPr lang="es-ES"/>
            </a:pPr>
            <a:endParaRPr kumimoji="0" lang="es-E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5" name="Forma libre: Forma 46">
            <a:extLst>
              <a:ext uri="{FF2B5EF4-FFF2-40B4-BE49-F238E27FC236}">
                <a16:creationId xmlns:a16="http://schemas.microsoft.com/office/drawing/2014/main" id="{F2B610BB-26F6-44A5-B7DB-CEEDCAE916ED}"/>
              </a:ext>
            </a:extLst>
          </p:cNvPr>
          <p:cNvSpPr/>
          <p:nvPr userDrawn="1"/>
        </p:nvSpPr>
        <p:spPr>
          <a:xfrm flipH="1">
            <a:off x="8328171" y="2258376"/>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defPPr>
              <a:defRPr lang="es-ES"/>
            </a:defPPr>
          </a:lstStyle>
          <a:p>
            <a:pPr marL="0" marR="0" lvl="0" indent="0" algn="ctr" defTabSz="914400" rtl="0" eaLnBrk="1" fontAlgn="auto" latinLnBrk="0" hangingPunct="1">
              <a:lnSpc>
                <a:spcPct val="100000"/>
              </a:lnSpc>
              <a:spcBef>
                <a:spcPts val="0"/>
              </a:spcBef>
              <a:spcAft>
                <a:spcPts val="0"/>
              </a:spcAft>
              <a:buClrTx/>
              <a:buSzTx/>
              <a:buFontTx/>
              <a:buNone/>
              <a:tabLst/>
              <a:defRPr lang="es-ES"/>
            </a:pPr>
            <a:endParaRPr kumimoji="0" lang="es-E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6" name="Forma libre: Forma 47">
            <a:extLst>
              <a:ext uri="{FF2B5EF4-FFF2-40B4-BE49-F238E27FC236}">
                <a16:creationId xmlns:a16="http://schemas.microsoft.com/office/drawing/2014/main" id="{C979636C-DE09-47B7-8972-BAE28DFA91DF}"/>
              </a:ext>
            </a:extLst>
          </p:cNvPr>
          <p:cNvSpPr/>
          <p:nvPr userDrawn="1"/>
        </p:nvSpPr>
        <p:spPr>
          <a:xfrm flipH="1">
            <a:off x="8333460" y="361085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defPPr>
              <a:defRPr lang="es-ES"/>
            </a:defPPr>
          </a:lstStyle>
          <a:p>
            <a:pPr marL="0" marR="0" lvl="0" indent="0" algn="ctr" defTabSz="914400" rtl="0" eaLnBrk="1" fontAlgn="auto" latinLnBrk="0" hangingPunct="1">
              <a:lnSpc>
                <a:spcPct val="100000"/>
              </a:lnSpc>
              <a:spcBef>
                <a:spcPts val="0"/>
              </a:spcBef>
              <a:spcAft>
                <a:spcPts val="0"/>
              </a:spcAft>
              <a:buClrTx/>
              <a:buSzTx/>
              <a:buFontTx/>
              <a:buNone/>
              <a:tabLst/>
              <a:defRPr lang="es-ES"/>
            </a:pPr>
            <a:endParaRPr kumimoji="0" lang="es-E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7" name="Forma libre: Forma 48">
            <a:extLst>
              <a:ext uri="{FF2B5EF4-FFF2-40B4-BE49-F238E27FC236}">
                <a16:creationId xmlns:a16="http://schemas.microsoft.com/office/drawing/2014/main" id="{01B12467-C508-4D89-94B3-6D23C6199703}"/>
              </a:ext>
            </a:extLst>
          </p:cNvPr>
          <p:cNvSpPr/>
          <p:nvPr userDrawn="1"/>
        </p:nvSpPr>
        <p:spPr>
          <a:xfrm flipH="1">
            <a:off x="7146016" y="429086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defPPr>
              <a:defRPr lang="es-ES"/>
            </a:defPPr>
          </a:lstStyle>
          <a:p>
            <a:pPr marL="0" marR="0" lvl="0" indent="0" algn="ctr" defTabSz="914400" rtl="0" eaLnBrk="1" fontAlgn="auto" latinLnBrk="0" hangingPunct="1">
              <a:lnSpc>
                <a:spcPct val="100000"/>
              </a:lnSpc>
              <a:spcBef>
                <a:spcPts val="0"/>
              </a:spcBef>
              <a:spcAft>
                <a:spcPts val="0"/>
              </a:spcAft>
              <a:buClrTx/>
              <a:buSzTx/>
              <a:buFontTx/>
              <a:buNone/>
              <a:tabLst/>
              <a:defRPr lang="es-ES"/>
            </a:pPr>
            <a:endParaRPr kumimoji="0" lang="es-E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8" name="Forma libre: Forma 49">
            <a:extLst>
              <a:ext uri="{FF2B5EF4-FFF2-40B4-BE49-F238E27FC236}">
                <a16:creationId xmlns:a16="http://schemas.microsoft.com/office/drawing/2014/main" id="{9EA72422-90A8-454F-8133-112CD2B85BEA}"/>
              </a:ext>
            </a:extLst>
          </p:cNvPr>
          <p:cNvSpPr/>
          <p:nvPr userDrawn="1"/>
        </p:nvSpPr>
        <p:spPr>
          <a:xfrm flipH="1">
            <a:off x="5937847"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defPPr>
              <a:defRPr lang="es-ES"/>
            </a:defPPr>
          </a:lstStyle>
          <a:p>
            <a:pPr marL="0" marR="0" lvl="0" indent="0" algn="ctr" defTabSz="914400" rtl="0" eaLnBrk="1" fontAlgn="auto" latinLnBrk="0" hangingPunct="1">
              <a:lnSpc>
                <a:spcPct val="100000"/>
              </a:lnSpc>
              <a:spcBef>
                <a:spcPts val="0"/>
              </a:spcBef>
              <a:spcAft>
                <a:spcPts val="0"/>
              </a:spcAft>
              <a:buClrTx/>
              <a:buSzTx/>
              <a:buFontTx/>
              <a:buNone/>
              <a:tabLst/>
              <a:defRPr lang="es-ES"/>
            </a:pPr>
            <a:endParaRPr kumimoji="0" lang="es-E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9" name="Forma libre: Forma 50">
            <a:extLst>
              <a:ext uri="{FF2B5EF4-FFF2-40B4-BE49-F238E27FC236}">
                <a16:creationId xmlns:a16="http://schemas.microsoft.com/office/drawing/2014/main" id="{3C67727D-D0D9-4CA6-99EE-0B89D465A706}"/>
              </a:ext>
            </a:extLst>
          </p:cNvPr>
          <p:cNvSpPr/>
          <p:nvPr userDrawn="1"/>
        </p:nvSpPr>
        <p:spPr>
          <a:xfrm flipH="1">
            <a:off x="5951993" y="225130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defPPr>
              <a:defRPr lang="es-ES"/>
            </a:defPPr>
          </a:lstStyle>
          <a:p>
            <a:pPr marL="0" marR="0" lvl="0" indent="0" algn="ctr" defTabSz="914400" rtl="0" eaLnBrk="1" fontAlgn="auto" latinLnBrk="0" hangingPunct="1">
              <a:lnSpc>
                <a:spcPct val="100000"/>
              </a:lnSpc>
              <a:spcBef>
                <a:spcPts val="0"/>
              </a:spcBef>
              <a:spcAft>
                <a:spcPts val="0"/>
              </a:spcAft>
              <a:buClrTx/>
              <a:buSzTx/>
              <a:buFontTx/>
              <a:buNone/>
              <a:tabLst/>
              <a:defRPr lang="es-ES"/>
            </a:pPr>
            <a:endParaRPr kumimoji="0" lang="es-E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0" name="Forma libre: Forma 51">
            <a:extLst>
              <a:ext uri="{FF2B5EF4-FFF2-40B4-BE49-F238E27FC236}">
                <a16:creationId xmlns:a16="http://schemas.microsoft.com/office/drawing/2014/main" id="{C88A67D0-B01F-4CC8-B248-2CF85911F456}"/>
              </a:ext>
            </a:extLst>
          </p:cNvPr>
          <p:cNvSpPr/>
          <p:nvPr userDrawn="1"/>
        </p:nvSpPr>
        <p:spPr>
          <a:xfrm flipH="1">
            <a:off x="4778156" y="1565771"/>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defPPr>
              <a:defRPr lang="es-ES"/>
            </a:defPPr>
          </a:lstStyle>
          <a:p>
            <a:pPr marL="0" marR="0" lvl="0" indent="0" algn="ctr" defTabSz="914400" rtl="0" eaLnBrk="1" fontAlgn="auto" latinLnBrk="0" hangingPunct="1">
              <a:lnSpc>
                <a:spcPct val="100000"/>
              </a:lnSpc>
              <a:spcBef>
                <a:spcPts val="0"/>
              </a:spcBef>
              <a:spcAft>
                <a:spcPts val="0"/>
              </a:spcAft>
              <a:buClrTx/>
              <a:buSzTx/>
              <a:buFontTx/>
              <a:buNone/>
              <a:tabLst/>
              <a:defRPr lang="es-ES"/>
            </a:pPr>
            <a:endParaRPr kumimoji="0" lang="es-E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1" name="Forma libre: Forma 52">
            <a:extLst>
              <a:ext uri="{FF2B5EF4-FFF2-40B4-BE49-F238E27FC236}">
                <a16:creationId xmlns:a16="http://schemas.microsoft.com/office/drawing/2014/main" id="{DBF6CA39-E979-4287-833E-20A9B455F7D6}"/>
              </a:ext>
            </a:extLst>
          </p:cNvPr>
          <p:cNvSpPr/>
          <p:nvPr userDrawn="1"/>
        </p:nvSpPr>
        <p:spPr>
          <a:xfrm flipH="1">
            <a:off x="3565843" y="2247823"/>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defPPr>
              <a:defRPr lang="es-ES"/>
            </a:defPPr>
          </a:lstStyle>
          <a:p>
            <a:pPr marL="0" marR="0" lvl="0" indent="0" algn="ctr" defTabSz="914400" rtl="0" eaLnBrk="1" fontAlgn="auto" latinLnBrk="0" hangingPunct="1">
              <a:lnSpc>
                <a:spcPct val="100000"/>
              </a:lnSpc>
              <a:spcBef>
                <a:spcPts val="0"/>
              </a:spcBef>
              <a:spcAft>
                <a:spcPts val="0"/>
              </a:spcAft>
              <a:buClrTx/>
              <a:buSzTx/>
              <a:buFontTx/>
              <a:buNone/>
              <a:tabLst/>
              <a:defRPr lang="es-ES"/>
            </a:pPr>
            <a:endParaRPr kumimoji="0" lang="es-E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2" name="Forma libre: Forma 53">
            <a:extLst>
              <a:ext uri="{FF2B5EF4-FFF2-40B4-BE49-F238E27FC236}">
                <a16:creationId xmlns:a16="http://schemas.microsoft.com/office/drawing/2014/main" id="{9EAA4E60-7510-4920-A426-5630491CFAC2}"/>
              </a:ext>
            </a:extLst>
          </p:cNvPr>
          <p:cNvSpPr/>
          <p:nvPr userDrawn="1"/>
        </p:nvSpPr>
        <p:spPr>
          <a:xfrm flipH="1">
            <a:off x="3565952"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defPPr>
              <a:defRPr lang="es-ES"/>
            </a:defPPr>
          </a:lstStyle>
          <a:p>
            <a:pPr marL="0" marR="0" lvl="0" indent="0" algn="ctr" defTabSz="914400" rtl="0" eaLnBrk="1" fontAlgn="auto" latinLnBrk="0" hangingPunct="1">
              <a:lnSpc>
                <a:spcPct val="100000"/>
              </a:lnSpc>
              <a:spcBef>
                <a:spcPts val="0"/>
              </a:spcBef>
              <a:spcAft>
                <a:spcPts val="0"/>
              </a:spcAft>
              <a:buClrTx/>
              <a:buSzTx/>
              <a:buFontTx/>
              <a:buNone/>
              <a:tabLst/>
              <a:defRPr lang="es-ES"/>
            </a:pPr>
            <a:endParaRPr kumimoji="0" lang="es-E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3" name="Forma libre: Forma 54">
            <a:extLst>
              <a:ext uri="{FF2B5EF4-FFF2-40B4-BE49-F238E27FC236}">
                <a16:creationId xmlns:a16="http://schemas.microsoft.com/office/drawing/2014/main" id="{322F7ECD-1942-42EE-B5E0-FC1E0206BFFD}"/>
              </a:ext>
            </a:extLst>
          </p:cNvPr>
          <p:cNvSpPr/>
          <p:nvPr userDrawn="1"/>
        </p:nvSpPr>
        <p:spPr>
          <a:xfrm flipH="1">
            <a:off x="2386318" y="296278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defPPr>
              <a:defRPr lang="es-ES"/>
            </a:defPPr>
          </a:lstStyle>
          <a:p>
            <a:pPr marL="0" marR="0" lvl="0" indent="0" algn="ctr" defTabSz="914400" rtl="0" eaLnBrk="1" fontAlgn="auto" latinLnBrk="0" hangingPunct="1">
              <a:lnSpc>
                <a:spcPct val="100000"/>
              </a:lnSpc>
              <a:spcBef>
                <a:spcPts val="0"/>
              </a:spcBef>
              <a:spcAft>
                <a:spcPts val="0"/>
              </a:spcAft>
              <a:buClrTx/>
              <a:buSzTx/>
              <a:buFontTx/>
              <a:buNone/>
              <a:tabLst/>
              <a:defRPr lang="es-ES"/>
            </a:pPr>
            <a:endParaRPr kumimoji="0" lang="es-E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4" name="Forma libre: Forma 55">
            <a:extLst>
              <a:ext uri="{FF2B5EF4-FFF2-40B4-BE49-F238E27FC236}">
                <a16:creationId xmlns:a16="http://schemas.microsoft.com/office/drawing/2014/main" id="{2465D6BD-72DA-4C13-97C2-7CF8D7F2F0C4}"/>
              </a:ext>
            </a:extLst>
          </p:cNvPr>
          <p:cNvSpPr/>
          <p:nvPr userDrawn="1"/>
        </p:nvSpPr>
        <p:spPr>
          <a:xfrm flipH="1">
            <a:off x="1190302" y="361221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defPPr>
              <a:defRPr lang="es-ES"/>
            </a:defPPr>
          </a:lstStyle>
          <a:p>
            <a:pPr marL="0" marR="0" lvl="0" indent="0" algn="ctr" defTabSz="914400" rtl="0" eaLnBrk="1" fontAlgn="auto" latinLnBrk="0" hangingPunct="1">
              <a:lnSpc>
                <a:spcPct val="100000"/>
              </a:lnSpc>
              <a:spcBef>
                <a:spcPts val="0"/>
              </a:spcBef>
              <a:spcAft>
                <a:spcPts val="0"/>
              </a:spcAft>
              <a:buClrTx/>
              <a:buSzTx/>
              <a:buFontTx/>
              <a:buNone/>
              <a:tabLst/>
              <a:defRPr lang="es-ES"/>
            </a:pPr>
            <a:endParaRPr kumimoji="0" lang="es-E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5" name="Marcador de posición del contenido 47" descr="Haga clic en el icono para agregar una imagen">
            <a:extLst>
              <a:ext uri="{FF2B5EF4-FFF2-40B4-BE49-F238E27FC236}">
                <a16:creationId xmlns:a16="http://schemas.microsoft.com/office/drawing/2014/main" id="{E7C6BEEA-1766-44A1-A28D-2E817DBF2267}"/>
              </a:ext>
            </a:extLst>
          </p:cNvPr>
          <p:cNvSpPr>
            <a:spLocks noGrp="1"/>
          </p:cNvSpPr>
          <p:nvPr>
            <p:ph type="body" sz="quarter" idx="27" hasCustomPrompt="1"/>
          </p:nvPr>
        </p:nvSpPr>
        <p:spPr>
          <a:xfrm>
            <a:off x="1507136" y="3865003"/>
            <a:ext cx="1877575" cy="506399"/>
          </a:xfrm>
          <a:prstGeom prst="rect">
            <a:avLst/>
          </a:prstGeom>
        </p:spPr>
        <p:txBody>
          <a:bodyPr rtlCol="0" anchor="b">
            <a:noAutofit/>
          </a:bodyPr>
          <a:lstStyle>
            <a:lvl1pPr marL="0" indent="0" algn="ctr">
              <a:lnSpc>
                <a:spcPct val="100000"/>
              </a:lnSpc>
              <a:buNone/>
              <a:defRPr lang="es-ES" sz="1800" b="1">
                <a:solidFill>
                  <a:schemeClr val="accent6"/>
                </a:solidFill>
              </a:defRPr>
            </a:lvl1pPr>
            <a:lvl2pPr>
              <a:defRPr lang="es-ES" sz="1000"/>
            </a:lvl2pPr>
            <a:lvl3pPr>
              <a:defRPr lang="es-ES" sz="900"/>
            </a:lvl3pPr>
            <a:lvl4pPr>
              <a:defRPr lang="es-ES" sz="800"/>
            </a:lvl4pPr>
            <a:lvl5pPr>
              <a:defRPr lang="es-ES" sz="800"/>
            </a:lvl5pPr>
          </a:lstStyle>
          <a:p>
            <a:pPr lvl="0" rtl="0"/>
            <a:r>
              <a:rPr lang="es-ES"/>
              <a:t>Haga clic para modificar el estilo de título del patrón </a:t>
            </a:r>
          </a:p>
        </p:txBody>
      </p:sp>
      <p:sp>
        <p:nvSpPr>
          <p:cNvPr id="86" name="Marcador de posición del contenido 47">
            <a:extLst>
              <a:ext uri="{FF2B5EF4-FFF2-40B4-BE49-F238E27FC236}">
                <a16:creationId xmlns:a16="http://schemas.microsoft.com/office/drawing/2014/main" id="{597D4D7A-8D7E-492C-8795-D491CF53B5FA}"/>
              </a:ext>
            </a:extLst>
          </p:cNvPr>
          <p:cNvSpPr>
            <a:spLocks noGrp="1"/>
          </p:cNvSpPr>
          <p:nvPr>
            <p:ph type="body" sz="quarter" idx="28" hasCustomPrompt="1"/>
          </p:nvPr>
        </p:nvSpPr>
        <p:spPr>
          <a:xfrm>
            <a:off x="1507136" y="4447079"/>
            <a:ext cx="1877575" cy="506399"/>
          </a:xfrm>
          <a:prstGeom prst="rect">
            <a:avLst/>
          </a:prstGeom>
        </p:spPr>
        <p:txBody>
          <a:bodyPr rtlCol="0">
            <a:noAutofit/>
          </a:bodyPr>
          <a:lstStyle>
            <a:lvl1pPr marL="0" indent="0" algn="ctr">
              <a:lnSpc>
                <a:spcPct val="90000"/>
              </a:lnSpc>
              <a:spcBef>
                <a:spcPts val="0"/>
              </a:spcBef>
              <a:buNone/>
              <a:defRPr lang="es-ES" altLang="zh-CN" sz="1400" b="0" kern="1200" dirty="0">
                <a:solidFill>
                  <a:schemeClr val="accent6"/>
                </a:solidFill>
                <a:latin typeface="+mn-lt"/>
                <a:ea typeface="+mj-ea"/>
                <a:cs typeface="+mn-cs"/>
              </a:defRPr>
            </a:lvl1pPr>
            <a:lvl2pPr>
              <a:defRPr lang="es-ES" sz="1000"/>
            </a:lvl2pPr>
            <a:lvl3pPr>
              <a:defRPr lang="es-ES" sz="900"/>
            </a:lvl3pPr>
            <a:lvl4pPr>
              <a:defRPr lang="es-ES" sz="800"/>
            </a:lvl4pPr>
            <a:lvl5pPr>
              <a:defRPr lang="es-ES" sz="800"/>
            </a:lvl5pPr>
          </a:lstStyle>
          <a:p>
            <a:pPr marL="0" lvl="0" indent="0" algn="ctr" defTabSz="914400" rtl="0" eaLnBrk="1" latinLnBrk="0" hangingPunct="1">
              <a:lnSpc>
                <a:spcPct val="100000"/>
              </a:lnSpc>
              <a:spcBef>
                <a:spcPts val="1000"/>
              </a:spcBef>
              <a:buFont typeface="Arial" panose="020B0604020202020204" pitchFamily="34" charset="0"/>
              <a:buNone/>
            </a:pPr>
            <a:r>
              <a:rPr lang="es-ES"/>
              <a:t>Haga clic para modificar los estilos de texto del patrón </a:t>
            </a:r>
          </a:p>
        </p:txBody>
      </p:sp>
      <p:sp>
        <p:nvSpPr>
          <p:cNvPr id="87" name="Marcador de posición del contenido 47" descr="Haga clic en el icono para agregar una imagen">
            <a:extLst>
              <a:ext uri="{FF2B5EF4-FFF2-40B4-BE49-F238E27FC236}">
                <a16:creationId xmlns:a16="http://schemas.microsoft.com/office/drawing/2014/main" id="{A7396594-2DE7-4DB9-B6B4-92F63F06EFCF}"/>
              </a:ext>
            </a:extLst>
          </p:cNvPr>
          <p:cNvSpPr>
            <a:spLocks noGrp="1"/>
          </p:cNvSpPr>
          <p:nvPr>
            <p:ph type="body" sz="quarter" idx="38" hasCustomPrompt="1"/>
          </p:nvPr>
        </p:nvSpPr>
        <p:spPr>
          <a:xfrm>
            <a:off x="3889942" y="2355643"/>
            <a:ext cx="1877575" cy="506399"/>
          </a:xfrm>
          <a:prstGeom prst="rect">
            <a:avLst/>
          </a:prstGeom>
        </p:spPr>
        <p:txBody>
          <a:bodyPr rtlCol="0" anchor="b">
            <a:noAutofit/>
          </a:bodyPr>
          <a:lstStyle>
            <a:lvl1pPr marL="0" indent="0" algn="ctr">
              <a:lnSpc>
                <a:spcPct val="100000"/>
              </a:lnSpc>
              <a:buNone/>
              <a:defRPr lang="es-ES" sz="1800" b="1">
                <a:solidFill>
                  <a:schemeClr val="accent6"/>
                </a:solidFill>
              </a:defRPr>
            </a:lvl1pPr>
            <a:lvl2pPr>
              <a:defRPr lang="es-ES" sz="1000"/>
            </a:lvl2pPr>
            <a:lvl3pPr>
              <a:defRPr lang="es-ES" sz="900"/>
            </a:lvl3pPr>
            <a:lvl4pPr>
              <a:defRPr lang="es-ES" sz="800"/>
            </a:lvl4pPr>
            <a:lvl5pPr>
              <a:defRPr lang="es-ES" sz="800"/>
            </a:lvl5pPr>
          </a:lstStyle>
          <a:p>
            <a:pPr lvl="0" rtl="0"/>
            <a:r>
              <a:rPr lang="es-ES"/>
              <a:t>Haga clic para modificar el estilo de título del patrón </a:t>
            </a:r>
          </a:p>
        </p:txBody>
      </p:sp>
      <p:sp>
        <p:nvSpPr>
          <p:cNvPr id="88" name="Marcador de posición del contenido 47">
            <a:extLst>
              <a:ext uri="{FF2B5EF4-FFF2-40B4-BE49-F238E27FC236}">
                <a16:creationId xmlns:a16="http://schemas.microsoft.com/office/drawing/2014/main" id="{CC680CF7-ED60-4FFF-B04E-B24ECDDD3512}"/>
              </a:ext>
            </a:extLst>
          </p:cNvPr>
          <p:cNvSpPr>
            <a:spLocks noGrp="1"/>
          </p:cNvSpPr>
          <p:nvPr>
            <p:ph type="body" sz="quarter" idx="39" hasCustomPrompt="1"/>
          </p:nvPr>
        </p:nvSpPr>
        <p:spPr>
          <a:xfrm>
            <a:off x="3889942" y="2937719"/>
            <a:ext cx="1877575" cy="506399"/>
          </a:xfrm>
          <a:prstGeom prst="rect">
            <a:avLst/>
          </a:prstGeom>
        </p:spPr>
        <p:txBody>
          <a:bodyPr rtlCol="0">
            <a:noAutofit/>
          </a:bodyPr>
          <a:lstStyle>
            <a:lvl1pPr marL="0" indent="0" algn="ctr">
              <a:lnSpc>
                <a:spcPct val="90000"/>
              </a:lnSpc>
              <a:buNone/>
              <a:defRPr lang="es-ES" altLang="zh-CN" sz="1400" b="0" kern="1200" dirty="0">
                <a:solidFill>
                  <a:schemeClr val="accent6"/>
                </a:solidFill>
                <a:latin typeface="+mn-lt"/>
                <a:ea typeface="+mj-ea"/>
                <a:cs typeface="+mn-cs"/>
              </a:defRPr>
            </a:lvl1pPr>
            <a:lvl2pPr>
              <a:defRPr lang="es-ES" sz="1000"/>
            </a:lvl2pPr>
            <a:lvl3pPr>
              <a:defRPr lang="es-ES" sz="900"/>
            </a:lvl3pPr>
            <a:lvl4pPr>
              <a:defRPr lang="es-ES" sz="800"/>
            </a:lvl4pPr>
            <a:lvl5pPr>
              <a:defRPr lang="es-ES" sz="800"/>
            </a:lvl5pPr>
          </a:lstStyle>
          <a:p>
            <a:pPr marL="0" lvl="0" indent="0" algn="ctr" defTabSz="914400" rtl="0" eaLnBrk="1" latinLnBrk="0" hangingPunct="1">
              <a:lnSpc>
                <a:spcPct val="100000"/>
              </a:lnSpc>
              <a:spcBef>
                <a:spcPts val="1000"/>
              </a:spcBef>
              <a:buFont typeface="Arial" panose="020B0604020202020204" pitchFamily="34" charset="0"/>
              <a:buNone/>
            </a:pPr>
            <a:r>
              <a:rPr lang="es-ES"/>
              <a:t>Haga clic para modificar los estilos de texto del patrón </a:t>
            </a:r>
          </a:p>
        </p:txBody>
      </p:sp>
      <p:sp>
        <p:nvSpPr>
          <p:cNvPr id="89" name="Marcador de posición del contenido 47" descr="Haga clic en el icono para agregar una imagen">
            <a:extLst>
              <a:ext uri="{FF2B5EF4-FFF2-40B4-BE49-F238E27FC236}">
                <a16:creationId xmlns:a16="http://schemas.microsoft.com/office/drawing/2014/main" id="{042E6E66-3835-45DF-80D9-C4AFDF3401FF}"/>
              </a:ext>
            </a:extLst>
          </p:cNvPr>
          <p:cNvSpPr>
            <a:spLocks noGrp="1"/>
          </p:cNvSpPr>
          <p:nvPr>
            <p:ph type="body" sz="quarter" idx="40" hasCustomPrompt="1"/>
          </p:nvPr>
        </p:nvSpPr>
        <p:spPr>
          <a:xfrm>
            <a:off x="5107230" y="4469081"/>
            <a:ext cx="1877575" cy="506399"/>
          </a:xfrm>
          <a:prstGeom prst="rect">
            <a:avLst/>
          </a:prstGeom>
        </p:spPr>
        <p:txBody>
          <a:bodyPr rtlCol="0" anchor="b">
            <a:noAutofit/>
          </a:bodyPr>
          <a:lstStyle>
            <a:lvl1pPr marL="0" indent="0" algn="ctr">
              <a:lnSpc>
                <a:spcPct val="100000"/>
              </a:lnSpc>
              <a:buNone/>
              <a:defRPr lang="es-ES" sz="1800" b="1">
                <a:solidFill>
                  <a:schemeClr val="accent6"/>
                </a:solidFill>
              </a:defRPr>
            </a:lvl1pPr>
            <a:lvl2pPr>
              <a:defRPr lang="es-ES" sz="1000"/>
            </a:lvl2pPr>
            <a:lvl3pPr>
              <a:defRPr lang="es-ES" sz="900"/>
            </a:lvl3pPr>
            <a:lvl4pPr>
              <a:defRPr lang="es-ES" sz="800"/>
            </a:lvl4pPr>
            <a:lvl5pPr>
              <a:defRPr lang="es-ES" sz="800"/>
            </a:lvl5pPr>
          </a:lstStyle>
          <a:p>
            <a:pPr lvl="0" rtl="0"/>
            <a:r>
              <a:rPr lang="es-ES"/>
              <a:t>Haga clic para modificar el estilo de título del patrón </a:t>
            </a:r>
          </a:p>
        </p:txBody>
      </p:sp>
      <p:sp>
        <p:nvSpPr>
          <p:cNvPr id="90" name="Marcador de posición del contenido 47">
            <a:extLst>
              <a:ext uri="{FF2B5EF4-FFF2-40B4-BE49-F238E27FC236}">
                <a16:creationId xmlns:a16="http://schemas.microsoft.com/office/drawing/2014/main" id="{A6E85C70-1784-4A0C-8897-EDE98D39BC01}"/>
              </a:ext>
            </a:extLst>
          </p:cNvPr>
          <p:cNvSpPr>
            <a:spLocks noGrp="1"/>
          </p:cNvSpPr>
          <p:nvPr>
            <p:ph type="body" sz="quarter" idx="41" hasCustomPrompt="1"/>
          </p:nvPr>
        </p:nvSpPr>
        <p:spPr>
          <a:xfrm>
            <a:off x="5107230" y="5051157"/>
            <a:ext cx="1877575" cy="506399"/>
          </a:xfrm>
          <a:prstGeom prst="rect">
            <a:avLst/>
          </a:prstGeom>
        </p:spPr>
        <p:txBody>
          <a:bodyPr rtlCol="0">
            <a:noAutofit/>
          </a:bodyPr>
          <a:lstStyle>
            <a:lvl1pPr marL="0" indent="0" algn="ctr">
              <a:lnSpc>
                <a:spcPct val="90000"/>
              </a:lnSpc>
              <a:spcBef>
                <a:spcPts val="0"/>
              </a:spcBef>
              <a:buNone/>
              <a:defRPr lang="es-ES" altLang="zh-CN" sz="1400" b="0" kern="1200" dirty="0">
                <a:solidFill>
                  <a:schemeClr val="accent6"/>
                </a:solidFill>
                <a:latin typeface="+mn-lt"/>
                <a:ea typeface="+mj-ea"/>
                <a:cs typeface="+mn-cs"/>
              </a:defRPr>
            </a:lvl1pPr>
            <a:lvl2pPr>
              <a:defRPr lang="es-ES" sz="1000"/>
            </a:lvl2pPr>
            <a:lvl3pPr>
              <a:defRPr lang="es-ES" sz="900"/>
            </a:lvl3pPr>
            <a:lvl4pPr>
              <a:defRPr lang="es-ES" sz="800"/>
            </a:lvl4pPr>
            <a:lvl5pPr>
              <a:defRPr lang="es-ES" sz="800"/>
            </a:lvl5pPr>
          </a:lstStyle>
          <a:p>
            <a:pPr marL="0" lvl="0" indent="0" algn="ctr" defTabSz="914400" rtl="0" eaLnBrk="1" latinLnBrk="0" hangingPunct="1">
              <a:lnSpc>
                <a:spcPct val="100000"/>
              </a:lnSpc>
              <a:spcBef>
                <a:spcPts val="1000"/>
              </a:spcBef>
              <a:buFont typeface="Arial" panose="020B0604020202020204" pitchFamily="34" charset="0"/>
              <a:buNone/>
            </a:pPr>
            <a:r>
              <a:rPr lang="es-ES"/>
              <a:t>Haga clic para modificar los estilos de texto del patrón </a:t>
            </a:r>
          </a:p>
        </p:txBody>
      </p:sp>
      <p:sp>
        <p:nvSpPr>
          <p:cNvPr id="91" name="Marcador de posición del contenido 47" descr="Haga clic en el icono para agregar una imagen">
            <a:extLst>
              <a:ext uri="{FF2B5EF4-FFF2-40B4-BE49-F238E27FC236}">
                <a16:creationId xmlns:a16="http://schemas.microsoft.com/office/drawing/2014/main" id="{4CD55BC2-05D0-49CB-B0A5-C96ACB411B57}"/>
              </a:ext>
            </a:extLst>
          </p:cNvPr>
          <p:cNvSpPr>
            <a:spLocks noGrp="1"/>
          </p:cNvSpPr>
          <p:nvPr>
            <p:ph type="body" sz="quarter" idx="42" hasCustomPrompt="1"/>
          </p:nvPr>
        </p:nvSpPr>
        <p:spPr>
          <a:xfrm>
            <a:off x="7501941" y="4469081"/>
            <a:ext cx="1877575" cy="506399"/>
          </a:xfrm>
          <a:prstGeom prst="rect">
            <a:avLst/>
          </a:prstGeom>
        </p:spPr>
        <p:txBody>
          <a:bodyPr rtlCol="0" anchor="b">
            <a:noAutofit/>
          </a:bodyPr>
          <a:lstStyle>
            <a:lvl1pPr marL="0" indent="0" algn="ctr">
              <a:lnSpc>
                <a:spcPct val="100000"/>
              </a:lnSpc>
              <a:buNone/>
              <a:defRPr lang="es-ES" sz="1800" b="1">
                <a:solidFill>
                  <a:schemeClr val="accent6"/>
                </a:solidFill>
              </a:defRPr>
            </a:lvl1pPr>
            <a:lvl2pPr>
              <a:defRPr lang="es-ES" sz="1000"/>
            </a:lvl2pPr>
            <a:lvl3pPr>
              <a:defRPr lang="es-ES" sz="900"/>
            </a:lvl3pPr>
            <a:lvl4pPr>
              <a:defRPr lang="es-ES" sz="800"/>
            </a:lvl4pPr>
            <a:lvl5pPr>
              <a:defRPr lang="es-ES" sz="800"/>
            </a:lvl5pPr>
          </a:lstStyle>
          <a:p>
            <a:pPr lvl="0" rtl="0"/>
            <a:r>
              <a:rPr lang="es-ES"/>
              <a:t>Haga clic para modificar el estilo de título del patrón </a:t>
            </a:r>
          </a:p>
        </p:txBody>
      </p:sp>
      <p:sp>
        <p:nvSpPr>
          <p:cNvPr id="92" name="Marcador de posición del contenido 47">
            <a:extLst>
              <a:ext uri="{FF2B5EF4-FFF2-40B4-BE49-F238E27FC236}">
                <a16:creationId xmlns:a16="http://schemas.microsoft.com/office/drawing/2014/main" id="{49DB7120-2F2C-4F89-AA8C-ABC4F3FF25F3}"/>
              </a:ext>
            </a:extLst>
          </p:cNvPr>
          <p:cNvSpPr>
            <a:spLocks noGrp="1"/>
          </p:cNvSpPr>
          <p:nvPr>
            <p:ph type="body" sz="quarter" idx="43" hasCustomPrompt="1"/>
          </p:nvPr>
        </p:nvSpPr>
        <p:spPr>
          <a:xfrm>
            <a:off x="7501941" y="5051157"/>
            <a:ext cx="1877575" cy="506399"/>
          </a:xfrm>
          <a:prstGeom prst="rect">
            <a:avLst/>
          </a:prstGeom>
        </p:spPr>
        <p:txBody>
          <a:bodyPr rtlCol="0">
            <a:noAutofit/>
          </a:bodyPr>
          <a:lstStyle>
            <a:lvl1pPr marL="0" indent="0" algn="ctr">
              <a:lnSpc>
                <a:spcPct val="90000"/>
              </a:lnSpc>
              <a:spcBef>
                <a:spcPts val="0"/>
              </a:spcBef>
              <a:buNone/>
              <a:defRPr lang="es-ES" altLang="zh-CN" sz="1400" b="0" kern="1200" dirty="0">
                <a:solidFill>
                  <a:schemeClr val="accent6"/>
                </a:solidFill>
                <a:latin typeface="+mn-lt"/>
                <a:ea typeface="+mj-ea"/>
                <a:cs typeface="+mn-cs"/>
              </a:defRPr>
            </a:lvl1pPr>
            <a:lvl2pPr>
              <a:defRPr lang="es-ES" sz="1000"/>
            </a:lvl2pPr>
            <a:lvl3pPr>
              <a:defRPr lang="es-ES" sz="900"/>
            </a:lvl3pPr>
            <a:lvl4pPr>
              <a:defRPr lang="es-ES" sz="800"/>
            </a:lvl4pPr>
            <a:lvl5pPr>
              <a:defRPr lang="es-ES" sz="800"/>
            </a:lvl5pPr>
          </a:lstStyle>
          <a:p>
            <a:pPr marL="0" lvl="0" indent="0" algn="ctr" defTabSz="914400" rtl="0" eaLnBrk="1" latinLnBrk="0" hangingPunct="1">
              <a:lnSpc>
                <a:spcPct val="100000"/>
              </a:lnSpc>
              <a:spcBef>
                <a:spcPts val="1000"/>
              </a:spcBef>
              <a:buFont typeface="Arial" panose="020B0604020202020204" pitchFamily="34" charset="0"/>
              <a:buNone/>
            </a:pPr>
            <a:r>
              <a:rPr lang="es-ES"/>
              <a:t>Haga clic para modificar los estilos de texto del patrón </a:t>
            </a:r>
          </a:p>
        </p:txBody>
      </p:sp>
      <p:sp>
        <p:nvSpPr>
          <p:cNvPr id="93" name="Marcador de posición del contenido 47" descr="Haga clic en el icono para agregar una imagen">
            <a:extLst>
              <a:ext uri="{FF2B5EF4-FFF2-40B4-BE49-F238E27FC236}">
                <a16:creationId xmlns:a16="http://schemas.microsoft.com/office/drawing/2014/main" id="{AEB1F7BA-7D83-4C23-A72B-82DF9377E9C3}"/>
              </a:ext>
            </a:extLst>
          </p:cNvPr>
          <p:cNvSpPr>
            <a:spLocks noGrp="1"/>
          </p:cNvSpPr>
          <p:nvPr>
            <p:ph type="body" sz="quarter" idx="44" hasCustomPrompt="1"/>
          </p:nvPr>
        </p:nvSpPr>
        <p:spPr>
          <a:xfrm>
            <a:off x="8734718" y="2355643"/>
            <a:ext cx="1877575" cy="506399"/>
          </a:xfrm>
          <a:prstGeom prst="rect">
            <a:avLst/>
          </a:prstGeom>
        </p:spPr>
        <p:txBody>
          <a:bodyPr rtlCol="0" anchor="b">
            <a:noAutofit/>
          </a:bodyPr>
          <a:lstStyle>
            <a:lvl1pPr marL="0" indent="0" algn="ctr">
              <a:lnSpc>
                <a:spcPct val="100000"/>
              </a:lnSpc>
              <a:buNone/>
              <a:defRPr lang="es-ES" sz="1800" b="1">
                <a:solidFill>
                  <a:schemeClr val="accent6"/>
                </a:solidFill>
              </a:defRPr>
            </a:lvl1pPr>
            <a:lvl2pPr>
              <a:defRPr lang="es-ES" sz="1000"/>
            </a:lvl2pPr>
            <a:lvl3pPr>
              <a:defRPr lang="es-ES" sz="900"/>
            </a:lvl3pPr>
            <a:lvl4pPr>
              <a:defRPr lang="es-ES" sz="800"/>
            </a:lvl4pPr>
            <a:lvl5pPr>
              <a:defRPr lang="es-ES" sz="800"/>
            </a:lvl5pPr>
          </a:lstStyle>
          <a:p>
            <a:pPr lvl="0" rtl="0"/>
            <a:r>
              <a:rPr lang="es-ES"/>
              <a:t>Haga clic para modificar el estilo de título del patrón </a:t>
            </a:r>
          </a:p>
        </p:txBody>
      </p:sp>
      <p:sp>
        <p:nvSpPr>
          <p:cNvPr id="94" name="Marcador de posición del contenido 47">
            <a:extLst>
              <a:ext uri="{FF2B5EF4-FFF2-40B4-BE49-F238E27FC236}">
                <a16:creationId xmlns:a16="http://schemas.microsoft.com/office/drawing/2014/main" id="{7C32F3EB-1AC3-40E9-B66D-ADB19CC74F0F}"/>
              </a:ext>
            </a:extLst>
          </p:cNvPr>
          <p:cNvSpPr>
            <a:spLocks noGrp="1"/>
          </p:cNvSpPr>
          <p:nvPr>
            <p:ph type="body" sz="quarter" idx="45" hasCustomPrompt="1"/>
          </p:nvPr>
        </p:nvSpPr>
        <p:spPr>
          <a:xfrm>
            <a:off x="8734718" y="2937719"/>
            <a:ext cx="1877575" cy="506399"/>
          </a:xfrm>
          <a:prstGeom prst="rect">
            <a:avLst/>
          </a:prstGeom>
        </p:spPr>
        <p:txBody>
          <a:bodyPr rtlCol="0">
            <a:noAutofit/>
          </a:bodyPr>
          <a:lstStyle>
            <a:lvl1pPr marL="0" indent="0" algn="ctr">
              <a:lnSpc>
                <a:spcPct val="90000"/>
              </a:lnSpc>
              <a:spcBef>
                <a:spcPts val="0"/>
              </a:spcBef>
              <a:buNone/>
              <a:defRPr lang="es-ES" altLang="zh-CN" sz="1400" b="0" kern="1200" dirty="0">
                <a:solidFill>
                  <a:schemeClr val="accent6"/>
                </a:solidFill>
                <a:latin typeface="+mn-lt"/>
                <a:ea typeface="+mj-ea"/>
                <a:cs typeface="+mn-cs"/>
              </a:defRPr>
            </a:lvl1pPr>
            <a:lvl2pPr>
              <a:defRPr lang="es-ES" sz="1000"/>
            </a:lvl2pPr>
            <a:lvl3pPr>
              <a:defRPr lang="es-ES" sz="900"/>
            </a:lvl3pPr>
            <a:lvl4pPr>
              <a:defRPr lang="es-ES" sz="800"/>
            </a:lvl4pPr>
            <a:lvl5pPr>
              <a:defRPr lang="es-ES" sz="800"/>
            </a:lvl5pPr>
          </a:lstStyle>
          <a:p>
            <a:pPr marL="0" lvl="0" indent="0" algn="ctr" defTabSz="914400" rtl="0" eaLnBrk="1" latinLnBrk="0" hangingPunct="1">
              <a:lnSpc>
                <a:spcPct val="100000"/>
              </a:lnSpc>
              <a:spcBef>
                <a:spcPts val="1000"/>
              </a:spcBef>
              <a:buFont typeface="Arial" panose="020B0604020202020204" pitchFamily="34" charset="0"/>
              <a:buNone/>
            </a:pPr>
            <a:r>
              <a:rPr lang="es-ES"/>
              <a:t>Haga clic para modificar los estilos de texto del patrón </a:t>
            </a:r>
          </a:p>
        </p:txBody>
      </p:sp>
      <p:sp>
        <p:nvSpPr>
          <p:cNvPr id="2" name="Título 1">
            <a:extLst>
              <a:ext uri="{FF2B5EF4-FFF2-40B4-BE49-F238E27FC236}">
                <a16:creationId xmlns:a16="http://schemas.microsoft.com/office/drawing/2014/main" id="{667E7569-B8BF-39D0-D742-EF98B83E4E1D}"/>
              </a:ext>
            </a:extLst>
          </p:cNvPr>
          <p:cNvSpPr>
            <a:spLocks noGrp="1"/>
          </p:cNvSpPr>
          <p:nvPr>
            <p:ph type="title"/>
          </p:nvPr>
        </p:nvSpPr>
        <p:spPr>
          <a:xfrm>
            <a:off x="578914" y="726705"/>
            <a:ext cx="10515600" cy="1205058"/>
          </a:xfrm>
        </p:spPr>
        <p:txBody>
          <a:bodyPr rtlCol="0" anchor="t">
            <a:noAutofit/>
          </a:bodyPr>
          <a:lstStyle>
            <a:lvl1pPr algn="l">
              <a:defRPr lang="es-ES">
                <a:solidFill>
                  <a:schemeClr val="accent6"/>
                </a:solidFill>
              </a:defRPr>
            </a:lvl1pPr>
          </a:lstStyle>
          <a:p>
            <a:pPr rtl="0"/>
            <a:r>
              <a:rPr lang="es-ES"/>
              <a:t>Haga clic para modificar el estilo de título del patrón</a:t>
            </a:r>
            <a:endParaRPr lang="es-ES" dirty="0"/>
          </a:p>
        </p:txBody>
      </p:sp>
      <p:sp>
        <p:nvSpPr>
          <p:cNvPr id="3" name="Marcador de pie de página 2">
            <a:extLst>
              <a:ext uri="{FF2B5EF4-FFF2-40B4-BE49-F238E27FC236}">
                <a16:creationId xmlns:a16="http://schemas.microsoft.com/office/drawing/2014/main" id="{9FC159C7-D006-5B5F-1FEA-689C432B8C8C}"/>
              </a:ext>
            </a:extLst>
          </p:cNvPr>
          <p:cNvSpPr>
            <a:spLocks noGrp="1"/>
          </p:cNvSpPr>
          <p:nvPr>
            <p:ph type="ftr" sz="quarter" idx="46"/>
          </p:nvPr>
        </p:nvSpPr>
        <p:spPr/>
        <p:txBody>
          <a:bodyPr rtlCol="0">
            <a:noAutofit/>
          </a:bodyPr>
          <a:lstStyle>
            <a:lvl1pPr>
              <a:defRPr lang="es-ES">
                <a:solidFill>
                  <a:schemeClr val="accent6"/>
                </a:solidFill>
              </a:defRPr>
            </a:lvl1pPr>
          </a:lstStyle>
          <a:p>
            <a:pPr rtl="0"/>
            <a:r>
              <a:rPr lang="es-ES"/>
              <a:t>Título de la presentación</a:t>
            </a:r>
            <a:endParaRPr lang="es-ES" dirty="0"/>
          </a:p>
        </p:txBody>
      </p:sp>
      <p:sp>
        <p:nvSpPr>
          <p:cNvPr id="4" name="Marcador de número de diapositiva 3">
            <a:extLst>
              <a:ext uri="{FF2B5EF4-FFF2-40B4-BE49-F238E27FC236}">
                <a16:creationId xmlns:a16="http://schemas.microsoft.com/office/drawing/2014/main" id="{4F0EBABD-E264-2C96-1139-289A712F35B7}"/>
              </a:ext>
            </a:extLst>
          </p:cNvPr>
          <p:cNvSpPr>
            <a:spLocks noGrp="1"/>
          </p:cNvSpPr>
          <p:nvPr>
            <p:ph type="sldNum" sz="quarter" idx="47"/>
          </p:nvPr>
        </p:nvSpPr>
        <p:spPr/>
        <p:txBody>
          <a:bodyPr rtlCol="0">
            <a:noAutofit/>
          </a:bodyPr>
          <a:lstStyle>
            <a:lvl1pPr>
              <a:defRPr lang="es-ES">
                <a:solidFill>
                  <a:schemeClr val="accent6"/>
                </a:solidFill>
              </a:defRPr>
            </a:lvl1pPr>
          </a:lstStyle>
          <a:p>
            <a:pPr rtl="0"/>
            <a:fld id="{47FEACEE-25B4-4A2D-B147-27296E36371D}" type="slidenum">
              <a:rPr lang="es-ES" altLang="zh-CN" smtClean="0"/>
              <a:pPr rtl="0"/>
              <a:t>‹Nº›</a:t>
            </a:fld>
            <a:endParaRPr lang="es-ES" altLang="zh-CN" dirty="0"/>
          </a:p>
        </p:txBody>
      </p:sp>
    </p:spTree>
    <p:extLst>
      <p:ext uri="{BB962C8B-B14F-4D97-AF65-F5344CB8AC3E}">
        <p14:creationId xmlns:p14="http://schemas.microsoft.com/office/powerpoint/2010/main" val="35908809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os contenido">
    <p:spTree>
      <p:nvGrpSpPr>
        <p:cNvPr id="1" name=""/>
        <p:cNvGrpSpPr/>
        <p:nvPr/>
      </p:nvGrpSpPr>
      <p:grpSpPr>
        <a:xfrm>
          <a:off x="0" y="0"/>
          <a:ext cx="0" cy="0"/>
          <a:chOff x="0" y="0"/>
          <a:chExt cx="0" cy="0"/>
        </a:xfrm>
      </p:grpSpPr>
      <p:sp>
        <p:nvSpPr>
          <p:cNvPr id="7" name="Forma libre: Forma 19">
            <a:extLst>
              <a:ext uri="{FF2B5EF4-FFF2-40B4-BE49-F238E27FC236}">
                <a16:creationId xmlns:a16="http://schemas.microsoft.com/office/drawing/2014/main" id="{F38B75F8-75D4-4B41-B7C7-433032DD0A6F}"/>
              </a:ext>
            </a:extLst>
          </p:cNvPr>
          <p:cNvSpPr/>
          <p:nvPr userDrawn="1"/>
        </p:nvSpPr>
        <p:spPr>
          <a:xfrm flipH="1">
            <a:off x="769290" y="491100"/>
            <a:ext cx="1886361"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defPPr>
              <a:defRPr lang="es-ES"/>
            </a:defPPr>
          </a:lstStyle>
          <a:p>
            <a:pPr algn="ctr" rtl="0"/>
            <a:endParaRPr lang="es-ES" dirty="0">
              <a:solidFill>
                <a:schemeClr val="accent6"/>
              </a:solidFill>
            </a:endParaRPr>
          </a:p>
        </p:txBody>
      </p:sp>
      <p:sp>
        <p:nvSpPr>
          <p:cNvPr id="8" name="Forma libre: Forma 24">
            <a:extLst>
              <a:ext uri="{FF2B5EF4-FFF2-40B4-BE49-F238E27FC236}">
                <a16:creationId xmlns:a16="http://schemas.microsoft.com/office/drawing/2014/main" id="{671D1224-EDDC-4900-92DC-13608D44C524}"/>
              </a:ext>
            </a:extLst>
          </p:cNvPr>
          <p:cNvSpPr/>
          <p:nvPr userDrawn="1"/>
        </p:nvSpPr>
        <p:spPr>
          <a:xfrm flipH="1">
            <a:off x="783145" y="4057904"/>
            <a:ext cx="1886359"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defPPr>
              <a:defRPr lang="es-ES"/>
            </a:defPPr>
          </a:lstStyle>
          <a:p>
            <a:pPr algn="ctr" rtl="0"/>
            <a:endParaRPr lang="es-ES" dirty="0">
              <a:solidFill>
                <a:schemeClr val="accent6"/>
              </a:solidFill>
            </a:endParaRPr>
          </a:p>
        </p:txBody>
      </p:sp>
      <p:sp>
        <p:nvSpPr>
          <p:cNvPr id="15" name="Forma libre 14">
            <a:extLst>
              <a:ext uri="{FF2B5EF4-FFF2-40B4-BE49-F238E27FC236}">
                <a16:creationId xmlns:a16="http://schemas.microsoft.com/office/drawing/2014/main" id="{635A9E44-4E60-1AD1-0B85-72422683B48A}"/>
              </a:ext>
            </a:extLst>
          </p:cNvPr>
          <p:cNvSpPr/>
          <p:nvPr userDrawn="1"/>
        </p:nvSpPr>
        <p:spPr>
          <a:xfrm flipH="1">
            <a:off x="0" y="3709992"/>
            <a:ext cx="1157948" cy="1502830"/>
          </a:xfrm>
          <a:custGeom>
            <a:avLst/>
            <a:gdLst>
              <a:gd name="connsiteX0" fmla="*/ 638572 w 1157948"/>
              <a:gd name="connsiteY0" fmla="*/ 0 h 1502830"/>
              <a:gd name="connsiteX1" fmla="*/ 0 w 1157948"/>
              <a:gd name="connsiteY1" fmla="*/ 378385 h 1502830"/>
              <a:gd name="connsiteX2" fmla="*/ 0 w 1157948"/>
              <a:gd name="connsiteY2" fmla="*/ 1129800 h 1502830"/>
              <a:gd name="connsiteX3" fmla="*/ 640317 w 1157948"/>
              <a:gd name="connsiteY3" fmla="*/ 1502830 h 1502830"/>
              <a:gd name="connsiteX4" fmla="*/ 1157948 w 1157948"/>
              <a:gd name="connsiteY4" fmla="*/ 1200968 h 1502830"/>
              <a:gd name="connsiteX5" fmla="*/ 1157948 w 1157948"/>
              <a:gd name="connsiteY5" fmla="*/ 304639 h 1502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7948" h="1502830">
                <a:moveTo>
                  <a:pt x="638572" y="0"/>
                </a:moveTo>
                <a:lnTo>
                  <a:pt x="0" y="378385"/>
                </a:lnTo>
                <a:lnTo>
                  <a:pt x="0" y="1129800"/>
                </a:lnTo>
                <a:lnTo>
                  <a:pt x="640317" y="1502830"/>
                </a:lnTo>
                <a:lnTo>
                  <a:pt x="1157948" y="1200968"/>
                </a:lnTo>
                <a:lnTo>
                  <a:pt x="1157948" y="304639"/>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s-ES"/>
            </a:defPPr>
          </a:lstStyle>
          <a:p>
            <a:pPr algn="ctr" rtl="0"/>
            <a:endParaRPr lang="es-ES" dirty="0">
              <a:solidFill>
                <a:schemeClr val="accent6"/>
              </a:solidFill>
            </a:endParaRPr>
          </a:p>
        </p:txBody>
      </p:sp>
      <p:sp>
        <p:nvSpPr>
          <p:cNvPr id="21" name="Subtítulo 47" descr="Haga clic en el icono para agregar una imagen">
            <a:extLst>
              <a:ext uri="{FF2B5EF4-FFF2-40B4-BE49-F238E27FC236}">
                <a16:creationId xmlns:a16="http://schemas.microsoft.com/office/drawing/2014/main" id="{0C7786BA-5E56-47AA-AE47-4EC07A0D4FA1}"/>
              </a:ext>
            </a:extLst>
          </p:cNvPr>
          <p:cNvSpPr>
            <a:spLocks noGrp="1"/>
          </p:cNvSpPr>
          <p:nvPr>
            <p:ph type="body" sz="quarter" idx="27" hasCustomPrompt="1"/>
          </p:nvPr>
        </p:nvSpPr>
        <p:spPr>
          <a:xfrm>
            <a:off x="4550705" y="3625598"/>
            <a:ext cx="2653545" cy="587964"/>
          </a:xfrm>
          <a:prstGeom prst="rect">
            <a:avLst/>
          </a:prstGeom>
        </p:spPr>
        <p:txBody>
          <a:bodyPr rtlCol="0" anchor="b">
            <a:noAutofit/>
          </a:bodyPr>
          <a:lstStyle>
            <a:lvl1pPr marL="0" indent="0" algn="l">
              <a:lnSpc>
                <a:spcPct val="100000"/>
              </a:lnSpc>
              <a:buNone/>
              <a:defRPr lang="es-ES" sz="1800" b="1">
                <a:solidFill>
                  <a:schemeClr val="accent6"/>
                </a:solidFill>
              </a:defRPr>
            </a:lvl1pPr>
            <a:lvl2pPr>
              <a:defRPr lang="es-ES" sz="1000"/>
            </a:lvl2pPr>
            <a:lvl3pPr>
              <a:defRPr lang="es-ES" sz="900"/>
            </a:lvl3pPr>
            <a:lvl4pPr>
              <a:defRPr lang="es-ES" sz="800"/>
            </a:lvl4pPr>
            <a:lvl5pPr>
              <a:defRPr lang="es-ES" sz="800"/>
            </a:lvl5pPr>
          </a:lstStyle>
          <a:p>
            <a:pPr lvl="0" rtl="0"/>
            <a:r>
              <a:rPr lang="es-ES"/>
              <a:t>Haga clic para modificar el estilo de título del patrón </a:t>
            </a:r>
          </a:p>
        </p:txBody>
      </p:sp>
      <p:sp>
        <p:nvSpPr>
          <p:cNvPr id="23" name="Marcador de posición del contenido 47">
            <a:extLst>
              <a:ext uri="{FF2B5EF4-FFF2-40B4-BE49-F238E27FC236}">
                <a16:creationId xmlns:a16="http://schemas.microsoft.com/office/drawing/2014/main" id="{880214CF-87DD-476A-9B2E-A58DB313A61A}"/>
              </a:ext>
            </a:extLst>
          </p:cNvPr>
          <p:cNvSpPr>
            <a:spLocks noGrp="1"/>
          </p:cNvSpPr>
          <p:nvPr>
            <p:ph type="body" sz="quarter" idx="28" hasCustomPrompt="1"/>
          </p:nvPr>
        </p:nvSpPr>
        <p:spPr>
          <a:xfrm>
            <a:off x="4550705" y="4246516"/>
            <a:ext cx="2653545" cy="1727103"/>
          </a:xfrm>
          <a:prstGeom prst="rect">
            <a:avLst/>
          </a:prstGeom>
        </p:spPr>
        <p:txBody>
          <a:bodyPr rtlCol="0">
            <a:noAutofit/>
          </a:bodyPr>
          <a:lstStyle>
            <a:lvl1pPr marL="0" indent="0" algn="l">
              <a:lnSpc>
                <a:spcPct val="100000"/>
              </a:lnSpc>
              <a:spcBef>
                <a:spcPts val="0"/>
              </a:spcBef>
              <a:buNone/>
              <a:defRPr lang="es-ES" sz="1400" b="0">
                <a:solidFill>
                  <a:schemeClr val="accent6"/>
                </a:solidFill>
                <a:latin typeface="+mn-lt"/>
              </a:defRPr>
            </a:lvl1pPr>
            <a:lvl2pPr>
              <a:defRPr lang="es-ES" sz="1000"/>
            </a:lvl2pPr>
            <a:lvl3pPr>
              <a:defRPr lang="es-ES" sz="900"/>
            </a:lvl3pPr>
            <a:lvl4pPr>
              <a:defRPr lang="es-ES" sz="800"/>
            </a:lvl4pPr>
            <a:lvl5pPr>
              <a:defRPr lang="es-ES" sz="800"/>
            </a:lvl5pPr>
          </a:lstStyle>
          <a:p>
            <a:pPr lvl="0" rtl="0"/>
            <a:r>
              <a:rPr lang="es-ES"/>
              <a:t>Haga clic para modificar los estilos de texto del patrón </a:t>
            </a:r>
          </a:p>
        </p:txBody>
      </p:sp>
      <p:sp>
        <p:nvSpPr>
          <p:cNvPr id="37" name="Marcador de posición de imagen">
            <a:extLst>
              <a:ext uri="{FF2B5EF4-FFF2-40B4-BE49-F238E27FC236}">
                <a16:creationId xmlns:a16="http://schemas.microsoft.com/office/drawing/2014/main" id="{264CF63C-079E-41AA-AA9A-762A765E699F}"/>
              </a:ext>
            </a:extLst>
          </p:cNvPr>
          <p:cNvSpPr>
            <a:spLocks noGrp="1"/>
          </p:cNvSpPr>
          <p:nvPr>
            <p:ph type="pic" sz="quarter" idx="51"/>
          </p:nvPr>
        </p:nvSpPr>
        <p:spPr>
          <a:xfrm>
            <a:off x="1788170" y="2296125"/>
            <a:ext cx="1886360" cy="2144668"/>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rtlCol="0" anchor="ctr">
            <a:noAutofit/>
          </a:bodyPr>
          <a:lstStyle>
            <a:lvl1pPr marL="0" indent="0" algn="ctr">
              <a:buNone/>
              <a:defRPr lang="es-ES" sz="1000">
                <a:solidFill>
                  <a:schemeClr val="accent6"/>
                </a:solidFill>
              </a:defRPr>
            </a:lvl1pPr>
          </a:lstStyle>
          <a:p>
            <a:pPr rtl="0"/>
            <a:r>
              <a:rPr lang="es-ES"/>
              <a:t>Haga clic en el icono para agregar una imagen</a:t>
            </a:r>
            <a:endParaRPr lang="es-ES" altLang="en-US"/>
          </a:p>
        </p:txBody>
      </p:sp>
      <p:sp>
        <p:nvSpPr>
          <p:cNvPr id="17" name="Título 1">
            <a:extLst>
              <a:ext uri="{FF2B5EF4-FFF2-40B4-BE49-F238E27FC236}">
                <a16:creationId xmlns:a16="http://schemas.microsoft.com/office/drawing/2014/main" id="{D041C638-CBB8-1159-9AF8-B5D14CC7BE0F}"/>
              </a:ext>
            </a:extLst>
          </p:cNvPr>
          <p:cNvSpPr>
            <a:spLocks noGrp="1"/>
          </p:cNvSpPr>
          <p:nvPr>
            <p:ph type="title"/>
          </p:nvPr>
        </p:nvSpPr>
        <p:spPr>
          <a:xfrm>
            <a:off x="4550704" y="1690878"/>
            <a:ext cx="6599429" cy="1325563"/>
          </a:xfrm>
        </p:spPr>
        <p:txBody>
          <a:bodyPr rtlCol="0" anchor="b">
            <a:noAutofit/>
          </a:bodyPr>
          <a:lstStyle>
            <a:lvl1pPr>
              <a:defRPr lang="es-ES">
                <a:solidFill>
                  <a:schemeClr val="accent6"/>
                </a:solidFill>
              </a:defRPr>
            </a:lvl1pPr>
          </a:lstStyle>
          <a:p>
            <a:pPr rtl="0"/>
            <a:r>
              <a:rPr lang="es-ES"/>
              <a:t>Haga clic para modificar el estilo de título del patrón</a:t>
            </a:r>
            <a:endParaRPr lang="es-ES" dirty="0"/>
          </a:p>
        </p:txBody>
      </p:sp>
      <p:sp>
        <p:nvSpPr>
          <p:cNvPr id="18" name="Subtítulo 47" descr="Haga clic en el icono para agregar una imagen">
            <a:extLst>
              <a:ext uri="{FF2B5EF4-FFF2-40B4-BE49-F238E27FC236}">
                <a16:creationId xmlns:a16="http://schemas.microsoft.com/office/drawing/2014/main" id="{3C2C4001-E56F-4174-01AA-4630360BFF48}"/>
              </a:ext>
            </a:extLst>
          </p:cNvPr>
          <p:cNvSpPr>
            <a:spLocks noGrp="1"/>
          </p:cNvSpPr>
          <p:nvPr>
            <p:ph type="body" sz="quarter" idx="52" hasCustomPrompt="1"/>
          </p:nvPr>
        </p:nvSpPr>
        <p:spPr>
          <a:xfrm>
            <a:off x="7811506" y="3625598"/>
            <a:ext cx="2653545" cy="587964"/>
          </a:xfrm>
          <a:prstGeom prst="rect">
            <a:avLst/>
          </a:prstGeom>
        </p:spPr>
        <p:txBody>
          <a:bodyPr rtlCol="0" anchor="b">
            <a:noAutofit/>
          </a:bodyPr>
          <a:lstStyle>
            <a:lvl1pPr marL="0" indent="0" algn="l">
              <a:lnSpc>
                <a:spcPct val="100000"/>
              </a:lnSpc>
              <a:buNone/>
              <a:defRPr lang="es-ES" sz="1800" b="1">
                <a:solidFill>
                  <a:schemeClr val="accent6"/>
                </a:solidFill>
              </a:defRPr>
            </a:lvl1pPr>
            <a:lvl2pPr>
              <a:defRPr lang="es-ES" sz="1000"/>
            </a:lvl2pPr>
            <a:lvl3pPr>
              <a:defRPr lang="es-ES" sz="900"/>
            </a:lvl3pPr>
            <a:lvl4pPr>
              <a:defRPr lang="es-ES" sz="800"/>
            </a:lvl4pPr>
            <a:lvl5pPr>
              <a:defRPr lang="es-ES" sz="800"/>
            </a:lvl5pPr>
          </a:lstStyle>
          <a:p>
            <a:pPr lvl="0" rtl="0"/>
            <a:r>
              <a:rPr lang="es-ES"/>
              <a:t>Haga clic para modificar el estilo de título del patrón </a:t>
            </a:r>
          </a:p>
        </p:txBody>
      </p:sp>
      <p:sp>
        <p:nvSpPr>
          <p:cNvPr id="20" name="Marcador de posición del contenido 47">
            <a:extLst>
              <a:ext uri="{FF2B5EF4-FFF2-40B4-BE49-F238E27FC236}">
                <a16:creationId xmlns:a16="http://schemas.microsoft.com/office/drawing/2014/main" id="{02DFC856-C546-62E9-220F-7A668D349056}"/>
              </a:ext>
            </a:extLst>
          </p:cNvPr>
          <p:cNvSpPr>
            <a:spLocks noGrp="1"/>
          </p:cNvSpPr>
          <p:nvPr>
            <p:ph type="body" sz="quarter" idx="53" hasCustomPrompt="1"/>
          </p:nvPr>
        </p:nvSpPr>
        <p:spPr>
          <a:xfrm>
            <a:off x="7811506" y="4246516"/>
            <a:ext cx="2653545" cy="1727103"/>
          </a:xfrm>
          <a:prstGeom prst="rect">
            <a:avLst/>
          </a:prstGeom>
        </p:spPr>
        <p:txBody>
          <a:bodyPr rtlCol="0">
            <a:noAutofit/>
          </a:bodyPr>
          <a:lstStyle>
            <a:lvl1pPr marL="0" indent="0" algn="l">
              <a:lnSpc>
                <a:spcPct val="100000"/>
              </a:lnSpc>
              <a:spcBef>
                <a:spcPts val="0"/>
              </a:spcBef>
              <a:buNone/>
              <a:defRPr lang="es-ES" sz="1400" b="0">
                <a:solidFill>
                  <a:schemeClr val="accent6"/>
                </a:solidFill>
                <a:latin typeface="+mn-lt"/>
              </a:defRPr>
            </a:lvl1pPr>
            <a:lvl2pPr>
              <a:defRPr lang="es-ES" sz="1000"/>
            </a:lvl2pPr>
            <a:lvl3pPr>
              <a:defRPr lang="es-ES" sz="900"/>
            </a:lvl3pPr>
            <a:lvl4pPr>
              <a:defRPr lang="es-ES" sz="800"/>
            </a:lvl4pPr>
            <a:lvl5pPr>
              <a:defRPr lang="es-ES" sz="800"/>
            </a:lvl5pPr>
          </a:lstStyle>
          <a:p>
            <a:pPr lvl="0" rtl="0"/>
            <a:r>
              <a:rPr lang="es-ES"/>
              <a:t>Haga clic para modificar los estilos de texto del patrón </a:t>
            </a:r>
          </a:p>
        </p:txBody>
      </p:sp>
      <p:sp>
        <p:nvSpPr>
          <p:cNvPr id="6" name="Marcador de número de diapositiva 5">
            <a:extLst>
              <a:ext uri="{FF2B5EF4-FFF2-40B4-BE49-F238E27FC236}">
                <a16:creationId xmlns:a16="http://schemas.microsoft.com/office/drawing/2014/main" id="{F507335A-F59E-2A6C-D2D6-F10391DA8D69}"/>
              </a:ext>
            </a:extLst>
          </p:cNvPr>
          <p:cNvSpPr>
            <a:spLocks noGrp="1"/>
          </p:cNvSpPr>
          <p:nvPr>
            <p:ph type="sldNum" sz="quarter" idx="55"/>
          </p:nvPr>
        </p:nvSpPr>
        <p:spPr/>
        <p:txBody>
          <a:bodyPr rtlCol="0">
            <a:noAutofit/>
          </a:bodyPr>
          <a:lstStyle>
            <a:lvl1pPr>
              <a:defRPr lang="es-ES">
                <a:solidFill>
                  <a:schemeClr val="accent6"/>
                </a:solidFill>
              </a:defRPr>
            </a:lvl1pPr>
          </a:lstStyle>
          <a:p>
            <a:pPr rtl="0"/>
            <a:fld id="{47FEACEE-25B4-4A2D-B147-27296E36371D}" type="slidenum">
              <a:rPr lang="es-ES" altLang="zh-CN" smtClean="0"/>
              <a:pPr rtl="0"/>
              <a:t>‹Nº›</a:t>
            </a:fld>
            <a:endParaRPr lang="es-ES" altLang="zh-CN" dirty="0"/>
          </a:p>
        </p:txBody>
      </p:sp>
    </p:spTree>
    <p:extLst>
      <p:ext uri="{BB962C8B-B14F-4D97-AF65-F5344CB8AC3E}">
        <p14:creationId xmlns:p14="http://schemas.microsoft.com/office/powerpoint/2010/main" val="36136463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res contenidos">
    <p:spTree>
      <p:nvGrpSpPr>
        <p:cNvPr id="1" name=""/>
        <p:cNvGrpSpPr/>
        <p:nvPr/>
      </p:nvGrpSpPr>
      <p:grpSpPr>
        <a:xfrm>
          <a:off x="0" y="0"/>
          <a:ext cx="0" cy="0"/>
          <a:chOff x="0" y="0"/>
          <a:chExt cx="0" cy="0"/>
        </a:xfrm>
      </p:grpSpPr>
      <p:sp>
        <p:nvSpPr>
          <p:cNvPr id="15" name="Forma libre 14">
            <a:extLst>
              <a:ext uri="{FF2B5EF4-FFF2-40B4-BE49-F238E27FC236}">
                <a16:creationId xmlns:a16="http://schemas.microsoft.com/office/drawing/2014/main" id="{F946AB17-3782-8412-C51A-DE10A0637453}"/>
              </a:ext>
            </a:extLst>
          </p:cNvPr>
          <p:cNvSpPr/>
          <p:nvPr userDrawn="1"/>
        </p:nvSpPr>
        <p:spPr>
          <a:xfrm>
            <a:off x="0" y="2860787"/>
            <a:ext cx="2361029" cy="3676532"/>
          </a:xfrm>
          <a:custGeom>
            <a:avLst/>
            <a:gdLst>
              <a:gd name="connsiteX0" fmla="*/ 773997 w 2361029"/>
              <a:gd name="connsiteY0" fmla="*/ 0 h 3676532"/>
              <a:gd name="connsiteX1" fmla="*/ 2361029 w 2361029"/>
              <a:gd name="connsiteY1" fmla="*/ 925683 h 3676532"/>
              <a:gd name="connsiteX2" fmla="*/ 2361029 w 2361029"/>
              <a:gd name="connsiteY2" fmla="*/ 2763949 h 3676532"/>
              <a:gd name="connsiteX3" fmla="*/ 769661 w 2361029"/>
              <a:gd name="connsiteY3" fmla="*/ 3676532 h 3676532"/>
              <a:gd name="connsiteX4" fmla="*/ 0 w 2361029"/>
              <a:gd name="connsiteY4" fmla="*/ 3234717 h 3676532"/>
              <a:gd name="connsiteX5" fmla="*/ 0 w 2361029"/>
              <a:gd name="connsiteY5" fmla="*/ 446885 h 3676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1029" h="3676532">
                <a:moveTo>
                  <a:pt x="773997" y="0"/>
                </a:moveTo>
                <a:lnTo>
                  <a:pt x="2361029" y="925683"/>
                </a:lnTo>
                <a:lnTo>
                  <a:pt x="2361029" y="2763949"/>
                </a:lnTo>
                <a:lnTo>
                  <a:pt x="769661" y="3676532"/>
                </a:lnTo>
                <a:lnTo>
                  <a:pt x="0" y="3234717"/>
                </a:lnTo>
                <a:lnTo>
                  <a:pt x="0" y="446885"/>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s-ES"/>
            </a:defPPr>
          </a:lstStyle>
          <a:p>
            <a:pPr algn="ctr" rtl="0"/>
            <a:endParaRPr lang="es-ES" dirty="0">
              <a:solidFill>
                <a:schemeClr val="accent6"/>
              </a:solidFill>
            </a:endParaRPr>
          </a:p>
        </p:txBody>
      </p:sp>
      <p:sp>
        <p:nvSpPr>
          <p:cNvPr id="16" name="Forma libre 15">
            <a:extLst>
              <a:ext uri="{FF2B5EF4-FFF2-40B4-BE49-F238E27FC236}">
                <a16:creationId xmlns:a16="http://schemas.microsoft.com/office/drawing/2014/main" id="{2BA5A58B-9440-7DAB-E7D7-3143B049FBAC}"/>
              </a:ext>
            </a:extLst>
          </p:cNvPr>
          <p:cNvSpPr/>
          <p:nvPr userDrawn="1"/>
        </p:nvSpPr>
        <p:spPr>
          <a:xfrm flipH="1">
            <a:off x="1014233" y="5253270"/>
            <a:ext cx="1710765" cy="1593273"/>
          </a:xfrm>
          <a:custGeom>
            <a:avLst/>
            <a:gdLst>
              <a:gd name="connsiteX0" fmla="*/ 852873 w 1710765"/>
              <a:gd name="connsiteY0" fmla="*/ 0 h 1593273"/>
              <a:gd name="connsiteX1" fmla="*/ 0 w 1710765"/>
              <a:gd name="connsiteY1" fmla="*/ 494134 h 1593273"/>
              <a:gd name="connsiteX2" fmla="*/ 0 w 1710765"/>
              <a:gd name="connsiteY2" fmla="*/ 1475410 h 1593273"/>
              <a:gd name="connsiteX3" fmla="*/ 206916 w 1710765"/>
              <a:gd name="connsiteY3" fmla="*/ 1593273 h 1593273"/>
              <a:gd name="connsiteX4" fmla="*/ 1502835 w 1710765"/>
              <a:gd name="connsiteY4" fmla="*/ 1593273 h 1593273"/>
              <a:gd name="connsiteX5" fmla="*/ 1709418 w 1710765"/>
              <a:gd name="connsiteY5" fmla="*/ 1475480 h 1593273"/>
              <a:gd name="connsiteX6" fmla="*/ 1710407 w 1710765"/>
              <a:gd name="connsiteY6" fmla="*/ 491803 h 1593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0765" h="1593273">
                <a:moveTo>
                  <a:pt x="852873" y="0"/>
                </a:moveTo>
                <a:lnTo>
                  <a:pt x="0" y="494134"/>
                </a:lnTo>
                <a:lnTo>
                  <a:pt x="0" y="1475410"/>
                </a:lnTo>
                <a:lnTo>
                  <a:pt x="206916" y="1593273"/>
                </a:lnTo>
                <a:lnTo>
                  <a:pt x="1502835" y="1593273"/>
                </a:lnTo>
                <a:lnTo>
                  <a:pt x="1709418" y="1475480"/>
                </a:lnTo>
                <a:cubicBezTo>
                  <a:pt x="1707864" y="1146834"/>
                  <a:pt x="1711961" y="820449"/>
                  <a:pt x="1710407" y="491803"/>
                </a:cubicBez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s-ES"/>
            </a:defPPr>
          </a:lstStyle>
          <a:p>
            <a:pPr algn="ctr" rtl="0"/>
            <a:endParaRPr lang="es-ES" dirty="0">
              <a:solidFill>
                <a:schemeClr val="accent6"/>
              </a:solidFill>
            </a:endParaRPr>
          </a:p>
        </p:txBody>
      </p:sp>
      <p:sp>
        <p:nvSpPr>
          <p:cNvPr id="22" name="Marcador de contenido 47" descr="Haga clic en el icono para agregar una imagen">
            <a:extLst>
              <a:ext uri="{FF2B5EF4-FFF2-40B4-BE49-F238E27FC236}">
                <a16:creationId xmlns:a16="http://schemas.microsoft.com/office/drawing/2014/main" id="{95ADF367-2619-4E00-AB82-8FFF41D0E5C2}"/>
              </a:ext>
            </a:extLst>
          </p:cNvPr>
          <p:cNvSpPr>
            <a:spLocks noGrp="1"/>
          </p:cNvSpPr>
          <p:nvPr>
            <p:ph type="body" sz="quarter" idx="27" hasCustomPrompt="1"/>
          </p:nvPr>
        </p:nvSpPr>
        <p:spPr>
          <a:xfrm>
            <a:off x="5271609" y="1025236"/>
            <a:ext cx="5162709" cy="420683"/>
          </a:xfrm>
          <a:prstGeom prst="rect">
            <a:avLst/>
          </a:prstGeom>
        </p:spPr>
        <p:txBody>
          <a:bodyPr rtlCol="0" anchor="b">
            <a:noAutofit/>
          </a:bodyPr>
          <a:lstStyle>
            <a:lvl1pPr marL="0" indent="0" algn="l">
              <a:lnSpc>
                <a:spcPct val="100000"/>
              </a:lnSpc>
              <a:buNone/>
              <a:defRPr lang="es-ES" sz="1800" b="1" i="0">
                <a:solidFill>
                  <a:schemeClr val="accent6"/>
                </a:solidFill>
                <a:latin typeface="+mn-lt"/>
                <a:cs typeface="Posterama" panose="020B0504020200020000" pitchFamily="34" charset="0"/>
              </a:defRPr>
            </a:lvl1pPr>
            <a:lvl2pPr>
              <a:defRPr lang="es-ES" sz="1000"/>
            </a:lvl2pPr>
            <a:lvl3pPr>
              <a:defRPr lang="es-ES" sz="900"/>
            </a:lvl3pPr>
            <a:lvl4pPr>
              <a:defRPr lang="es-ES" sz="800"/>
            </a:lvl4pPr>
            <a:lvl5pPr>
              <a:defRPr lang="es-ES" sz="800"/>
            </a:lvl5pPr>
          </a:lstStyle>
          <a:p>
            <a:pPr lvl="0" rtl="0"/>
            <a:r>
              <a:rPr lang="es-ES"/>
              <a:t>Haga clic para modificar el estilo de título del patrón </a:t>
            </a:r>
          </a:p>
        </p:txBody>
      </p:sp>
      <p:sp>
        <p:nvSpPr>
          <p:cNvPr id="23" name="Marcador de contenido 47">
            <a:extLst>
              <a:ext uri="{FF2B5EF4-FFF2-40B4-BE49-F238E27FC236}">
                <a16:creationId xmlns:a16="http://schemas.microsoft.com/office/drawing/2014/main" id="{8CEB04CE-793E-47B4-8D80-9B82864F2CDF}"/>
              </a:ext>
            </a:extLst>
          </p:cNvPr>
          <p:cNvSpPr>
            <a:spLocks noGrp="1"/>
          </p:cNvSpPr>
          <p:nvPr>
            <p:ph type="body" sz="quarter" idx="28" hasCustomPrompt="1"/>
          </p:nvPr>
        </p:nvSpPr>
        <p:spPr>
          <a:xfrm>
            <a:off x="5271608" y="1469069"/>
            <a:ext cx="5162709" cy="1506166"/>
          </a:xfrm>
          <a:prstGeom prst="rect">
            <a:avLst/>
          </a:prstGeom>
        </p:spPr>
        <p:txBody>
          <a:bodyPr rtlCol="0">
            <a:noAutofit/>
          </a:bodyPr>
          <a:lstStyle>
            <a:lvl1pPr marL="228600" indent="-228600" algn="l">
              <a:lnSpc>
                <a:spcPct val="100000"/>
              </a:lnSpc>
              <a:spcBef>
                <a:spcPts val="0"/>
              </a:spcBef>
              <a:spcAft>
                <a:spcPts val="600"/>
              </a:spcAft>
              <a:buFont typeface="Arial" panose="020B0604020202020204" pitchFamily="34" charset="0"/>
              <a:buChar char="•"/>
              <a:defRPr lang="es-ES" sz="1400" b="0">
                <a:solidFill>
                  <a:schemeClr val="accent6"/>
                </a:solidFill>
                <a:latin typeface="+mn-lt"/>
              </a:defRPr>
            </a:lvl1pPr>
            <a:lvl2pPr>
              <a:defRPr lang="es-ES" sz="1000"/>
            </a:lvl2pPr>
            <a:lvl3pPr>
              <a:defRPr lang="es-ES" sz="900"/>
            </a:lvl3pPr>
            <a:lvl4pPr>
              <a:defRPr lang="es-ES" sz="800"/>
            </a:lvl4pPr>
            <a:lvl5pPr>
              <a:defRPr lang="es-ES" sz="800"/>
            </a:lvl5pPr>
          </a:lstStyle>
          <a:p>
            <a:pPr lvl="0" rtl="0"/>
            <a:r>
              <a:rPr lang="es-ES"/>
              <a:t>Haga clic para modificar los estilos de texto del patrón </a:t>
            </a:r>
          </a:p>
        </p:txBody>
      </p:sp>
      <p:sp>
        <p:nvSpPr>
          <p:cNvPr id="24" name="Marcador de contenido 47" descr="Haga clic en el icono para agregar una imagen">
            <a:extLst>
              <a:ext uri="{FF2B5EF4-FFF2-40B4-BE49-F238E27FC236}">
                <a16:creationId xmlns:a16="http://schemas.microsoft.com/office/drawing/2014/main" id="{067BF8FD-2643-4122-BE3E-63F413244ECB}"/>
              </a:ext>
            </a:extLst>
          </p:cNvPr>
          <p:cNvSpPr>
            <a:spLocks noGrp="1"/>
          </p:cNvSpPr>
          <p:nvPr>
            <p:ph type="body" sz="quarter" idx="29" hasCustomPrompt="1"/>
          </p:nvPr>
        </p:nvSpPr>
        <p:spPr>
          <a:xfrm>
            <a:off x="5271609" y="2984685"/>
            <a:ext cx="5162709" cy="420683"/>
          </a:xfrm>
          <a:prstGeom prst="rect">
            <a:avLst/>
          </a:prstGeom>
        </p:spPr>
        <p:txBody>
          <a:bodyPr rtlCol="0" anchor="b">
            <a:noAutofit/>
          </a:bodyPr>
          <a:lstStyle>
            <a:lvl1pPr marL="0" indent="0" algn="l">
              <a:lnSpc>
                <a:spcPct val="100000"/>
              </a:lnSpc>
              <a:buNone/>
              <a:defRPr lang="es-ES" sz="1800" b="1" i="0">
                <a:solidFill>
                  <a:schemeClr val="accent6"/>
                </a:solidFill>
                <a:latin typeface="+mn-lt"/>
                <a:cs typeface="Posterama" panose="020B0504020200020000" pitchFamily="34" charset="0"/>
              </a:defRPr>
            </a:lvl1pPr>
            <a:lvl2pPr>
              <a:defRPr lang="es-ES" sz="1000"/>
            </a:lvl2pPr>
            <a:lvl3pPr>
              <a:defRPr lang="es-ES" sz="900"/>
            </a:lvl3pPr>
            <a:lvl4pPr>
              <a:defRPr lang="es-ES" sz="800"/>
            </a:lvl4pPr>
            <a:lvl5pPr>
              <a:defRPr lang="es-ES" sz="800"/>
            </a:lvl5pPr>
          </a:lstStyle>
          <a:p>
            <a:pPr lvl="0" rtl="0"/>
            <a:r>
              <a:rPr lang="es-ES"/>
              <a:t>Haga clic para modificar el estilo de título del patrón </a:t>
            </a:r>
          </a:p>
        </p:txBody>
      </p:sp>
      <p:sp>
        <p:nvSpPr>
          <p:cNvPr id="26" name="Marcador de contenido 47" descr="Haga clic en el icono para agregar una imagen">
            <a:extLst>
              <a:ext uri="{FF2B5EF4-FFF2-40B4-BE49-F238E27FC236}">
                <a16:creationId xmlns:a16="http://schemas.microsoft.com/office/drawing/2014/main" id="{02260D10-FEA1-48A7-B544-FAEEAECF5DE2}"/>
              </a:ext>
            </a:extLst>
          </p:cNvPr>
          <p:cNvSpPr>
            <a:spLocks noGrp="1"/>
          </p:cNvSpPr>
          <p:nvPr>
            <p:ph type="body" sz="quarter" idx="31" hasCustomPrompt="1"/>
          </p:nvPr>
        </p:nvSpPr>
        <p:spPr>
          <a:xfrm>
            <a:off x="5271607" y="4597473"/>
            <a:ext cx="5162709" cy="421399"/>
          </a:xfrm>
          <a:prstGeom prst="rect">
            <a:avLst/>
          </a:prstGeom>
        </p:spPr>
        <p:txBody>
          <a:bodyPr rtlCol="0" anchor="b">
            <a:noAutofit/>
          </a:bodyPr>
          <a:lstStyle>
            <a:lvl1pPr marL="0" indent="0" algn="l">
              <a:lnSpc>
                <a:spcPct val="100000"/>
              </a:lnSpc>
              <a:buNone/>
              <a:defRPr lang="es-ES" sz="1800" b="1" i="0">
                <a:solidFill>
                  <a:schemeClr val="accent6"/>
                </a:solidFill>
                <a:latin typeface="+mn-lt"/>
                <a:cs typeface="Posterama" panose="020B0504020200020000" pitchFamily="34" charset="0"/>
              </a:defRPr>
            </a:lvl1pPr>
            <a:lvl2pPr>
              <a:defRPr lang="es-ES" sz="1000"/>
            </a:lvl2pPr>
            <a:lvl3pPr>
              <a:defRPr lang="es-ES" sz="900"/>
            </a:lvl3pPr>
            <a:lvl4pPr>
              <a:defRPr lang="es-ES" sz="800"/>
            </a:lvl4pPr>
            <a:lvl5pPr>
              <a:defRPr lang="es-ES" sz="800"/>
            </a:lvl5pPr>
          </a:lstStyle>
          <a:p>
            <a:pPr lvl="0" rtl="0"/>
            <a:r>
              <a:rPr lang="es-ES"/>
              <a:t>Haga clic para modificar el estilo de título del patrón </a:t>
            </a:r>
          </a:p>
        </p:txBody>
      </p:sp>
      <p:sp>
        <p:nvSpPr>
          <p:cNvPr id="20" name="Marcador de contenido 47">
            <a:extLst>
              <a:ext uri="{FF2B5EF4-FFF2-40B4-BE49-F238E27FC236}">
                <a16:creationId xmlns:a16="http://schemas.microsoft.com/office/drawing/2014/main" id="{64584B30-8BCF-4D75-8A6C-FD82347CC7B6}"/>
              </a:ext>
            </a:extLst>
          </p:cNvPr>
          <p:cNvSpPr>
            <a:spLocks noGrp="1"/>
          </p:cNvSpPr>
          <p:nvPr>
            <p:ph type="body" sz="quarter" idx="34" hasCustomPrompt="1"/>
          </p:nvPr>
        </p:nvSpPr>
        <p:spPr>
          <a:xfrm>
            <a:off x="5271608" y="3419684"/>
            <a:ext cx="5162709" cy="1177789"/>
          </a:xfrm>
          <a:prstGeom prst="rect">
            <a:avLst/>
          </a:prstGeom>
        </p:spPr>
        <p:txBody>
          <a:bodyPr rtlCol="0">
            <a:noAutofit/>
          </a:bodyPr>
          <a:lstStyle>
            <a:lvl1pPr marL="228600" indent="-228600" algn="l">
              <a:lnSpc>
                <a:spcPct val="100000"/>
              </a:lnSpc>
              <a:spcBef>
                <a:spcPts val="0"/>
              </a:spcBef>
              <a:spcAft>
                <a:spcPts val="600"/>
              </a:spcAft>
              <a:buFont typeface="Arial" panose="020B0604020202020204" pitchFamily="34" charset="0"/>
              <a:buChar char="•"/>
              <a:defRPr lang="es-ES" sz="1400" b="0">
                <a:solidFill>
                  <a:schemeClr val="accent6"/>
                </a:solidFill>
                <a:latin typeface="+mn-lt"/>
              </a:defRPr>
            </a:lvl1pPr>
            <a:lvl2pPr>
              <a:defRPr lang="es-ES" sz="1000"/>
            </a:lvl2pPr>
            <a:lvl3pPr>
              <a:defRPr lang="es-ES" sz="900"/>
            </a:lvl3pPr>
            <a:lvl4pPr>
              <a:defRPr lang="es-ES" sz="800"/>
            </a:lvl4pPr>
            <a:lvl5pPr>
              <a:defRPr lang="es-ES" sz="800"/>
            </a:lvl5pPr>
          </a:lstStyle>
          <a:p>
            <a:pPr lvl="0" rtl="0"/>
            <a:r>
              <a:rPr lang="es-ES"/>
              <a:t>Haga clic para modificar los estilos de texto del patrón </a:t>
            </a:r>
          </a:p>
        </p:txBody>
      </p:sp>
      <p:sp>
        <p:nvSpPr>
          <p:cNvPr id="28" name="Marcador de contenido 47">
            <a:extLst>
              <a:ext uri="{FF2B5EF4-FFF2-40B4-BE49-F238E27FC236}">
                <a16:creationId xmlns:a16="http://schemas.microsoft.com/office/drawing/2014/main" id="{A4A25056-27FA-4039-ACFA-6624F778712A}"/>
              </a:ext>
            </a:extLst>
          </p:cNvPr>
          <p:cNvSpPr>
            <a:spLocks noGrp="1"/>
          </p:cNvSpPr>
          <p:nvPr>
            <p:ph type="body" sz="quarter" idx="35" hasCustomPrompt="1"/>
          </p:nvPr>
        </p:nvSpPr>
        <p:spPr>
          <a:xfrm>
            <a:off x="5271608" y="5041922"/>
            <a:ext cx="5162709" cy="1635938"/>
          </a:xfrm>
          <a:prstGeom prst="rect">
            <a:avLst/>
          </a:prstGeom>
        </p:spPr>
        <p:txBody>
          <a:bodyPr rtlCol="0">
            <a:noAutofit/>
          </a:bodyPr>
          <a:lstStyle>
            <a:lvl1pPr marL="228600" indent="-228600" algn="l">
              <a:lnSpc>
                <a:spcPct val="100000"/>
              </a:lnSpc>
              <a:spcBef>
                <a:spcPts val="0"/>
              </a:spcBef>
              <a:spcAft>
                <a:spcPts val="600"/>
              </a:spcAft>
              <a:buFont typeface="Arial" panose="020B0604020202020204" pitchFamily="34" charset="0"/>
              <a:buChar char="•"/>
              <a:defRPr lang="es-ES" sz="1400" b="0">
                <a:solidFill>
                  <a:schemeClr val="accent6"/>
                </a:solidFill>
                <a:latin typeface="+mn-lt"/>
              </a:defRPr>
            </a:lvl1pPr>
            <a:lvl2pPr>
              <a:defRPr lang="es-ES" sz="1000"/>
            </a:lvl2pPr>
            <a:lvl3pPr>
              <a:defRPr lang="es-ES" sz="900"/>
            </a:lvl3pPr>
            <a:lvl4pPr>
              <a:defRPr lang="es-ES" sz="800"/>
            </a:lvl4pPr>
            <a:lvl5pPr>
              <a:defRPr lang="es-ES" sz="800"/>
            </a:lvl5pPr>
          </a:lstStyle>
          <a:p>
            <a:pPr lvl="0" rtl="0"/>
            <a:r>
              <a:rPr lang="es-ES"/>
              <a:t>Haga clic para modificar los estilos de texto del patrón </a:t>
            </a:r>
          </a:p>
        </p:txBody>
      </p:sp>
      <p:sp>
        <p:nvSpPr>
          <p:cNvPr id="27" name="Forma libre: Forma 24">
            <a:extLst>
              <a:ext uri="{FF2B5EF4-FFF2-40B4-BE49-F238E27FC236}">
                <a16:creationId xmlns:a16="http://schemas.microsoft.com/office/drawing/2014/main" id="{A23F9759-CF52-CE45-5E22-9678534685A7}"/>
              </a:ext>
            </a:extLst>
          </p:cNvPr>
          <p:cNvSpPr/>
          <p:nvPr userDrawn="1"/>
        </p:nvSpPr>
        <p:spPr>
          <a:xfrm flipH="1">
            <a:off x="2631891" y="4699053"/>
            <a:ext cx="668814" cy="784693"/>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defPPr>
              <a:defRPr lang="es-ES"/>
            </a:defPPr>
          </a:lstStyle>
          <a:p>
            <a:pPr algn="ctr" rtl="0"/>
            <a:endParaRPr lang="es-ES" dirty="0">
              <a:solidFill>
                <a:schemeClr val="accent6"/>
              </a:solidFill>
            </a:endParaRPr>
          </a:p>
        </p:txBody>
      </p:sp>
      <p:sp>
        <p:nvSpPr>
          <p:cNvPr id="6" name="Título 5">
            <a:extLst>
              <a:ext uri="{FF2B5EF4-FFF2-40B4-BE49-F238E27FC236}">
                <a16:creationId xmlns:a16="http://schemas.microsoft.com/office/drawing/2014/main" id="{5D84FCC1-368D-680C-31AA-597C3AAF4232}"/>
              </a:ext>
            </a:extLst>
          </p:cNvPr>
          <p:cNvSpPr>
            <a:spLocks noGrp="1"/>
          </p:cNvSpPr>
          <p:nvPr>
            <p:ph type="title"/>
          </p:nvPr>
        </p:nvSpPr>
        <p:spPr>
          <a:xfrm>
            <a:off x="502665" y="707105"/>
            <a:ext cx="3994173" cy="2277580"/>
          </a:xfrm>
        </p:spPr>
        <p:txBody>
          <a:bodyPr rtlCol="0" anchor="t">
            <a:noAutofit/>
          </a:bodyPr>
          <a:lstStyle>
            <a:lvl1pPr>
              <a:defRPr lang="es-ES">
                <a:solidFill>
                  <a:schemeClr val="accent6"/>
                </a:solidFill>
              </a:defRPr>
            </a:lvl1pPr>
          </a:lstStyle>
          <a:p>
            <a:pPr rtl="0"/>
            <a:r>
              <a:rPr lang="es-ES"/>
              <a:t>Haga clic para modificar el estilo de título del patrón</a:t>
            </a:r>
            <a:endParaRPr lang="es-ES" dirty="0"/>
          </a:p>
        </p:txBody>
      </p:sp>
      <p:sp>
        <p:nvSpPr>
          <p:cNvPr id="18" name="Marcador de posición de imagen 2">
            <a:extLst>
              <a:ext uri="{FF2B5EF4-FFF2-40B4-BE49-F238E27FC236}">
                <a16:creationId xmlns:a16="http://schemas.microsoft.com/office/drawing/2014/main" id="{E53E8C9F-CD73-30CD-1F24-20F2E6149D58}"/>
              </a:ext>
            </a:extLst>
          </p:cNvPr>
          <p:cNvSpPr>
            <a:spLocks noGrp="1"/>
          </p:cNvSpPr>
          <p:nvPr>
            <p:ph type="pic" sz="quarter" idx="36"/>
          </p:nvPr>
        </p:nvSpPr>
        <p:spPr>
          <a:xfrm>
            <a:off x="4734172" y="1141669"/>
            <a:ext cx="507778" cy="565882"/>
          </a:xfrm>
        </p:spPr>
        <p:txBody>
          <a:bodyPr lIns="0" rIns="0" rtlCol="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s-ES"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lang="es-ES"/>
            </a:pPr>
            <a:r>
              <a:rPr lang="es-ES"/>
              <a:t>Haga clic en el icono para agregar una imagen</a:t>
            </a:r>
            <a:endParaRPr lang="es-ES" dirty="0"/>
          </a:p>
        </p:txBody>
      </p:sp>
      <p:sp>
        <p:nvSpPr>
          <p:cNvPr id="19" name="Marcador de posición de imagen 2">
            <a:extLst>
              <a:ext uri="{FF2B5EF4-FFF2-40B4-BE49-F238E27FC236}">
                <a16:creationId xmlns:a16="http://schemas.microsoft.com/office/drawing/2014/main" id="{CE61E189-349E-0076-EA43-7BCB6E24CE86}"/>
              </a:ext>
            </a:extLst>
          </p:cNvPr>
          <p:cNvSpPr>
            <a:spLocks noGrp="1"/>
          </p:cNvSpPr>
          <p:nvPr>
            <p:ph type="pic" sz="quarter" idx="37"/>
          </p:nvPr>
        </p:nvSpPr>
        <p:spPr>
          <a:xfrm>
            <a:off x="4724705" y="3105650"/>
            <a:ext cx="536270" cy="565882"/>
          </a:xfrm>
        </p:spPr>
        <p:txBody>
          <a:bodyPr lIns="0" rIns="0" rtlCol="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s-ES"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lang="es-ES"/>
            </a:pPr>
            <a:r>
              <a:rPr lang="es-ES"/>
              <a:t>Haga clic en el icono para agregar una imagen</a:t>
            </a:r>
            <a:endParaRPr lang="es-ES" dirty="0"/>
          </a:p>
        </p:txBody>
      </p:sp>
      <p:sp>
        <p:nvSpPr>
          <p:cNvPr id="21" name="Marcador de posición de imagen 2">
            <a:extLst>
              <a:ext uri="{FF2B5EF4-FFF2-40B4-BE49-F238E27FC236}">
                <a16:creationId xmlns:a16="http://schemas.microsoft.com/office/drawing/2014/main" id="{68B04572-5D47-C3DF-CDEA-15EC646EA8FE}"/>
              </a:ext>
            </a:extLst>
          </p:cNvPr>
          <p:cNvSpPr>
            <a:spLocks noGrp="1"/>
          </p:cNvSpPr>
          <p:nvPr>
            <p:ph type="pic" sz="quarter" idx="38"/>
          </p:nvPr>
        </p:nvSpPr>
        <p:spPr>
          <a:xfrm>
            <a:off x="4714069" y="4716041"/>
            <a:ext cx="536270" cy="565882"/>
          </a:xfrm>
        </p:spPr>
        <p:txBody>
          <a:bodyPr lIns="0" rIns="0" rtlCol="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s-ES"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lang="es-ES"/>
            </a:pPr>
            <a:r>
              <a:rPr lang="es-ES"/>
              <a:t>Haga clic en el icono para agregar una imagen</a:t>
            </a:r>
            <a:endParaRPr lang="es-ES" dirty="0"/>
          </a:p>
        </p:txBody>
      </p:sp>
      <p:sp>
        <p:nvSpPr>
          <p:cNvPr id="5" name="Marcador de número de diapositiva 4">
            <a:extLst>
              <a:ext uri="{FF2B5EF4-FFF2-40B4-BE49-F238E27FC236}">
                <a16:creationId xmlns:a16="http://schemas.microsoft.com/office/drawing/2014/main" id="{2446A453-65E1-B688-A3F9-EA0AA347DDEA}"/>
              </a:ext>
            </a:extLst>
          </p:cNvPr>
          <p:cNvSpPr>
            <a:spLocks noGrp="1"/>
          </p:cNvSpPr>
          <p:nvPr>
            <p:ph type="sldNum" sz="quarter" idx="40"/>
          </p:nvPr>
        </p:nvSpPr>
        <p:spPr/>
        <p:txBody>
          <a:bodyPr rtlCol="0">
            <a:noAutofit/>
          </a:bodyPr>
          <a:lstStyle>
            <a:lvl1pPr>
              <a:defRPr lang="es-ES">
                <a:solidFill>
                  <a:schemeClr val="accent6"/>
                </a:solidFill>
              </a:defRPr>
            </a:lvl1pPr>
          </a:lstStyle>
          <a:p>
            <a:pPr rtl="0"/>
            <a:fld id="{47FEACEE-25B4-4A2D-B147-27296E36371D}" type="slidenum">
              <a:rPr lang="es-ES" altLang="zh-CN" smtClean="0"/>
              <a:pPr rtl="0"/>
              <a:t>‹Nº›</a:t>
            </a:fld>
            <a:endParaRPr lang="es-ES" altLang="zh-CN" dirty="0"/>
          </a:p>
        </p:txBody>
      </p:sp>
    </p:spTree>
    <p:extLst>
      <p:ext uri="{BB962C8B-B14F-4D97-AF65-F5344CB8AC3E}">
        <p14:creationId xmlns:p14="http://schemas.microsoft.com/office/powerpoint/2010/main" val="26621137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Resumen">
    <p:spTree>
      <p:nvGrpSpPr>
        <p:cNvPr id="1" name=""/>
        <p:cNvGrpSpPr/>
        <p:nvPr/>
      </p:nvGrpSpPr>
      <p:grpSpPr>
        <a:xfrm>
          <a:off x="0" y="0"/>
          <a:ext cx="0" cy="0"/>
          <a:chOff x="0" y="0"/>
          <a:chExt cx="0" cy="0"/>
        </a:xfrm>
      </p:grpSpPr>
      <p:sp>
        <p:nvSpPr>
          <p:cNvPr id="8" name="Marcador de contenido 47">
            <a:extLst>
              <a:ext uri="{FF2B5EF4-FFF2-40B4-BE49-F238E27FC236}">
                <a16:creationId xmlns:a16="http://schemas.microsoft.com/office/drawing/2014/main" id="{3EDD8D3E-653B-4A9E-9868-3B013A65FE9F}"/>
              </a:ext>
            </a:extLst>
          </p:cNvPr>
          <p:cNvSpPr>
            <a:spLocks noGrp="1"/>
          </p:cNvSpPr>
          <p:nvPr>
            <p:ph type="pic" sz="quarter" idx="48"/>
          </p:nvPr>
        </p:nvSpPr>
        <p:spPr>
          <a:xfrm>
            <a:off x="7493157" y="529148"/>
            <a:ext cx="4248873" cy="473113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ln w="19050">
            <a:noFill/>
          </a:ln>
        </p:spPr>
        <p:txBody>
          <a:bodyPr rtlCol="0" anchor="ctr">
            <a:noAutofit/>
          </a:bodyPr>
          <a:lstStyle>
            <a:lvl1pPr marL="0" indent="0" algn="ctr">
              <a:buNone/>
              <a:defRPr lang="es-ES">
                <a:solidFill>
                  <a:schemeClr val="accent6"/>
                </a:solidFill>
              </a:defRPr>
            </a:lvl1pPr>
          </a:lstStyle>
          <a:p>
            <a:pPr rtl="0"/>
            <a:r>
              <a:rPr lang="es-ES"/>
              <a:t>Haga clic en el icono para agregar una imagen</a:t>
            </a:r>
            <a:endParaRPr lang="es-ES" altLang="en-US"/>
          </a:p>
        </p:txBody>
      </p:sp>
      <p:sp>
        <p:nvSpPr>
          <p:cNvPr id="18" name="Marcador de contenido 47">
            <a:extLst>
              <a:ext uri="{FF2B5EF4-FFF2-40B4-BE49-F238E27FC236}">
                <a16:creationId xmlns:a16="http://schemas.microsoft.com/office/drawing/2014/main" id="{DD4E6A9F-7400-917B-6A6B-6BAB445E85FA}"/>
              </a:ext>
            </a:extLst>
          </p:cNvPr>
          <p:cNvSpPr>
            <a:spLocks noGrp="1"/>
          </p:cNvSpPr>
          <p:nvPr>
            <p:ph type="body" sz="quarter" idx="28" hasCustomPrompt="1"/>
          </p:nvPr>
        </p:nvSpPr>
        <p:spPr>
          <a:xfrm>
            <a:off x="517427" y="3253120"/>
            <a:ext cx="4959822" cy="2007158"/>
          </a:xfrm>
          <a:prstGeom prst="rect">
            <a:avLst/>
          </a:prstGeom>
        </p:spPr>
        <p:txBody>
          <a:bodyPr rtlCol="0">
            <a:noAutofit/>
          </a:bodyPr>
          <a:lstStyle>
            <a:lvl1pPr marL="0" indent="0">
              <a:lnSpc>
                <a:spcPct val="100000"/>
              </a:lnSpc>
              <a:buNone/>
              <a:defRPr lang="es-ES" sz="1500" b="0">
                <a:solidFill>
                  <a:schemeClr val="accent6"/>
                </a:solidFill>
                <a:latin typeface="+mn-lt"/>
              </a:defRPr>
            </a:lvl1pPr>
            <a:lvl2pPr>
              <a:defRPr lang="es-ES" sz="1000"/>
            </a:lvl2pPr>
            <a:lvl3pPr>
              <a:defRPr lang="es-ES" sz="900"/>
            </a:lvl3pPr>
            <a:lvl4pPr>
              <a:defRPr lang="es-ES" sz="800"/>
            </a:lvl4pPr>
            <a:lvl5pPr>
              <a:defRPr lang="es-ES" sz="800"/>
            </a:lvl5pPr>
          </a:lstStyle>
          <a:p>
            <a:pPr lvl="0" rtl="0"/>
            <a:r>
              <a:rPr lang="es-ES"/>
              <a:t>Haga clic para modificar los estilos de texto del patrón </a:t>
            </a:r>
          </a:p>
        </p:txBody>
      </p:sp>
      <p:sp>
        <p:nvSpPr>
          <p:cNvPr id="19" name="Forma libre: Forma 25">
            <a:extLst>
              <a:ext uri="{FF2B5EF4-FFF2-40B4-BE49-F238E27FC236}">
                <a16:creationId xmlns:a16="http://schemas.microsoft.com/office/drawing/2014/main" id="{D7BBD3E8-D5DD-C21F-3792-4880373CCDCC}"/>
              </a:ext>
            </a:extLst>
          </p:cNvPr>
          <p:cNvSpPr/>
          <p:nvPr userDrawn="1"/>
        </p:nvSpPr>
        <p:spPr>
          <a:xfrm flipH="1">
            <a:off x="7400972" y="4508725"/>
            <a:ext cx="1347680" cy="158117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defPPr>
              <a:defRPr lang="es-ES"/>
            </a:defPPr>
          </a:lstStyle>
          <a:p>
            <a:pPr algn="ctr" rtl="0"/>
            <a:endParaRPr lang="es-ES" dirty="0">
              <a:solidFill>
                <a:schemeClr val="accent6"/>
              </a:solidFill>
            </a:endParaRPr>
          </a:p>
        </p:txBody>
      </p:sp>
      <p:sp>
        <p:nvSpPr>
          <p:cNvPr id="20" name="Forma libre: Forma 11">
            <a:extLst>
              <a:ext uri="{FF2B5EF4-FFF2-40B4-BE49-F238E27FC236}">
                <a16:creationId xmlns:a16="http://schemas.microsoft.com/office/drawing/2014/main" id="{FC461D80-0CAC-62E5-726A-63B48BEF3F25}"/>
              </a:ext>
            </a:extLst>
          </p:cNvPr>
          <p:cNvSpPr/>
          <p:nvPr userDrawn="1"/>
        </p:nvSpPr>
        <p:spPr>
          <a:xfrm>
            <a:off x="6521016" y="4772906"/>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defPPr>
              <a:defRPr lang="es-ES"/>
            </a:defPPr>
          </a:lstStyle>
          <a:p>
            <a:pPr marL="0" marR="0" lvl="0" indent="0" algn="ctr" defTabSz="914400" rtl="0" eaLnBrk="1" fontAlgn="auto" latinLnBrk="0" hangingPunct="1">
              <a:lnSpc>
                <a:spcPct val="100000"/>
              </a:lnSpc>
              <a:spcBef>
                <a:spcPts val="0"/>
              </a:spcBef>
              <a:spcAft>
                <a:spcPts val="0"/>
              </a:spcAft>
              <a:buClrTx/>
              <a:buSzTx/>
              <a:buFontTx/>
              <a:buNone/>
              <a:tabLst/>
              <a:defRPr lang="es-ES"/>
            </a:pPr>
            <a:endParaRPr kumimoji="0" lang="es-E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3" name="Título 2">
            <a:extLst>
              <a:ext uri="{FF2B5EF4-FFF2-40B4-BE49-F238E27FC236}">
                <a16:creationId xmlns:a16="http://schemas.microsoft.com/office/drawing/2014/main" id="{D4944167-AFE9-AE61-AF44-B9AEE24D17D8}"/>
              </a:ext>
            </a:extLst>
          </p:cNvPr>
          <p:cNvSpPr>
            <a:spLocks noGrp="1"/>
          </p:cNvSpPr>
          <p:nvPr>
            <p:ph type="title"/>
          </p:nvPr>
        </p:nvSpPr>
        <p:spPr>
          <a:xfrm>
            <a:off x="517427" y="2497488"/>
            <a:ext cx="9823998" cy="1325563"/>
          </a:xfrm>
        </p:spPr>
        <p:txBody>
          <a:bodyPr rtlCol="0" anchor="t">
            <a:noAutofit/>
          </a:bodyPr>
          <a:lstStyle>
            <a:lvl1pPr>
              <a:defRPr lang="es-ES">
                <a:solidFill>
                  <a:schemeClr val="accent6"/>
                </a:solidFill>
              </a:defRPr>
            </a:lvl1pPr>
          </a:lstStyle>
          <a:p>
            <a:pPr rtl="0"/>
            <a:r>
              <a:rPr lang="es-ES"/>
              <a:t>Haga clic para modificar el estilo de título del patrón</a:t>
            </a:r>
            <a:endParaRPr lang="es-ES" dirty="0"/>
          </a:p>
        </p:txBody>
      </p:sp>
      <p:sp>
        <p:nvSpPr>
          <p:cNvPr id="2" name="Marcador de pie de página 1">
            <a:extLst>
              <a:ext uri="{FF2B5EF4-FFF2-40B4-BE49-F238E27FC236}">
                <a16:creationId xmlns:a16="http://schemas.microsoft.com/office/drawing/2014/main" id="{47268D53-92DA-7335-4DAB-83485CAF3FE9}"/>
              </a:ext>
            </a:extLst>
          </p:cNvPr>
          <p:cNvSpPr>
            <a:spLocks noGrp="1"/>
          </p:cNvSpPr>
          <p:nvPr>
            <p:ph type="ftr" sz="quarter" idx="49"/>
          </p:nvPr>
        </p:nvSpPr>
        <p:spPr/>
        <p:txBody>
          <a:bodyPr rtlCol="0">
            <a:noAutofit/>
          </a:bodyPr>
          <a:lstStyle>
            <a:lvl1pPr>
              <a:defRPr lang="es-ES">
                <a:solidFill>
                  <a:schemeClr val="accent6"/>
                </a:solidFill>
              </a:defRPr>
            </a:lvl1pPr>
          </a:lstStyle>
          <a:p>
            <a:pPr rtl="0"/>
            <a:r>
              <a:rPr lang="es-ES"/>
              <a:t>Título de la presentación</a:t>
            </a:r>
            <a:endParaRPr lang="es-ES" dirty="0"/>
          </a:p>
        </p:txBody>
      </p:sp>
      <p:sp>
        <p:nvSpPr>
          <p:cNvPr id="6" name="Marcador de número de diapositiva 5">
            <a:extLst>
              <a:ext uri="{FF2B5EF4-FFF2-40B4-BE49-F238E27FC236}">
                <a16:creationId xmlns:a16="http://schemas.microsoft.com/office/drawing/2014/main" id="{9F9FCB16-3643-AB04-D20E-A14FFE07F67C}"/>
              </a:ext>
            </a:extLst>
          </p:cNvPr>
          <p:cNvSpPr>
            <a:spLocks noGrp="1"/>
          </p:cNvSpPr>
          <p:nvPr>
            <p:ph type="sldNum" sz="quarter" idx="50"/>
          </p:nvPr>
        </p:nvSpPr>
        <p:spPr/>
        <p:txBody>
          <a:bodyPr rtlCol="0">
            <a:noAutofit/>
          </a:bodyPr>
          <a:lstStyle>
            <a:lvl1pPr>
              <a:defRPr lang="es-ES">
                <a:solidFill>
                  <a:schemeClr val="accent6"/>
                </a:solidFill>
              </a:defRPr>
            </a:lvl1pPr>
          </a:lstStyle>
          <a:p>
            <a:pPr rtl="0"/>
            <a:fld id="{47FEACEE-25B4-4A2D-B147-27296E36371D}" type="slidenum">
              <a:rPr lang="es-ES" altLang="zh-CN" smtClean="0"/>
              <a:pPr rtl="0"/>
              <a:t>‹Nº›</a:t>
            </a:fld>
            <a:endParaRPr lang="es-ES" altLang="zh-CN" dirty="0"/>
          </a:p>
        </p:txBody>
      </p:sp>
    </p:spTree>
    <p:extLst>
      <p:ext uri="{BB962C8B-B14F-4D97-AF65-F5344CB8AC3E}">
        <p14:creationId xmlns:p14="http://schemas.microsoft.com/office/powerpoint/2010/main" val="32132766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Gracias">
    <p:spTree>
      <p:nvGrpSpPr>
        <p:cNvPr id="1" name=""/>
        <p:cNvGrpSpPr/>
        <p:nvPr/>
      </p:nvGrpSpPr>
      <p:grpSpPr>
        <a:xfrm>
          <a:off x="0" y="0"/>
          <a:ext cx="0" cy="0"/>
          <a:chOff x="0" y="0"/>
          <a:chExt cx="0" cy="0"/>
        </a:xfrm>
      </p:grpSpPr>
      <p:sp>
        <p:nvSpPr>
          <p:cNvPr id="47" name="Forma libre 46">
            <a:extLst>
              <a:ext uri="{FF2B5EF4-FFF2-40B4-BE49-F238E27FC236}">
                <a16:creationId xmlns:a16="http://schemas.microsoft.com/office/drawing/2014/main" id="{39B50CEE-D9F9-B5CD-C274-BEAA5EAB37E3}"/>
              </a:ext>
            </a:extLst>
          </p:cNvPr>
          <p:cNvSpPr/>
          <p:nvPr userDrawn="1"/>
        </p:nvSpPr>
        <p:spPr>
          <a:xfrm>
            <a:off x="410352" y="12435"/>
            <a:ext cx="1455521" cy="1019127"/>
          </a:xfrm>
          <a:custGeom>
            <a:avLst/>
            <a:gdLst>
              <a:gd name="connsiteX0" fmla="*/ 219223 w 1455521"/>
              <a:gd name="connsiteY0" fmla="*/ 0 h 1019127"/>
              <a:gd name="connsiteX1" fmla="*/ 1236298 w 1455521"/>
              <a:gd name="connsiteY1" fmla="*/ 0 h 1019127"/>
              <a:gd name="connsiteX2" fmla="*/ 1455521 w 1455521"/>
              <a:gd name="connsiteY2" fmla="*/ 385779 h 1019127"/>
              <a:gd name="connsiteX3" fmla="*/ 1095615 w 1455521"/>
              <a:gd name="connsiteY3" fmla="*/ 1019127 h 1019127"/>
              <a:gd name="connsiteX4" fmla="*/ 359906 w 1455521"/>
              <a:gd name="connsiteY4" fmla="*/ 1019127 h 1019127"/>
              <a:gd name="connsiteX5" fmla="*/ 0 w 1455521"/>
              <a:gd name="connsiteY5" fmla="*/ 385779 h 1019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1019127">
                <a:moveTo>
                  <a:pt x="219223" y="0"/>
                </a:moveTo>
                <a:lnTo>
                  <a:pt x="1236298" y="0"/>
                </a:lnTo>
                <a:lnTo>
                  <a:pt x="1455521" y="385779"/>
                </a:lnTo>
                <a:lnTo>
                  <a:pt x="1095615" y="1019127"/>
                </a:lnTo>
                <a:lnTo>
                  <a:pt x="359906" y="1019127"/>
                </a:lnTo>
                <a:lnTo>
                  <a:pt x="0" y="385779"/>
                </a:lnTo>
                <a:close/>
              </a:path>
            </a:pathLst>
          </a:custGeom>
          <a:solidFill>
            <a:schemeClr val="accent6">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s-ES"/>
            </a:defPPr>
          </a:lstStyle>
          <a:p>
            <a:pPr algn="ctr" rtl="0"/>
            <a:endParaRPr lang="es-ES" dirty="0">
              <a:solidFill>
                <a:schemeClr val="accent6"/>
              </a:solidFill>
            </a:endParaRPr>
          </a:p>
        </p:txBody>
      </p:sp>
      <p:sp>
        <p:nvSpPr>
          <p:cNvPr id="9" name="Hexágono 15">
            <a:extLst>
              <a:ext uri="{FF2B5EF4-FFF2-40B4-BE49-F238E27FC236}">
                <a16:creationId xmlns:a16="http://schemas.microsoft.com/office/drawing/2014/main" id="{93831F6E-A0DA-46E5-AF13-ED5D9ABF108D}"/>
              </a:ext>
            </a:extLst>
          </p:cNvPr>
          <p:cNvSpPr/>
          <p:nvPr userDrawn="1"/>
        </p:nvSpPr>
        <p:spPr>
          <a:xfrm>
            <a:off x="1579486" y="450004"/>
            <a:ext cx="1455521" cy="1266696"/>
          </a:xfrm>
          <a:prstGeom prst="hexagon">
            <a:avLst>
              <a:gd name="adj" fmla="val 28413"/>
              <a:gd name="vf" fmla="val 11547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defPPr>
              <a:defRPr lang="es-ES"/>
            </a:defPPr>
          </a:lstStyle>
          <a:p>
            <a:pPr algn="ctr" rtl="0"/>
            <a:endParaRPr lang="es-ES" dirty="0">
              <a:solidFill>
                <a:schemeClr val="accent6"/>
              </a:solidFill>
            </a:endParaRPr>
          </a:p>
        </p:txBody>
      </p:sp>
      <p:sp>
        <p:nvSpPr>
          <p:cNvPr id="10" name="Hexágono 17">
            <a:extLst>
              <a:ext uri="{FF2B5EF4-FFF2-40B4-BE49-F238E27FC236}">
                <a16:creationId xmlns:a16="http://schemas.microsoft.com/office/drawing/2014/main" id="{18B06ECC-5FA7-4ACA-86BF-694240D0C05B}"/>
              </a:ext>
            </a:extLst>
          </p:cNvPr>
          <p:cNvSpPr/>
          <p:nvPr userDrawn="1"/>
        </p:nvSpPr>
        <p:spPr>
          <a:xfrm>
            <a:off x="412218" y="1136470"/>
            <a:ext cx="1455521" cy="1266696"/>
          </a:xfrm>
          <a:prstGeom prst="hexagon">
            <a:avLst>
              <a:gd name="adj" fmla="val 28413"/>
              <a:gd name="vf" fmla="val 11547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defPPr>
              <a:defRPr lang="es-ES"/>
            </a:defPPr>
          </a:lstStyle>
          <a:p>
            <a:pPr algn="ctr" rtl="0"/>
            <a:endParaRPr lang="es-ES" dirty="0">
              <a:solidFill>
                <a:schemeClr val="accent6"/>
              </a:solidFill>
            </a:endParaRPr>
          </a:p>
        </p:txBody>
      </p:sp>
      <p:sp>
        <p:nvSpPr>
          <p:cNvPr id="11" name="Hexágono 19">
            <a:extLst>
              <a:ext uri="{FF2B5EF4-FFF2-40B4-BE49-F238E27FC236}">
                <a16:creationId xmlns:a16="http://schemas.microsoft.com/office/drawing/2014/main" id="{089AA305-8FFC-46A5-B806-D5D78320D0CD}"/>
              </a:ext>
            </a:extLst>
          </p:cNvPr>
          <p:cNvSpPr/>
          <p:nvPr userDrawn="1"/>
        </p:nvSpPr>
        <p:spPr>
          <a:xfrm>
            <a:off x="1580070" y="1812437"/>
            <a:ext cx="1455521" cy="1266696"/>
          </a:xfrm>
          <a:prstGeom prst="hexagon">
            <a:avLst>
              <a:gd name="adj" fmla="val 28413"/>
              <a:gd name="vf" fmla="val 11547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defPPr>
              <a:defRPr lang="es-ES"/>
            </a:defPPr>
          </a:lstStyle>
          <a:p>
            <a:pPr algn="ctr" rtl="0"/>
            <a:endParaRPr lang="es-ES" dirty="0">
              <a:solidFill>
                <a:schemeClr val="accent6"/>
              </a:solidFill>
            </a:endParaRPr>
          </a:p>
        </p:txBody>
      </p:sp>
      <p:sp>
        <p:nvSpPr>
          <p:cNvPr id="12" name="Hexágono 21">
            <a:extLst>
              <a:ext uri="{FF2B5EF4-FFF2-40B4-BE49-F238E27FC236}">
                <a16:creationId xmlns:a16="http://schemas.microsoft.com/office/drawing/2014/main" id="{DB2D65ED-32BC-44B2-92F3-E16717051CA1}"/>
              </a:ext>
            </a:extLst>
          </p:cNvPr>
          <p:cNvSpPr/>
          <p:nvPr userDrawn="1"/>
        </p:nvSpPr>
        <p:spPr>
          <a:xfrm>
            <a:off x="3953772" y="4582171"/>
            <a:ext cx="1455521" cy="1266696"/>
          </a:xfrm>
          <a:prstGeom prst="hexagon">
            <a:avLst>
              <a:gd name="adj" fmla="val 28413"/>
              <a:gd name="vf" fmla="val 11547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defPPr>
              <a:defRPr lang="es-ES"/>
            </a:defPPr>
          </a:lstStyle>
          <a:p>
            <a:pPr algn="ctr" rtl="0"/>
            <a:endParaRPr lang="es-ES" dirty="0">
              <a:solidFill>
                <a:schemeClr val="accent6"/>
              </a:solidFill>
            </a:endParaRPr>
          </a:p>
        </p:txBody>
      </p:sp>
      <p:sp>
        <p:nvSpPr>
          <p:cNvPr id="44" name="Forma libre 43">
            <a:extLst>
              <a:ext uri="{FF2B5EF4-FFF2-40B4-BE49-F238E27FC236}">
                <a16:creationId xmlns:a16="http://schemas.microsoft.com/office/drawing/2014/main" id="{6100186E-95B0-AB29-6F1D-DBFBAA566DB2}"/>
              </a:ext>
            </a:extLst>
          </p:cNvPr>
          <p:cNvSpPr/>
          <p:nvPr userDrawn="1"/>
        </p:nvSpPr>
        <p:spPr>
          <a:xfrm>
            <a:off x="3955762" y="5952136"/>
            <a:ext cx="1455521" cy="932559"/>
          </a:xfrm>
          <a:custGeom>
            <a:avLst/>
            <a:gdLst>
              <a:gd name="connsiteX0" fmla="*/ 359906 w 1455521"/>
              <a:gd name="connsiteY0" fmla="*/ 0 h 932559"/>
              <a:gd name="connsiteX1" fmla="*/ 1095615 w 1455521"/>
              <a:gd name="connsiteY1" fmla="*/ 0 h 932559"/>
              <a:gd name="connsiteX2" fmla="*/ 1455521 w 1455521"/>
              <a:gd name="connsiteY2" fmla="*/ 633348 h 932559"/>
              <a:gd name="connsiteX3" fmla="*/ 1285492 w 1455521"/>
              <a:gd name="connsiteY3" fmla="*/ 932559 h 932559"/>
              <a:gd name="connsiteX4" fmla="*/ 170030 w 1455521"/>
              <a:gd name="connsiteY4" fmla="*/ 932559 h 932559"/>
              <a:gd name="connsiteX5" fmla="*/ 0 w 1455521"/>
              <a:gd name="connsiteY5" fmla="*/ 633348 h 932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32559">
                <a:moveTo>
                  <a:pt x="359906" y="0"/>
                </a:moveTo>
                <a:lnTo>
                  <a:pt x="1095615" y="0"/>
                </a:lnTo>
                <a:lnTo>
                  <a:pt x="1455521" y="633348"/>
                </a:lnTo>
                <a:lnTo>
                  <a:pt x="1285492" y="932559"/>
                </a:lnTo>
                <a:lnTo>
                  <a:pt x="170030" y="932559"/>
                </a:lnTo>
                <a:lnTo>
                  <a:pt x="0" y="633348"/>
                </a:lnTo>
                <a:close/>
              </a:path>
            </a:pathLst>
          </a:cu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s-ES"/>
            </a:defPPr>
          </a:lstStyle>
          <a:p>
            <a:pPr algn="ctr" rtl="0"/>
            <a:endParaRPr lang="es-ES" dirty="0">
              <a:solidFill>
                <a:schemeClr val="accent6"/>
              </a:solidFill>
            </a:endParaRPr>
          </a:p>
        </p:txBody>
      </p:sp>
      <p:sp>
        <p:nvSpPr>
          <p:cNvPr id="14" name="Hexágono 27">
            <a:extLst>
              <a:ext uri="{FF2B5EF4-FFF2-40B4-BE49-F238E27FC236}">
                <a16:creationId xmlns:a16="http://schemas.microsoft.com/office/drawing/2014/main" id="{5275D449-7441-440B-8584-96D25256F24D}"/>
              </a:ext>
            </a:extLst>
          </p:cNvPr>
          <p:cNvSpPr/>
          <p:nvPr userDrawn="1"/>
        </p:nvSpPr>
        <p:spPr>
          <a:xfrm>
            <a:off x="2783996" y="5245443"/>
            <a:ext cx="1455521" cy="1266696"/>
          </a:xfrm>
          <a:prstGeom prst="hexagon">
            <a:avLst>
              <a:gd name="adj" fmla="val 28413"/>
              <a:gd name="vf" fmla="val 11547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defPPr>
              <a:defRPr lang="es-ES"/>
            </a:defPPr>
          </a:lstStyle>
          <a:p>
            <a:pPr algn="ctr" rtl="0"/>
            <a:endParaRPr lang="es-ES" dirty="0">
              <a:solidFill>
                <a:schemeClr val="accent6"/>
              </a:solidFill>
            </a:endParaRPr>
          </a:p>
        </p:txBody>
      </p:sp>
      <p:sp>
        <p:nvSpPr>
          <p:cNvPr id="15" name="Hexágono 28">
            <a:extLst>
              <a:ext uri="{FF2B5EF4-FFF2-40B4-BE49-F238E27FC236}">
                <a16:creationId xmlns:a16="http://schemas.microsoft.com/office/drawing/2014/main" id="{94CFCD79-F5CD-4175-96DE-1AC2E1999DB6}"/>
              </a:ext>
            </a:extLst>
          </p:cNvPr>
          <p:cNvSpPr/>
          <p:nvPr userDrawn="1"/>
        </p:nvSpPr>
        <p:spPr>
          <a:xfrm>
            <a:off x="2767144" y="3880620"/>
            <a:ext cx="1455521" cy="1266696"/>
          </a:xfrm>
          <a:prstGeom prst="hexagon">
            <a:avLst>
              <a:gd name="adj" fmla="val 28413"/>
              <a:gd name="vf" fmla="val 11547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defPPr>
              <a:defRPr lang="es-ES"/>
            </a:defPPr>
          </a:lstStyle>
          <a:p>
            <a:pPr algn="ctr" rtl="0"/>
            <a:endParaRPr lang="es-ES" dirty="0">
              <a:solidFill>
                <a:schemeClr val="accent6"/>
              </a:solidFill>
            </a:endParaRPr>
          </a:p>
        </p:txBody>
      </p:sp>
      <p:sp>
        <p:nvSpPr>
          <p:cNvPr id="43" name="Forma libre 42">
            <a:extLst>
              <a:ext uri="{FF2B5EF4-FFF2-40B4-BE49-F238E27FC236}">
                <a16:creationId xmlns:a16="http://schemas.microsoft.com/office/drawing/2014/main" id="{C8667104-E096-23C3-4C2C-5277C2AF5C57}"/>
              </a:ext>
            </a:extLst>
          </p:cNvPr>
          <p:cNvSpPr/>
          <p:nvPr userDrawn="1"/>
        </p:nvSpPr>
        <p:spPr>
          <a:xfrm>
            <a:off x="3702" y="448131"/>
            <a:ext cx="678871" cy="1266696"/>
          </a:xfrm>
          <a:custGeom>
            <a:avLst/>
            <a:gdLst>
              <a:gd name="connsiteX0" fmla="*/ 0 w 678871"/>
              <a:gd name="connsiteY0" fmla="*/ 0 h 1266696"/>
              <a:gd name="connsiteX1" fmla="*/ 318965 w 678871"/>
              <a:gd name="connsiteY1" fmla="*/ 0 h 1266696"/>
              <a:gd name="connsiteX2" fmla="*/ 678871 w 678871"/>
              <a:gd name="connsiteY2" fmla="*/ 633348 h 1266696"/>
              <a:gd name="connsiteX3" fmla="*/ 318965 w 678871"/>
              <a:gd name="connsiteY3" fmla="*/ 1266696 h 1266696"/>
              <a:gd name="connsiteX4" fmla="*/ 0 w 678871"/>
              <a:gd name="connsiteY4" fmla="*/ 1266696 h 1266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871" h="1266696">
                <a:moveTo>
                  <a:pt x="0" y="0"/>
                </a:moveTo>
                <a:lnTo>
                  <a:pt x="318965" y="0"/>
                </a:lnTo>
                <a:lnTo>
                  <a:pt x="678871" y="633348"/>
                </a:lnTo>
                <a:lnTo>
                  <a:pt x="318965" y="1266696"/>
                </a:lnTo>
                <a:lnTo>
                  <a:pt x="0" y="1266696"/>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s-ES"/>
            </a:defPPr>
          </a:lstStyle>
          <a:p>
            <a:pPr algn="ctr" rtl="0"/>
            <a:endParaRPr lang="es-ES" dirty="0">
              <a:solidFill>
                <a:schemeClr val="accent6"/>
              </a:solidFill>
            </a:endParaRPr>
          </a:p>
        </p:txBody>
      </p:sp>
      <p:sp>
        <p:nvSpPr>
          <p:cNvPr id="18" name="Hexágono 31">
            <a:extLst>
              <a:ext uri="{FF2B5EF4-FFF2-40B4-BE49-F238E27FC236}">
                <a16:creationId xmlns:a16="http://schemas.microsoft.com/office/drawing/2014/main" id="{61BB4AB0-7C5C-4697-A25B-0AFD8754AB52}"/>
              </a:ext>
            </a:extLst>
          </p:cNvPr>
          <p:cNvSpPr/>
          <p:nvPr userDrawn="1"/>
        </p:nvSpPr>
        <p:spPr>
          <a:xfrm>
            <a:off x="1580353" y="3182793"/>
            <a:ext cx="1455521" cy="1266696"/>
          </a:xfrm>
          <a:prstGeom prst="hexagon">
            <a:avLst>
              <a:gd name="adj" fmla="val 28413"/>
              <a:gd name="vf" fmla="val 115470"/>
            </a:avLst>
          </a:prstGeom>
          <a:noFill/>
          <a:ln w="190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defPPr>
              <a:defRPr lang="es-ES"/>
            </a:defPPr>
          </a:lstStyle>
          <a:p>
            <a:pPr algn="ctr" rtl="0"/>
            <a:endParaRPr lang="es-ES" dirty="0">
              <a:solidFill>
                <a:schemeClr val="accent6"/>
              </a:solidFill>
            </a:endParaRPr>
          </a:p>
        </p:txBody>
      </p:sp>
      <p:sp>
        <p:nvSpPr>
          <p:cNvPr id="46" name="Forma libre 45">
            <a:extLst>
              <a:ext uri="{FF2B5EF4-FFF2-40B4-BE49-F238E27FC236}">
                <a16:creationId xmlns:a16="http://schemas.microsoft.com/office/drawing/2014/main" id="{2363FF00-E570-D743-258E-E9FEF4F02A08}"/>
              </a:ext>
            </a:extLst>
          </p:cNvPr>
          <p:cNvSpPr/>
          <p:nvPr userDrawn="1"/>
        </p:nvSpPr>
        <p:spPr>
          <a:xfrm>
            <a:off x="6334981" y="5962237"/>
            <a:ext cx="1455521" cy="901561"/>
          </a:xfrm>
          <a:custGeom>
            <a:avLst/>
            <a:gdLst>
              <a:gd name="connsiteX0" fmla="*/ 359906 w 1455521"/>
              <a:gd name="connsiteY0" fmla="*/ 0 h 901561"/>
              <a:gd name="connsiteX1" fmla="*/ 1095615 w 1455521"/>
              <a:gd name="connsiteY1" fmla="*/ 0 h 901561"/>
              <a:gd name="connsiteX2" fmla="*/ 1455521 w 1455521"/>
              <a:gd name="connsiteY2" fmla="*/ 633348 h 901561"/>
              <a:gd name="connsiteX3" fmla="*/ 1303107 w 1455521"/>
              <a:gd name="connsiteY3" fmla="*/ 901561 h 901561"/>
              <a:gd name="connsiteX4" fmla="*/ 152415 w 1455521"/>
              <a:gd name="connsiteY4" fmla="*/ 901561 h 901561"/>
              <a:gd name="connsiteX5" fmla="*/ 0 w 1455521"/>
              <a:gd name="connsiteY5" fmla="*/ 633348 h 90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01561">
                <a:moveTo>
                  <a:pt x="359906" y="0"/>
                </a:moveTo>
                <a:lnTo>
                  <a:pt x="1095615" y="0"/>
                </a:lnTo>
                <a:lnTo>
                  <a:pt x="1455521" y="633348"/>
                </a:lnTo>
                <a:lnTo>
                  <a:pt x="1303107" y="901561"/>
                </a:lnTo>
                <a:lnTo>
                  <a:pt x="152415" y="901561"/>
                </a:lnTo>
                <a:lnTo>
                  <a:pt x="0" y="633348"/>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s-ES"/>
            </a:defPPr>
          </a:lstStyle>
          <a:p>
            <a:pPr algn="ctr" rtl="0"/>
            <a:endParaRPr lang="es-ES" dirty="0">
              <a:solidFill>
                <a:schemeClr val="accent6"/>
              </a:solidFill>
            </a:endParaRPr>
          </a:p>
        </p:txBody>
      </p:sp>
      <p:sp>
        <p:nvSpPr>
          <p:cNvPr id="28" name="Marcador de contenido 47">
            <a:extLst>
              <a:ext uri="{FF2B5EF4-FFF2-40B4-BE49-F238E27FC236}">
                <a16:creationId xmlns:a16="http://schemas.microsoft.com/office/drawing/2014/main" id="{073CD90F-1E45-47EC-B558-D5F638F5FE6F}"/>
              </a:ext>
            </a:extLst>
          </p:cNvPr>
          <p:cNvSpPr>
            <a:spLocks noGrp="1"/>
          </p:cNvSpPr>
          <p:nvPr>
            <p:ph type="pic" sz="quarter" idx="48"/>
          </p:nvPr>
        </p:nvSpPr>
        <p:spPr>
          <a:xfrm>
            <a:off x="2754948" y="2502098"/>
            <a:ext cx="1465840" cy="1289394"/>
          </a:xfrm>
          <a:prstGeom prst="hexagon">
            <a:avLst>
              <a:gd name="adj" fmla="val 28349"/>
              <a:gd name="vf" fmla="val 115470"/>
            </a:avLst>
          </a:prstGeom>
          <a:ln w="12700">
            <a:noFill/>
          </a:ln>
        </p:spPr>
        <p:txBody>
          <a:bodyPr rtlCol="0">
            <a:noAutofit/>
          </a:bodyPr>
          <a:lstStyle>
            <a:lvl1pPr marL="0" indent="0" algn="l">
              <a:buFontTx/>
              <a:buNone/>
              <a:defRPr lang="es-ES" sz="1050">
                <a:solidFill>
                  <a:schemeClr val="accent6"/>
                </a:solidFill>
              </a:defRPr>
            </a:lvl1pPr>
          </a:lstStyle>
          <a:p>
            <a:pPr rtl="0"/>
            <a:r>
              <a:rPr lang="es-ES"/>
              <a:t>Haga clic en el icono para agregar una imagen</a:t>
            </a:r>
            <a:endParaRPr lang="es-ES" altLang="zh-CN" dirty="0"/>
          </a:p>
        </p:txBody>
      </p:sp>
      <p:sp>
        <p:nvSpPr>
          <p:cNvPr id="29" name="Marcador de contenido 47">
            <a:extLst>
              <a:ext uri="{FF2B5EF4-FFF2-40B4-BE49-F238E27FC236}">
                <a16:creationId xmlns:a16="http://schemas.microsoft.com/office/drawing/2014/main" id="{9A501203-35D0-41A5-A2A4-9F05FAB495C4}"/>
              </a:ext>
            </a:extLst>
          </p:cNvPr>
          <p:cNvSpPr>
            <a:spLocks noGrp="1"/>
          </p:cNvSpPr>
          <p:nvPr>
            <p:ph type="pic" sz="quarter" idx="49"/>
          </p:nvPr>
        </p:nvSpPr>
        <p:spPr>
          <a:xfrm>
            <a:off x="391110" y="2493385"/>
            <a:ext cx="1465840" cy="1289394"/>
          </a:xfrm>
          <a:prstGeom prst="hexagon">
            <a:avLst>
              <a:gd name="adj" fmla="val 28349"/>
              <a:gd name="vf" fmla="val 115470"/>
            </a:avLst>
          </a:prstGeom>
          <a:ln>
            <a:noFill/>
          </a:ln>
        </p:spPr>
        <p:txBody>
          <a:bodyPr rtlCol="0">
            <a:noAutofit/>
          </a:bodyPr>
          <a:lstStyle>
            <a:lvl1pPr marL="0" indent="0" algn="l">
              <a:buFontTx/>
              <a:buNone/>
              <a:defRPr lang="es-ES" sz="1050">
                <a:solidFill>
                  <a:schemeClr val="accent6"/>
                </a:solidFill>
              </a:defRPr>
            </a:lvl1pPr>
          </a:lstStyle>
          <a:p>
            <a:pPr rtl="0"/>
            <a:r>
              <a:rPr lang="es-ES"/>
              <a:t>Haga clic en el icono para agregar una imagen</a:t>
            </a:r>
            <a:endParaRPr lang="es-ES" altLang="zh-CN" dirty="0"/>
          </a:p>
        </p:txBody>
      </p:sp>
      <p:sp>
        <p:nvSpPr>
          <p:cNvPr id="30" name="Marcador de contenido 47">
            <a:extLst>
              <a:ext uri="{FF2B5EF4-FFF2-40B4-BE49-F238E27FC236}">
                <a16:creationId xmlns:a16="http://schemas.microsoft.com/office/drawing/2014/main" id="{1FA62038-8BB7-45FD-896E-34738A5578BD}"/>
              </a:ext>
            </a:extLst>
          </p:cNvPr>
          <p:cNvSpPr>
            <a:spLocks noGrp="1"/>
          </p:cNvSpPr>
          <p:nvPr>
            <p:ph type="pic" sz="quarter" idx="50"/>
          </p:nvPr>
        </p:nvSpPr>
        <p:spPr>
          <a:xfrm>
            <a:off x="5151412" y="5238680"/>
            <a:ext cx="1465840" cy="1289394"/>
          </a:xfrm>
          <a:prstGeom prst="hexagon">
            <a:avLst>
              <a:gd name="adj" fmla="val 28349"/>
              <a:gd name="vf" fmla="val 115470"/>
            </a:avLst>
          </a:prstGeom>
          <a:ln w="12700">
            <a:noFill/>
          </a:ln>
        </p:spPr>
        <p:txBody>
          <a:bodyPr rtlCol="0">
            <a:noAutofit/>
          </a:bodyPr>
          <a:lstStyle>
            <a:lvl1pPr marL="0" indent="0" algn="l">
              <a:buFontTx/>
              <a:buNone/>
              <a:defRPr lang="es-ES" sz="1050">
                <a:solidFill>
                  <a:schemeClr val="accent6"/>
                </a:solidFill>
              </a:defRPr>
            </a:lvl1pPr>
          </a:lstStyle>
          <a:p>
            <a:pPr rtl="0"/>
            <a:r>
              <a:rPr lang="es-ES"/>
              <a:t>Haga clic en el icono para agregar una imagen</a:t>
            </a:r>
            <a:endParaRPr lang="es-ES" altLang="zh-CN" dirty="0"/>
          </a:p>
        </p:txBody>
      </p:sp>
      <p:sp>
        <p:nvSpPr>
          <p:cNvPr id="31" name="Marcador de contenido 47">
            <a:extLst>
              <a:ext uri="{FF2B5EF4-FFF2-40B4-BE49-F238E27FC236}">
                <a16:creationId xmlns:a16="http://schemas.microsoft.com/office/drawing/2014/main" id="{9A7E0EE6-5885-489B-81A9-65DBC0016938}"/>
              </a:ext>
            </a:extLst>
          </p:cNvPr>
          <p:cNvSpPr>
            <a:spLocks noGrp="1"/>
          </p:cNvSpPr>
          <p:nvPr>
            <p:ph type="pic" sz="quarter" idx="51"/>
          </p:nvPr>
        </p:nvSpPr>
        <p:spPr>
          <a:xfrm>
            <a:off x="3948599" y="3194928"/>
            <a:ext cx="1465840" cy="1289394"/>
          </a:xfrm>
          <a:prstGeom prst="hexagon">
            <a:avLst>
              <a:gd name="adj" fmla="val 28349"/>
              <a:gd name="vf" fmla="val 115470"/>
            </a:avLst>
          </a:prstGeom>
          <a:ln w="12700">
            <a:noFill/>
          </a:ln>
        </p:spPr>
        <p:txBody>
          <a:bodyPr rtlCol="0">
            <a:noAutofit/>
          </a:bodyPr>
          <a:lstStyle>
            <a:lvl1pPr marL="0" indent="0" algn="l">
              <a:buFontTx/>
              <a:buNone/>
              <a:defRPr lang="es-ES" sz="1050">
                <a:solidFill>
                  <a:schemeClr val="accent6"/>
                </a:solidFill>
              </a:defRPr>
            </a:lvl1pPr>
          </a:lstStyle>
          <a:p>
            <a:pPr rtl="0"/>
            <a:r>
              <a:rPr lang="es-ES"/>
              <a:t>Haga clic en el icono para agregar una imagen</a:t>
            </a:r>
            <a:endParaRPr lang="es-ES" altLang="zh-CN" dirty="0"/>
          </a:p>
        </p:txBody>
      </p:sp>
      <p:sp>
        <p:nvSpPr>
          <p:cNvPr id="21" name="Marcador de contenido 47" descr="Haga clic en el icono para agregar una imagen">
            <a:extLst>
              <a:ext uri="{FF2B5EF4-FFF2-40B4-BE49-F238E27FC236}">
                <a16:creationId xmlns:a16="http://schemas.microsoft.com/office/drawing/2014/main" id="{B7E46D91-6194-E279-CAE3-425E21FD4A83}"/>
              </a:ext>
            </a:extLst>
          </p:cNvPr>
          <p:cNvSpPr>
            <a:spLocks noGrp="1"/>
          </p:cNvSpPr>
          <p:nvPr>
            <p:ph type="body" sz="quarter" idx="27" hasCustomPrompt="1"/>
          </p:nvPr>
        </p:nvSpPr>
        <p:spPr>
          <a:xfrm>
            <a:off x="6096000" y="3093990"/>
            <a:ext cx="3034145" cy="1879791"/>
          </a:xfrm>
          <a:prstGeom prst="rect">
            <a:avLst/>
          </a:prstGeom>
        </p:spPr>
        <p:txBody>
          <a:bodyPr rtlCol="0" anchor="t">
            <a:noAutofit/>
          </a:bodyPr>
          <a:lstStyle>
            <a:lvl1pPr marL="0" indent="0" algn="l">
              <a:lnSpc>
                <a:spcPct val="100000"/>
              </a:lnSpc>
              <a:buNone/>
              <a:defRPr lang="es-ES" sz="1800" b="0">
                <a:solidFill>
                  <a:schemeClr val="accent6"/>
                </a:solidFill>
              </a:defRPr>
            </a:lvl1pPr>
            <a:lvl2pPr>
              <a:defRPr lang="es-ES" sz="1000"/>
            </a:lvl2pPr>
            <a:lvl3pPr>
              <a:defRPr lang="es-ES" sz="900"/>
            </a:lvl3pPr>
            <a:lvl4pPr>
              <a:defRPr lang="es-ES" sz="800"/>
            </a:lvl4pPr>
            <a:lvl5pPr>
              <a:defRPr lang="es-ES" sz="800"/>
            </a:lvl5pPr>
          </a:lstStyle>
          <a:p>
            <a:pPr lvl="0" rtl="0"/>
            <a:r>
              <a:rPr lang="es-ES"/>
              <a:t>Haga clic para modificar el estilo de título del patrón </a:t>
            </a:r>
          </a:p>
        </p:txBody>
      </p:sp>
      <p:sp>
        <p:nvSpPr>
          <p:cNvPr id="22" name="Título 1">
            <a:extLst>
              <a:ext uri="{FF2B5EF4-FFF2-40B4-BE49-F238E27FC236}">
                <a16:creationId xmlns:a16="http://schemas.microsoft.com/office/drawing/2014/main" id="{4722C9EB-D452-B3DF-5219-160F48DE789C}"/>
              </a:ext>
            </a:extLst>
          </p:cNvPr>
          <p:cNvSpPr>
            <a:spLocks noGrp="1"/>
          </p:cNvSpPr>
          <p:nvPr>
            <p:ph type="title"/>
          </p:nvPr>
        </p:nvSpPr>
        <p:spPr>
          <a:xfrm>
            <a:off x="6096000" y="1703538"/>
            <a:ext cx="5055698" cy="1325563"/>
          </a:xfrm>
        </p:spPr>
        <p:txBody>
          <a:bodyPr rtlCol="0" anchor="b">
            <a:noAutofit/>
          </a:bodyPr>
          <a:lstStyle>
            <a:lvl1pPr>
              <a:defRPr lang="es-ES">
                <a:solidFill>
                  <a:schemeClr val="accent6"/>
                </a:solidFill>
              </a:defRPr>
            </a:lvl1pPr>
          </a:lstStyle>
          <a:p>
            <a:pPr rtl="0"/>
            <a:r>
              <a:rPr lang="es-ES"/>
              <a:t>Haga clic para modificar el estilo de título del patrón</a:t>
            </a:r>
            <a:endParaRPr lang="es-ES" dirty="0"/>
          </a:p>
        </p:txBody>
      </p:sp>
      <p:sp>
        <p:nvSpPr>
          <p:cNvPr id="40" name="Forma libre 39">
            <a:extLst>
              <a:ext uri="{FF2B5EF4-FFF2-40B4-BE49-F238E27FC236}">
                <a16:creationId xmlns:a16="http://schemas.microsoft.com/office/drawing/2014/main" id="{E3C8467A-0A34-2A65-92FE-F12F6A3D84A6}"/>
              </a:ext>
            </a:extLst>
          </p:cNvPr>
          <p:cNvSpPr/>
          <p:nvPr userDrawn="1"/>
        </p:nvSpPr>
        <p:spPr>
          <a:xfrm>
            <a:off x="-6538" y="1815084"/>
            <a:ext cx="697438" cy="1266696"/>
          </a:xfrm>
          <a:custGeom>
            <a:avLst/>
            <a:gdLst>
              <a:gd name="connsiteX0" fmla="*/ 0 w 732607"/>
              <a:gd name="connsiteY0" fmla="*/ 0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0" fmla="*/ 43961 w 732607"/>
              <a:gd name="connsiteY0" fmla="*/ 8793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5" fmla="*/ 43961 w 732607"/>
              <a:gd name="connsiteY5" fmla="*/ 8793 h 1266696"/>
              <a:gd name="connsiteX0" fmla="*/ 8792 w 697438"/>
              <a:gd name="connsiteY0" fmla="*/ 8793 h 1266696"/>
              <a:gd name="connsiteX1" fmla="*/ 337532 w 697438"/>
              <a:gd name="connsiteY1" fmla="*/ 0 h 1266696"/>
              <a:gd name="connsiteX2" fmla="*/ 697438 w 697438"/>
              <a:gd name="connsiteY2" fmla="*/ 633348 h 1266696"/>
              <a:gd name="connsiteX3" fmla="*/ 337532 w 697438"/>
              <a:gd name="connsiteY3" fmla="*/ 1266696 h 1266696"/>
              <a:gd name="connsiteX4" fmla="*/ 0 w 697438"/>
              <a:gd name="connsiteY4" fmla="*/ 1266696 h 1266696"/>
              <a:gd name="connsiteX5" fmla="*/ 8792 w 697438"/>
              <a:gd name="connsiteY5" fmla="*/ 8793 h 1266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7438" h="1266696">
                <a:moveTo>
                  <a:pt x="8792" y="8793"/>
                </a:moveTo>
                <a:lnTo>
                  <a:pt x="337532" y="0"/>
                </a:lnTo>
                <a:lnTo>
                  <a:pt x="697438" y="633348"/>
                </a:lnTo>
                <a:lnTo>
                  <a:pt x="337532" y="1266696"/>
                </a:lnTo>
                <a:lnTo>
                  <a:pt x="0" y="1266696"/>
                </a:lnTo>
                <a:cubicBezTo>
                  <a:pt x="0" y="844464"/>
                  <a:pt x="8792" y="431025"/>
                  <a:pt x="8792" y="8793"/>
                </a:cubicBezTo>
                <a:close/>
              </a:path>
            </a:pathLst>
          </a:custGeom>
          <a:noFill/>
          <a:ln w="19050">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s-ES"/>
            </a:defPPr>
          </a:lstStyle>
          <a:p>
            <a:pPr algn="ctr" rtl="0"/>
            <a:endParaRPr lang="es-ES" dirty="0">
              <a:solidFill>
                <a:schemeClr val="accent6"/>
              </a:solidFill>
            </a:endParaRPr>
          </a:p>
        </p:txBody>
      </p:sp>
    </p:spTree>
    <p:extLst>
      <p:ext uri="{BB962C8B-B14F-4D97-AF65-F5344CB8AC3E}">
        <p14:creationId xmlns:p14="http://schemas.microsoft.com/office/powerpoint/2010/main" val="3147334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7" name="Título 16">
            <a:extLst>
              <a:ext uri="{FF2B5EF4-FFF2-40B4-BE49-F238E27FC236}">
                <a16:creationId xmlns:a16="http://schemas.microsoft.com/office/drawing/2014/main" id="{5518B595-5A04-0768-52B1-73F11E4754EA}"/>
              </a:ext>
            </a:extLst>
          </p:cNvPr>
          <p:cNvSpPr>
            <a:spLocks noGrp="1"/>
          </p:cNvSpPr>
          <p:nvPr>
            <p:ph type="title"/>
          </p:nvPr>
        </p:nvSpPr>
        <p:spPr>
          <a:xfrm>
            <a:off x="512572" y="3435545"/>
            <a:ext cx="4253399" cy="1740114"/>
          </a:xfrm>
        </p:spPr>
        <p:txBody>
          <a:bodyPr rtlCol="0">
            <a:noAutofit/>
          </a:bodyPr>
          <a:lstStyle>
            <a:lvl1pPr>
              <a:defRPr lang="es-ES">
                <a:solidFill>
                  <a:schemeClr val="accent6"/>
                </a:solidFill>
              </a:defRPr>
            </a:lvl1pPr>
          </a:lstStyle>
          <a:p>
            <a:pPr rtl="0"/>
            <a:r>
              <a:rPr lang="es-ES"/>
              <a:t>Haga clic para modificar el estilo de título del patrón</a:t>
            </a:r>
            <a:endParaRPr lang="es-ES" dirty="0"/>
          </a:p>
        </p:txBody>
      </p:sp>
      <p:sp>
        <p:nvSpPr>
          <p:cNvPr id="7" name="Forma libre: Forma 4">
            <a:extLst>
              <a:ext uri="{FF2B5EF4-FFF2-40B4-BE49-F238E27FC236}">
                <a16:creationId xmlns:a16="http://schemas.microsoft.com/office/drawing/2014/main" id="{AE722AFD-22D7-4BD8-B055-3867C3800E16}"/>
              </a:ext>
            </a:extLst>
          </p:cNvPr>
          <p:cNvSpPr/>
          <p:nvPr userDrawn="1"/>
        </p:nvSpPr>
        <p:spPr>
          <a:xfrm>
            <a:off x="6282845" y="525294"/>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defPPr>
              <a:defRPr lang="es-ES"/>
            </a:defPPr>
          </a:lstStyle>
          <a:p>
            <a:pPr algn="ctr" rtl="0"/>
            <a:endParaRPr lang="es-ES" sz="1800" dirty="0"/>
          </a:p>
        </p:txBody>
      </p:sp>
      <p:sp>
        <p:nvSpPr>
          <p:cNvPr id="13" name="Forma libre: Forma 12">
            <a:extLst>
              <a:ext uri="{FF2B5EF4-FFF2-40B4-BE49-F238E27FC236}">
                <a16:creationId xmlns:a16="http://schemas.microsoft.com/office/drawing/2014/main" id="{5D0355E4-3980-42A9-9376-74163520D39D}"/>
              </a:ext>
            </a:extLst>
          </p:cNvPr>
          <p:cNvSpPr/>
          <p:nvPr userDrawn="1"/>
        </p:nvSpPr>
        <p:spPr>
          <a:xfrm>
            <a:off x="8375472" y="496110"/>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defPPr>
              <a:defRPr lang="es-ES"/>
            </a:defPPr>
          </a:lstStyle>
          <a:p>
            <a:pPr algn="ctr" rtl="0"/>
            <a:endParaRPr lang="es-ES" sz="1800" dirty="0"/>
          </a:p>
        </p:txBody>
      </p:sp>
      <p:sp>
        <p:nvSpPr>
          <p:cNvPr id="14" name="Forma libre: Forma 13">
            <a:extLst>
              <a:ext uri="{FF2B5EF4-FFF2-40B4-BE49-F238E27FC236}">
                <a16:creationId xmlns:a16="http://schemas.microsoft.com/office/drawing/2014/main" id="{70174533-8C0E-4E82-A582-891A0555FA1F}"/>
              </a:ext>
            </a:extLst>
          </p:cNvPr>
          <p:cNvSpPr/>
          <p:nvPr userDrawn="1"/>
        </p:nvSpPr>
        <p:spPr>
          <a:xfrm>
            <a:off x="7328126" y="231031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defPPr>
              <a:defRPr lang="es-ES"/>
            </a:defPPr>
          </a:lstStyle>
          <a:p>
            <a:pPr algn="ctr" rtl="0"/>
            <a:endParaRPr lang="es-ES" sz="1800" dirty="0"/>
          </a:p>
        </p:txBody>
      </p:sp>
      <p:sp>
        <p:nvSpPr>
          <p:cNvPr id="15" name="Forma libre: Forma 14">
            <a:extLst>
              <a:ext uri="{FF2B5EF4-FFF2-40B4-BE49-F238E27FC236}">
                <a16:creationId xmlns:a16="http://schemas.microsoft.com/office/drawing/2014/main" id="{071E3938-A754-4D49-B509-249EE9BD83AB}"/>
              </a:ext>
            </a:extLst>
          </p:cNvPr>
          <p:cNvSpPr/>
          <p:nvPr userDrawn="1"/>
        </p:nvSpPr>
        <p:spPr>
          <a:xfrm>
            <a:off x="8375472" y="409533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defPPr>
              <a:defRPr lang="es-ES"/>
            </a:defPPr>
          </a:lstStyle>
          <a:p>
            <a:pPr algn="ctr" rtl="0"/>
            <a:endParaRPr lang="es-ES" dirty="0"/>
          </a:p>
        </p:txBody>
      </p:sp>
      <p:sp>
        <p:nvSpPr>
          <p:cNvPr id="16" name="Forma libre: Forma 15">
            <a:extLst>
              <a:ext uri="{FF2B5EF4-FFF2-40B4-BE49-F238E27FC236}">
                <a16:creationId xmlns:a16="http://schemas.microsoft.com/office/drawing/2014/main" id="{B9D430ED-A815-4274-966C-8192C4230569}"/>
              </a:ext>
            </a:extLst>
          </p:cNvPr>
          <p:cNvSpPr/>
          <p:nvPr userDrawn="1"/>
        </p:nvSpPr>
        <p:spPr>
          <a:xfrm>
            <a:off x="9403474" y="231031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defPPr>
              <a:defRPr lang="es-ES"/>
            </a:defPPr>
          </a:lstStyle>
          <a:p>
            <a:pPr algn="ctr" rtl="0"/>
            <a:endParaRPr lang="es-ES" sz="1800" dirty="0"/>
          </a:p>
        </p:txBody>
      </p:sp>
      <p:sp>
        <p:nvSpPr>
          <p:cNvPr id="24" name="Marcador de posición del contenido 47" descr="Haga clic en el icono para agregar una imagen">
            <a:extLst>
              <a:ext uri="{FF2B5EF4-FFF2-40B4-BE49-F238E27FC236}">
                <a16:creationId xmlns:a16="http://schemas.microsoft.com/office/drawing/2014/main" id="{5414CF94-2913-4AE7-AAC3-3D61FE742888}"/>
              </a:ext>
            </a:extLst>
          </p:cNvPr>
          <p:cNvSpPr>
            <a:spLocks noGrp="1"/>
          </p:cNvSpPr>
          <p:nvPr>
            <p:ph type="body" sz="quarter" idx="28" hasCustomPrompt="1"/>
          </p:nvPr>
        </p:nvSpPr>
        <p:spPr>
          <a:xfrm>
            <a:off x="6274027" y="1076241"/>
            <a:ext cx="1913128" cy="1054727"/>
          </a:xfrm>
          <a:prstGeom prst="rect">
            <a:avLst/>
          </a:prstGeom>
        </p:spPr>
        <p:txBody>
          <a:bodyPr rtlCol="0" anchor="ctr">
            <a:noAutofit/>
          </a:bodyPr>
          <a:lstStyle>
            <a:lvl1pPr marL="0" indent="0" algn="ctr">
              <a:lnSpc>
                <a:spcPct val="100000"/>
              </a:lnSpc>
              <a:buNone/>
              <a:defRPr lang="es-ES" sz="1800" b="0" i="0">
                <a:solidFill>
                  <a:schemeClr val="accent6"/>
                </a:solidFill>
                <a:latin typeface="Abadi" panose="020B0604020104020204" pitchFamily="34" charset="0"/>
              </a:defRPr>
            </a:lvl1pPr>
            <a:lvl2pPr>
              <a:defRPr lang="es-ES" sz="1000"/>
            </a:lvl2pPr>
            <a:lvl3pPr>
              <a:defRPr lang="es-ES" sz="900"/>
            </a:lvl3pPr>
            <a:lvl4pPr>
              <a:defRPr lang="es-ES" sz="800"/>
            </a:lvl4pPr>
            <a:lvl5pPr>
              <a:defRPr lang="es-ES" sz="800"/>
            </a:lvl5pPr>
          </a:lstStyle>
          <a:p>
            <a:pPr lvl="0" rtl="0"/>
            <a:r>
              <a:rPr lang="es-ES"/>
              <a:t>Haga clic para modificar el estilo de título del patrón </a:t>
            </a:r>
          </a:p>
        </p:txBody>
      </p:sp>
      <p:sp>
        <p:nvSpPr>
          <p:cNvPr id="26" name="Marcador de posición del contenido 47" descr="Haga clic en el icono para agregar una imagen">
            <a:extLst>
              <a:ext uri="{FF2B5EF4-FFF2-40B4-BE49-F238E27FC236}">
                <a16:creationId xmlns:a16="http://schemas.microsoft.com/office/drawing/2014/main" id="{3CE3485A-395E-4C5F-A00F-D230FF7CFB93}"/>
              </a:ext>
            </a:extLst>
          </p:cNvPr>
          <p:cNvSpPr>
            <a:spLocks noGrp="1"/>
          </p:cNvSpPr>
          <p:nvPr>
            <p:ph type="body" sz="quarter" idx="29" hasCustomPrompt="1"/>
          </p:nvPr>
        </p:nvSpPr>
        <p:spPr>
          <a:xfrm>
            <a:off x="8375472" y="1076241"/>
            <a:ext cx="1904890" cy="1054728"/>
          </a:xfrm>
          <a:prstGeom prst="rect">
            <a:avLst/>
          </a:prstGeom>
        </p:spPr>
        <p:txBody>
          <a:bodyPr rtlCol="0" anchor="ctr">
            <a:noAutofit/>
          </a:bodyPr>
          <a:lstStyle>
            <a:lvl1pPr marL="0" indent="0" algn="ctr">
              <a:lnSpc>
                <a:spcPct val="113000"/>
              </a:lnSpc>
              <a:buNone/>
              <a:defRPr lang="es-ES" sz="1800" b="0" i="0">
                <a:solidFill>
                  <a:schemeClr val="accent6"/>
                </a:solidFill>
                <a:latin typeface="Abadi" panose="020B0604020104020204" pitchFamily="34" charset="0"/>
              </a:defRPr>
            </a:lvl1pPr>
            <a:lvl2pPr>
              <a:defRPr lang="es-ES" sz="1000"/>
            </a:lvl2pPr>
            <a:lvl3pPr>
              <a:defRPr lang="es-ES" sz="900"/>
            </a:lvl3pPr>
            <a:lvl4pPr>
              <a:defRPr lang="es-ES" sz="800"/>
            </a:lvl4pPr>
            <a:lvl5pPr>
              <a:defRPr lang="es-ES" sz="800"/>
            </a:lvl5pPr>
          </a:lstStyle>
          <a:p>
            <a:pPr lvl="0" rtl="0"/>
            <a:r>
              <a:rPr lang="es-ES"/>
              <a:t>Haga clic para editar el estilo de título del patrón </a:t>
            </a:r>
          </a:p>
        </p:txBody>
      </p:sp>
      <p:sp>
        <p:nvSpPr>
          <p:cNvPr id="33" name="Marcador de posición del contenido 47" descr="Haga clic en el icono para agregar una imagen">
            <a:extLst>
              <a:ext uri="{FF2B5EF4-FFF2-40B4-BE49-F238E27FC236}">
                <a16:creationId xmlns:a16="http://schemas.microsoft.com/office/drawing/2014/main" id="{6A8DFBFF-5B07-49C6-ADB8-341FCD1E7531}"/>
              </a:ext>
            </a:extLst>
          </p:cNvPr>
          <p:cNvSpPr>
            <a:spLocks noGrp="1"/>
          </p:cNvSpPr>
          <p:nvPr>
            <p:ph type="body" sz="quarter" idx="30" hasCustomPrompt="1"/>
          </p:nvPr>
        </p:nvSpPr>
        <p:spPr>
          <a:xfrm>
            <a:off x="7321949" y="2844725"/>
            <a:ext cx="1914694" cy="1089194"/>
          </a:xfrm>
          <a:prstGeom prst="rect">
            <a:avLst/>
          </a:prstGeom>
        </p:spPr>
        <p:txBody>
          <a:bodyPr rtlCol="0" anchor="ctr">
            <a:noAutofit/>
          </a:bodyPr>
          <a:lstStyle>
            <a:lvl1pPr marL="0" indent="0" algn="ctr">
              <a:lnSpc>
                <a:spcPct val="113000"/>
              </a:lnSpc>
              <a:buNone/>
              <a:defRPr lang="es-ES" sz="1800" b="0" i="0">
                <a:solidFill>
                  <a:schemeClr val="accent6"/>
                </a:solidFill>
                <a:latin typeface="Abadi" panose="020B0604020104020204" pitchFamily="34" charset="0"/>
              </a:defRPr>
            </a:lvl1pPr>
            <a:lvl2pPr>
              <a:defRPr lang="es-ES" sz="1000"/>
            </a:lvl2pPr>
            <a:lvl3pPr>
              <a:defRPr lang="es-ES" sz="900"/>
            </a:lvl3pPr>
            <a:lvl4pPr>
              <a:defRPr lang="es-ES" sz="800"/>
            </a:lvl4pPr>
            <a:lvl5pPr>
              <a:defRPr lang="es-ES" sz="800"/>
            </a:lvl5pPr>
          </a:lstStyle>
          <a:p>
            <a:pPr lvl="0" rtl="0"/>
            <a:r>
              <a:rPr lang="es-ES"/>
              <a:t>Haga clic para modificar el estilo de título del patrón </a:t>
            </a:r>
          </a:p>
        </p:txBody>
      </p:sp>
      <p:sp>
        <p:nvSpPr>
          <p:cNvPr id="34" name="Marcador de posición del contenido 47" descr="Haga clic en el icono para agregar una imagen">
            <a:extLst>
              <a:ext uri="{FF2B5EF4-FFF2-40B4-BE49-F238E27FC236}">
                <a16:creationId xmlns:a16="http://schemas.microsoft.com/office/drawing/2014/main" id="{1AC7F192-CFC3-470A-9467-330212C6F52D}"/>
              </a:ext>
            </a:extLst>
          </p:cNvPr>
          <p:cNvSpPr>
            <a:spLocks noGrp="1"/>
          </p:cNvSpPr>
          <p:nvPr>
            <p:ph type="body" sz="quarter" idx="31" hasCustomPrompt="1"/>
          </p:nvPr>
        </p:nvSpPr>
        <p:spPr>
          <a:xfrm>
            <a:off x="9409651" y="2826795"/>
            <a:ext cx="1913128" cy="1107124"/>
          </a:xfrm>
          <a:prstGeom prst="rect">
            <a:avLst/>
          </a:prstGeom>
        </p:spPr>
        <p:txBody>
          <a:bodyPr rtlCol="0" anchor="ctr">
            <a:noAutofit/>
          </a:bodyPr>
          <a:lstStyle>
            <a:lvl1pPr marL="0" indent="0" algn="ctr">
              <a:lnSpc>
                <a:spcPct val="113000"/>
              </a:lnSpc>
              <a:buNone/>
              <a:defRPr lang="es-ES" sz="1800" b="0" i="0">
                <a:solidFill>
                  <a:schemeClr val="accent6"/>
                </a:solidFill>
                <a:latin typeface="Abadi" panose="020B0604020104020204" pitchFamily="34" charset="0"/>
              </a:defRPr>
            </a:lvl1pPr>
            <a:lvl2pPr>
              <a:defRPr lang="es-ES" sz="1000"/>
            </a:lvl2pPr>
            <a:lvl3pPr>
              <a:defRPr lang="es-ES" sz="900"/>
            </a:lvl3pPr>
            <a:lvl4pPr>
              <a:defRPr lang="es-ES" sz="800"/>
            </a:lvl4pPr>
            <a:lvl5pPr>
              <a:defRPr lang="es-ES" sz="800"/>
            </a:lvl5pPr>
          </a:lstStyle>
          <a:p>
            <a:pPr lvl="0" rtl="0"/>
            <a:r>
              <a:rPr lang="es-ES"/>
              <a:t>Haga clic para modificar el estilo de título del patrón </a:t>
            </a:r>
          </a:p>
        </p:txBody>
      </p:sp>
      <p:sp>
        <p:nvSpPr>
          <p:cNvPr id="35" name="Marcador de posición del contenido 47" descr="Haga clic en el icono para agregar una imagen">
            <a:extLst>
              <a:ext uri="{FF2B5EF4-FFF2-40B4-BE49-F238E27FC236}">
                <a16:creationId xmlns:a16="http://schemas.microsoft.com/office/drawing/2014/main" id="{A5D53FF3-B0CD-4D31-9128-2D2E0E89F09C}"/>
              </a:ext>
            </a:extLst>
          </p:cNvPr>
          <p:cNvSpPr>
            <a:spLocks noGrp="1"/>
          </p:cNvSpPr>
          <p:nvPr>
            <p:ph type="body" sz="quarter" idx="32" hasCustomPrompt="1"/>
          </p:nvPr>
        </p:nvSpPr>
        <p:spPr>
          <a:xfrm>
            <a:off x="8367234" y="4631270"/>
            <a:ext cx="1913128" cy="1075689"/>
          </a:xfrm>
          <a:prstGeom prst="rect">
            <a:avLst/>
          </a:prstGeom>
        </p:spPr>
        <p:txBody>
          <a:bodyPr rtlCol="0" anchor="ctr">
            <a:noAutofit/>
          </a:bodyPr>
          <a:lstStyle>
            <a:lvl1pPr marL="0" indent="0" algn="ctr">
              <a:lnSpc>
                <a:spcPct val="113000"/>
              </a:lnSpc>
              <a:buNone/>
              <a:defRPr lang="es-ES" sz="1800" b="0" i="0">
                <a:solidFill>
                  <a:schemeClr val="accent6"/>
                </a:solidFill>
                <a:latin typeface="Abadi" panose="020B0604020104020204" pitchFamily="34" charset="0"/>
              </a:defRPr>
            </a:lvl1pPr>
            <a:lvl2pPr>
              <a:defRPr lang="es-ES" sz="1000"/>
            </a:lvl2pPr>
            <a:lvl3pPr>
              <a:defRPr lang="es-ES" sz="900"/>
            </a:lvl3pPr>
            <a:lvl4pPr>
              <a:defRPr lang="es-ES" sz="800"/>
            </a:lvl4pPr>
            <a:lvl5pPr>
              <a:defRPr lang="es-ES" sz="800"/>
            </a:lvl5pPr>
          </a:lstStyle>
          <a:p>
            <a:pPr lvl="0" rtl="0"/>
            <a:r>
              <a:rPr lang="es-ES"/>
              <a:t>Haga clic para modificar el estilo de título del patrón </a:t>
            </a:r>
          </a:p>
        </p:txBody>
      </p:sp>
      <p:sp>
        <p:nvSpPr>
          <p:cNvPr id="6" name="Forma libre: Forma 6">
            <a:extLst>
              <a:ext uri="{FF2B5EF4-FFF2-40B4-BE49-F238E27FC236}">
                <a16:creationId xmlns:a16="http://schemas.microsoft.com/office/drawing/2014/main" id="{4D27EAE5-5D14-4E2B-9A4E-E1CE7C26F40F}"/>
              </a:ext>
            </a:extLst>
          </p:cNvPr>
          <p:cNvSpPr/>
          <p:nvPr userDrawn="1"/>
        </p:nvSpPr>
        <p:spPr>
          <a:xfrm>
            <a:off x="630971" y="606175"/>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defPPr>
              <a:defRPr lang="es-ES"/>
            </a:defPPr>
          </a:lstStyle>
          <a:p>
            <a:pPr algn="ctr" rtl="0"/>
            <a:endParaRPr lang="es-ES" dirty="0"/>
          </a:p>
        </p:txBody>
      </p:sp>
      <p:sp>
        <p:nvSpPr>
          <p:cNvPr id="29" name="Forma libre 28">
            <a:extLst>
              <a:ext uri="{FF2B5EF4-FFF2-40B4-BE49-F238E27FC236}">
                <a16:creationId xmlns:a16="http://schemas.microsoft.com/office/drawing/2014/main" id="{0B88ADED-0863-78D3-7710-E131932E965F}"/>
              </a:ext>
            </a:extLst>
          </p:cNvPr>
          <p:cNvSpPr/>
          <p:nvPr userDrawn="1"/>
        </p:nvSpPr>
        <p:spPr>
          <a:xfrm>
            <a:off x="10460480" y="505838"/>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8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8"/>
                </a:lnTo>
                <a:lnTo>
                  <a:pt x="956364" y="2159541"/>
                </a:lnTo>
                <a:lnTo>
                  <a:pt x="0" y="1623503"/>
                </a:lnTo>
                <a:lnTo>
                  <a:pt x="0" y="543733"/>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s-ES"/>
            </a:defPPr>
          </a:lstStyle>
          <a:p>
            <a:pPr algn="ctr" rtl="0"/>
            <a:endParaRPr lang="es-ES" dirty="0"/>
          </a:p>
        </p:txBody>
      </p:sp>
      <p:sp>
        <p:nvSpPr>
          <p:cNvPr id="28" name="Forma libre 27">
            <a:extLst>
              <a:ext uri="{FF2B5EF4-FFF2-40B4-BE49-F238E27FC236}">
                <a16:creationId xmlns:a16="http://schemas.microsoft.com/office/drawing/2014/main" id="{32435EB1-8BEE-9EEE-D9E4-E53D56B7E09C}"/>
              </a:ext>
            </a:extLst>
          </p:cNvPr>
          <p:cNvSpPr/>
          <p:nvPr userDrawn="1"/>
        </p:nvSpPr>
        <p:spPr>
          <a:xfrm>
            <a:off x="11498097" y="2436654"/>
            <a:ext cx="698022" cy="1868948"/>
          </a:xfrm>
          <a:custGeom>
            <a:avLst/>
            <a:gdLst>
              <a:gd name="connsiteX0" fmla="*/ 698022 w 698022"/>
              <a:gd name="connsiteY0" fmla="*/ 0 h 1868948"/>
              <a:gd name="connsiteX1" fmla="*/ 698022 w 698022"/>
              <a:gd name="connsiteY1" fmla="*/ 1868948 h 1868948"/>
              <a:gd name="connsiteX2" fmla="*/ 0 w 698022"/>
              <a:gd name="connsiteY2" fmla="*/ 1477709 h 1868948"/>
              <a:gd name="connsiteX3" fmla="*/ 0 w 698022"/>
              <a:gd name="connsiteY3" fmla="*/ 397939 h 1868948"/>
            </a:gdLst>
            <a:ahLst/>
            <a:cxnLst>
              <a:cxn ang="0">
                <a:pos x="connsiteX0" y="connsiteY0"/>
              </a:cxn>
              <a:cxn ang="0">
                <a:pos x="connsiteX1" y="connsiteY1"/>
              </a:cxn>
              <a:cxn ang="0">
                <a:pos x="connsiteX2" y="connsiteY2"/>
              </a:cxn>
              <a:cxn ang="0">
                <a:pos x="connsiteX3" y="connsiteY3"/>
              </a:cxn>
            </a:cxnLst>
            <a:rect l="l" t="t" r="r" b="b"/>
            <a:pathLst>
              <a:path w="698022" h="1868948">
                <a:moveTo>
                  <a:pt x="698022" y="0"/>
                </a:moveTo>
                <a:lnTo>
                  <a:pt x="698022" y="1868948"/>
                </a:lnTo>
                <a:lnTo>
                  <a:pt x="0" y="1477709"/>
                </a:lnTo>
                <a:lnTo>
                  <a:pt x="0" y="397939"/>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s-ES"/>
            </a:defPPr>
          </a:lstStyle>
          <a:p>
            <a:pPr algn="ctr" rtl="0"/>
            <a:endParaRPr lang="es-ES" dirty="0"/>
          </a:p>
        </p:txBody>
      </p:sp>
      <p:sp>
        <p:nvSpPr>
          <p:cNvPr id="30" name="Forma libre 29">
            <a:extLst>
              <a:ext uri="{FF2B5EF4-FFF2-40B4-BE49-F238E27FC236}">
                <a16:creationId xmlns:a16="http://schemas.microsoft.com/office/drawing/2014/main" id="{2692688E-3654-181E-6244-F2CED7612746}"/>
              </a:ext>
            </a:extLst>
          </p:cNvPr>
          <p:cNvSpPr/>
          <p:nvPr userDrawn="1"/>
        </p:nvSpPr>
        <p:spPr>
          <a:xfrm>
            <a:off x="10460480" y="4114794"/>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9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9"/>
                </a:lnTo>
                <a:lnTo>
                  <a:pt x="956364" y="2159541"/>
                </a:lnTo>
                <a:lnTo>
                  <a:pt x="0" y="1623503"/>
                </a:lnTo>
                <a:lnTo>
                  <a:pt x="0" y="543733"/>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s-ES"/>
            </a:defPPr>
          </a:lstStyle>
          <a:p>
            <a:pPr algn="ctr" rtl="0"/>
            <a:endParaRPr lang="es-ES" dirty="0"/>
          </a:p>
        </p:txBody>
      </p:sp>
      <p:sp>
        <p:nvSpPr>
          <p:cNvPr id="11" name="Forma libre: Forma 10">
            <a:extLst>
              <a:ext uri="{FF2B5EF4-FFF2-40B4-BE49-F238E27FC236}">
                <a16:creationId xmlns:a16="http://schemas.microsoft.com/office/drawing/2014/main" id="{01796F5D-2CC8-44C2-B5B5-E61BEFFF5A72}"/>
              </a:ext>
            </a:extLst>
          </p:cNvPr>
          <p:cNvSpPr/>
          <p:nvPr userDrawn="1"/>
        </p:nvSpPr>
        <p:spPr>
          <a:xfrm>
            <a:off x="5252937" y="2290859"/>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defPPr>
              <a:defRPr lang="es-ES"/>
            </a:defPPr>
          </a:lstStyle>
          <a:p>
            <a:pPr algn="ctr" rtl="0"/>
            <a:endParaRPr lang="es-ES" dirty="0"/>
          </a:p>
        </p:txBody>
      </p:sp>
      <p:sp>
        <p:nvSpPr>
          <p:cNvPr id="12" name="Forma libre: Forma 11">
            <a:extLst>
              <a:ext uri="{FF2B5EF4-FFF2-40B4-BE49-F238E27FC236}">
                <a16:creationId xmlns:a16="http://schemas.microsoft.com/office/drawing/2014/main" id="{73093633-6A91-42B5-961C-4B3A5DDF2146}"/>
              </a:ext>
            </a:extLst>
          </p:cNvPr>
          <p:cNvSpPr/>
          <p:nvPr userDrawn="1"/>
        </p:nvSpPr>
        <p:spPr>
          <a:xfrm>
            <a:off x="6310033" y="405642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defPPr>
              <a:defRPr lang="es-ES"/>
            </a:defPPr>
          </a:lstStyle>
          <a:p>
            <a:pPr algn="ctr" rtl="0"/>
            <a:endParaRPr lang="es-ES" dirty="0"/>
          </a:p>
        </p:txBody>
      </p:sp>
      <p:sp>
        <p:nvSpPr>
          <p:cNvPr id="2" name="Marcador de pie de página 1">
            <a:extLst>
              <a:ext uri="{FF2B5EF4-FFF2-40B4-BE49-F238E27FC236}">
                <a16:creationId xmlns:a16="http://schemas.microsoft.com/office/drawing/2014/main" id="{D6B1A7E0-D0BF-7FCA-D296-94BFC0D611C5}"/>
              </a:ext>
            </a:extLst>
          </p:cNvPr>
          <p:cNvSpPr>
            <a:spLocks noGrp="1"/>
          </p:cNvSpPr>
          <p:nvPr>
            <p:ph type="ftr" sz="quarter" idx="33"/>
          </p:nvPr>
        </p:nvSpPr>
        <p:spPr>
          <a:xfrm>
            <a:off x="484632" y="6217920"/>
            <a:ext cx="4114800" cy="365125"/>
          </a:xfrm>
        </p:spPr>
        <p:txBody>
          <a:bodyPr rtlCol="0"/>
          <a:lstStyle>
            <a:lvl1pPr>
              <a:defRPr lang="es-ES">
                <a:solidFill>
                  <a:schemeClr val="accent6"/>
                </a:solidFill>
              </a:defRPr>
            </a:lvl1pPr>
          </a:lstStyle>
          <a:p>
            <a:pPr rtl="0"/>
            <a:r>
              <a:rPr lang="es-ES"/>
              <a:t>Título de la presentación</a:t>
            </a:r>
            <a:endParaRPr lang="es-ES" dirty="0"/>
          </a:p>
        </p:txBody>
      </p:sp>
      <p:sp>
        <p:nvSpPr>
          <p:cNvPr id="3" name="Marcador de número de diapositiva 2">
            <a:extLst>
              <a:ext uri="{FF2B5EF4-FFF2-40B4-BE49-F238E27FC236}">
                <a16:creationId xmlns:a16="http://schemas.microsoft.com/office/drawing/2014/main" id="{FCAC10D1-DF42-8734-0793-84312B963E62}"/>
              </a:ext>
            </a:extLst>
          </p:cNvPr>
          <p:cNvSpPr>
            <a:spLocks noGrp="1"/>
          </p:cNvSpPr>
          <p:nvPr>
            <p:ph type="sldNum" sz="quarter" idx="34"/>
          </p:nvPr>
        </p:nvSpPr>
        <p:spPr>
          <a:xfrm>
            <a:off x="11194169" y="6217920"/>
            <a:ext cx="458592" cy="365125"/>
          </a:xfrm>
        </p:spPr>
        <p:txBody>
          <a:bodyPr rtlCol="0"/>
          <a:lstStyle>
            <a:lvl1pPr>
              <a:defRPr lang="es-ES">
                <a:solidFill>
                  <a:schemeClr val="accent6"/>
                </a:solidFill>
              </a:defRPr>
            </a:lvl1pPr>
          </a:lstStyle>
          <a:p>
            <a:pPr rtl="0"/>
            <a:fld id="{47FEACEE-25B4-4A2D-B147-27296E36371D}" type="slidenum">
              <a:rPr lang="es-ES" altLang="zh-CN" smtClean="0"/>
              <a:pPr rtl="0"/>
              <a:t>‹Nº›</a:t>
            </a:fld>
            <a:endParaRPr lang="es-ES" altLang="zh-CN" dirty="0"/>
          </a:p>
        </p:txBody>
      </p:sp>
    </p:spTree>
    <p:extLst>
      <p:ext uri="{BB962C8B-B14F-4D97-AF65-F5344CB8AC3E}">
        <p14:creationId xmlns:p14="http://schemas.microsoft.com/office/powerpoint/2010/main" val="862097048"/>
      </p:ext>
    </p:extLst>
  </p:cSld>
  <p:clrMapOvr>
    <a:masterClrMapping/>
  </p:clrMapOvr>
  <p:extLst>
    <p:ext uri="{DCECCB84-F9BA-43D5-87BE-67443E8EF086}">
      <p15:sldGuideLst xmlns:p15="http://schemas.microsoft.com/office/powerpoint/2012/main">
        <p15:guide id="1" orient="horz" pos="528">
          <p15:clr>
            <a:srgbClr val="FBAE40"/>
          </p15:clr>
        </p15:guide>
        <p15:guide id="2" pos="504"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ción">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50C1D3CF-F6AF-93EB-C40E-C278E58442C0}"/>
              </a:ext>
            </a:extLst>
          </p:cNvPr>
          <p:cNvSpPr>
            <a:spLocks noGrp="1"/>
          </p:cNvSpPr>
          <p:nvPr>
            <p:ph type="title"/>
          </p:nvPr>
        </p:nvSpPr>
        <p:spPr>
          <a:xfrm>
            <a:off x="509574" y="2096892"/>
            <a:ext cx="5117162" cy="1325563"/>
          </a:xfrm>
        </p:spPr>
        <p:txBody>
          <a:bodyPr rtlCol="0">
            <a:noAutofit/>
          </a:bodyPr>
          <a:lstStyle>
            <a:lvl1pPr>
              <a:defRPr lang="es-ES">
                <a:solidFill>
                  <a:schemeClr val="accent6"/>
                </a:solidFill>
              </a:defRPr>
            </a:lvl1pPr>
          </a:lstStyle>
          <a:p>
            <a:pPr rtl="0"/>
            <a:r>
              <a:rPr lang="es-ES"/>
              <a:t>Haga clic para modificar el estilo de título del patrón</a:t>
            </a:r>
            <a:endParaRPr lang="es-ES" dirty="0"/>
          </a:p>
        </p:txBody>
      </p:sp>
      <p:sp>
        <p:nvSpPr>
          <p:cNvPr id="14" name="Marcador de posición del contenido 47">
            <a:extLst>
              <a:ext uri="{FF2B5EF4-FFF2-40B4-BE49-F238E27FC236}">
                <a16:creationId xmlns:a16="http://schemas.microsoft.com/office/drawing/2014/main" id="{E61594E5-F661-407F-9B5E-62267D2E6AAD}"/>
              </a:ext>
            </a:extLst>
          </p:cNvPr>
          <p:cNvSpPr>
            <a:spLocks noGrp="1"/>
          </p:cNvSpPr>
          <p:nvPr>
            <p:ph type="body" sz="quarter" idx="28" hasCustomPrompt="1"/>
          </p:nvPr>
        </p:nvSpPr>
        <p:spPr>
          <a:xfrm>
            <a:off x="509574" y="3435546"/>
            <a:ext cx="4260180" cy="1294530"/>
          </a:xfrm>
          <a:prstGeom prst="rect">
            <a:avLst/>
          </a:prstGeom>
        </p:spPr>
        <p:txBody>
          <a:bodyPr rtlCol="0">
            <a:noAutofit/>
          </a:bodyPr>
          <a:lstStyle>
            <a:lvl1pPr marL="0" indent="0">
              <a:lnSpc>
                <a:spcPct val="100000"/>
              </a:lnSpc>
              <a:buNone/>
              <a:defRPr lang="es-ES" sz="1500" b="0">
                <a:solidFill>
                  <a:schemeClr val="accent6"/>
                </a:solidFill>
                <a:latin typeface="+mn-lt"/>
              </a:defRPr>
            </a:lvl1pPr>
            <a:lvl2pPr>
              <a:defRPr lang="es-ES" sz="1000"/>
            </a:lvl2pPr>
            <a:lvl3pPr>
              <a:defRPr lang="es-ES" sz="900"/>
            </a:lvl3pPr>
            <a:lvl4pPr>
              <a:defRPr lang="es-ES" sz="800"/>
            </a:lvl4pPr>
            <a:lvl5pPr>
              <a:defRPr lang="es-ES" sz="800"/>
            </a:lvl5pPr>
          </a:lstStyle>
          <a:p>
            <a:pPr lvl="0" rtl="0"/>
            <a:r>
              <a:rPr lang="es-ES"/>
              <a:t>Haga clic para modificar los estilos de texto del patrón </a:t>
            </a:r>
          </a:p>
        </p:txBody>
      </p:sp>
      <p:sp>
        <p:nvSpPr>
          <p:cNvPr id="21" name="Marcador de posición de imagen 20">
            <a:extLst>
              <a:ext uri="{FF2B5EF4-FFF2-40B4-BE49-F238E27FC236}">
                <a16:creationId xmlns:a16="http://schemas.microsoft.com/office/drawing/2014/main" id="{988BDF24-3B67-5B77-0D48-319FA7FD0F65}"/>
              </a:ext>
            </a:extLst>
          </p:cNvPr>
          <p:cNvSpPr>
            <a:spLocks noGrp="1"/>
          </p:cNvSpPr>
          <p:nvPr>
            <p:ph type="pic" sz="quarter" idx="51"/>
          </p:nvPr>
        </p:nvSpPr>
        <p:spPr>
          <a:xfrm>
            <a:off x="5745001" y="0"/>
            <a:ext cx="6446999" cy="6858000"/>
          </a:xfrm>
          <a:custGeom>
            <a:avLst/>
            <a:gdLst>
              <a:gd name="connsiteX0" fmla="*/ 2550369 w 6483642"/>
              <a:gd name="connsiteY0" fmla="*/ 0 h 6858000"/>
              <a:gd name="connsiteX1" fmla="*/ 4338592 w 6483642"/>
              <a:gd name="connsiteY1" fmla="*/ 0 h 6858000"/>
              <a:gd name="connsiteX2" fmla="*/ 6483642 w 6483642"/>
              <a:gd name="connsiteY2" fmla="*/ 1338386 h 6858000"/>
              <a:gd name="connsiteX3" fmla="*/ 6483642 w 6483642"/>
              <a:gd name="connsiteY3" fmla="*/ 5624376 h 6858000"/>
              <a:gd name="connsiteX4" fmla="*/ 4378767 w 6483642"/>
              <a:gd name="connsiteY4" fmla="*/ 6858000 h 6858000"/>
              <a:gd name="connsiteX5" fmla="*/ 2590564 w 6483642"/>
              <a:gd name="connsiteY5" fmla="*/ 6858000 h 6858000"/>
              <a:gd name="connsiteX6" fmla="*/ 133 w 6483642"/>
              <a:gd name="connsiteY6" fmla="*/ 5332429 h 6858000"/>
              <a:gd name="connsiteX7" fmla="*/ 20164 w 6483642"/>
              <a:gd name="connsiteY7" fmla="*/ 1404433 h 6858000"/>
              <a:gd name="connsiteX0" fmla="*/ 2530205 w 6463478"/>
              <a:gd name="connsiteY0" fmla="*/ 0 h 6858000"/>
              <a:gd name="connsiteX1" fmla="*/ 4318428 w 6463478"/>
              <a:gd name="connsiteY1" fmla="*/ 0 h 6858000"/>
              <a:gd name="connsiteX2" fmla="*/ 6463478 w 6463478"/>
              <a:gd name="connsiteY2" fmla="*/ 1338386 h 6858000"/>
              <a:gd name="connsiteX3" fmla="*/ 6463478 w 6463478"/>
              <a:gd name="connsiteY3" fmla="*/ 5624376 h 6858000"/>
              <a:gd name="connsiteX4" fmla="*/ 4358603 w 6463478"/>
              <a:gd name="connsiteY4" fmla="*/ 6858000 h 6858000"/>
              <a:gd name="connsiteX5" fmla="*/ 2570400 w 6463478"/>
              <a:gd name="connsiteY5" fmla="*/ 6858000 h 6858000"/>
              <a:gd name="connsiteX6" fmla="*/ 17140 w 6463478"/>
              <a:gd name="connsiteY6" fmla="*/ 5339864 h 6858000"/>
              <a:gd name="connsiteX7" fmla="*/ 0 w 6463478"/>
              <a:gd name="connsiteY7" fmla="*/ 1404433 h 6858000"/>
              <a:gd name="connsiteX8" fmla="*/ 2530205 w 6463478"/>
              <a:gd name="connsiteY8" fmla="*/ 0 h 6858000"/>
              <a:gd name="connsiteX0" fmla="*/ 2513726 w 6446999"/>
              <a:gd name="connsiteY0" fmla="*/ 0 h 6858000"/>
              <a:gd name="connsiteX1" fmla="*/ 4301949 w 6446999"/>
              <a:gd name="connsiteY1" fmla="*/ 0 h 6858000"/>
              <a:gd name="connsiteX2" fmla="*/ 6446999 w 6446999"/>
              <a:gd name="connsiteY2" fmla="*/ 1338386 h 6858000"/>
              <a:gd name="connsiteX3" fmla="*/ 6446999 w 6446999"/>
              <a:gd name="connsiteY3" fmla="*/ 5624376 h 6858000"/>
              <a:gd name="connsiteX4" fmla="*/ 4342124 w 6446999"/>
              <a:gd name="connsiteY4" fmla="*/ 6858000 h 6858000"/>
              <a:gd name="connsiteX5" fmla="*/ 2553921 w 6446999"/>
              <a:gd name="connsiteY5" fmla="*/ 6858000 h 6858000"/>
              <a:gd name="connsiteX6" fmla="*/ 661 w 6446999"/>
              <a:gd name="connsiteY6" fmla="*/ 5339864 h 6858000"/>
              <a:gd name="connsiteX7" fmla="*/ 299 w 6446999"/>
              <a:gd name="connsiteY7" fmla="*/ 1396044 h 6858000"/>
              <a:gd name="connsiteX8" fmla="*/ 2513726 w 6446999"/>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46999" h="6858000">
                <a:moveTo>
                  <a:pt x="2513726" y="0"/>
                </a:moveTo>
                <a:lnTo>
                  <a:pt x="4301949" y="0"/>
                </a:lnTo>
                <a:lnTo>
                  <a:pt x="6446999" y="1338386"/>
                </a:lnTo>
                <a:lnTo>
                  <a:pt x="6446999" y="5624376"/>
                </a:lnTo>
                <a:lnTo>
                  <a:pt x="4342124" y="6858000"/>
                </a:lnTo>
                <a:lnTo>
                  <a:pt x="2553921" y="6858000"/>
                </a:lnTo>
                <a:lnTo>
                  <a:pt x="661" y="5339864"/>
                </a:lnTo>
                <a:cubicBezTo>
                  <a:pt x="-1473" y="4048155"/>
                  <a:pt x="2433" y="2687753"/>
                  <a:pt x="299" y="1396044"/>
                </a:cubicBezTo>
                <a:lnTo>
                  <a:pt x="2513726" y="0"/>
                </a:lnTo>
                <a:close/>
              </a:path>
            </a:pathLst>
          </a:custGeom>
          <a:noFill/>
        </p:spPr>
        <p:txBody>
          <a:bodyPr wrap="square" rtlCol="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s-ES" dirty="0">
                <a:solidFill>
                  <a:schemeClr val="accent6"/>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lang="es-ES"/>
            </a:pPr>
            <a:r>
              <a:rPr lang="es-ES"/>
              <a:t>Haga clic en el icono para agregar una imagen</a:t>
            </a:r>
            <a:endParaRPr lang="es-ES" dirty="0"/>
          </a:p>
        </p:txBody>
      </p:sp>
      <p:sp>
        <p:nvSpPr>
          <p:cNvPr id="5" name="Marcador de pie de página 4">
            <a:extLst>
              <a:ext uri="{FF2B5EF4-FFF2-40B4-BE49-F238E27FC236}">
                <a16:creationId xmlns:a16="http://schemas.microsoft.com/office/drawing/2014/main" id="{41F6C45B-70BB-86F1-1866-F93BEC26ACF8}"/>
              </a:ext>
            </a:extLst>
          </p:cNvPr>
          <p:cNvSpPr>
            <a:spLocks noGrp="1"/>
          </p:cNvSpPr>
          <p:nvPr>
            <p:ph type="ftr" sz="quarter" idx="52"/>
          </p:nvPr>
        </p:nvSpPr>
        <p:spPr/>
        <p:txBody>
          <a:bodyPr rtlCol="0">
            <a:noAutofit/>
          </a:bodyPr>
          <a:lstStyle>
            <a:lvl1pPr>
              <a:defRPr lang="es-ES">
                <a:solidFill>
                  <a:schemeClr val="accent6"/>
                </a:solidFill>
              </a:defRPr>
            </a:lvl1pPr>
          </a:lstStyle>
          <a:p>
            <a:pPr rtl="0"/>
            <a:r>
              <a:rPr lang="es-ES"/>
              <a:t>Título de la presentación</a:t>
            </a:r>
            <a:endParaRPr lang="es-ES" dirty="0"/>
          </a:p>
        </p:txBody>
      </p:sp>
      <p:sp>
        <p:nvSpPr>
          <p:cNvPr id="7" name="Marcador de número de diapositiva 6">
            <a:extLst>
              <a:ext uri="{FF2B5EF4-FFF2-40B4-BE49-F238E27FC236}">
                <a16:creationId xmlns:a16="http://schemas.microsoft.com/office/drawing/2014/main" id="{0870044D-485D-043B-9D5B-C01AA8E06447}"/>
              </a:ext>
            </a:extLst>
          </p:cNvPr>
          <p:cNvSpPr>
            <a:spLocks noGrp="1"/>
          </p:cNvSpPr>
          <p:nvPr>
            <p:ph type="sldNum" sz="quarter" idx="53"/>
          </p:nvPr>
        </p:nvSpPr>
        <p:spPr/>
        <p:txBody>
          <a:bodyPr rtlCol="0">
            <a:noAutofit/>
          </a:bodyPr>
          <a:lstStyle>
            <a:lvl1pPr>
              <a:defRPr lang="es-ES">
                <a:solidFill>
                  <a:schemeClr val="accent6"/>
                </a:solidFill>
              </a:defRPr>
            </a:lvl1pPr>
          </a:lstStyle>
          <a:p>
            <a:pPr rtl="0"/>
            <a:fld id="{47FEACEE-25B4-4A2D-B147-27296E36371D}" type="slidenum">
              <a:rPr lang="es-ES" altLang="zh-CN" smtClean="0"/>
              <a:pPr rtl="0"/>
              <a:t>‹Nº›</a:t>
            </a:fld>
            <a:endParaRPr lang="es-ES" altLang="zh-CN" dirty="0"/>
          </a:p>
        </p:txBody>
      </p:sp>
    </p:spTree>
    <p:extLst>
      <p:ext uri="{BB962C8B-B14F-4D97-AF65-F5344CB8AC3E}">
        <p14:creationId xmlns:p14="http://schemas.microsoft.com/office/powerpoint/2010/main" val="4161259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Encabezado de la sección">
    <p:spTree>
      <p:nvGrpSpPr>
        <p:cNvPr id="1" name=""/>
        <p:cNvGrpSpPr/>
        <p:nvPr/>
      </p:nvGrpSpPr>
      <p:grpSpPr>
        <a:xfrm>
          <a:off x="0" y="0"/>
          <a:ext cx="0" cy="0"/>
          <a:chOff x="0" y="0"/>
          <a:chExt cx="0" cy="0"/>
        </a:xfrm>
      </p:grpSpPr>
      <p:sp>
        <p:nvSpPr>
          <p:cNvPr id="8" name="Marcador de título 4">
            <a:extLst>
              <a:ext uri="{FF2B5EF4-FFF2-40B4-BE49-F238E27FC236}">
                <a16:creationId xmlns:a16="http://schemas.microsoft.com/office/drawing/2014/main" id="{F73BF8E3-2426-5D65-6582-D4B03C765A5D}"/>
              </a:ext>
            </a:extLst>
          </p:cNvPr>
          <p:cNvSpPr>
            <a:spLocks noGrp="1"/>
          </p:cNvSpPr>
          <p:nvPr>
            <p:ph type="title"/>
          </p:nvPr>
        </p:nvSpPr>
        <p:spPr>
          <a:xfrm>
            <a:off x="6710510" y="2016579"/>
            <a:ext cx="4441188" cy="2775857"/>
          </a:xfrm>
          <a:prstGeom prst="rect">
            <a:avLst/>
          </a:prstGeom>
        </p:spPr>
        <p:txBody>
          <a:bodyPr vert="horz" lIns="91440" tIns="45720" rIns="91440" bIns="45720" rtlCol="0" anchor="ctr">
            <a:noAutofit/>
          </a:bodyPr>
          <a:lstStyle>
            <a:lvl1pPr>
              <a:defRPr lang="es-ES">
                <a:solidFill>
                  <a:schemeClr val="accent6"/>
                </a:solidFill>
              </a:defRPr>
            </a:lvl1pPr>
          </a:lstStyle>
          <a:p>
            <a:pPr rtl="0"/>
            <a:r>
              <a:rPr lang="es-ES"/>
              <a:t>Haga clic para modificar el estilo de título del patrón</a:t>
            </a:r>
            <a:endParaRPr lang="es-ES" dirty="0"/>
          </a:p>
        </p:txBody>
      </p:sp>
      <p:sp>
        <p:nvSpPr>
          <p:cNvPr id="18" name="Hexágono 17">
            <a:extLst>
              <a:ext uri="{FF2B5EF4-FFF2-40B4-BE49-F238E27FC236}">
                <a16:creationId xmlns:a16="http://schemas.microsoft.com/office/drawing/2014/main" id="{ADF8D8A3-175E-9A50-A98B-3766DAAB5EE2}"/>
              </a:ext>
            </a:extLst>
          </p:cNvPr>
          <p:cNvSpPr/>
          <p:nvPr userDrawn="1"/>
        </p:nvSpPr>
        <p:spPr>
          <a:xfrm rot="5400000">
            <a:off x="1308232" y="2004972"/>
            <a:ext cx="3593592" cy="2880360"/>
          </a:xfrm>
          <a:prstGeom prst="hexagon">
            <a:avLst>
              <a:gd name="adj" fmla="val 31211"/>
              <a:gd name="vf" fmla="val 11547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defPPr>
              <a:defRPr lang="es-ES"/>
            </a:defPPr>
          </a:lstStyle>
          <a:p>
            <a:pPr algn="ctr" rtl="0"/>
            <a:endParaRPr lang="es-ES" dirty="0">
              <a:solidFill>
                <a:schemeClr val="accent6"/>
              </a:solidFill>
            </a:endParaRPr>
          </a:p>
        </p:txBody>
      </p:sp>
      <p:sp>
        <p:nvSpPr>
          <p:cNvPr id="11" name="Texto 47" descr="Haga clic en el icono para agregar una imagen">
            <a:extLst>
              <a:ext uri="{FF2B5EF4-FFF2-40B4-BE49-F238E27FC236}">
                <a16:creationId xmlns:a16="http://schemas.microsoft.com/office/drawing/2014/main" id="{B264F104-ED4D-9A7F-E598-295893E05B7F}"/>
              </a:ext>
            </a:extLst>
          </p:cNvPr>
          <p:cNvSpPr>
            <a:spLocks noGrp="1"/>
          </p:cNvSpPr>
          <p:nvPr>
            <p:ph type="body" sz="quarter" idx="28" hasCustomPrompt="1"/>
          </p:nvPr>
        </p:nvSpPr>
        <p:spPr>
          <a:xfrm>
            <a:off x="2319235" y="2911781"/>
            <a:ext cx="1570612" cy="1070829"/>
          </a:xfrm>
          <a:prstGeom prst="rect">
            <a:avLst/>
          </a:prstGeom>
        </p:spPr>
        <p:txBody>
          <a:bodyPr rtlCol="0">
            <a:noAutofit/>
          </a:bodyPr>
          <a:lstStyle>
            <a:lvl1pPr marL="0" indent="0" algn="ctr">
              <a:lnSpc>
                <a:spcPct val="113000"/>
              </a:lnSpc>
              <a:buNone/>
              <a:defRPr lang="es-ES" sz="1800" b="1" cap="all" baseline="0">
                <a:solidFill>
                  <a:schemeClr val="accent6"/>
                </a:solidFill>
              </a:defRPr>
            </a:lvl1pPr>
            <a:lvl2pPr>
              <a:defRPr lang="es-ES" sz="1000"/>
            </a:lvl2pPr>
            <a:lvl3pPr>
              <a:defRPr lang="es-ES" sz="900"/>
            </a:lvl3pPr>
            <a:lvl4pPr>
              <a:defRPr lang="es-ES" sz="800"/>
            </a:lvl4pPr>
            <a:lvl5pPr>
              <a:defRPr lang="es-ES" sz="800"/>
            </a:lvl5pPr>
          </a:lstStyle>
          <a:p>
            <a:pPr lvl="0" rtl="0"/>
            <a:r>
              <a:rPr lang="es-ES"/>
              <a:t>Haga clic para modificar el estilo de título del patrón </a:t>
            </a:r>
          </a:p>
        </p:txBody>
      </p:sp>
      <p:sp>
        <p:nvSpPr>
          <p:cNvPr id="17" name="Marcador de posición de imagen 16">
            <a:extLst>
              <a:ext uri="{FF2B5EF4-FFF2-40B4-BE49-F238E27FC236}">
                <a16:creationId xmlns:a16="http://schemas.microsoft.com/office/drawing/2014/main" id="{7A084A88-6A62-9495-6CFE-1127D5CAAAB2}"/>
              </a:ext>
            </a:extLst>
          </p:cNvPr>
          <p:cNvSpPr>
            <a:spLocks noGrp="1"/>
          </p:cNvSpPr>
          <p:nvPr>
            <p:ph type="pic" sz="quarter" idx="47"/>
          </p:nvPr>
        </p:nvSpPr>
        <p:spPr>
          <a:xfrm>
            <a:off x="581710" y="555648"/>
            <a:ext cx="5045662" cy="5783096"/>
          </a:xfrm>
          <a:custGeom>
            <a:avLst/>
            <a:gdLst>
              <a:gd name="connsiteX0" fmla="*/ 2523318 w 5045662"/>
              <a:gd name="connsiteY0" fmla="*/ 1092708 h 5783096"/>
              <a:gd name="connsiteX1" fmla="*/ 1083139 w 5045662"/>
              <a:gd name="connsiteY1" fmla="*/ 1991697 h 5783096"/>
              <a:gd name="connsiteX2" fmla="*/ 1083139 w 5045662"/>
              <a:gd name="connsiteY2" fmla="*/ 3787311 h 5783096"/>
              <a:gd name="connsiteX3" fmla="*/ 2523318 w 5045662"/>
              <a:gd name="connsiteY3" fmla="*/ 4686300 h 5783096"/>
              <a:gd name="connsiteX4" fmla="*/ 3963497 w 5045662"/>
              <a:gd name="connsiteY4" fmla="*/ 3787311 h 5783096"/>
              <a:gd name="connsiteX5" fmla="*/ 3963497 w 5045662"/>
              <a:gd name="connsiteY5" fmla="*/ 1991697 h 5783096"/>
              <a:gd name="connsiteX6" fmla="*/ 2470122 w 5045662"/>
              <a:gd name="connsiteY6" fmla="*/ 0 h 5783096"/>
              <a:gd name="connsiteX7" fmla="*/ 5037208 w 5045662"/>
              <a:gd name="connsiteY7" fmla="*/ 1458369 h 5783096"/>
              <a:gd name="connsiteX8" fmla="*/ 5045662 w 5045662"/>
              <a:gd name="connsiteY8" fmla="*/ 4339769 h 5783096"/>
              <a:gd name="connsiteX9" fmla="*/ 2561576 w 5045662"/>
              <a:gd name="connsiteY9" fmla="*/ 5783096 h 5783096"/>
              <a:gd name="connsiteX10" fmla="*/ 24164 w 5045662"/>
              <a:gd name="connsiteY10" fmla="*/ 4354881 h 5783096"/>
              <a:gd name="connsiteX11" fmla="*/ 0 w 5045662"/>
              <a:gd name="connsiteY11" fmla="*/ 1453765 h 5783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45662" h="5783096">
                <a:moveTo>
                  <a:pt x="2523318" y="1092708"/>
                </a:moveTo>
                <a:lnTo>
                  <a:pt x="1083139" y="1991697"/>
                </a:lnTo>
                <a:lnTo>
                  <a:pt x="1083139" y="3787311"/>
                </a:lnTo>
                <a:lnTo>
                  <a:pt x="2523318" y="4686300"/>
                </a:lnTo>
                <a:lnTo>
                  <a:pt x="3963497" y="3787311"/>
                </a:lnTo>
                <a:lnTo>
                  <a:pt x="3963497" y="1991697"/>
                </a:lnTo>
                <a:close/>
                <a:moveTo>
                  <a:pt x="2470122" y="0"/>
                </a:moveTo>
                <a:lnTo>
                  <a:pt x="5037208" y="1458369"/>
                </a:lnTo>
                <a:cubicBezTo>
                  <a:pt x="5040026" y="2418836"/>
                  <a:pt x="5042844" y="3379302"/>
                  <a:pt x="5045662" y="4339769"/>
                </a:cubicBezTo>
                <a:lnTo>
                  <a:pt x="2561576" y="5783096"/>
                </a:lnTo>
                <a:lnTo>
                  <a:pt x="24164" y="4354881"/>
                </a:lnTo>
                <a:lnTo>
                  <a:pt x="0" y="1453765"/>
                </a:lnTo>
                <a:close/>
              </a:path>
            </a:pathLst>
          </a:custGeom>
        </p:spPr>
        <p:txBody>
          <a:bodyPr wrap="square" tIns="457200" rtlCol="0">
            <a:noAutofit/>
          </a:bodyPr>
          <a:lstStyle>
            <a:lvl1pPr marL="0" indent="0" algn="ctr">
              <a:buNone/>
              <a:defRPr lang="es-ES">
                <a:solidFill>
                  <a:schemeClr val="accent6"/>
                </a:solidFill>
              </a:defRPr>
            </a:lvl1pPr>
          </a:lstStyle>
          <a:p>
            <a:pPr rtl="0"/>
            <a:r>
              <a:rPr lang="es-ES"/>
              <a:t>Haga clic en el icono para agregar una imagen</a:t>
            </a:r>
            <a:endParaRPr lang="es-ES" dirty="0"/>
          </a:p>
        </p:txBody>
      </p:sp>
    </p:spTree>
    <p:extLst>
      <p:ext uri="{BB962C8B-B14F-4D97-AF65-F5344CB8AC3E}">
        <p14:creationId xmlns:p14="http://schemas.microsoft.com/office/powerpoint/2010/main" val="3407711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ítulo y conteni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42BC57-1D8D-9F59-24F9-1E8232279959}"/>
              </a:ext>
            </a:extLst>
          </p:cNvPr>
          <p:cNvSpPr>
            <a:spLocks noGrp="1"/>
          </p:cNvSpPr>
          <p:nvPr>
            <p:ph type="title"/>
          </p:nvPr>
        </p:nvSpPr>
        <p:spPr>
          <a:xfrm>
            <a:off x="587829" y="507076"/>
            <a:ext cx="10515600" cy="1115434"/>
          </a:xfrm>
        </p:spPr>
        <p:txBody>
          <a:bodyPr rtlCol="0"/>
          <a:lstStyle>
            <a:lvl1pPr>
              <a:defRPr lang="es-ES">
                <a:solidFill>
                  <a:schemeClr val="accent6"/>
                </a:solidFill>
              </a:defRPr>
            </a:lvl1pPr>
          </a:lstStyle>
          <a:p>
            <a:pPr rtl="0"/>
            <a:r>
              <a:rPr lang="es-ES"/>
              <a:t>Haga clic para modificar el estilo de título del patrón</a:t>
            </a:r>
          </a:p>
        </p:txBody>
      </p:sp>
      <p:sp>
        <p:nvSpPr>
          <p:cNvPr id="11" name="Marcador de posición del contenido 47">
            <a:extLst>
              <a:ext uri="{FF2B5EF4-FFF2-40B4-BE49-F238E27FC236}">
                <a16:creationId xmlns:a16="http://schemas.microsoft.com/office/drawing/2014/main" id="{561744A6-D3EA-42C3-8E71-3BB8BA1E6149}"/>
              </a:ext>
            </a:extLst>
          </p:cNvPr>
          <p:cNvSpPr>
            <a:spLocks noGrp="1"/>
          </p:cNvSpPr>
          <p:nvPr>
            <p:ph type="chart" sz="quarter" idx="27" hasCustomPrompt="1"/>
          </p:nvPr>
        </p:nvSpPr>
        <p:spPr>
          <a:xfrm>
            <a:off x="587829" y="1622510"/>
            <a:ext cx="10889796" cy="4155757"/>
          </a:xfrm>
          <a:prstGeom prst="rect">
            <a:avLst/>
          </a:prstGeom>
        </p:spPr>
        <p:txBody>
          <a:bodyPr rtlCol="0"/>
          <a:lstStyle>
            <a:lvl1pPr>
              <a:defRPr lang="es-ES">
                <a:solidFill>
                  <a:schemeClr val="accent6"/>
                </a:solidFill>
              </a:defRPr>
            </a:lvl1pPr>
          </a:lstStyle>
          <a:p>
            <a:pPr rtl="0"/>
            <a:r>
              <a:rPr lang="es-ES"/>
              <a:t>Haga clic para editar el estilo del texto patrón</a:t>
            </a:r>
            <a:endParaRPr lang="es-ES" altLang="en-US"/>
          </a:p>
        </p:txBody>
      </p:sp>
      <p:sp>
        <p:nvSpPr>
          <p:cNvPr id="3" name="Marcador de pie de página 2">
            <a:extLst>
              <a:ext uri="{FF2B5EF4-FFF2-40B4-BE49-F238E27FC236}">
                <a16:creationId xmlns:a16="http://schemas.microsoft.com/office/drawing/2014/main" id="{D1C82179-6F61-D1EC-D800-74B748B37F0E}"/>
              </a:ext>
            </a:extLst>
          </p:cNvPr>
          <p:cNvSpPr>
            <a:spLocks noGrp="1"/>
          </p:cNvSpPr>
          <p:nvPr>
            <p:ph type="ftr" sz="quarter" idx="28"/>
          </p:nvPr>
        </p:nvSpPr>
        <p:spPr/>
        <p:txBody>
          <a:bodyPr rtlCol="0"/>
          <a:lstStyle>
            <a:lvl1pPr>
              <a:defRPr lang="es-ES">
                <a:solidFill>
                  <a:schemeClr val="accent6"/>
                </a:solidFill>
              </a:defRPr>
            </a:lvl1pPr>
          </a:lstStyle>
          <a:p>
            <a:pPr rtl="0"/>
            <a:r>
              <a:rPr lang="es-ES"/>
              <a:t>Título de la presentación</a:t>
            </a:r>
            <a:endParaRPr lang="es-ES" dirty="0"/>
          </a:p>
        </p:txBody>
      </p:sp>
      <p:sp>
        <p:nvSpPr>
          <p:cNvPr id="5" name="Marcador de número de diapositiva 4">
            <a:extLst>
              <a:ext uri="{FF2B5EF4-FFF2-40B4-BE49-F238E27FC236}">
                <a16:creationId xmlns:a16="http://schemas.microsoft.com/office/drawing/2014/main" id="{38803A51-0211-9F66-D20B-444BC94AA39E}"/>
              </a:ext>
            </a:extLst>
          </p:cNvPr>
          <p:cNvSpPr>
            <a:spLocks noGrp="1"/>
          </p:cNvSpPr>
          <p:nvPr>
            <p:ph type="sldNum" sz="quarter" idx="29"/>
          </p:nvPr>
        </p:nvSpPr>
        <p:spPr/>
        <p:txBody>
          <a:bodyPr rtlCol="0"/>
          <a:lstStyle>
            <a:lvl1pPr>
              <a:defRPr lang="es-ES">
                <a:solidFill>
                  <a:schemeClr val="accent6"/>
                </a:solidFill>
              </a:defRPr>
            </a:lvl1pPr>
          </a:lstStyle>
          <a:p>
            <a:pPr rtl="0"/>
            <a:fld id="{47FEACEE-25B4-4A2D-B147-27296E36371D}" type="slidenum">
              <a:rPr lang="es-ES" altLang="zh-CN" smtClean="0"/>
              <a:pPr rtl="0"/>
              <a:t>‹Nº›</a:t>
            </a:fld>
            <a:endParaRPr lang="es-ES" altLang="zh-CN" dirty="0"/>
          </a:p>
        </p:txBody>
      </p:sp>
    </p:spTree>
    <p:extLst>
      <p:ext uri="{BB962C8B-B14F-4D97-AF65-F5344CB8AC3E}">
        <p14:creationId xmlns:p14="http://schemas.microsoft.com/office/powerpoint/2010/main" val="2676827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ítulo y contenido con imagen">
    <p:spTree>
      <p:nvGrpSpPr>
        <p:cNvPr id="1" name=""/>
        <p:cNvGrpSpPr/>
        <p:nvPr/>
      </p:nvGrpSpPr>
      <p:grpSpPr>
        <a:xfrm>
          <a:off x="0" y="0"/>
          <a:ext cx="0" cy="0"/>
          <a:chOff x="0" y="0"/>
          <a:chExt cx="0" cy="0"/>
        </a:xfrm>
      </p:grpSpPr>
      <p:sp>
        <p:nvSpPr>
          <p:cNvPr id="11" name="Marcador de título 4">
            <a:extLst>
              <a:ext uri="{FF2B5EF4-FFF2-40B4-BE49-F238E27FC236}">
                <a16:creationId xmlns:a16="http://schemas.microsoft.com/office/drawing/2014/main" id="{05751864-B11A-0286-13EA-2AC2A2C8DD5D}"/>
              </a:ext>
            </a:extLst>
          </p:cNvPr>
          <p:cNvSpPr>
            <a:spLocks noGrp="1"/>
          </p:cNvSpPr>
          <p:nvPr>
            <p:ph type="title"/>
          </p:nvPr>
        </p:nvSpPr>
        <p:spPr>
          <a:xfrm>
            <a:off x="581709" y="721538"/>
            <a:ext cx="10889796" cy="1418998"/>
          </a:xfrm>
          <a:prstGeom prst="rect">
            <a:avLst/>
          </a:prstGeom>
        </p:spPr>
        <p:txBody>
          <a:bodyPr vert="horz" lIns="91440" tIns="45720" rIns="91440" bIns="45720" rtlCol="0" anchor="t">
            <a:noAutofit/>
          </a:bodyPr>
          <a:lstStyle>
            <a:lvl1pPr>
              <a:defRPr lang="es-ES">
                <a:solidFill>
                  <a:schemeClr val="accent6"/>
                </a:solidFill>
              </a:defRPr>
            </a:lvl1pPr>
          </a:lstStyle>
          <a:p>
            <a:pPr rtl="0"/>
            <a:r>
              <a:rPr lang="es-ES"/>
              <a:t>Haga clic para modificar el estilo de título del patrón</a:t>
            </a:r>
            <a:endParaRPr lang="es-ES" dirty="0"/>
          </a:p>
        </p:txBody>
      </p:sp>
      <p:sp>
        <p:nvSpPr>
          <p:cNvPr id="10" name="Marcador de posición de tabla">
            <a:extLst>
              <a:ext uri="{FF2B5EF4-FFF2-40B4-BE49-F238E27FC236}">
                <a16:creationId xmlns:a16="http://schemas.microsoft.com/office/drawing/2014/main" id="{CFC5FF09-DE50-4155-81A0-5DD9B700F205}"/>
              </a:ext>
            </a:extLst>
          </p:cNvPr>
          <p:cNvSpPr>
            <a:spLocks noGrp="1"/>
          </p:cNvSpPr>
          <p:nvPr>
            <p:ph type="tbl" sz="quarter" idx="27" hasCustomPrompt="1"/>
          </p:nvPr>
        </p:nvSpPr>
        <p:spPr>
          <a:xfrm>
            <a:off x="581709" y="1614198"/>
            <a:ext cx="10889796" cy="4317856"/>
          </a:xfrm>
          <a:prstGeom prst="rect">
            <a:avLst/>
          </a:prstGeom>
        </p:spPr>
        <p:txBody>
          <a:bodyPr rtlCol="0">
            <a:noAutofit/>
          </a:bodyPr>
          <a:lstStyle>
            <a:lvl1pPr>
              <a:defRPr lang="es-ES">
                <a:solidFill>
                  <a:schemeClr val="accent6"/>
                </a:solidFill>
              </a:defRPr>
            </a:lvl1pPr>
          </a:lstStyle>
          <a:p>
            <a:pPr rtl="0"/>
            <a:r>
              <a:rPr lang="es-ES"/>
              <a:t>Haga clic para editar el estilo del texto patrón</a:t>
            </a:r>
            <a:endParaRPr lang="es-ES" altLang="en-US"/>
          </a:p>
        </p:txBody>
      </p:sp>
      <p:sp>
        <p:nvSpPr>
          <p:cNvPr id="9" name="Forma libre: Forma 5">
            <a:extLst>
              <a:ext uri="{FF2B5EF4-FFF2-40B4-BE49-F238E27FC236}">
                <a16:creationId xmlns:a16="http://schemas.microsoft.com/office/drawing/2014/main" id="{3F619E6B-153E-B522-47EB-4104C405736C}"/>
              </a:ext>
            </a:extLst>
          </p:cNvPr>
          <p:cNvSpPr/>
          <p:nvPr userDrawn="1"/>
        </p:nvSpPr>
        <p:spPr>
          <a:xfrm>
            <a:off x="10551278" y="4665388"/>
            <a:ext cx="603952" cy="68174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defPPr>
              <a:defRPr lang="es-ES"/>
            </a:defPPr>
          </a:lstStyle>
          <a:p>
            <a:pPr algn="ctr" rtl="0"/>
            <a:endParaRPr lang="es-ES" dirty="0">
              <a:solidFill>
                <a:schemeClr val="accent6"/>
              </a:solidFill>
            </a:endParaRPr>
          </a:p>
        </p:txBody>
      </p:sp>
      <p:sp>
        <p:nvSpPr>
          <p:cNvPr id="12" name="Forma libre 11">
            <a:extLst>
              <a:ext uri="{FF2B5EF4-FFF2-40B4-BE49-F238E27FC236}">
                <a16:creationId xmlns:a16="http://schemas.microsoft.com/office/drawing/2014/main" id="{687A7B3D-E004-6D6A-5979-8F1BADBC9237}"/>
              </a:ext>
            </a:extLst>
          </p:cNvPr>
          <p:cNvSpPr/>
          <p:nvPr userDrawn="1"/>
        </p:nvSpPr>
        <p:spPr>
          <a:xfrm>
            <a:off x="10524774" y="5146146"/>
            <a:ext cx="1667226" cy="1711855"/>
          </a:xfrm>
          <a:custGeom>
            <a:avLst/>
            <a:gdLst>
              <a:gd name="connsiteX0" fmla="*/ 998834 w 1667226"/>
              <a:gd name="connsiteY0" fmla="*/ 0 h 1711855"/>
              <a:gd name="connsiteX1" fmla="*/ 1667226 w 1667226"/>
              <a:gd name="connsiteY1" fmla="*/ 373790 h 1711855"/>
              <a:gd name="connsiteX2" fmla="*/ 1667226 w 1667226"/>
              <a:gd name="connsiteY2" fmla="*/ 1711855 h 1711855"/>
              <a:gd name="connsiteX3" fmla="*/ 48502 w 1667226"/>
              <a:gd name="connsiteY3" fmla="*/ 1711855 h 1711855"/>
              <a:gd name="connsiteX4" fmla="*/ 0 w 1667226"/>
              <a:gd name="connsiteY4" fmla="*/ 1684915 h 1711855"/>
              <a:gd name="connsiteX5" fmla="*/ 0 w 1667226"/>
              <a:gd name="connsiteY5" fmla="*/ 564300 h 1711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67226" h="1711855">
                <a:moveTo>
                  <a:pt x="998834" y="0"/>
                </a:moveTo>
                <a:lnTo>
                  <a:pt x="1667226" y="373790"/>
                </a:lnTo>
                <a:lnTo>
                  <a:pt x="1667226" y="1711855"/>
                </a:lnTo>
                <a:lnTo>
                  <a:pt x="48502" y="1711855"/>
                </a:lnTo>
                <a:lnTo>
                  <a:pt x="0" y="1684915"/>
                </a:lnTo>
                <a:lnTo>
                  <a:pt x="0" y="564300"/>
                </a:lnTo>
                <a:close/>
              </a:path>
            </a:pathLst>
          </a:cu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s-ES"/>
            </a:defPPr>
          </a:lstStyle>
          <a:p>
            <a:pPr algn="ctr" rtl="0"/>
            <a:endParaRPr lang="es-ES" dirty="0">
              <a:solidFill>
                <a:schemeClr val="accent6"/>
              </a:solidFill>
            </a:endParaRPr>
          </a:p>
        </p:txBody>
      </p:sp>
      <p:sp>
        <p:nvSpPr>
          <p:cNvPr id="13" name="Forma libre: Forma 11">
            <a:extLst>
              <a:ext uri="{FF2B5EF4-FFF2-40B4-BE49-F238E27FC236}">
                <a16:creationId xmlns:a16="http://schemas.microsoft.com/office/drawing/2014/main" id="{A4CA3A93-BDBF-112D-54A0-05BF6B06BCC1}"/>
              </a:ext>
            </a:extLst>
          </p:cNvPr>
          <p:cNvSpPr/>
          <p:nvPr userDrawn="1"/>
        </p:nvSpPr>
        <p:spPr>
          <a:xfrm>
            <a:off x="10177285" y="5347130"/>
            <a:ext cx="748554" cy="85636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60000"/>
              <a:lumOff val="40000"/>
            </a:schemeClr>
          </a:solidFill>
          <a:ln w="12700" cap="flat" cmpd="sng" algn="ctr">
            <a:noFill/>
            <a:prstDash val="solid"/>
            <a:miter lim="800000"/>
          </a:ln>
          <a:effectLst/>
        </p:spPr>
        <p:txBody>
          <a:bodyPr rtlCol="0" anchor="ctr">
            <a:noAutofit/>
          </a:bodyPr>
          <a:lstStyle>
            <a:defPPr>
              <a:defRPr lang="es-ES"/>
            </a:defPPr>
          </a:lstStyle>
          <a:p>
            <a:pPr marL="0" marR="0" lvl="0" indent="0" algn="ctr" defTabSz="914400" rtl="0" eaLnBrk="1" fontAlgn="auto" latinLnBrk="0" hangingPunct="1">
              <a:lnSpc>
                <a:spcPct val="100000"/>
              </a:lnSpc>
              <a:spcBef>
                <a:spcPts val="0"/>
              </a:spcBef>
              <a:spcAft>
                <a:spcPts val="0"/>
              </a:spcAft>
              <a:buClrTx/>
              <a:buSzTx/>
              <a:buFontTx/>
              <a:buNone/>
              <a:tabLst/>
              <a:defRPr lang="es-ES"/>
            </a:pPr>
            <a:endParaRPr kumimoji="0" lang="es-E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2" name="Marcador de pie de página 1">
            <a:extLst>
              <a:ext uri="{FF2B5EF4-FFF2-40B4-BE49-F238E27FC236}">
                <a16:creationId xmlns:a16="http://schemas.microsoft.com/office/drawing/2014/main" id="{5F7A154B-D8F5-C1FB-307D-496380875BD1}"/>
              </a:ext>
            </a:extLst>
          </p:cNvPr>
          <p:cNvSpPr>
            <a:spLocks noGrp="1"/>
          </p:cNvSpPr>
          <p:nvPr>
            <p:ph type="ftr" sz="quarter" idx="28"/>
          </p:nvPr>
        </p:nvSpPr>
        <p:spPr/>
        <p:txBody>
          <a:bodyPr rtlCol="0">
            <a:noAutofit/>
          </a:bodyPr>
          <a:lstStyle>
            <a:lvl1pPr>
              <a:defRPr lang="es-ES">
                <a:solidFill>
                  <a:schemeClr val="accent6"/>
                </a:solidFill>
              </a:defRPr>
            </a:lvl1pPr>
          </a:lstStyle>
          <a:p>
            <a:pPr rtl="0"/>
            <a:r>
              <a:rPr lang="es-ES"/>
              <a:t>Título de la presentación</a:t>
            </a:r>
            <a:endParaRPr lang="es-ES" dirty="0"/>
          </a:p>
        </p:txBody>
      </p:sp>
      <p:sp>
        <p:nvSpPr>
          <p:cNvPr id="5" name="Marcador de número de diapositiva 4">
            <a:extLst>
              <a:ext uri="{FF2B5EF4-FFF2-40B4-BE49-F238E27FC236}">
                <a16:creationId xmlns:a16="http://schemas.microsoft.com/office/drawing/2014/main" id="{D728715E-D2CE-A33E-1A28-4E627F239BBE}"/>
              </a:ext>
            </a:extLst>
          </p:cNvPr>
          <p:cNvSpPr>
            <a:spLocks noGrp="1"/>
          </p:cNvSpPr>
          <p:nvPr>
            <p:ph type="sldNum" sz="quarter" idx="29"/>
          </p:nvPr>
        </p:nvSpPr>
        <p:spPr/>
        <p:txBody>
          <a:bodyPr rtlCol="0">
            <a:noAutofit/>
          </a:bodyPr>
          <a:lstStyle>
            <a:lvl1pPr>
              <a:defRPr lang="es-ES">
                <a:solidFill>
                  <a:schemeClr val="accent6"/>
                </a:solidFill>
              </a:defRPr>
            </a:lvl1pPr>
          </a:lstStyle>
          <a:p>
            <a:pPr rtl="0"/>
            <a:fld id="{47FEACEE-25B4-4A2D-B147-27296E36371D}" type="slidenum">
              <a:rPr lang="es-ES" altLang="zh-CN" smtClean="0"/>
              <a:pPr rtl="0"/>
              <a:t>‹Nº›</a:t>
            </a:fld>
            <a:endParaRPr lang="es-ES" altLang="zh-CN" dirty="0"/>
          </a:p>
        </p:txBody>
      </p:sp>
    </p:spTree>
    <p:extLst>
      <p:ext uri="{BB962C8B-B14F-4D97-AF65-F5344CB8AC3E}">
        <p14:creationId xmlns:p14="http://schemas.microsoft.com/office/powerpoint/2010/main" val="2121256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ita ">
    <p:spTree>
      <p:nvGrpSpPr>
        <p:cNvPr id="1" name=""/>
        <p:cNvGrpSpPr/>
        <p:nvPr/>
      </p:nvGrpSpPr>
      <p:grpSpPr>
        <a:xfrm>
          <a:off x="0" y="0"/>
          <a:ext cx="0" cy="0"/>
          <a:chOff x="0" y="0"/>
          <a:chExt cx="0" cy="0"/>
        </a:xfrm>
      </p:grpSpPr>
      <p:sp>
        <p:nvSpPr>
          <p:cNvPr id="7" name="Título 6">
            <a:extLst>
              <a:ext uri="{FF2B5EF4-FFF2-40B4-BE49-F238E27FC236}">
                <a16:creationId xmlns:a16="http://schemas.microsoft.com/office/drawing/2014/main" id="{8BF58E95-E9E1-28E6-FB2F-DE808892233F}"/>
              </a:ext>
            </a:extLst>
          </p:cNvPr>
          <p:cNvSpPr>
            <a:spLocks noGrp="1"/>
          </p:cNvSpPr>
          <p:nvPr>
            <p:ph type="title" hasCustomPrompt="1"/>
          </p:nvPr>
        </p:nvSpPr>
        <p:spPr>
          <a:xfrm>
            <a:off x="6099079" y="1856195"/>
            <a:ext cx="4518122" cy="1688906"/>
          </a:xfrm>
        </p:spPr>
        <p:txBody>
          <a:bodyPr rtlCol="0" anchor="b">
            <a:noAutofit/>
          </a:bodyPr>
          <a:lstStyle>
            <a:lvl1pPr>
              <a:defRPr lang="es-ES" sz="2700">
                <a:latin typeface="+mn-lt"/>
              </a:defRPr>
            </a:lvl1pPr>
          </a:lstStyle>
          <a:p>
            <a:pPr rtl="0"/>
            <a:r>
              <a:rPr lang="es-ES"/>
              <a:t>Haga clic para editar el texto</a:t>
            </a:r>
          </a:p>
        </p:txBody>
      </p:sp>
      <p:sp>
        <p:nvSpPr>
          <p:cNvPr id="11" name="subtítulo 47">
            <a:extLst>
              <a:ext uri="{FF2B5EF4-FFF2-40B4-BE49-F238E27FC236}">
                <a16:creationId xmlns:a16="http://schemas.microsoft.com/office/drawing/2014/main" id="{3B45AD65-2B81-A368-E5F0-5C61D0B1DFEB}"/>
              </a:ext>
            </a:extLst>
          </p:cNvPr>
          <p:cNvSpPr>
            <a:spLocks noGrp="1"/>
          </p:cNvSpPr>
          <p:nvPr>
            <p:ph type="body" sz="quarter" idx="29" hasCustomPrompt="1"/>
          </p:nvPr>
        </p:nvSpPr>
        <p:spPr>
          <a:xfrm>
            <a:off x="6095999" y="3695015"/>
            <a:ext cx="4672693" cy="1688906"/>
          </a:xfrm>
          <a:prstGeom prst="rect">
            <a:avLst/>
          </a:prstGeom>
        </p:spPr>
        <p:txBody>
          <a:bodyPr rtlCol="0">
            <a:noAutofit/>
          </a:bodyPr>
          <a:lstStyle>
            <a:lvl1pPr marL="0" indent="0">
              <a:lnSpc>
                <a:spcPct val="100000"/>
              </a:lnSpc>
              <a:buNone/>
              <a:defRPr lang="es-ES" sz="1500" b="0">
                <a:solidFill>
                  <a:schemeClr val="accent4"/>
                </a:solidFill>
                <a:latin typeface="+mn-lt"/>
              </a:defRPr>
            </a:lvl1pPr>
            <a:lvl2pPr>
              <a:defRPr lang="es-ES" sz="1000"/>
            </a:lvl2pPr>
            <a:lvl3pPr>
              <a:defRPr lang="es-ES" sz="900"/>
            </a:lvl3pPr>
            <a:lvl4pPr>
              <a:defRPr lang="es-ES" sz="800"/>
            </a:lvl4pPr>
            <a:lvl5pPr>
              <a:defRPr lang="es-ES" sz="800"/>
            </a:lvl5pPr>
          </a:lstStyle>
          <a:p>
            <a:pPr lvl="0" rtl="0"/>
            <a:r>
              <a:rPr lang="es-ES"/>
              <a:t>Haga clic para modificar los estilos de texto del patrón </a:t>
            </a:r>
          </a:p>
        </p:txBody>
      </p:sp>
      <p:sp>
        <p:nvSpPr>
          <p:cNvPr id="4" name="Forma libre: Forma 5">
            <a:extLst>
              <a:ext uri="{FF2B5EF4-FFF2-40B4-BE49-F238E27FC236}">
                <a16:creationId xmlns:a16="http://schemas.microsoft.com/office/drawing/2014/main" id="{0CA4AA19-0D07-46AB-AC12-64054BBBB499}"/>
              </a:ext>
            </a:extLst>
          </p:cNvPr>
          <p:cNvSpPr/>
          <p:nvPr userDrawn="1"/>
        </p:nvSpPr>
        <p:spPr>
          <a:xfrm>
            <a:off x="3843559" y="722518"/>
            <a:ext cx="1244907" cy="140525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defPPr>
              <a:defRPr lang="es-ES"/>
            </a:defPPr>
          </a:lstStyle>
          <a:p>
            <a:pPr algn="ctr" rtl="0"/>
            <a:endParaRPr lang="es-ES" dirty="0"/>
          </a:p>
        </p:txBody>
      </p:sp>
      <p:sp>
        <p:nvSpPr>
          <p:cNvPr id="5" name="Forma libre: Forma 6">
            <a:extLst>
              <a:ext uri="{FF2B5EF4-FFF2-40B4-BE49-F238E27FC236}">
                <a16:creationId xmlns:a16="http://schemas.microsoft.com/office/drawing/2014/main" id="{DF781D9E-0DF5-4DDA-84E6-35DFB054158C}"/>
              </a:ext>
            </a:extLst>
          </p:cNvPr>
          <p:cNvSpPr/>
          <p:nvPr userDrawn="1"/>
        </p:nvSpPr>
        <p:spPr>
          <a:xfrm>
            <a:off x="1223929" y="1436914"/>
            <a:ext cx="2857005" cy="326977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defPPr>
              <a:defRPr lang="es-ES"/>
            </a:defPPr>
          </a:lstStyle>
          <a:p>
            <a:pPr algn="ctr" rtl="0"/>
            <a:endParaRPr lang="es-ES" sz="1600" dirty="0"/>
          </a:p>
        </p:txBody>
      </p:sp>
      <p:sp>
        <p:nvSpPr>
          <p:cNvPr id="6" name="Forma libre: Forma 7">
            <a:extLst>
              <a:ext uri="{FF2B5EF4-FFF2-40B4-BE49-F238E27FC236}">
                <a16:creationId xmlns:a16="http://schemas.microsoft.com/office/drawing/2014/main" id="{86BA1075-E23C-4BC9-8F67-B2E408F864D2}"/>
              </a:ext>
            </a:extLst>
          </p:cNvPr>
          <p:cNvSpPr/>
          <p:nvPr userDrawn="1"/>
        </p:nvSpPr>
        <p:spPr>
          <a:xfrm>
            <a:off x="758702" y="3457554"/>
            <a:ext cx="1208037" cy="138175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defPPr>
              <a:defRPr lang="es-ES"/>
            </a:defPPr>
          </a:lstStyle>
          <a:p>
            <a:pPr algn="ctr" rtl="0"/>
            <a:endParaRPr lang="es-ES" dirty="0"/>
          </a:p>
        </p:txBody>
      </p:sp>
      <p:sp>
        <p:nvSpPr>
          <p:cNvPr id="8" name="Forma libre: Forma 11">
            <a:extLst>
              <a:ext uri="{FF2B5EF4-FFF2-40B4-BE49-F238E27FC236}">
                <a16:creationId xmlns:a16="http://schemas.microsoft.com/office/drawing/2014/main" id="{B2A4CA75-D17E-243B-9C56-A63C75AF6D56}"/>
              </a:ext>
            </a:extLst>
          </p:cNvPr>
          <p:cNvSpPr/>
          <p:nvPr userDrawn="1"/>
        </p:nvSpPr>
        <p:spPr>
          <a:xfrm>
            <a:off x="2917915" y="4662164"/>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20000"/>
              <a:lumOff val="80000"/>
            </a:schemeClr>
          </a:solidFill>
          <a:ln w="12700" cap="flat" cmpd="sng" algn="ctr">
            <a:noFill/>
            <a:prstDash val="solid"/>
            <a:miter lim="800000"/>
          </a:ln>
          <a:effectLst/>
        </p:spPr>
        <p:txBody>
          <a:bodyPr rtlCol="0" anchor="ctr">
            <a:noAutofit/>
          </a:bodyPr>
          <a:lstStyle>
            <a:defPPr>
              <a:defRPr lang="es-ES"/>
            </a:defPPr>
          </a:lstStyle>
          <a:p>
            <a:pPr marL="0" marR="0" lvl="0" indent="0" algn="ctr" defTabSz="914400" rtl="0" eaLnBrk="1" fontAlgn="auto" latinLnBrk="0" hangingPunct="1">
              <a:lnSpc>
                <a:spcPct val="100000"/>
              </a:lnSpc>
              <a:spcBef>
                <a:spcPts val="0"/>
              </a:spcBef>
              <a:spcAft>
                <a:spcPts val="0"/>
              </a:spcAft>
              <a:buClrTx/>
              <a:buSzTx/>
              <a:buFontTx/>
              <a:buNone/>
              <a:tabLst/>
              <a:defRPr lang="es-ES"/>
            </a:pPr>
            <a:endParaRPr kumimoji="0" lang="es-E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3" name="Marcador de pie de página 2">
            <a:extLst>
              <a:ext uri="{FF2B5EF4-FFF2-40B4-BE49-F238E27FC236}">
                <a16:creationId xmlns:a16="http://schemas.microsoft.com/office/drawing/2014/main" id="{7964077E-956B-EA3A-700F-A833D82341FE}"/>
              </a:ext>
            </a:extLst>
          </p:cNvPr>
          <p:cNvSpPr>
            <a:spLocks noGrp="1"/>
          </p:cNvSpPr>
          <p:nvPr>
            <p:ph type="ftr" sz="quarter" idx="30"/>
          </p:nvPr>
        </p:nvSpPr>
        <p:spPr/>
        <p:txBody>
          <a:bodyPr rtlCol="0">
            <a:noAutofit/>
          </a:bodyPr>
          <a:lstStyle>
            <a:defPPr>
              <a:defRPr lang="es-ES"/>
            </a:defPPr>
          </a:lstStyle>
          <a:p>
            <a:pPr rtl="0"/>
            <a:r>
              <a:rPr lang="es-ES" noProof="0"/>
              <a:t>Título de la presentación</a:t>
            </a:r>
            <a:endParaRPr lang="es-ES" noProof="0" dirty="0"/>
          </a:p>
        </p:txBody>
      </p:sp>
      <p:sp>
        <p:nvSpPr>
          <p:cNvPr id="10" name="Marcador de número de diapositiva 9">
            <a:extLst>
              <a:ext uri="{FF2B5EF4-FFF2-40B4-BE49-F238E27FC236}">
                <a16:creationId xmlns:a16="http://schemas.microsoft.com/office/drawing/2014/main" id="{8ED455D4-27F3-B6AD-2A20-7475F307E5E4}"/>
              </a:ext>
            </a:extLst>
          </p:cNvPr>
          <p:cNvSpPr>
            <a:spLocks noGrp="1"/>
          </p:cNvSpPr>
          <p:nvPr>
            <p:ph type="sldNum" sz="quarter" idx="31"/>
          </p:nvPr>
        </p:nvSpPr>
        <p:spPr/>
        <p:txBody>
          <a:bodyPr rtlCol="0">
            <a:noAutofit/>
          </a:bodyPr>
          <a:lstStyle>
            <a:defPPr>
              <a:defRPr lang="es-ES"/>
            </a:defPPr>
          </a:lstStyle>
          <a:p>
            <a:pPr rtl="0"/>
            <a:fld id="{47FEACEE-25B4-4A2D-B147-27296E36371D}" type="slidenum">
              <a:rPr lang="es-ES" altLang="zh-CN" noProof="0" smtClean="0"/>
              <a:pPr rtl="0"/>
              <a:t>‹Nº›</a:t>
            </a:fld>
            <a:endParaRPr lang="es-ES" altLang="zh-CN" noProof="0" dirty="0"/>
          </a:p>
        </p:txBody>
      </p:sp>
    </p:spTree>
    <p:extLst>
      <p:ext uri="{BB962C8B-B14F-4D97-AF65-F5344CB8AC3E}">
        <p14:creationId xmlns:p14="http://schemas.microsoft.com/office/powerpoint/2010/main" val="125641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 miembros del equipo">
    <p:spTree>
      <p:nvGrpSpPr>
        <p:cNvPr id="1" name=""/>
        <p:cNvGrpSpPr/>
        <p:nvPr/>
      </p:nvGrpSpPr>
      <p:grpSpPr>
        <a:xfrm>
          <a:off x="0" y="0"/>
          <a:ext cx="0" cy="0"/>
          <a:chOff x="0" y="0"/>
          <a:chExt cx="0" cy="0"/>
        </a:xfrm>
      </p:grpSpPr>
      <p:sp>
        <p:nvSpPr>
          <p:cNvPr id="16" name="Marcador de título 4">
            <a:extLst>
              <a:ext uri="{FF2B5EF4-FFF2-40B4-BE49-F238E27FC236}">
                <a16:creationId xmlns:a16="http://schemas.microsoft.com/office/drawing/2014/main" id="{DCA6F28B-ACF1-D3CB-8968-4F64BEA02E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lang="es-ES">
                <a:solidFill>
                  <a:schemeClr val="accent6"/>
                </a:solidFill>
              </a:defRPr>
            </a:lvl1pPr>
          </a:lstStyle>
          <a:p>
            <a:pPr rtl="0"/>
            <a:r>
              <a:rPr lang="es-ES"/>
              <a:t>Haga clic para modificar el estilo de título del patrón</a:t>
            </a:r>
            <a:endParaRPr lang="es-ES" dirty="0"/>
          </a:p>
        </p:txBody>
      </p:sp>
      <p:sp>
        <p:nvSpPr>
          <p:cNvPr id="60" name="Marcador de posición del contenido 47">
            <a:extLst>
              <a:ext uri="{FF2B5EF4-FFF2-40B4-BE49-F238E27FC236}">
                <a16:creationId xmlns:a16="http://schemas.microsoft.com/office/drawing/2014/main" id="{E2F72F6F-0172-47B0-8D9E-0EED383332E2}"/>
              </a:ext>
            </a:extLst>
          </p:cNvPr>
          <p:cNvSpPr>
            <a:spLocks noGrp="1"/>
          </p:cNvSpPr>
          <p:nvPr>
            <p:ph type="pic" sz="quarter" idx="48"/>
          </p:nvPr>
        </p:nvSpPr>
        <p:spPr>
          <a:xfrm>
            <a:off x="1114798" y="2560353"/>
            <a:ext cx="2368061" cy="2102177"/>
          </a:xfrm>
          <a:prstGeom prst="hexagon">
            <a:avLst>
              <a:gd name="adj" fmla="val 28349"/>
              <a:gd name="vf" fmla="val 115470"/>
            </a:avLst>
          </a:prstGeom>
          <a:ln>
            <a:noFill/>
          </a:ln>
        </p:spPr>
        <p:txBody>
          <a:bodyPr rtlCol="0" anchor="ctr">
            <a:noAutofit/>
          </a:bodyPr>
          <a:lstStyle>
            <a:lvl1pPr marL="0" indent="0" algn="l">
              <a:buFontTx/>
              <a:buNone/>
              <a:defRPr lang="es-ES" sz="1050">
                <a:solidFill>
                  <a:schemeClr val="accent6"/>
                </a:solidFill>
              </a:defRPr>
            </a:lvl1pPr>
          </a:lstStyle>
          <a:p>
            <a:pPr rtl="0"/>
            <a:r>
              <a:rPr lang="es-ES"/>
              <a:t>Haga clic en el icono para agregar una imagen</a:t>
            </a:r>
            <a:endParaRPr lang="es-ES" altLang="zh-CN" dirty="0"/>
          </a:p>
        </p:txBody>
      </p:sp>
      <p:sp>
        <p:nvSpPr>
          <p:cNvPr id="52" name="Marcador de posición del contenido 47" descr="Haga clic en el icono para agregar una imagen">
            <a:extLst>
              <a:ext uri="{FF2B5EF4-FFF2-40B4-BE49-F238E27FC236}">
                <a16:creationId xmlns:a16="http://schemas.microsoft.com/office/drawing/2014/main" id="{2369DDD8-CFC2-4980-A0DB-411AA173B475}"/>
              </a:ext>
            </a:extLst>
          </p:cNvPr>
          <p:cNvSpPr>
            <a:spLocks noGrp="1"/>
          </p:cNvSpPr>
          <p:nvPr>
            <p:ph type="body" sz="quarter" idx="27" hasCustomPrompt="1"/>
          </p:nvPr>
        </p:nvSpPr>
        <p:spPr>
          <a:xfrm>
            <a:off x="1214003" y="4764289"/>
            <a:ext cx="2098039" cy="506399"/>
          </a:xfrm>
          <a:prstGeom prst="rect">
            <a:avLst/>
          </a:prstGeom>
        </p:spPr>
        <p:txBody>
          <a:bodyPr rtlCol="0" anchor="b">
            <a:noAutofit/>
          </a:bodyPr>
          <a:lstStyle>
            <a:lvl1pPr marL="0" indent="0" algn="ctr">
              <a:lnSpc>
                <a:spcPct val="100000"/>
              </a:lnSpc>
              <a:buNone/>
              <a:defRPr lang="es-ES" sz="1800" b="1" i="0">
                <a:solidFill>
                  <a:schemeClr val="accent6"/>
                </a:solidFill>
                <a:latin typeface="+mn-lt"/>
                <a:ea typeface="+mj-ea"/>
              </a:defRPr>
            </a:lvl1pPr>
            <a:lvl2pPr>
              <a:defRPr lang="es-ES" sz="1000"/>
            </a:lvl2pPr>
            <a:lvl3pPr>
              <a:defRPr lang="es-ES" sz="900"/>
            </a:lvl3pPr>
            <a:lvl4pPr>
              <a:defRPr lang="es-ES" sz="800"/>
            </a:lvl4pPr>
            <a:lvl5pPr>
              <a:defRPr lang="es-ES" sz="800"/>
            </a:lvl5pPr>
          </a:lstStyle>
          <a:p>
            <a:pPr lvl="0" rtl="0"/>
            <a:r>
              <a:rPr lang="es-ES"/>
              <a:t>Haga clic para modificar el estilo de título del patrón </a:t>
            </a:r>
          </a:p>
        </p:txBody>
      </p:sp>
      <p:sp>
        <p:nvSpPr>
          <p:cNvPr id="53" name="Marcador de posición del contenido 47">
            <a:extLst>
              <a:ext uri="{FF2B5EF4-FFF2-40B4-BE49-F238E27FC236}">
                <a16:creationId xmlns:a16="http://schemas.microsoft.com/office/drawing/2014/main" id="{B66AC261-5929-40D2-A646-8F16675DE383}"/>
              </a:ext>
            </a:extLst>
          </p:cNvPr>
          <p:cNvSpPr>
            <a:spLocks noGrp="1"/>
          </p:cNvSpPr>
          <p:nvPr>
            <p:ph type="body" sz="quarter" idx="28" hasCustomPrompt="1"/>
          </p:nvPr>
        </p:nvSpPr>
        <p:spPr>
          <a:xfrm>
            <a:off x="1214003" y="5295180"/>
            <a:ext cx="2098038" cy="506399"/>
          </a:xfrm>
          <a:prstGeom prst="rect">
            <a:avLst/>
          </a:prstGeom>
        </p:spPr>
        <p:txBody>
          <a:bodyPr rtlCol="0">
            <a:noAutofit/>
          </a:bodyPr>
          <a:lstStyle>
            <a:lvl1pPr marL="0" indent="0" algn="ctr">
              <a:lnSpc>
                <a:spcPct val="100000"/>
              </a:lnSpc>
              <a:buNone/>
              <a:defRPr lang="es-ES" sz="1400" b="0">
                <a:solidFill>
                  <a:schemeClr val="accent6"/>
                </a:solidFill>
                <a:latin typeface="+mn-lt"/>
              </a:defRPr>
            </a:lvl1pPr>
            <a:lvl2pPr>
              <a:defRPr lang="es-ES" sz="1000"/>
            </a:lvl2pPr>
            <a:lvl3pPr>
              <a:defRPr lang="es-ES" sz="900"/>
            </a:lvl3pPr>
            <a:lvl4pPr>
              <a:defRPr lang="es-ES" sz="800"/>
            </a:lvl4pPr>
            <a:lvl5pPr>
              <a:defRPr lang="es-ES" sz="800"/>
            </a:lvl5pPr>
          </a:lstStyle>
          <a:p>
            <a:pPr lvl="0" rtl="0"/>
            <a:r>
              <a:rPr lang="es-ES"/>
              <a:t>Haga clic para modificar los estilos de texto del patrón </a:t>
            </a:r>
          </a:p>
        </p:txBody>
      </p:sp>
      <p:sp>
        <p:nvSpPr>
          <p:cNvPr id="61" name="Marcador de posición del contenido 47">
            <a:extLst>
              <a:ext uri="{FF2B5EF4-FFF2-40B4-BE49-F238E27FC236}">
                <a16:creationId xmlns:a16="http://schemas.microsoft.com/office/drawing/2014/main" id="{B33A9FB2-1610-4389-B352-D99255F77BEC}"/>
              </a:ext>
            </a:extLst>
          </p:cNvPr>
          <p:cNvSpPr>
            <a:spLocks noGrp="1"/>
          </p:cNvSpPr>
          <p:nvPr>
            <p:ph type="pic" sz="quarter" idx="49"/>
          </p:nvPr>
        </p:nvSpPr>
        <p:spPr>
          <a:xfrm>
            <a:off x="3623536" y="1840730"/>
            <a:ext cx="2368061" cy="2102177"/>
          </a:xfrm>
          <a:prstGeom prst="hexagon">
            <a:avLst>
              <a:gd name="adj" fmla="val 28349"/>
              <a:gd name="vf" fmla="val 115470"/>
            </a:avLst>
          </a:prstGeom>
          <a:ln>
            <a:noFill/>
          </a:ln>
        </p:spPr>
        <p:txBody>
          <a:bodyPr rtlCol="0" anchor="ctr">
            <a:noAutofit/>
          </a:bodyPr>
          <a:lstStyle>
            <a:lvl1pPr marL="0" indent="0" algn="l">
              <a:buFontTx/>
              <a:buNone/>
              <a:defRPr lang="es-ES" sz="1050">
                <a:solidFill>
                  <a:schemeClr val="accent6"/>
                </a:solidFill>
              </a:defRPr>
            </a:lvl1pPr>
          </a:lstStyle>
          <a:p>
            <a:pPr rtl="0"/>
            <a:r>
              <a:rPr lang="es-ES"/>
              <a:t>Haga clic en el icono para agregar una imagen</a:t>
            </a:r>
            <a:endParaRPr lang="es-ES" altLang="zh-CN" dirty="0"/>
          </a:p>
        </p:txBody>
      </p:sp>
      <p:sp>
        <p:nvSpPr>
          <p:cNvPr id="21" name="Marcador de posición del contenido 47" descr="Haga clic en el icono para agregar una imagen">
            <a:extLst>
              <a:ext uri="{FF2B5EF4-FFF2-40B4-BE49-F238E27FC236}">
                <a16:creationId xmlns:a16="http://schemas.microsoft.com/office/drawing/2014/main" id="{DEE851A8-3FB7-B319-A053-BE08A45763C5}"/>
              </a:ext>
            </a:extLst>
          </p:cNvPr>
          <p:cNvSpPr>
            <a:spLocks noGrp="1"/>
          </p:cNvSpPr>
          <p:nvPr>
            <p:ph type="body" sz="quarter" idx="54" hasCustomPrompt="1"/>
          </p:nvPr>
        </p:nvSpPr>
        <p:spPr>
          <a:xfrm>
            <a:off x="3720440" y="4045832"/>
            <a:ext cx="2098039" cy="506399"/>
          </a:xfrm>
          <a:prstGeom prst="rect">
            <a:avLst/>
          </a:prstGeom>
        </p:spPr>
        <p:txBody>
          <a:bodyPr rtlCol="0" anchor="b">
            <a:noAutofit/>
          </a:bodyPr>
          <a:lstStyle>
            <a:lvl1pPr marL="0" indent="0" algn="ctr">
              <a:lnSpc>
                <a:spcPct val="100000"/>
              </a:lnSpc>
              <a:buNone/>
              <a:defRPr lang="es-ES" sz="1800" b="1" i="0">
                <a:solidFill>
                  <a:schemeClr val="accent6"/>
                </a:solidFill>
                <a:latin typeface="+mn-lt"/>
                <a:ea typeface="+mj-ea"/>
              </a:defRPr>
            </a:lvl1pPr>
            <a:lvl2pPr>
              <a:defRPr lang="es-ES" sz="1000"/>
            </a:lvl2pPr>
            <a:lvl3pPr>
              <a:defRPr lang="es-ES" sz="900"/>
            </a:lvl3pPr>
            <a:lvl4pPr>
              <a:defRPr lang="es-ES" sz="800"/>
            </a:lvl4pPr>
            <a:lvl5pPr>
              <a:defRPr lang="es-ES" sz="800"/>
            </a:lvl5pPr>
          </a:lstStyle>
          <a:p>
            <a:pPr lvl="0" rtl="0"/>
            <a:r>
              <a:rPr lang="es-ES"/>
              <a:t>Haga clic para modificar el estilo de título del patrón </a:t>
            </a:r>
          </a:p>
        </p:txBody>
      </p:sp>
      <p:sp>
        <p:nvSpPr>
          <p:cNvPr id="22" name="Marcador de posición del contenido 47">
            <a:extLst>
              <a:ext uri="{FF2B5EF4-FFF2-40B4-BE49-F238E27FC236}">
                <a16:creationId xmlns:a16="http://schemas.microsoft.com/office/drawing/2014/main" id="{5743B59B-3EAA-B249-07CE-9C9C5B0B6AB1}"/>
              </a:ext>
            </a:extLst>
          </p:cNvPr>
          <p:cNvSpPr>
            <a:spLocks noGrp="1"/>
          </p:cNvSpPr>
          <p:nvPr>
            <p:ph type="body" sz="quarter" idx="55" hasCustomPrompt="1"/>
          </p:nvPr>
        </p:nvSpPr>
        <p:spPr>
          <a:xfrm>
            <a:off x="3720440" y="4576723"/>
            <a:ext cx="2098038" cy="506399"/>
          </a:xfrm>
          <a:prstGeom prst="rect">
            <a:avLst/>
          </a:prstGeom>
        </p:spPr>
        <p:txBody>
          <a:bodyPr rtlCol="0">
            <a:noAutofit/>
          </a:bodyPr>
          <a:lstStyle>
            <a:lvl1pPr marL="0" indent="0" algn="ctr">
              <a:lnSpc>
                <a:spcPct val="100000"/>
              </a:lnSpc>
              <a:buNone/>
              <a:defRPr lang="es-ES" sz="1400" b="0">
                <a:solidFill>
                  <a:schemeClr val="accent6"/>
                </a:solidFill>
                <a:latin typeface="+mn-lt"/>
              </a:defRPr>
            </a:lvl1pPr>
            <a:lvl2pPr>
              <a:defRPr lang="es-ES" sz="1000"/>
            </a:lvl2pPr>
            <a:lvl3pPr>
              <a:defRPr lang="es-ES" sz="900"/>
            </a:lvl3pPr>
            <a:lvl4pPr>
              <a:defRPr lang="es-ES" sz="800"/>
            </a:lvl4pPr>
            <a:lvl5pPr>
              <a:defRPr lang="es-ES" sz="800"/>
            </a:lvl5pPr>
          </a:lstStyle>
          <a:p>
            <a:pPr lvl="0" rtl="0"/>
            <a:r>
              <a:rPr lang="es-ES"/>
              <a:t>Haga clic para modificar los estilos de texto del patrón </a:t>
            </a:r>
          </a:p>
        </p:txBody>
      </p:sp>
      <p:sp>
        <p:nvSpPr>
          <p:cNvPr id="62" name="Marcador de posición del contenido 47">
            <a:extLst>
              <a:ext uri="{FF2B5EF4-FFF2-40B4-BE49-F238E27FC236}">
                <a16:creationId xmlns:a16="http://schemas.microsoft.com/office/drawing/2014/main" id="{0AC60B87-71AC-4AA8-9AE7-B3B427BACB12}"/>
              </a:ext>
            </a:extLst>
          </p:cNvPr>
          <p:cNvSpPr>
            <a:spLocks noGrp="1"/>
          </p:cNvSpPr>
          <p:nvPr>
            <p:ph type="pic" sz="quarter" idx="50"/>
          </p:nvPr>
        </p:nvSpPr>
        <p:spPr>
          <a:xfrm>
            <a:off x="6113401" y="2560353"/>
            <a:ext cx="2368061" cy="2102177"/>
          </a:xfrm>
          <a:prstGeom prst="hexagon">
            <a:avLst>
              <a:gd name="adj" fmla="val 28349"/>
              <a:gd name="vf" fmla="val 115470"/>
            </a:avLst>
          </a:prstGeom>
          <a:ln>
            <a:noFill/>
          </a:ln>
        </p:spPr>
        <p:txBody>
          <a:bodyPr rtlCol="0" anchor="ctr">
            <a:noAutofit/>
          </a:bodyPr>
          <a:lstStyle>
            <a:lvl1pPr marL="0" indent="0" algn="l">
              <a:buFontTx/>
              <a:buNone/>
              <a:defRPr lang="es-ES" sz="1050">
                <a:solidFill>
                  <a:schemeClr val="accent6"/>
                </a:solidFill>
              </a:defRPr>
            </a:lvl1pPr>
          </a:lstStyle>
          <a:p>
            <a:pPr rtl="0"/>
            <a:r>
              <a:rPr lang="es-ES"/>
              <a:t>Haga clic en el icono para agregar una imagen</a:t>
            </a:r>
            <a:endParaRPr lang="es-ES" altLang="zh-CN" dirty="0"/>
          </a:p>
        </p:txBody>
      </p:sp>
      <p:sp>
        <p:nvSpPr>
          <p:cNvPr id="19" name="Marcador de posición del contenido 47" descr="Haga clic en el icono para agregar una imagen">
            <a:extLst>
              <a:ext uri="{FF2B5EF4-FFF2-40B4-BE49-F238E27FC236}">
                <a16:creationId xmlns:a16="http://schemas.microsoft.com/office/drawing/2014/main" id="{110FBA5D-2CEB-4D44-16CA-0F24099B1401}"/>
              </a:ext>
            </a:extLst>
          </p:cNvPr>
          <p:cNvSpPr>
            <a:spLocks noGrp="1"/>
          </p:cNvSpPr>
          <p:nvPr>
            <p:ph type="body" sz="quarter" idx="52" hasCustomPrompt="1"/>
          </p:nvPr>
        </p:nvSpPr>
        <p:spPr>
          <a:xfrm>
            <a:off x="6218710" y="4764289"/>
            <a:ext cx="2098039" cy="506399"/>
          </a:xfrm>
          <a:prstGeom prst="rect">
            <a:avLst/>
          </a:prstGeom>
        </p:spPr>
        <p:txBody>
          <a:bodyPr rtlCol="0" anchor="b">
            <a:noAutofit/>
          </a:bodyPr>
          <a:lstStyle>
            <a:lvl1pPr marL="0" indent="0" algn="ctr">
              <a:lnSpc>
                <a:spcPct val="100000"/>
              </a:lnSpc>
              <a:buNone/>
              <a:defRPr lang="es-ES" sz="1800" b="1" i="0">
                <a:solidFill>
                  <a:schemeClr val="accent6"/>
                </a:solidFill>
                <a:latin typeface="+mn-lt"/>
                <a:ea typeface="+mj-ea"/>
              </a:defRPr>
            </a:lvl1pPr>
            <a:lvl2pPr>
              <a:defRPr lang="es-ES" sz="1000"/>
            </a:lvl2pPr>
            <a:lvl3pPr>
              <a:defRPr lang="es-ES" sz="900"/>
            </a:lvl3pPr>
            <a:lvl4pPr>
              <a:defRPr lang="es-ES" sz="800"/>
            </a:lvl4pPr>
            <a:lvl5pPr>
              <a:defRPr lang="es-ES" sz="800"/>
            </a:lvl5pPr>
          </a:lstStyle>
          <a:p>
            <a:pPr lvl="0" rtl="0"/>
            <a:r>
              <a:rPr lang="es-ES"/>
              <a:t>Haga clic para modificar el estilo de título del patrón </a:t>
            </a:r>
          </a:p>
        </p:txBody>
      </p:sp>
      <p:sp>
        <p:nvSpPr>
          <p:cNvPr id="20" name="Marcador de posición del contenido 47">
            <a:extLst>
              <a:ext uri="{FF2B5EF4-FFF2-40B4-BE49-F238E27FC236}">
                <a16:creationId xmlns:a16="http://schemas.microsoft.com/office/drawing/2014/main" id="{2108E774-D145-FA07-58F1-7DB37A30A596}"/>
              </a:ext>
            </a:extLst>
          </p:cNvPr>
          <p:cNvSpPr>
            <a:spLocks noGrp="1"/>
          </p:cNvSpPr>
          <p:nvPr>
            <p:ph type="body" sz="quarter" idx="53" hasCustomPrompt="1"/>
          </p:nvPr>
        </p:nvSpPr>
        <p:spPr>
          <a:xfrm>
            <a:off x="6218710" y="5295180"/>
            <a:ext cx="2098038" cy="506399"/>
          </a:xfrm>
          <a:prstGeom prst="rect">
            <a:avLst/>
          </a:prstGeom>
        </p:spPr>
        <p:txBody>
          <a:bodyPr rtlCol="0">
            <a:noAutofit/>
          </a:bodyPr>
          <a:lstStyle>
            <a:lvl1pPr marL="0" indent="0" algn="ctr">
              <a:lnSpc>
                <a:spcPct val="100000"/>
              </a:lnSpc>
              <a:buNone/>
              <a:defRPr lang="es-ES" sz="1400" b="0">
                <a:solidFill>
                  <a:schemeClr val="accent6"/>
                </a:solidFill>
                <a:latin typeface="+mn-lt"/>
              </a:defRPr>
            </a:lvl1pPr>
            <a:lvl2pPr>
              <a:defRPr lang="es-ES" sz="1000"/>
            </a:lvl2pPr>
            <a:lvl3pPr>
              <a:defRPr lang="es-ES" sz="900"/>
            </a:lvl3pPr>
            <a:lvl4pPr>
              <a:defRPr lang="es-ES" sz="800"/>
            </a:lvl4pPr>
            <a:lvl5pPr>
              <a:defRPr lang="es-ES" sz="800"/>
            </a:lvl5pPr>
          </a:lstStyle>
          <a:p>
            <a:pPr lvl="0" rtl="0"/>
            <a:r>
              <a:rPr lang="es-ES"/>
              <a:t>Haga clic para modificar los estilos de texto del patrón </a:t>
            </a:r>
          </a:p>
        </p:txBody>
      </p:sp>
      <p:sp>
        <p:nvSpPr>
          <p:cNvPr id="63" name="Marcador de posición del contenido 47">
            <a:extLst>
              <a:ext uri="{FF2B5EF4-FFF2-40B4-BE49-F238E27FC236}">
                <a16:creationId xmlns:a16="http://schemas.microsoft.com/office/drawing/2014/main" id="{05B25D7D-82BA-4FF5-9C92-4AD181847515}"/>
              </a:ext>
            </a:extLst>
          </p:cNvPr>
          <p:cNvSpPr>
            <a:spLocks noGrp="1"/>
          </p:cNvSpPr>
          <p:nvPr>
            <p:ph type="pic" sz="quarter" idx="51"/>
          </p:nvPr>
        </p:nvSpPr>
        <p:spPr>
          <a:xfrm>
            <a:off x="8500328" y="1836331"/>
            <a:ext cx="2368061" cy="2102177"/>
          </a:xfrm>
          <a:prstGeom prst="hexagon">
            <a:avLst>
              <a:gd name="adj" fmla="val 28349"/>
              <a:gd name="vf" fmla="val 115470"/>
            </a:avLst>
          </a:prstGeom>
          <a:ln>
            <a:noFill/>
          </a:ln>
        </p:spPr>
        <p:txBody>
          <a:bodyPr rtlCol="0" anchor="ctr">
            <a:noAutofit/>
          </a:bodyPr>
          <a:lstStyle>
            <a:lvl1pPr marL="0" indent="0" algn="l">
              <a:buFontTx/>
              <a:buNone/>
              <a:defRPr lang="es-ES" sz="1050">
                <a:solidFill>
                  <a:schemeClr val="accent6"/>
                </a:solidFill>
              </a:defRPr>
            </a:lvl1pPr>
          </a:lstStyle>
          <a:p>
            <a:pPr rtl="0"/>
            <a:r>
              <a:rPr lang="es-ES"/>
              <a:t>Haga clic en el icono para agregar una imagen</a:t>
            </a:r>
            <a:endParaRPr lang="es-ES" altLang="zh-CN" dirty="0"/>
          </a:p>
        </p:txBody>
      </p:sp>
      <p:sp>
        <p:nvSpPr>
          <p:cNvPr id="25" name="Marcador de posición del contenido 47" descr="Haga clic en el icono para agregar una imagen">
            <a:extLst>
              <a:ext uri="{FF2B5EF4-FFF2-40B4-BE49-F238E27FC236}">
                <a16:creationId xmlns:a16="http://schemas.microsoft.com/office/drawing/2014/main" id="{A9C2624B-E6E6-C673-E8FF-F4BF909C3AC2}"/>
              </a:ext>
            </a:extLst>
          </p:cNvPr>
          <p:cNvSpPr>
            <a:spLocks noGrp="1"/>
          </p:cNvSpPr>
          <p:nvPr>
            <p:ph type="body" sz="quarter" idx="56" hasCustomPrompt="1"/>
          </p:nvPr>
        </p:nvSpPr>
        <p:spPr>
          <a:xfrm>
            <a:off x="8635340" y="4045832"/>
            <a:ext cx="2098039" cy="506399"/>
          </a:xfrm>
          <a:prstGeom prst="rect">
            <a:avLst/>
          </a:prstGeom>
        </p:spPr>
        <p:txBody>
          <a:bodyPr rtlCol="0" anchor="b">
            <a:noAutofit/>
          </a:bodyPr>
          <a:lstStyle>
            <a:lvl1pPr marL="0" indent="0" algn="ctr">
              <a:lnSpc>
                <a:spcPct val="100000"/>
              </a:lnSpc>
              <a:buNone/>
              <a:defRPr lang="es-ES" sz="1800" b="1" i="0">
                <a:solidFill>
                  <a:schemeClr val="accent6"/>
                </a:solidFill>
                <a:latin typeface="+mn-lt"/>
                <a:ea typeface="+mj-ea"/>
              </a:defRPr>
            </a:lvl1pPr>
            <a:lvl2pPr>
              <a:defRPr lang="es-ES" sz="1000"/>
            </a:lvl2pPr>
            <a:lvl3pPr>
              <a:defRPr lang="es-ES" sz="900"/>
            </a:lvl3pPr>
            <a:lvl4pPr>
              <a:defRPr lang="es-ES" sz="800"/>
            </a:lvl4pPr>
            <a:lvl5pPr>
              <a:defRPr lang="es-ES" sz="800"/>
            </a:lvl5pPr>
          </a:lstStyle>
          <a:p>
            <a:pPr lvl="0" rtl="0"/>
            <a:r>
              <a:rPr lang="es-ES"/>
              <a:t>Haga clic para modificar el estilo de título del patrón </a:t>
            </a:r>
          </a:p>
        </p:txBody>
      </p:sp>
      <p:sp>
        <p:nvSpPr>
          <p:cNvPr id="26" name="Marcador de posición del contenido 47">
            <a:extLst>
              <a:ext uri="{FF2B5EF4-FFF2-40B4-BE49-F238E27FC236}">
                <a16:creationId xmlns:a16="http://schemas.microsoft.com/office/drawing/2014/main" id="{A003837A-CCD7-3699-D86F-CB884CA4C675}"/>
              </a:ext>
            </a:extLst>
          </p:cNvPr>
          <p:cNvSpPr>
            <a:spLocks noGrp="1"/>
          </p:cNvSpPr>
          <p:nvPr>
            <p:ph type="body" sz="quarter" idx="57" hasCustomPrompt="1"/>
          </p:nvPr>
        </p:nvSpPr>
        <p:spPr>
          <a:xfrm>
            <a:off x="8635340" y="4576723"/>
            <a:ext cx="2098038" cy="506399"/>
          </a:xfrm>
          <a:prstGeom prst="rect">
            <a:avLst/>
          </a:prstGeom>
        </p:spPr>
        <p:txBody>
          <a:bodyPr rtlCol="0">
            <a:noAutofit/>
          </a:bodyPr>
          <a:lstStyle>
            <a:lvl1pPr marL="0" indent="0" algn="ctr">
              <a:lnSpc>
                <a:spcPct val="100000"/>
              </a:lnSpc>
              <a:buNone/>
              <a:defRPr lang="es-ES" sz="1400" b="0">
                <a:solidFill>
                  <a:schemeClr val="accent6"/>
                </a:solidFill>
                <a:latin typeface="+mn-lt"/>
              </a:defRPr>
            </a:lvl1pPr>
            <a:lvl2pPr>
              <a:defRPr lang="es-ES" sz="1000"/>
            </a:lvl2pPr>
            <a:lvl3pPr>
              <a:defRPr lang="es-ES" sz="900"/>
            </a:lvl3pPr>
            <a:lvl4pPr>
              <a:defRPr lang="es-ES" sz="800"/>
            </a:lvl4pPr>
            <a:lvl5pPr>
              <a:defRPr lang="es-ES" sz="800"/>
            </a:lvl5pPr>
          </a:lstStyle>
          <a:p>
            <a:pPr lvl="0" rtl="0"/>
            <a:r>
              <a:rPr lang="es-ES"/>
              <a:t>Haga clic para modificar los estilos de texto del patrón </a:t>
            </a:r>
          </a:p>
        </p:txBody>
      </p:sp>
      <p:sp>
        <p:nvSpPr>
          <p:cNvPr id="2" name="Marcador de pie de página 1">
            <a:extLst>
              <a:ext uri="{FF2B5EF4-FFF2-40B4-BE49-F238E27FC236}">
                <a16:creationId xmlns:a16="http://schemas.microsoft.com/office/drawing/2014/main" id="{89028585-56FF-7B3D-783D-D06964F7C099}"/>
              </a:ext>
            </a:extLst>
          </p:cNvPr>
          <p:cNvSpPr>
            <a:spLocks noGrp="1"/>
          </p:cNvSpPr>
          <p:nvPr>
            <p:ph type="ftr" sz="quarter" idx="58"/>
          </p:nvPr>
        </p:nvSpPr>
        <p:spPr/>
        <p:txBody>
          <a:bodyPr rtlCol="0">
            <a:noAutofit/>
          </a:bodyPr>
          <a:lstStyle>
            <a:lvl1pPr>
              <a:defRPr lang="es-ES">
                <a:solidFill>
                  <a:schemeClr val="accent6"/>
                </a:solidFill>
              </a:defRPr>
            </a:lvl1pPr>
          </a:lstStyle>
          <a:p>
            <a:pPr rtl="0"/>
            <a:r>
              <a:rPr lang="es-ES"/>
              <a:t>Título de la presentación</a:t>
            </a:r>
            <a:endParaRPr lang="es-ES" dirty="0"/>
          </a:p>
        </p:txBody>
      </p:sp>
      <p:sp>
        <p:nvSpPr>
          <p:cNvPr id="3" name="Marcador de número de diapositiva 2">
            <a:extLst>
              <a:ext uri="{FF2B5EF4-FFF2-40B4-BE49-F238E27FC236}">
                <a16:creationId xmlns:a16="http://schemas.microsoft.com/office/drawing/2014/main" id="{7D090978-DDC9-0FA2-2CFD-733C8B854F3C}"/>
              </a:ext>
            </a:extLst>
          </p:cNvPr>
          <p:cNvSpPr>
            <a:spLocks noGrp="1"/>
          </p:cNvSpPr>
          <p:nvPr>
            <p:ph type="sldNum" sz="quarter" idx="59"/>
          </p:nvPr>
        </p:nvSpPr>
        <p:spPr/>
        <p:txBody>
          <a:bodyPr rtlCol="0">
            <a:noAutofit/>
          </a:bodyPr>
          <a:lstStyle>
            <a:lvl1pPr>
              <a:defRPr lang="es-ES">
                <a:solidFill>
                  <a:schemeClr val="accent6"/>
                </a:solidFill>
              </a:defRPr>
            </a:lvl1pPr>
          </a:lstStyle>
          <a:p>
            <a:pPr rtl="0"/>
            <a:fld id="{47FEACEE-25B4-4A2D-B147-27296E36371D}" type="slidenum">
              <a:rPr lang="es-ES" altLang="zh-CN" smtClean="0"/>
              <a:pPr rtl="0"/>
              <a:t>‹Nº›</a:t>
            </a:fld>
            <a:endParaRPr lang="es-ES" altLang="zh-CN" dirty="0"/>
          </a:p>
        </p:txBody>
      </p:sp>
    </p:spTree>
    <p:extLst>
      <p:ext uri="{BB962C8B-B14F-4D97-AF65-F5344CB8AC3E}">
        <p14:creationId xmlns:p14="http://schemas.microsoft.com/office/powerpoint/2010/main" val="226368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 miembros del equipo">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AB92FA2A-46BA-2A19-C3CE-EC6985867B92}"/>
              </a:ext>
            </a:extLst>
          </p:cNvPr>
          <p:cNvSpPr>
            <a:spLocks noGrp="1"/>
          </p:cNvSpPr>
          <p:nvPr>
            <p:ph type="title"/>
          </p:nvPr>
        </p:nvSpPr>
        <p:spPr>
          <a:xfrm>
            <a:off x="509574" y="2367293"/>
            <a:ext cx="3909993" cy="3629708"/>
          </a:xfrm>
        </p:spPr>
        <p:txBody>
          <a:bodyPr rtlCol="0" anchor="t">
            <a:noAutofit/>
          </a:bodyPr>
          <a:lstStyle>
            <a:lvl1pPr>
              <a:defRPr lang="es-ES">
                <a:solidFill>
                  <a:schemeClr val="accent6"/>
                </a:solidFill>
              </a:defRPr>
            </a:lvl1pPr>
          </a:lstStyle>
          <a:p>
            <a:pPr rtl="0"/>
            <a:r>
              <a:rPr lang="es-ES"/>
              <a:t>Haga clic para modificar el estilo de título del patrón</a:t>
            </a:r>
            <a:endParaRPr lang="es-ES" dirty="0"/>
          </a:p>
        </p:txBody>
      </p:sp>
      <p:sp>
        <p:nvSpPr>
          <p:cNvPr id="38" name="Marcador de posición del contenido 47">
            <a:extLst>
              <a:ext uri="{FF2B5EF4-FFF2-40B4-BE49-F238E27FC236}">
                <a16:creationId xmlns:a16="http://schemas.microsoft.com/office/drawing/2014/main" id="{BF9EDF7D-3BB1-43C0-92BB-091CCC520477}"/>
              </a:ext>
            </a:extLst>
          </p:cNvPr>
          <p:cNvSpPr>
            <a:spLocks noGrp="1"/>
          </p:cNvSpPr>
          <p:nvPr>
            <p:ph type="pic" sz="quarter" idx="48"/>
          </p:nvPr>
        </p:nvSpPr>
        <p:spPr>
          <a:xfrm>
            <a:off x="426979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rtlCol="0" anchor="ctr">
            <a:noAutofit/>
          </a:bodyPr>
          <a:lstStyle>
            <a:lvl1pPr marL="0" indent="0" algn="ctr">
              <a:buNone/>
              <a:defRPr lang="es-ES" sz="1000">
                <a:solidFill>
                  <a:schemeClr val="accent6"/>
                </a:solidFill>
              </a:defRPr>
            </a:lvl1pPr>
          </a:lstStyle>
          <a:p>
            <a:pPr rtl="0"/>
            <a:r>
              <a:rPr lang="es-ES"/>
              <a:t>Haga clic en el icono para agregar una imagen</a:t>
            </a:r>
            <a:endParaRPr lang="es-ES" altLang="en-US"/>
          </a:p>
        </p:txBody>
      </p:sp>
      <p:sp>
        <p:nvSpPr>
          <p:cNvPr id="39" name="Marcador de posición del contenido 47" descr="Haga clic en el icono para agregar una imagen">
            <a:extLst>
              <a:ext uri="{FF2B5EF4-FFF2-40B4-BE49-F238E27FC236}">
                <a16:creationId xmlns:a16="http://schemas.microsoft.com/office/drawing/2014/main" id="{15896C2C-7C25-4BC0-AF9B-DF590A2909AA}"/>
              </a:ext>
            </a:extLst>
          </p:cNvPr>
          <p:cNvSpPr>
            <a:spLocks noGrp="1"/>
          </p:cNvSpPr>
          <p:nvPr>
            <p:ph type="body" sz="quarter" idx="27" hasCustomPrompt="1"/>
          </p:nvPr>
        </p:nvSpPr>
        <p:spPr>
          <a:xfrm>
            <a:off x="5520210" y="522515"/>
            <a:ext cx="2289842" cy="626551"/>
          </a:xfrm>
          <a:prstGeom prst="rect">
            <a:avLst/>
          </a:prstGeom>
        </p:spPr>
        <p:txBody>
          <a:bodyPr rtlCol="0" anchor="b">
            <a:noAutofit/>
          </a:bodyPr>
          <a:lstStyle>
            <a:lvl1pPr marL="0" indent="0" algn="l">
              <a:lnSpc>
                <a:spcPct val="100000"/>
              </a:lnSpc>
              <a:buNone/>
              <a:defRPr lang="es-ES" sz="1800" b="1" i="0">
                <a:solidFill>
                  <a:schemeClr val="accent6"/>
                </a:solidFill>
                <a:latin typeface="+mn-lt"/>
                <a:ea typeface="+mj-ea"/>
                <a:cs typeface="Posterama" panose="020B0504020200020000" pitchFamily="34" charset="0"/>
              </a:defRPr>
            </a:lvl1pPr>
            <a:lvl2pPr>
              <a:defRPr lang="es-ES" sz="1000"/>
            </a:lvl2pPr>
            <a:lvl3pPr>
              <a:defRPr lang="es-ES" sz="900"/>
            </a:lvl3pPr>
            <a:lvl4pPr>
              <a:defRPr lang="es-ES" sz="800"/>
            </a:lvl4pPr>
            <a:lvl5pPr>
              <a:defRPr lang="es-ES" sz="800"/>
            </a:lvl5pPr>
          </a:lstStyle>
          <a:p>
            <a:pPr lvl="0" rtl="0"/>
            <a:r>
              <a:rPr lang="es-ES"/>
              <a:t>Haga clic para modificar el estilo de título del patrón </a:t>
            </a:r>
          </a:p>
        </p:txBody>
      </p:sp>
      <p:sp>
        <p:nvSpPr>
          <p:cNvPr id="40" name="Marcador de posición del contenido 47">
            <a:extLst>
              <a:ext uri="{FF2B5EF4-FFF2-40B4-BE49-F238E27FC236}">
                <a16:creationId xmlns:a16="http://schemas.microsoft.com/office/drawing/2014/main" id="{CAC554EF-FF8F-4055-A716-E82F461413B7}"/>
              </a:ext>
            </a:extLst>
          </p:cNvPr>
          <p:cNvSpPr>
            <a:spLocks noGrp="1"/>
          </p:cNvSpPr>
          <p:nvPr>
            <p:ph type="body" sz="quarter" idx="28" hasCustomPrompt="1"/>
          </p:nvPr>
        </p:nvSpPr>
        <p:spPr>
          <a:xfrm>
            <a:off x="5520211" y="1165881"/>
            <a:ext cx="2289842" cy="506399"/>
          </a:xfrm>
          <a:prstGeom prst="rect">
            <a:avLst/>
          </a:prstGeom>
        </p:spPr>
        <p:txBody>
          <a:bodyPr rtlCol="0">
            <a:noAutofit/>
          </a:bodyPr>
          <a:lstStyle>
            <a:lvl1pPr marL="0" indent="0" algn="l">
              <a:lnSpc>
                <a:spcPct val="90000"/>
              </a:lnSpc>
              <a:spcBef>
                <a:spcPts val="0"/>
              </a:spcBef>
              <a:buNone/>
              <a:defRPr lang="es-ES" sz="1400" b="0" i="0">
                <a:solidFill>
                  <a:schemeClr val="accent6"/>
                </a:solidFill>
                <a:latin typeface="+mn-lt"/>
                <a:cs typeface="Posterama" panose="020B0504020200020000" pitchFamily="34" charset="0"/>
              </a:defRPr>
            </a:lvl1pPr>
            <a:lvl2pPr>
              <a:defRPr lang="es-ES" sz="1000"/>
            </a:lvl2pPr>
            <a:lvl3pPr>
              <a:defRPr lang="es-ES" sz="900"/>
            </a:lvl3pPr>
            <a:lvl4pPr>
              <a:defRPr lang="es-ES" sz="800"/>
            </a:lvl4pPr>
            <a:lvl5pPr>
              <a:defRPr lang="es-ES" sz="800"/>
            </a:lvl5pPr>
          </a:lstStyle>
          <a:p>
            <a:pPr lvl="0" rtl="0"/>
            <a:r>
              <a:rPr lang="es-ES"/>
              <a:t>Haga clic para modificar los estilos de texto del patrón </a:t>
            </a:r>
          </a:p>
        </p:txBody>
      </p:sp>
      <p:sp>
        <p:nvSpPr>
          <p:cNvPr id="56" name="Marcador de posición del contenido 47">
            <a:extLst>
              <a:ext uri="{FF2B5EF4-FFF2-40B4-BE49-F238E27FC236}">
                <a16:creationId xmlns:a16="http://schemas.microsoft.com/office/drawing/2014/main" id="{4F0742C0-A9F2-4886-B17E-6915399483C3}"/>
              </a:ext>
            </a:extLst>
          </p:cNvPr>
          <p:cNvSpPr>
            <a:spLocks noGrp="1"/>
          </p:cNvSpPr>
          <p:nvPr>
            <p:ph type="pic" sz="quarter" idx="72"/>
          </p:nvPr>
        </p:nvSpPr>
        <p:spPr>
          <a:xfrm>
            <a:off x="805991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rtlCol="0" anchor="ctr">
            <a:noAutofit/>
          </a:bodyPr>
          <a:lstStyle>
            <a:lvl1pPr marL="0" indent="0" algn="ctr">
              <a:buNone/>
              <a:defRPr lang="es-ES" sz="1000">
                <a:solidFill>
                  <a:schemeClr val="accent6"/>
                </a:solidFill>
              </a:defRPr>
            </a:lvl1pPr>
          </a:lstStyle>
          <a:p>
            <a:pPr rtl="0"/>
            <a:r>
              <a:rPr lang="es-ES"/>
              <a:t>Haga clic en el icono para agregar una imagen</a:t>
            </a:r>
            <a:endParaRPr lang="es-ES" altLang="en-US"/>
          </a:p>
        </p:txBody>
      </p:sp>
      <p:sp>
        <p:nvSpPr>
          <p:cNvPr id="41" name="Marcador de posición del contenido 47" descr="Haga clic en el icono para agregar una imagen">
            <a:extLst>
              <a:ext uri="{FF2B5EF4-FFF2-40B4-BE49-F238E27FC236}">
                <a16:creationId xmlns:a16="http://schemas.microsoft.com/office/drawing/2014/main" id="{CE3DC674-39AB-43B9-AC30-97A68D221596}"/>
              </a:ext>
            </a:extLst>
          </p:cNvPr>
          <p:cNvSpPr>
            <a:spLocks noGrp="1"/>
          </p:cNvSpPr>
          <p:nvPr>
            <p:ph type="body" sz="quarter" idx="55" hasCustomPrompt="1"/>
          </p:nvPr>
        </p:nvSpPr>
        <p:spPr>
          <a:xfrm>
            <a:off x="9309889" y="642667"/>
            <a:ext cx="2098039" cy="506399"/>
          </a:xfrm>
          <a:prstGeom prst="rect">
            <a:avLst/>
          </a:prstGeom>
        </p:spPr>
        <p:txBody>
          <a:bodyPr rtlCol="0" anchor="b">
            <a:noAutofit/>
          </a:bodyPr>
          <a:lstStyle>
            <a:lvl1pPr marL="0" indent="0" algn="l">
              <a:lnSpc>
                <a:spcPct val="100000"/>
              </a:lnSpc>
              <a:buNone/>
              <a:defRPr lang="es-ES" sz="1800" b="1" i="0">
                <a:solidFill>
                  <a:schemeClr val="accent6"/>
                </a:solidFill>
                <a:latin typeface="+mn-lt"/>
                <a:ea typeface="+mj-ea"/>
                <a:cs typeface="Posterama" panose="020B0504020200020000" pitchFamily="34" charset="0"/>
              </a:defRPr>
            </a:lvl1pPr>
            <a:lvl2pPr>
              <a:defRPr lang="es-ES" sz="1000"/>
            </a:lvl2pPr>
            <a:lvl3pPr>
              <a:defRPr lang="es-ES" sz="900"/>
            </a:lvl3pPr>
            <a:lvl4pPr>
              <a:defRPr lang="es-ES" sz="800"/>
            </a:lvl4pPr>
            <a:lvl5pPr>
              <a:defRPr lang="es-ES" sz="800"/>
            </a:lvl5pPr>
          </a:lstStyle>
          <a:p>
            <a:pPr lvl="0" rtl="0"/>
            <a:r>
              <a:rPr lang="es-ES"/>
              <a:t>Haga clic para modificar el estilo de título del patrón </a:t>
            </a:r>
          </a:p>
        </p:txBody>
      </p:sp>
      <p:sp>
        <p:nvSpPr>
          <p:cNvPr id="42" name="Marcador de posición del contenido 47">
            <a:extLst>
              <a:ext uri="{FF2B5EF4-FFF2-40B4-BE49-F238E27FC236}">
                <a16:creationId xmlns:a16="http://schemas.microsoft.com/office/drawing/2014/main" id="{F12189CA-0E22-41A5-91FD-03761860993D}"/>
              </a:ext>
            </a:extLst>
          </p:cNvPr>
          <p:cNvSpPr>
            <a:spLocks noGrp="1"/>
          </p:cNvSpPr>
          <p:nvPr>
            <p:ph type="body" sz="quarter" idx="56" hasCustomPrompt="1"/>
          </p:nvPr>
        </p:nvSpPr>
        <p:spPr>
          <a:xfrm>
            <a:off x="9309891" y="1165881"/>
            <a:ext cx="2098038" cy="506399"/>
          </a:xfrm>
          <a:prstGeom prst="rect">
            <a:avLst/>
          </a:prstGeom>
        </p:spPr>
        <p:txBody>
          <a:bodyPr rtlCol="0">
            <a:noAutofit/>
          </a:bodyPr>
          <a:lstStyle>
            <a:lvl1pPr marL="0" indent="0" algn="l">
              <a:lnSpc>
                <a:spcPct val="100000"/>
              </a:lnSpc>
              <a:buNone/>
              <a:defRPr lang="es-ES" altLang="zh-CN" sz="1400" b="0" i="0" kern="1200" dirty="0">
                <a:solidFill>
                  <a:schemeClr val="accent6"/>
                </a:solidFill>
                <a:latin typeface="+mn-lt"/>
                <a:ea typeface="+mn-ea"/>
                <a:cs typeface="Posterama" panose="020B0504020200020000" pitchFamily="34" charset="0"/>
              </a:defRPr>
            </a:lvl1pPr>
            <a:lvl2pPr>
              <a:defRPr lang="es-ES" sz="1000"/>
            </a:lvl2pPr>
            <a:lvl3pPr>
              <a:defRPr lang="es-ES" sz="900"/>
            </a:lvl3pPr>
            <a:lvl4pPr>
              <a:defRPr lang="es-ES" sz="800"/>
            </a:lvl4pPr>
            <a:lvl5pPr>
              <a:defRPr lang="es-ES" sz="800"/>
            </a:lvl5pPr>
          </a:lstStyle>
          <a:p>
            <a:pPr marL="0" lvl="0" indent="0" algn="l" defTabSz="914400" rtl="0" eaLnBrk="1" latinLnBrk="0" hangingPunct="1">
              <a:lnSpc>
                <a:spcPct val="90000"/>
              </a:lnSpc>
              <a:spcBef>
                <a:spcPts val="0"/>
              </a:spcBef>
              <a:buFont typeface="Arial" panose="020B0604020202020204" pitchFamily="34" charset="0"/>
              <a:buNone/>
            </a:pPr>
            <a:r>
              <a:rPr lang="es-ES"/>
              <a:t>Haga clic para modificar los estilos de texto del patrón </a:t>
            </a:r>
          </a:p>
        </p:txBody>
      </p:sp>
      <p:sp>
        <p:nvSpPr>
          <p:cNvPr id="48" name="Marcador de posición del contenido 47">
            <a:extLst>
              <a:ext uri="{FF2B5EF4-FFF2-40B4-BE49-F238E27FC236}">
                <a16:creationId xmlns:a16="http://schemas.microsoft.com/office/drawing/2014/main" id="{A962C62E-F92F-445A-9243-8B433747A548}"/>
              </a:ext>
            </a:extLst>
          </p:cNvPr>
          <p:cNvSpPr>
            <a:spLocks noGrp="1"/>
          </p:cNvSpPr>
          <p:nvPr>
            <p:ph type="pic" sz="quarter" idx="69"/>
          </p:nvPr>
        </p:nvSpPr>
        <p:spPr>
          <a:xfrm>
            <a:off x="426979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rtlCol="0" anchor="ctr">
            <a:noAutofit/>
          </a:bodyPr>
          <a:lstStyle>
            <a:lvl1pPr marL="0" indent="0" algn="ctr">
              <a:buNone/>
              <a:defRPr lang="es-ES" sz="1000">
                <a:solidFill>
                  <a:schemeClr val="accent6"/>
                </a:solidFill>
              </a:defRPr>
            </a:lvl1pPr>
          </a:lstStyle>
          <a:p>
            <a:pPr rtl="0"/>
            <a:r>
              <a:rPr lang="es-ES"/>
              <a:t>Haga clic en el icono para agregar una imagen</a:t>
            </a:r>
            <a:endParaRPr lang="es-ES" altLang="en-US"/>
          </a:p>
        </p:txBody>
      </p:sp>
      <p:sp>
        <p:nvSpPr>
          <p:cNvPr id="43" name="Marcador de posición del contenido 47" descr="Haga clic en el icono para agregar una imagen">
            <a:extLst>
              <a:ext uri="{FF2B5EF4-FFF2-40B4-BE49-F238E27FC236}">
                <a16:creationId xmlns:a16="http://schemas.microsoft.com/office/drawing/2014/main" id="{DE6F9463-BB2D-43FC-BE8F-21D3F9A2539C}"/>
              </a:ext>
            </a:extLst>
          </p:cNvPr>
          <p:cNvSpPr>
            <a:spLocks noGrp="1"/>
          </p:cNvSpPr>
          <p:nvPr>
            <p:ph type="body" sz="quarter" idx="57" hasCustomPrompt="1"/>
          </p:nvPr>
        </p:nvSpPr>
        <p:spPr>
          <a:xfrm>
            <a:off x="5520210" y="2105171"/>
            <a:ext cx="2193021" cy="617418"/>
          </a:xfrm>
          <a:prstGeom prst="rect">
            <a:avLst/>
          </a:prstGeom>
        </p:spPr>
        <p:txBody>
          <a:bodyPr rtlCol="0" anchor="b">
            <a:noAutofit/>
          </a:bodyPr>
          <a:lstStyle>
            <a:lvl1pPr marL="0" indent="0" algn="l">
              <a:lnSpc>
                <a:spcPct val="100000"/>
              </a:lnSpc>
              <a:buNone/>
              <a:defRPr lang="es-ES" sz="1800" b="1" i="0">
                <a:solidFill>
                  <a:schemeClr val="accent6"/>
                </a:solidFill>
                <a:latin typeface="+mn-lt"/>
                <a:ea typeface="+mj-ea"/>
                <a:cs typeface="Posterama" panose="020B0504020200020000" pitchFamily="34" charset="0"/>
              </a:defRPr>
            </a:lvl1pPr>
            <a:lvl2pPr>
              <a:defRPr lang="es-ES" sz="1000"/>
            </a:lvl2pPr>
            <a:lvl3pPr>
              <a:defRPr lang="es-ES" sz="900"/>
            </a:lvl3pPr>
            <a:lvl4pPr>
              <a:defRPr lang="es-ES" sz="800"/>
            </a:lvl4pPr>
            <a:lvl5pPr>
              <a:defRPr lang="es-ES" sz="800"/>
            </a:lvl5pPr>
          </a:lstStyle>
          <a:p>
            <a:pPr lvl="0" rtl="0"/>
            <a:r>
              <a:rPr lang="es-ES"/>
              <a:t>Haga clic para modificar el estilo de título del patrón </a:t>
            </a:r>
          </a:p>
        </p:txBody>
      </p:sp>
      <p:sp>
        <p:nvSpPr>
          <p:cNvPr id="44" name="Marcador de posición del contenido 47">
            <a:extLst>
              <a:ext uri="{FF2B5EF4-FFF2-40B4-BE49-F238E27FC236}">
                <a16:creationId xmlns:a16="http://schemas.microsoft.com/office/drawing/2014/main" id="{7DF27694-08A2-4530-B763-5A9B9D4DC6E0}"/>
              </a:ext>
            </a:extLst>
          </p:cNvPr>
          <p:cNvSpPr>
            <a:spLocks noGrp="1"/>
          </p:cNvSpPr>
          <p:nvPr>
            <p:ph type="body" sz="quarter" idx="58" hasCustomPrompt="1"/>
          </p:nvPr>
        </p:nvSpPr>
        <p:spPr>
          <a:xfrm>
            <a:off x="5520212" y="2739721"/>
            <a:ext cx="2193021" cy="506399"/>
          </a:xfrm>
          <a:prstGeom prst="rect">
            <a:avLst/>
          </a:prstGeom>
        </p:spPr>
        <p:txBody>
          <a:bodyPr rtlCol="0">
            <a:noAutofit/>
          </a:bodyPr>
          <a:lstStyle>
            <a:lvl1pPr marL="0" indent="0" algn="l">
              <a:lnSpc>
                <a:spcPct val="100000"/>
              </a:lnSpc>
              <a:spcBef>
                <a:spcPts val="0"/>
              </a:spcBef>
              <a:buNone/>
              <a:defRPr lang="es-ES" altLang="zh-CN" sz="1400" b="0" i="0" kern="1200" dirty="0">
                <a:solidFill>
                  <a:schemeClr val="accent6"/>
                </a:solidFill>
                <a:latin typeface="+mn-lt"/>
                <a:ea typeface="+mn-ea"/>
                <a:cs typeface="Posterama" panose="020B0504020200020000" pitchFamily="34" charset="0"/>
              </a:defRPr>
            </a:lvl1pPr>
            <a:lvl2pPr>
              <a:defRPr lang="es-ES" sz="1000"/>
            </a:lvl2pPr>
            <a:lvl3pPr>
              <a:defRPr lang="es-ES" sz="900"/>
            </a:lvl3pPr>
            <a:lvl4pPr>
              <a:defRPr lang="es-ES" sz="800"/>
            </a:lvl4pPr>
            <a:lvl5pPr>
              <a:defRPr lang="es-ES" sz="800"/>
            </a:lvl5pPr>
          </a:lstStyle>
          <a:p>
            <a:pPr marL="0" lvl="0" indent="0" algn="l" defTabSz="914400" rtl="0" eaLnBrk="1" latinLnBrk="0" hangingPunct="1">
              <a:lnSpc>
                <a:spcPct val="90000"/>
              </a:lnSpc>
              <a:spcBef>
                <a:spcPts val="0"/>
              </a:spcBef>
              <a:buFont typeface="Arial" panose="020B0604020202020204" pitchFamily="34" charset="0"/>
              <a:buNone/>
            </a:pPr>
            <a:r>
              <a:rPr lang="es-ES"/>
              <a:t>Haga clic para modificar los estilos de texto del patrón </a:t>
            </a:r>
          </a:p>
        </p:txBody>
      </p:sp>
      <p:sp>
        <p:nvSpPr>
          <p:cNvPr id="61" name="Marcador de posición del contenido 47">
            <a:extLst>
              <a:ext uri="{FF2B5EF4-FFF2-40B4-BE49-F238E27FC236}">
                <a16:creationId xmlns:a16="http://schemas.microsoft.com/office/drawing/2014/main" id="{2EA753B3-D0BB-4484-85D1-E28345D99F4C}"/>
              </a:ext>
            </a:extLst>
          </p:cNvPr>
          <p:cNvSpPr>
            <a:spLocks noGrp="1"/>
          </p:cNvSpPr>
          <p:nvPr>
            <p:ph type="pic" sz="quarter" idx="73"/>
          </p:nvPr>
        </p:nvSpPr>
        <p:spPr>
          <a:xfrm>
            <a:off x="805991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rtlCol="0" anchor="ctr">
            <a:noAutofit/>
          </a:bodyPr>
          <a:lstStyle>
            <a:lvl1pPr marL="0" indent="0" algn="ctr">
              <a:buNone/>
              <a:defRPr lang="es-ES" sz="1000">
                <a:solidFill>
                  <a:schemeClr val="accent6"/>
                </a:solidFill>
              </a:defRPr>
            </a:lvl1pPr>
          </a:lstStyle>
          <a:p>
            <a:pPr rtl="0"/>
            <a:r>
              <a:rPr lang="es-ES"/>
              <a:t>Haga clic en el icono para agregar una imagen</a:t>
            </a:r>
            <a:endParaRPr lang="es-ES" altLang="en-US" dirty="0"/>
          </a:p>
        </p:txBody>
      </p:sp>
      <p:sp>
        <p:nvSpPr>
          <p:cNvPr id="45" name="Marcador de posición del contenido 47" descr="Haga clic en el icono para agregar una imagen">
            <a:extLst>
              <a:ext uri="{FF2B5EF4-FFF2-40B4-BE49-F238E27FC236}">
                <a16:creationId xmlns:a16="http://schemas.microsoft.com/office/drawing/2014/main" id="{20398AA4-3D68-487D-BE7C-9F1D45E3F5FF}"/>
              </a:ext>
            </a:extLst>
          </p:cNvPr>
          <p:cNvSpPr>
            <a:spLocks noGrp="1"/>
          </p:cNvSpPr>
          <p:nvPr>
            <p:ph type="body" sz="quarter" idx="59" hasCustomPrompt="1"/>
          </p:nvPr>
        </p:nvSpPr>
        <p:spPr>
          <a:xfrm>
            <a:off x="9309890" y="2032203"/>
            <a:ext cx="2098039" cy="701144"/>
          </a:xfrm>
          <a:prstGeom prst="rect">
            <a:avLst/>
          </a:prstGeom>
        </p:spPr>
        <p:txBody>
          <a:bodyPr rtlCol="0" anchor="b">
            <a:noAutofit/>
          </a:bodyPr>
          <a:lstStyle>
            <a:lvl1pPr marL="0" indent="0" algn="l">
              <a:lnSpc>
                <a:spcPct val="100000"/>
              </a:lnSpc>
              <a:buNone/>
              <a:defRPr lang="es-ES" sz="1800" b="1" i="0">
                <a:solidFill>
                  <a:schemeClr val="accent6"/>
                </a:solidFill>
                <a:latin typeface="+mn-lt"/>
                <a:ea typeface="+mj-ea"/>
                <a:cs typeface="Posterama" panose="020B0504020200020000" pitchFamily="34" charset="0"/>
              </a:defRPr>
            </a:lvl1pPr>
            <a:lvl2pPr>
              <a:defRPr lang="es-ES" sz="1000"/>
            </a:lvl2pPr>
            <a:lvl3pPr>
              <a:defRPr lang="es-ES" sz="900"/>
            </a:lvl3pPr>
            <a:lvl4pPr>
              <a:defRPr lang="es-ES" sz="800"/>
            </a:lvl4pPr>
            <a:lvl5pPr>
              <a:defRPr lang="es-ES" sz="800"/>
            </a:lvl5pPr>
          </a:lstStyle>
          <a:p>
            <a:pPr lvl="0" rtl="0"/>
            <a:r>
              <a:rPr lang="es-ES"/>
              <a:t>Haga clic para modificar el estilo de título del patrón </a:t>
            </a:r>
          </a:p>
        </p:txBody>
      </p:sp>
      <p:sp>
        <p:nvSpPr>
          <p:cNvPr id="46" name="Marcador de posición del contenido 47">
            <a:extLst>
              <a:ext uri="{FF2B5EF4-FFF2-40B4-BE49-F238E27FC236}">
                <a16:creationId xmlns:a16="http://schemas.microsoft.com/office/drawing/2014/main" id="{6B623D7A-5E96-42AB-9B1F-14E445503187}"/>
              </a:ext>
            </a:extLst>
          </p:cNvPr>
          <p:cNvSpPr>
            <a:spLocks noGrp="1"/>
          </p:cNvSpPr>
          <p:nvPr>
            <p:ph type="body" sz="quarter" idx="60" hasCustomPrompt="1"/>
          </p:nvPr>
        </p:nvSpPr>
        <p:spPr>
          <a:xfrm>
            <a:off x="9309890" y="2746407"/>
            <a:ext cx="2098038" cy="506399"/>
          </a:xfrm>
          <a:prstGeom prst="rect">
            <a:avLst/>
          </a:prstGeom>
        </p:spPr>
        <p:txBody>
          <a:bodyPr rtlCol="0">
            <a:noAutofit/>
          </a:bodyPr>
          <a:lstStyle>
            <a:lvl1pPr marL="0" indent="0" algn="l">
              <a:lnSpc>
                <a:spcPct val="100000"/>
              </a:lnSpc>
              <a:buNone/>
              <a:defRPr lang="es-ES" altLang="zh-CN" sz="1400" b="0" i="0" kern="1200" dirty="0">
                <a:solidFill>
                  <a:schemeClr val="accent6"/>
                </a:solidFill>
                <a:latin typeface="+mn-lt"/>
                <a:ea typeface="+mn-ea"/>
                <a:cs typeface="Posterama" panose="020B0504020200020000" pitchFamily="34" charset="0"/>
              </a:defRPr>
            </a:lvl1pPr>
            <a:lvl2pPr>
              <a:defRPr lang="es-ES" sz="1000"/>
            </a:lvl2pPr>
            <a:lvl3pPr>
              <a:defRPr lang="es-ES" sz="900"/>
            </a:lvl3pPr>
            <a:lvl4pPr>
              <a:defRPr lang="es-ES" sz="800"/>
            </a:lvl4pPr>
            <a:lvl5pPr>
              <a:defRPr lang="es-ES" sz="800"/>
            </a:lvl5pPr>
          </a:lstStyle>
          <a:p>
            <a:pPr marL="0" lvl="0" indent="0" algn="l" defTabSz="914400" rtl="0" eaLnBrk="1" latinLnBrk="0" hangingPunct="1">
              <a:lnSpc>
                <a:spcPct val="90000"/>
              </a:lnSpc>
              <a:spcBef>
                <a:spcPts val="0"/>
              </a:spcBef>
              <a:buFont typeface="Arial" panose="020B0604020202020204" pitchFamily="34" charset="0"/>
              <a:buNone/>
            </a:pPr>
            <a:r>
              <a:rPr lang="es-ES"/>
              <a:t>Haga clic para modificar los estilos de texto del patrón </a:t>
            </a:r>
          </a:p>
        </p:txBody>
      </p:sp>
      <p:sp>
        <p:nvSpPr>
          <p:cNvPr id="49" name="Marcador de posición del contenido 47">
            <a:extLst>
              <a:ext uri="{FF2B5EF4-FFF2-40B4-BE49-F238E27FC236}">
                <a16:creationId xmlns:a16="http://schemas.microsoft.com/office/drawing/2014/main" id="{EAA5B0EA-1F3B-4D8B-9BB9-F9037A393705}"/>
              </a:ext>
            </a:extLst>
          </p:cNvPr>
          <p:cNvSpPr>
            <a:spLocks noGrp="1"/>
          </p:cNvSpPr>
          <p:nvPr>
            <p:ph type="pic" sz="quarter" idx="70"/>
          </p:nvPr>
        </p:nvSpPr>
        <p:spPr>
          <a:xfrm>
            <a:off x="426979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rtlCol="0" anchor="ctr">
            <a:noAutofit/>
          </a:bodyPr>
          <a:lstStyle>
            <a:lvl1pPr marL="0" indent="0" algn="ctr">
              <a:buNone/>
              <a:defRPr lang="es-ES" sz="1000">
                <a:solidFill>
                  <a:schemeClr val="accent6"/>
                </a:solidFill>
              </a:defRPr>
            </a:lvl1pPr>
          </a:lstStyle>
          <a:p>
            <a:pPr rtl="0"/>
            <a:r>
              <a:rPr lang="es-ES"/>
              <a:t>Haga clic en el icono para agregar una imagen</a:t>
            </a:r>
            <a:endParaRPr lang="es-ES" altLang="en-US"/>
          </a:p>
        </p:txBody>
      </p:sp>
      <p:sp>
        <p:nvSpPr>
          <p:cNvPr id="47" name="Marcador de posición del contenido 47" descr="Haga clic en el icono para agregar una imagen">
            <a:extLst>
              <a:ext uri="{FF2B5EF4-FFF2-40B4-BE49-F238E27FC236}">
                <a16:creationId xmlns:a16="http://schemas.microsoft.com/office/drawing/2014/main" id="{2C93687D-1E42-4B01-9F16-9FA098CE1153}"/>
              </a:ext>
            </a:extLst>
          </p:cNvPr>
          <p:cNvSpPr>
            <a:spLocks noGrp="1"/>
          </p:cNvSpPr>
          <p:nvPr>
            <p:ph type="body" sz="quarter" idx="61" hasCustomPrompt="1"/>
          </p:nvPr>
        </p:nvSpPr>
        <p:spPr>
          <a:xfrm>
            <a:off x="5520210" y="3775516"/>
            <a:ext cx="2098039" cy="506399"/>
          </a:xfrm>
          <a:prstGeom prst="rect">
            <a:avLst/>
          </a:prstGeom>
        </p:spPr>
        <p:txBody>
          <a:bodyPr rtlCol="0" anchor="b">
            <a:noAutofit/>
          </a:bodyPr>
          <a:lstStyle>
            <a:lvl1pPr marL="0" indent="0" algn="l">
              <a:lnSpc>
                <a:spcPct val="100000"/>
              </a:lnSpc>
              <a:buNone/>
              <a:defRPr lang="es-ES" sz="1800" b="1" i="0">
                <a:solidFill>
                  <a:schemeClr val="accent6"/>
                </a:solidFill>
                <a:latin typeface="+mn-lt"/>
                <a:ea typeface="+mj-ea"/>
                <a:cs typeface="Posterama" panose="020B0504020200020000" pitchFamily="34" charset="0"/>
              </a:defRPr>
            </a:lvl1pPr>
            <a:lvl2pPr>
              <a:defRPr lang="es-ES" sz="1000"/>
            </a:lvl2pPr>
            <a:lvl3pPr>
              <a:defRPr lang="es-ES" sz="900"/>
            </a:lvl3pPr>
            <a:lvl4pPr>
              <a:defRPr lang="es-ES" sz="800"/>
            </a:lvl4pPr>
            <a:lvl5pPr>
              <a:defRPr lang="es-ES" sz="800"/>
            </a:lvl5pPr>
          </a:lstStyle>
          <a:p>
            <a:pPr lvl="0" rtl="0"/>
            <a:r>
              <a:rPr lang="es-ES"/>
              <a:t>Haga clic para modificar el estilo de título del patrón </a:t>
            </a:r>
          </a:p>
        </p:txBody>
      </p:sp>
      <p:sp>
        <p:nvSpPr>
          <p:cNvPr id="50" name="Marcador de posición del contenido 47">
            <a:extLst>
              <a:ext uri="{FF2B5EF4-FFF2-40B4-BE49-F238E27FC236}">
                <a16:creationId xmlns:a16="http://schemas.microsoft.com/office/drawing/2014/main" id="{7AB91474-458B-45F7-9773-FA375C2CF7FD}"/>
              </a:ext>
            </a:extLst>
          </p:cNvPr>
          <p:cNvSpPr>
            <a:spLocks noGrp="1"/>
          </p:cNvSpPr>
          <p:nvPr>
            <p:ph type="body" sz="quarter" idx="62" hasCustomPrompt="1"/>
          </p:nvPr>
        </p:nvSpPr>
        <p:spPr>
          <a:xfrm>
            <a:off x="5520211" y="4312077"/>
            <a:ext cx="2098038" cy="506399"/>
          </a:xfrm>
          <a:prstGeom prst="rect">
            <a:avLst/>
          </a:prstGeom>
        </p:spPr>
        <p:txBody>
          <a:bodyPr rtlCol="0">
            <a:noAutofit/>
          </a:bodyPr>
          <a:lstStyle>
            <a:lvl1pPr marL="0" indent="0" algn="l">
              <a:lnSpc>
                <a:spcPct val="100000"/>
              </a:lnSpc>
              <a:buNone/>
              <a:defRPr lang="es-ES" altLang="zh-CN" sz="1400" b="0" i="0" kern="1200" dirty="0">
                <a:solidFill>
                  <a:schemeClr val="accent6"/>
                </a:solidFill>
                <a:latin typeface="+mn-lt"/>
                <a:ea typeface="+mn-ea"/>
                <a:cs typeface="Posterama" panose="020B0504020200020000" pitchFamily="34" charset="0"/>
              </a:defRPr>
            </a:lvl1pPr>
            <a:lvl2pPr>
              <a:defRPr lang="es-ES" sz="1000"/>
            </a:lvl2pPr>
            <a:lvl3pPr>
              <a:defRPr lang="es-ES" sz="900"/>
            </a:lvl3pPr>
            <a:lvl4pPr>
              <a:defRPr lang="es-ES" sz="800"/>
            </a:lvl4pPr>
            <a:lvl5pPr>
              <a:defRPr lang="es-ES" sz="800"/>
            </a:lvl5pPr>
          </a:lstStyle>
          <a:p>
            <a:pPr marL="0" lvl="0" indent="0" algn="l" defTabSz="914400" rtl="0" eaLnBrk="1" latinLnBrk="0" hangingPunct="1">
              <a:lnSpc>
                <a:spcPct val="90000"/>
              </a:lnSpc>
              <a:spcBef>
                <a:spcPts val="0"/>
              </a:spcBef>
              <a:buFont typeface="Arial" panose="020B0604020202020204" pitchFamily="34" charset="0"/>
              <a:buNone/>
            </a:pPr>
            <a:r>
              <a:rPr lang="es-ES"/>
              <a:t>Haga clic para modificar los estilos de texto del patrón </a:t>
            </a:r>
          </a:p>
        </p:txBody>
      </p:sp>
      <p:sp>
        <p:nvSpPr>
          <p:cNvPr id="62" name="Marcador de posición del contenido 47">
            <a:extLst>
              <a:ext uri="{FF2B5EF4-FFF2-40B4-BE49-F238E27FC236}">
                <a16:creationId xmlns:a16="http://schemas.microsoft.com/office/drawing/2014/main" id="{52E587E7-A09A-4FB2-8774-8073E737F106}"/>
              </a:ext>
            </a:extLst>
          </p:cNvPr>
          <p:cNvSpPr>
            <a:spLocks noGrp="1"/>
          </p:cNvSpPr>
          <p:nvPr>
            <p:ph type="pic" sz="quarter" idx="74"/>
          </p:nvPr>
        </p:nvSpPr>
        <p:spPr>
          <a:xfrm>
            <a:off x="805991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rtlCol="0" anchor="ctr">
            <a:noAutofit/>
          </a:bodyPr>
          <a:lstStyle>
            <a:lvl1pPr marL="0" indent="0" algn="ctr">
              <a:buNone/>
              <a:defRPr lang="es-ES" sz="1000">
                <a:solidFill>
                  <a:schemeClr val="accent6"/>
                </a:solidFill>
              </a:defRPr>
            </a:lvl1pPr>
          </a:lstStyle>
          <a:p>
            <a:pPr rtl="0"/>
            <a:r>
              <a:rPr lang="es-ES"/>
              <a:t>Haga clic en el icono para agregar una imagen</a:t>
            </a:r>
            <a:endParaRPr lang="es-ES" altLang="en-US"/>
          </a:p>
        </p:txBody>
      </p:sp>
      <p:sp>
        <p:nvSpPr>
          <p:cNvPr id="51" name="Marcador de posición del contenido 47" descr="Haga clic en el icono para agregar una imagen">
            <a:extLst>
              <a:ext uri="{FF2B5EF4-FFF2-40B4-BE49-F238E27FC236}">
                <a16:creationId xmlns:a16="http://schemas.microsoft.com/office/drawing/2014/main" id="{FBF01DC7-D684-4484-B2AA-B50F7B1A00DA}"/>
              </a:ext>
            </a:extLst>
          </p:cNvPr>
          <p:cNvSpPr>
            <a:spLocks noGrp="1"/>
          </p:cNvSpPr>
          <p:nvPr>
            <p:ph type="body" sz="quarter" idx="63" hasCustomPrompt="1"/>
          </p:nvPr>
        </p:nvSpPr>
        <p:spPr>
          <a:xfrm>
            <a:off x="9309889" y="3775516"/>
            <a:ext cx="2098039" cy="506399"/>
          </a:xfrm>
          <a:prstGeom prst="rect">
            <a:avLst/>
          </a:prstGeom>
        </p:spPr>
        <p:txBody>
          <a:bodyPr rtlCol="0" anchor="b">
            <a:noAutofit/>
          </a:bodyPr>
          <a:lstStyle>
            <a:lvl1pPr marL="0" indent="0" algn="l">
              <a:lnSpc>
                <a:spcPct val="100000"/>
              </a:lnSpc>
              <a:buNone/>
              <a:defRPr lang="es-ES" sz="1800" b="1" i="0">
                <a:solidFill>
                  <a:schemeClr val="accent6"/>
                </a:solidFill>
                <a:latin typeface="+mn-lt"/>
                <a:ea typeface="+mj-ea"/>
                <a:cs typeface="Posterama" panose="020B0504020200020000" pitchFamily="34" charset="0"/>
              </a:defRPr>
            </a:lvl1pPr>
            <a:lvl2pPr>
              <a:defRPr lang="es-ES" sz="1000"/>
            </a:lvl2pPr>
            <a:lvl3pPr>
              <a:defRPr lang="es-ES" sz="900"/>
            </a:lvl3pPr>
            <a:lvl4pPr>
              <a:defRPr lang="es-ES" sz="800"/>
            </a:lvl4pPr>
            <a:lvl5pPr>
              <a:defRPr lang="es-ES" sz="800"/>
            </a:lvl5pPr>
          </a:lstStyle>
          <a:p>
            <a:pPr lvl="0" rtl="0"/>
            <a:r>
              <a:rPr lang="es-ES"/>
              <a:t>Haga clic para modificar el estilo de título del patrón </a:t>
            </a:r>
          </a:p>
        </p:txBody>
      </p:sp>
      <p:sp>
        <p:nvSpPr>
          <p:cNvPr id="52" name="Marcador de posición del contenido 47">
            <a:extLst>
              <a:ext uri="{FF2B5EF4-FFF2-40B4-BE49-F238E27FC236}">
                <a16:creationId xmlns:a16="http://schemas.microsoft.com/office/drawing/2014/main" id="{6046C90F-8A25-4E70-9BC9-4496C6B94EBC}"/>
              </a:ext>
            </a:extLst>
          </p:cNvPr>
          <p:cNvSpPr>
            <a:spLocks noGrp="1"/>
          </p:cNvSpPr>
          <p:nvPr>
            <p:ph type="body" sz="quarter" idx="64" hasCustomPrompt="1"/>
          </p:nvPr>
        </p:nvSpPr>
        <p:spPr>
          <a:xfrm>
            <a:off x="9309891" y="4312077"/>
            <a:ext cx="2098038" cy="506399"/>
          </a:xfrm>
          <a:prstGeom prst="rect">
            <a:avLst/>
          </a:prstGeom>
        </p:spPr>
        <p:txBody>
          <a:bodyPr rtlCol="0">
            <a:noAutofit/>
          </a:bodyPr>
          <a:lstStyle>
            <a:lvl1pPr marL="0" indent="0" algn="l">
              <a:lnSpc>
                <a:spcPct val="100000"/>
              </a:lnSpc>
              <a:buNone/>
              <a:defRPr lang="es-ES" altLang="zh-CN" sz="1400" b="0" i="0" kern="1200" dirty="0">
                <a:solidFill>
                  <a:schemeClr val="accent6"/>
                </a:solidFill>
                <a:latin typeface="+mn-lt"/>
                <a:ea typeface="+mn-ea"/>
                <a:cs typeface="Posterama" panose="020B0504020200020000" pitchFamily="34" charset="0"/>
              </a:defRPr>
            </a:lvl1pPr>
            <a:lvl2pPr>
              <a:defRPr lang="es-ES" sz="1000"/>
            </a:lvl2pPr>
            <a:lvl3pPr>
              <a:defRPr lang="es-ES" sz="900"/>
            </a:lvl3pPr>
            <a:lvl4pPr>
              <a:defRPr lang="es-ES" sz="800"/>
            </a:lvl4pPr>
            <a:lvl5pPr>
              <a:defRPr lang="es-ES" sz="800"/>
            </a:lvl5pPr>
          </a:lstStyle>
          <a:p>
            <a:pPr marL="0" lvl="0" indent="0" algn="l" defTabSz="914400" rtl="0" eaLnBrk="1" latinLnBrk="0" hangingPunct="1">
              <a:lnSpc>
                <a:spcPct val="90000"/>
              </a:lnSpc>
              <a:spcBef>
                <a:spcPts val="0"/>
              </a:spcBef>
              <a:buFont typeface="Arial" panose="020B0604020202020204" pitchFamily="34" charset="0"/>
              <a:buNone/>
            </a:pPr>
            <a:r>
              <a:rPr lang="es-ES"/>
              <a:t>Haga clic para modificar los estilos de texto del patrón </a:t>
            </a:r>
          </a:p>
        </p:txBody>
      </p:sp>
      <p:sp>
        <p:nvSpPr>
          <p:cNvPr id="55" name="Marcador de posición del contenido 47">
            <a:extLst>
              <a:ext uri="{FF2B5EF4-FFF2-40B4-BE49-F238E27FC236}">
                <a16:creationId xmlns:a16="http://schemas.microsoft.com/office/drawing/2014/main" id="{D05B9A22-6B21-40BB-BBC1-9586C432A97B}"/>
              </a:ext>
            </a:extLst>
          </p:cNvPr>
          <p:cNvSpPr>
            <a:spLocks noGrp="1"/>
          </p:cNvSpPr>
          <p:nvPr>
            <p:ph type="pic" sz="quarter" idx="71"/>
          </p:nvPr>
        </p:nvSpPr>
        <p:spPr>
          <a:xfrm>
            <a:off x="426979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rtlCol="0" anchor="ctr">
            <a:noAutofit/>
          </a:bodyPr>
          <a:lstStyle>
            <a:lvl1pPr marL="0" indent="0" algn="ctr">
              <a:buNone/>
              <a:defRPr lang="es-ES" sz="1000">
                <a:solidFill>
                  <a:schemeClr val="accent6"/>
                </a:solidFill>
              </a:defRPr>
            </a:lvl1pPr>
          </a:lstStyle>
          <a:p>
            <a:pPr rtl="0"/>
            <a:r>
              <a:rPr lang="es-ES"/>
              <a:t>Haga clic en el icono para agregar una imagen</a:t>
            </a:r>
            <a:endParaRPr lang="es-ES" altLang="en-US"/>
          </a:p>
        </p:txBody>
      </p:sp>
      <p:sp>
        <p:nvSpPr>
          <p:cNvPr id="53" name="Marcador de posición del contenido 47" descr="Haga clic en el icono para agregar una imagen">
            <a:extLst>
              <a:ext uri="{FF2B5EF4-FFF2-40B4-BE49-F238E27FC236}">
                <a16:creationId xmlns:a16="http://schemas.microsoft.com/office/drawing/2014/main" id="{F5E2B418-8D0E-4995-A3ED-4348C6F4A1AF}"/>
              </a:ext>
            </a:extLst>
          </p:cNvPr>
          <p:cNvSpPr>
            <a:spLocks noGrp="1"/>
          </p:cNvSpPr>
          <p:nvPr>
            <p:ph type="body" sz="quarter" idx="65" hasCustomPrompt="1"/>
          </p:nvPr>
        </p:nvSpPr>
        <p:spPr>
          <a:xfrm>
            <a:off x="5520210" y="5369449"/>
            <a:ext cx="2098039" cy="506399"/>
          </a:xfrm>
          <a:prstGeom prst="rect">
            <a:avLst/>
          </a:prstGeom>
        </p:spPr>
        <p:txBody>
          <a:bodyPr rtlCol="0" anchor="b">
            <a:noAutofit/>
          </a:bodyPr>
          <a:lstStyle>
            <a:lvl1pPr marL="0" indent="0" algn="l">
              <a:lnSpc>
                <a:spcPct val="100000"/>
              </a:lnSpc>
              <a:buNone/>
              <a:defRPr lang="es-ES" sz="1800" b="1" i="0">
                <a:solidFill>
                  <a:schemeClr val="accent6"/>
                </a:solidFill>
                <a:latin typeface="+mn-lt"/>
                <a:ea typeface="+mj-ea"/>
                <a:cs typeface="Posterama" panose="020B0504020200020000" pitchFamily="34" charset="0"/>
              </a:defRPr>
            </a:lvl1pPr>
            <a:lvl2pPr>
              <a:defRPr lang="es-ES" sz="1000"/>
            </a:lvl2pPr>
            <a:lvl3pPr>
              <a:defRPr lang="es-ES" sz="900"/>
            </a:lvl3pPr>
            <a:lvl4pPr>
              <a:defRPr lang="es-ES" sz="800"/>
            </a:lvl4pPr>
            <a:lvl5pPr>
              <a:defRPr lang="es-ES" sz="800"/>
            </a:lvl5pPr>
          </a:lstStyle>
          <a:p>
            <a:pPr lvl="0" rtl="0"/>
            <a:r>
              <a:rPr lang="es-ES"/>
              <a:t>Haga clic para modificar el estilo de título del patrón </a:t>
            </a:r>
          </a:p>
        </p:txBody>
      </p:sp>
      <p:sp>
        <p:nvSpPr>
          <p:cNvPr id="58" name="Marcador de posición del contenido 47">
            <a:extLst>
              <a:ext uri="{FF2B5EF4-FFF2-40B4-BE49-F238E27FC236}">
                <a16:creationId xmlns:a16="http://schemas.microsoft.com/office/drawing/2014/main" id="{90A2A6E4-4D11-4F28-9D68-BC28580EBC05}"/>
              </a:ext>
            </a:extLst>
          </p:cNvPr>
          <p:cNvSpPr>
            <a:spLocks noGrp="1"/>
          </p:cNvSpPr>
          <p:nvPr>
            <p:ph type="body" sz="quarter" idx="66" hasCustomPrompt="1"/>
          </p:nvPr>
        </p:nvSpPr>
        <p:spPr>
          <a:xfrm>
            <a:off x="5520211" y="5901594"/>
            <a:ext cx="2098038" cy="506399"/>
          </a:xfrm>
          <a:prstGeom prst="rect">
            <a:avLst/>
          </a:prstGeom>
        </p:spPr>
        <p:txBody>
          <a:bodyPr rtlCol="0">
            <a:noAutofit/>
          </a:bodyPr>
          <a:lstStyle>
            <a:lvl1pPr marL="0" indent="0" algn="l">
              <a:lnSpc>
                <a:spcPct val="100000"/>
              </a:lnSpc>
              <a:buNone/>
              <a:defRPr lang="es-ES" altLang="zh-CN" sz="1400" b="0" i="0" kern="1200" dirty="0">
                <a:solidFill>
                  <a:schemeClr val="accent6"/>
                </a:solidFill>
                <a:latin typeface="+mn-lt"/>
                <a:ea typeface="+mn-ea"/>
                <a:cs typeface="Posterama" panose="020B0504020200020000" pitchFamily="34" charset="0"/>
              </a:defRPr>
            </a:lvl1pPr>
            <a:lvl2pPr>
              <a:defRPr lang="es-ES" sz="1000"/>
            </a:lvl2pPr>
            <a:lvl3pPr>
              <a:defRPr lang="es-ES" sz="900"/>
            </a:lvl3pPr>
            <a:lvl4pPr>
              <a:defRPr lang="es-ES" sz="800"/>
            </a:lvl4pPr>
            <a:lvl5pPr>
              <a:defRPr lang="es-ES" sz="800"/>
            </a:lvl5pPr>
          </a:lstStyle>
          <a:p>
            <a:pPr marL="0" lvl="0" indent="0" algn="l" defTabSz="914400" rtl="0" eaLnBrk="1" latinLnBrk="0" hangingPunct="1">
              <a:lnSpc>
                <a:spcPct val="90000"/>
              </a:lnSpc>
              <a:spcBef>
                <a:spcPts val="0"/>
              </a:spcBef>
              <a:buFont typeface="Arial" panose="020B0604020202020204" pitchFamily="34" charset="0"/>
              <a:buNone/>
            </a:pPr>
            <a:r>
              <a:rPr lang="es-ES"/>
              <a:t>Haga clic para modificar los estilos de texto del patrón </a:t>
            </a:r>
          </a:p>
        </p:txBody>
      </p:sp>
      <p:sp>
        <p:nvSpPr>
          <p:cNvPr id="63" name="Marcador de posición del contenido 47">
            <a:extLst>
              <a:ext uri="{FF2B5EF4-FFF2-40B4-BE49-F238E27FC236}">
                <a16:creationId xmlns:a16="http://schemas.microsoft.com/office/drawing/2014/main" id="{A74DEBE4-2F74-4EB7-9501-8D37A3151B2A}"/>
              </a:ext>
            </a:extLst>
          </p:cNvPr>
          <p:cNvSpPr>
            <a:spLocks noGrp="1"/>
          </p:cNvSpPr>
          <p:nvPr>
            <p:ph type="pic" sz="quarter" idx="75"/>
          </p:nvPr>
        </p:nvSpPr>
        <p:spPr>
          <a:xfrm>
            <a:off x="805991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rtlCol="0" anchor="ctr">
            <a:noAutofit/>
          </a:bodyPr>
          <a:lstStyle>
            <a:lvl1pPr marL="0" indent="0" algn="ctr">
              <a:buNone/>
              <a:defRPr lang="es-ES" sz="1000">
                <a:solidFill>
                  <a:schemeClr val="accent6"/>
                </a:solidFill>
              </a:defRPr>
            </a:lvl1pPr>
          </a:lstStyle>
          <a:p>
            <a:pPr rtl="0"/>
            <a:r>
              <a:rPr lang="es-ES"/>
              <a:t>Haga clic en el icono para agregar una imagen</a:t>
            </a:r>
            <a:endParaRPr lang="es-ES" altLang="en-US"/>
          </a:p>
        </p:txBody>
      </p:sp>
      <p:sp>
        <p:nvSpPr>
          <p:cNvPr id="59" name="Marcador de posición del contenido 47" descr="Haga clic en el icono para agregar una imagen">
            <a:extLst>
              <a:ext uri="{FF2B5EF4-FFF2-40B4-BE49-F238E27FC236}">
                <a16:creationId xmlns:a16="http://schemas.microsoft.com/office/drawing/2014/main" id="{070D69EE-1032-4604-B201-FD13AE846E9E}"/>
              </a:ext>
            </a:extLst>
          </p:cNvPr>
          <p:cNvSpPr>
            <a:spLocks noGrp="1"/>
          </p:cNvSpPr>
          <p:nvPr>
            <p:ph type="body" sz="quarter" idx="67" hasCustomPrompt="1"/>
          </p:nvPr>
        </p:nvSpPr>
        <p:spPr>
          <a:xfrm>
            <a:off x="9313612" y="5369449"/>
            <a:ext cx="2098039" cy="506399"/>
          </a:xfrm>
          <a:prstGeom prst="rect">
            <a:avLst/>
          </a:prstGeom>
        </p:spPr>
        <p:txBody>
          <a:bodyPr rtlCol="0" anchor="b">
            <a:noAutofit/>
          </a:bodyPr>
          <a:lstStyle>
            <a:lvl1pPr marL="0" indent="0" algn="l">
              <a:lnSpc>
                <a:spcPct val="100000"/>
              </a:lnSpc>
              <a:buNone/>
              <a:defRPr lang="es-ES" sz="1800" b="1" i="0">
                <a:solidFill>
                  <a:schemeClr val="accent6"/>
                </a:solidFill>
                <a:latin typeface="+mn-lt"/>
                <a:ea typeface="+mj-ea"/>
                <a:cs typeface="Posterama" panose="020B0504020200020000" pitchFamily="34" charset="0"/>
              </a:defRPr>
            </a:lvl1pPr>
            <a:lvl2pPr>
              <a:defRPr lang="es-ES" sz="1000"/>
            </a:lvl2pPr>
            <a:lvl3pPr>
              <a:defRPr lang="es-ES" sz="900"/>
            </a:lvl3pPr>
            <a:lvl4pPr>
              <a:defRPr lang="es-ES" sz="800"/>
            </a:lvl4pPr>
            <a:lvl5pPr>
              <a:defRPr lang="es-ES" sz="800"/>
            </a:lvl5pPr>
          </a:lstStyle>
          <a:p>
            <a:pPr lvl="0" rtl="0"/>
            <a:r>
              <a:rPr lang="es-ES"/>
              <a:t>Haga clic para modificar el estilo de título del patrón </a:t>
            </a:r>
          </a:p>
        </p:txBody>
      </p:sp>
      <p:sp>
        <p:nvSpPr>
          <p:cNvPr id="60" name="Marcador de posición del contenido 47">
            <a:extLst>
              <a:ext uri="{FF2B5EF4-FFF2-40B4-BE49-F238E27FC236}">
                <a16:creationId xmlns:a16="http://schemas.microsoft.com/office/drawing/2014/main" id="{B65187B8-CD7A-46B0-A851-E2456586E758}"/>
              </a:ext>
            </a:extLst>
          </p:cNvPr>
          <p:cNvSpPr>
            <a:spLocks noGrp="1"/>
          </p:cNvSpPr>
          <p:nvPr>
            <p:ph type="body" sz="quarter" idx="68" hasCustomPrompt="1"/>
          </p:nvPr>
        </p:nvSpPr>
        <p:spPr>
          <a:xfrm>
            <a:off x="9309891" y="5901594"/>
            <a:ext cx="2098038" cy="506399"/>
          </a:xfrm>
          <a:prstGeom prst="rect">
            <a:avLst/>
          </a:prstGeom>
        </p:spPr>
        <p:txBody>
          <a:bodyPr rtlCol="0">
            <a:noAutofit/>
          </a:bodyPr>
          <a:lstStyle>
            <a:lvl1pPr marL="0" indent="0" algn="l">
              <a:lnSpc>
                <a:spcPct val="100000"/>
              </a:lnSpc>
              <a:buNone/>
              <a:defRPr lang="es-ES" altLang="zh-CN" sz="1400" b="0" i="0" kern="1200" dirty="0">
                <a:solidFill>
                  <a:schemeClr val="accent6"/>
                </a:solidFill>
                <a:latin typeface="+mn-lt"/>
                <a:ea typeface="+mn-ea"/>
                <a:cs typeface="Posterama" panose="020B0504020200020000" pitchFamily="34" charset="0"/>
              </a:defRPr>
            </a:lvl1pPr>
            <a:lvl2pPr>
              <a:defRPr lang="es-ES" sz="1000"/>
            </a:lvl2pPr>
            <a:lvl3pPr>
              <a:defRPr lang="es-ES" sz="900"/>
            </a:lvl3pPr>
            <a:lvl4pPr>
              <a:defRPr lang="es-ES" sz="800"/>
            </a:lvl4pPr>
            <a:lvl5pPr>
              <a:defRPr lang="es-ES" sz="800"/>
            </a:lvl5pPr>
          </a:lstStyle>
          <a:p>
            <a:pPr marL="0" lvl="0" indent="0" algn="l" defTabSz="914400" rtl="0" eaLnBrk="1" latinLnBrk="0" hangingPunct="1">
              <a:lnSpc>
                <a:spcPct val="90000"/>
              </a:lnSpc>
              <a:spcBef>
                <a:spcPts val="0"/>
              </a:spcBef>
              <a:buFont typeface="Arial" panose="020B0604020202020204" pitchFamily="34" charset="0"/>
              <a:buNone/>
            </a:pPr>
            <a:r>
              <a:rPr lang="es-ES"/>
              <a:t>Haga clic para modificar los estilos de texto del patrón </a:t>
            </a:r>
          </a:p>
        </p:txBody>
      </p:sp>
      <p:sp>
        <p:nvSpPr>
          <p:cNvPr id="5" name="Marcador de pie de página 4">
            <a:extLst>
              <a:ext uri="{FF2B5EF4-FFF2-40B4-BE49-F238E27FC236}">
                <a16:creationId xmlns:a16="http://schemas.microsoft.com/office/drawing/2014/main" id="{B2964988-2386-5A15-B085-00BD5D58E53C}"/>
              </a:ext>
            </a:extLst>
          </p:cNvPr>
          <p:cNvSpPr>
            <a:spLocks noGrp="1"/>
          </p:cNvSpPr>
          <p:nvPr>
            <p:ph type="ftr" sz="quarter" idx="76"/>
          </p:nvPr>
        </p:nvSpPr>
        <p:spPr/>
        <p:txBody>
          <a:bodyPr rtlCol="0">
            <a:noAutofit/>
          </a:bodyPr>
          <a:lstStyle>
            <a:lvl1pPr>
              <a:defRPr lang="es-ES">
                <a:solidFill>
                  <a:schemeClr val="accent6"/>
                </a:solidFill>
              </a:defRPr>
            </a:lvl1pPr>
          </a:lstStyle>
          <a:p>
            <a:pPr rtl="0"/>
            <a:r>
              <a:rPr lang="es-ES"/>
              <a:t>Título de la presentación</a:t>
            </a:r>
            <a:endParaRPr lang="es-ES" dirty="0"/>
          </a:p>
        </p:txBody>
      </p:sp>
      <p:sp>
        <p:nvSpPr>
          <p:cNvPr id="6" name="Marcador de número de diapositiva 5">
            <a:extLst>
              <a:ext uri="{FF2B5EF4-FFF2-40B4-BE49-F238E27FC236}">
                <a16:creationId xmlns:a16="http://schemas.microsoft.com/office/drawing/2014/main" id="{062CC095-C330-BF75-42CE-50A46EAD82C5}"/>
              </a:ext>
            </a:extLst>
          </p:cNvPr>
          <p:cNvSpPr>
            <a:spLocks noGrp="1"/>
          </p:cNvSpPr>
          <p:nvPr>
            <p:ph type="sldNum" sz="quarter" idx="77"/>
          </p:nvPr>
        </p:nvSpPr>
        <p:spPr/>
        <p:txBody>
          <a:bodyPr rtlCol="0">
            <a:noAutofit/>
          </a:bodyPr>
          <a:lstStyle>
            <a:lvl1pPr>
              <a:defRPr lang="es-ES" b="0">
                <a:solidFill>
                  <a:schemeClr val="accent6"/>
                </a:solidFill>
              </a:defRPr>
            </a:lvl1pPr>
          </a:lstStyle>
          <a:p>
            <a:pPr rtl="0"/>
            <a:fld id="{47FEACEE-25B4-4A2D-B147-27296E36371D}" type="slidenum">
              <a:rPr lang="es-ES" altLang="zh-CN" smtClean="0"/>
              <a:pPr rtl="0"/>
              <a:t>‹Nº›</a:t>
            </a:fld>
            <a:endParaRPr lang="es-ES" altLang="zh-CN" dirty="0"/>
          </a:p>
        </p:txBody>
      </p:sp>
    </p:spTree>
    <p:extLst>
      <p:ext uri="{BB962C8B-B14F-4D97-AF65-F5344CB8AC3E}">
        <p14:creationId xmlns:p14="http://schemas.microsoft.com/office/powerpoint/2010/main" val="3743117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alpha val="20000"/>
          </a:schemeClr>
        </a:solidFill>
        <a:effectLst/>
      </p:bgPr>
    </p:bg>
    <p:spTree>
      <p:nvGrpSpPr>
        <p:cNvPr id="1" name=""/>
        <p:cNvGrpSpPr/>
        <p:nvPr/>
      </p:nvGrpSpPr>
      <p:grpSpPr>
        <a:xfrm>
          <a:off x="0" y="0"/>
          <a:ext cx="0" cy="0"/>
          <a:chOff x="0" y="0"/>
          <a:chExt cx="0" cy="0"/>
        </a:xfrm>
      </p:grpSpPr>
      <p:sp>
        <p:nvSpPr>
          <p:cNvPr id="4" name="Marcador de posición del contenido 47">
            <a:extLst>
              <a:ext uri="{FF2B5EF4-FFF2-40B4-BE49-F238E27FC236}">
                <a16:creationId xmlns:a16="http://schemas.microsoft.com/office/drawing/2014/main" id="{28B6388A-37D2-4382-A7FC-9B9A76BDE84D}"/>
              </a:ext>
            </a:extLst>
          </p:cNvPr>
          <p:cNvSpPr>
            <a:spLocks noGrp="1"/>
          </p:cNvSpPr>
          <p:nvPr>
            <p:ph type="sldNum" sz="quarter" idx="4"/>
          </p:nvPr>
        </p:nvSpPr>
        <p:spPr>
          <a:xfrm>
            <a:off x="11194169" y="6217920"/>
            <a:ext cx="458592" cy="365125"/>
          </a:xfrm>
          <a:prstGeom prst="rect">
            <a:avLst/>
          </a:prstGeom>
        </p:spPr>
        <p:txBody>
          <a:bodyPr vert="horz" lIns="91440" tIns="45720" rIns="91440" bIns="45720" rtlCol="0" anchor="ctr">
            <a:noAutofit/>
          </a:bodyPr>
          <a:lstStyle>
            <a:lvl1pPr algn="ctr">
              <a:defRPr lang="es-ES" sz="1200">
                <a:solidFill>
                  <a:schemeClr val="accent6"/>
                </a:solidFill>
                <a:latin typeface="+mn-lt"/>
              </a:defRPr>
            </a:lvl1pPr>
          </a:lstStyle>
          <a:p>
            <a:pPr rtl="0"/>
            <a:fld id="{47FEACEE-25B4-4A2D-B147-27296E36371D}" type="slidenum">
              <a:rPr lang="es-ES" altLang="zh-CN" smtClean="0"/>
              <a:pPr rtl="0"/>
              <a:t>‹Nº›</a:t>
            </a:fld>
            <a:endParaRPr lang="es-ES" altLang="zh-CN" dirty="0"/>
          </a:p>
        </p:txBody>
      </p:sp>
      <p:sp>
        <p:nvSpPr>
          <p:cNvPr id="6" name="Marcador de texto 2">
            <a:extLst>
              <a:ext uri="{FF2B5EF4-FFF2-40B4-BE49-F238E27FC236}">
                <a16:creationId xmlns:a16="http://schemas.microsoft.com/office/drawing/2014/main" id="{18CB8A3D-9A54-FD7C-F6A5-B33E6C891A4E}"/>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defPPr>
              <a:defRPr lang="es-ES"/>
            </a:def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título 4">
            <a:extLst>
              <a:ext uri="{FF2B5EF4-FFF2-40B4-BE49-F238E27FC236}">
                <a16:creationId xmlns:a16="http://schemas.microsoft.com/office/drawing/2014/main" id="{F38A7675-78A2-B642-22AF-B98514C68B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defPPr>
              <a:defRPr lang="es-ES"/>
            </a:defPPr>
          </a:lstStyle>
          <a:p>
            <a:pPr rtl="0"/>
            <a:r>
              <a:rPr lang="es-ES" noProof="0" dirty="0"/>
              <a:t>Haga clic para modificar el estilo de título del patrón</a:t>
            </a:r>
          </a:p>
        </p:txBody>
      </p:sp>
      <p:sp>
        <p:nvSpPr>
          <p:cNvPr id="8" name="Marcador de pie de página 7">
            <a:extLst>
              <a:ext uri="{FF2B5EF4-FFF2-40B4-BE49-F238E27FC236}">
                <a16:creationId xmlns:a16="http://schemas.microsoft.com/office/drawing/2014/main" id="{C176125D-E69D-E2ED-1549-3D67DBD487E0}"/>
              </a:ext>
            </a:extLst>
          </p:cNvPr>
          <p:cNvSpPr>
            <a:spLocks noGrp="1"/>
          </p:cNvSpPr>
          <p:nvPr>
            <p:ph type="ftr" sz="quarter" idx="3"/>
          </p:nvPr>
        </p:nvSpPr>
        <p:spPr>
          <a:xfrm>
            <a:off x="484632" y="6217920"/>
            <a:ext cx="4114800" cy="365125"/>
          </a:xfrm>
          <a:prstGeom prst="rect">
            <a:avLst/>
          </a:prstGeom>
        </p:spPr>
        <p:txBody>
          <a:bodyPr vert="horz" lIns="91440" tIns="45720" rIns="91440" bIns="45720" rtlCol="0" anchor="ctr">
            <a:noAutofit/>
          </a:bodyPr>
          <a:lstStyle>
            <a:lvl1pPr algn="l">
              <a:defRPr lang="es-ES" sz="1200">
                <a:solidFill>
                  <a:schemeClr val="accent6"/>
                </a:solidFill>
                <a:latin typeface="+mn-lt"/>
              </a:defRPr>
            </a:lvl1pPr>
          </a:lstStyle>
          <a:p>
            <a:pPr rtl="0"/>
            <a:r>
              <a:rPr lang="es-ES"/>
              <a:t>Título de la presentación</a:t>
            </a:r>
            <a:endParaRPr lang="es-ES" dirty="0"/>
          </a:p>
        </p:txBody>
      </p:sp>
    </p:spTree>
    <p:extLst>
      <p:ext uri="{BB962C8B-B14F-4D97-AF65-F5344CB8AC3E}">
        <p14:creationId xmlns:p14="http://schemas.microsoft.com/office/powerpoint/2010/main" val="2020574204"/>
      </p:ext>
    </p:extLst>
  </p:cSld>
  <p:clrMap bg1="lt1" tx1="dk1" bg2="lt2" tx2="dk2" accent1="accent1" accent2="accent2" accent3="accent3" accent4="accent4" accent5="accent5" accent6="accent6" hlink="hlink" folHlink="folHlink"/>
  <p:sldLayoutIdLst>
    <p:sldLayoutId id="2147483667" r:id="rId1"/>
    <p:sldLayoutId id="2147483652"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 id="2147483668" r:id="rId11"/>
    <p:sldLayoutId id="2147483661" r:id="rId12"/>
    <p:sldLayoutId id="2147483662" r:id="rId13"/>
    <p:sldLayoutId id="2147483663" r:id="rId14"/>
    <p:sldLayoutId id="2147483664" r:id="rId15"/>
    <p:sldLayoutId id="2147483665" r:id="rId16"/>
  </p:sldLayoutIdLst>
  <p:hf hdr="0" dt="0"/>
  <p:txStyles>
    <p:titleStyle>
      <a:lvl1pPr algn="l" defTabSz="914400" rtl="0" eaLnBrk="1" latinLnBrk="0" hangingPunct="1">
        <a:lnSpc>
          <a:spcPct val="90000"/>
        </a:lnSpc>
        <a:spcBef>
          <a:spcPct val="0"/>
        </a:spcBef>
        <a:buNone/>
        <a:defRPr lang="es-ES" sz="4400" b="1" kern="1200">
          <a:solidFill>
            <a:schemeClr val="accent6"/>
          </a:solidFill>
          <a:latin typeface="Arial Black" panose="020B0A04020102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lang="es-ES" sz="200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s-ES" sz="2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s-ES" sz="20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s-ES" sz="20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s-ES" sz="20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es-E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es-E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es-E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es-ES" sz="1800" kern="1200">
          <a:solidFill>
            <a:schemeClr val="tx1"/>
          </a:solidFill>
          <a:latin typeface="+mn-lt"/>
          <a:ea typeface="+mn-ea"/>
          <a:cs typeface="+mn-cs"/>
        </a:defRPr>
      </a:lvl9pPr>
    </p:bodyStyle>
    <p:otherStyle>
      <a:defPPr>
        <a:defRPr lang="es-ES"/>
      </a:defPPr>
      <a:lvl1pPr marL="0" algn="l" defTabSz="914400" rtl="0" eaLnBrk="1" latinLnBrk="0" hangingPunct="1">
        <a:defRPr lang="es-ES" sz="1800" kern="1200">
          <a:solidFill>
            <a:schemeClr val="tx1"/>
          </a:solidFill>
          <a:latin typeface="+mn-lt"/>
          <a:ea typeface="+mn-ea"/>
          <a:cs typeface="+mn-cs"/>
        </a:defRPr>
      </a:lvl1pPr>
      <a:lvl2pPr marL="457200" algn="l" defTabSz="914400" rtl="0" eaLnBrk="1" latinLnBrk="0" hangingPunct="1">
        <a:defRPr lang="es-ES" sz="1800" kern="1200">
          <a:solidFill>
            <a:schemeClr val="tx1"/>
          </a:solidFill>
          <a:latin typeface="+mn-lt"/>
          <a:ea typeface="+mn-ea"/>
          <a:cs typeface="+mn-cs"/>
        </a:defRPr>
      </a:lvl2pPr>
      <a:lvl3pPr marL="914400" algn="l" defTabSz="914400" rtl="0" eaLnBrk="1" latinLnBrk="0" hangingPunct="1">
        <a:defRPr lang="es-ES" sz="1800" kern="1200">
          <a:solidFill>
            <a:schemeClr val="tx1"/>
          </a:solidFill>
          <a:latin typeface="+mn-lt"/>
          <a:ea typeface="+mn-ea"/>
          <a:cs typeface="+mn-cs"/>
        </a:defRPr>
      </a:lvl3pPr>
      <a:lvl4pPr marL="1371600" algn="l" defTabSz="914400" rtl="0" eaLnBrk="1" latinLnBrk="0" hangingPunct="1">
        <a:defRPr lang="es-ES" sz="1800" kern="1200">
          <a:solidFill>
            <a:schemeClr val="tx1"/>
          </a:solidFill>
          <a:latin typeface="+mn-lt"/>
          <a:ea typeface="+mn-ea"/>
          <a:cs typeface="+mn-cs"/>
        </a:defRPr>
      </a:lvl4pPr>
      <a:lvl5pPr marL="1828800" algn="l" defTabSz="914400" rtl="0" eaLnBrk="1" latinLnBrk="0" hangingPunct="1">
        <a:defRPr lang="es-ES" sz="1800" kern="1200">
          <a:solidFill>
            <a:schemeClr val="tx1"/>
          </a:solidFill>
          <a:latin typeface="+mn-lt"/>
          <a:ea typeface="+mn-ea"/>
          <a:cs typeface="+mn-cs"/>
        </a:defRPr>
      </a:lvl5pPr>
      <a:lvl6pPr marL="2286000" algn="l" defTabSz="914400" rtl="0" eaLnBrk="1" latinLnBrk="0" hangingPunct="1">
        <a:defRPr lang="es-ES" sz="1800" kern="1200">
          <a:solidFill>
            <a:schemeClr val="tx1"/>
          </a:solidFill>
          <a:latin typeface="+mn-lt"/>
          <a:ea typeface="+mn-ea"/>
          <a:cs typeface="+mn-cs"/>
        </a:defRPr>
      </a:lvl6pPr>
      <a:lvl7pPr marL="2743200" algn="l" defTabSz="914400" rtl="0" eaLnBrk="1" latinLnBrk="0" hangingPunct="1">
        <a:defRPr lang="es-ES" sz="1800" kern="1200">
          <a:solidFill>
            <a:schemeClr val="tx1"/>
          </a:solidFill>
          <a:latin typeface="+mn-lt"/>
          <a:ea typeface="+mn-ea"/>
          <a:cs typeface="+mn-cs"/>
        </a:defRPr>
      </a:lvl7pPr>
      <a:lvl8pPr marL="3200400" algn="l" defTabSz="914400" rtl="0" eaLnBrk="1" latinLnBrk="0" hangingPunct="1">
        <a:defRPr lang="es-ES" sz="1800" kern="1200">
          <a:solidFill>
            <a:schemeClr val="tx1"/>
          </a:solidFill>
          <a:latin typeface="+mn-lt"/>
          <a:ea typeface="+mn-ea"/>
          <a:cs typeface="+mn-cs"/>
        </a:defRPr>
      </a:lvl8pPr>
      <a:lvl9pPr marL="3657600" algn="l" defTabSz="914400" rtl="0" eaLnBrk="1" latinLnBrk="0" hangingPunct="1">
        <a:defRPr lang="es-ES"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32" userDrawn="1">
          <p15:clr>
            <a:srgbClr val="F26B43"/>
          </p15:clr>
        </p15:guide>
        <p15:guide id="2" pos="3840" userDrawn="1">
          <p15:clr>
            <a:srgbClr val="F26B43"/>
          </p15:clr>
        </p15:guide>
        <p15:guide id="3" pos="5640" userDrawn="1">
          <p15:clr>
            <a:srgbClr val="F26B43"/>
          </p15:clr>
        </p15:guide>
        <p15:guide id="4" pos="1656" userDrawn="1">
          <p15:clr>
            <a:srgbClr val="F26B43"/>
          </p15:clr>
        </p15:guide>
        <p15:guide id="5" pos="520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www.hippopx.com/pt/sky-clouds-sunlight-dark-cloud-sky-nature-atmospheric-mood-21666"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3.xml"/><Relationship Id="rId1" Type="http://schemas.openxmlformats.org/officeDocument/2006/relationships/slideLayout" Target="../slideLayouts/slideLayout4.xml"/><Relationship Id="rId5" Type="http://schemas.openxmlformats.org/officeDocument/2006/relationships/image" Target="../media/image10.jpg"/><Relationship Id="rId4" Type="http://schemas.openxmlformats.org/officeDocument/2006/relationships/hyperlink" Target="https://pixabay.com/en/melbourne-city-skyline-australia-2986345/"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8" Type="http://schemas.openxmlformats.org/officeDocument/2006/relationships/hyperlink" Target="https://pixabay.com/en/melbourne-city-skyline-australia-2986345/" TargetMode="External"/><Relationship Id="rId3" Type="http://schemas.openxmlformats.org/officeDocument/2006/relationships/image" Target="../media/image13.jpg"/><Relationship Id="rId7" Type="http://schemas.openxmlformats.org/officeDocument/2006/relationships/image" Target="../media/image9.jpg"/><Relationship Id="rId2" Type="http://schemas.openxmlformats.org/officeDocument/2006/relationships/notesSlide" Target="../notesSlides/notesSlide16.xml"/><Relationship Id="rId1" Type="http://schemas.openxmlformats.org/officeDocument/2006/relationships/slideLayout" Target="../slideLayouts/slideLayout16.xml"/><Relationship Id="rId6" Type="http://schemas.openxmlformats.org/officeDocument/2006/relationships/hyperlink" Target="https://pixabay.com/en/sydney-australia-bridge-theatre-2651711/" TargetMode="External"/><Relationship Id="rId5" Type="http://schemas.openxmlformats.org/officeDocument/2006/relationships/image" Target="../media/image14.jpg"/><Relationship Id="rId10" Type="http://schemas.openxmlformats.org/officeDocument/2006/relationships/hyperlink" Target="https://pixabay.com/en/australia-uluru-83648/" TargetMode="External"/><Relationship Id="rId4" Type="http://schemas.openxmlformats.org/officeDocument/2006/relationships/hyperlink" Target="https://pixabay.com/en/sydney-opera-house-landmark-city-753841/" TargetMode="External"/><Relationship Id="rId9" Type="http://schemas.openxmlformats.org/officeDocument/2006/relationships/image" Target="../media/image15.jpg"/></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hyperlink" Target="https://pixabay.com/en/sydney-sydney-opera-house-australia-1461649/"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hyperlink" Target="https://pxhere.com/en/photo/764327"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a:extLst>
              <a:ext uri="{FF2B5EF4-FFF2-40B4-BE49-F238E27FC236}">
                <a16:creationId xmlns:a16="http://schemas.microsoft.com/office/drawing/2014/main" id="{93A3B864-5E85-99D2-93E5-5CA1F4F35DC7}"/>
              </a:ext>
            </a:extLst>
          </p:cNvPr>
          <p:cNvSpPr>
            <a:spLocks noGrp="1"/>
          </p:cNvSpPr>
          <p:nvPr>
            <p:ph type="title"/>
          </p:nvPr>
        </p:nvSpPr>
        <p:spPr>
          <a:xfrm>
            <a:off x="1484764" y="1986926"/>
            <a:ext cx="4405503" cy="2057441"/>
          </a:xfrm>
        </p:spPr>
        <p:txBody>
          <a:bodyPr rtlCol="0"/>
          <a:lstStyle>
            <a:defPPr>
              <a:defRPr lang="es-ES"/>
            </a:defPPr>
          </a:lstStyle>
          <a:p>
            <a:pPr rtl="0"/>
            <a:r>
              <a:rPr lang="es-ES" sz="4400" b="1" i="0" u="none" strike="noStrike" cap="none" dirty="0">
                <a:solidFill>
                  <a:schemeClr val="accent6"/>
                </a:solidFill>
                <a:latin typeface="Arial Black"/>
                <a:ea typeface="Arial Black"/>
                <a:cs typeface="Arial Black"/>
                <a:sym typeface="Arial Black"/>
              </a:rPr>
              <a:t>Clima Australia</a:t>
            </a:r>
            <a:endParaRPr lang="es-ES" dirty="0"/>
          </a:p>
        </p:txBody>
      </p:sp>
      <p:sp>
        <p:nvSpPr>
          <p:cNvPr id="9" name="Marcador de texto 8">
            <a:extLst>
              <a:ext uri="{FF2B5EF4-FFF2-40B4-BE49-F238E27FC236}">
                <a16:creationId xmlns:a16="http://schemas.microsoft.com/office/drawing/2014/main" id="{485E0237-B9A1-0B58-E0AA-05EF84817EB4}"/>
              </a:ext>
            </a:extLst>
          </p:cNvPr>
          <p:cNvSpPr>
            <a:spLocks noGrp="1"/>
          </p:cNvSpPr>
          <p:nvPr>
            <p:ph type="body" sz="quarter" idx="28"/>
          </p:nvPr>
        </p:nvSpPr>
        <p:spPr>
          <a:xfrm>
            <a:off x="1601365" y="4172083"/>
            <a:ext cx="1875079" cy="1176293"/>
          </a:xfrm>
        </p:spPr>
        <p:txBody>
          <a:bodyPr rtlCol="0"/>
          <a:lstStyle>
            <a:defPPr>
              <a:defRPr lang="es-ES"/>
            </a:defPPr>
          </a:lstStyle>
          <a:p>
            <a:pPr rtl="0"/>
            <a:r>
              <a:rPr lang="es-ES" dirty="0"/>
              <a:t>Cristian Arroyo</a:t>
            </a:r>
          </a:p>
          <a:p>
            <a:pPr rtl="0"/>
            <a:r>
              <a:rPr lang="es-ES" dirty="0"/>
              <a:t>Nibaldo Quezada</a:t>
            </a:r>
          </a:p>
          <a:p>
            <a:pPr rtl="0"/>
            <a:r>
              <a:rPr lang="es-ES" dirty="0"/>
              <a:t>Nicolas Peña</a:t>
            </a:r>
          </a:p>
        </p:txBody>
      </p:sp>
      <p:pic>
        <p:nvPicPr>
          <p:cNvPr id="30" name="Marcador de posición de imagen 29">
            <a:extLst>
              <a:ext uri="{FF2B5EF4-FFF2-40B4-BE49-F238E27FC236}">
                <a16:creationId xmlns:a16="http://schemas.microsoft.com/office/drawing/2014/main" id="{18C88B4D-F554-49C2-A23C-DFE94D4C835B}"/>
              </a:ext>
            </a:extLst>
          </p:cNvPr>
          <p:cNvPicPr>
            <a:picLocks noGrp="1" noChangeAspect="1"/>
          </p:cNvPicPr>
          <p:nvPr>
            <p:ph type="pic" sz="quarter" idx="47"/>
          </p:nvPr>
        </p:nvPicPr>
        <p:blipFill>
          <a:blip r:embed="rId3">
            <a:extLst>
              <a:ext uri="{837473B0-CC2E-450A-ABE3-18F120FF3D39}">
                <a1611:picAttrSrcUrl xmlns:a1611="http://schemas.microsoft.com/office/drawing/2016/11/main" r:id="rId4"/>
              </a:ext>
            </a:extLst>
          </a:blip>
          <a:srcRect l="25514" r="25514"/>
          <a:stretch/>
        </p:blipFill>
        <p:spPr>
          <a:xfrm>
            <a:off x="6750748" y="838200"/>
            <a:ext cx="4405503" cy="5066346"/>
          </a:xfrm>
        </p:spPr>
      </p:pic>
      <p:sp>
        <p:nvSpPr>
          <p:cNvPr id="10" name="Forma libre: Forma 11">
            <a:extLst>
              <a:ext uri="{FF2B5EF4-FFF2-40B4-BE49-F238E27FC236}">
                <a16:creationId xmlns:a16="http://schemas.microsoft.com/office/drawing/2014/main" id="{01A79B69-242C-3AEB-4A42-7A606A54C63A}"/>
              </a:ext>
              <a:ext uri="{C183D7F6-B498-43B3-948B-1728B52AA6E4}">
                <adec:decorative xmlns:adec="http://schemas.microsoft.com/office/drawing/2017/decorative" val="1"/>
              </a:ext>
            </a:extLst>
          </p:cNvPr>
          <p:cNvSpPr/>
          <p:nvPr/>
        </p:nvSpPr>
        <p:spPr>
          <a:xfrm>
            <a:off x="9857505" y="838985"/>
            <a:ext cx="1637958" cy="187385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chemeClr val="tx2">
                <a:lumMod val="50000"/>
                <a:lumOff val="50000"/>
              </a:schemeClr>
            </a:solidFill>
            <a:prstDash val="solid"/>
            <a:miter lim="800000"/>
          </a:ln>
          <a:effectLst/>
        </p:spPr>
        <p:txBody>
          <a:bodyPr rtlCol="0" anchor="ctr"/>
          <a:lstStyle>
            <a:defPPr>
              <a:defRPr lang="es-ES"/>
            </a:defPPr>
          </a:lstStyle>
          <a:p>
            <a:pPr marL="0" marR="0" lvl="0" indent="0" algn="ctr" defTabSz="914400" rtl="0" eaLnBrk="1" fontAlgn="auto" latinLnBrk="0" hangingPunct="1">
              <a:lnSpc>
                <a:spcPct val="100000"/>
              </a:lnSpc>
              <a:spcBef>
                <a:spcPts val="0"/>
              </a:spcBef>
              <a:spcAft>
                <a:spcPts val="0"/>
              </a:spcAft>
              <a:buClrTx/>
              <a:buSzTx/>
              <a:buFontTx/>
              <a:buNone/>
              <a:tabLst/>
              <a:defRPr lang="es-ES"/>
            </a:pPr>
            <a:endParaRPr kumimoji="0" lang="es-E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14" name="Forma libre: Forma 11">
            <a:extLst>
              <a:ext uri="{FF2B5EF4-FFF2-40B4-BE49-F238E27FC236}">
                <a16:creationId xmlns:a16="http://schemas.microsoft.com/office/drawing/2014/main" id="{E5D4DE6D-89C8-6FFF-287D-3F3BAD416CA1}"/>
              </a:ext>
              <a:ext uri="{C183D7F6-B498-43B3-948B-1728B52AA6E4}">
                <adec:decorative xmlns:adec="http://schemas.microsoft.com/office/drawing/2017/decorative" val="1"/>
              </a:ext>
            </a:extLst>
          </p:cNvPr>
          <p:cNvSpPr/>
          <p:nvPr/>
        </p:nvSpPr>
        <p:spPr>
          <a:xfrm>
            <a:off x="5974436" y="3694919"/>
            <a:ext cx="1637958" cy="187385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60000"/>
              <a:lumOff val="40000"/>
              <a:alpha val="50196"/>
            </a:schemeClr>
          </a:solidFill>
          <a:ln w="12700" cap="flat" cmpd="sng" algn="ctr">
            <a:noFill/>
            <a:prstDash val="solid"/>
            <a:miter lim="800000"/>
          </a:ln>
          <a:effectLst/>
        </p:spPr>
        <p:txBody>
          <a:bodyPr rtlCol="0" anchor="ctr"/>
          <a:lstStyle>
            <a:defPPr>
              <a:defRPr lang="es-ES"/>
            </a:defPPr>
          </a:lstStyle>
          <a:p>
            <a:pPr marL="0" marR="0" lvl="0" indent="0" algn="ctr" defTabSz="914400" rtl="0" eaLnBrk="1" fontAlgn="auto" latinLnBrk="0" hangingPunct="1">
              <a:lnSpc>
                <a:spcPct val="100000"/>
              </a:lnSpc>
              <a:spcBef>
                <a:spcPts val="0"/>
              </a:spcBef>
              <a:spcAft>
                <a:spcPts val="0"/>
              </a:spcAft>
              <a:buClrTx/>
              <a:buSzTx/>
              <a:buFontTx/>
              <a:buNone/>
              <a:tabLst/>
              <a:defRPr lang="es-ES"/>
            </a:pPr>
            <a:endParaRPr kumimoji="0" lang="es-ES" sz="1800" b="0" i="0" u="none" strike="noStrike" kern="0" cap="none" spc="0" normalizeH="0" baseline="0" noProof="0" dirty="0">
              <a:ln>
                <a:noFill/>
              </a:ln>
              <a:solidFill>
                <a:prstClr val="white"/>
              </a:solidFill>
              <a:effectLst/>
              <a:uLnTx/>
              <a:uFillTx/>
              <a:latin typeface="Posterama Text SemiBold"/>
              <a:ea typeface="+mn-ea"/>
              <a:cs typeface="+mn-cs"/>
            </a:endParaRPr>
          </a:p>
        </p:txBody>
      </p:sp>
    </p:spTree>
    <p:extLst>
      <p:ext uri="{BB962C8B-B14F-4D97-AF65-F5344CB8AC3E}">
        <p14:creationId xmlns:p14="http://schemas.microsoft.com/office/powerpoint/2010/main" val="3898447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4379BBF1-9BC2-6DCE-0154-8873469878A5}"/>
              </a:ext>
            </a:extLst>
          </p:cNvPr>
          <p:cNvSpPr>
            <a:spLocks noGrp="1"/>
          </p:cNvSpPr>
          <p:nvPr>
            <p:ph type="title"/>
          </p:nvPr>
        </p:nvSpPr>
        <p:spPr/>
        <p:txBody>
          <a:bodyPr rtlCol="0"/>
          <a:lstStyle>
            <a:defPPr>
              <a:defRPr lang="es-ES"/>
            </a:defPPr>
          </a:lstStyle>
          <a:p>
            <a:pPr rtl="0"/>
            <a:r>
              <a:rPr lang="es-ES" dirty="0"/>
              <a:t>Detección de nulos </a:t>
            </a:r>
          </a:p>
        </p:txBody>
      </p:sp>
      <p:graphicFrame>
        <p:nvGraphicFramePr>
          <p:cNvPr id="8" name="Tabla 8">
            <a:extLst>
              <a:ext uri="{FF2B5EF4-FFF2-40B4-BE49-F238E27FC236}">
                <a16:creationId xmlns:a16="http://schemas.microsoft.com/office/drawing/2014/main" id="{7E5E2BDF-8ED2-40CB-B07C-B015E1420EA8}"/>
              </a:ext>
            </a:extLst>
          </p:cNvPr>
          <p:cNvGraphicFramePr>
            <a:graphicFrameLocks noGrp="1"/>
          </p:cNvGraphicFramePr>
          <p:nvPr>
            <p:ph type="tbl" sz="quarter" idx="27"/>
            <p:extLst>
              <p:ext uri="{D42A27DB-BD31-4B8C-83A1-F6EECF244321}">
                <p14:modId xmlns:p14="http://schemas.microsoft.com/office/powerpoint/2010/main" val="2421132993"/>
              </p:ext>
            </p:extLst>
          </p:nvPr>
        </p:nvGraphicFramePr>
        <p:xfrm>
          <a:off x="581025" y="1614487"/>
          <a:ext cx="5400000" cy="3888000"/>
        </p:xfrm>
        <a:graphic>
          <a:graphicData uri="http://schemas.openxmlformats.org/drawingml/2006/table">
            <a:tbl>
              <a:tblPr firstRow="1" bandRow="1">
                <a:tableStyleId>{C4B1156A-380E-4F78-BDF5-A606A8083BF9}</a:tableStyleId>
              </a:tblPr>
              <a:tblGrid>
                <a:gridCol w="1800000">
                  <a:extLst>
                    <a:ext uri="{9D8B030D-6E8A-4147-A177-3AD203B41FA5}">
                      <a16:colId xmlns:a16="http://schemas.microsoft.com/office/drawing/2014/main" val="1457000769"/>
                    </a:ext>
                  </a:extLst>
                </a:gridCol>
                <a:gridCol w="1800000">
                  <a:extLst>
                    <a:ext uri="{9D8B030D-6E8A-4147-A177-3AD203B41FA5}">
                      <a16:colId xmlns:a16="http://schemas.microsoft.com/office/drawing/2014/main" val="1939741220"/>
                    </a:ext>
                  </a:extLst>
                </a:gridCol>
                <a:gridCol w="1800000">
                  <a:extLst>
                    <a:ext uri="{9D8B030D-6E8A-4147-A177-3AD203B41FA5}">
                      <a16:colId xmlns:a16="http://schemas.microsoft.com/office/drawing/2014/main" val="1728182267"/>
                    </a:ext>
                  </a:extLst>
                </a:gridCol>
              </a:tblGrid>
              <a:tr h="432000">
                <a:tc>
                  <a:txBody>
                    <a:bodyPr/>
                    <a:lstStyle>
                      <a:defPPr>
                        <a:defRPr lang="es-ES"/>
                      </a:defPPr>
                    </a:lstStyle>
                    <a:p>
                      <a:pPr algn="ctr" rtl="0"/>
                      <a:r>
                        <a:rPr lang="es-ES" sz="1800" b="0" kern="1200" dirty="0">
                          <a:solidFill>
                            <a:schemeClr val="accent6"/>
                          </a:solidFill>
                        </a:rPr>
                        <a:t>Columna</a:t>
                      </a:r>
                      <a:endParaRPr lang="es-ES" sz="1800" b="0" kern="1200" dirty="0">
                        <a:solidFill>
                          <a:schemeClr val="accent6"/>
                        </a:solidFill>
                        <a:latin typeface="+mn-lt"/>
                        <a:ea typeface="+mn-ea"/>
                        <a:cs typeface="+mn-cs"/>
                      </a:endParaRPr>
                    </a:p>
                  </a:txBody>
                  <a:tcPr anchor="ctr"/>
                </a:tc>
                <a:tc>
                  <a:txBody>
                    <a:bodyPr/>
                    <a:lstStyle>
                      <a:defPPr>
                        <a:defRPr lang="es-ES"/>
                      </a:defPPr>
                    </a:lstStyle>
                    <a:p>
                      <a:pPr algn="ctr" rtl="0"/>
                      <a:r>
                        <a:rPr lang="es-ES" b="0" i="0" dirty="0">
                          <a:solidFill>
                            <a:schemeClr val="accent6"/>
                          </a:solidFill>
                          <a:latin typeface="+mn-lt"/>
                          <a:cs typeface="Posterama" panose="020B0504020200020000" pitchFamily="34" charset="0"/>
                        </a:rPr>
                        <a:t>Porcentaje</a:t>
                      </a:r>
                    </a:p>
                  </a:txBody>
                  <a:tcPr anchor="ctr"/>
                </a:tc>
                <a:tc>
                  <a:txBody>
                    <a:bodyPr/>
                    <a:lstStyle>
                      <a:defPPr>
                        <a:defRPr lang="es-ES"/>
                      </a:defPPr>
                    </a:lstStyle>
                    <a:p>
                      <a:pPr algn="ctr" rtl="0"/>
                      <a:r>
                        <a:rPr lang="es-ES" b="0" dirty="0">
                          <a:solidFill>
                            <a:schemeClr val="accent6"/>
                          </a:solidFill>
                        </a:rPr>
                        <a:t>Cantidad</a:t>
                      </a:r>
                      <a:endParaRPr lang="es-ES" b="0" i="0" dirty="0">
                        <a:solidFill>
                          <a:schemeClr val="accent6"/>
                        </a:solidFill>
                        <a:latin typeface="+mn-lt"/>
                        <a:cs typeface="Posterama" panose="020B0504020200020000" pitchFamily="34" charset="0"/>
                      </a:endParaRPr>
                    </a:p>
                  </a:txBody>
                  <a:tcPr anchor="ctr"/>
                </a:tc>
                <a:extLst>
                  <a:ext uri="{0D108BD9-81ED-4DB2-BD59-A6C34878D82A}">
                    <a16:rowId xmlns:a16="http://schemas.microsoft.com/office/drawing/2014/main" val="704343578"/>
                  </a:ext>
                </a:extLst>
              </a:tr>
              <a:tr h="432000">
                <a:tc>
                  <a:txBody>
                    <a:bodyPr/>
                    <a:lstStyle>
                      <a:defPPr>
                        <a:defRPr lang="es-ES"/>
                      </a:defPPr>
                    </a:lstStyle>
                    <a:p>
                      <a:pPr algn="ctr" rtl="0"/>
                      <a:r>
                        <a:rPr lang="es-ES" b="0" i="0" dirty="0">
                          <a:solidFill>
                            <a:schemeClr val="accent6"/>
                          </a:solidFill>
                          <a:latin typeface="+mn-lt"/>
                          <a:cs typeface="Posterama" panose="020B0504020200020000" pitchFamily="34" charset="0"/>
                        </a:rPr>
                        <a:t>DATE</a:t>
                      </a:r>
                    </a:p>
                  </a:txBody>
                  <a:tcPr anchor="ctr"/>
                </a:tc>
                <a:tc>
                  <a:txBody>
                    <a:bodyPr/>
                    <a:lstStyle>
                      <a:defPPr>
                        <a:defRPr lang="es-ES"/>
                      </a:defPPr>
                    </a:lstStyle>
                    <a:p>
                      <a:pPr algn="ctr" rtl="0"/>
                      <a:r>
                        <a:rPr lang="es-ES" b="0" dirty="0">
                          <a:solidFill>
                            <a:schemeClr val="accent6"/>
                          </a:solidFill>
                        </a:rPr>
                        <a:t>0.0</a:t>
                      </a:r>
                      <a:endParaRPr lang="es-ES" b="0" i="0" dirty="0">
                        <a:solidFill>
                          <a:schemeClr val="accent6"/>
                        </a:solidFill>
                        <a:latin typeface="Posterama" panose="020B0504020200020000" pitchFamily="34" charset="0"/>
                        <a:cs typeface="Posterama" panose="020B0504020200020000" pitchFamily="34" charset="0"/>
                      </a:endParaRPr>
                    </a:p>
                  </a:txBody>
                  <a:tcPr anchor="ctr"/>
                </a:tc>
                <a:tc>
                  <a:txBody>
                    <a:bodyPr/>
                    <a:lstStyle>
                      <a:defPPr>
                        <a:defRPr lang="es-ES"/>
                      </a:defPPr>
                    </a:lstStyle>
                    <a:p>
                      <a:pPr algn="ctr" rtl="0"/>
                      <a:r>
                        <a:rPr lang="es-ES" b="0" dirty="0">
                          <a:solidFill>
                            <a:schemeClr val="accent6"/>
                          </a:solidFill>
                        </a:rPr>
                        <a:t>0</a:t>
                      </a:r>
                      <a:endParaRPr lang="es-ES" b="0" i="0" dirty="0">
                        <a:solidFill>
                          <a:schemeClr val="accent6"/>
                        </a:solidFill>
                        <a:latin typeface="Posterama" panose="020B0504020200020000" pitchFamily="34" charset="0"/>
                        <a:cs typeface="Posterama" panose="020B0504020200020000" pitchFamily="34" charset="0"/>
                      </a:endParaRPr>
                    </a:p>
                  </a:txBody>
                  <a:tcPr anchor="ctr"/>
                </a:tc>
                <a:extLst>
                  <a:ext uri="{0D108BD9-81ED-4DB2-BD59-A6C34878D82A}">
                    <a16:rowId xmlns:a16="http://schemas.microsoft.com/office/drawing/2014/main" val="322234691"/>
                  </a:ext>
                </a:extLst>
              </a:tr>
              <a:tr h="432000">
                <a:tc>
                  <a:txBody>
                    <a:bodyPr/>
                    <a:lstStyle>
                      <a:defPPr>
                        <a:defRPr lang="es-ES"/>
                      </a:defPPr>
                    </a:lstStyle>
                    <a:p>
                      <a:pPr algn="ctr" rtl="0"/>
                      <a:r>
                        <a:rPr lang="es-ES" b="0" dirty="0">
                          <a:solidFill>
                            <a:schemeClr val="accent6"/>
                          </a:solidFill>
                        </a:rPr>
                        <a:t>Location</a:t>
                      </a:r>
                      <a:endParaRPr lang="es-ES" b="0" i="0" dirty="0">
                        <a:solidFill>
                          <a:schemeClr val="accent6"/>
                        </a:solidFill>
                        <a:latin typeface="+mn-lt"/>
                        <a:cs typeface="Posterama" panose="020B0504020200020000" pitchFamily="34" charset="0"/>
                      </a:endParaRPr>
                    </a:p>
                  </a:txBody>
                  <a:tcPr anchor="ctr"/>
                </a:tc>
                <a:tc>
                  <a:txBody>
                    <a:bodyPr/>
                    <a:lstStyle>
                      <a:defPPr>
                        <a:defRPr lang="es-ES"/>
                      </a:defPPr>
                    </a:lstStyle>
                    <a:p>
                      <a:pPr algn="ctr" rtl="0"/>
                      <a:r>
                        <a:rPr lang="es-ES" b="0" dirty="0">
                          <a:solidFill>
                            <a:schemeClr val="accent6"/>
                          </a:solidFill>
                        </a:rPr>
                        <a:t>0.0</a:t>
                      </a:r>
                      <a:endParaRPr lang="es-ES" b="0" i="0" dirty="0">
                        <a:solidFill>
                          <a:schemeClr val="accent6"/>
                        </a:solidFill>
                        <a:latin typeface="Posterama" panose="020B0504020200020000" pitchFamily="34" charset="0"/>
                        <a:cs typeface="Posterama" panose="020B0504020200020000" pitchFamily="34" charset="0"/>
                      </a:endParaRPr>
                    </a:p>
                  </a:txBody>
                  <a:tcPr anchor="ctr"/>
                </a:tc>
                <a:tc>
                  <a:txBody>
                    <a:bodyPr/>
                    <a:lstStyle>
                      <a:defPPr>
                        <a:defRPr lang="es-ES"/>
                      </a:defPPr>
                    </a:lstStyle>
                    <a:p>
                      <a:pPr algn="ctr" rtl="0"/>
                      <a:r>
                        <a:rPr lang="es-ES" b="0" dirty="0">
                          <a:solidFill>
                            <a:schemeClr val="accent6"/>
                          </a:solidFill>
                        </a:rPr>
                        <a:t>0</a:t>
                      </a:r>
                      <a:endParaRPr lang="es-ES" b="0" i="0" dirty="0">
                        <a:solidFill>
                          <a:schemeClr val="accent6"/>
                        </a:solidFill>
                        <a:latin typeface="Posterama" panose="020B0504020200020000" pitchFamily="34" charset="0"/>
                        <a:cs typeface="Posterama" panose="020B0504020200020000" pitchFamily="34" charset="0"/>
                      </a:endParaRPr>
                    </a:p>
                  </a:txBody>
                  <a:tcPr anchor="ctr"/>
                </a:tc>
                <a:extLst>
                  <a:ext uri="{0D108BD9-81ED-4DB2-BD59-A6C34878D82A}">
                    <a16:rowId xmlns:a16="http://schemas.microsoft.com/office/drawing/2014/main" val="3315783827"/>
                  </a:ext>
                </a:extLst>
              </a:tr>
              <a:tr h="432000">
                <a:tc>
                  <a:txBody>
                    <a:bodyPr/>
                    <a:lstStyle>
                      <a:defPPr>
                        <a:defRPr lang="es-ES"/>
                      </a:defPPr>
                    </a:lstStyle>
                    <a:p>
                      <a:pPr algn="ctr" rtl="0"/>
                      <a:r>
                        <a:rPr lang="es-ES" b="0" dirty="0">
                          <a:solidFill>
                            <a:schemeClr val="accent6"/>
                          </a:solidFill>
                        </a:rPr>
                        <a:t>MinTemp</a:t>
                      </a:r>
                      <a:endParaRPr lang="es-ES" b="0" i="0" dirty="0">
                        <a:solidFill>
                          <a:schemeClr val="accent6"/>
                        </a:solidFill>
                        <a:latin typeface="+mn-lt"/>
                        <a:cs typeface="Posterama" panose="020B0504020200020000" pitchFamily="34" charset="0"/>
                      </a:endParaRPr>
                    </a:p>
                  </a:txBody>
                  <a:tcPr anchor="ctr"/>
                </a:tc>
                <a:tc>
                  <a:txBody>
                    <a:bodyPr/>
                    <a:lstStyle>
                      <a:defPPr>
                        <a:defRPr lang="es-ES"/>
                      </a:defPPr>
                    </a:lstStyle>
                    <a:p>
                      <a:pPr algn="ctr" rtl="0"/>
                      <a:r>
                        <a:rPr lang="es-ES" b="0" dirty="0">
                          <a:solidFill>
                            <a:schemeClr val="accent6"/>
                          </a:solidFill>
                        </a:rPr>
                        <a:t>0.45</a:t>
                      </a:r>
                      <a:endParaRPr lang="es-ES" b="0" i="0" dirty="0">
                        <a:solidFill>
                          <a:schemeClr val="accent6"/>
                        </a:solidFill>
                        <a:latin typeface="Posterama" panose="020B0504020200020000" pitchFamily="34" charset="0"/>
                        <a:cs typeface="Posterama" panose="020B0504020200020000" pitchFamily="34" charset="0"/>
                      </a:endParaRPr>
                    </a:p>
                  </a:txBody>
                  <a:tcPr anchor="ctr"/>
                </a:tc>
                <a:tc>
                  <a:txBody>
                    <a:bodyPr/>
                    <a:lstStyle>
                      <a:defPPr>
                        <a:defRPr lang="es-ES"/>
                      </a:defPPr>
                    </a:lstStyle>
                    <a:p>
                      <a:pPr algn="ctr" rtl="0"/>
                      <a:r>
                        <a:rPr lang="es-ES" b="0" i="0" dirty="0">
                          <a:solidFill>
                            <a:schemeClr val="accent6"/>
                          </a:solidFill>
                          <a:latin typeface="Posterama" panose="020B0504020200020000" pitchFamily="34" charset="0"/>
                          <a:cs typeface="Posterama" panose="020B0504020200020000" pitchFamily="34" charset="0"/>
                        </a:rPr>
                        <a:t>637</a:t>
                      </a:r>
                    </a:p>
                  </a:txBody>
                  <a:tcPr anchor="ctr"/>
                </a:tc>
                <a:extLst>
                  <a:ext uri="{0D108BD9-81ED-4DB2-BD59-A6C34878D82A}">
                    <a16:rowId xmlns:a16="http://schemas.microsoft.com/office/drawing/2014/main" val="707436735"/>
                  </a:ext>
                </a:extLst>
              </a:tr>
              <a:tr h="432000">
                <a:tc>
                  <a:txBody>
                    <a:bodyPr/>
                    <a:lstStyle>
                      <a:defPPr>
                        <a:defRPr lang="es-ES"/>
                      </a:defPPr>
                    </a:lstStyle>
                    <a:p>
                      <a:pPr algn="ctr" rtl="0"/>
                      <a:r>
                        <a:rPr lang="es-ES" b="0" dirty="0" err="1">
                          <a:solidFill>
                            <a:schemeClr val="accent6"/>
                          </a:solidFill>
                        </a:rPr>
                        <a:t>Evaporation</a:t>
                      </a:r>
                      <a:endParaRPr lang="es-ES" b="0" i="0" dirty="0">
                        <a:solidFill>
                          <a:schemeClr val="accent6"/>
                        </a:solidFill>
                        <a:latin typeface="+mn-lt"/>
                        <a:cs typeface="Posterama" panose="020B0504020200020000" pitchFamily="34" charset="0"/>
                      </a:endParaRPr>
                    </a:p>
                  </a:txBody>
                  <a:tcPr anchor="ctr"/>
                </a:tc>
                <a:tc>
                  <a:txBody>
                    <a:bodyPr/>
                    <a:lstStyle>
                      <a:defPPr>
                        <a:defRPr lang="es-ES"/>
                      </a:defPPr>
                    </a:lstStyle>
                    <a:p>
                      <a:pPr algn="ctr" rtl="0"/>
                      <a:r>
                        <a:rPr lang="es-ES" b="0" dirty="0">
                          <a:solidFill>
                            <a:schemeClr val="accent6"/>
                          </a:solidFill>
                        </a:rPr>
                        <a:t>42.79</a:t>
                      </a:r>
                      <a:endParaRPr lang="es-ES" b="0" i="0" dirty="0">
                        <a:solidFill>
                          <a:schemeClr val="accent6"/>
                        </a:solidFill>
                        <a:latin typeface="Posterama" panose="020B0504020200020000" pitchFamily="34" charset="0"/>
                        <a:cs typeface="Posterama" panose="020B0504020200020000" pitchFamily="34" charset="0"/>
                      </a:endParaRPr>
                    </a:p>
                  </a:txBody>
                  <a:tcPr anchor="ctr"/>
                </a:tc>
                <a:tc>
                  <a:txBody>
                    <a:bodyPr/>
                    <a:lstStyle>
                      <a:defPPr>
                        <a:defRPr lang="es-ES"/>
                      </a:defPPr>
                    </a:lstStyle>
                    <a:p>
                      <a:pPr algn="ctr" rtl="0"/>
                      <a:r>
                        <a:rPr lang="es-ES" b="0" i="0" dirty="0">
                          <a:solidFill>
                            <a:schemeClr val="accent6"/>
                          </a:solidFill>
                          <a:latin typeface="Posterama" panose="020B0504020200020000" pitchFamily="34" charset="0"/>
                          <a:cs typeface="Posterama" panose="020B0504020200020000" pitchFamily="34" charset="0"/>
                        </a:rPr>
                        <a:t>60843</a:t>
                      </a:r>
                    </a:p>
                  </a:txBody>
                  <a:tcPr anchor="ctr"/>
                </a:tc>
                <a:extLst>
                  <a:ext uri="{0D108BD9-81ED-4DB2-BD59-A6C34878D82A}">
                    <a16:rowId xmlns:a16="http://schemas.microsoft.com/office/drawing/2014/main" val="2008827937"/>
                  </a:ext>
                </a:extLst>
              </a:tr>
              <a:tr h="432000">
                <a:tc>
                  <a:txBody>
                    <a:bodyPr/>
                    <a:lstStyle/>
                    <a:p>
                      <a:pPr algn="ctr" rtl="0"/>
                      <a:r>
                        <a:rPr lang="es-ES" b="0" i="0" dirty="0">
                          <a:solidFill>
                            <a:schemeClr val="accent6"/>
                          </a:solidFill>
                          <a:latin typeface="+mn-lt"/>
                          <a:cs typeface="Posterama" panose="020B0504020200020000" pitchFamily="34" charset="0"/>
                        </a:rPr>
                        <a:t>RainToday</a:t>
                      </a:r>
                    </a:p>
                  </a:txBody>
                  <a:tcPr anchor="ctr"/>
                </a:tc>
                <a:tc>
                  <a:txBody>
                    <a:bodyPr/>
                    <a:lstStyle/>
                    <a:p>
                      <a:pPr algn="ctr" rtl="0"/>
                      <a:r>
                        <a:rPr lang="es-ES" b="0" i="0" dirty="0">
                          <a:solidFill>
                            <a:schemeClr val="accent6"/>
                          </a:solidFill>
                          <a:latin typeface="Posterama" panose="020B0504020200020000" pitchFamily="34" charset="0"/>
                          <a:cs typeface="Posterama" panose="020B0504020200020000" pitchFamily="34" charset="0"/>
                        </a:rPr>
                        <a:t>0.99</a:t>
                      </a:r>
                    </a:p>
                  </a:txBody>
                  <a:tcPr anchor="ctr"/>
                </a:tc>
                <a:tc>
                  <a:txBody>
                    <a:bodyPr/>
                    <a:lstStyle/>
                    <a:p>
                      <a:pPr algn="ctr" rtl="0"/>
                      <a:r>
                        <a:rPr lang="es-ES" b="0" i="0" dirty="0">
                          <a:solidFill>
                            <a:schemeClr val="accent6"/>
                          </a:solidFill>
                          <a:latin typeface="Posterama" panose="020B0504020200020000" pitchFamily="34" charset="0"/>
                          <a:cs typeface="Posterama" panose="020B0504020200020000" pitchFamily="34" charset="0"/>
                        </a:rPr>
                        <a:t>1406</a:t>
                      </a:r>
                    </a:p>
                  </a:txBody>
                  <a:tcPr anchor="ctr"/>
                </a:tc>
                <a:extLst>
                  <a:ext uri="{0D108BD9-81ED-4DB2-BD59-A6C34878D82A}">
                    <a16:rowId xmlns:a16="http://schemas.microsoft.com/office/drawing/2014/main" val="30763078"/>
                  </a:ext>
                </a:extLst>
              </a:tr>
              <a:tr h="432000">
                <a:tc>
                  <a:txBody>
                    <a:bodyPr/>
                    <a:lstStyle/>
                    <a:p>
                      <a:pPr algn="ctr" rtl="0"/>
                      <a:r>
                        <a:rPr lang="es-ES" b="0" i="0" dirty="0">
                          <a:solidFill>
                            <a:schemeClr val="accent6"/>
                          </a:solidFill>
                          <a:latin typeface="+mn-lt"/>
                          <a:cs typeface="Posterama" panose="020B0504020200020000" pitchFamily="34" charset="0"/>
                        </a:rPr>
                        <a:t>WindSpeed9am</a:t>
                      </a:r>
                    </a:p>
                  </a:txBody>
                  <a:tcPr anchor="ctr"/>
                </a:tc>
                <a:tc>
                  <a:txBody>
                    <a:bodyPr/>
                    <a:lstStyle/>
                    <a:p>
                      <a:pPr algn="ctr" rtl="0"/>
                      <a:r>
                        <a:rPr lang="es-ES" b="0" i="0" dirty="0">
                          <a:solidFill>
                            <a:schemeClr val="accent6"/>
                          </a:solidFill>
                          <a:latin typeface="Posterama" panose="020B0504020200020000" pitchFamily="34" charset="0"/>
                          <a:cs typeface="Posterama" panose="020B0504020200020000" pitchFamily="34" charset="0"/>
                        </a:rPr>
                        <a:t>0.95</a:t>
                      </a:r>
                    </a:p>
                  </a:txBody>
                  <a:tcPr anchor="ctr"/>
                </a:tc>
                <a:tc>
                  <a:txBody>
                    <a:bodyPr/>
                    <a:lstStyle/>
                    <a:p>
                      <a:pPr algn="ctr" rtl="0"/>
                      <a:r>
                        <a:rPr lang="es-ES" b="0" i="0" dirty="0">
                          <a:solidFill>
                            <a:schemeClr val="accent6"/>
                          </a:solidFill>
                          <a:latin typeface="Posterama" panose="020B0504020200020000" pitchFamily="34" charset="0"/>
                          <a:cs typeface="Posterama" panose="020B0504020200020000" pitchFamily="34" charset="0"/>
                        </a:rPr>
                        <a:t>1348</a:t>
                      </a:r>
                    </a:p>
                  </a:txBody>
                  <a:tcPr anchor="ctr"/>
                </a:tc>
                <a:extLst>
                  <a:ext uri="{0D108BD9-81ED-4DB2-BD59-A6C34878D82A}">
                    <a16:rowId xmlns:a16="http://schemas.microsoft.com/office/drawing/2014/main" val="1945519358"/>
                  </a:ext>
                </a:extLst>
              </a:tr>
              <a:tr h="432000">
                <a:tc>
                  <a:txBody>
                    <a:bodyPr/>
                    <a:lstStyle/>
                    <a:p>
                      <a:pPr algn="ctr" rtl="0"/>
                      <a:r>
                        <a:rPr lang="es-ES" b="0" i="0" dirty="0">
                          <a:solidFill>
                            <a:schemeClr val="accent6"/>
                          </a:solidFill>
                          <a:latin typeface="+mn-lt"/>
                          <a:cs typeface="Posterama" panose="020B0504020200020000" pitchFamily="34" charset="0"/>
                        </a:rPr>
                        <a:t>WindGustSpeed</a:t>
                      </a:r>
                    </a:p>
                  </a:txBody>
                  <a:tcPr anchor="ctr"/>
                </a:tc>
                <a:tc>
                  <a:txBody>
                    <a:bodyPr/>
                    <a:lstStyle/>
                    <a:p>
                      <a:pPr algn="ctr" rtl="0"/>
                      <a:r>
                        <a:rPr lang="es-ES" b="0" i="0" dirty="0">
                          <a:solidFill>
                            <a:schemeClr val="accent6"/>
                          </a:solidFill>
                          <a:latin typeface="Posterama" panose="020B0504020200020000" pitchFamily="34" charset="0"/>
                          <a:cs typeface="Posterama" panose="020B0504020200020000" pitchFamily="34" charset="0"/>
                        </a:rPr>
                        <a:t>6.52</a:t>
                      </a:r>
                    </a:p>
                  </a:txBody>
                  <a:tcPr anchor="ctr"/>
                </a:tc>
                <a:tc>
                  <a:txBody>
                    <a:bodyPr/>
                    <a:lstStyle/>
                    <a:p>
                      <a:pPr algn="ctr" rtl="0"/>
                      <a:r>
                        <a:rPr lang="es-ES" b="0" i="0" dirty="0">
                          <a:solidFill>
                            <a:schemeClr val="accent6"/>
                          </a:solidFill>
                          <a:latin typeface="Posterama" panose="020B0504020200020000" pitchFamily="34" charset="0"/>
                          <a:cs typeface="Posterama" panose="020B0504020200020000" pitchFamily="34" charset="0"/>
                        </a:rPr>
                        <a:t>9270</a:t>
                      </a:r>
                    </a:p>
                  </a:txBody>
                  <a:tcPr anchor="ctr"/>
                </a:tc>
                <a:extLst>
                  <a:ext uri="{0D108BD9-81ED-4DB2-BD59-A6C34878D82A}">
                    <a16:rowId xmlns:a16="http://schemas.microsoft.com/office/drawing/2014/main" val="1689473834"/>
                  </a:ext>
                </a:extLst>
              </a:tr>
              <a:tr h="432000">
                <a:tc>
                  <a:txBody>
                    <a:bodyPr/>
                    <a:lstStyle/>
                    <a:p>
                      <a:pPr algn="ctr" rtl="0"/>
                      <a:r>
                        <a:rPr lang="es-ES" b="0" i="0" dirty="0" err="1">
                          <a:solidFill>
                            <a:schemeClr val="accent6"/>
                          </a:solidFill>
                          <a:latin typeface="+mn-lt"/>
                          <a:cs typeface="Posterama" panose="020B0504020200020000" pitchFamily="34" charset="0"/>
                        </a:rPr>
                        <a:t>Sunshine</a:t>
                      </a:r>
                      <a:endParaRPr lang="es-ES" b="0" i="0" dirty="0">
                        <a:solidFill>
                          <a:schemeClr val="accent6"/>
                        </a:solidFill>
                        <a:latin typeface="+mn-lt"/>
                        <a:cs typeface="Posterama" panose="020B0504020200020000" pitchFamily="34" charset="0"/>
                      </a:endParaRPr>
                    </a:p>
                  </a:txBody>
                  <a:tcPr anchor="ctr"/>
                </a:tc>
                <a:tc>
                  <a:txBody>
                    <a:bodyPr/>
                    <a:lstStyle/>
                    <a:p>
                      <a:pPr algn="ctr" rtl="0"/>
                      <a:r>
                        <a:rPr lang="es-ES" b="0" i="0" dirty="0">
                          <a:solidFill>
                            <a:schemeClr val="accent6"/>
                          </a:solidFill>
                          <a:latin typeface="Posterama" panose="020B0504020200020000" pitchFamily="34" charset="0"/>
                          <a:cs typeface="Posterama" panose="020B0504020200020000" pitchFamily="34" charset="0"/>
                        </a:rPr>
                        <a:t>47.69</a:t>
                      </a:r>
                    </a:p>
                  </a:txBody>
                  <a:tcPr anchor="ctr"/>
                </a:tc>
                <a:tc>
                  <a:txBody>
                    <a:bodyPr/>
                    <a:lstStyle/>
                    <a:p>
                      <a:pPr algn="ctr" rtl="0"/>
                      <a:r>
                        <a:rPr lang="es-ES" b="0" i="0" dirty="0">
                          <a:solidFill>
                            <a:schemeClr val="accent6"/>
                          </a:solidFill>
                          <a:latin typeface="Posterama" panose="020B0504020200020000" pitchFamily="34" charset="0"/>
                          <a:cs typeface="Posterama" panose="020B0504020200020000" pitchFamily="34" charset="0"/>
                        </a:rPr>
                        <a:t>67816</a:t>
                      </a:r>
                    </a:p>
                  </a:txBody>
                  <a:tcPr anchor="ctr"/>
                </a:tc>
                <a:extLst>
                  <a:ext uri="{0D108BD9-81ED-4DB2-BD59-A6C34878D82A}">
                    <a16:rowId xmlns:a16="http://schemas.microsoft.com/office/drawing/2014/main" val="2404533116"/>
                  </a:ext>
                </a:extLst>
              </a:tr>
            </a:tbl>
          </a:graphicData>
        </a:graphic>
      </p:graphicFrame>
      <p:sp>
        <p:nvSpPr>
          <p:cNvPr id="5" name="Marcador de pie de página 4">
            <a:extLst>
              <a:ext uri="{FF2B5EF4-FFF2-40B4-BE49-F238E27FC236}">
                <a16:creationId xmlns:a16="http://schemas.microsoft.com/office/drawing/2014/main" id="{6D18E7F7-120D-E343-B41C-E8DF89FC0F49}"/>
              </a:ext>
            </a:extLst>
          </p:cNvPr>
          <p:cNvSpPr>
            <a:spLocks noGrp="1"/>
          </p:cNvSpPr>
          <p:nvPr>
            <p:ph type="ftr" sz="quarter" idx="28"/>
          </p:nvPr>
        </p:nvSpPr>
        <p:spPr/>
        <p:txBody>
          <a:bodyPr rtlCol="0"/>
          <a:lstStyle>
            <a:defPPr>
              <a:defRPr lang="es-ES"/>
            </a:defPPr>
          </a:lstStyle>
          <a:p>
            <a:pPr rtl="0"/>
            <a:r>
              <a:rPr lang="es-ES" dirty="0"/>
              <a:t>Clima</a:t>
            </a:r>
          </a:p>
        </p:txBody>
      </p:sp>
      <p:sp>
        <p:nvSpPr>
          <p:cNvPr id="7" name="Marcador de número de diapositiva 6">
            <a:extLst>
              <a:ext uri="{FF2B5EF4-FFF2-40B4-BE49-F238E27FC236}">
                <a16:creationId xmlns:a16="http://schemas.microsoft.com/office/drawing/2014/main" id="{8EA25C86-7BE3-4BC6-C0B8-7F7D7C3EC286}"/>
              </a:ext>
            </a:extLst>
          </p:cNvPr>
          <p:cNvSpPr>
            <a:spLocks noGrp="1"/>
          </p:cNvSpPr>
          <p:nvPr>
            <p:ph type="sldNum" sz="quarter" idx="29"/>
          </p:nvPr>
        </p:nvSpPr>
        <p:spPr/>
        <p:txBody>
          <a:bodyPr rtlCol="0"/>
          <a:lstStyle>
            <a:defPPr>
              <a:defRPr lang="es-ES"/>
            </a:defPPr>
          </a:lstStyle>
          <a:p>
            <a:pPr rtl="0"/>
            <a:fld id="{47FEACEE-25B4-4A2D-B147-27296E36371D}" type="slidenum">
              <a:rPr lang="es-ES" altLang="zh-CN" smtClean="0"/>
              <a:pPr rtl="0"/>
              <a:t>10</a:t>
            </a:fld>
            <a:endParaRPr lang="es-ES" altLang="zh-CN" dirty="0"/>
          </a:p>
        </p:txBody>
      </p:sp>
      <p:sp>
        <p:nvSpPr>
          <p:cNvPr id="2" name="CuadroTexto 1">
            <a:extLst>
              <a:ext uri="{FF2B5EF4-FFF2-40B4-BE49-F238E27FC236}">
                <a16:creationId xmlns:a16="http://schemas.microsoft.com/office/drawing/2014/main" id="{47AF2157-C475-0AD9-E075-E7AE1546BA84}"/>
              </a:ext>
            </a:extLst>
          </p:cNvPr>
          <p:cNvSpPr txBox="1"/>
          <p:nvPr/>
        </p:nvSpPr>
        <p:spPr>
          <a:xfrm>
            <a:off x="7142672" y="1630392"/>
            <a:ext cx="3209026" cy="2915729"/>
          </a:xfrm>
          <a:prstGeom prst="rect">
            <a:avLst/>
          </a:prstGeom>
        </p:spPr>
        <p:txBody>
          <a:bodyPr wrap="square" rtlCol="0">
            <a:spAutoFit/>
          </a:bodyPr>
          <a:lstStyle/>
          <a:p>
            <a:pPr marL="0" indent="0" algn="ctr">
              <a:lnSpc>
                <a:spcPct val="100000"/>
              </a:lnSpc>
              <a:spcBef>
                <a:spcPts val="0"/>
              </a:spcBef>
              <a:buFontTx/>
              <a:buNone/>
            </a:pPr>
            <a:endParaRPr lang="es-CL" sz="1800" dirty="0">
              <a:solidFill>
                <a:prstClr val="white"/>
              </a:solidFill>
              <a:latin typeface="Posterama" panose="020B0504020200020000" pitchFamily="34" charset="0"/>
              <a:ea typeface="微软雅黑"/>
              <a:cs typeface="Posterama" panose="020B0504020200020000" pitchFamily="34" charset="0"/>
            </a:endParaRPr>
          </a:p>
        </p:txBody>
      </p:sp>
      <p:sp>
        <p:nvSpPr>
          <p:cNvPr id="4" name="Marcador de texto 19">
            <a:extLst>
              <a:ext uri="{FF2B5EF4-FFF2-40B4-BE49-F238E27FC236}">
                <a16:creationId xmlns:a16="http://schemas.microsoft.com/office/drawing/2014/main" id="{570C914B-EB84-475E-9113-EFB1792A9EAC}"/>
              </a:ext>
            </a:extLst>
          </p:cNvPr>
          <p:cNvSpPr txBox="1">
            <a:spLocks/>
          </p:cNvSpPr>
          <p:nvPr/>
        </p:nvSpPr>
        <p:spPr>
          <a:xfrm>
            <a:off x="6823410" y="2166700"/>
            <a:ext cx="4260180" cy="1843112"/>
          </a:xfrm>
          <a:prstGeom prst="rect">
            <a:avLst/>
          </a:prstGeom>
        </p:spPr>
        <p:txBody>
          <a:bodyPr vert="horz" lIns="91440" tIns="45720" rIns="91440" bIns="45720" rtlCol="0" anchor="ctr">
            <a:noAutofit/>
          </a:bodyPr>
          <a:lstStyle>
            <a:defPPr rtl="0">
              <a:defRPr lang="es-ES"/>
            </a:defPPr>
            <a:lvl1pPr marL="0" algn="l" defTabSz="914400" rtl="0" eaLnBrk="1" latinLnBrk="0" hangingPunct="1">
              <a:defRPr lang="es-ES" sz="1200" kern="1200">
                <a:solidFill>
                  <a:schemeClr val="accent6"/>
                </a:solidFill>
                <a:latin typeface="+mn-lt"/>
                <a:ea typeface="+mn-ea"/>
                <a:cs typeface="+mn-cs"/>
              </a:defRPr>
            </a:lvl1pPr>
            <a:lvl2pPr marL="457200" algn="l" defTabSz="914400" rtl="0" eaLnBrk="1" latinLnBrk="0" hangingPunct="1">
              <a:defRPr lang="es-ES" sz="1800" kern="1200">
                <a:solidFill>
                  <a:schemeClr val="tx1"/>
                </a:solidFill>
                <a:latin typeface="+mn-lt"/>
                <a:ea typeface="+mn-ea"/>
                <a:cs typeface="+mn-cs"/>
              </a:defRPr>
            </a:lvl2pPr>
            <a:lvl3pPr marL="914400" algn="l" defTabSz="914400" rtl="0" eaLnBrk="1" latinLnBrk="0" hangingPunct="1">
              <a:defRPr lang="es-ES" sz="1800" kern="1200">
                <a:solidFill>
                  <a:schemeClr val="tx1"/>
                </a:solidFill>
                <a:latin typeface="+mn-lt"/>
                <a:ea typeface="+mn-ea"/>
                <a:cs typeface="+mn-cs"/>
              </a:defRPr>
            </a:lvl3pPr>
            <a:lvl4pPr marL="1371600" algn="l" defTabSz="914400" rtl="0" eaLnBrk="1" latinLnBrk="0" hangingPunct="1">
              <a:defRPr lang="es-ES" sz="1800" kern="1200">
                <a:solidFill>
                  <a:schemeClr val="tx1"/>
                </a:solidFill>
                <a:latin typeface="+mn-lt"/>
                <a:ea typeface="+mn-ea"/>
                <a:cs typeface="+mn-cs"/>
              </a:defRPr>
            </a:lvl4pPr>
            <a:lvl5pPr marL="1828800" algn="l" defTabSz="914400" rtl="0" eaLnBrk="1" latinLnBrk="0" hangingPunct="1">
              <a:defRPr lang="es-ES" sz="1800" kern="1200">
                <a:solidFill>
                  <a:schemeClr val="tx1"/>
                </a:solidFill>
                <a:latin typeface="+mn-lt"/>
                <a:ea typeface="+mn-ea"/>
                <a:cs typeface="+mn-cs"/>
              </a:defRPr>
            </a:lvl5pPr>
            <a:lvl6pPr marL="2286000" algn="l" defTabSz="914400" rtl="0" eaLnBrk="1" latinLnBrk="0" hangingPunct="1">
              <a:defRPr lang="es-ES" sz="1800" kern="1200">
                <a:solidFill>
                  <a:schemeClr val="tx1"/>
                </a:solidFill>
                <a:latin typeface="+mn-lt"/>
                <a:ea typeface="+mn-ea"/>
                <a:cs typeface="+mn-cs"/>
              </a:defRPr>
            </a:lvl6pPr>
            <a:lvl7pPr marL="2743200" algn="l" defTabSz="914400" rtl="0" eaLnBrk="1" latinLnBrk="0" hangingPunct="1">
              <a:defRPr lang="es-ES" sz="1800" kern="1200">
                <a:solidFill>
                  <a:schemeClr val="tx1"/>
                </a:solidFill>
                <a:latin typeface="+mn-lt"/>
                <a:ea typeface="+mn-ea"/>
                <a:cs typeface="+mn-cs"/>
              </a:defRPr>
            </a:lvl7pPr>
            <a:lvl8pPr marL="3200400" algn="l" defTabSz="914400" rtl="0" eaLnBrk="1" latinLnBrk="0" hangingPunct="1">
              <a:defRPr lang="es-ES" sz="1800" kern="1200">
                <a:solidFill>
                  <a:schemeClr val="tx1"/>
                </a:solidFill>
                <a:latin typeface="+mn-lt"/>
                <a:ea typeface="+mn-ea"/>
                <a:cs typeface="+mn-cs"/>
              </a:defRPr>
            </a:lvl8pPr>
            <a:lvl9pPr marL="3657600" algn="l" defTabSz="914400" rtl="0" eaLnBrk="1" latinLnBrk="0" hangingPunct="1">
              <a:defRPr lang="es-ES" sz="1800" kern="1200">
                <a:solidFill>
                  <a:schemeClr val="tx1"/>
                </a:solidFill>
                <a:latin typeface="+mn-lt"/>
                <a:ea typeface="+mn-ea"/>
                <a:cs typeface="+mn-cs"/>
              </a:defRPr>
            </a:lvl9pPr>
          </a:lstStyle>
          <a:p>
            <a:r>
              <a:rPr lang="es-MX" dirty="0"/>
              <a:t>Es útil para determinar si hay variables que contengan una gran cantidad de valores nulos, si hay variables con un alto porcentaje de valores nulos, es recomendable excluir esas variables y no tomarlas en consideración.</a:t>
            </a:r>
          </a:p>
        </p:txBody>
      </p:sp>
    </p:spTree>
    <p:extLst>
      <p:ext uri="{BB962C8B-B14F-4D97-AF65-F5344CB8AC3E}">
        <p14:creationId xmlns:p14="http://schemas.microsoft.com/office/powerpoint/2010/main" val="12460212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ítulo 37">
            <a:extLst>
              <a:ext uri="{FF2B5EF4-FFF2-40B4-BE49-F238E27FC236}">
                <a16:creationId xmlns:a16="http://schemas.microsoft.com/office/drawing/2014/main" id="{478CB64C-71AF-6B72-8069-000DD250502E}"/>
              </a:ext>
            </a:extLst>
          </p:cNvPr>
          <p:cNvSpPr>
            <a:spLocks noGrp="1"/>
          </p:cNvSpPr>
          <p:nvPr>
            <p:ph type="title"/>
          </p:nvPr>
        </p:nvSpPr>
        <p:spPr/>
        <p:txBody>
          <a:bodyPr rtlCol="0"/>
          <a:lstStyle>
            <a:defPPr>
              <a:defRPr lang="es-ES"/>
            </a:defPPr>
          </a:lstStyle>
          <a:p>
            <a:pPr rtl="0"/>
            <a:r>
              <a:rPr lang="es-ES" dirty="0"/>
              <a:t>Transformación de datos </a:t>
            </a:r>
          </a:p>
        </p:txBody>
      </p:sp>
      <p:sp>
        <p:nvSpPr>
          <p:cNvPr id="40" name="Marcador de texto 39">
            <a:extLst>
              <a:ext uri="{FF2B5EF4-FFF2-40B4-BE49-F238E27FC236}">
                <a16:creationId xmlns:a16="http://schemas.microsoft.com/office/drawing/2014/main" id="{FA2F9A05-8E79-46FF-1ABA-927EF2D69BC5}"/>
              </a:ext>
            </a:extLst>
          </p:cNvPr>
          <p:cNvSpPr>
            <a:spLocks noGrp="1"/>
          </p:cNvSpPr>
          <p:nvPr>
            <p:ph type="body" sz="quarter" idx="27"/>
          </p:nvPr>
        </p:nvSpPr>
        <p:spPr/>
        <p:txBody>
          <a:bodyPr rtlCol="0"/>
          <a:lstStyle>
            <a:defPPr>
              <a:defRPr lang="es-ES"/>
            </a:defPPr>
          </a:lstStyle>
          <a:p>
            <a:pPr rtl="0"/>
            <a:r>
              <a:rPr lang="es-ES" dirty="0"/>
              <a:t>RainToday</a:t>
            </a:r>
          </a:p>
        </p:txBody>
      </p:sp>
      <p:sp>
        <p:nvSpPr>
          <p:cNvPr id="50" name="Marcador de texto 49">
            <a:extLst>
              <a:ext uri="{FF2B5EF4-FFF2-40B4-BE49-F238E27FC236}">
                <a16:creationId xmlns:a16="http://schemas.microsoft.com/office/drawing/2014/main" id="{0532F467-8DBE-D445-0CF7-D5D242DAD663}"/>
              </a:ext>
            </a:extLst>
          </p:cNvPr>
          <p:cNvSpPr>
            <a:spLocks noGrp="1"/>
          </p:cNvSpPr>
          <p:nvPr>
            <p:ph type="body" sz="quarter" idx="32"/>
          </p:nvPr>
        </p:nvSpPr>
        <p:spPr>
          <a:xfrm>
            <a:off x="838200" y="2929823"/>
            <a:ext cx="1865376" cy="3280896"/>
          </a:xfrm>
        </p:spPr>
        <p:txBody>
          <a:bodyPr rtlCol="0"/>
          <a:lstStyle>
            <a:defPPr>
              <a:defRPr lang="es-ES"/>
            </a:defPPr>
          </a:lstStyle>
          <a:p>
            <a:pPr lvl="0" rtl="0"/>
            <a:r>
              <a:rPr lang="es-MX" dirty="0"/>
              <a:t>Decidimos remplazar los valores nulos de RainToday con la moda ya que al ser una variable categórica es una forma común de tratar valores nulos</a:t>
            </a:r>
            <a:endParaRPr lang="es-ES" dirty="0"/>
          </a:p>
        </p:txBody>
      </p:sp>
      <p:sp>
        <p:nvSpPr>
          <p:cNvPr id="42" name="Marcador de texto 41">
            <a:extLst>
              <a:ext uri="{FF2B5EF4-FFF2-40B4-BE49-F238E27FC236}">
                <a16:creationId xmlns:a16="http://schemas.microsoft.com/office/drawing/2014/main" id="{48BF8F22-E288-84B0-03E9-82D678051D45}"/>
              </a:ext>
            </a:extLst>
          </p:cNvPr>
          <p:cNvSpPr>
            <a:spLocks noGrp="1"/>
          </p:cNvSpPr>
          <p:nvPr>
            <p:ph type="body" sz="quarter" idx="46"/>
          </p:nvPr>
        </p:nvSpPr>
        <p:spPr/>
        <p:txBody>
          <a:bodyPr rtlCol="0"/>
          <a:lstStyle>
            <a:defPPr>
              <a:defRPr lang="es-ES"/>
            </a:defPPr>
          </a:lstStyle>
          <a:p>
            <a:pPr rtl="0"/>
            <a:r>
              <a:rPr lang="es-ES" dirty="0"/>
              <a:t>Location Raintoday RainTomorrow</a:t>
            </a:r>
          </a:p>
        </p:txBody>
      </p:sp>
      <p:sp>
        <p:nvSpPr>
          <p:cNvPr id="52" name="Marcador de texto 51">
            <a:extLst>
              <a:ext uri="{FF2B5EF4-FFF2-40B4-BE49-F238E27FC236}">
                <a16:creationId xmlns:a16="http://schemas.microsoft.com/office/drawing/2014/main" id="{BACB9342-C47E-6729-46BE-F10DBB78182A}"/>
              </a:ext>
            </a:extLst>
          </p:cNvPr>
          <p:cNvSpPr>
            <a:spLocks noGrp="1"/>
          </p:cNvSpPr>
          <p:nvPr>
            <p:ph type="body" sz="quarter" idx="50"/>
          </p:nvPr>
        </p:nvSpPr>
        <p:spPr>
          <a:xfrm>
            <a:off x="3000303" y="2929823"/>
            <a:ext cx="1867186" cy="3280896"/>
          </a:xfrm>
        </p:spPr>
        <p:txBody>
          <a:bodyPr rtlCol="0"/>
          <a:lstStyle>
            <a:defPPr>
              <a:defRPr lang="es-ES"/>
            </a:defPPr>
          </a:lstStyle>
          <a:p>
            <a:pPr rtl="0"/>
            <a:r>
              <a:rPr lang="es-MX" dirty="0"/>
              <a:t>Se utilizo labelEncoder solamente para simplificar la variable categórica y tener una representación </a:t>
            </a:r>
            <a:r>
              <a:rPr lang="es-MX" dirty="0" err="1"/>
              <a:t>numerica</a:t>
            </a:r>
            <a:r>
              <a:rPr lang="es-MX" dirty="0"/>
              <a:t> de la misma</a:t>
            </a:r>
            <a:endParaRPr lang="es-ES" dirty="0"/>
          </a:p>
        </p:txBody>
      </p:sp>
      <p:sp>
        <p:nvSpPr>
          <p:cNvPr id="44" name="Marcador de texto 43">
            <a:extLst>
              <a:ext uri="{FF2B5EF4-FFF2-40B4-BE49-F238E27FC236}">
                <a16:creationId xmlns:a16="http://schemas.microsoft.com/office/drawing/2014/main" id="{D0C47E92-8875-E555-5480-8A9BAEE853A7}"/>
              </a:ext>
            </a:extLst>
          </p:cNvPr>
          <p:cNvSpPr>
            <a:spLocks noGrp="1"/>
          </p:cNvSpPr>
          <p:nvPr>
            <p:ph type="body" sz="quarter" idx="47"/>
          </p:nvPr>
        </p:nvSpPr>
        <p:spPr/>
        <p:txBody>
          <a:bodyPr rtlCol="0"/>
          <a:lstStyle>
            <a:defPPr>
              <a:defRPr lang="es-ES"/>
            </a:defPPr>
          </a:lstStyle>
          <a:p>
            <a:pPr rtl="0"/>
            <a:r>
              <a:rPr lang="es-ES" dirty="0"/>
              <a:t>MinTemp</a:t>
            </a:r>
          </a:p>
          <a:p>
            <a:pPr rtl="0"/>
            <a:r>
              <a:rPr lang="es-ES" dirty="0"/>
              <a:t>MaxTem</a:t>
            </a:r>
          </a:p>
        </p:txBody>
      </p:sp>
      <p:sp>
        <p:nvSpPr>
          <p:cNvPr id="54" name="Marcador de texto 53">
            <a:extLst>
              <a:ext uri="{FF2B5EF4-FFF2-40B4-BE49-F238E27FC236}">
                <a16:creationId xmlns:a16="http://schemas.microsoft.com/office/drawing/2014/main" id="{DDCD388C-8374-D810-DCE5-554B7E05F55A}"/>
              </a:ext>
            </a:extLst>
          </p:cNvPr>
          <p:cNvSpPr>
            <a:spLocks noGrp="1"/>
          </p:cNvSpPr>
          <p:nvPr>
            <p:ph type="body" sz="quarter" idx="51"/>
          </p:nvPr>
        </p:nvSpPr>
        <p:spPr>
          <a:xfrm>
            <a:off x="5164216" y="2929823"/>
            <a:ext cx="1865376" cy="3288097"/>
          </a:xfrm>
        </p:spPr>
        <p:txBody>
          <a:bodyPr rtlCol="0"/>
          <a:lstStyle>
            <a:defPPr>
              <a:defRPr lang="es-ES"/>
            </a:defPPr>
          </a:lstStyle>
          <a:p>
            <a:pPr lvl="0" rtl="0"/>
            <a:r>
              <a:rPr lang="es-MX" dirty="0"/>
              <a:t>Aquí se calcula primero la media de las variables MinTemp y MaxTemp, para luego crear una copia del dataframe original y reemplazar los valores nulos por la media de las variables</a:t>
            </a:r>
            <a:endParaRPr lang="es-ES" dirty="0"/>
          </a:p>
        </p:txBody>
      </p:sp>
      <p:sp>
        <p:nvSpPr>
          <p:cNvPr id="46" name="Marcador de texto 45">
            <a:extLst>
              <a:ext uri="{FF2B5EF4-FFF2-40B4-BE49-F238E27FC236}">
                <a16:creationId xmlns:a16="http://schemas.microsoft.com/office/drawing/2014/main" id="{B87AFF1A-EF07-5FBF-C582-29AE302A47D5}"/>
              </a:ext>
            </a:extLst>
          </p:cNvPr>
          <p:cNvSpPr>
            <a:spLocks noGrp="1"/>
          </p:cNvSpPr>
          <p:nvPr>
            <p:ph type="body" sz="quarter" idx="48"/>
          </p:nvPr>
        </p:nvSpPr>
        <p:spPr/>
        <p:txBody>
          <a:bodyPr rtlCol="0"/>
          <a:lstStyle>
            <a:defPPr>
              <a:defRPr lang="es-ES"/>
            </a:defPPr>
          </a:lstStyle>
          <a:p>
            <a:pPr rtl="0"/>
            <a:r>
              <a:rPr lang="es-ES" dirty="0"/>
              <a:t>RainTomorrow</a:t>
            </a:r>
          </a:p>
        </p:txBody>
      </p:sp>
      <p:sp>
        <p:nvSpPr>
          <p:cNvPr id="56" name="Marcador de texto 55">
            <a:extLst>
              <a:ext uri="{FF2B5EF4-FFF2-40B4-BE49-F238E27FC236}">
                <a16:creationId xmlns:a16="http://schemas.microsoft.com/office/drawing/2014/main" id="{E62055F1-67DB-9D6D-ABE2-20C3B2514A43}"/>
              </a:ext>
            </a:extLst>
          </p:cNvPr>
          <p:cNvSpPr>
            <a:spLocks noGrp="1"/>
          </p:cNvSpPr>
          <p:nvPr>
            <p:ph type="body" sz="quarter" idx="52"/>
          </p:nvPr>
        </p:nvSpPr>
        <p:spPr>
          <a:xfrm>
            <a:off x="7326319" y="2929823"/>
            <a:ext cx="1865376" cy="3280896"/>
          </a:xfrm>
        </p:spPr>
        <p:txBody>
          <a:bodyPr rtlCol="0"/>
          <a:lstStyle>
            <a:defPPr>
              <a:defRPr lang="es-ES"/>
            </a:defPPr>
          </a:lstStyle>
          <a:p>
            <a:pPr lvl="0" rtl="0"/>
            <a:r>
              <a:rPr lang="es-MX" dirty="0"/>
              <a:t>Remplazamos los valores nulos con la moda ya que al ser una variable categórica es una forma común de tratar valores nulos, ya que la moda representa el valor más frecuente en la distribución de la variable </a:t>
            </a:r>
            <a:endParaRPr lang="es-ES" dirty="0"/>
          </a:p>
          <a:p>
            <a:pPr rtl="0"/>
            <a:endParaRPr lang="es-ES" dirty="0"/>
          </a:p>
        </p:txBody>
      </p:sp>
      <p:sp>
        <p:nvSpPr>
          <p:cNvPr id="48" name="Marcador de texto 47">
            <a:extLst>
              <a:ext uri="{FF2B5EF4-FFF2-40B4-BE49-F238E27FC236}">
                <a16:creationId xmlns:a16="http://schemas.microsoft.com/office/drawing/2014/main" id="{9303DF4A-6DF5-9082-4ABE-2B0D5433359A}"/>
              </a:ext>
            </a:extLst>
          </p:cNvPr>
          <p:cNvSpPr>
            <a:spLocks noGrp="1"/>
          </p:cNvSpPr>
          <p:nvPr>
            <p:ph type="body" sz="quarter" idx="49"/>
          </p:nvPr>
        </p:nvSpPr>
        <p:spPr/>
        <p:txBody>
          <a:bodyPr rtlCol="0"/>
          <a:lstStyle>
            <a:defPPr>
              <a:defRPr lang="es-ES"/>
            </a:defPPr>
          </a:lstStyle>
          <a:p>
            <a:pPr rtl="0"/>
            <a:r>
              <a:rPr lang="es-ES" sz="1600" dirty="0"/>
              <a:t>RainFall WindSpeed</a:t>
            </a:r>
          </a:p>
          <a:p>
            <a:pPr rtl="0"/>
            <a:r>
              <a:rPr lang="es-ES" sz="1600" dirty="0"/>
              <a:t>WindGustSpeed</a:t>
            </a:r>
          </a:p>
        </p:txBody>
      </p:sp>
      <p:sp>
        <p:nvSpPr>
          <p:cNvPr id="58" name="Marcador de texto 57">
            <a:extLst>
              <a:ext uri="{FF2B5EF4-FFF2-40B4-BE49-F238E27FC236}">
                <a16:creationId xmlns:a16="http://schemas.microsoft.com/office/drawing/2014/main" id="{0930742F-3693-100E-944F-A04AB5320145}"/>
              </a:ext>
            </a:extLst>
          </p:cNvPr>
          <p:cNvSpPr>
            <a:spLocks noGrp="1"/>
          </p:cNvSpPr>
          <p:nvPr>
            <p:ph type="body" sz="quarter" idx="53"/>
          </p:nvPr>
        </p:nvSpPr>
        <p:spPr>
          <a:xfrm>
            <a:off x="9488424" y="2929823"/>
            <a:ext cx="1865376" cy="3280896"/>
          </a:xfrm>
        </p:spPr>
        <p:txBody>
          <a:bodyPr rtlCol="0"/>
          <a:lstStyle>
            <a:defPPr>
              <a:defRPr lang="es-ES"/>
            </a:defPPr>
          </a:lstStyle>
          <a:p>
            <a:pPr lvl="0" rtl="0"/>
            <a:r>
              <a:rPr lang="es-MX" dirty="0"/>
              <a:t>Reemplazo de los valores nulos por la mediana en estas variables debido a que el porcentaje de valores nulos es bajo. Esta técnica se utiliza para evitar que los valores faltantes tengan un impacto significativo en los modelos</a:t>
            </a:r>
            <a:endParaRPr lang="es-ES" dirty="0"/>
          </a:p>
        </p:txBody>
      </p:sp>
      <p:sp>
        <p:nvSpPr>
          <p:cNvPr id="26" name="Rectángulo 25">
            <a:extLst>
              <a:ext uri="{FF2B5EF4-FFF2-40B4-BE49-F238E27FC236}">
                <a16:creationId xmlns:a16="http://schemas.microsoft.com/office/drawing/2014/main" id="{285177ED-2E57-8FF5-AFD8-AA79A7B24B3D}"/>
              </a:ext>
              <a:ext uri="{C183D7F6-B498-43B3-948B-1728B52AA6E4}">
                <adec:decorative xmlns:adec="http://schemas.microsoft.com/office/drawing/2017/decorative" val="1"/>
              </a:ext>
            </a:extLst>
          </p:cNvPr>
          <p:cNvSpPr/>
          <p:nvPr/>
        </p:nvSpPr>
        <p:spPr>
          <a:xfrm>
            <a:off x="845392" y="2066625"/>
            <a:ext cx="10515600" cy="859536"/>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defPPr>
              <a:defRPr lang="es-ES"/>
            </a:defPPr>
          </a:lstStyle>
          <a:p>
            <a:pPr algn="ctr" rtl="0"/>
            <a:endParaRPr lang="es-ES" dirty="0">
              <a:latin typeface="+mn-lt"/>
            </a:endParaRPr>
          </a:p>
        </p:txBody>
      </p:sp>
      <p:sp>
        <p:nvSpPr>
          <p:cNvPr id="4" name="Marcador de pie de página 3">
            <a:extLst>
              <a:ext uri="{FF2B5EF4-FFF2-40B4-BE49-F238E27FC236}">
                <a16:creationId xmlns:a16="http://schemas.microsoft.com/office/drawing/2014/main" id="{DEFD68CE-EF5C-4046-41F5-3763D028DAE5}"/>
              </a:ext>
            </a:extLst>
          </p:cNvPr>
          <p:cNvSpPr>
            <a:spLocks noGrp="1"/>
          </p:cNvSpPr>
          <p:nvPr>
            <p:ph type="ftr" sz="quarter" idx="54"/>
          </p:nvPr>
        </p:nvSpPr>
        <p:spPr>
          <a:xfrm>
            <a:off x="341197" y="6421680"/>
            <a:ext cx="4114800" cy="365125"/>
          </a:xfrm>
        </p:spPr>
        <p:txBody>
          <a:bodyPr rtlCol="0"/>
          <a:lstStyle>
            <a:defPPr>
              <a:defRPr lang="es-ES"/>
            </a:defPPr>
          </a:lstStyle>
          <a:p>
            <a:pPr rtl="0"/>
            <a:r>
              <a:rPr lang="es-ES" dirty="0"/>
              <a:t>Clima</a:t>
            </a:r>
            <a:endParaRPr lang="es-ES" noProof="0" dirty="0"/>
          </a:p>
        </p:txBody>
      </p:sp>
      <p:sp>
        <p:nvSpPr>
          <p:cNvPr id="5" name="Marcador de número de diapositiva 4">
            <a:extLst>
              <a:ext uri="{FF2B5EF4-FFF2-40B4-BE49-F238E27FC236}">
                <a16:creationId xmlns:a16="http://schemas.microsoft.com/office/drawing/2014/main" id="{64FC7183-3EBB-B8D1-A66D-964D3C3A7DA8}"/>
              </a:ext>
            </a:extLst>
          </p:cNvPr>
          <p:cNvSpPr>
            <a:spLocks noGrp="1"/>
          </p:cNvSpPr>
          <p:nvPr>
            <p:ph type="sldNum" sz="quarter" idx="55"/>
          </p:nvPr>
        </p:nvSpPr>
        <p:spPr/>
        <p:txBody>
          <a:bodyPr rtlCol="0"/>
          <a:lstStyle>
            <a:defPPr>
              <a:defRPr lang="es-ES"/>
            </a:defPPr>
          </a:lstStyle>
          <a:p>
            <a:pPr rtl="0"/>
            <a:fld id="{47FEACEE-25B4-4A2D-B147-27296E36371D}" type="slidenum">
              <a:rPr lang="es-ES" altLang="zh-CN" noProof="0" smtClean="0"/>
              <a:pPr rtl="0"/>
              <a:t>11</a:t>
            </a:fld>
            <a:endParaRPr lang="es-ES" altLang="zh-CN" noProof="0" dirty="0"/>
          </a:p>
        </p:txBody>
      </p:sp>
      <p:sp>
        <p:nvSpPr>
          <p:cNvPr id="2" name="Marcador de texto 51">
            <a:extLst>
              <a:ext uri="{FF2B5EF4-FFF2-40B4-BE49-F238E27FC236}">
                <a16:creationId xmlns:a16="http://schemas.microsoft.com/office/drawing/2014/main" id="{C4A16705-88F1-5895-60C3-942146353182}"/>
              </a:ext>
            </a:extLst>
          </p:cNvPr>
          <p:cNvSpPr txBox="1">
            <a:spLocks/>
          </p:cNvSpPr>
          <p:nvPr/>
        </p:nvSpPr>
        <p:spPr>
          <a:xfrm>
            <a:off x="3000303" y="2937024"/>
            <a:ext cx="1867186" cy="3280896"/>
          </a:xfrm>
          <a:prstGeom prst="rect">
            <a:avLst/>
          </a:prstGeom>
          <a:ln w="19050">
            <a:solidFill>
              <a:schemeClr val="accent3"/>
            </a:solidFill>
          </a:ln>
        </p:spPr>
        <p:txBody>
          <a:bodyPr vert="horz" lIns="91440" tIns="219456" rIns="91440" bIns="45720" rtlCol="0">
            <a:noAutofit/>
          </a:bodyPr>
          <a:lstStyle>
            <a:defPPr>
              <a:defRPr lang="es-ES"/>
            </a:defPPr>
            <a:lvl1pPr marL="0" indent="0" algn="ctr" defTabSz="914400" rtl="0" eaLnBrk="1" latinLnBrk="0" hangingPunct="1">
              <a:lnSpc>
                <a:spcPct val="100000"/>
              </a:lnSpc>
              <a:spcBef>
                <a:spcPts val="0"/>
              </a:spcBef>
              <a:buFont typeface="Arial" panose="020B0604020202020204" pitchFamily="34" charset="0"/>
              <a:buNone/>
              <a:defRPr lang="es-ES" sz="1500" b="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s-ES" sz="1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s-ES" sz="9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s-ES" sz="8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s-ES" sz="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es-E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es-E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es-E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es-ES" sz="1800" kern="1200">
                <a:solidFill>
                  <a:schemeClr val="tx1"/>
                </a:solidFill>
                <a:latin typeface="+mn-lt"/>
                <a:ea typeface="+mn-ea"/>
                <a:cs typeface="+mn-cs"/>
              </a:defRPr>
            </a:lvl9pPr>
          </a:lstStyle>
          <a:p>
            <a:r>
              <a:rPr lang="es-MX" dirty="0"/>
              <a:t>Se utilizo labelEncoder solamente para simplificar la variable categórica y tener una representación numérica de la misma</a:t>
            </a:r>
          </a:p>
        </p:txBody>
      </p:sp>
      <p:sp>
        <p:nvSpPr>
          <p:cNvPr id="3" name="Marcador de texto 53">
            <a:extLst>
              <a:ext uri="{FF2B5EF4-FFF2-40B4-BE49-F238E27FC236}">
                <a16:creationId xmlns:a16="http://schemas.microsoft.com/office/drawing/2014/main" id="{F8424DCB-3A37-ABF1-4DC2-6581751721D3}"/>
              </a:ext>
            </a:extLst>
          </p:cNvPr>
          <p:cNvSpPr txBox="1">
            <a:spLocks/>
          </p:cNvSpPr>
          <p:nvPr/>
        </p:nvSpPr>
        <p:spPr>
          <a:xfrm>
            <a:off x="5164216" y="2937024"/>
            <a:ext cx="1865376" cy="3288097"/>
          </a:xfrm>
          <a:prstGeom prst="rect">
            <a:avLst/>
          </a:prstGeom>
          <a:ln w="19050">
            <a:solidFill>
              <a:schemeClr val="accent3"/>
            </a:solidFill>
          </a:ln>
        </p:spPr>
        <p:txBody>
          <a:bodyPr vert="horz" lIns="91440" tIns="219456" rIns="91440" bIns="45720" rtlCol="0">
            <a:noAutofit/>
          </a:bodyPr>
          <a:lstStyle>
            <a:defPPr>
              <a:defRPr lang="es-ES"/>
            </a:defPPr>
            <a:lvl1pPr marL="0" indent="0" algn="ctr" defTabSz="914400" rtl="0" eaLnBrk="1" latinLnBrk="0" hangingPunct="1">
              <a:lnSpc>
                <a:spcPct val="100000"/>
              </a:lnSpc>
              <a:spcBef>
                <a:spcPts val="0"/>
              </a:spcBef>
              <a:buFont typeface="Arial" panose="020B0604020202020204" pitchFamily="34" charset="0"/>
              <a:buNone/>
              <a:defRPr lang="es-ES" sz="1500" b="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s-ES" sz="1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s-ES" sz="9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s-ES" sz="8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s-ES" sz="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es-E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es-E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es-E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es-ES" sz="1800" kern="1200">
                <a:solidFill>
                  <a:schemeClr val="tx1"/>
                </a:solidFill>
                <a:latin typeface="+mn-lt"/>
                <a:ea typeface="+mn-ea"/>
                <a:cs typeface="+mn-cs"/>
              </a:defRPr>
            </a:lvl9pPr>
          </a:lstStyle>
          <a:p>
            <a:r>
              <a:rPr lang="es-MX" dirty="0"/>
              <a:t>Aquí se calcula primero la media de las variables MinTemp y MaxTemp, para luego crear una copia del dataframe original y reemplazar los valores nulos por la media de las variables</a:t>
            </a:r>
          </a:p>
        </p:txBody>
      </p:sp>
      <p:sp>
        <p:nvSpPr>
          <p:cNvPr id="6" name="Marcador de texto 55">
            <a:extLst>
              <a:ext uri="{FF2B5EF4-FFF2-40B4-BE49-F238E27FC236}">
                <a16:creationId xmlns:a16="http://schemas.microsoft.com/office/drawing/2014/main" id="{A712B64B-D2BC-EEA6-D0D1-B89DBDD8E2F7}"/>
              </a:ext>
            </a:extLst>
          </p:cNvPr>
          <p:cNvSpPr txBox="1">
            <a:spLocks/>
          </p:cNvSpPr>
          <p:nvPr/>
        </p:nvSpPr>
        <p:spPr>
          <a:xfrm>
            <a:off x="7326319" y="2937024"/>
            <a:ext cx="1865376" cy="3280896"/>
          </a:xfrm>
          <a:prstGeom prst="rect">
            <a:avLst/>
          </a:prstGeom>
          <a:ln w="19050">
            <a:solidFill>
              <a:schemeClr val="accent3"/>
            </a:solidFill>
          </a:ln>
        </p:spPr>
        <p:txBody>
          <a:bodyPr vert="horz" lIns="91440" tIns="219456" rIns="91440" bIns="45720" rtlCol="0">
            <a:noAutofit/>
          </a:bodyPr>
          <a:lstStyle>
            <a:defPPr>
              <a:defRPr lang="es-ES"/>
            </a:defPPr>
            <a:lvl1pPr marL="0" indent="0" algn="ctr" defTabSz="914400" rtl="0" eaLnBrk="1" latinLnBrk="0" hangingPunct="1">
              <a:lnSpc>
                <a:spcPct val="100000"/>
              </a:lnSpc>
              <a:spcBef>
                <a:spcPts val="0"/>
              </a:spcBef>
              <a:buFont typeface="Arial" panose="020B0604020202020204" pitchFamily="34" charset="0"/>
              <a:buNone/>
              <a:defRPr lang="es-ES" sz="1500" b="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s-ES" sz="1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s-ES" sz="9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s-ES" sz="8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s-ES" sz="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es-E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es-E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es-E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es-ES" sz="1800" kern="1200">
                <a:solidFill>
                  <a:schemeClr val="tx1"/>
                </a:solidFill>
                <a:latin typeface="+mn-lt"/>
                <a:ea typeface="+mn-ea"/>
                <a:cs typeface="+mn-cs"/>
              </a:defRPr>
            </a:lvl9pPr>
          </a:lstStyle>
          <a:p>
            <a:r>
              <a:rPr lang="es-MX"/>
              <a:t>Remplazamos los valores nulos con la moda ya que al ser una variable categórica es una forma común de tratar valores nulos, ya que la moda representa el valor más frecuente en la distribución de la variable </a:t>
            </a:r>
          </a:p>
          <a:p>
            <a:endParaRPr lang="es-MX" dirty="0"/>
          </a:p>
        </p:txBody>
      </p:sp>
      <p:sp>
        <p:nvSpPr>
          <p:cNvPr id="7" name="Marcador de texto 57">
            <a:extLst>
              <a:ext uri="{FF2B5EF4-FFF2-40B4-BE49-F238E27FC236}">
                <a16:creationId xmlns:a16="http://schemas.microsoft.com/office/drawing/2014/main" id="{12FDCAE3-3EC1-C52E-BC93-A9C442238DF1}"/>
              </a:ext>
            </a:extLst>
          </p:cNvPr>
          <p:cNvSpPr txBox="1">
            <a:spLocks/>
          </p:cNvSpPr>
          <p:nvPr/>
        </p:nvSpPr>
        <p:spPr>
          <a:xfrm>
            <a:off x="9488424" y="2937024"/>
            <a:ext cx="1865376" cy="3280896"/>
          </a:xfrm>
          <a:prstGeom prst="rect">
            <a:avLst/>
          </a:prstGeom>
          <a:ln w="19050">
            <a:solidFill>
              <a:schemeClr val="accent3"/>
            </a:solidFill>
          </a:ln>
        </p:spPr>
        <p:txBody>
          <a:bodyPr vert="horz" lIns="91440" tIns="219456" rIns="91440" bIns="45720" rtlCol="0">
            <a:noAutofit/>
          </a:bodyPr>
          <a:lstStyle>
            <a:defPPr>
              <a:defRPr lang="es-ES"/>
            </a:defPPr>
            <a:lvl1pPr marL="0" indent="0" algn="ctr" defTabSz="914400" rtl="0" eaLnBrk="1" latinLnBrk="0" hangingPunct="1">
              <a:lnSpc>
                <a:spcPct val="100000"/>
              </a:lnSpc>
              <a:spcBef>
                <a:spcPts val="0"/>
              </a:spcBef>
              <a:buFont typeface="Arial" panose="020B0604020202020204" pitchFamily="34" charset="0"/>
              <a:buNone/>
              <a:defRPr lang="es-ES" sz="1500" b="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s-ES" sz="1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s-ES" sz="9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s-ES" sz="8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s-ES" sz="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es-E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es-E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es-E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es-ES" sz="1800" kern="1200">
                <a:solidFill>
                  <a:schemeClr val="tx1"/>
                </a:solidFill>
                <a:latin typeface="+mn-lt"/>
                <a:ea typeface="+mn-ea"/>
                <a:cs typeface="+mn-cs"/>
              </a:defRPr>
            </a:lvl9pPr>
          </a:lstStyle>
          <a:p>
            <a:r>
              <a:rPr lang="es-MX"/>
              <a:t>Reemplazo de los valores nulos por la mediana en estas variables debido a que el porcentaje de valores nulos es bajo. Esta técnica se utiliza para evitar que los valores faltantes tengan un impacto significativo en los modelos</a:t>
            </a:r>
            <a:endParaRPr lang="es-MX" dirty="0"/>
          </a:p>
        </p:txBody>
      </p:sp>
    </p:spTree>
    <p:extLst>
      <p:ext uri="{BB962C8B-B14F-4D97-AF65-F5344CB8AC3E}">
        <p14:creationId xmlns:p14="http://schemas.microsoft.com/office/powerpoint/2010/main" val="26240212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ítulo 37">
            <a:extLst>
              <a:ext uri="{FF2B5EF4-FFF2-40B4-BE49-F238E27FC236}">
                <a16:creationId xmlns:a16="http://schemas.microsoft.com/office/drawing/2014/main" id="{478CB64C-71AF-6B72-8069-000DD250502E}"/>
              </a:ext>
            </a:extLst>
          </p:cNvPr>
          <p:cNvSpPr>
            <a:spLocks noGrp="1"/>
          </p:cNvSpPr>
          <p:nvPr>
            <p:ph type="title"/>
          </p:nvPr>
        </p:nvSpPr>
        <p:spPr/>
        <p:txBody>
          <a:bodyPr rtlCol="0"/>
          <a:lstStyle>
            <a:defPPr>
              <a:defRPr lang="es-ES"/>
            </a:defPPr>
          </a:lstStyle>
          <a:p>
            <a:pPr rtl="0"/>
            <a:r>
              <a:rPr lang="es-ES" dirty="0"/>
              <a:t>Transformación de datos </a:t>
            </a:r>
          </a:p>
        </p:txBody>
      </p:sp>
      <p:sp>
        <p:nvSpPr>
          <p:cNvPr id="40" name="Marcador de texto 39">
            <a:extLst>
              <a:ext uri="{FF2B5EF4-FFF2-40B4-BE49-F238E27FC236}">
                <a16:creationId xmlns:a16="http://schemas.microsoft.com/office/drawing/2014/main" id="{FA2F9A05-8E79-46FF-1ABA-927EF2D69BC5}"/>
              </a:ext>
            </a:extLst>
          </p:cNvPr>
          <p:cNvSpPr>
            <a:spLocks noGrp="1"/>
          </p:cNvSpPr>
          <p:nvPr>
            <p:ph type="body" sz="quarter" idx="27"/>
          </p:nvPr>
        </p:nvSpPr>
        <p:spPr/>
        <p:txBody>
          <a:bodyPr rtlCol="0"/>
          <a:lstStyle>
            <a:defPPr>
              <a:defRPr lang="es-ES"/>
            </a:defPPr>
          </a:lstStyle>
          <a:p>
            <a:pPr rtl="0"/>
            <a:r>
              <a:rPr lang="es-ES" dirty="0"/>
              <a:t>Temp9am</a:t>
            </a:r>
          </a:p>
          <a:p>
            <a:pPr rtl="0"/>
            <a:r>
              <a:rPr lang="es-ES" dirty="0"/>
              <a:t>Temp3pm</a:t>
            </a:r>
          </a:p>
        </p:txBody>
      </p:sp>
      <p:sp>
        <p:nvSpPr>
          <p:cNvPr id="50" name="Marcador de texto 49">
            <a:extLst>
              <a:ext uri="{FF2B5EF4-FFF2-40B4-BE49-F238E27FC236}">
                <a16:creationId xmlns:a16="http://schemas.microsoft.com/office/drawing/2014/main" id="{0532F467-8DBE-D445-0CF7-D5D242DAD663}"/>
              </a:ext>
            </a:extLst>
          </p:cNvPr>
          <p:cNvSpPr>
            <a:spLocks noGrp="1"/>
          </p:cNvSpPr>
          <p:nvPr>
            <p:ph type="body" sz="quarter" idx="32"/>
          </p:nvPr>
        </p:nvSpPr>
        <p:spPr>
          <a:xfrm>
            <a:off x="838200" y="2929823"/>
            <a:ext cx="1865376" cy="3280896"/>
          </a:xfrm>
        </p:spPr>
        <p:txBody>
          <a:bodyPr rtlCol="0"/>
          <a:lstStyle>
            <a:defPPr>
              <a:defRPr lang="es-ES"/>
            </a:defPPr>
          </a:lstStyle>
          <a:p>
            <a:pPr lvl="0" rtl="0"/>
            <a:r>
              <a:rPr lang="es-MX" sz="1200" dirty="0"/>
              <a:t>algoritmo </a:t>
            </a:r>
            <a:r>
              <a:rPr lang="es-MX" sz="1200" dirty="0" err="1"/>
              <a:t>KNNImputer</a:t>
            </a:r>
            <a:r>
              <a:rPr lang="es-MX" sz="1200" dirty="0"/>
              <a:t> para reemplazar los valores nulos Estas variables tienen aproximadamente un 2% de valores nulos, y hemos decidido utilizar esta técnica con el fin de asignar un valor a cada campo nulo, el cual será designado realizando una comparación con sus cinco vecinos más cercanos</a:t>
            </a:r>
            <a:endParaRPr lang="es-ES" sz="1200" dirty="0"/>
          </a:p>
        </p:txBody>
      </p:sp>
      <p:sp>
        <p:nvSpPr>
          <p:cNvPr id="42" name="Marcador de texto 41">
            <a:extLst>
              <a:ext uri="{FF2B5EF4-FFF2-40B4-BE49-F238E27FC236}">
                <a16:creationId xmlns:a16="http://schemas.microsoft.com/office/drawing/2014/main" id="{48BF8F22-E288-84B0-03E9-82D678051D45}"/>
              </a:ext>
            </a:extLst>
          </p:cNvPr>
          <p:cNvSpPr>
            <a:spLocks noGrp="1"/>
          </p:cNvSpPr>
          <p:nvPr>
            <p:ph type="body" sz="quarter" idx="46"/>
          </p:nvPr>
        </p:nvSpPr>
        <p:spPr/>
        <p:txBody>
          <a:bodyPr rtlCol="0"/>
          <a:lstStyle>
            <a:defPPr>
              <a:defRPr lang="es-ES"/>
            </a:defPPr>
          </a:lstStyle>
          <a:p>
            <a:pPr rtl="0"/>
            <a:r>
              <a:rPr lang="es-ES" dirty="0"/>
              <a:t>Pressure9am</a:t>
            </a:r>
          </a:p>
          <a:p>
            <a:r>
              <a:rPr lang="es-ES" dirty="0"/>
              <a:t>Pressure3pm</a:t>
            </a:r>
          </a:p>
        </p:txBody>
      </p:sp>
      <p:sp>
        <p:nvSpPr>
          <p:cNvPr id="52" name="Marcador de texto 51">
            <a:extLst>
              <a:ext uri="{FF2B5EF4-FFF2-40B4-BE49-F238E27FC236}">
                <a16:creationId xmlns:a16="http://schemas.microsoft.com/office/drawing/2014/main" id="{BACB9342-C47E-6729-46BE-F10DBB78182A}"/>
              </a:ext>
            </a:extLst>
          </p:cNvPr>
          <p:cNvSpPr>
            <a:spLocks noGrp="1"/>
          </p:cNvSpPr>
          <p:nvPr>
            <p:ph type="body" sz="quarter" idx="50"/>
          </p:nvPr>
        </p:nvSpPr>
        <p:spPr>
          <a:xfrm>
            <a:off x="3000303" y="2929823"/>
            <a:ext cx="1867186" cy="3280896"/>
          </a:xfrm>
        </p:spPr>
        <p:txBody>
          <a:bodyPr rtlCol="0"/>
          <a:lstStyle>
            <a:defPPr>
              <a:defRPr lang="es-ES"/>
            </a:defPPr>
          </a:lstStyle>
          <a:p>
            <a:pPr rtl="0"/>
            <a:r>
              <a:rPr lang="es-MX" dirty="0"/>
              <a:t>Técnica de interpolación lineal se utiliza la información disponible de los valores observados antes y después de los valores faltantes para estimar los valores intermedios</a:t>
            </a:r>
            <a:endParaRPr lang="es-ES" dirty="0"/>
          </a:p>
        </p:txBody>
      </p:sp>
      <p:sp>
        <p:nvSpPr>
          <p:cNvPr id="44" name="Marcador de texto 43">
            <a:extLst>
              <a:ext uri="{FF2B5EF4-FFF2-40B4-BE49-F238E27FC236}">
                <a16:creationId xmlns:a16="http://schemas.microsoft.com/office/drawing/2014/main" id="{D0C47E92-8875-E555-5480-8A9BAEE853A7}"/>
              </a:ext>
            </a:extLst>
          </p:cNvPr>
          <p:cNvSpPr>
            <a:spLocks noGrp="1"/>
          </p:cNvSpPr>
          <p:nvPr>
            <p:ph type="body" sz="quarter" idx="47"/>
          </p:nvPr>
        </p:nvSpPr>
        <p:spPr>
          <a:xfrm>
            <a:off x="8413303" y="2074247"/>
            <a:ext cx="2933305" cy="866219"/>
          </a:xfrm>
        </p:spPr>
        <p:txBody>
          <a:bodyPr rtlCol="0"/>
          <a:lstStyle>
            <a:defPPr>
              <a:defRPr lang="es-ES"/>
            </a:defPPr>
          </a:lstStyle>
          <a:p>
            <a:pPr rtl="0"/>
            <a:r>
              <a:rPr lang="es-ES" dirty="0" err="1"/>
              <a:t>WindGustDir</a:t>
            </a:r>
            <a:endParaRPr lang="es-ES" dirty="0"/>
          </a:p>
          <a:p>
            <a:pPr rtl="0"/>
            <a:r>
              <a:rPr lang="es-ES" dirty="0"/>
              <a:t>WindDir9am, WindDir3pm</a:t>
            </a:r>
          </a:p>
        </p:txBody>
      </p:sp>
      <p:sp>
        <p:nvSpPr>
          <p:cNvPr id="54" name="Marcador de texto 53">
            <a:extLst>
              <a:ext uri="{FF2B5EF4-FFF2-40B4-BE49-F238E27FC236}">
                <a16:creationId xmlns:a16="http://schemas.microsoft.com/office/drawing/2014/main" id="{DDCD388C-8374-D810-DCE5-554B7E05F55A}"/>
              </a:ext>
            </a:extLst>
          </p:cNvPr>
          <p:cNvSpPr>
            <a:spLocks noGrp="1"/>
          </p:cNvSpPr>
          <p:nvPr>
            <p:ph type="body" sz="quarter" idx="51"/>
          </p:nvPr>
        </p:nvSpPr>
        <p:spPr>
          <a:xfrm>
            <a:off x="5164215" y="2929823"/>
            <a:ext cx="2933305" cy="3288097"/>
          </a:xfrm>
        </p:spPr>
        <p:txBody>
          <a:bodyPr rtlCol="0"/>
          <a:lstStyle>
            <a:defPPr>
              <a:defRPr lang="es-ES"/>
            </a:defPPr>
          </a:lstStyle>
          <a:p>
            <a:pPr lvl="0" rtl="0"/>
            <a:r>
              <a:rPr lang="es-MX" dirty="0"/>
              <a:t>Las variables Cloud9am = 37.74 % Esto siendo equivalente a: 53657 datos nulos, Cloud3pm = 40.15 % Esto siendo equivalente a: 57094 datos nulos, </a:t>
            </a:r>
            <a:r>
              <a:rPr lang="es-MX" dirty="0" err="1"/>
              <a:t>Evaporation</a:t>
            </a:r>
            <a:r>
              <a:rPr lang="es-MX" dirty="0"/>
              <a:t> = 42.79 % Esto siendo equivalente a: 60843 datos nulos y </a:t>
            </a:r>
            <a:r>
              <a:rPr lang="es-MX" dirty="0" err="1"/>
              <a:t>Sunshine</a:t>
            </a:r>
            <a:r>
              <a:rPr lang="es-MX" dirty="0"/>
              <a:t> = 47.69 % Esto siendo equivalente a: 67816 datos nulos, no las tomaremos en cuenta dado a la gran cantidad de nulos presentes en el dataframe.</a:t>
            </a:r>
            <a:endParaRPr lang="es-ES" dirty="0"/>
          </a:p>
        </p:txBody>
      </p:sp>
      <p:sp>
        <p:nvSpPr>
          <p:cNvPr id="26" name="Rectángulo 25">
            <a:extLst>
              <a:ext uri="{FF2B5EF4-FFF2-40B4-BE49-F238E27FC236}">
                <a16:creationId xmlns:a16="http://schemas.microsoft.com/office/drawing/2014/main" id="{285177ED-2E57-8FF5-AFD8-AA79A7B24B3D}"/>
              </a:ext>
              <a:ext uri="{C183D7F6-B498-43B3-948B-1728B52AA6E4}">
                <adec:decorative xmlns:adec="http://schemas.microsoft.com/office/drawing/2017/decorative" val="1"/>
              </a:ext>
            </a:extLst>
          </p:cNvPr>
          <p:cNvSpPr/>
          <p:nvPr/>
        </p:nvSpPr>
        <p:spPr>
          <a:xfrm>
            <a:off x="845392" y="2066625"/>
            <a:ext cx="10515600" cy="859536"/>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defPPr>
              <a:defRPr lang="es-ES"/>
            </a:defPPr>
          </a:lstStyle>
          <a:p>
            <a:pPr algn="ctr" rtl="0"/>
            <a:endParaRPr lang="es-ES" dirty="0">
              <a:latin typeface="+mn-lt"/>
            </a:endParaRPr>
          </a:p>
        </p:txBody>
      </p:sp>
      <p:sp>
        <p:nvSpPr>
          <p:cNvPr id="4" name="Marcador de pie de página 3">
            <a:extLst>
              <a:ext uri="{FF2B5EF4-FFF2-40B4-BE49-F238E27FC236}">
                <a16:creationId xmlns:a16="http://schemas.microsoft.com/office/drawing/2014/main" id="{DEFD68CE-EF5C-4046-41F5-3763D028DAE5}"/>
              </a:ext>
            </a:extLst>
          </p:cNvPr>
          <p:cNvSpPr>
            <a:spLocks noGrp="1"/>
          </p:cNvSpPr>
          <p:nvPr>
            <p:ph type="ftr" sz="quarter" idx="54"/>
          </p:nvPr>
        </p:nvSpPr>
        <p:spPr/>
        <p:txBody>
          <a:bodyPr rtlCol="0"/>
          <a:lstStyle>
            <a:defPPr>
              <a:defRPr lang="es-ES"/>
            </a:defPPr>
          </a:lstStyle>
          <a:p>
            <a:pPr rtl="0"/>
            <a:r>
              <a:rPr lang="es-ES" dirty="0"/>
              <a:t>Clima</a:t>
            </a:r>
            <a:endParaRPr lang="es-ES" noProof="0" dirty="0"/>
          </a:p>
        </p:txBody>
      </p:sp>
      <p:sp>
        <p:nvSpPr>
          <p:cNvPr id="5" name="Marcador de número de diapositiva 4">
            <a:extLst>
              <a:ext uri="{FF2B5EF4-FFF2-40B4-BE49-F238E27FC236}">
                <a16:creationId xmlns:a16="http://schemas.microsoft.com/office/drawing/2014/main" id="{64FC7183-3EBB-B8D1-A66D-964D3C3A7DA8}"/>
              </a:ext>
            </a:extLst>
          </p:cNvPr>
          <p:cNvSpPr>
            <a:spLocks noGrp="1"/>
          </p:cNvSpPr>
          <p:nvPr>
            <p:ph type="sldNum" sz="quarter" idx="55"/>
          </p:nvPr>
        </p:nvSpPr>
        <p:spPr/>
        <p:txBody>
          <a:bodyPr rtlCol="0"/>
          <a:lstStyle>
            <a:defPPr>
              <a:defRPr lang="es-ES"/>
            </a:defPPr>
          </a:lstStyle>
          <a:p>
            <a:pPr rtl="0"/>
            <a:fld id="{47FEACEE-25B4-4A2D-B147-27296E36371D}" type="slidenum">
              <a:rPr lang="es-ES" altLang="zh-CN" noProof="0" smtClean="0"/>
              <a:pPr rtl="0"/>
              <a:t>12</a:t>
            </a:fld>
            <a:endParaRPr lang="es-ES" altLang="zh-CN" noProof="0" dirty="0"/>
          </a:p>
        </p:txBody>
      </p:sp>
      <p:sp>
        <p:nvSpPr>
          <p:cNvPr id="6" name="Marcador de texto 43">
            <a:extLst>
              <a:ext uri="{FF2B5EF4-FFF2-40B4-BE49-F238E27FC236}">
                <a16:creationId xmlns:a16="http://schemas.microsoft.com/office/drawing/2014/main" id="{B5A7F391-2523-F31E-07C0-0E3146649FAD}"/>
              </a:ext>
            </a:extLst>
          </p:cNvPr>
          <p:cNvSpPr txBox="1">
            <a:spLocks/>
          </p:cNvSpPr>
          <p:nvPr/>
        </p:nvSpPr>
        <p:spPr>
          <a:xfrm>
            <a:off x="5162858" y="2074247"/>
            <a:ext cx="2933305" cy="866219"/>
          </a:xfrm>
          <a:prstGeom prst="rect">
            <a:avLst/>
          </a:prstGeom>
          <a:ln w="19050">
            <a:solidFill>
              <a:schemeClr val="accent3"/>
            </a:solidFill>
          </a:ln>
        </p:spPr>
        <p:txBody>
          <a:bodyPr vert="horz" lIns="91440" tIns="45720" rIns="91440" bIns="45720" rtlCol="0" anchor="ctr">
            <a:noAutofit/>
          </a:bodyPr>
          <a:lstStyle>
            <a:defPPr>
              <a:defRPr lang="es-ES"/>
            </a:defPPr>
            <a:lvl1pPr marL="0" indent="0" algn="ctr" defTabSz="914400" rtl="0" eaLnBrk="1" latinLnBrk="0" hangingPunct="1">
              <a:lnSpc>
                <a:spcPct val="100000"/>
              </a:lnSpc>
              <a:spcBef>
                <a:spcPts val="1000"/>
              </a:spcBef>
              <a:buFontTx/>
              <a:buNone/>
              <a:defRPr lang="es-ES" sz="1800" b="1" i="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s-ES" sz="2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s-ES" sz="20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s-ES" sz="20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s-ES" sz="20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es-E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es-E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es-E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es-ES" sz="1800" kern="1200">
                <a:solidFill>
                  <a:schemeClr val="tx1"/>
                </a:solidFill>
                <a:latin typeface="+mn-lt"/>
                <a:ea typeface="+mn-ea"/>
                <a:cs typeface="+mn-cs"/>
              </a:defRPr>
            </a:lvl9pPr>
          </a:lstStyle>
          <a:p>
            <a:r>
              <a:rPr lang="es-CL" dirty="0"/>
              <a:t>Demasiados nulos</a:t>
            </a:r>
          </a:p>
        </p:txBody>
      </p:sp>
      <p:sp>
        <p:nvSpPr>
          <p:cNvPr id="7" name="Marcador de texto 53">
            <a:extLst>
              <a:ext uri="{FF2B5EF4-FFF2-40B4-BE49-F238E27FC236}">
                <a16:creationId xmlns:a16="http://schemas.microsoft.com/office/drawing/2014/main" id="{3DA2FF93-E975-3117-0DE0-A3B0F48A3D39}"/>
              </a:ext>
            </a:extLst>
          </p:cNvPr>
          <p:cNvSpPr txBox="1">
            <a:spLocks/>
          </p:cNvSpPr>
          <p:nvPr/>
        </p:nvSpPr>
        <p:spPr>
          <a:xfrm>
            <a:off x="8413303" y="2915518"/>
            <a:ext cx="2933305" cy="3288097"/>
          </a:xfrm>
          <a:prstGeom prst="rect">
            <a:avLst/>
          </a:prstGeom>
          <a:ln w="19050">
            <a:solidFill>
              <a:schemeClr val="accent3"/>
            </a:solidFill>
          </a:ln>
        </p:spPr>
        <p:txBody>
          <a:bodyPr vert="horz" lIns="91440" tIns="219456" rIns="91440" bIns="45720" rtlCol="0">
            <a:noAutofit/>
          </a:bodyPr>
          <a:lstStyle>
            <a:defPPr>
              <a:defRPr lang="es-ES"/>
            </a:defPPr>
            <a:lvl1pPr marL="0" indent="0" algn="ctr" defTabSz="914400" rtl="0" eaLnBrk="1" latinLnBrk="0" hangingPunct="1">
              <a:lnSpc>
                <a:spcPct val="100000"/>
              </a:lnSpc>
              <a:spcBef>
                <a:spcPts val="0"/>
              </a:spcBef>
              <a:buFont typeface="Arial" panose="020B0604020202020204" pitchFamily="34" charset="0"/>
              <a:buNone/>
              <a:defRPr lang="es-ES" sz="1500" b="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s-ES" sz="1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s-ES" sz="9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s-ES" sz="8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s-ES" sz="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es-E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es-E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es-E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es-ES" sz="1800" kern="1200">
                <a:solidFill>
                  <a:schemeClr val="tx1"/>
                </a:solidFill>
                <a:latin typeface="+mn-lt"/>
                <a:ea typeface="+mn-ea"/>
                <a:cs typeface="+mn-cs"/>
              </a:defRPr>
            </a:lvl9pPr>
          </a:lstStyle>
          <a:p>
            <a:r>
              <a:rPr lang="es-ES" dirty="0"/>
              <a:t>Para las variables categóricas </a:t>
            </a:r>
            <a:r>
              <a:rPr lang="es-ES" dirty="0" err="1"/>
              <a:t>WindGustDir</a:t>
            </a:r>
            <a:r>
              <a:rPr lang="es-ES" dirty="0"/>
              <a:t>, WindDir9am y WindDir3pm, se aplicó el método de simple </a:t>
            </a:r>
            <a:r>
              <a:rPr lang="es-ES" dirty="0" err="1"/>
              <a:t>imputer</a:t>
            </a:r>
            <a:r>
              <a:rPr lang="es-ES" dirty="0"/>
              <a:t> con la estrategia </a:t>
            </a:r>
            <a:r>
              <a:rPr lang="es-ES" dirty="0" err="1"/>
              <a:t>most</a:t>
            </a:r>
            <a:r>
              <a:rPr lang="es-ES" dirty="0"/>
              <a:t> </a:t>
            </a:r>
            <a:r>
              <a:rPr lang="es-ES" dirty="0" err="1"/>
              <a:t>frecuently</a:t>
            </a:r>
            <a:r>
              <a:rPr lang="es-ES" dirty="0"/>
              <a:t>, el cual realiza un remplazo de los valores nulos por los más frecuentes dentro de la data.</a:t>
            </a:r>
          </a:p>
        </p:txBody>
      </p:sp>
    </p:spTree>
    <p:extLst>
      <p:ext uri="{BB962C8B-B14F-4D97-AF65-F5344CB8AC3E}">
        <p14:creationId xmlns:p14="http://schemas.microsoft.com/office/powerpoint/2010/main" val="2377129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ítulo 37">
            <a:extLst>
              <a:ext uri="{FF2B5EF4-FFF2-40B4-BE49-F238E27FC236}">
                <a16:creationId xmlns:a16="http://schemas.microsoft.com/office/drawing/2014/main" id="{478CB64C-71AF-6B72-8069-000DD250502E}"/>
              </a:ext>
            </a:extLst>
          </p:cNvPr>
          <p:cNvSpPr>
            <a:spLocks noGrp="1"/>
          </p:cNvSpPr>
          <p:nvPr>
            <p:ph type="title"/>
          </p:nvPr>
        </p:nvSpPr>
        <p:spPr/>
        <p:txBody>
          <a:bodyPr rtlCol="0"/>
          <a:lstStyle>
            <a:defPPr>
              <a:defRPr lang="es-ES"/>
            </a:defPPr>
          </a:lstStyle>
          <a:p>
            <a:pPr rtl="0"/>
            <a:r>
              <a:rPr lang="es-ES" dirty="0"/>
              <a:t>Transformación de datos </a:t>
            </a:r>
          </a:p>
        </p:txBody>
      </p:sp>
      <p:sp>
        <p:nvSpPr>
          <p:cNvPr id="40" name="Marcador de texto 39">
            <a:extLst>
              <a:ext uri="{FF2B5EF4-FFF2-40B4-BE49-F238E27FC236}">
                <a16:creationId xmlns:a16="http://schemas.microsoft.com/office/drawing/2014/main" id="{FA2F9A05-8E79-46FF-1ABA-927EF2D69BC5}"/>
              </a:ext>
            </a:extLst>
          </p:cNvPr>
          <p:cNvSpPr>
            <a:spLocks noGrp="1"/>
          </p:cNvSpPr>
          <p:nvPr>
            <p:ph type="body" sz="quarter" idx="27"/>
          </p:nvPr>
        </p:nvSpPr>
        <p:spPr>
          <a:xfrm>
            <a:off x="838200" y="2067143"/>
            <a:ext cx="10522792" cy="866219"/>
          </a:xfrm>
        </p:spPr>
        <p:txBody>
          <a:bodyPr rtlCol="0"/>
          <a:lstStyle>
            <a:defPPr>
              <a:defRPr lang="es-ES"/>
            </a:defPPr>
          </a:lstStyle>
          <a:p>
            <a:pPr rtl="0"/>
            <a:r>
              <a:rPr lang="es-ES" dirty="0" err="1"/>
              <a:t>LabelEncoder</a:t>
            </a:r>
            <a:endParaRPr lang="es-ES" dirty="0"/>
          </a:p>
        </p:txBody>
      </p:sp>
      <p:sp>
        <p:nvSpPr>
          <p:cNvPr id="50" name="Marcador de texto 49">
            <a:extLst>
              <a:ext uri="{FF2B5EF4-FFF2-40B4-BE49-F238E27FC236}">
                <a16:creationId xmlns:a16="http://schemas.microsoft.com/office/drawing/2014/main" id="{0532F467-8DBE-D445-0CF7-D5D242DAD663}"/>
              </a:ext>
            </a:extLst>
          </p:cNvPr>
          <p:cNvSpPr>
            <a:spLocks noGrp="1"/>
          </p:cNvSpPr>
          <p:nvPr>
            <p:ph type="body" sz="quarter" idx="32"/>
          </p:nvPr>
        </p:nvSpPr>
        <p:spPr>
          <a:xfrm>
            <a:off x="838200" y="2929823"/>
            <a:ext cx="10515600" cy="3280896"/>
          </a:xfrm>
        </p:spPr>
        <p:txBody>
          <a:bodyPr rtlCol="0"/>
          <a:lstStyle>
            <a:defPPr>
              <a:defRPr lang="es-ES"/>
            </a:defPPr>
          </a:lstStyle>
          <a:p>
            <a:pPr lvl="0" rtl="0"/>
            <a:r>
              <a:rPr lang="es-MX" sz="1800" dirty="0"/>
              <a:t>Las variables categóricas Localidad, </a:t>
            </a:r>
            <a:r>
              <a:rPr lang="es-MX" sz="1800" dirty="0" err="1"/>
              <a:t>WindGustDir</a:t>
            </a:r>
            <a:r>
              <a:rPr lang="es-MX" sz="1800" dirty="0"/>
              <a:t>, WindDir9am, WindDir3pm, RainToday, </a:t>
            </a:r>
            <a:r>
              <a:rPr lang="es-MX" sz="1800" dirty="0" err="1"/>
              <a:t>RainTomorrow</a:t>
            </a:r>
            <a:r>
              <a:rPr lang="es-MX" sz="1800" dirty="0"/>
              <a:t> se aplicó el método LabelEncoder, el cual remplaza los valores categóricos por numéricos, asignando por ejemplo un numero a cada localidad, o un valor 0 y 1 a las variables llueve hoy o llueve mañana.</a:t>
            </a:r>
            <a:endParaRPr lang="es-ES" sz="1800" dirty="0"/>
          </a:p>
        </p:txBody>
      </p:sp>
      <p:sp>
        <p:nvSpPr>
          <p:cNvPr id="26" name="Rectángulo 25">
            <a:extLst>
              <a:ext uri="{FF2B5EF4-FFF2-40B4-BE49-F238E27FC236}">
                <a16:creationId xmlns:a16="http://schemas.microsoft.com/office/drawing/2014/main" id="{285177ED-2E57-8FF5-AFD8-AA79A7B24B3D}"/>
              </a:ext>
              <a:ext uri="{C183D7F6-B498-43B3-948B-1728B52AA6E4}">
                <adec:decorative xmlns:adec="http://schemas.microsoft.com/office/drawing/2017/decorative" val="1"/>
              </a:ext>
            </a:extLst>
          </p:cNvPr>
          <p:cNvSpPr/>
          <p:nvPr/>
        </p:nvSpPr>
        <p:spPr>
          <a:xfrm>
            <a:off x="845392" y="2066625"/>
            <a:ext cx="10515600" cy="859536"/>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defPPr>
              <a:defRPr lang="es-ES"/>
            </a:defPPr>
          </a:lstStyle>
          <a:p>
            <a:pPr algn="ctr" rtl="0"/>
            <a:endParaRPr lang="es-ES" dirty="0">
              <a:latin typeface="+mn-lt"/>
            </a:endParaRPr>
          </a:p>
        </p:txBody>
      </p:sp>
      <p:sp>
        <p:nvSpPr>
          <p:cNvPr id="4" name="Marcador de pie de página 3">
            <a:extLst>
              <a:ext uri="{FF2B5EF4-FFF2-40B4-BE49-F238E27FC236}">
                <a16:creationId xmlns:a16="http://schemas.microsoft.com/office/drawing/2014/main" id="{DEFD68CE-EF5C-4046-41F5-3763D028DAE5}"/>
              </a:ext>
            </a:extLst>
          </p:cNvPr>
          <p:cNvSpPr>
            <a:spLocks noGrp="1"/>
          </p:cNvSpPr>
          <p:nvPr>
            <p:ph type="ftr" sz="quarter" idx="54"/>
          </p:nvPr>
        </p:nvSpPr>
        <p:spPr/>
        <p:txBody>
          <a:bodyPr rtlCol="0"/>
          <a:lstStyle>
            <a:defPPr>
              <a:defRPr lang="es-ES"/>
            </a:defPPr>
          </a:lstStyle>
          <a:p>
            <a:pPr rtl="0"/>
            <a:r>
              <a:rPr lang="es-ES" dirty="0"/>
              <a:t>Clima</a:t>
            </a:r>
            <a:endParaRPr lang="es-ES" noProof="0" dirty="0"/>
          </a:p>
        </p:txBody>
      </p:sp>
      <p:sp>
        <p:nvSpPr>
          <p:cNvPr id="5" name="Marcador de número de diapositiva 4">
            <a:extLst>
              <a:ext uri="{FF2B5EF4-FFF2-40B4-BE49-F238E27FC236}">
                <a16:creationId xmlns:a16="http://schemas.microsoft.com/office/drawing/2014/main" id="{64FC7183-3EBB-B8D1-A66D-964D3C3A7DA8}"/>
              </a:ext>
            </a:extLst>
          </p:cNvPr>
          <p:cNvSpPr>
            <a:spLocks noGrp="1"/>
          </p:cNvSpPr>
          <p:nvPr>
            <p:ph type="sldNum" sz="quarter" idx="55"/>
          </p:nvPr>
        </p:nvSpPr>
        <p:spPr/>
        <p:txBody>
          <a:bodyPr rtlCol="0"/>
          <a:lstStyle>
            <a:defPPr>
              <a:defRPr lang="es-ES"/>
            </a:defPPr>
          </a:lstStyle>
          <a:p>
            <a:pPr rtl="0"/>
            <a:fld id="{47FEACEE-25B4-4A2D-B147-27296E36371D}" type="slidenum">
              <a:rPr lang="es-ES" altLang="zh-CN" noProof="0" smtClean="0"/>
              <a:pPr rtl="0"/>
              <a:t>13</a:t>
            </a:fld>
            <a:endParaRPr lang="es-ES" altLang="zh-CN" noProof="0" dirty="0"/>
          </a:p>
        </p:txBody>
      </p:sp>
    </p:spTree>
    <p:extLst>
      <p:ext uri="{BB962C8B-B14F-4D97-AF65-F5344CB8AC3E}">
        <p14:creationId xmlns:p14="http://schemas.microsoft.com/office/powerpoint/2010/main" val="14912634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ítulo 45">
            <a:extLst>
              <a:ext uri="{FF2B5EF4-FFF2-40B4-BE49-F238E27FC236}">
                <a16:creationId xmlns:a16="http://schemas.microsoft.com/office/drawing/2014/main" id="{4D761329-3BEF-0173-1328-A4DB26572AFF}"/>
              </a:ext>
            </a:extLst>
          </p:cNvPr>
          <p:cNvSpPr>
            <a:spLocks noGrp="1"/>
          </p:cNvSpPr>
          <p:nvPr>
            <p:ph type="title"/>
          </p:nvPr>
        </p:nvSpPr>
        <p:spPr>
          <a:xfrm>
            <a:off x="7316784" y="1603569"/>
            <a:ext cx="4441188" cy="2775857"/>
          </a:xfrm>
        </p:spPr>
        <p:txBody>
          <a:bodyPr rtlCol="0"/>
          <a:lstStyle>
            <a:defPPr>
              <a:defRPr lang="es-ES"/>
            </a:defPPr>
          </a:lstStyle>
          <a:p>
            <a:pPr rtl="0"/>
            <a:r>
              <a:rPr lang="es-ES" dirty="0"/>
              <a:t>Objetivos Para alcanzar </a:t>
            </a:r>
          </a:p>
        </p:txBody>
      </p:sp>
      <p:pic>
        <p:nvPicPr>
          <p:cNvPr id="48" name="Marcador de posición de imagen 19">
            <a:extLst>
              <a:ext uri="{FF2B5EF4-FFF2-40B4-BE49-F238E27FC236}">
                <a16:creationId xmlns:a16="http://schemas.microsoft.com/office/drawing/2014/main" id="{6D25AB81-B10A-BD11-E8FE-ECF8CB1B12F0}"/>
              </a:ext>
            </a:extLst>
          </p:cNvPr>
          <p:cNvPicPr>
            <a:picLocks noGrp="1" noChangeAspect="1"/>
          </p:cNvPicPr>
          <p:nvPr>
            <p:ph type="pic" sz="quarter" idx="47"/>
          </p:nvPr>
        </p:nvPicPr>
        <p:blipFill>
          <a:blip r:embed="rId3">
            <a:extLst>
              <a:ext uri="{837473B0-CC2E-450A-ABE3-18F120FF3D39}">
                <a1611:picAttrSrcUrl xmlns:a1611="http://schemas.microsoft.com/office/drawing/2016/11/main" r:id="rId4"/>
              </a:ext>
            </a:extLst>
          </a:blip>
          <a:srcRect/>
          <a:stretch/>
        </p:blipFill>
        <p:spPr>
          <a:xfrm>
            <a:off x="319177" y="-246306"/>
            <a:ext cx="6918385" cy="7041192"/>
          </a:xfrm>
          <a:blipFill>
            <a:blip r:embed="rId5"/>
            <a:stretch>
              <a:fillRect/>
            </a:stretch>
          </a:blipFill>
        </p:spPr>
      </p:pic>
      <p:sp>
        <p:nvSpPr>
          <p:cNvPr id="19" name="Marcador de texto 18">
            <a:extLst>
              <a:ext uri="{FF2B5EF4-FFF2-40B4-BE49-F238E27FC236}">
                <a16:creationId xmlns:a16="http://schemas.microsoft.com/office/drawing/2014/main" id="{FC101F03-8617-09D4-619B-F38E2F0A4F15}"/>
              </a:ext>
            </a:extLst>
          </p:cNvPr>
          <p:cNvSpPr>
            <a:spLocks noGrp="1"/>
          </p:cNvSpPr>
          <p:nvPr>
            <p:ph type="body" sz="quarter" idx="28"/>
          </p:nvPr>
        </p:nvSpPr>
        <p:spPr>
          <a:xfrm>
            <a:off x="1907624" y="1756873"/>
            <a:ext cx="3741489" cy="3222389"/>
          </a:xfrm>
          <a:solidFill>
            <a:schemeClr val="bg1"/>
          </a:solidFill>
          <a:effectLst>
            <a:softEdge rad="127000"/>
          </a:effectLst>
        </p:spPr>
        <p:txBody>
          <a:bodyPr rtlCol="0"/>
          <a:lstStyle>
            <a:defPPr>
              <a:defRPr lang="es-ES"/>
            </a:defPPr>
          </a:lstStyle>
          <a:p>
            <a:pPr rtl="0"/>
            <a:r>
              <a:rPr lang="es-MX" sz="1400" dirty="0"/>
              <a:t>¿Tiene relación la cantidad de lluvia que cayó durante el día y la temperatura máxima presentada, con la probabilidad de que llueva mañana?</a:t>
            </a:r>
          </a:p>
          <a:p>
            <a:pPr rtl="0"/>
            <a:r>
              <a:rPr lang="es-MX" sz="1400" dirty="0"/>
              <a:t>¿Cuál es la ubicación y en que periodos se presentan más riesgos debido a la cantidad de lluvia caída?</a:t>
            </a:r>
          </a:p>
          <a:p>
            <a:pPr rtl="0"/>
            <a:r>
              <a:rPr lang="es-MX" sz="1400" dirty="0"/>
              <a:t>¿Pueden las variables climáticas como la humedad, velocidad del viento y la presión presentada, ayudarnos a predecir cual será la temperatura mínima del día?</a:t>
            </a:r>
            <a:endParaRPr lang="es-ES" sz="1400" dirty="0"/>
          </a:p>
        </p:txBody>
      </p:sp>
      <p:sp>
        <p:nvSpPr>
          <p:cNvPr id="5" name="Marcador de pie de página 7">
            <a:extLst>
              <a:ext uri="{FF2B5EF4-FFF2-40B4-BE49-F238E27FC236}">
                <a16:creationId xmlns:a16="http://schemas.microsoft.com/office/drawing/2014/main" id="{171A2E89-2FCD-AE18-0476-8D83085E7EA0}"/>
              </a:ext>
            </a:extLst>
          </p:cNvPr>
          <p:cNvSpPr txBox="1">
            <a:spLocks/>
          </p:cNvSpPr>
          <p:nvPr/>
        </p:nvSpPr>
        <p:spPr>
          <a:xfrm>
            <a:off x="637032" y="6370320"/>
            <a:ext cx="4114800" cy="365125"/>
          </a:xfrm>
          <a:prstGeom prst="rect">
            <a:avLst/>
          </a:prstGeom>
        </p:spPr>
        <p:txBody>
          <a:bodyPr vert="horz" lIns="91440" tIns="45720" rIns="91440" bIns="45720" rtlCol="0" anchor="ctr">
            <a:noAutofit/>
          </a:bodyPr>
          <a:lstStyle>
            <a:defPPr rtl="0">
              <a:defRPr lang="es-ES"/>
            </a:defPPr>
            <a:lvl1pPr marL="0" algn="l" defTabSz="914400" rtl="0" eaLnBrk="1" latinLnBrk="0" hangingPunct="1">
              <a:defRPr lang="es-ES" sz="1200" kern="1200">
                <a:solidFill>
                  <a:schemeClr val="accent6"/>
                </a:solidFill>
                <a:latin typeface="+mn-lt"/>
                <a:ea typeface="+mn-ea"/>
                <a:cs typeface="+mn-cs"/>
              </a:defRPr>
            </a:lvl1pPr>
            <a:lvl2pPr marL="457200" algn="l" defTabSz="914400" rtl="0" eaLnBrk="1" latinLnBrk="0" hangingPunct="1">
              <a:defRPr lang="es-ES" sz="1800" kern="1200">
                <a:solidFill>
                  <a:schemeClr val="tx1"/>
                </a:solidFill>
                <a:latin typeface="+mn-lt"/>
                <a:ea typeface="+mn-ea"/>
                <a:cs typeface="+mn-cs"/>
              </a:defRPr>
            </a:lvl2pPr>
            <a:lvl3pPr marL="914400" algn="l" defTabSz="914400" rtl="0" eaLnBrk="1" latinLnBrk="0" hangingPunct="1">
              <a:defRPr lang="es-ES" sz="1800" kern="1200">
                <a:solidFill>
                  <a:schemeClr val="tx1"/>
                </a:solidFill>
                <a:latin typeface="+mn-lt"/>
                <a:ea typeface="+mn-ea"/>
                <a:cs typeface="+mn-cs"/>
              </a:defRPr>
            </a:lvl3pPr>
            <a:lvl4pPr marL="1371600" algn="l" defTabSz="914400" rtl="0" eaLnBrk="1" latinLnBrk="0" hangingPunct="1">
              <a:defRPr lang="es-ES" sz="1800" kern="1200">
                <a:solidFill>
                  <a:schemeClr val="tx1"/>
                </a:solidFill>
                <a:latin typeface="+mn-lt"/>
                <a:ea typeface="+mn-ea"/>
                <a:cs typeface="+mn-cs"/>
              </a:defRPr>
            </a:lvl4pPr>
            <a:lvl5pPr marL="1828800" algn="l" defTabSz="914400" rtl="0" eaLnBrk="1" latinLnBrk="0" hangingPunct="1">
              <a:defRPr lang="es-ES" sz="1800" kern="1200">
                <a:solidFill>
                  <a:schemeClr val="tx1"/>
                </a:solidFill>
                <a:latin typeface="+mn-lt"/>
                <a:ea typeface="+mn-ea"/>
                <a:cs typeface="+mn-cs"/>
              </a:defRPr>
            </a:lvl5pPr>
            <a:lvl6pPr marL="2286000" algn="l" defTabSz="914400" rtl="0" eaLnBrk="1" latinLnBrk="0" hangingPunct="1">
              <a:defRPr lang="es-ES" sz="1800" kern="1200">
                <a:solidFill>
                  <a:schemeClr val="tx1"/>
                </a:solidFill>
                <a:latin typeface="+mn-lt"/>
                <a:ea typeface="+mn-ea"/>
                <a:cs typeface="+mn-cs"/>
              </a:defRPr>
            </a:lvl6pPr>
            <a:lvl7pPr marL="2743200" algn="l" defTabSz="914400" rtl="0" eaLnBrk="1" latinLnBrk="0" hangingPunct="1">
              <a:defRPr lang="es-ES" sz="1800" kern="1200">
                <a:solidFill>
                  <a:schemeClr val="tx1"/>
                </a:solidFill>
                <a:latin typeface="+mn-lt"/>
                <a:ea typeface="+mn-ea"/>
                <a:cs typeface="+mn-cs"/>
              </a:defRPr>
            </a:lvl7pPr>
            <a:lvl8pPr marL="3200400" algn="l" defTabSz="914400" rtl="0" eaLnBrk="1" latinLnBrk="0" hangingPunct="1">
              <a:defRPr lang="es-ES" sz="1800" kern="1200">
                <a:solidFill>
                  <a:schemeClr val="tx1"/>
                </a:solidFill>
                <a:latin typeface="+mn-lt"/>
                <a:ea typeface="+mn-ea"/>
                <a:cs typeface="+mn-cs"/>
              </a:defRPr>
            </a:lvl8pPr>
            <a:lvl9pPr marL="3657600" algn="l" defTabSz="914400" rtl="0" eaLnBrk="1" latinLnBrk="0" hangingPunct="1">
              <a:defRPr lang="es-ES" sz="1800" kern="1200">
                <a:solidFill>
                  <a:schemeClr val="tx1"/>
                </a:solidFill>
                <a:latin typeface="+mn-lt"/>
                <a:ea typeface="+mn-ea"/>
                <a:cs typeface="+mn-cs"/>
              </a:defRPr>
            </a:lvl9pPr>
          </a:lstStyle>
          <a:p>
            <a:r>
              <a:rPr lang="es-CL"/>
              <a:t>Clima </a:t>
            </a:r>
            <a:endParaRPr lang="es-CL" dirty="0"/>
          </a:p>
        </p:txBody>
      </p:sp>
    </p:spTree>
    <p:extLst>
      <p:ext uri="{BB962C8B-B14F-4D97-AF65-F5344CB8AC3E}">
        <p14:creationId xmlns:p14="http://schemas.microsoft.com/office/powerpoint/2010/main" val="24780796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4379BBF1-9BC2-6DCE-0154-8873469878A5}"/>
              </a:ext>
            </a:extLst>
          </p:cNvPr>
          <p:cNvSpPr>
            <a:spLocks noGrp="1"/>
          </p:cNvSpPr>
          <p:nvPr>
            <p:ph type="title"/>
          </p:nvPr>
        </p:nvSpPr>
        <p:spPr>
          <a:xfrm>
            <a:off x="212417" y="274955"/>
            <a:ext cx="5514291" cy="1418998"/>
          </a:xfrm>
        </p:spPr>
        <p:txBody>
          <a:bodyPr rtlCol="0"/>
          <a:lstStyle>
            <a:defPPr>
              <a:defRPr lang="es-ES"/>
            </a:defPPr>
          </a:lstStyle>
          <a:p>
            <a:pPr rtl="0"/>
            <a:r>
              <a:rPr lang="es-ES" sz="3600" dirty="0"/>
              <a:t>Modelo regresión </a:t>
            </a:r>
          </a:p>
        </p:txBody>
      </p:sp>
      <p:sp>
        <p:nvSpPr>
          <p:cNvPr id="5" name="Marcador de pie de página 4">
            <a:extLst>
              <a:ext uri="{FF2B5EF4-FFF2-40B4-BE49-F238E27FC236}">
                <a16:creationId xmlns:a16="http://schemas.microsoft.com/office/drawing/2014/main" id="{6D18E7F7-120D-E343-B41C-E8DF89FC0F49}"/>
              </a:ext>
            </a:extLst>
          </p:cNvPr>
          <p:cNvSpPr>
            <a:spLocks noGrp="1"/>
          </p:cNvSpPr>
          <p:nvPr>
            <p:ph type="ftr" sz="quarter" idx="28"/>
          </p:nvPr>
        </p:nvSpPr>
        <p:spPr/>
        <p:txBody>
          <a:bodyPr rtlCol="0"/>
          <a:lstStyle>
            <a:defPPr>
              <a:defRPr lang="es-ES"/>
            </a:defPPr>
          </a:lstStyle>
          <a:p>
            <a:pPr rtl="0"/>
            <a:r>
              <a:rPr lang="es-ES"/>
              <a:t>Clima</a:t>
            </a:r>
            <a:endParaRPr lang="es-ES" dirty="0"/>
          </a:p>
        </p:txBody>
      </p:sp>
      <p:sp>
        <p:nvSpPr>
          <p:cNvPr id="7" name="Marcador de número de diapositiva 6">
            <a:extLst>
              <a:ext uri="{FF2B5EF4-FFF2-40B4-BE49-F238E27FC236}">
                <a16:creationId xmlns:a16="http://schemas.microsoft.com/office/drawing/2014/main" id="{8EA25C86-7BE3-4BC6-C0B8-7F7D7C3EC286}"/>
              </a:ext>
            </a:extLst>
          </p:cNvPr>
          <p:cNvSpPr>
            <a:spLocks noGrp="1"/>
          </p:cNvSpPr>
          <p:nvPr>
            <p:ph type="sldNum" sz="quarter" idx="29"/>
          </p:nvPr>
        </p:nvSpPr>
        <p:spPr/>
        <p:txBody>
          <a:bodyPr rtlCol="0"/>
          <a:lstStyle>
            <a:defPPr>
              <a:defRPr lang="es-ES"/>
            </a:defPPr>
          </a:lstStyle>
          <a:p>
            <a:pPr rtl="0"/>
            <a:fld id="{47FEACEE-25B4-4A2D-B147-27296E36371D}" type="slidenum">
              <a:rPr lang="es-ES" altLang="zh-CN" smtClean="0"/>
              <a:pPr rtl="0"/>
              <a:t>15</a:t>
            </a:fld>
            <a:endParaRPr lang="es-ES" altLang="zh-CN" dirty="0"/>
          </a:p>
        </p:txBody>
      </p:sp>
      <p:sp>
        <p:nvSpPr>
          <p:cNvPr id="2" name="CuadroTexto 1">
            <a:extLst>
              <a:ext uri="{FF2B5EF4-FFF2-40B4-BE49-F238E27FC236}">
                <a16:creationId xmlns:a16="http://schemas.microsoft.com/office/drawing/2014/main" id="{47AF2157-C475-0AD9-E075-E7AE1546BA84}"/>
              </a:ext>
            </a:extLst>
          </p:cNvPr>
          <p:cNvSpPr txBox="1"/>
          <p:nvPr/>
        </p:nvSpPr>
        <p:spPr>
          <a:xfrm>
            <a:off x="7142672" y="1630392"/>
            <a:ext cx="3209026" cy="2915729"/>
          </a:xfrm>
          <a:prstGeom prst="rect">
            <a:avLst/>
          </a:prstGeom>
        </p:spPr>
        <p:txBody>
          <a:bodyPr wrap="square" rtlCol="0">
            <a:spAutoFit/>
          </a:bodyPr>
          <a:lstStyle/>
          <a:p>
            <a:pPr marL="0" indent="0" algn="ctr">
              <a:lnSpc>
                <a:spcPct val="100000"/>
              </a:lnSpc>
              <a:spcBef>
                <a:spcPts val="0"/>
              </a:spcBef>
              <a:buFontTx/>
              <a:buNone/>
            </a:pPr>
            <a:endParaRPr lang="es-CL" sz="1800" dirty="0">
              <a:solidFill>
                <a:prstClr val="white"/>
              </a:solidFill>
              <a:latin typeface="Posterama" panose="020B0504020200020000" pitchFamily="34" charset="0"/>
              <a:ea typeface="微软雅黑"/>
              <a:cs typeface="Posterama" panose="020B0504020200020000" pitchFamily="34" charset="0"/>
            </a:endParaRPr>
          </a:p>
        </p:txBody>
      </p:sp>
      <p:sp>
        <p:nvSpPr>
          <p:cNvPr id="4" name="Marcador de texto 19">
            <a:extLst>
              <a:ext uri="{FF2B5EF4-FFF2-40B4-BE49-F238E27FC236}">
                <a16:creationId xmlns:a16="http://schemas.microsoft.com/office/drawing/2014/main" id="{570C914B-EB84-475E-9113-EFB1792A9EAC}"/>
              </a:ext>
            </a:extLst>
          </p:cNvPr>
          <p:cNvSpPr txBox="1">
            <a:spLocks/>
          </p:cNvSpPr>
          <p:nvPr/>
        </p:nvSpPr>
        <p:spPr>
          <a:xfrm>
            <a:off x="204788" y="1479176"/>
            <a:ext cx="5891211" cy="4347405"/>
          </a:xfrm>
          <a:prstGeom prst="rect">
            <a:avLst/>
          </a:prstGeom>
        </p:spPr>
        <p:txBody>
          <a:bodyPr vert="horz" lIns="91440" tIns="45720" rIns="91440" bIns="45720" rtlCol="0" anchor="ctr">
            <a:noAutofit/>
          </a:bodyPr>
          <a:lstStyle>
            <a:defPPr rtl="0">
              <a:defRPr lang="es-ES"/>
            </a:defPPr>
            <a:lvl1pPr marL="0" algn="l" defTabSz="914400" rtl="0" eaLnBrk="1" latinLnBrk="0" hangingPunct="1">
              <a:defRPr lang="es-ES" sz="1200" kern="1200">
                <a:solidFill>
                  <a:schemeClr val="accent6"/>
                </a:solidFill>
                <a:latin typeface="+mn-lt"/>
                <a:ea typeface="+mn-ea"/>
                <a:cs typeface="+mn-cs"/>
              </a:defRPr>
            </a:lvl1pPr>
            <a:lvl2pPr marL="457200" algn="l" defTabSz="914400" rtl="0" eaLnBrk="1" latinLnBrk="0" hangingPunct="1">
              <a:defRPr lang="es-ES" sz="1800" kern="1200">
                <a:solidFill>
                  <a:schemeClr val="tx1"/>
                </a:solidFill>
                <a:latin typeface="+mn-lt"/>
                <a:ea typeface="+mn-ea"/>
                <a:cs typeface="+mn-cs"/>
              </a:defRPr>
            </a:lvl2pPr>
            <a:lvl3pPr marL="914400" algn="l" defTabSz="914400" rtl="0" eaLnBrk="1" latinLnBrk="0" hangingPunct="1">
              <a:defRPr lang="es-ES" sz="1800" kern="1200">
                <a:solidFill>
                  <a:schemeClr val="tx1"/>
                </a:solidFill>
                <a:latin typeface="+mn-lt"/>
                <a:ea typeface="+mn-ea"/>
                <a:cs typeface="+mn-cs"/>
              </a:defRPr>
            </a:lvl3pPr>
            <a:lvl4pPr marL="1371600" algn="l" defTabSz="914400" rtl="0" eaLnBrk="1" latinLnBrk="0" hangingPunct="1">
              <a:defRPr lang="es-ES" sz="1800" kern="1200">
                <a:solidFill>
                  <a:schemeClr val="tx1"/>
                </a:solidFill>
                <a:latin typeface="+mn-lt"/>
                <a:ea typeface="+mn-ea"/>
                <a:cs typeface="+mn-cs"/>
              </a:defRPr>
            </a:lvl4pPr>
            <a:lvl5pPr marL="1828800" algn="l" defTabSz="914400" rtl="0" eaLnBrk="1" latinLnBrk="0" hangingPunct="1">
              <a:defRPr lang="es-ES" sz="1800" kern="1200">
                <a:solidFill>
                  <a:schemeClr val="tx1"/>
                </a:solidFill>
                <a:latin typeface="+mn-lt"/>
                <a:ea typeface="+mn-ea"/>
                <a:cs typeface="+mn-cs"/>
              </a:defRPr>
            </a:lvl5pPr>
            <a:lvl6pPr marL="2286000" algn="l" defTabSz="914400" rtl="0" eaLnBrk="1" latinLnBrk="0" hangingPunct="1">
              <a:defRPr lang="es-ES" sz="1800" kern="1200">
                <a:solidFill>
                  <a:schemeClr val="tx1"/>
                </a:solidFill>
                <a:latin typeface="+mn-lt"/>
                <a:ea typeface="+mn-ea"/>
                <a:cs typeface="+mn-cs"/>
              </a:defRPr>
            </a:lvl6pPr>
            <a:lvl7pPr marL="2743200" algn="l" defTabSz="914400" rtl="0" eaLnBrk="1" latinLnBrk="0" hangingPunct="1">
              <a:defRPr lang="es-ES" sz="1800" kern="1200">
                <a:solidFill>
                  <a:schemeClr val="tx1"/>
                </a:solidFill>
                <a:latin typeface="+mn-lt"/>
                <a:ea typeface="+mn-ea"/>
                <a:cs typeface="+mn-cs"/>
              </a:defRPr>
            </a:lvl7pPr>
            <a:lvl8pPr marL="3200400" algn="l" defTabSz="914400" rtl="0" eaLnBrk="1" latinLnBrk="0" hangingPunct="1">
              <a:defRPr lang="es-ES" sz="1800" kern="1200">
                <a:solidFill>
                  <a:schemeClr val="tx1"/>
                </a:solidFill>
                <a:latin typeface="+mn-lt"/>
                <a:ea typeface="+mn-ea"/>
                <a:cs typeface="+mn-cs"/>
              </a:defRPr>
            </a:lvl8pPr>
            <a:lvl9pPr marL="3657600" algn="l" defTabSz="914400" rtl="0" eaLnBrk="1" latinLnBrk="0" hangingPunct="1">
              <a:defRPr lang="es-ES" sz="1800" kern="1200">
                <a:solidFill>
                  <a:schemeClr val="tx1"/>
                </a:solidFill>
                <a:latin typeface="+mn-lt"/>
                <a:ea typeface="+mn-ea"/>
                <a:cs typeface="+mn-cs"/>
              </a:defRPr>
            </a:lvl9pPr>
          </a:lstStyle>
          <a:p>
            <a:pPr marL="342900" lvl="0" indent="-342900">
              <a:lnSpc>
                <a:spcPct val="107000"/>
              </a:lnSpc>
              <a:spcAft>
                <a:spcPts val="800"/>
              </a:spcAft>
              <a:buSzPts val="1000"/>
              <a:buFont typeface="Symbol" panose="05050102010706020507" pitchFamily="18" charset="2"/>
              <a:buChar char=""/>
              <a:tabLst>
                <a:tab pos="457200" algn="l"/>
              </a:tabLst>
            </a:pPr>
            <a:r>
              <a:rPr lang="es-CL" sz="1800" dirty="0">
                <a:effectLst/>
                <a:latin typeface="Calibri" panose="020F0502020204030204" pitchFamily="34" charset="0"/>
                <a:ea typeface="Calibri" panose="020F0502020204030204" pitchFamily="34" charset="0"/>
              </a:rPr>
              <a:t>Este modelo demostró un rendimiento superior en la predicción de la temperatura mínima, con un MSE más bajo y un coeficiente de determinación (R2) más alto. Su capacidad para capturar relaciones complejas y no lineales entre las variables climáticas lo hace ideal para este propósito. </a:t>
            </a:r>
          </a:p>
          <a:p>
            <a:pPr marL="342900" lvl="0" indent="-342900">
              <a:lnSpc>
                <a:spcPct val="107000"/>
              </a:lnSpc>
              <a:spcAft>
                <a:spcPts val="800"/>
              </a:spcAft>
              <a:buSzPts val="1000"/>
              <a:buFont typeface="Symbol" panose="05050102010706020507" pitchFamily="18" charset="2"/>
              <a:buChar char=""/>
              <a:tabLst>
                <a:tab pos="457200" algn="l"/>
              </a:tabLst>
            </a:pPr>
            <a:r>
              <a:rPr lang="es-CL" sz="1800" dirty="0">
                <a:effectLst/>
                <a:latin typeface="Calibri" panose="020F0502020204030204" pitchFamily="34" charset="0"/>
                <a:ea typeface="Calibri" panose="020F0502020204030204" pitchFamily="34" charset="0"/>
              </a:rPr>
              <a:t>modelo de regresión </a:t>
            </a:r>
            <a:r>
              <a:rPr lang="es-CL" sz="1800" dirty="0" err="1">
                <a:effectLst/>
                <a:latin typeface="Calibri" panose="020F0502020204030204" pitchFamily="34" charset="0"/>
                <a:ea typeface="Calibri" panose="020F0502020204030204" pitchFamily="34" charset="0"/>
              </a:rPr>
              <a:t>Random</a:t>
            </a:r>
            <a:r>
              <a:rPr lang="es-CL" sz="1800" dirty="0">
                <a:effectLst/>
                <a:latin typeface="Calibri" panose="020F0502020204030204" pitchFamily="34" charset="0"/>
                <a:ea typeface="Calibri" panose="020F0502020204030204" pitchFamily="34" charset="0"/>
              </a:rPr>
              <a:t> Forest muestra un buen rendimiento en la predicción de la temperatura mínima. Con un MSE de 4.93, un RMSE de 2.22 y un R2 de 0.88, el modelo demuestra una alta capacidad para ajustarse a los datos reales, capturando una gran parte de la variabilidad de los datos.</a:t>
            </a:r>
          </a:p>
        </p:txBody>
      </p:sp>
      <p:pic>
        <p:nvPicPr>
          <p:cNvPr id="10" name="Imagen 9" descr="Gráfico, Gráfico de dispersión&#10;&#10;Descripción generada automáticamente">
            <a:extLst>
              <a:ext uri="{FF2B5EF4-FFF2-40B4-BE49-F238E27FC236}">
                <a16:creationId xmlns:a16="http://schemas.microsoft.com/office/drawing/2014/main" id="{EEE4768A-EBB9-0E6F-714F-1D67F2D6405B}"/>
              </a:ext>
            </a:extLst>
          </p:cNvPr>
          <p:cNvPicPr>
            <a:picLocks noChangeAspect="1"/>
          </p:cNvPicPr>
          <p:nvPr/>
        </p:nvPicPr>
        <p:blipFill>
          <a:blip r:embed="rId3"/>
          <a:stretch>
            <a:fillRect/>
          </a:stretch>
        </p:blipFill>
        <p:spPr>
          <a:xfrm>
            <a:off x="6096000" y="1122631"/>
            <a:ext cx="5929058" cy="4703950"/>
          </a:xfrm>
          <a:prstGeom prst="rect">
            <a:avLst/>
          </a:prstGeom>
        </p:spPr>
      </p:pic>
    </p:spTree>
    <p:extLst>
      <p:ext uri="{BB962C8B-B14F-4D97-AF65-F5344CB8AC3E}">
        <p14:creationId xmlns:p14="http://schemas.microsoft.com/office/powerpoint/2010/main" val="10170005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4379BBF1-9BC2-6DCE-0154-8873469878A5}"/>
              </a:ext>
            </a:extLst>
          </p:cNvPr>
          <p:cNvSpPr>
            <a:spLocks noGrp="1"/>
          </p:cNvSpPr>
          <p:nvPr>
            <p:ph type="title"/>
          </p:nvPr>
        </p:nvSpPr>
        <p:spPr>
          <a:xfrm>
            <a:off x="495300" y="365278"/>
            <a:ext cx="5894044" cy="1418998"/>
          </a:xfrm>
        </p:spPr>
        <p:txBody>
          <a:bodyPr rtlCol="0"/>
          <a:lstStyle>
            <a:defPPr>
              <a:defRPr lang="es-ES"/>
            </a:defPPr>
          </a:lstStyle>
          <a:p>
            <a:pPr rtl="0"/>
            <a:r>
              <a:rPr lang="es-ES" dirty="0"/>
              <a:t>Modelo K-</a:t>
            </a:r>
            <a:r>
              <a:rPr lang="es-ES" dirty="0" err="1"/>
              <a:t>Means</a:t>
            </a:r>
            <a:endParaRPr lang="es-ES" dirty="0"/>
          </a:p>
        </p:txBody>
      </p:sp>
      <p:sp>
        <p:nvSpPr>
          <p:cNvPr id="5" name="Marcador de pie de página 4">
            <a:extLst>
              <a:ext uri="{FF2B5EF4-FFF2-40B4-BE49-F238E27FC236}">
                <a16:creationId xmlns:a16="http://schemas.microsoft.com/office/drawing/2014/main" id="{6D18E7F7-120D-E343-B41C-E8DF89FC0F49}"/>
              </a:ext>
            </a:extLst>
          </p:cNvPr>
          <p:cNvSpPr>
            <a:spLocks noGrp="1"/>
          </p:cNvSpPr>
          <p:nvPr>
            <p:ph type="ftr" sz="quarter" idx="28"/>
          </p:nvPr>
        </p:nvSpPr>
        <p:spPr/>
        <p:txBody>
          <a:bodyPr rtlCol="0"/>
          <a:lstStyle>
            <a:defPPr>
              <a:defRPr lang="es-ES"/>
            </a:defPPr>
          </a:lstStyle>
          <a:p>
            <a:pPr rtl="0"/>
            <a:r>
              <a:rPr lang="es-ES"/>
              <a:t>Clima</a:t>
            </a:r>
            <a:endParaRPr lang="es-ES" dirty="0"/>
          </a:p>
        </p:txBody>
      </p:sp>
      <p:sp>
        <p:nvSpPr>
          <p:cNvPr id="7" name="Marcador de número de diapositiva 6">
            <a:extLst>
              <a:ext uri="{FF2B5EF4-FFF2-40B4-BE49-F238E27FC236}">
                <a16:creationId xmlns:a16="http://schemas.microsoft.com/office/drawing/2014/main" id="{8EA25C86-7BE3-4BC6-C0B8-7F7D7C3EC286}"/>
              </a:ext>
            </a:extLst>
          </p:cNvPr>
          <p:cNvSpPr>
            <a:spLocks noGrp="1"/>
          </p:cNvSpPr>
          <p:nvPr>
            <p:ph type="sldNum" sz="quarter" idx="29"/>
          </p:nvPr>
        </p:nvSpPr>
        <p:spPr/>
        <p:txBody>
          <a:bodyPr rtlCol="0"/>
          <a:lstStyle>
            <a:defPPr>
              <a:defRPr lang="es-ES"/>
            </a:defPPr>
          </a:lstStyle>
          <a:p>
            <a:pPr rtl="0"/>
            <a:fld id="{47FEACEE-25B4-4A2D-B147-27296E36371D}" type="slidenum">
              <a:rPr lang="es-ES" altLang="zh-CN" smtClean="0"/>
              <a:pPr rtl="0"/>
              <a:t>16</a:t>
            </a:fld>
            <a:endParaRPr lang="es-ES" altLang="zh-CN" dirty="0"/>
          </a:p>
        </p:txBody>
      </p:sp>
      <p:sp>
        <p:nvSpPr>
          <p:cNvPr id="2" name="CuadroTexto 1">
            <a:extLst>
              <a:ext uri="{FF2B5EF4-FFF2-40B4-BE49-F238E27FC236}">
                <a16:creationId xmlns:a16="http://schemas.microsoft.com/office/drawing/2014/main" id="{47AF2157-C475-0AD9-E075-E7AE1546BA84}"/>
              </a:ext>
            </a:extLst>
          </p:cNvPr>
          <p:cNvSpPr txBox="1"/>
          <p:nvPr/>
        </p:nvSpPr>
        <p:spPr>
          <a:xfrm>
            <a:off x="7142672" y="1630392"/>
            <a:ext cx="3209026" cy="2915729"/>
          </a:xfrm>
          <a:prstGeom prst="rect">
            <a:avLst/>
          </a:prstGeom>
        </p:spPr>
        <p:txBody>
          <a:bodyPr wrap="square" rtlCol="0">
            <a:spAutoFit/>
          </a:bodyPr>
          <a:lstStyle/>
          <a:p>
            <a:pPr marL="0" indent="0" algn="ctr">
              <a:lnSpc>
                <a:spcPct val="100000"/>
              </a:lnSpc>
              <a:spcBef>
                <a:spcPts val="0"/>
              </a:spcBef>
              <a:buFontTx/>
              <a:buNone/>
            </a:pPr>
            <a:endParaRPr lang="es-CL" sz="1800" dirty="0">
              <a:solidFill>
                <a:prstClr val="white"/>
              </a:solidFill>
              <a:latin typeface="Posterama" panose="020B0504020200020000" pitchFamily="34" charset="0"/>
              <a:ea typeface="微软雅黑"/>
              <a:cs typeface="Posterama" panose="020B0504020200020000" pitchFamily="34" charset="0"/>
            </a:endParaRPr>
          </a:p>
        </p:txBody>
      </p:sp>
      <p:sp>
        <p:nvSpPr>
          <p:cNvPr id="4" name="Marcador de texto 19">
            <a:extLst>
              <a:ext uri="{FF2B5EF4-FFF2-40B4-BE49-F238E27FC236}">
                <a16:creationId xmlns:a16="http://schemas.microsoft.com/office/drawing/2014/main" id="{570C914B-EB84-475E-9113-EFB1792A9EAC}"/>
              </a:ext>
            </a:extLst>
          </p:cNvPr>
          <p:cNvSpPr txBox="1">
            <a:spLocks/>
          </p:cNvSpPr>
          <p:nvPr/>
        </p:nvSpPr>
        <p:spPr>
          <a:xfrm>
            <a:off x="6475752" y="512764"/>
            <a:ext cx="5220947" cy="5583236"/>
          </a:xfrm>
          <a:prstGeom prst="rect">
            <a:avLst/>
          </a:prstGeom>
        </p:spPr>
        <p:txBody>
          <a:bodyPr vert="horz" lIns="91440" tIns="45720" rIns="91440" bIns="45720" rtlCol="0" anchor="ctr">
            <a:noAutofit/>
          </a:bodyPr>
          <a:lstStyle>
            <a:defPPr rtl="0">
              <a:defRPr lang="es-ES"/>
            </a:defPPr>
            <a:lvl1pPr marL="0" algn="l" defTabSz="914400" rtl="0" eaLnBrk="1" latinLnBrk="0" hangingPunct="1">
              <a:defRPr lang="es-ES" sz="1200" kern="1200">
                <a:solidFill>
                  <a:schemeClr val="accent6"/>
                </a:solidFill>
                <a:latin typeface="+mn-lt"/>
                <a:ea typeface="+mn-ea"/>
                <a:cs typeface="+mn-cs"/>
              </a:defRPr>
            </a:lvl1pPr>
            <a:lvl2pPr marL="457200" algn="l" defTabSz="914400" rtl="0" eaLnBrk="1" latinLnBrk="0" hangingPunct="1">
              <a:defRPr lang="es-ES" sz="1800" kern="1200">
                <a:solidFill>
                  <a:schemeClr val="tx1"/>
                </a:solidFill>
                <a:latin typeface="+mn-lt"/>
                <a:ea typeface="+mn-ea"/>
                <a:cs typeface="+mn-cs"/>
              </a:defRPr>
            </a:lvl2pPr>
            <a:lvl3pPr marL="914400" algn="l" defTabSz="914400" rtl="0" eaLnBrk="1" latinLnBrk="0" hangingPunct="1">
              <a:defRPr lang="es-ES" sz="1800" kern="1200">
                <a:solidFill>
                  <a:schemeClr val="tx1"/>
                </a:solidFill>
                <a:latin typeface="+mn-lt"/>
                <a:ea typeface="+mn-ea"/>
                <a:cs typeface="+mn-cs"/>
              </a:defRPr>
            </a:lvl3pPr>
            <a:lvl4pPr marL="1371600" algn="l" defTabSz="914400" rtl="0" eaLnBrk="1" latinLnBrk="0" hangingPunct="1">
              <a:defRPr lang="es-ES" sz="1800" kern="1200">
                <a:solidFill>
                  <a:schemeClr val="tx1"/>
                </a:solidFill>
                <a:latin typeface="+mn-lt"/>
                <a:ea typeface="+mn-ea"/>
                <a:cs typeface="+mn-cs"/>
              </a:defRPr>
            </a:lvl4pPr>
            <a:lvl5pPr marL="1828800" algn="l" defTabSz="914400" rtl="0" eaLnBrk="1" latinLnBrk="0" hangingPunct="1">
              <a:defRPr lang="es-ES" sz="1800" kern="1200">
                <a:solidFill>
                  <a:schemeClr val="tx1"/>
                </a:solidFill>
                <a:latin typeface="+mn-lt"/>
                <a:ea typeface="+mn-ea"/>
                <a:cs typeface="+mn-cs"/>
              </a:defRPr>
            </a:lvl5pPr>
            <a:lvl6pPr marL="2286000" algn="l" defTabSz="914400" rtl="0" eaLnBrk="1" latinLnBrk="0" hangingPunct="1">
              <a:defRPr lang="es-ES" sz="1800" kern="1200">
                <a:solidFill>
                  <a:schemeClr val="tx1"/>
                </a:solidFill>
                <a:latin typeface="+mn-lt"/>
                <a:ea typeface="+mn-ea"/>
                <a:cs typeface="+mn-cs"/>
              </a:defRPr>
            </a:lvl6pPr>
            <a:lvl7pPr marL="2743200" algn="l" defTabSz="914400" rtl="0" eaLnBrk="1" latinLnBrk="0" hangingPunct="1">
              <a:defRPr lang="es-ES" sz="1800" kern="1200">
                <a:solidFill>
                  <a:schemeClr val="tx1"/>
                </a:solidFill>
                <a:latin typeface="+mn-lt"/>
                <a:ea typeface="+mn-ea"/>
                <a:cs typeface="+mn-cs"/>
              </a:defRPr>
            </a:lvl7pPr>
            <a:lvl8pPr marL="3200400" algn="l" defTabSz="914400" rtl="0" eaLnBrk="1" latinLnBrk="0" hangingPunct="1">
              <a:defRPr lang="es-ES" sz="1800" kern="1200">
                <a:solidFill>
                  <a:schemeClr val="tx1"/>
                </a:solidFill>
                <a:latin typeface="+mn-lt"/>
                <a:ea typeface="+mn-ea"/>
                <a:cs typeface="+mn-cs"/>
              </a:defRPr>
            </a:lvl8pPr>
            <a:lvl9pPr marL="3657600" algn="l" defTabSz="914400" rtl="0" eaLnBrk="1" latinLnBrk="0" hangingPunct="1">
              <a:defRPr lang="es-ES" sz="1800" kern="1200">
                <a:solidFill>
                  <a:schemeClr val="tx1"/>
                </a:solidFill>
                <a:latin typeface="+mn-lt"/>
                <a:ea typeface="+mn-ea"/>
                <a:cs typeface="+mn-cs"/>
              </a:defRPr>
            </a:lvl9pPr>
          </a:lstStyle>
          <a:p>
            <a:pPr>
              <a:lnSpc>
                <a:spcPct val="107000"/>
              </a:lnSpc>
              <a:spcAft>
                <a:spcPts val="800"/>
              </a:spcAft>
            </a:pPr>
            <a:r>
              <a:rPr lang="es-CL" sz="1800" dirty="0">
                <a:effectLst/>
                <a:latin typeface="Calibri" panose="020F0502020204030204" pitchFamily="34" charset="0"/>
                <a:ea typeface="Calibri" panose="020F0502020204030204" pitchFamily="34" charset="0"/>
              </a:rPr>
              <a:t>El modelo k-</a:t>
            </a:r>
            <a:r>
              <a:rPr lang="es-CL" sz="1800" dirty="0" err="1">
                <a:effectLst/>
                <a:latin typeface="Calibri" panose="020F0502020204030204" pitchFamily="34" charset="0"/>
                <a:ea typeface="Calibri" panose="020F0502020204030204" pitchFamily="34" charset="0"/>
              </a:rPr>
              <a:t>Means</a:t>
            </a:r>
            <a:r>
              <a:rPr lang="es-CL" sz="1800" dirty="0">
                <a:effectLst/>
                <a:latin typeface="Calibri" panose="020F0502020204030204" pitchFamily="34" charset="0"/>
                <a:ea typeface="Calibri" panose="020F0502020204030204" pitchFamily="34" charset="0"/>
              </a:rPr>
              <a:t> agrupó efectivamente los datos en 6 </a:t>
            </a:r>
            <a:r>
              <a:rPr lang="es-CL" sz="1800" dirty="0" err="1">
                <a:effectLst/>
                <a:latin typeface="Calibri" panose="020F0502020204030204" pitchFamily="34" charset="0"/>
                <a:ea typeface="Calibri" panose="020F0502020204030204" pitchFamily="34" charset="0"/>
              </a:rPr>
              <a:t>clusters</a:t>
            </a:r>
            <a:r>
              <a:rPr lang="es-CL" sz="1800" dirty="0">
                <a:effectLst/>
                <a:latin typeface="Calibri" panose="020F0502020204030204" pitchFamily="34" charset="0"/>
                <a:ea typeface="Calibri" panose="020F0502020204030204" pitchFamily="34" charset="0"/>
              </a:rPr>
              <a:t> distintos, identificando patrones naturales basados en las temperaturas mínimas y máximas. Cada </a:t>
            </a:r>
            <a:r>
              <a:rPr lang="es-CL" sz="1800" dirty="0" err="1">
                <a:effectLst/>
                <a:latin typeface="Calibri" panose="020F0502020204030204" pitchFamily="34" charset="0"/>
                <a:ea typeface="Calibri" panose="020F0502020204030204" pitchFamily="34" charset="0"/>
              </a:rPr>
              <a:t>cluster</a:t>
            </a:r>
            <a:r>
              <a:rPr lang="es-CL" sz="1800" dirty="0">
                <a:effectLst/>
                <a:latin typeface="Calibri" panose="020F0502020204030204" pitchFamily="34" charset="0"/>
                <a:ea typeface="Calibri" panose="020F0502020204030204" pitchFamily="34" charset="0"/>
              </a:rPr>
              <a:t> representa un grupo de puntos con características similares, y los centroides proporcionan información sobre el promedio de las temperaturas dentro de cada </a:t>
            </a:r>
            <a:r>
              <a:rPr lang="es-CL" sz="1800" dirty="0" err="1">
                <a:effectLst/>
                <a:latin typeface="Calibri" panose="020F0502020204030204" pitchFamily="34" charset="0"/>
                <a:ea typeface="Calibri" panose="020F0502020204030204" pitchFamily="34" charset="0"/>
              </a:rPr>
              <a:t>cluster</a:t>
            </a:r>
            <a:r>
              <a:rPr lang="es-CL" sz="1800" dirty="0">
                <a:effectLst/>
                <a:latin typeface="Calibri" panose="020F0502020204030204" pitchFamily="34" charset="0"/>
                <a:ea typeface="Calibri" panose="020F0502020204030204" pitchFamily="34" charset="0"/>
              </a:rPr>
              <a:t>. Este análisis puede ser útil para identificar comportamientos climáticos y realizar predicciones más precisas basadas en las características agrupadas.</a:t>
            </a:r>
          </a:p>
          <a:p>
            <a:pPr>
              <a:lnSpc>
                <a:spcPct val="107000"/>
              </a:lnSpc>
              <a:spcAft>
                <a:spcPts val="800"/>
              </a:spcAft>
            </a:pPr>
            <a:r>
              <a:rPr lang="es-CL" sz="1800" dirty="0">
                <a:effectLst/>
                <a:latin typeface="Calibri" panose="020F0502020204030204" pitchFamily="34" charset="0"/>
                <a:ea typeface="Calibri" panose="020F0502020204030204" pitchFamily="34" charset="0"/>
              </a:rPr>
              <a:t>.</a:t>
            </a:r>
          </a:p>
        </p:txBody>
      </p:sp>
      <p:pic>
        <p:nvPicPr>
          <p:cNvPr id="6" name="Imagen 5" descr="Gráfico&#10;&#10;Descripción generada automáticamente">
            <a:extLst>
              <a:ext uri="{FF2B5EF4-FFF2-40B4-BE49-F238E27FC236}">
                <a16:creationId xmlns:a16="http://schemas.microsoft.com/office/drawing/2014/main" id="{F05DED83-72FA-A0CA-09C8-F0832D4F32F4}"/>
              </a:ext>
            </a:extLst>
          </p:cNvPr>
          <p:cNvPicPr>
            <a:picLocks noChangeAspect="1"/>
          </p:cNvPicPr>
          <p:nvPr/>
        </p:nvPicPr>
        <p:blipFill>
          <a:blip r:embed="rId3"/>
          <a:stretch>
            <a:fillRect/>
          </a:stretch>
        </p:blipFill>
        <p:spPr>
          <a:xfrm>
            <a:off x="217804" y="952116"/>
            <a:ext cx="6262238" cy="4954414"/>
          </a:xfrm>
          <a:prstGeom prst="rect">
            <a:avLst/>
          </a:prstGeom>
        </p:spPr>
      </p:pic>
    </p:spTree>
    <p:extLst>
      <p:ext uri="{BB962C8B-B14F-4D97-AF65-F5344CB8AC3E}">
        <p14:creationId xmlns:p14="http://schemas.microsoft.com/office/powerpoint/2010/main" val="16111257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ítulo 23">
            <a:extLst>
              <a:ext uri="{FF2B5EF4-FFF2-40B4-BE49-F238E27FC236}">
                <a16:creationId xmlns:a16="http://schemas.microsoft.com/office/drawing/2014/main" id="{AD2C8D04-263D-9589-1CFF-A5968D7C33D7}"/>
              </a:ext>
            </a:extLst>
          </p:cNvPr>
          <p:cNvSpPr>
            <a:spLocks noGrp="1"/>
          </p:cNvSpPr>
          <p:nvPr>
            <p:ph type="title"/>
          </p:nvPr>
        </p:nvSpPr>
        <p:spPr/>
        <p:txBody>
          <a:bodyPr rtlCol="0"/>
          <a:lstStyle>
            <a:defPPr>
              <a:defRPr lang="es-ES"/>
            </a:defPPr>
          </a:lstStyle>
          <a:p>
            <a:pPr rtl="0"/>
            <a:r>
              <a:rPr lang="es-ES"/>
              <a:t>Gracias</a:t>
            </a:r>
          </a:p>
        </p:txBody>
      </p:sp>
      <p:pic>
        <p:nvPicPr>
          <p:cNvPr id="14" name="Marcador de posición de imagen 13">
            <a:extLst>
              <a:ext uri="{FF2B5EF4-FFF2-40B4-BE49-F238E27FC236}">
                <a16:creationId xmlns:a16="http://schemas.microsoft.com/office/drawing/2014/main" id="{496155F4-61B2-441D-9F16-788866450DA2}"/>
              </a:ext>
            </a:extLst>
          </p:cNvPr>
          <p:cNvPicPr>
            <a:picLocks noGrp="1" noChangeAspect="1"/>
          </p:cNvPicPr>
          <p:nvPr>
            <p:ph type="pic" sz="quarter" idx="49"/>
          </p:nvPr>
        </p:nvPicPr>
        <p:blipFill>
          <a:blip r:embed="rId3">
            <a:extLst>
              <a:ext uri="{837473B0-CC2E-450A-ABE3-18F120FF3D39}">
                <a1611:picAttrSrcUrl xmlns:a1611="http://schemas.microsoft.com/office/drawing/2016/11/main" r:id="rId4"/>
              </a:ext>
            </a:extLst>
          </a:blip>
          <a:srcRect/>
          <a:stretch/>
        </p:blipFill>
        <p:spPr/>
      </p:pic>
      <p:pic>
        <p:nvPicPr>
          <p:cNvPr id="16" name="Marcador de posición de imagen 15">
            <a:extLst>
              <a:ext uri="{FF2B5EF4-FFF2-40B4-BE49-F238E27FC236}">
                <a16:creationId xmlns:a16="http://schemas.microsoft.com/office/drawing/2014/main" id="{BCD5762E-DD49-42B3-9CA8-46A4AD7193E2}"/>
              </a:ext>
            </a:extLst>
          </p:cNvPr>
          <p:cNvPicPr>
            <a:picLocks noGrp="1" noChangeAspect="1"/>
          </p:cNvPicPr>
          <p:nvPr>
            <p:ph type="pic" sz="quarter" idx="48"/>
          </p:nvPr>
        </p:nvPicPr>
        <p:blipFill>
          <a:blip r:embed="rId5">
            <a:extLst>
              <a:ext uri="{837473B0-CC2E-450A-ABE3-18F120FF3D39}">
                <a1611:picAttrSrcUrl xmlns:a1611="http://schemas.microsoft.com/office/drawing/2016/11/main" r:id="rId6"/>
              </a:ext>
            </a:extLst>
          </a:blip>
          <a:srcRect/>
          <a:stretch/>
        </p:blipFill>
        <p:spPr/>
      </p:pic>
      <p:pic>
        <p:nvPicPr>
          <p:cNvPr id="18" name="Marcador de posición de imagen 17">
            <a:extLst>
              <a:ext uri="{FF2B5EF4-FFF2-40B4-BE49-F238E27FC236}">
                <a16:creationId xmlns:a16="http://schemas.microsoft.com/office/drawing/2014/main" id="{1051CD21-1408-4D13-BF0B-0D7013AD2D0C}"/>
              </a:ext>
            </a:extLst>
          </p:cNvPr>
          <p:cNvPicPr>
            <a:picLocks noGrp="1" noChangeAspect="1"/>
          </p:cNvPicPr>
          <p:nvPr>
            <p:ph type="pic" sz="quarter" idx="51"/>
          </p:nvPr>
        </p:nvPicPr>
        <p:blipFill>
          <a:blip r:embed="rId7">
            <a:extLst>
              <a:ext uri="{837473B0-CC2E-450A-ABE3-18F120FF3D39}">
                <a1611:picAttrSrcUrl xmlns:a1611="http://schemas.microsoft.com/office/drawing/2016/11/main" r:id="rId8"/>
              </a:ext>
            </a:extLst>
          </a:blip>
          <a:srcRect/>
          <a:stretch/>
        </p:blipFill>
        <p:spPr/>
      </p:pic>
      <p:pic>
        <p:nvPicPr>
          <p:cNvPr id="28" name="Marcador de posición de imagen 27">
            <a:extLst>
              <a:ext uri="{FF2B5EF4-FFF2-40B4-BE49-F238E27FC236}">
                <a16:creationId xmlns:a16="http://schemas.microsoft.com/office/drawing/2014/main" id="{B746A775-E65C-70F6-9DB4-E51F7F2DAECE}"/>
              </a:ext>
            </a:extLst>
          </p:cNvPr>
          <p:cNvPicPr>
            <a:picLocks noGrp="1" noChangeAspect="1"/>
          </p:cNvPicPr>
          <p:nvPr>
            <p:ph type="pic" sz="quarter" idx="50"/>
          </p:nvPr>
        </p:nvPicPr>
        <p:blipFill>
          <a:blip r:embed="rId9">
            <a:extLst>
              <a:ext uri="{837473B0-CC2E-450A-ABE3-18F120FF3D39}">
                <a1611:picAttrSrcUrl xmlns:a1611="http://schemas.microsoft.com/office/drawing/2016/11/main" r:id="rId10"/>
              </a:ext>
            </a:extLst>
          </a:blip>
          <a:srcRect/>
          <a:stretch/>
        </p:blipFill>
        <p:spPr/>
      </p:pic>
    </p:spTree>
    <p:extLst>
      <p:ext uri="{BB962C8B-B14F-4D97-AF65-F5344CB8AC3E}">
        <p14:creationId xmlns:p14="http://schemas.microsoft.com/office/powerpoint/2010/main" val="529279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81D18537-D028-9E9C-FB87-93F24955DFC7}"/>
              </a:ext>
            </a:extLst>
          </p:cNvPr>
          <p:cNvSpPr>
            <a:spLocks noGrp="1"/>
          </p:cNvSpPr>
          <p:nvPr>
            <p:ph type="title"/>
          </p:nvPr>
        </p:nvSpPr>
        <p:spPr>
          <a:xfrm>
            <a:off x="509574" y="1473385"/>
            <a:ext cx="5117162" cy="1325563"/>
          </a:xfrm>
        </p:spPr>
        <p:txBody>
          <a:bodyPr rtlCol="0"/>
          <a:lstStyle>
            <a:defPPr>
              <a:defRPr lang="es-ES"/>
            </a:defPPr>
          </a:lstStyle>
          <a:p>
            <a:pPr rtl="0"/>
            <a:r>
              <a:rPr lang="es-ES" dirty="0"/>
              <a:t>Entendiendo el negocio </a:t>
            </a:r>
          </a:p>
        </p:txBody>
      </p:sp>
      <p:sp>
        <p:nvSpPr>
          <p:cNvPr id="20" name="Marcador de texto 19">
            <a:extLst>
              <a:ext uri="{FF2B5EF4-FFF2-40B4-BE49-F238E27FC236}">
                <a16:creationId xmlns:a16="http://schemas.microsoft.com/office/drawing/2014/main" id="{CC0093B1-77CC-1E61-FB22-E136F94EABD2}"/>
              </a:ext>
            </a:extLst>
          </p:cNvPr>
          <p:cNvSpPr>
            <a:spLocks noGrp="1"/>
          </p:cNvSpPr>
          <p:nvPr>
            <p:ph type="body" sz="quarter" idx="28"/>
          </p:nvPr>
        </p:nvSpPr>
        <p:spPr>
          <a:xfrm>
            <a:off x="509574" y="3114704"/>
            <a:ext cx="4260180" cy="1843112"/>
          </a:xfrm>
        </p:spPr>
        <p:txBody>
          <a:bodyPr rtlCol="0"/>
          <a:lstStyle>
            <a:defPPr>
              <a:defRPr lang="es-ES"/>
            </a:defPPr>
          </a:lstStyle>
          <a:p>
            <a:pPr rtl="0"/>
            <a:r>
              <a:rPr lang="es-MX" dirty="0"/>
              <a:t>Australia presenta un clima mayormente desértico o semiárido, con el 40% de su territorio cubierto por dunas de arena. Sin embargo, su gran extensión geográfica le confiere una diversidad climática significativa. El norte tiene un clima tropical con estaciones seca e húmeda, el sureste y suroeste tienen climas templados. Las lluvias son escasas en el interior, aumentando en las zonas costeras, donde la tierra es más fértil. La temporada de lluvias monzónicas ocurre en el verano en el norte, mientras que en el sur la lluvia es moderada durante todo el año en la franja costera entre Sídney y Adelaida.</a:t>
            </a:r>
            <a:endParaRPr lang="es-ES" dirty="0"/>
          </a:p>
          <a:p>
            <a:pPr rtl="0"/>
            <a:endParaRPr lang="es-ES" dirty="0"/>
          </a:p>
        </p:txBody>
      </p:sp>
      <p:sp>
        <p:nvSpPr>
          <p:cNvPr id="4" name="Marcador de pie de página 3">
            <a:extLst>
              <a:ext uri="{FF2B5EF4-FFF2-40B4-BE49-F238E27FC236}">
                <a16:creationId xmlns:a16="http://schemas.microsoft.com/office/drawing/2014/main" id="{0A01EC1F-42C9-66C4-9D49-F6AF79D5BE91}"/>
              </a:ext>
            </a:extLst>
          </p:cNvPr>
          <p:cNvSpPr>
            <a:spLocks noGrp="1"/>
          </p:cNvSpPr>
          <p:nvPr>
            <p:ph type="ftr" sz="quarter" idx="52"/>
          </p:nvPr>
        </p:nvSpPr>
        <p:spPr/>
        <p:txBody>
          <a:bodyPr rtlCol="0"/>
          <a:lstStyle>
            <a:defPPr>
              <a:defRPr lang="es-ES"/>
            </a:defPPr>
          </a:lstStyle>
          <a:p>
            <a:pPr rtl="0"/>
            <a:r>
              <a:rPr lang="es-ES" dirty="0"/>
              <a:t>Clima </a:t>
            </a:r>
          </a:p>
        </p:txBody>
      </p:sp>
      <p:pic>
        <p:nvPicPr>
          <p:cNvPr id="12" name="Marcador de posición de imagen 11">
            <a:extLst>
              <a:ext uri="{FF2B5EF4-FFF2-40B4-BE49-F238E27FC236}">
                <a16:creationId xmlns:a16="http://schemas.microsoft.com/office/drawing/2014/main" id="{8C4B5C6A-45B4-1976-622A-4CEB4E3211BC}"/>
              </a:ext>
            </a:extLst>
          </p:cNvPr>
          <p:cNvPicPr>
            <a:picLocks noGrp="1" noChangeAspect="1"/>
          </p:cNvPicPr>
          <p:nvPr>
            <p:ph type="pic" sz="quarter" idx="51"/>
          </p:nvPr>
        </p:nvPicPr>
        <p:blipFill>
          <a:blip r:embed="rId3">
            <a:extLst>
              <a:ext uri="{837473B0-CC2E-450A-ABE3-18F120FF3D39}">
                <a1611:picAttrSrcUrl xmlns:a1611="http://schemas.microsoft.com/office/drawing/2016/11/main" r:id="rId4"/>
              </a:ext>
            </a:extLst>
          </a:blip>
          <a:srcRect/>
          <a:stretch/>
        </p:blipFill>
        <p:spPr/>
      </p:pic>
      <p:sp>
        <p:nvSpPr>
          <p:cNvPr id="6" name="Forma libre: Forma 5">
            <a:extLst>
              <a:ext uri="{FF2B5EF4-FFF2-40B4-BE49-F238E27FC236}">
                <a16:creationId xmlns:a16="http://schemas.microsoft.com/office/drawing/2014/main" id="{D91FB993-29E1-3DBD-8335-7970016F8DE7}"/>
              </a:ext>
              <a:ext uri="{C183D7F6-B498-43B3-948B-1728B52AA6E4}">
                <adec:decorative xmlns:adec="http://schemas.microsoft.com/office/drawing/2017/decorative" val="1"/>
              </a:ext>
            </a:extLst>
          </p:cNvPr>
          <p:cNvSpPr/>
          <p:nvPr/>
        </p:nvSpPr>
        <p:spPr>
          <a:xfrm>
            <a:off x="4584821" y="311581"/>
            <a:ext cx="1896941" cy="217161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rgbClr val="C95B3A"/>
            </a:solidFill>
            <a:prstDash val="solid"/>
            <a:miter lim="800000"/>
          </a:ln>
          <a:effectLst/>
        </p:spPr>
        <p:txBody>
          <a:bodyPr rtlCol="0" anchor="ctr"/>
          <a:lstStyle>
            <a:defPPr>
              <a:defRPr lang="es-ES"/>
            </a:defPPr>
          </a:lstStyle>
          <a:p>
            <a:pPr marL="0" marR="0" lvl="0" indent="0" algn="ctr" defTabSz="914400" rtl="0" eaLnBrk="1" fontAlgn="auto" latinLnBrk="0" hangingPunct="1">
              <a:lnSpc>
                <a:spcPct val="100000"/>
              </a:lnSpc>
              <a:spcBef>
                <a:spcPts val="0"/>
              </a:spcBef>
              <a:spcAft>
                <a:spcPts val="0"/>
              </a:spcAft>
              <a:buClrTx/>
              <a:buSzTx/>
              <a:buFontTx/>
              <a:buNone/>
              <a:tabLst/>
              <a:defRPr lang="es-ES"/>
            </a:pPr>
            <a:endParaRPr kumimoji="0" lang="es-ES" sz="1800" b="0" i="0" u="none" strike="noStrike" kern="0" cap="none" spc="0" normalizeH="0" baseline="0" noProof="0" dirty="0">
              <a:ln>
                <a:noFill/>
              </a:ln>
              <a:solidFill>
                <a:srgbClr val="F7D952"/>
              </a:solidFill>
              <a:effectLst/>
              <a:uLnTx/>
              <a:uFillTx/>
              <a:latin typeface="Posterama Text SemiBold"/>
              <a:ea typeface="+mn-ea"/>
              <a:cs typeface="+mn-cs"/>
            </a:endParaRPr>
          </a:p>
        </p:txBody>
      </p:sp>
      <p:sp>
        <p:nvSpPr>
          <p:cNvPr id="7" name="Marcador de número de diapositiva 6">
            <a:extLst>
              <a:ext uri="{FF2B5EF4-FFF2-40B4-BE49-F238E27FC236}">
                <a16:creationId xmlns:a16="http://schemas.microsoft.com/office/drawing/2014/main" id="{7D6767F8-4670-E83D-85F4-1446B8B9D466}"/>
              </a:ext>
            </a:extLst>
          </p:cNvPr>
          <p:cNvSpPr>
            <a:spLocks noGrp="1"/>
          </p:cNvSpPr>
          <p:nvPr>
            <p:ph type="sldNum" sz="quarter" idx="53"/>
          </p:nvPr>
        </p:nvSpPr>
        <p:spPr/>
        <p:txBody>
          <a:bodyPr rtlCol="0"/>
          <a:lstStyle>
            <a:defPPr>
              <a:defRPr lang="es-ES"/>
            </a:defPPr>
          </a:lstStyle>
          <a:p>
            <a:pPr rtl="0"/>
            <a:fld id="{47FEACEE-25B4-4A2D-B147-27296E36371D}" type="slidenum">
              <a:rPr lang="es-ES" altLang="zh-CN" smtClean="0"/>
              <a:pPr rtl="0"/>
              <a:t>2</a:t>
            </a:fld>
            <a:endParaRPr lang="es-ES" altLang="zh-CN" dirty="0"/>
          </a:p>
        </p:txBody>
      </p:sp>
    </p:spTree>
    <p:extLst>
      <p:ext uri="{BB962C8B-B14F-4D97-AF65-F5344CB8AC3E}">
        <p14:creationId xmlns:p14="http://schemas.microsoft.com/office/powerpoint/2010/main" val="775548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ítulo 59">
            <a:extLst>
              <a:ext uri="{FF2B5EF4-FFF2-40B4-BE49-F238E27FC236}">
                <a16:creationId xmlns:a16="http://schemas.microsoft.com/office/drawing/2014/main" id="{0031CE36-F77D-3964-C169-771DBA49D28A}"/>
              </a:ext>
            </a:extLst>
          </p:cNvPr>
          <p:cNvSpPr>
            <a:spLocks noGrp="1"/>
          </p:cNvSpPr>
          <p:nvPr>
            <p:ph type="title"/>
          </p:nvPr>
        </p:nvSpPr>
        <p:spPr>
          <a:xfrm>
            <a:off x="4447187" y="221599"/>
            <a:ext cx="6599429" cy="1325563"/>
          </a:xfrm>
        </p:spPr>
        <p:txBody>
          <a:bodyPr rtlCol="0"/>
          <a:lstStyle>
            <a:defPPr>
              <a:defRPr lang="es-ES"/>
            </a:defPPr>
          </a:lstStyle>
          <a:p>
            <a:pPr rtl="0"/>
            <a:r>
              <a:rPr lang="es-ES" dirty="0"/>
              <a:t>Entendiendo y preparando datos </a:t>
            </a:r>
          </a:p>
        </p:txBody>
      </p:sp>
      <p:pic>
        <p:nvPicPr>
          <p:cNvPr id="26" name="Marcador de posición de imagen 25">
            <a:extLst>
              <a:ext uri="{FF2B5EF4-FFF2-40B4-BE49-F238E27FC236}">
                <a16:creationId xmlns:a16="http://schemas.microsoft.com/office/drawing/2014/main" id="{4CBFAFCC-A306-4EA1-BEE3-7557795635A8}"/>
              </a:ext>
            </a:extLst>
          </p:cNvPr>
          <p:cNvPicPr>
            <a:picLocks noGrp="1" noChangeAspect="1"/>
          </p:cNvPicPr>
          <p:nvPr>
            <p:ph type="pic" sz="quarter" idx="51"/>
          </p:nvPr>
        </p:nvPicPr>
        <p:blipFill>
          <a:blip r:embed="rId3">
            <a:extLst>
              <a:ext uri="{837473B0-CC2E-450A-ABE3-18F120FF3D39}">
                <a1611:picAttrSrcUrl xmlns:a1611="http://schemas.microsoft.com/office/drawing/2016/11/main" r:id="rId4"/>
              </a:ext>
            </a:extLst>
          </a:blip>
          <a:srcRect/>
          <a:stretch/>
        </p:blipFill>
        <p:spPr/>
      </p:pic>
      <p:sp>
        <p:nvSpPr>
          <p:cNvPr id="37" name="Marcador de texto 36">
            <a:extLst>
              <a:ext uri="{FF2B5EF4-FFF2-40B4-BE49-F238E27FC236}">
                <a16:creationId xmlns:a16="http://schemas.microsoft.com/office/drawing/2014/main" id="{16D3C8BC-FB28-3127-D29E-D4195120A3CA}"/>
              </a:ext>
            </a:extLst>
          </p:cNvPr>
          <p:cNvSpPr>
            <a:spLocks noGrp="1"/>
          </p:cNvSpPr>
          <p:nvPr>
            <p:ph type="body" sz="quarter" idx="27"/>
          </p:nvPr>
        </p:nvSpPr>
        <p:spPr>
          <a:xfrm>
            <a:off x="4513324" y="2008770"/>
            <a:ext cx="2653545" cy="448680"/>
          </a:xfrm>
        </p:spPr>
        <p:txBody>
          <a:bodyPr rtlCol="0"/>
          <a:lstStyle>
            <a:defPPr>
              <a:defRPr lang="es-ES"/>
            </a:defPPr>
          </a:lstStyle>
          <a:p>
            <a:pPr rtl="0"/>
            <a:r>
              <a:rPr lang="es-ES" dirty="0"/>
              <a:t>General</a:t>
            </a:r>
          </a:p>
        </p:txBody>
      </p:sp>
      <p:sp>
        <p:nvSpPr>
          <p:cNvPr id="43" name="Marcador de texto 42">
            <a:extLst>
              <a:ext uri="{FF2B5EF4-FFF2-40B4-BE49-F238E27FC236}">
                <a16:creationId xmlns:a16="http://schemas.microsoft.com/office/drawing/2014/main" id="{520E98B6-7B33-8FD4-A662-31DD4B85E22E}"/>
              </a:ext>
            </a:extLst>
          </p:cNvPr>
          <p:cNvSpPr>
            <a:spLocks noGrp="1"/>
          </p:cNvSpPr>
          <p:nvPr>
            <p:ph type="body" sz="quarter" idx="28"/>
          </p:nvPr>
        </p:nvSpPr>
        <p:spPr>
          <a:xfrm>
            <a:off x="4513324" y="2590246"/>
            <a:ext cx="2653545" cy="713672"/>
          </a:xfrm>
        </p:spPr>
        <p:txBody>
          <a:bodyPr rtlCol="0"/>
          <a:lstStyle>
            <a:defPPr>
              <a:defRPr lang="es-ES"/>
            </a:defPPr>
          </a:lstStyle>
          <a:p>
            <a:pPr rtl="0"/>
            <a:r>
              <a:rPr lang="es-ES" dirty="0"/>
              <a:t>142.193 / 24</a:t>
            </a:r>
          </a:p>
          <a:p>
            <a:pPr rtl="0"/>
            <a:r>
              <a:rPr lang="es-ES" dirty="0" err="1"/>
              <a:t>Object</a:t>
            </a:r>
            <a:r>
              <a:rPr lang="es-ES" dirty="0"/>
              <a:t> 7 / </a:t>
            </a:r>
            <a:r>
              <a:rPr lang="es-ES" dirty="0" err="1"/>
              <a:t>Float</a:t>
            </a:r>
            <a:r>
              <a:rPr lang="es-ES" dirty="0"/>
              <a:t> 17</a:t>
            </a:r>
          </a:p>
          <a:p>
            <a:pPr rtl="0"/>
            <a:endParaRPr lang="es-ES" dirty="0"/>
          </a:p>
          <a:p>
            <a:pPr rtl="0"/>
            <a:endParaRPr lang="es-ES" dirty="0"/>
          </a:p>
        </p:txBody>
      </p:sp>
      <p:sp>
        <p:nvSpPr>
          <p:cNvPr id="35" name="Marcador de texto 34">
            <a:extLst>
              <a:ext uri="{FF2B5EF4-FFF2-40B4-BE49-F238E27FC236}">
                <a16:creationId xmlns:a16="http://schemas.microsoft.com/office/drawing/2014/main" id="{2C8E94EA-2767-D144-C1BB-32AA2C99723B}"/>
              </a:ext>
            </a:extLst>
          </p:cNvPr>
          <p:cNvSpPr>
            <a:spLocks noGrp="1"/>
          </p:cNvSpPr>
          <p:nvPr>
            <p:ph type="body" sz="quarter" idx="52"/>
          </p:nvPr>
        </p:nvSpPr>
        <p:spPr>
          <a:xfrm>
            <a:off x="7660637" y="1869486"/>
            <a:ext cx="3012438" cy="587964"/>
          </a:xfrm>
        </p:spPr>
        <p:txBody>
          <a:bodyPr rtlCol="0"/>
          <a:lstStyle>
            <a:defPPr>
              <a:defRPr lang="es-ES"/>
            </a:defPPr>
          </a:lstStyle>
          <a:p>
            <a:pPr rtl="0"/>
            <a:r>
              <a:rPr lang="es-ES" dirty="0"/>
              <a:t>Código	</a:t>
            </a:r>
          </a:p>
        </p:txBody>
      </p:sp>
      <p:sp>
        <p:nvSpPr>
          <p:cNvPr id="44" name="Marcador de texto 43">
            <a:extLst>
              <a:ext uri="{FF2B5EF4-FFF2-40B4-BE49-F238E27FC236}">
                <a16:creationId xmlns:a16="http://schemas.microsoft.com/office/drawing/2014/main" id="{78466807-A2DA-EC5D-ACDE-B83D6F7169EA}"/>
              </a:ext>
            </a:extLst>
          </p:cNvPr>
          <p:cNvSpPr>
            <a:spLocks noGrp="1"/>
          </p:cNvSpPr>
          <p:nvPr>
            <p:ph type="body" sz="quarter" idx="53"/>
          </p:nvPr>
        </p:nvSpPr>
        <p:spPr>
          <a:xfrm>
            <a:off x="7746901" y="2504907"/>
            <a:ext cx="2653545" cy="1727103"/>
          </a:xfrm>
        </p:spPr>
        <p:txBody>
          <a:bodyPr rtlCol="0"/>
          <a:lstStyle>
            <a:defPPr>
              <a:defRPr lang="es-ES"/>
            </a:defPPr>
          </a:lstStyle>
          <a:p>
            <a:pPr rtl="0"/>
            <a:r>
              <a:rPr lang="es-ES" dirty="0"/>
              <a:t>Realización de </a:t>
            </a:r>
            <a:r>
              <a:rPr lang="es-ES" b="1" dirty="0"/>
              <a:t>.describe: </a:t>
            </a:r>
            <a:r>
              <a:rPr lang="es-MX" dirty="0"/>
              <a:t>podemos obtener información detallada sobre las columnas numéricas.</a:t>
            </a:r>
          </a:p>
          <a:p>
            <a:pPr rtl="0"/>
            <a:r>
              <a:rPr lang="es-ES" dirty="0"/>
              <a:t>describe(</a:t>
            </a:r>
            <a:r>
              <a:rPr lang="es-ES" dirty="0" err="1"/>
              <a:t>include</a:t>
            </a:r>
            <a:r>
              <a:rPr lang="es-ES" dirty="0"/>
              <a:t>=[</a:t>
            </a:r>
            <a:r>
              <a:rPr lang="es-ES" dirty="0" err="1"/>
              <a:t>np.object</a:t>
            </a:r>
            <a:r>
              <a:rPr lang="es-ES" dirty="0"/>
              <a:t>])</a:t>
            </a:r>
            <a:r>
              <a:rPr lang="es-MX" dirty="0"/>
              <a:t> : Para apreciar las variables categóricas del datase</a:t>
            </a:r>
            <a:endParaRPr lang="es-ES" dirty="0"/>
          </a:p>
          <a:p>
            <a:pPr rtl="0"/>
            <a:endParaRPr lang="es-ES" dirty="0"/>
          </a:p>
        </p:txBody>
      </p:sp>
      <p:sp>
        <p:nvSpPr>
          <p:cNvPr id="5" name="Marcador de número de diapositiva 4">
            <a:extLst>
              <a:ext uri="{FF2B5EF4-FFF2-40B4-BE49-F238E27FC236}">
                <a16:creationId xmlns:a16="http://schemas.microsoft.com/office/drawing/2014/main" id="{2B243AAE-D428-CAAE-DCAF-0266FEEEAC70}"/>
              </a:ext>
            </a:extLst>
          </p:cNvPr>
          <p:cNvSpPr>
            <a:spLocks noGrp="1"/>
          </p:cNvSpPr>
          <p:nvPr>
            <p:ph type="sldNum" sz="quarter" idx="55"/>
          </p:nvPr>
        </p:nvSpPr>
        <p:spPr/>
        <p:txBody>
          <a:bodyPr rtlCol="0"/>
          <a:lstStyle>
            <a:defPPr>
              <a:defRPr lang="es-ES"/>
            </a:defPPr>
          </a:lstStyle>
          <a:p>
            <a:pPr rtl="0"/>
            <a:fld id="{47FEACEE-25B4-4A2D-B147-27296E36371D}" type="slidenum">
              <a:rPr lang="es-ES" altLang="zh-CN" smtClean="0"/>
              <a:pPr rtl="0"/>
              <a:t>3</a:t>
            </a:fld>
            <a:endParaRPr lang="es-ES" altLang="zh-CN" dirty="0"/>
          </a:p>
        </p:txBody>
      </p:sp>
      <p:sp>
        <p:nvSpPr>
          <p:cNvPr id="4" name="Marcador de texto 36">
            <a:extLst>
              <a:ext uri="{FF2B5EF4-FFF2-40B4-BE49-F238E27FC236}">
                <a16:creationId xmlns:a16="http://schemas.microsoft.com/office/drawing/2014/main" id="{FA217D52-A624-37EA-04E7-2A40D4AA380F}"/>
              </a:ext>
            </a:extLst>
          </p:cNvPr>
          <p:cNvSpPr txBox="1">
            <a:spLocks/>
          </p:cNvSpPr>
          <p:nvPr/>
        </p:nvSpPr>
        <p:spPr>
          <a:xfrm>
            <a:off x="4530589" y="3303918"/>
            <a:ext cx="2653545" cy="448680"/>
          </a:xfrm>
          <a:prstGeom prst="rect">
            <a:avLst/>
          </a:prstGeom>
        </p:spPr>
        <p:txBody>
          <a:bodyPr vert="horz" lIns="91440" tIns="45720" rIns="91440" bIns="45720" rtlCol="0" anchor="b">
            <a:noAutofit/>
          </a:bodyPr>
          <a:lstStyle>
            <a:defPPr>
              <a:defRPr lang="es-ES"/>
            </a:defPPr>
            <a:lvl1pPr marL="0" indent="0" algn="l" defTabSz="914400" rtl="0" eaLnBrk="1" latinLnBrk="0" hangingPunct="1">
              <a:lnSpc>
                <a:spcPct val="100000"/>
              </a:lnSpc>
              <a:spcBef>
                <a:spcPts val="1000"/>
              </a:spcBef>
              <a:buFont typeface="Arial" panose="020B0604020202020204" pitchFamily="34" charset="0"/>
              <a:buNone/>
              <a:defRPr lang="es-ES" sz="1800" b="1"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s-ES" sz="1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s-ES" sz="9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s-ES" sz="8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s-ES" sz="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es-E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es-E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es-E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es-ES" sz="1800" kern="1200">
                <a:solidFill>
                  <a:schemeClr val="tx1"/>
                </a:solidFill>
                <a:latin typeface="+mn-lt"/>
                <a:ea typeface="+mn-ea"/>
                <a:cs typeface="+mn-cs"/>
              </a:defRPr>
            </a:lvl9pPr>
          </a:lstStyle>
          <a:p>
            <a:r>
              <a:rPr lang="es-CL" dirty="0"/>
              <a:t>Data time</a:t>
            </a:r>
          </a:p>
        </p:txBody>
      </p:sp>
      <p:sp>
        <p:nvSpPr>
          <p:cNvPr id="6" name="Marcador de texto 42">
            <a:extLst>
              <a:ext uri="{FF2B5EF4-FFF2-40B4-BE49-F238E27FC236}">
                <a16:creationId xmlns:a16="http://schemas.microsoft.com/office/drawing/2014/main" id="{20CBFDC3-1936-6719-8C04-5F1ECA8EC217}"/>
              </a:ext>
            </a:extLst>
          </p:cNvPr>
          <p:cNvSpPr txBox="1">
            <a:spLocks/>
          </p:cNvSpPr>
          <p:nvPr/>
        </p:nvSpPr>
        <p:spPr>
          <a:xfrm>
            <a:off x="4513324" y="3727121"/>
            <a:ext cx="2653545" cy="713672"/>
          </a:xfrm>
          <a:prstGeom prst="rect">
            <a:avLst/>
          </a:prstGeom>
        </p:spPr>
        <p:txBody>
          <a:bodyPr vert="horz" lIns="91440" tIns="45720" rIns="91440" bIns="45720" rtlCol="0">
            <a:noAutofit/>
          </a:bodyPr>
          <a:lstStyle>
            <a:defPPr>
              <a:defRPr lang="es-ES"/>
            </a:defPPr>
            <a:lvl1pPr marL="0" indent="0" algn="l" defTabSz="914400" rtl="0" eaLnBrk="1" latinLnBrk="0" hangingPunct="1">
              <a:lnSpc>
                <a:spcPct val="100000"/>
              </a:lnSpc>
              <a:spcBef>
                <a:spcPts val="0"/>
              </a:spcBef>
              <a:buFont typeface="Arial" panose="020B0604020202020204" pitchFamily="34" charset="0"/>
              <a:buNone/>
              <a:defRPr lang="es-ES" sz="1400" b="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s-ES" sz="1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s-ES" sz="9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s-ES" sz="8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s-ES" sz="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es-E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es-E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es-E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es-ES" sz="1800" kern="1200">
                <a:solidFill>
                  <a:schemeClr val="tx1"/>
                </a:solidFill>
                <a:latin typeface="+mn-lt"/>
                <a:ea typeface="+mn-ea"/>
                <a:cs typeface="+mn-cs"/>
              </a:defRPr>
            </a:lvl9pPr>
          </a:lstStyle>
          <a:p>
            <a:r>
              <a:rPr lang="es-CL" dirty="0"/>
              <a:t>Convertimos</a:t>
            </a:r>
            <a:r>
              <a:rPr lang="en-US" dirty="0"/>
              <a:t> a </a:t>
            </a:r>
            <a:r>
              <a:rPr lang="es-CL" dirty="0"/>
              <a:t>tipo</a:t>
            </a:r>
            <a:r>
              <a:rPr lang="en-US" dirty="0"/>
              <a:t> de datetime y </a:t>
            </a:r>
            <a:r>
              <a:rPr lang="es-CL" dirty="0"/>
              <a:t>agrupamos</a:t>
            </a:r>
            <a:r>
              <a:rPr lang="en-US" dirty="0"/>
              <a:t> </a:t>
            </a:r>
            <a:r>
              <a:rPr lang="es-CL" dirty="0"/>
              <a:t>registros</a:t>
            </a:r>
            <a:r>
              <a:rPr lang="en-US" dirty="0"/>
              <a:t> </a:t>
            </a:r>
            <a:r>
              <a:rPr lang="en-US" dirty="0" err="1"/>
              <a:t>por</a:t>
            </a:r>
            <a:r>
              <a:rPr lang="en-US" dirty="0"/>
              <a:t> </a:t>
            </a:r>
            <a:r>
              <a:rPr lang="en-US" dirty="0" err="1"/>
              <a:t>años</a:t>
            </a:r>
            <a:r>
              <a:rPr lang="en-US" dirty="0"/>
              <a:t> </a:t>
            </a:r>
          </a:p>
          <a:p>
            <a:endParaRPr lang="en-US" dirty="0"/>
          </a:p>
          <a:p>
            <a:endParaRPr lang="en-US" dirty="0"/>
          </a:p>
        </p:txBody>
      </p:sp>
      <p:sp>
        <p:nvSpPr>
          <p:cNvPr id="7" name="Marcador de texto 36">
            <a:extLst>
              <a:ext uri="{FF2B5EF4-FFF2-40B4-BE49-F238E27FC236}">
                <a16:creationId xmlns:a16="http://schemas.microsoft.com/office/drawing/2014/main" id="{6755907A-C591-9A9D-8BB8-60E461B1EE62}"/>
              </a:ext>
            </a:extLst>
          </p:cNvPr>
          <p:cNvSpPr txBox="1">
            <a:spLocks/>
          </p:cNvSpPr>
          <p:nvPr/>
        </p:nvSpPr>
        <p:spPr>
          <a:xfrm>
            <a:off x="4530589" y="4374726"/>
            <a:ext cx="2653545" cy="448680"/>
          </a:xfrm>
          <a:prstGeom prst="rect">
            <a:avLst/>
          </a:prstGeom>
        </p:spPr>
        <p:txBody>
          <a:bodyPr vert="horz" lIns="91440" tIns="45720" rIns="91440" bIns="45720" rtlCol="0" anchor="b">
            <a:noAutofit/>
          </a:bodyPr>
          <a:lstStyle>
            <a:defPPr>
              <a:defRPr lang="es-ES"/>
            </a:defPPr>
            <a:lvl1pPr marL="0" indent="0" algn="l" defTabSz="914400" rtl="0" eaLnBrk="1" latinLnBrk="0" hangingPunct="1">
              <a:lnSpc>
                <a:spcPct val="100000"/>
              </a:lnSpc>
              <a:spcBef>
                <a:spcPts val="1000"/>
              </a:spcBef>
              <a:buFont typeface="Arial" panose="020B0604020202020204" pitchFamily="34" charset="0"/>
              <a:buNone/>
              <a:defRPr lang="es-ES" sz="1800" b="1"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s-ES" sz="1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s-ES" sz="9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s-ES" sz="8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s-ES" sz="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es-E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es-E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es-E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es-ES" sz="1800" kern="1200">
                <a:solidFill>
                  <a:schemeClr val="tx1"/>
                </a:solidFill>
                <a:latin typeface="+mn-lt"/>
                <a:ea typeface="+mn-ea"/>
                <a:cs typeface="+mn-cs"/>
              </a:defRPr>
            </a:lvl9pPr>
          </a:lstStyle>
          <a:p>
            <a:r>
              <a:rPr lang="es-CL" dirty="0" err="1"/>
              <a:t>Location</a:t>
            </a:r>
            <a:endParaRPr lang="es-CL" dirty="0"/>
          </a:p>
        </p:txBody>
      </p:sp>
      <p:sp>
        <p:nvSpPr>
          <p:cNvPr id="8" name="Marcador de texto 42">
            <a:extLst>
              <a:ext uri="{FF2B5EF4-FFF2-40B4-BE49-F238E27FC236}">
                <a16:creationId xmlns:a16="http://schemas.microsoft.com/office/drawing/2014/main" id="{754E7119-B136-3A7B-9838-1F00FF523061}"/>
              </a:ext>
            </a:extLst>
          </p:cNvPr>
          <p:cNvSpPr txBox="1">
            <a:spLocks/>
          </p:cNvSpPr>
          <p:nvPr/>
        </p:nvSpPr>
        <p:spPr>
          <a:xfrm>
            <a:off x="4530589" y="4823406"/>
            <a:ext cx="2653545" cy="713672"/>
          </a:xfrm>
          <a:prstGeom prst="rect">
            <a:avLst/>
          </a:prstGeom>
        </p:spPr>
        <p:txBody>
          <a:bodyPr vert="horz" lIns="91440" tIns="45720" rIns="91440" bIns="45720" rtlCol="0">
            <a:noAutofit/>
          </a:bodyPr>
          <a:lstStyle>
            <a:defPPr>
              <a:defRPr lang="es-ES"/>
            </a:defPPr>
            <a:lvl1pPr marL="0" indent="0" algn="l" defTabSz="914400" rtl="0" eaLnBrk="1" latinLnBrk="0" hangingPunct="1">
              <a:lnSpc>
                <a:spcPct val="100000"/>
              </a:lnSpc>
              <a:spcBef>
                <a:spcPts val="0"/>
              </a:spcBef>
              <a:buFont typeface="Arial" panose="020B0604020202020204" pitchFamily="34" charset="0"/>
              <a:buNone/>
              <a:defRPr lang="es-ES" sz="1400" b="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s-ES" sz="1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s-ES" sz="9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s-ES" sz="8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s-ES" sz="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es-E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es-E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es-E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es-ES" sz="1800" kern="1200">
                <a:solidFill>
                  <a:schemeClr val="tx1"/>
                </a:solidFill>
                <a:latin typeface="+mn-lt"/>
                <a:ea typeface="+mn-ea"/>
                <a:cs typeface="+mn-cs"/>
              </a:defRPr>
            </a:lvl9pPr>
          </a:lstStyle>
          <a:p>
            <a:r>
              <a:rPr lang="es-MX" dirty="0"/>
              <a:t>Para comenzar a trabajar la data realizamos un .</a:t>
            </a:r>
            <a:r>
              <a:rPr lang="es-MX" dirty="0" err="1"/>
              <a:t>grupby</a:t>
            </a:r>
            <a:r>
              <a:rPr lang="es-MX" dirty="0"/>
              <a:t>, para saber cuántos registros existen por localidad </a:t>
            </a:r>
            <a:endParaRPr lang="en-US" dirty="0"/>
          </a:p>
          <a:p>
            <a:endParaRPr lang="en-US" dirty="0"/>
          </a:p>
          <a:p>
            <a:endParaRPr lang="en-US" dirty="0"/>
          </a:p>
        </p:txBody>
      </p:sp>
    </p:spTree>
    <p:extLst>
      <p:ext uri="{BB962C8B-B14F-4D97-AF65-F5344CB8AC3E}">
        <p14:creationId xmlns:p14="http://schemas.microsoft.com/office/powerpoint/2010/main" val="41821480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4379BBF1-9BC2-6DCE-0154-8873469878A5}"/>
              </a:ext>
            </a:extLst>
          </p:cNvPr>
          <p:cNvSpPr>
            <a:spLocks noGrp="1"/>
          </p:cNvSpPr>
          <p:nvPr>
            <p:ph type="title"/>
          </p:nvPr>
        </p:nvSpPr>
        <p:spPr/>
        <p:txBody>
          <a:bodyPr rtlCol="0"/>
          <a:lstStyle>
            <a:defPPr>
              <a:defRPr lang="es-ES"/>
            </a:defPPr>
          </a:lstStyle>
          <a:p>
            <a:pPr rtl="0"/>
            <a:r>
              <a:rPr lang="es-ES" dirty="0"/>
              <a:t>Temperaturas</a:t>
            </a:r>
          </a:p>
        </p:txBody>
      </p:sp>
      <p:sp>
        <p:nvSpPr>
          <p:cNvPr id="5" name="Marcador de pie de página 4">
            <a:extLst>
              <a:ext uri="{FF2B5EF4-FFF2-40B4-BE49-F238E27FC236}">
                <a16:creationId xmlns:a16="http://schemas.microsoft.com/office/drawing/2014/main" id="{6D18E7F7-120D-E343-B41C-E8DF89FC0F49}"/>
              </a:ext>
            </a:extLst>
          </p:cNvPr>
          <p:cNvSpPr>
            <a:spLocks noGrp="1"/>
          </p:cNvSpPr>
          <p:nvPr>
            <p:ph type="ftr" sz="quarter" idx="28"/>
          </p:nvPr>
        </p:nvSpPr>
        <p:spPr/>
        <p:txBody>
          <a:bodyPr rtlCol="0"/>
          <a:lstStyle>
            <a:defPPr>
              <a:defRPr lang="es-ES"/>
            </a:defPPr>
          </a:lstStyle>
          <a:p>
            <a:pPr rtl="0"/>
            <a:r>
              <a:rPr lang="es-ES"/>
              <a:t>Clima</a:t>
            </a:r>
            <a:endParaRPr lang="es-ES" dirty="0"/>
          </a:p>
        </p:txBody>
      </p:sp>
      <p:sp>
        <p:nvSpPr>
          <p:cNvPr id="7" name="Marcador de número de diapositiva 6">
            <a:extLst>
              <a:ext uri="{FF2B5EF4-FFF2-40B4-BE49-F238E27FC236}">
                <a16:creationId xmlns:a16="http://schemas.microsoft.com/office/drawing/2014/main" id="{8EA25C86-7BE3-4BC6-C0B8-7F7D7C3EC286}"/>
              </a:ext>
            </a:extLst>
          </p:cNvPr>
          <p:cNvSpPr>
            <a:spLocks noGrp="1"/>
          </p:cNvSpPr>
          <p:nvPr>
            <p:ph type="sldNum" sz="quarter" idx="29"/>
          </p:nvPr>
        </p:nvSpPr>
        <p:spPr/>
        <p:txBody>
          <a:bodyPr rtlCol="0"/>
          <a:lstStyle>
            <a:defPPr>
              <a:defRPr lang="es-ES"/>
            </a:defPPr>
          </a:lstStyle>
          <a:p>
            <a:pPr rtl="0"/>
            <a:fld id="{47FEACEE-25B4-4A2D-B147-27296E36371D}" type="slidenum">
              <a:rPr lang="es-ES" altLang="zh-CN" smtClean="0"/>
              <a:pPr rtl="0"/>
              <a:t>4</a:t>
            </a:fld>
            <a:endParaRPr lang="es-ES" altLang="zh-CN" dirty="0"/>
          </a:p>
        </p:txBody>
      </p:sp>
      <p:sp>
        <p:nvSpPr>
          <p:cNvPr id="2" name="CuadroTexto 1">
            <a:extLst>
              <a:ext uri="{FF2B5EF4-FFF2-40B4-BE49-F238E27FC236}">
                <a16:creationId xmlns:a16="http://schemas.microsoft.com/office/drawing/2014/main" id="{47AF2157-C475-0AD9-E075-E7AE1546BA84}"/>
              </a:ext>
            </a:extLst>
          </p:cNvPr>
          <p:cNvSpPr txBox="1"/>
          <p:nvPr/>
        </p:nvSpPr>
        <p:spPr>
          <a:xfrm>
            <a:off x="7142672" y="1630392"/>
            <a:ext cx="3209026" cy="2915729"/>
          </a:xfrm>
          <a:prstGeom prst="rect">
            <a:avLst/>
          </a:prstGeom>
        </p:spPr>
        <p:txBody>
          <a:bodyPr wrap="square" rtlCol="0">
            <a:spAutoFit/>
          </a:bodyPr>
          <a:lstStyle/>
          <a:p>
            <a:pPr marL="0" indent="0" algn="ctr">
              <a:lnSpc>
                <a:spcPct val="100000"/>
              </a:lnSpc>
              <a:spcBef>
                <a:spcPts val="0"/>
              </a:spcBef>
              <a:buFontTx/>
              <a:buNone/>
            </a:pPr>
            <a:endParaRPr lang="es-CL" sz="1800" dirty="0">
              <a:solidFill>
                <a:prstClr val="white"/>
              </a:solidFill>
              <a:latin typeface="Posterama" panose="020B0504020200020000" pitchFamily="34" charset="0"/>
              <a:ea typeface="微软雅黑"/>
              <a:cs typeface="Posterama" panose="020B0504020200020000" pitchFamily="34" charset="0"/>
            </a:endParaRPr>
          </a:p>
        </p:txBody>
      </p:sp>
      <p:sp>
        <p:nvSpPr>
          <p:cNvPr id="4" name="Marcador de texto 19">
            <a:extLst>
              <a:ext uri="{FF2B5EF4-FFF2-40B4-BE49-F238E27FC236}">
                <a16:creationId xmlns:a16="http://schemas.microsoft.com/office/drawing/2014/main" id="{570C914B-EB84-475E-9113-EFB1792A9EAC}"/>
              </a:ext>
            </a:extLst>
          </p:cNvPr>
          <p:cNvSpPr txBox="1">
            <a:spLocks/>
          </p:cNvSpPr>
          <p:nvPr/>
        </p:nvSpPr>
        <p:spPr>
          <a:xfrm>
            <a:off x="6365174" y="1258785"/>
            <a:ext cx="4718416" cy="4196190"/>
          </a:xfrm>
          <a:prstGeom prst="rect">
            <a:avLst/>
          </a:prstGeom>
        </p:spPr>
        <p:txBody>
          <a:bodyPr vert="horz" lIns="91440" tIns="45720" rIns="91440" bIns="45720" rtlCol="0" anchor="ctr">
            <a:noAutofit/>
          </a:bodyPr>
          <a:lstStyle>
            <a:defPPr rtl="0">
              <a:defRPr lang="es-ES"/>
            </a:defPPr>
            <a:lvl1pPr marL="0" algn="l" defTabSz="914400" rtl="0" eaLnBrk="1" latinLnBrk="0" hangingPunct="1">
              <a:defRPr lang="es-ES" sz="1200" kern="1200">
                <a:solidFill>
                  <a:schemeClr val="accent6"/>
                </a:solidFill>
                <a:latin typeface="+mn-lt"/>
                <a:ea typeface="+mn-ea"/>
                <a:cs typeface="+mn-cs"/>
              </a:defRPr>
            </a:lvl1pPr>
            <a:lvl2pPr marL="457200" algn="l" defTabSz="914400" rtl="0" eaLnBrk="1" latinLnBrk="0" hangingPunct="1">
              <a:defRPr lang="es-ES" sz="1800" kern="1200">
                <a:solidFill>
                  <a:schemeClr val="tx1"/>
                </a:solidFill>
                <a:latin typeface="+mn-lt"/>
                <a:ea typeface="+mn-ea"/>
                <a:cs typeface="+mn-cs"/>
              </a:defRPr>
            </a:lvl2pPr>
            <a:lvl3pPr marL="914400" algn="l" defTabSz="914400" rtl="0" eaLnBrk="1" latinLnBrk="0" hangingPunct="1">
              <a:defRPr lang="es-ES" sz="1800" kern="1200">
                <a:solidFill>
                  <a:schemeClr val="tx1"/>
                </a:solidFill>
                <a:latin typeface="+mn-lt"/>
                <a:ea typeface="+mn-ea"/>
                <a:cs typeface="+mn-cs"/>
              </a:defRPr>
            </a:lvl3pPr>
            <a:lvl4pPr marL="1371600" algn="l" defTabSz="914400" rtl="0" eaLnBrk="1" latinLnBrk="0" hangingPunct="1">
              <a:defRPr lang="es-ES" sz="1800" kern="1200">
                <a:solidFill>
                  <a:schemeClr val="tx1"/>
                </a:solidFill>
                <a:latin typeface="+mn-lt"/>
                <a:ea typeface="+mn-ea"/>
                <a:cs typeface="+mn-cs"/>
              </a:defRPr>
            </a:lvl4pPr>
            <a:lvl5pPr marL="1828800" algn="l" defTabSz="914400" rtl="0" eaLnBrk="1" latinLnBrk="0" hangingPunct="1">
              <a:defRPr lang="es-ES" sz="1800" kern="1200">
                <a:solidFill>
                  <a:schemeClr val="tx1"/>
                </a:solidFill>
                <a:latin typeface="+mn-lt"/>
                <a:ea typeface="+mn-ea"/>
                <a:cs typeface="+mn-cs"/>
              </a:defRPr>
            </a:lvl5pPr>
            <a:lvl6pPr marL="2286000" algn="l" defTabSz="914400" rtl="0" eaLnBrk="1" latinLnBrk="0" hangingPunct="1">
              <a:defRPr lang="es-ES" sz="1800" kern="1200">
                <a:solidFill>
                  <a:schemeClr val="tx1"/>
                </a:solidFill>
                <a:latin typeface="+mn-lt"/>
                <a:ea typeface="+mn-ea"/>
                <a:cs typeface="+mn-cs"/>
              </a:defRPr>
            </a:lvl6pPr>
            <a:lvl7pPr marL="2743200" algn="l" defTabSz="914400" rtl="0" eaLnBrk="1" latinLnBrk="0" hangingPunct="1">
              <a:defRPr lang="es-ES" sz="1800" kern="1200">
                <a:solidFill>
                  <a:schemeClr val="tx1"/>
                </a:solidFill>
                <a:latin typeface="+mn-lt"/>
                <a:ea typeface="+mn-ea"/>
                <a:cs typeface="+mn-cs"/>
              </a:defRPr>
            </a:lvl7pPr>
            <a:lvl8pPr marL="3200400" algn="l" defTabSz="914400" rtl="0" eaLnBrk="1" latinLnBrk="0" hangingPunct="1">
              <a:defRPr lang="es-ES" sz="1800" kern="1200">
                <a:solidFill>
                  <a:schemeClr val="tx1"/>
                </a:solidFill>
                <a:latin typeface="+mn-lt"/>
                <a:ea typeface="+mn-ea"/>
                <a:cs typeface="+mn-cs"/>
              </a:defRPr>
            </a:lvl8pPr>
            <a:lvl9pPr marL="3657600" algn="l" defTabSz="914400" rtl="0" eaLnBrk="1" latinLnBrk="0" hangingPunct="1">
              <a:defRPr lang="es-ES" sz="1800" kern="1200">
                <a:solidFill>
                  <a:schemeClr val="tx1"/>
                </a:solidFill>
                <a:latin typeface="+mn-lt"/>
                <a:ea typeface="+mn-ea"/>
                <a:cs typeface="+mn-cs"/>
              </a:defRPr>
            </a:lvl9pPr>
          </a:lstStyle>
          <a:p>
            <a:r>
              <a:rPr lang="es-MX" sz="1600" dirty="0"/>
              <a:t>A continuación, se muestra el siguiente gráfico de torta o pie con el que intentamos representar la distribución de temperaturas máximas en Australia, agrupando en intervalos 20°C o menor, 20°C a 25°C, 25°C a 30°C, 30°C a 35°C y 35°C o mayor. A modo de hipótesis, se puede inferir que las zonas que han presentado temperaturas más bajas son las zonas en las que más se puede presentar lluvia y a modo contrario, las zonas que han presentado mayores temperaturas se pueden deducir que son las localidades más áridas. También a modo de hipótesis podríamos decir que más del 64% de la temperatura</a:t>
            </a:r>
          </a:p>
        </p:txBody>
      </p:sp>
      <p:pic>
        <p:nvPicPr>
          <p:cNvPr id="11" name="Imagen 10">
            <a:extLst>
              <a:ext uri="{FF2B5EF4-FFF2-40B4-BE49-F238E27FC236}">
                <a16:creationId xmlns:a16="http://schemas.microsoft.com/office/drawing/2014/main" id="{58911091-BB40-67E4-A8CB-3C5E958E4458}"/>
              </a:ext>
            </a:extLst>
          </p:cNvPr>
          <p:cNvPicPr>
            <a:picLocks noChangeAspect="1"/>
          </p:cNvPicPr>
          <p:nvPr/>
        </p:nvPicPr>
        <p:blipFill>
          <a:blip r:embed="rId3"/>
          <a:stretch>
            <a:fillRect/>
          </a:stretch>
        </p:blipFill>
        <p:spPr>
          <a:xfrm>
            <a:off x="581709" y="1728169"/>
            <a:ext cx="4486275" cy="3876675"/>
          </a:xfrm>
          <a:prstGeom prst="rect">
            <a:avLst/>
          </a:prstGeom>
        </p:spPr>
      </p:pic>
    </p:spTree>
    <p:extLst>
      <p:ext uri="{BB962C8B-B14F-4D97-AF65-F5344CB8AC3E}">
        <p14:creationId xmlns:p14="http://schemas.microsoft.com/office/powerpoint/2010/main" val="3999323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4379BBF1-9BC2-6DCE-0154-8873469878A5}"/>
              </a:ext>
            </a:extLst>
          </p:cNvPr>
          <p:cNvSpPr>
            <a:spLocks noGrp="1"/>
          </p:cNvSpPr>
          <p:nvPr>
            <p:ph type="title"/>
          </p:nvPr>
        </p:nvSpPr>
        <p:spPr/>
        <p:txBody>
          <a:bodyPr rtlCol="0"/>
          <a:lstStyle>
            <a:defPPr>
              <a:defRPr lang="es-ES"/>
            </a:defPPr>
          </a:lstStyle>
          <a:p>
            <a:pPr rtl="0"/>
            <a:r>
              <a:rPr lang="es-ES" dirty="0"/>
              <a:t>Temperaturas</a:t>
            </a:r>
          </a:p>
        </p:txBody>
      </p:sp>
      <p:sp>
        <p:nvSpPr>
          <p:cNvPr id="5" name="Marcador de pie de página 4">
            <a:extLst>
              <a:ext uri="{FF2B5EF4-FFF2-40B4-BE49-F238E27FC236}">
                <a16:creationId xmlns:a16="http://schemas.microsoft.com/office/drawing/2014/main" id="{6D18E7F7-120D-E343-B41C-E8DF89FC0F49}"/>
              </a:ext>
            </a:extLst>
          </p:cNvPr>
          <p:cNvSpPr>
            <a:spLocks noGrp="1"/>
          </p:cNvSpPr>
          <p:nvPr>
            <p:ph type="ftr" sz="quarter" idx="28"/>
          </p:nvPr>
        </p:nvSpPr>
        <p:spPr/>
        <p:txBody>
          <a:bodyPr rtlCol="0"/>
          <a:lstStyle>
            <a:defPPr>
              <a:defRPr lang="es-ES"/>
            </a:defPPr>
          </a:lstStyle>
          <a:p>
            <a:pPr rtl="0"/>
            <a:r>
              <a:rPr lang="es-ES"/>
              <a:t>Clima</a:t>
            </a:r>
            <a:endParaRPr lang="es-ES" dirty="0"/>
          </a:p>
        </p:txBody>
      </p:sp>
      <p:sp>
        <p:nvSpPr>
          <p:cNvPr id="7" name="Marcador de número de diapositiva 6">
            <a:extLst>
              <a:ext uri="{FF2B5EF4-FFF2-40B4-BE49-F238E27FC236}">
                <a16:creationId xmlns:a16="http://schemas.microsoft.com/office/drawing/2014/main" id="{8EA25C86-7BE3-4BC6-C0B8-7F7D7C3EC286}"/>
              </a:ext>
            </a:extLst>
          </p:cNvPr>
          <p:cNvSpPr>
            <a:spLocks noGrp="1"/>
          </p:cNvSpPr>
          <p:nvPr>
            <p:ph type="sldNum" sz="quarter" idx="29"/>
          </p:nvPr>
        </p:nvSpPr>
        <p:spPr/>
        <p:txBody>
          <a:bodyPr rtlCol="0"/>
          <a:lstStyle>
            <a:defPPr>
              <a:defRPr lang="es-ES"/>
            </a:defPPr>
          </a:lstStyle>
          <a:p>
            <a:pPr rtl="0"/>
            <a:fld id="{47FEACEE-25B4-4A2D-B147-27296E36371D}" type="slidenum">
              <a:rPr lang="es-ES" altLang="zh-CN" smtClean="0"/>
              <a:pPr rtl="0"/>
              <a:t>5</a:t>
            </a:fld>
            <a:endParaRPr lang="es-ES" altLang="zh-CN" dirty="0"/>
          </a:p>
        </p:txBody>
      </p:sp>
      <p:sp>
        <p:nvSpPr>
          <p:cNvPr id="2" name="CuadroTexto 1">
            <a:extLst>
              <a:ext uri="{FF2B5EF4-FFF2-40B4-BE49-F238E27FC236}">
                <a16:creationId xmlns:a16="http://schemas.microsoft.com/office/drawing/2014/main" id="{47AF2157-C475-0AD9-E075-E7AE1546BA84}"/>
              </a:ext>
            </a:extLst>
          </p:cNvPr>
          <p:cNvSpPr txBox="1"/>
          <p:nvPr/>
        </p:nvSpPr>
        <p:spPr>
          <a:xfrm>
            <a:off x="7142672" y="1630392"/>
            <a:ext cx="3209026" cy="2915729"/>
          </a:xfrm>
          <a:prstGeom prst="rect">
            <a:avLst/>
          </a:prstGeom>
        </p:spPr>
        <p:txBody>
          <a:bodyPr wrap="square" rtlCol="0">
            <a:spAutoFit/>
          </a:bodyPr>
          <a:lstStyle/>
          <a:p>
            <a:pPr marL="0" indent="0" algn="ctr">
              <a:lnSpc>
                <a:spcPct val="100000"/>
              </a:lnSpc>
              <a:spcBef>
                <a:spcPts val="0"/>
              </a:spcBef>
              <a:buFontTx/>
              <a:buNone/>
            </a:pPr>
            <a:endParaRPr lang="es-CL" sz="1800" dirty="0">
              <a:solidFill>
                <a:prstClr val="white"/>
              </a:solidFill>
              <a:latin typeface="Posterama" panose="020B0504020200020000" pitchFamily="34" charset="0"/>
              <a:ea typeface="微软雅黑"/>
              <a:cs typeface="Posterama" panose="020B0504020200020000" pitchFamily="34" charset="0"/>
            </a:endParaRPr>
          </a:p>
        </p:txBody>
      </p:sp>
      <p:sp>
        <p:nvSpPr>
          <p:cNvPr id="4" name="Marcador de texto 19">
            <a:extLst>
              <a:ext uri="{FF2B5EF4-FFF2-40B4-BE49-F238E27FC236}">
                <a16:creationId xmlns:a16="http://schemas.microsoft.com/office/drawing/2014/main" id="{570C914B-EB84-475E-9113-EFB1792A9EAC}"/>
              </a:ext>
            </a:extLst>
          </p:cNvPr>
          <p:cNvSpPr txBox="1">
            <a:spLocks/>
          </p:cNvSpPr>
          <p:nvPr/>
        </p:nvSpPr>
        <p:spPr>
          <a:xfrm>
            <a:off x="581709" y="1630392"/>
            <a:ext cx="4718416" cy="4196190"/>
          </a:xfrm>
          <a:prstGeom prst="rect">
            <a:avLst/>
          </a:prstGeom>
        </p:spPr>
        <p:txBody>
          <a:bodyPr vert="horz" lIns="91440" tIns="45720" rIns="91440" bIns="45720" rtlCol="0" anchor="ctr">
            <a:noAutofit/>
          </a:bodyPr>
          <a:lstStyle>
            <a:defPPr rtl="0">
              <a:defRPr lang="es-ES"/>
            </a:defPPr>
            <a:lvl1pPr marL="0" algn="l" defTabSz="914400" rtl="0" eaLnBrk="1" latinLnBrk="0" hangingPunct="1">
              <a:defRPr lang="es-ES" sz="1200" kern="1200">
                <a:solidFill>
                  <a:schemeClr val="accent6"/>
                </a:solidFill>
                <a:latin typeface="+mn-lt"/>
                <a:ea typeface="+mn-ea"/>
                <a:cs typeface="+mn-cs"/>
              </a:defRPr>
            </a:lvl1pPr>
            <a:lvl2pPr marL="457200" algn="l" defTabSz="914400" rtl="0" eaLnBrk="1" latinLnBrk="0" hangingPunct="1">
              <a:defRPr lang="es-ES" sz="1800" kern="1200">
                <a:solidFill>
                  <a:schemeClr val="tx1"/>
                </a:solidFill>
                <a:latin typeface="+mn-lt"/>
                <a:ea typeface="+mn-ea"/>
                <a:cs typeface="+mn-cs"/>
              </a:defRPr>
            </a:lvl2pPr>
            <a:lvl3pPr marL="914400" algn="l" defTabSz="914400" rtl="0" eaLnBrk="1" latinLnBrk="0" hangingPunct="1">
              <a:defRPr lang="es-ES" sz="1800" kern="1200">
                <a:solidFill>
                  <a:schemeClr val="tx1"/>
                </a:solidFill>
                <a:latin typeface="+mn-lt"/>
                <a:ea typeface="+mn-ea"/>
                <a:cs typeface="+mn-cs"/>
              </a:defRPr>
            </a:lvl3pPr>
            <a:lvl4pPr marL="1371600" algn="l" defTabSz="914400" rtl="0" eaLnBrk="1" latinLnBrk="0" hangingPunct="1">
              <a:defRPr lang="es-ES" sz="1800" kern="1200">
                <a:solidFill>
                  <a:schemeClr val="tx1"/>
                </a:solidFill>
                <a:latin typeface="+mn-lt"/>
                <a:ea typeface="+mn-ea"/>
                <a:cs typeface="+mn-cs"/>
              </a:defRPr>
            </a:lvl4pPr>
            <a:lvl5pPr marL="1828800" algn="l" defTabSz="914400" rtl="0" eaLnBrk="1" latinLnBrk="0" hangingPunct="1">
              <a:defRPr lang="es-ES" sz="1800" kern="1200">
                <a:solidFill>
                  <a:schemeClr val="tx1"/>
                </a:solidFill>
                <a:latin typeface="+mn-lt"/>
                <a:ea typeface="+mn-ea"/>
                <a:cs typeface="+mn-cs"/>
              </a:defRPr>
            </a:lvl5pPr>
            <a:lvl6pPr marL="2286000" algn="l" defTabSz="914400" rtl="0" eaLnBrk="1" latinLnBrk="0" hangingPunct="1">
              <a:defRPr lang="es-ES" sz="1800" kern="1200">
                <a:solidFill>
                  <a:schemeClr val="tx1"/>
                </a:solidFill>
                <a:latin typeface="+mn-lt"/>
                <a:ea typeface="+mn-ea"/>
                <a:cs typeface="+mn-cs"/>
              </a:defRPr>
            </a:lvl6pPr>
            <a:lvl7pPr marL="2743200" algn="l" defTabSz="914400" rtl="0" eaLnBrk="1" latinLnBrk="0" hangingPunct="1">
              <a:defRPr lang="es-ES" sz="1800" kern="1200">
                <a:solidFill>
                  <a:schemeClr val="tx1"/>
                </a:solidFill>
                <a:latin typeface="+mn-lt"/>
                <a:ea typeface="+mn-ea"/>
                <a:cs typeface="+mn-cs"/>
              </a:defRPr>
            </a:lvl7pPr>
            <a:lvl8pPr marL="3200400" algn="l" defTabSz="914400" rtl="0" eaLnBrk="1" latinLnBrk="0" hangingPunct="1">
              <a:defRPr lang="es-ES" sz="1800" kern="1200">
                <a:solidFill>
                  <a:schemeClr val="tx1"/>
                </a:solidFill>
                <a:latin typeface="+mn-lt"/>
                <a:ea typeface="+mn-ea"/>
                <a:cs typeface="+mn-cs"/>
              </a:defRPr>
            </a:lvl8pPr>
            <a:lvl9pPr marL="3657600" algn="l" defTabSz="914400" rtl="0" eaLnBrk="1" latinLnBrk="0" hangingPunct="1">
              <a:defRPr lang="es-ES" sz="1800" kern="1200">
                <a:solidFill>
                  <a:schemeClr val="tx1"/>
                </a:solidFill>
                <a:latin typeface="+mn-lt"/>
                <a:ea typeface="+mn-ea"/>
                <a:cs typeface="+mn-cs"/>
              </a:defRPr>
            </a:lvl9pPr>
          </a:lstStyle>
          <a:p>
            <a:r>
              <a:rPr lang="es-MX" sz="1600" dirty="0"/>
              <a:t>El histograma muestra que la mayoría de los días tienen una diferencia de temperatura máxima y mínima entre 5°C y 15°C, ya que la mayor concentración de los datos se encuentra en ese rango. También se puede apreciar que la distribución es asimétrica con valores atípicos, lo que significa que la diferencia de temperaturas en algunos días es muy alta. Además, en la parte izquierda del grafico hay una pequeña cantidad de días en los que la temperatura es muy baja. Se podría deducir que en la gran mayoría de las localidades de Australia hay una variación moderada entre la temperatura máxima y mínima. Donde también se observa una pequeña cantidad de valores extremos de la distribución de los datos que indica que en algunas zonas la diferencia de temperatura es muy alta.</a:t>
            </a:r>
          </a:p>
        </p:txBody>
      </p:sp>
      <p:pic>
        <p:nvPicPr>
          <p:cNvPr id="8" name="Imagen 7">
            <a:extLst>
              <a:ext uri="{FF2B5EF4-FFF2-40B4-BE49-F238E27FC236}">
                <a16:creationId xmlns:a16="http://schemas.microsoft.com/office/drawing/2014/main" id="{39D16DD6-1501-3AF3-6BDE-07051243E73D}"/>
              </a:ext>
            </a:extLst>
          </p:cNvPr>
          <p:cNvPicPr>
            <a:picLocks noChangeAspect="1"/>
          </p:cNvPicPr>
          <p:nvPr/>
        </p:nvPicPr>
        <p:blipFill>
          <a:blip r:embed="rId3"/>
          <a:stretch>
            <a:fillRect/>
          </a:stretch>
        </p:blipFill>
        <p:spPr>
          <a:xfrm>
            <a:off x="6802172" y="1630392"/>
            <a:ext cx="5000625" cy="3838575"/>
          </a:xfrm>
          <a:prstGeom prst="rect">
            <a:avLst/>
          </a:prstGeom>
        </p:spPr>
      </p:pic>
    </p:spTree>
    <p:extLst>
      <p:ext uri="{BB962C8B-B14F-4D97-AF65-F5344CB8AC3E}">
        <p14:creationId xmlns:p14="http://schemas.microsoft.com/office/powerpoint/2010/main" val="25575983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4379BBF1-9BC2-6DCE-0154-8873469878A5}"/>
              </a:ext>
            </a:extLst>
          </p:cNvPr>
          <p:cNvSpPr>
            <a:spLocks noGrp="1"/>
          </p:cNvSpPr>
          <p:nvPr>
            <p:ph type="title"/>
          </p:nvPr>
        </p:nvSpPr>
        <p:spPr>
          <a:xfrm>
            <a:off x="495300" y="365278"/>
            <a:ext cx="5894044" cy="1418998"/>
          </a:xfrm>
        </p:spPr>
        <p:txBody>
          <a:bodyPr rtlCol="0"/>
          <a:lstStyle>
            <a:defPPr>
              <a:defRPr lang="es-ES"/>
            </a:defPPr>
          </a:lstStyle>
          <a:p>
            <a:pPr rtl="0"/>
            <a:r>
              <a:rPr lang="es-ES" dirty="0"/>
              <a:t>Datos Anómalos  </a:t>
            </a:r>
          </a:p>
        </p:txBody>
      </p:sp>
      <p:sp>
        <p:nvSpPr>
          <p:cNvPr id="5" name="Marcador de pie de página 4">
            <a:extLst>
              <a:ext uri="{FF2B5EF4-FFF2-40B4-BE49-F238E27FC236}">
                <a16:creationId xmlns:a16="http://schemas.microsoft.com/office/drawing/2014/main" id="{6D18E7F7-120D-E343-B41C-E8DF89FC0F49}"/>
              </a:ext>
            </a:extLst>
          </p:cNvPr>
          <p:cNvSpPr>
            <a:spLocks noGrp="1"/>
          </p:cNvSpPr>
          <p:nvPr>
            <p:ph type="ftr" sz="quarter" idx="28"/>
          </p:nvPr>
        </p:nvSpPr>
        <p:spPr/>
        <p:txBody>
          <a:bodyPr rtlCol="0"/>
          <a:lstStyle>
            <a:defPPr>
              <a:defRPr lang="es-ES"/>
            </a:defPPr>
          </a:lstStyle>
          <a:p>
            <a:pPr rtl="0"/>
            <a:r>
              <a:rPr lang="es-ES"/>
              <a:t>Clima</a:t>
            </a:r>
            <a:endParaRPr lang="es-ES" dirty="0"/>
          </a:p>
        </p:txBody>
      </p:sp>
      <p:sp>
        <p:nvSpPr>
          <p:cNvPr id="7" name="Marcador de número de diapositiva 6">
            <a:extLst>
              <a:ext uri="{FF2B5EF4-FFF2-40B4-BE49-F238E27FC236}">
                <a16:creationId xmlns:a16="http://schemas.microsoft.com/office/drawing/2014/main" id="{8EA25C86-7BE3-4BC6-C0B8-7F7D7C3EC286}"/>
              </a:ext>
            </a:extLst>
          </p:cNvPr>
          <p:cNvSpPr>
            <a:spLocks noGrp="1"/>
          </p:cNvSpPr>
          <p:nvPr>
            <p:ph type="sldNum" sz="quarter" idx="29"/>
          </p:nvPr>
        </p:nvSpPr>
        <p:spPr/>
        <p:txBody>
          <a:bodyPr rtlCol="0"/>
          <a:lstStyle>
            <a:defPPr>
              <a:defRPr lang="es-ES"/>
            </a:defPPr>
          </a:lstStyle>
          <a:p>
            <a:pPr rtl="0"/>
            <a:fld id="{47FEACEE-25B4-4A2D-B147-27296E36371D}" type="slidenum">
              <a:rPr lang="es-ES" altLang="zh-CN" smtClean="0"/>
              <a:pPr rtl="0"/>
              <a:t>6</a:t>
            </a:fld>
            <a:endParaRPr lang="es-ES" altLang="zh-CN" dirty="0"/>
          </a:p>
        </p:txBody>
      </p:sp>
      <p:sp>
        <p:nvSpPr>
          <p:cNvPr id="2" name="CuadroTexto 1">
            <a:extLst>
              <a:ext uri="{FF2B5EF4-FFF2-40B4-BE49-F238E27FC236}">
                <a16:creationId xmlns:a16="http://schemas.microsoft.com/office/drawing/2014/main" id="{47AF2157-C475-0AD9-E075-E7AE1546BA84}"/>
              </a:ext>
            </a:extLst>
          </p:cNvPr>
          <p:cNvSpPr txBox="1"/>
          <p:nvPr/>
        </p:nvSpPr>
        <p:spPr>
          <a:xfrm>
            <a:off x="7142672" y="1630392"/>
            <a:ext cx="3209026" cy="2915729"/>
          </a:xfrm>
          <a:prstGeom prst="rect">
            <a:avLst/>
          </a:prstGeom>
        </p:spPr>
        <p:txBody>
          <a:bodyPr wrap="square" rtlCol="0">
            <a:spAutoFit/>
          </a:bodyPr>
          <a:lstStyle/>
          <a:p>
            <a:pPr marL="0" indent="0" algn="ctr">
              <a:lnSpc>
                <a:spcPct val="100000"/>
              </a:lnSpc>
              <a:spcBef>
                <a:spcPts val="0"/>
              </a:spcBef>
              <a:buFontTx/>
              <a:buNone/>
            </a:pPr>
            <a:endParaRPr lang="es-CL" sz="1800" dirty="0">
              <a:solidFill>
                <a:prstClr val="white"/>
              </a:solidFill>
              <a:latin typeface="Posterama" panose="020B0504020200020000" pitchFamily="34" charset="0"/>
              <a:ea typeface="微软雅黑"/>
              <a:cs typeface="Posterama" panose="020B0504020200020000" pitchFamily="34" charset="0"/>
            </a:endParaRPr>
          </a:p>
        </p:txBody>
      </p:sp>
      <p:sp>
        <p:nvSpPr>
          <p:cNvPr id="4" name="Marcador de texto 19">
            <a:extLst>
              <a:ext uri="{FF2B5EF4-FFF2-40B4-BE49-F238E27FC236}">
                <a16:creationId xmlns:a16="http://schemas.microsoft.com/office/drawing/2014/main" id="{570C914B-EB84-475E-9113-EFB1792A9EAC}"/>
              </a:ext>
            </a:extLst>
          </p:cNvPr>
          <p:cNvSpPr txBox="1">
            <a:spLocks/>
          </p:cNvSpPr>
          <p:nvPr/>
        </p:nvSpPr>
        <p:spPr>
          <a:xfrm>
            <a:off x="6475753" y="1330905"/>
            <a:ext cx="4718416" cy="4196190"/>
          </a:xfrm>
          <a:prstGeom prst="rect">
            <a:avLst/>
          </a:prstGeom>
        </p:spPr>
        <p:txBody>
          <a:bodyPr vert="horz" lIns="91440" tIns="45720" rIns="91440" bIns="45720" rtlCol="0" anchor="ctr">
            <a:noAutofit/>
          </a:bodyPr>
          <a:lstStyle>
            <a:defPPr rtl="0">
              <a:defRPr lang="es-ES"/>
            </a:defPPr>
            <a:lvl1pPr marL="0" algn="l" defTabSz="914400" rtl="0" eaLnBrk="1" latinLnBrk="0" hangingPunct="1">
              <a:defRPr lang="es-ES" sz="1200" kern="1200">
                <a:solidFill>
                  <a:schemeClr val="accent6"/>
                </a:solidFill>
                <a:latin typeface="+mn-lt"/>
                <a:ea typeface="+mn-ea"/>
                <a:cs typeface="+mn-cs"/>
              </a:defRPr>
            </a:lvl1pPr>
            <a:lvl2pPr marL="457200" algn="l" defTabSz="914400" rtl="0" eaLnBrk="1" latinLnBrk="0" hangingPunct="1">
              <a:defRPr lang="es-ES" sz="1800" kern="1200">
                <a:solidFill>
                  <a:schemeClr val="tx1"/>
                </a:solidFill>
                <a:latin typeface="+mn-lt"/>
                <a:ea typeface="+mn-ea"/>
                <a:cs typeface="+mn-cs"/>
              </a:defRPr>
            </a:lvl2pPr>
            <a:lvl3pPr marL="914400" algn="l" defTabSz="914400" rtl="0" eaLnBrk="1" latinLnBrk="0" hangingPunct="1">
              <a:defRPr lang="es-ES" sz="1800" kern="1200">
                <a:solidFill>
                  <a:schemeClr val="tx1"/>
                </a:solidFill>
                <a:latin typeface="+mn-lt"/>
                <a:ea typeface="+mn-ea"/>
                <a:cs typeface="+mn-cs"/>
              </a:defRPr>
            </a:lvl3pPr>
            <a:lvl4pPr marL="1371600" algn="l" defTabSz="914400" rtl="0" eaLnBrk="1" latinLnBrk="0" hangingPunct="1">
              <a:defRPr lang="es-ES" sz="1800" kern="1200">
                <a:solidFill>
                  <a:schemeClr val="tx1"/>
                </a:solidFill>
                <a:latin typeface="+mn-lt"/>
                <a:ea typeface="+mn-ea"/>
                <a:cs typeface="+mn-cs"/>
              </a:defRPr>
            </a:lvl4pPr>
            <a:lvl5pPr marL="1828800" algn="l" defTabSz="914400" rtl="0" eaLnBrk="1" latinLnBrk="0" hangingPunct="1">
              <a:defRPr lang="es-ES" sz="1800" kern="1200">
                <a:solidFill>
                  <a:schemeClr val="tx1"/>
                </a:solidFill>
                <a:latin typeface="+mn-lt"/>
                <a:ea typeface="+mn-ea"/>
                <a:cs typeface="+mn-cs"/>
              </a:defRPr>
            </a:lvl5pPr>
            <a:lvl6pPr marL="2286000" algn="l" defTabSz="914400" rtl="0" eaLnBrk="1" latinLnBrk="0" hangingPunct="1">
              <a:defRPr lang="es-ES" sz="1800" kern="1200">
                <a:solidFill>
                  <a:schemeClr val="tx1"/>
                </a:solidFill>
                <a:latin typeface="+mn-lt"/>
                <a:ea typeface="+mn-ea"/>
                <a:cs typeface="+mn-cs"/>
              </a:defRPr>
            </a:lvl6pPr>
            <a:lvl7pPr marL="2743200" algn="l" defTabSz="914400" rtl="0" eaLnBrk="1" latinLnBrk="0" hangingPunct="1">
              <a:defRPr lang="es-ES" sz="1800" kern="1200">
                <a:solidFill>
                  <a:schemeClr val="tx1"/>
                </a:solidFill>
                <a:latin typeface="+mn-lt"/>
                <a:ea typeface="+mn-ea"/>
                <a:cs typeface="+mn-cs"/>
              </a:defRPr>
            </a:lvl7pPr>
            <a:lvl8pPr marL="3200400" algn="l" defTabSz="914400" rtl="0" eaLnBrk="1" latinLnBrk="0" hangingPunct="1">
              <a:defRPr lang="es-ES" sz="1800" kern="1200">
                <a:solidFill>
                  <a:schemeClr val="tx1"/>
                </a:solidFill>
                <a:latin typeface="+mn-lt"/>
                <a:ea typeface="+mn-ea"/>
                <a:cs typeface="+mn-cs"/>
              </a:defRPr>
            </a:lvl8pPr>
            <a:lvl9pPr marL="3657600" algn="l" defTabSz="914400" rtl="0" eaLnBrk="1" latinLnBrk="0" hangingPunct="1">
              <a:defRPr lang="es-ES" sz="1800" kern="1200">
                <a:solidFill>
                  <a:schemeClr val="tx1"/>
                </a:solidFill>
                <a:latin typeface="+mn-lt"/>
                <a:ea typeface="+mn-ea"/>
                <a:cs typeface="+mn-cs"/>
              </a:defRPr>
            </a:lvl9pPr>
          </a:lstStyle>
          <a:p>
            <a:r>
              <a:rPr lang="es-MX" sz="1600" dirty="0"/>
              <a:t>Se puede apreciar que la variable </a:t>
            </a:r>
            <a:r>
              <a:rPr lang="es-MX" sz="1600" dirty="0" err="1"/>
              <a:t>Rainfall</a:t>
            </a:r>
            <a:r>
              <a:rPr lang="es-MX" sz="1600" dirty="0"/>
              <a:t> tiene una distribución atípica con muchos datos anómalos debido a que en 2 o 3 localidades cuando llueve, lo hace en grandes cantidades a diferencia del resto de las ciudades donde la precipitación se acerca mucho a 0. Las localidades donde más lluvia se presenta encuentran en las zonas costeras del país. lo que explica que exista semejante diferencia pues a diferencia del clima presente en las costas y debido a su geografía, gran parte del resto del país corresponde a zonas desérticas rodeadas por dunas de arena.</a:t>
            </a:r>
          </a:p>
        </p:txBody>
      </p:sp>
      <p:pic>
        <p:nvPicPr>
          <p:cNvPr id="8" name="Imagen 7">
            <a:extLst>
              <a:ext uri="{FF2B5EF4-FFF2-40B4-BE49-F238E27FC236}">
                <a16:creationId xmlns:a16="http://schemas.microsoft.com/office/drawing/2014/main" id="{A6C5A364-178D-952D-FD21-6A9FD57B966C}"/>
              </a:ext>
            </a:extLst>
          </p:cNvPr>
          <p:cNvPicPr>
            <a:picLocks noChangeAspect="1"/>
          </p:cNvPicPr>
          <p:nvPr/>
        </p:nvPicPr>
        <p:blipFill>
          <a:blip r:embed="rId3"/>
          <a:stretch>
            <a:fillRect/>
          </a:stretch>
        </p:blipFill>
        <p:spPr>
          <a:xfrm>
            <a:off x="284699" y="1404991"/>
            <a:ext cx="6080306" cy="4608351"/>
          </a:xfrm>
          <a:prstGeom prst="rect">
            <a:avLst/>
          </a:prstGeom>
        </p:spPr>
      </p:pic>
    </p:spTree>
    <p:extLst>
      <p:ext uri="{BB962C8B-B14F-4D97-AF65-F5344CB8AC3E}">
        <p14:creationId xmlns:p14="http://schemas.microsoft.com/office/powerpoint/2010/main" val="11147886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4379BBF1-9BC2-6DCE-0154-8873469878A5}"/>
              </a:ext>
            </a:extLst>
          </p:cNvPr>
          <p:cNvSpPr>
            <a:spLocks noGrp="1"/>
          </p:cNvSpPr>
          <p:nvPr>
            <p:ph type="title"/>
          </p:nvPr>
        </p:nvSpPr>
        <p:spPr>
          <a:xfrm>
            <a:off x="581709" y="721538"/>
            <a:ext cx="5514291" cy="1418998"/>
          </a:xfrm>
        </p:spPr>
        <p:txBody>
          <a:bodyPr rtlCol="0"/>
          <a:lstStyle>
            <a:defPPr>
              <a:defRPr lang="es-ES"/>
            </a:defPPr>
          </a:lstStyle>
          <a:p>
            <a:pPr rtl="0"/>
            <a:r>
              <a:rPr lang="es-ES" sz="3600" dirty="0"/>
              <a:t>Precipitación y rango temperatura</a:t>
            </a:r>
          </a:p>
        </p:txBody>
      </p:sp>
      <p:sp>
        <p:nvSpPr>
          <p:cNvPr id="5" name="Marcador de pie de página 4">
            <a:extLst>
              <a:ext uri="{FF2B5EF4-FFF2-40B4-BE49-F238E27FC236}">
                <a16:creationId xmlns:a16="http://schemas.microsoft.com/office/drawing/2014/main" id="{6D18E7F7-120D-E343-B41C-E8DF89FC0F49}"/>
              </a:ext>
            </a:extLst>
          </p:cNvPr>
          <p:cNvSpPr>
            <a:spLocks noGrp="1"/>
          </p:cNvSpPr>
          <p:nvPr>
            <p:ph type="ftr" sz="quarter" idx="28"/>
          </p:nvPr>
        </p:nvSpPr>
        <p:spPr/>
        <p:txBody>
          <a:bodyPr rtlCol="0"/>
          <a:lstStyle>
            <a:defPPr>
              <a:defRPr lang="es-ES"/>
            </a:defPPr>
          </a:lstStyle>
          <a:p>
            <a:pPr rtl="0"/>
            <a:r>
              <a:rPr lang="es-ES"/>
              <a:t>Clima</a:t>
            </a:r>
            <a:endParaRPr lang="es-ES" dirty="0"/>
          </a:p>
        </p:txBody>
      </p:sp>
      <p:sp>
        <p:nvSpPr>
          <p:cNvPr id="7" name="Marcador de número de diapositiva 6">
            <a:extLst>
              <a:ext uri="{FF2B5EF4-FFF2-40B4-BE49-F238E27FC236}">
                <a16:creationId xmlns:a16="http://schemas.microsoft.com/office/drawing/2014/main" id="{8EA25C86-7BE3-4BC6-C0B8-7F7D7C3EC286}"/>
              </a:ext>
            </a:extLst>
          </p:cNvPr>
          <p:cNvSpPr>
            <a:spLocks noGrp="1"/>
          </p:cNvSpPr>
          <p:nvPr>
            <p:ph type="sldNum" sz="quarter" idx="29"/>
          </p:nvPr>
        </p:nvSpPr>
        <p:spPr/>
        <p:txBody>
          <a:bodyPr rtlCol="0"/>
          <a:lstStyle>
            <a:defPPr>
              <a:defRPr lang="es-ES"/>
            </a:defPPr>
          </a:lstStyle>
          <a:p>
            <a:pPr rtl="0"/>
            <a:fld id="{47FEACEE-25B4-4A2D-B147-27296E36371D}" type="slidenum">
              <a:rPr lang="es-ES" altLang="zh-CN" smtClean="0"/>
              <a:pPr rtl="0"/>
              <a:t>7</a:t>
            </a:fld>
            <a:endParaRPr lang="es-ES" altLang="zh-CN" dirty="0"/>
          </a:p>
        </p:txBody>
      </p:sp>
      <p:sp>
        <p:nvSpPr>
          <p:cNvPr id="2" name="CuadroTexto 1">
            <a:extLst>
              <a:ext uri="{FF2B5EF4-FFF2-40B4-BE49-F238E27FC236}">
                <a16:creationId xmlns:a16="http://schemas.microsoft.com/office/drawing/2014/main" id="{47AF2157-C475-0AD9-E075-E7AE1546BA84}"/>
              </a:ext>
            </a:extLst>
          </p:cNvPr>
          <p:cNvSpPr txBox="1"/>
          <p:nvPr/>
        </p:nvSpPr>
        <p:spPr>
          <a:xfrm>
            <a:off x="7142672" y="1630392"/>
            <a:ext cx="3209026" cy="2915729"/>
          </a:xfrm>
          <a:prstGeom prst="rect">
            <a:avLst/>
          </a:prstGeom>
        </p:spPr>
        <p:txBody>
          <a:bodyPr wrap="square" rtlCol="0">
            <a:spAutoFit/>
          </a:bodyPr>
          <a:lstStyle/>
          <a:p>
            <a:pPr marL="0" indent="0" algn="ctr">
              <a:lnSpc>
                <a:spcPct val="100000"/>
              </a:lnSpc>
              <a:spcBef>
                <a:spcPts val="0"/>
              </a:spcBef>
              <a:buFontTx/>
              <a:buNone/>
            </a:pPr>
            <a:endParaRPr lang="es-CL" sz="1800" dirty="0">
              <a:solidFill>
                <a:prstClr val="white"/>
              </a:solidFill>
              <a:latin typeface="Posterama" panose="020B0504020200020000" pitchFamily="34" charset="0"/>
              <a:ea typeface="微软雅黑"/>
              <a:cs typeface="Posterama" panose="020B0504020200020000" pitchFamily="34" charset="0"/>
            </a:endParaRPr>
          </a:p>
        </p:txBody>
      </p:sp>
      <p:sp>
        <p:nvSpPr>
          <p:cNvPr id="4" name="Marcador de texto 19">
            <a:extLst>
              <a:ext uri="{FF2B5EF4-FFF2-40B4-BE49-F238E27FC236}">
                <a16:creationId xmlns:a16="http://schemas.microsoft.com/office/drawing/2014/main" id="{570C914B-EB84-475E-9113-EFB1792A9EAC}"/>
              </a:ext>
            </a:extLst>
          </p:cNvPr>
          <p:cNvSpPr txBox="1">
            <a:spLocks/>
          </p:cNvSpPr>
          <p:nvPr/>
        </p:nvSpPr>
        <p:spPr>
          <a:xfrm>
            <a:off x="581709" y="1897810"/>
            <a:ext cx="4718416" cy="3928771"/>
          </a:xfrm>
          <a:prstGeom prst="rect">
            <a:avLst/>
          </a:prstGeom>
        </p:spPr>
        <p:txBody>
          <a:bodyPr vert="horz" lIns="91440" tIns="45720" rIns="91440" bIns="45720" rtlCol="0" anchor="ctr">
            <a:noAutofit/>
          </a:bodyPr>
          <a:lstStyle>
            <a:defPPr rtl="0">
              <a:defRPr lang="es-ES"/>
            </a:defPPr>
            <a:lvl1pPr marL="0" algn="l" defTabSz="914400" rtl="0" eaLnBrk="1" latinLnBrk="0" hangingPunct="1">
              <a:defRPr lang="es-ES" sz="1200" kern="1200">
                <a:solidFill>
                  <a:schemeClr val="accent6"/>
                </a:solidFill>
                <a:latin typeface="+mn-lt"/>
                <a:ea typeface="+mn-ea"/>
                <a:cs typeface="+mn-cs"/>
              </a:defRPr>
            </a:lvl1pPr>
            <a:lvl2pPr marL="457200" algn="l" defTabSz="914400" rtl="0" eaLnBrk="1" latinLnBrk="0" hangingPunct="1">
              <a:defRPr lang="es-ES" sz="1800" kern="1200">
                <a:solidFill>
                  <a:schemeClr val="tx1"/>
                </a:solidFill>
                <a:latin typeface="+mn-lt"/>
                <a:ea typeface="+mn-ea"/>
                <a:cs typeface="+mn-cs"/>
              </a:defRPr>
            </a:lvl2pPr>
            <a:lvl3pPr marL="914400" algn="l" defTabSz="914400" rtl="0" eaLnBrk="1" latinLnBrk="0" hangingPunct="1">
              <a:defRPr lang="es-ES" sz="1800" kern="1200">
                <a:solidFill>
                  <a:schemeClr val="tx1"/>
                </a:solidFill>
                <a:latin typeface="+mn-lt"/>
                <a:ea typeface="+mn-ea"/>
                <a:cs typeface="+mn-cs"/>
              </a:defRPr>
            </a:lvl3pPr>
            <a:lvl4pPr marL="1371600" algn="l" defTabSz="914400" rtl="0" eaLnBrk="1" latinLnBrk="0" hangingPunct="1">
              <a:defRPr lang="es-ES" sz="1800" kern="1200">
                <a:solidFill>
                  <a:schemeClr val="tx1"/>
                </a:solidFill>
                <a:latin typeface="+mn-lt"/>
                <a:ea typeface="+mn-ea"/>
                <a:cs typeface="+mn-cs"/>
              </a:defRPr>
            </a:lvl4pPr>
            <a:lvl5pPr marL="1828800" algn="l" defTabSz="914400" rtl="0" eaLnBrk="1" latinLnBrk="0" hangingPunct="1">
              <a:defRPr lang="es-ES" sz="1800" kern="1200">
                <a:solidFill>
                  <a:schemeClr val="tx1"/>
                </a:solidFill>
                <a:latin typeface="+mn-lt"/>
                <a:ea typeface="+mn-ea"/>
                <a:cs typeface="+mn-cs"/>
              </a:defRPr>
            </a:lvl5pPr>
            <a:lvl6pPr marL="2286000" algn="l" defTabSz="914400" rtl="0" eaLnBrk="1" latinLnBrk="0" hangingPunct="1">
              <a:defRPr lang="es-ES" sz="1800" kern="1200">
                <a:solidFill>
                  <a:schemeClr val="tx1"/>
                </a:solidFill>
                <a:latin typeface="+mn-lt"/>
                <a:ea typeface="+mn-ea"/>
                <a:cs typeface="+mn-cs"/>
              </a:defRPr>
            </a:lvl6pPr>
            <a:lvl7pPr marL="2743200" algn="l" defTabSz="914400" rtl="0" eaLnBrk="1" latinLnBrk="0" hangingPunct="1">
              <a:defRPr lang="es-ES" sz="1800" kern="1200">
                <a:solidFill>
                  <a:schemeClr val="tx1"/>
                </a:solidFill>
                <a:latin typeface="+mn-lt"/>
                <a:ea typeface="+mn-ea"/>
                <a:cs typeface="+mn-cs"/>
              </a:defRPr>
            </a:lvl7pPr>
            <a:lvl8pPr marL="3200400" algn="l" defTabSz="914400" rtl="0" eaLnBrk="1" latinLnBrk="0" hangingPunct="1">
              <a:defRPr lang="es-ES" sz="1800" kern="1200">
                <a:solidFill>
                  <a:schemeClr val="tx1"/>
                </a:solidFill>
                <a:latin typeface="+mn-lt"/>
                <a:ea typeface="+mn-ea"/>
                <a:cs typeface="+mn-cs"/>
              </a:defRPr>
            </a:lvl8pPr>
            <a:lvl9pPr marL="3657600" algn="l" defTabSz="914400" rtl="0" eaLnBrk="1" latinLnBrk="0" hangingPunct="1">
              <a:defRPr lang="es-ES" sz="1800" kern="1200">
                <a:solidFill>
                  <a:schemeClr val="tx1"/>
                </a:solidFill>
                <a:latin typeface="+mn-lt"/>
                <a:ea typeface="+mn-ea"/>
                <a:cs typeface="+mn-cs"/>
              </a:defRPr>
            </a:lvl9pPr>
          </a:lstStyle>
          <a:p>
            <a:r>
              <a:rPr lang="es-MX" sz="1600" dirty="0"/>
              <a:t>Se puede observar que no hay una correlación clara entre las cantidades de precipitación y el rango de temperatura en las diferentes ciudades. Porque hay algunas ciudades que tienen una cantidad relativamente alta de precipitaciones, pero también tienen un rango de temperatura medio alto, mientras que otras ciudades con una baja cantidad de precipitación tienen un rango de temperatura medio bajo. Esto podría ser que hay otros factores que influyen en la variación de la temperatura en diferentes ciudades.</a:t>
            </a:r>
          </a:p>
        </p:txBody>
      </p:sp>
      <p:pic>
        <p:nvPicPr>
          <p:cNvPr id="9" name="Imagen 8">
            <a:extLst>
              <a:ext uri="{FF2B5EF4-FFF2-40B4-BE49-F238E27FC236}">
                <a16:creationId xmlns:a16="http://schemas.microsoft.com/office/drawing/2014/main" id="{47DCAFE4-F6C2-1A2A-E1A7-6FBA3A3941B2}"/>
              </a:ext>
            </a:extLst>
          </p:cNvPr>
          <p:cNvPicPr>
            <a:picLocks noChangeAspect="1"/>
          </p:cNvPicPr>
          <p:nvPr/>
        </p:nvPicPr>
        <p:blipFill>
          <a:blip r:embed="rId3"/>
          <a:stretch>
            <a:fillRect/>
          </a:stretch>
        </p:blipFill>
        <p:spPr>
          <a:xfrm>
            <a:off x="5725259" y="437807"/>
            <a:ext cx="6456482" cy="4196190"/>
          </a:xfrm>
          <a:prstGeom prst="rect">
            <a:avLst/>
          </a:prstGeom>
        </p:spPr>
      </p:pic>
    </p:spTree>
    <p:extLst>
      <p:ext uri="{BB962C8B-B14F-4D97-AF65-F5344CB8AC3E}">
        <p14:creationId xmlns:p14="http://schemas.microsoft.com/office/powerpoint/2010/main" val="7003766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Marcador de número de diapositiva 13">
            <a:extLst>
              <a:ext uri="{FF2B5EF4-FFF2-40B4-BE49-F238E27FC236}">
                <a16:creationId xmlns:a16="http://schemas.microsoft.com/office/drawing/2014/main" id="{BEAB3916-D0BC-373D-9095-2790B2D11516}"/>
              </a:ext>
            </a:extLst>
          </p:cNvPr>
          <p:cNvSpPr>
            <a:spLocks noGrp="1"/>
          </p:cNvSpPr>
          <p:nvPr>
            <p:ph type="sldNum" sz="quarter" idx="55"/>
          </p:nvPr>
        </p:nvSpPr>
        <p:spPr/>
        <p:txBody>
          <a:bodyPr/>
          <a:lstStyle/>
          <a:p>
            <a:pPr rtl="0"/>
            <a:fld id="{47FEACEE-25B4-4A2D-B147-27296E36371D}" type="slidenum">
              <a:rPr lang="es-ES" altLang="zh-CN" noProof="0" smtClean="0"/>
              <a:pPr rtl="0"/>
              <a:t>8</a:t>
            </a:fld>
            <a:endParaRPr lang="es-ES" altLang="zh-CN" noProof="0" dirty="0"/>
          </a:p>
        </p:txBody>
      </p:sp>
      <p:sp>
        <p:nvSpPr>
          <p:cNvPr id="15" name="Título 7">
            <a:extLst>
              <a:ext uri="{FF2B5EF4-FFF2-40B4-BE49-F238E27FC236}">
                <a16:creationId xmlns:a16="http://schemas.microsoft.com/office/drawing/2014/main" id="{F3D4E3D1-E773-5B38-F2EF-280E962B8D3A}"/>
              </a:ext>
            </a:extLst>
          </p:cNvPr>
          <p:cNvSpPr>
            <a:spLocks noGrp="1"/>
          </p:cNvSpPr>
          <p:nvPr>
            <p:ph type="title"/>
          </p:nvPr>
        </p:nvSpPr>
        <p:spPr>
          <a:xfrm>
            <a:off x="2872499" y="117209"/>
            <a:ext cx="5667820" cy="495450"/>
          </a:xfrm>
        </p:spPr>
        <p:txBody>
          <a:bodyPr rtlCol="0"/>
          <a:lstStyle>
            <a:defPPr>
              <a:defRPr lang="es-ES"/>
            </a:defPPr>
          </a:lstStyle>
          <a:p>
            <a:pPr rtl="0"/>
            <a:r>
              <a:rPr lang="es-ES" sz="2800" dirty="0"/>
              <a:t>Limpieza de Valores Nulos</a:t>
            </a:r>
          </a:p>
        </p:txBody>
      </p:sp>
      <p:sp>
        <p:nvSpPr>
          <p:cNvPr id="16" name="Marcador de texto 9">
            <a:extLst>
              <a:ext uri="{FF2B5EF4-FFF2-40B4-BE49-F238E27FC236}">
                <a16:creationId xmlns:a16="http://schemas.microsoft.com/office/drawing/2014/main" id="{4A3D96AA-5E25-D204-FE8F-60884AC96E4C}"/>
              </a:ext>
            </a:extLst>
          </p:cNvPr>
          <p:cNvSpPr txBox="1">
            <a:spLocks/>
          </p:cNvSpPr>
          <p:nvPr/>
        </p:nvSpPr>
        <p:spPr>
          <a:xfrm>
            <a:off x="366723" y="292306"/>
            <a:ext cx="10166661" cy="495451"/>
          </a:xfrm>
          <a:prstGeom prst="rect">
            <a:avLst/>
          </a:prstGeom>
        </p:spPr>
        <p:txBody>
          <a:bodyPr rtlCol="0"/>
          <a:lstStyle>
            <a:defPPr>
              <a:defRPr lang="es-ES"/>
            </a:defPPr>
            <a:lvl1pPr marL="228600" indent="-228600" algn="l" defTabSz="914400" rtl="0" eaLnBrk="1" latinLnBrk="0" hangingPunct="1">
              <a:lnSpc>
                <a:spcPct val="90000"/>
              </a:lnSpc>
              <a:spcBef>
                <a:spcPts val="1000"/>
              </a:spcBef>
              <a:buFont typeface="Arial" panose="020B0604020202020204" pitchFamily="34" charset="0"/>
              <a:buChar char="•"/>
              <a:defRPr lang="es-ES" sz="200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s-ES" sz="2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s-ES" sz="20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s-ES" sz="20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s-ES" sz="20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es-E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es-E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es-E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es-ES" sz="1800" kern="1200">
                <a:solidFill>
                  <a:schemeClr val="tx1"/>
                </a:solidFill>
                <a:latin typeface="+mn-lt"/>
                <a:ea typeface="+mn-ea"/>
                <a:cs typeface="+mn-cs"/>
              </a:defRPr>
            </a:lvl9pPr>
          </a:lstStyle>
          <a:p>
            <a:endParaRPr lang="es-MX" dirty="0"/>
          </a:p>
          <a:p>
            <a:pPr marL="0" indent="0">
              <a:buFont typeface="Arial" panose="020B0604020202020204" pitchFamily="34" charset="0"/>
              <a:buNone/>
            </a:pPr>
            <a:r>
              <a:rPr lang="es-MX" dirty="0"/>
              <a:t>Determinar el porcentaje y cantidad de valores nulos para cada columna.</a:t>
            </a:r>
          </a:p>
        </p:txBody>
      </p:sp>
      <p:graphicFrame>
        <p:nvGraphicFramePr>
          <p:cNvPr id="17" name="Gráfico 16">
            <a:extLst>
              <a:ext uri="{FF2B5EF4-FFF2-40B4-BE49-F238E27FC236}">
                <a16:creationId xmlns:a16="http://schemas.microsoft.com/office/drawing/2014/main" id="{6A98A558-7636-ECD3-1B9B-B0977F40A297}"/>
              </a:ext>
            </a:extLst>
          </p:cNvPr>
          <p:cNvGraphicFramePr/>
          <p:nvPr/>
        </p:nvGraphicFramePr>
        <p:xfrm>
          <a:off x="142043" y="1207363"/>
          <a:ext cx="11851689" cy="553342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426672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4379BBF1-9BC2-6DCE-0154-8873469878A5}"/>
              </a:ext>
            </a:extLst>
          </p:cNvPr>
          <p:cNvSpPr>
            <a:spLocks noGrp="1"/>
          </p:cNvSpPr>
          <p:nvPr>
            <p:ph type="title"/>
          </p:nvPr>
        </p:nvSpPr>
        <p:spPr>
          <a:xfrm>
            <a:off x="7142672" y="398478"/>
            <a:ext cx="5106331" cy="1418998"/>
          </a:xfrm>
        </p:spPr>
        <p:txBody>
          <a:bodyPr rtlCol="0"/>
          <a:lstStyle>
            <a:defPPr>
              <a:defRPr lang="es-ES"/>
            </a:defPPr>
          </a:lstStyle>
          <a:p>
            <a:pPr rtl="0"/>
            <a:r>
              <a:rPr lang="es-ES" sz="2800" dirty="0"/>
              <a:t>Relación</a:t>
            </a:r>
          </a:p>
        </p:txBody>
      </p:sp>
      <p:sp>
        <p:nvSpPr>
          <p:cNvPr id="5" name="Marcador de pie de página 4">
            <a:extLst>
              <a:ext uri="{FF2B5EF4-FFF2-40B4-BE49-F238E27FC236}">
                <a16:creationId xmlns:a16="http://schemas.microsoft.com/office/drawing/2014/main" id="{6D18E7F7-120D-E343-B41C-E8DF89FC0F49}"/>
              </a:ext>
            </a:extLst>
          </p:cNvPr>
          <p:cNvSpPr>
            <a:spLocks noGrp="1"/>
          </p:cNvSpPr>
          <p:nvPr>
            <p:ph type="ftr" sz="quarter" idx="28"/>
          </p:nvPr>
        </p:nvSpPr>
        <p:spPr/>
        <p:txBody>
          <a:bodyPr rtlCol="0"/>
          <a:lstStyle>
            <a:defPPr>
              <a:defRPr lang="es-ES"/>
            </a:defPPr>
          </a:lstStyle>
          <a:p>
            <a:pPr rtl="0"/>
            <a:r>
              <a:rPr lang="es-ES"/>
              <a:t>Clima</a:t>
            </a:r>
            <a:endParaRPr lang="es-ES" dirty="0"/>
          </a:p>
        </p:txBody>
      </p:sp>
      <p:sp>
        <p:nvSpPr>
          <p:cNvPr id="7" name="Marcador de número de diapositiva 6">
            <a:extLst>
              <a:ext uri="{FF2B5EF4-FFF2-40B4-BE49-F238E27FC236}">
                <a16:creationId xmlns:a16="http://schemas.microsoft.com/office/drawing/2014/main" id="{8EA25C86-7BE3-4BC6-C0B8-7F7D7C3EC286}"/>
              </a:ext>
            </a:extLst>
          </p:cNvPr>
          <p:cNvSpPr>
            <a:spLocks noGrp="1"/>
          </p:cNvSpPr>
          <p:nvPr>
            <p:ph type="sldNum" sz="quarter" idx="29"/>
          </p:nvPr>
        </p:nvSpPr>
        <p:spPr/>
        <p:txBody>
          <a:bodyPr rtlCol="0"/>
          <a:lstStyle>
            <a:defPPr>
              <a:defRPr lang="es-ES"/>
            </a:defPPr>
          </a:lstStyle>
          <a:p>
            <a:pPr rtl="0"/>
            <a:fld id="{47FEACEE-25B4-4A2D-B147-27296E36371D}" type="slidenum">
              <a:rPr lang="es-ES" altLang="zh-CN" smtClean="0"/>
              <a:pPr rtl="0"/>
              <a:t>9</a:t>
            </a:fld>
            <a:endParaRPr lang="es-ES" altLang="zh-CN" dirty="0"/>
          </a:p>
        </p:txBody>
      </p:sp>
      <p:sp>
        <p:nvSpPr>
          <p:cNvPr id="2" name="CuadroTexto 1">
            <a:extLst>
              <a:ext uri="{FF2B5EF4-FFF2-40B4-BE49-F238E27FC236}">
                <a16:creationId xmlns:a16="http://schemas.microsoft.com/office/drawing/2014/main" id="{47AF2157-C475-0AD9-E075-E7AE1546BA84}"/>
              </a:ext>
            </a:extLst>
          </p:cNvPr>
          <p:cNvSpPr txBox="1"/>
          <p:nvPr/>
        </p:nvSpPr>
        <p:spPr>
          <a:xfrm>
            <a:off x="7142672" y="1630392"/>
            <a:ext cx="3209026" cy="2915729"/>
          </a:xfrm>
          <a:prstGeom prst="rect">
            <a:avLst/>
          </a:prstGeom>
        </p:spPr>
        <p:txBody>
          <a:bodyPr wrap="square" rtlCol="0">
            <a:spAutoFit/>
          </a:bodyPr>
          <a:lstStyle/>
          <a:p>
            <a:pPr marL="0" indent="0" algn="ctr">
              <a:lnSpc>
                <a:spcPct val="100000"/>
              </a:lnSpc>
              <a:spcBef>
                <a:spcPts val="0"/>
              </a:spcBef>
              <a:buFontTx/>
              <a:buNone/>
            </a:pPr>
            <a:endParaRPr lang="es-CL" sz="1800" dirty="0">
              <a:solidFill>
                <a:prstClr val="white"/>
              </a:solidFill>
              <a:latin typeface="Posterama" panose="020B0504020200020000" pitchFamily="34" charset="0"/>
              <a:ea typeface="微软雅黑"/>
              <a:cs typeface="Posterama" panose="020B0504020200020000" pitchFamily="34" charset="0"/>
            </a:endParaRPr>
          </a:p>
        </p:txBody>
      </p:sp>
      <p:sp>
        <p:nvSpPr>
          <p:cNvPr id="4" name="Marcador de texto 19">
            <a:extLst>
              <a:ext uri="{FF2B5EF4-FFF2-40B4-BE49-F238E27FC236}">
                <a16:creationId xmlns:a16="http://schemas.microsoft.com/office/drawing/2014/main" id="{570C914B-EB84-475E-9113-EFB1792A9EAC}"/>
              </a:ext>
            </a:extLst>
          </p:cNvPr>
          <p:cNvSpPr txBox="1">
            <a:spLocks/>
          </p:cNvSpPr>
          <p:nvPr/>
        </p:nvSpPr>
        <p:spPr>
          <a:xfrm>
            <a:off x="7142672" y="1107977"/>
            <a:ext cx="4718416" cy="4887015"/>
          </a:xfrm>
          <a:prstGeom prst="rect">
            <a:avLst/>
          </a:prstGeom>
        </p:spPr>
        <p:txBody>
          <a:bodyPr vert="horz" lIns="91440" tIns="45720" rIns="91440" bIns="45720" rtlCol="0" anchor="ctr">
            <a:noAutofit/>
          </a:bodyPr>
          <a:lstStyle>
            <a:defPPr rtl="0">
              <a:defRPr lang="es-ES"/>
            </a:defPPr>
            <a:lvl1pPr marL="0" algn="l" defTabSz="914400" rtl="0" eaLnBrk="1" latinLnBrk="0" hangingPunct="1">
              <a:defRPr lang="es-ES" sz="1200" kern="1200">
                <a:solidFill>
                  <a:schemeClr val="accent6"/>
                </a:solidFill>
                <a:latin typeface="+mn-lt"/>
                <a:ea typeface="+mn-ea"/>
                <a:cs typeface="+mn-cs"/>
              </a:defRPr>
            </a:lvl1pPr>
            <a:lvl2pPr marL="457200" algn="l" defTabSz="914400" rtl="0" eaLnBrk="1" latinLnBrk="0" hangingPunct="1">
              <a:defRPr lang="es-ES" sz="1800" kern="1200">
                <a:solidFill>
                  <a:schemeClr val="tx1"/>
                </a:solidFill>
                <a:latin typeface="+mn-lt"/>
                <a:ea typeface="+mn-ea"/>
                <a:cs typeface="+mn-cs"/>
              </a:defRPr>
            </a:lvl2pPr>
            <a:lvl3pPr marL="914400" algn="l" defTabSz="914400" rtl="0" eaLnBrk="1" latinLnBrk="0" hangingPunct="1">
              <a:defRPr lang="es-ES" sz="1800" kern="1200">
                <a:solidFill>
                  <a:schemeClr val="tx1"/>
                </a:solidFill>
                <a:latin typeface="+mn-lt"/>
                <a:ea typeface="+mn-ea"/>
                <a:cs typeface="+mn-cs"/>
              </a:defRPr>
            </a:lvl3pPr>
            <a:lvl4pPr marL="1371600" algn="l" defTabSz="914400" rtl="0" eaLnBrk="1" latinLnBrk="0" hangingPunct="1">
              <a:defRPr lang="es-ES" sz="1800" kern="1200">
                <a:solidFill>
                  <a:schemeClr val="tx1"/>
                </a:solidFill>
                <a:latin typeface="+mn-lt"/>
                <a:ea typeface="+mn-ea"/>
                <a:cs typeface="+mn-cs"/>
              </a:defRPr>
            </a:lvl4pPr>
            <a:lvl5pPr marL="1828800" algn="l" defTabSz="914400" rtl="0" eaLnBrk="1" latinLnBrk="0" hangingPunct="1">
              <a:defRPr lang="es-ES" sz="1800" kern="1200">
                <a:solidFill>
                  <a:schemeClr val="tx1"/>
                </a:solidFill>
                <a:latin typeface="+mn-lt"/>
                <a:ea typeface="+mn-ea"/>
                <a:cs typeface="+mn-cs"/>
              </a:defRPr>
            </a:lvl5pPr>
            <a:lvl6pPr marL="2286000" algn="l" defTabSz="914400" rtl="0" eaLnBrk="1" latinLnBrk="0" hangingPunct="1">
              <a:defRPr lang="es-ES" sz="1800" kern="1200">
                <a:solidFill>
                  <a:schemeClr val="tx1"/>
                </a:solidFill>
                <a:latin typeface="+mn-lt"/>
                <a:ea typeface="+mn-ea"/>
                <a:cs typeface="+mn-cs"/>
              </a:defRPr>
            </a:lvl6pPr>
            <a:lvl7pPr marL="2743200" algn="l" defTabSz="914400" rtl="0" eaLnBrk="1" latinLnBrk="0" hangingPunct="1">
              <a:defRPr lang="es-ES" sz="1800" kern="1200">
                <a:solidFill>
                  <a:schemeClr val="tx1"/>
                </a:solidFill>
                <a:latin typeface="+mn-lt"/>
                <a:ea typeface="+mn-ea"/>
                <a:cs typeface="+mn-cs"/>
              </a:defRPr>
            </a:lvl7pPr>
            <a:lvl8pPr marL="3200400" algn="l" defTabSz="914400" rtl="0" eaLnBrk="1" latinLnBrk="0" hangingPunct="1">
              <a:defRPr lang="es-ES" sz="1800" kern="1200">
                <a:solidFill>
                  <a:schemeClr val="tx1"/>
                </a:solidFill>
                <a:latin typeface="+mn-lt"/>
                <a:ea typeface="+mn-ea"/>
                <a:cs typeface="+mn-cs"/>
              </a:defRPr>
            </a:lvl8pPr>
            <a:lvl9pPr marL="3657600" algn="l" defTabSz="914400" rtl="0" eaLnBrk="1" latinLnBrk="0" hangingPunct="1">
              <a:defRPr lang="es-ES" sz="1800" kern="1200">
                <a:solidFill>
                  <a:schemeClr val="tx1"/>
                </a:solidFill>
                <a:latin typeface="+mn-lt"/>
                <a:ea typeface="+mn-ea"/>
                <a:cs typeface="+mn-cs"/>
              </a:defRPr>
            </a:lvl9pPr>
          </a:lstStyle>
          <a:p>
            <a:r>
              <a:rPr lang="es-MX" sz="1600" dirty="0"/>
              <a:t>El fin del siguiente gráfico es representar la correlatividad entre la temperatura máxima y las precipitaciones, la variable </a:t>
            </a:r>
            <a:r>
              <a:rPr lang="es-MX" sz="1600" dirty="0" err="1"/>
              <a:t>RainFall</a:t>
            </a:r>
            <a:r>
              <a:rPr lang="es-MX" sz="1600" dirty="0"/>
              <a:t>(cantidad de lluvia caída ese día) y </a:t>
            </a:r>
            <a:r>
              <a:rPr lang="es-MX" sz="1600" dirty="0" err="1"/>
              <a:t>Sunshine</a:t>
            </a:r>
            <a:r>
              <a:rPr lang="es-MX" sz="1600" dirty="0"/>
              <a:t>(número de horas de sol brillante en el día) estas variables no tienen mucha relación entre sí, en base al mapa, debería ser una relación del –0.2, o sea que dependiendo de la cantidad de lluvia que caiga ese día, será el número de horas de sol que exista ese día. Esto cambia cuando hablamos de las variables MaxTemp y Temp3Pm, deja en evidencia que a las 3 de la tarde se ha presenciado la más alta temperatura y todo en base a la relación positiva que existe según el gráfico.</a:t>
            </a:r>
          </a:p>
          <a:p>
            <a:endParaRPr lang="es-MX" sz="1600" dirty="0"/>
          </a:p>
          <a:p>
            <a:r>
              <a:rPr lang="es-MX" sz="1600" dirty="0"/>
              <a:t>También podemos ocupar el gráfico para interpretar que en Australia no existe mucha nubosidad, tiende a tener resultados más negativos que positivos y de acuerdo a la variable </a:t>
            </a:r>
            <a:r>
              <a:rPr lang="es-MX" sz="1600" dirty="0" err="1"/>
              <a:t>Rainfall</a:t>
            </a:r>
            <a:r>
              <a:rPr lang="es-MX" sz="1600" dirty="0"/>
              <a:t> se puede afirmar que Australia es un país </a:t>
            </a:r>
            <a:r>
              <a:rPr lang="es-MX" sz="1600" dirty="0" err="1"/>
              <a:t>semiarido</a:t>
            </a:r>
            <a:endParaRPr lang="es-MX" sz="1600" dirty="0"/>
          </a:p>
        </p:txBody>
      </p:sp>
      <p:pic>
        <p:nvPicPr>
          <p:cNvPr id="8" name="Imagen 7">
            <a:extLst>
              <a:ext uri="{FF2B5EF4-FFF2-40B4-BE49-F238E27FC236}">
                <a16:creationId xmlns:a16="http://schemas.microsoft.com/office/drawing/2014/main" id="{123966DC-728F-42EF-4693-35547B40D489}"/>
              </a:ext>
            </a:extLst>
          </p:cNvPr>
          <p:cNvPicPr>
            <a:picLocks noChangeAspect="1"/>
          </p:cNvPicPr>
          <p:nvPr/>
        </p:nvPicPr>
        <p:blipFill>
          <a:blip r:embed="rId3"/>
          <a:stretch>
            <a:fillRect/>
          </a:stretch>
        </p:blipFill>
        <p:spPr>
          <a:xfrm>
            <a:off x="0" y="286074"/>
            <a:ext cx="7142672" cy="6300041"/>
          </a:xfrm>
          <a:prstGeom prst="rect">
            <a:avLst/>
          </a:prstGeom>
        </p:spPr>
      </p:pic>
    </p:spTree>
    <p:extLst>
      <p:ext uri="{BB962C8B-B14F-4D97-AF65-F5344CB8AC3E}">
        <p14:creationId xmlns:p14="http://schemas.microsoft.com/office/powerpoint/2010/main" val="1973686963"/>
      </p:ext>
    </p:extLst>
  </p:cSld>
  <p:clrMapOvr>
    <a:masterClrMapping/>
  </p:clrMapOvr>
</p:sld>
</file>

<file path=ppt/theme/theme1.xml><?xml version="1.0" encoding="utf-8"?>
<a:theme xmlns:a="http://schemas.openxmlformats.org/drawingml/2006/main" name="Personalizar​">
  <a:themeElements>
    <a:clrScheme name="Custom 9">
      <a:dk1>
        <a:srgbClr val="000000"/>
      </a:dk1>
      <a:lt1>
        <a:srgbClr val="FFFFFF"/>
      </a:lt1>
      <a:dk2>
        <a:srgbClr val="0F253E"/>
      </a:dk2>
      <a:lt2>
        <a:srgbClr val="E7E6E6"/>
      </a:lt2>
      <a:accent1>
        <a:srgbClr val="4472C4"/>
      </a:accent1>
      <a:accent2>
        <a:srgbClr val="B83803"/>
      </a:accent2>
      <a:accent3>
        <a:srgbClr val="DCD3CC"/>
      </a:accent3>
      <a:accent4>
        <a:srgbClr val="F79320"/>
      </a:accent4>
      <a:accent5>
        <a:srgbClr val="44668D"/>
      </a:accent5>
      <a:accent6>
        <a:srgbClr val="0F253E"/>
      </a:accent6>
      <a:hlink>
        <a:srgbClr val="AEC0D9"/>
      </a:hlink>
      <a:folHlink>
        <a:srgbClr val="B83903"/>
      </a:folHlink>
    </a:clrScheme>
    <a:fontScheme name="Custom 10">
      <a:majorFont>
        <a:latin typeface="Posterama Text Black"/>
        <a:ea typeface=""/>
        <a:cs typeface=""/>
      </a:majorFont>
      <a:minorFont>
        <a:latin typeface="Abad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a:lstStyle>
        <a:defPPr marL="0" indent="0" algn="ctr">
          <a:lnSpc>
            <a:spcPct val="100000"/>
          </a:lnSpc>
          <a:spcBef>
            <a:spcPts val="0"/>
          </a:spcBef>
          <a:buFontTx/>
          <a:buNone/>
          <a:defRPr sz="1800" smtClean="0">
            <a:solidFill>
              <a:prstClr val="white"/>
            </a:solidFill>
            <a:latin typeface="Posterama" panose="020B0504020200020000" pitchFamily="34" charset="0"/>
            <a:ea typeface="微软雅黑"/>
            <a:cs typeface="Posterama" panose="020B0504020200020000" pitchFamily="34" charset="0"/>
          </a:defRPr>
        </a:defPPr>
      </a:lstStyle>
    </a:txDef>
  </a:objectDefaults>
  <a:extraClrSchemeLst/>
  <a:extLst>
    <a:ext uri="{05A4C25C-085E-4340-85A3-A5531E510DB2}">
      <thm15:themeFamily xmlns:thm15="http://schemas.microsoft.com/office/thememl/2012/main" name="Office_71627983_TF00951641_Win32" id="{463890D5-E9AC-4A9F-9395-AD7AEB362824}" vid="{ACBEAE8C-66C0-4563-A396-AC17662042D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0AD9BE2-6B3D-4616-B044-300A8177DEA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45515263-A3DE-4193-B6AA-5C449C94519F}">
  <ds:schemaRefs>
    <ds:schemaRef ds:uri="http://schemas.microsoft.com/sharepoint/v3/contenttype/forms"/>
  </ds:schemaRefs>
</ds:datastoreItem>
</file>

<file path=customXml/itemProps3.xml><?xml version="1.0" encoding="utf-8"?>
<ds:datastoreItem xmlns:ds="http://schemas.openxmlformats.org/officeDocument/2006/customXml" ds:itemID="{74CFA8B0-C7B8-4655-A378-2962C04794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Presentación de hexágono clara</Template>
  <TotalTime>256</TotalTime>
  <Words>1779</Words>
  <Application>Microsoft Office PowerPoint</Application>
  <PresentationFormat>Panorámica</PresentationFormat>
  <Paragraphs>150</Paragraphs>
  <Slides>17</Slides>
  <Notes>16</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17</vt:i4>
      </vt:variant>
    </vt:vector>
  </HeadingPairs>
  <TitlesOfParts>
    <vt:vector size="26" baseType="lpstr">
      <vt:lpstr>微软雅黑</vt:lpstr>
      <vt:lpstr>Abadi</vt:lpstr>
      <vt:lpstr>Arial</vt:lpstr>
      <vt:lpstr>Arial Black</vt:lpstr>
      <vt:lpstr>Calibri</vt:lpstr>
      <vt:lpstr>Posterama</vt:lpstr>
      <vt:lpstr>Posterama Text SemiBold</vt:lpstr>
      <vt:lpstr>Symbol</vt:lpstr>
      <vt:lpstr>Personalizar​</vt:lpstr>
      <vt:lpstr>Clima Australia</vt:lpstr>
      <vt:lpstr>Entendiendo el negocio </vt:lpstr>
      <vt:lpstr>Entendiendo y preparando datos </vt:lpstr>
      <vt:lpstr>Temperaturas</vt:lpstr>
      <vt:lpstr>Temperaturas</vt:lpstr>
      <vt:lpstr>Datos Anómalos  </vt:lpstr>
      <vt:lpstr>Precipitación y rango temperatura</vt:lpstr>
      <vt:lpstr>Limpieza de Valores Nulos</vt:lpstr>
      <vt:lpstr>Relación</vt:lpstr>
      <vt:lpstr>Detección de nulos </vt:lpstr>
      <vt:lpstr>Transformación de datos </vt:lpstr>
      <vt:lpstr>Transformación de datos </vt:lpstr>
      <vt:lpstr>Transformación de datos </vt:lpstr>
      <vt:lpstr>Objetivos Para alcanzar </vt:lpstr>
      <vt:lpstr>Modelo regresión </vt:lpstr>
      <vt:lpstr>Modelo K-Means</vt:lpstr>
      <vt:lpstr>Gracias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Minería de datos</dc:title>
  <dc:creator>Nicolas Peña</dc:creator>
  <cp:lastModifiedBy>Nicolas Peña</cp:lastModifiedBy>
  <cp:revision>17</cp:revision>
  <dcterms:created xsi:type="dcterms:W3CDTF">2024-06-03T23:43:55Z</dcterms:created>
  <dcterms:modified xsi:type="dcterms:W3CDTF">2024-11-14T01:34:06Z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