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f0b761f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f0b761f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3f0b761f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3f0b761f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f0b761f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f0b761f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3f0b76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3f0b76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f0b761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3f0b761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f0b761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f0b761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f0b761f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f0b761f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f0b761f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f0b761f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f0b761f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f0b761f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f0b761f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f0b761f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f0b761f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3f0b761f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turing.cs.olemiss.edu/~bekovach/FinalProject/puppyRead.ph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turing.cs.olemiss.edu/~bekovach/FinalProject/puppyCreate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turing.cs.olemiss.edu/~rbhughes/FinalProject/puppyRead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uring.cs.olemiss.edu/~rbhughes/FinalProject/puppyRead.php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Puppy Provenance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71"/>
            <a:ext cx="30546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Database Project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Hughes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Brannan Kovachev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83650" y="197525"/>
            <a:ext cx="2974200" cy="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2: Nested Query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Robert Hughes</a:t>
            </a:r>
            <a:endParaRPr sz="24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83650" y="999125"/>
            <a:ext cx="24546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Query lists all Puppies from a litter that was Fathered by the dog ‘Oscar.’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Similarly to the previous query, the Derived Table in the query retrieves a concatenation of the Parents according to the LitterID. This is not our required Query using concatenation. The parents are included just for fun.</a:t>
            </a:r>
            <a:endParaRPr sz="1100"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0" y="3126825"/>
            <a:ext cx="7038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Parents, Puppies.CollarColor, Puppies.Gender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GROUP_CONCAT(Adult_Dogs.Name SEPARATOR ', ')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Parents, Litter.LitterID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Litter.MotherID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Adult_Dogs.DogID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Litter.FatherID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Adult_Dogs.DogID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(Litter.LitterID))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Puppies.LitterID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P.LitterID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Puppies.LitterID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Litter.LitterID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Litter.FatherID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Adult_Dogs.DogID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Adult_Dogs.Name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'Oscar');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125" y="72525"/>
            <a:ext cx="4419726" cy="33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83650" y="197525"/>
            <a:ext cx="2974200" cy="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3: Davidson Query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Brannan Kovachev</a:t>
            </a:r>
            <a:endParaRPr sz="24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83650" y="999125"/>
            <a:ext cx="24843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Query selects all the Customers of a particular Mother Dog and concatenates them.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This </a:t>
            </a:r>
            <a:r>
              <a:rPr lang="en" sz="1100" u="sng"/>
              <a:t>is</a:t>
            </a:r>
            <a:r>
              <a:rPr lang="en" sz="1100"/>
              <a:t> one of our Queries that requires Group_Concat and as such has at least 4 meaningful records in the concatenation.</a:t>
            </a:r>
            <a:endParaRPr sz="1100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199825" y="2841875"/>
            <a:ext cx="70380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Adult_Dogs.Name, GROUP_CONCAT(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Users.Name SEPARATOR ', ')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Names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Puppies.UserReservingID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Users.UserID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Litter.MotherID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Adult_Dogs.DogID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(Adult_Dogs.DogID);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50" y="152400"/>
            <a:ext cx="5581350" cy="265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83650" y="197525"/>
            <a:ext cx="2974200" cy="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4: Davidson Query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Robert Hughes</a:t>
            </a:r>
            <a:endParaRPr sz="2400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83650" y="999125"/>
            <a:ext cx="24843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Query selects all the Customers who purchased a Puppy at a particular Price Point.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This </a:t>
            </a:r>
            <a:r>
              <a:rPr lang="en" sz="1100" u="sng"/>
              <a:t>is</a:t>
            </a:r>
            <a:r>
              <a:rPr lang="en" sz="1100"/>
              <a:t> one of our Queries that requires Group_Concat and as such has at least 4 meaningful records in the concatenation.</a:t>
            </a:r>
            <a:endParaRPr sz="1100"/>
          </a:p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199825" y="3108300"/>
            <a:ext cx="70380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Pricing.Price, GROUP_CONCAT(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Users.Name SEPARATOR ', ')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Names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Pricing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NATURAL 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Puppies.UserReservingID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Users.UserID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(Pricing.Price);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6279" l="0" r="0" t="0"/>
          <a:stretch/>
        </p:blipFill>
        <p:spPr>
          <a:xfrm>
            <a:off x="2901150" y="456550"/>
            <a:ext cx="5965375" cy="25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‘Puppy Provenance’ is the start of a theoretical web app for a Dog Breeding Business.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CRUD and integrated Database allow an Administrator to add Puppies to their inventory as needed.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Puppy’s list of relevant fields can be updated, barring those relevant to the primary key or otherwise logically immutable (such as gender). These fields are referenced in a few scenarios such as determining the Puppy’s price or finding the names of its parents.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Should it be desired to delete a Puppy from the table, whether it is due to an error on an immutable field or a real-world change in circumstances, the user can do this from the main Read page as well.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Cont.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Notes on Adding a Puppy: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When adding a Puppy, user input determines a number of fields however some fields are purposefully set to NULL as the application makes the assumption that these fields are unknown. These fields are the eventual </a:t>
            </a:r>
            <a:r>
              <a:rPr lang="en" sz="1600"/>
              <a:t>reserving client’s ID, whether they would like to license the Puppy, and whether the Puppy was delivered to them</a:t>
            </a:r>
            <a:r>
              <a:rPr lang="en" sz="1600"/>
              <a:t>. However, these remaining fields can easily be updated by selecting the ‘Edit’ button on the relevant Puppy in the main table once the real world events have resolved themselves.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Reference: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Brannan was responsible for the CR and Robert was responsible for the UD.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50" y="1311300"/>
            <a:ext cx="7483300" cy="36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in CRUD: Brannan Kovachev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99322" cy="391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59" y="604000"/>
            <a:ext cx="4087477" cy="346251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751725" y="4218925"/>
            <a:ext cx="426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https://turing.cs.olemiss.edu/~bekovach/FinalProject/puppyRead.php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926950" y="128500"/>
            <a:ext cx="408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(a large number of additional rows exist in between these screenshots)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451850" y="4542025"/>
            <a:ext cx="103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Clickable Link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in CRUD: Brannan Kovachev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751725" y="4321950"/>
            <a:ext cx="426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https://turing.cs.olemiss.edu/~bekovach/FinalProject/puppyCreate.php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63" y="71000"/>
            <a:ext cx="4835675" cy="4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415225" y="4645050"/>
            <a:ext cx="93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Clickable Link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9500" y="4218925"/>
            <a:ext cx="2766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in CRUD: Robert Hughes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99322" cy="391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751725" y="4218925"/>
            <a:ext cx="426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https://turing.cs.olemiss.edu/~rbhughes/FinalProject/puppyRead.php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451850" y="4542025"/>
            <a:ext cx="103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Clickable Link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929900" y="611775"/>
            <a:ext cx="37659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Delete Page exists as a PHP file, it redirects back to the Read Page immediately after execution.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query is run, the user is shown a message stating </a:t>
            </a:r>
            <a:r>
              <a:rPr lang="en"/>
              <a:t>whether it succeeded or not on the Read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clarity, a Puppy can be deleted by pressing the red X next to its name.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9500" y="4218925"/>
            <a:ext cx="2766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 in CRUD: Robert Hughes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751725" y="4218925"/>
            <a:ext cx="426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https://turing.cs.olemiss.edu/~rbhughes/FinalProject/puppyRead.php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451850" y="4542025"/>
            <a:ext cx="103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Clickable Link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5114" l="0" r="0" t="3552"/>
          <a:stretch/>
        </p:blipFill>
        <p:spPr>
          <a:xfrm>
            <a:off x="152400" y="291475"/>
            <a:ext cx="5719752" cy="35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112200" y="462925"/>
            <a:ext cx="2803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The Update Page pulls primary key information from the Read php page and is accessed from the “Edit” button next to each entry.  These keys are used to autofill/autoselect each non-PK attribute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83650" y="197525"/>
            <a:ext cx="2974200" cy="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Query 1: Aggregate Query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Brannan Kovachev</a:t>
            </a:r>
            <a:endParaRPr sz="24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83650" y="999125"/>
            <a:ext cx="36477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query s</a:t>
            </a:r>
            <a:r>
              <a:rPr lang="en" sz="1100"/>
              <a:t>elects the mother and father of a litter as well as counting the available puppies in that litter, displaying them in descending order by that count.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An available puppy is one that does not have a user reserving it.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The Derived Table in the query retrieves a concatenation of the Parents according to the LitterID. This is not our required Query using concatenation. The parents are included as a more pleasant </a:t>
            </a:r>
            <a:r>
              <a:rPr lang="en" sz="1100"/>
              <a:t>substitute</a:t>
            </a:r>
            <a:r>
              <a:rPr lang="en" sz="1100"/>
              <a:t> to the LitterID.</a:t>
            </a:r>
            <a:endParaRPr sz="1100"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0" y="3126825"/>
            <a:ext cx="82962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Parents, </a:t>
            </a:r>
            <a:r>
              <a:rPr b="1" lang="en" sz="10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UserReservingID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'Number of Available Puppies'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GROUP_CONCAT(Adult_Dogs.Name SEPARATOR ', ')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Parents, Litter.LitterID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Litter.MotherID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Adult_Dogs.DogID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Litter.FatherID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Adult_Dogs.DogID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(Litter.LitterID))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Puppies.LitterID </a:t>
            </a:r>
            <a:r>
              <a:rPr b="1" lang="en" sz="10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T.LitterID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(Puppies.LitterID)</a:t>
            </a:r>
            <a:endParaRPr b="1" sz="1000">
              <a:solidFill>
                <a:srgbClr val="CE91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UserReservingID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1" lang="en" sz="10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lang="en" sz="10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DESC;</a:t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69C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0" y="152400"/>
            <a:ext cx="4907850" cy="269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