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_rels/presentation.xml.rels" ContentType="application/vnd.openxmlformats-package.relationships+xml"/>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02.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204.xml.rels" ContentType="application/vnd.openxmlformats-package.relationships+xml"/>
  <Override PartName="/ppt/slideLayouts/_rels/slideLayout196.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22.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1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85.xml.rels" ContentType="application/vnd.openxmlformats-package.relationships+xml"/>
  <Override PartName="/ppt/slideLayouts/_rels/slideLayout189.xml.rels" ContentType="application/vnd.openxmlformats-package.relationships+xml"/>
  <Override PartName="/ppt/slideLayouts/_rels/slideLayout140.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41.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1.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94.xml.rels" ContentType="application/vnd.openxmlformats-package.relationships+xml"/>
  <Override PartName="/ppt/slideLayouts/_rels/slideLayout19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16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182.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158.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54.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64.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61.xml" ContentType="application/vnd.openxmlformats-officedocument.presentationml.slideLayout+xml"/>
  <Override PartName="/ppt/slideLayouts/slideLayout150.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4.xml" ContentType="application/vnd.openxmlformats-officedocument.presentationml.slideLayout+xml"/>
  <Override PartName="/ppt/slideLayouts/slideLayout59.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media/image59.jpeg" ContentType="image/jpeg"/>
  <Override PartName="/ppt/media/image42.jpeg" ContentType="image/jpeg"/>
  <Override PartName="/ppt/media/image58.jpeg" ContentType="image/jpeg"/>
  <Override PartName="/ppt/media/image57.jpeg" ContentType="image/jpeg"/>
  <Override PartName="/ppt/media/image56.jpeg" ContentType="image/jpeg"/>
  <Override PartName="/ppt/media/image55.jpeg" ContentType="image/jpeg"/>
  <Override PartName="/ppt/media/image53.jpeg" ContentType="image/jpe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43.jpeg" ContentType="image/jpeg"/>
  <Override PartName="/ppt/media/image40.jpeg" ContentType="image/jpeg"/>
  <Override PartName="/ppt/media/image34.jpeg" ContentType="image/jpeg"/>
  <Override PartName="/ppt/media/image33.jpeg" ContentType="image/jpeg"/>
  <Override PartName="/ppt/media/image32.jpeg" ContentType="image/jpeg"/>
  <Override PartName="/ppt/media/image31.jpeg" ContentType="image/jpeg"/>
  <Override PartName="/ppt/media/image30.jpeg" ContentType="image/jpeg"/>
  <Override PartName="/ppt/media/image9.jpeg" ContentType="image/jpeg"/>
  <Override PartName="/ppt/media/image11.jpeg" ContentType="image/jpeg"/>
  <Override PartName="/ppt/media/image28.jpeg" ContentType="image/jpeg"/>
  <Override PartName="/ppt/media/image87.jpeg" ContentType="image/jpeg"/>
  <Override PartName="/ppt/media/image39.jpeg" ContentType="image/jpeg"/>
  <Override PartName="/ppt/media/image8.jpeg" ContentType="image/jpeg"/>
  <Override PartName="/ppt/media/image10.jpeg" ContentType="image/jpeg"/>
  <Override PartName="/ppt/media/image27.jpeg" ContentType="image/jpeg"/>
  <Override PartName="/ppt/media/image86.jpeg" ContentType="image/jpeg"/>
  <Override PartName="/ppt/media/image52.jpeg" ContentType="image/jpeg"/>
  <Override PartName="/ppt/media/image13.png" ContentType="image/png"/>
  <Override PartName="/ppt/media/image29.jpeg" ContentType="image/jpeg"/>
  <Override PartName="/ppt/media/image12.jpeg" ContentType="image/jpeg"/>
  <Override PartName="/ppt/media/image88.jpeg" ContentType="image/jpeg"/>
  <Override PartName="/ppt/media/image54.jpeg" ContentType="image/jpeg"/>
  <Override PartName="/ppt/media/image38.jpeg" ContentType="image/jpeg"/>
  <Override PartName="/ppt/media/image97.jpeg" ContentType="image/jpeg"/>
  <Override PartName="/ppt/media/image7.jpeg" ContentType="image/jpeg"/>
  <Override PartName="/ppt/media/image51.jpeg" ContentType="image/jpeg"/>
  <Override PartName="/ppt/media/image6.jpeg" ContentType="image/jpeg"/>
  <Override PartName="/ppt/media/image50.jpeg" ContentType="image/jpeg"/>
  <Override PartName="/ppt/media/image5.jpeg" ContentType="image/jpeg"/>
  <Override PartName="/ppt/media/image62.jpeg" ContentType="image/jpeg"/>
  <Override PartName="/ppt/media/image79.jpeg" ContentType="image/jpeg"/>
  <Override PartName="/ppt/media/image63.jpeg" ContentType="image/jpeg"/>
  <Override PartName="/ppt/media/image90.jpeg" ContentType="image/jpeg"/>
  <Override PartName="/ppt/media/image64.jpeg" ContentType="image/jpeg"/>
  <Override PartName="/ppt/media/image91.jpeg" ContentType="image/jpeg"/>
  <Override PartName="/ppt/media/image92.jpeg" ContentType="image/jpeg"/>
  <Override PartName="/ppt/media/image65.jpeg" ContentType="image/jpeg"/>
  <Override PartName="/ppt/media/image100.png" ContentType="image/png"/>
  <Override PartName="/ppt/media/image66.jpeg" ContentType="image/jpeg"/>
  <Override PartName="/ppt/media/image67.jpeg" ContentType="image/jpeg"/>
  <Override PartName="/ppt/media/image68.jpeg" ContentType="image/jpeg"/>
  <Override PartName="/ppt/media/image69.jpeg" ContentType="image/jpeg"/>
  <Override PartName="/ppt/media/image70.jpeg" ContentType="image/jpeg"/>
  <Override PartName="/ppt/media/image72.jpeg" ContentType="image/jpeg"/>
  <Override PartName="/ppt/media/image73.jpeg" ContentType="image/jpeg"/>
  <Override PartName="/ppt/media/image71.jpeg" ContentType="image/jpeg"/>
  <Override PartName="/ppt/media/image102.png" ContentType="image/png"/>
  <Override PartName="/ppt/media/image76.jpeg" ContentType="image/jpeg"/>
  <Override PartName="/ppt/media/image99.png" ContentType="image/png"/>
  <Override PartName="/ppt/media/image78.jpeg" ContentType="image/jpeg"/>
  <Override PartName="/ppt/media/image61.jpeg" ContentType="image/jpeg"/>
  <Override PartName="/ppt/media/image4.jpeg" ContentType="image/jpeg"/>
  <Override PartName="/ppt/media/image98.png" ContentType="image/png"/>
  <Override PartName="/ppt/media/image94.jpeg" ContentType="image/jpeg"/>
  <Override PartName="/ppt/media/image20.jpeg" ContentType="image/jpeg"/>
  <Override PartName="/ppt/media/image96.jpeg" ContentType="image/jpeg"/>
  <Override PartName="/ppt/media/image93.jpeg" ContentType="image/jpeg"/>
  <Override PartName="/ppt/media/image95.jpeg" ContentType="image/jpeg"/>
  <Override PartName="/ppt/media/image75.jpeg" ContentType="image/jpeg"/>
  <Override PartName="/ppt/media/image74.jpeg" ContentType="image/jpeg"/>
  <Override PartName="/ppt/media/image77.jpeg" ContentType="image/jpeg"/>
  <Override PartName="/ppt/media/image60.jpeg" ContentType="image/jpeg"/>
  <Override PartName="/ppt/media/image3.jpeg" ContentType="image/jpeg"/>
  <Override PartName="/ppt/media/image37.jpeg" ContentType="image/jpeg"/>
  <Override PartName="/ppt/media/image21.jpeg" ContentType="image/jpeg"/>
  <Override PartName="/ppt/media/image80.jpeg" ContentType="image/jpeg"/>
  <Override PartName="/ppt/media/image19.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41.jpeg" ContentType="image/jpeg"/>
  <Override PartName="/ppt/media/image22.jpeg" ContentType="image/jpeg"/>
  <Override PartName="/ppt/media/image81.jpeg" ContentType="image/jpeg"/>
  <Override PartName="/ppt/media/image89.jpeg" ContentType="image/jpeg"/>
  <Override PartName="/ppt/media/image1.jpeg" ContentType="image/jpeg"/>
  <Override PartName="/ppt/media/image35.jpeg" ContentType="image/jpeg"/>
  <Override PartName="/ppt/media/image82.jpeg" ContentType="image/jpeg"/>
  <Override PartName="/ppt/media/image23.jpeg" ContentType="image/jpeg"/>
  <Override PartName="/ppt/media/image2.jpeg" ContentType="image/jpeg"/>
  <Override PartName="/ppt/media/image36.jpeg" ContentType="image/jpeg"/>
  <Override PartName="/ppt/media/image83.jpeg" ContentType="image/jpeg"/>
  <Override PartName="/ppt/media/image24.jpeg" ContentType="image/jpeg"/>
  <Override PartName="/ppt/media/image84.jpeg" ContentType="image/jpeg"/>
  <Override PartName="/ppt/media/image25.jpeg" ContentType="image/jpeg"/>
  <Override PartName="/ppt/media/image26.jpeg" ContentType="image/jpeg"/>
  <Override PartName="/ppt/media/image101.png" ContentType="image/png"/>
  <Override PartName="/ppt/media/image85.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4"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7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7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7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8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8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8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8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8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8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8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9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9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9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9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9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9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9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0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0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0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0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0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0"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2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24"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2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27"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9"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3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32"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33"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35"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3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37"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3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1"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43"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4"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4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8"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9"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2"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3"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4"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5"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6"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7"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51"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52"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53"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54"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55"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56"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74"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76"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78"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79"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1"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8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84"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85"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87"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8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89"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9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9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93"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95"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96"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598"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99"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0"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1"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03"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4"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5"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6"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7"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08"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2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28"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30"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631"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3"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3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36"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637"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3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64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41"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4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4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45"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47"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48"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5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2"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3"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55"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6"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7"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8"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59"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60"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7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8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8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68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8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8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68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9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69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9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9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9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9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69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0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0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0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0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0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0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0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0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1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1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1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3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3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8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3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73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3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4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74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4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74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4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4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4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4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5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5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5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5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5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5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5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6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6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6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6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6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8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84"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8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787"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9"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9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92"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793"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95"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79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97"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79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0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01"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03"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04"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0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0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08"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09"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11"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12"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13"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14"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15"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16"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34"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36"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38"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839"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1"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4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44"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845"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47"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84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49"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5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5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53"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9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55"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56"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58"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59"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0"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1"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63"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4"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5"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6"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7"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68"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8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88"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90"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891"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3"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9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896"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897"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3"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9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89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90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01"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90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0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05"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907"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08"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91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2"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3"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915"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6"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7"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8"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19"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20"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9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0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0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0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0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0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0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0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1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1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1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1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1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3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34"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37"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5"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4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42"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43"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45"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47"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51"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53"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54"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5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5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58"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59"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61"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62"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63"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64"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65"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66"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79"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81"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7"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84"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88"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89"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90"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9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9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94"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19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9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98"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00"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01"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0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0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05"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06"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08"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09"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10"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11"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12"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13"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2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3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3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3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3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3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4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4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4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4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4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4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5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5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6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6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6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7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78"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80"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81"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8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86"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87"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8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9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91"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9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95"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3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297"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98"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0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2"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3"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05"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6"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7"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8"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09"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10"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5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6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6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36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6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6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36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3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7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37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7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7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7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7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7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8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38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9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9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9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25"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27"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2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3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2"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3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3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3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38"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39"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40"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4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4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44"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46"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47"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2"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54"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5"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6"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7"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8"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59"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7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SG" sz="4400" spc="-1" strike="noStrike">
              <a:latin typeface="Noto Sans"/>
            </a:endParaRPr>
          </a:p>
        </p:txBody>
      </p:sp>
      <p:sp>
        <p:nvSpPr>
          <p:cNvPr id="47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SG"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50.jpeg"/><Relationship Id="rId3" Type="http://schemas.openxmlformats.org/officeDocument/2006/relationships/image" Target="../media/image51.jpeg"/><Relationship Id="rId4" Type="http://schemas.openxmlformats.org/officeDocument/2006/relationships/image" Target="../media/image52.jpeg"/><Relationship Id="rId5" Type="http://schemas.openxmlformats.org/officeDocument/2006/relationships/image" Target="../media/image53.jpeg"/><Relationship Id="rId6" Type="http://schemas.openxmlformats.org/officeDocument/2006/relationships/image" Target="../media/image54.jpeg"/><Relationship Id="rId7" Type="http://schemas.openxmlformats.org/officeDocument/2006/relationships/image" Target="../media/image55.jpeg"/><Relationship Id="rId8" Type="http://schemas.openxmlformats.org/officeDocument/2006/relationships/slideLayout" Target="../slideLayouts/slideLayout109.xml"/><Relationship Id="rId9" Type="http://schemas.openxmlformats.org/officeDocument/2006/relationships/slideLayout" Target="../slideLayouts/slideLayout110.xml"/><Relationship Id="rId10" Type="http://schemas.openxmlformats.org/officeDocument/2006/relationships/slideLayout" Target="../slideLayouts/slideLayout111.xml"/><Relationship Id="rId11" Type="http://schemas.openxmlformats.org/officeDocument/2006/relationships/slideLayout" Target="../slideLayouts/slideLayout112.xml"/><Relationship Id="rId12" Type="http://schemas.openxmlformats.org/officeDocument/2006/relationships/slideLayout" Target="../slideLayouts/slideLayout113.xml"/><Relationship Id="rId13" Type="http://schemas.openxmlformats.org/officeDocument/2006/relationships/slideLayout" Target="../slideLayouts/slideLayout114.xml"/><Relationship Id="rId14" Type="http://schemas.openxmlformats.org/officeDocument/2006/relationships/slideLayout" Target="../slideLayouts/slideLayout115.xml"/><Relationship Id="rId15" Type="http://schemas.openxmlformats.org/officeDocument/2006/relationships/slideLayout" Target="../slideLayouts/slideLayout116.xml"/><Relationship Id="rId16" Type="http://schemas.openxmlformats.org/officeDocument/2006/relationships/slideLayout" Target="../slideLayouts/slideLayout117.xml"/><Relationship Id="rId17" Type="http://schemas.openxmlformats.org/officeDocument/2006/relationships/slideLayout" Target="../slideLayouts/slideLayout118.xml"/><Relationship Id="rId18" Type="http://schemas.openxmlformats.org/officeDocument/2006/relationships/slideLayout" Target="../slideLayouts/slideLayout119.xml"/><Relationship Id="rId19"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56.jpeg"/><Relationship Id="rId3" Type="http://schemas.openxmlformats.org/officeDocument/2006/relationships/image" Target="../media/image57.jpeg"/><Relationship Id="rId4" Type="http://schemas.openxmlformats.org/officeDocument/2006/relationships/image" Target="../media/image58.jpeg"/><Relationship Id="rId5" Type="http://schemas.openxmlformats.org/officeDocument/2006/relationships/image" Target="../media/image59.jpeg"/><Relationship Id="rId6" Type="http://schemas.openxmlformats.org/officeDocument/2006/relationships/image" Target="../media/image60.jpeg"/><Relationship Id="rId7" Type="http://schemas.openxmlformats.org/officeDocument/2006/relationships/image" Target="../media/image61.jpeg"/><Relationship Id="rId8" Type="http://schemas.openxmlformats.org/officeDocument/2006/relationships/slideLayout" Target="../slideLayouts/slideLayout121.xml"/><Relationship Id="rId9" Type="http://schemas.openxmlformats.org/officeDocument/2006/relationships/slideLayout" Target="../slideLayouts/slideLayout122.xml"/><Relationship Id="rId10" Type="http://schemas.openxmlformats.org/officeDocument/2006/relationships/slideLayout" Target="../slideLayouts/slideLayout123.xml"/><Relationship Id="rId11" Type="http://schemas.openxmlformats.org/officeDocument/2006/relationships/slideLayout" Target="../slideLayouts/slideLayout124.xml"/><Relationship Id="rId12" Type="http://schemas.openxmlformats.org/officeDocument/2006/relationships/slideLayout" Target="../slideLayouts/slideLayout125.xml"/><Relationship Id="rId13" Type="http://schemas.openxmlformats.org/officeDocument/2006/relationships/slideLayout" Target="../slideLayouts/slideLayout126.xml"/><Relationship Id="rId14" Type="http://schemas.openxmlformats.org/officeDocument/2006/relationships/slideLayout" Target="../slideLayouts/slideLayout127.xml"/><Relationship Id="rId15" Type="http://schemas.openxmlformats.org/officeDocument/2006/relationships/slideLayout" Target="../slideLayouts/slideLayout128.xml"/><Relationship Id="rId16" Type="http://schemas.openxmlformats.org/officeDocument/2006/relationships/slideLayout" Target="../slideLayouts/slideLayout129.xml"/><Relationship Id="rId17" Type="http://schemas.openxmlformats.org/officeDocument/2006/relationships/slideLayout" Target="../slideLayouts/slideLayout130.xml"/><Relationship Id="rId18" Type="http://schemas.openxmlformats.org/officeDocument/2006/relationships/slideLayout" Target="../slideLayouts/slideLayout131.xml"/><Relationship Id="rId19"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62.jpeg"/><Relationship Id="rId3" Type="http://schemas.openxmlformats.org/officeDocument/2006/relationships/image" Target="../media/image63.jpeg"/><Relationship Id="rId4" Type="http://schemas.openxmlformats.org/officeDocument/2006/relationships/image" Target="../media/image64.jpeg"/><Relationship Id="rId5" Type="http://schemas.openxmlformats.org/officeDocument/2006/relationships/image" Target="../media/image65.jpeg"/><Relationship Id="rId6" Type="http://schemas.openxmlformats.org/officeDocument/2006/relationships/image" Target="../media/image66.jpeg"/><Relationship Id="rId7" Type="http://schemas.openxmlformats.org/officeDocument/2006/relationships/image" Target="../media/image67.jpeg"/><Relationship Id="rId8" Type="http://schemas.openxmlformats.org/officeDocument/2006/relationships/slideLayout" Target="../slideLayouts/slideLayout133.xml"/><Relationship Id="rId9" Type="http://schemas.openxmlformats.org/officeDocument/2006/relationships/slideLayout" Target="../slideLayouts/slideLayout134.xml"/><Relationship Id="rId10" Type="http://schemas.openxmlformats.org/officeDocument/2006/relationships/slideLayout" Target="../slideLayouts/slideLayout135.xml"/><Relationship Id="rId11" Type="http://schemas.openxmlformats.org/officeDocument/2006/relationships/slideLayout" Target="../slideLayouts/slideLayout136.xml"/><Relationship Id="rId12" Type="http://schemas.openxmlformats.org/officeDocument/2006/relationships/slideLayout" Target="../slideLayouts/slideLayout137.xml"/><Relationship Id="rId13" Type="http://schemas.openxmlformats.org/officeDocument/2006/relationships/slideLayout" Target="../slideLayouts/slideLayout138.xml"/><Relationship Id="rId14" Type="http://schemas.openxmlformats.org/officeDocument/2006/relationships/slideLayout" Target="../slideLayouts/slideLayout139.xml"/><Relationship Id="rId15" Type="http://schemas.openxmlformats.org/officeDocument/2006/relationships/slideLayout" Target="../slideLayouts/slideLayout140.xml"/><Relationship Id="rId16" Type="http://schemas.openxmlformats.org/officeDocument/2006/relationships/slideLayout" Target="../slideLayouts/slideLayout141.xml"/><Relationship Id="rId17" Type="http://schemas.openxmlformats.org/officeDocument/2006/relationships/slideLayout" Target="../slideLayouts/slideLayout142.xml"/><Relationship Id="rId18" Type="http://schemas.openxmlformats.org/officeDocument/2006/relationships/slideLayout" Target="../slideLayouts/slideLayout143.xml"/><Relationship Id="rId19"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68.jpeg"/><Relationship Id="rId3" Type="http://schemas.openxmlformats.org/officeDocument/2006/relationships/image" Target="../media/image69.jpeg"/><Relationship Id="rId4" Type="http://schemas.openxmlformats.org/officeDocument/2006/relationships/image" Target="../media/image70.jpeg"/><Relationship Id="rId5" Type="http://schemas.openxmlformats.org/officeDocument/2006/relationships/image" Target="../media/image71.jpeg"/><Relationship Id="rId6" Type="http://schemas.openxmlformats.org/officeDocument/2006/relationships/image" Target="../media/image72.jpeg"/><Relationship Id="rId7" Type="http://schemas.openxmlformats.org/officeDocument/2006/relationships/image" Target="../media/image73.jpeg"/><Relationship Id="rId8" Type="http://schemas.openxmlformats.org/officeDocument/2006/relationships/slideLayout" Target="../slideLayouts/slideLayout145.xml"/><Relationship Id="rId9" Type="http://schemas.openxmlformats.org/officeDocument/2006/relationships/slideLayout" Target="../slideLayouts/slideLayout146.xml"/><Relationship Id="rId10" Type="http://schemas.openxmlformats.org/officeDocument/2006/relationships/slideLayout" Target="../slideLayouts/slideLayout147.xml"/><Relationship Id="rId11" Type="http://schemas.openxmlformats.org/officeDocument/2006/relationships/slideLayout" Target="../slideLayouts/slideLayout148.xml"/><Relationship Id="rId12" Type="http://schemas.openxmlformats.org/officeDocument/2006/relationships/slideLayout" Target="../slideLayouts/slideLayout149.xml"/><Relationship Id="rId13" Type="http://schemas.openxmlformats.org/officeDocument/2006/relationships/slideLayout" Target="../slideLayouts/slideLayout150.xml"/><Relationship Id="rId14" Type="http://schemas.openxmlformats.org/officeDocument/2006/relationships/slideLayout" Target="../slideLayouts/slideLayout151.xml"/><Relationship Id="rId15" Type="http://schemas.openxmlformats.org/officeDocument/2006/relationships/slideLayout" Target="../slideLayouts/slideLayout152.xml"/><Relationship Id="rId16" Type="http://schemas.openxmlformats.org/officeDocument/2006/relationships/slideLayout" Target="../slideLayouts/slideLayout153.xml"/><Relationship Id="rId17" Type="http://schemas.openxmlformats.org/officeDocument/2006/relationships/slideLayout" Target="../slideLayouts/slideLayout154.xml"/><Relationship Id="rId18" Type="http://schemas.openxmlformats.org/officeDocument/2006/relationships/slideLayout" Target="../slideLayouts/slideLayout155.xml"/><Relationship Id="rId19"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74.jpeg"/><Relationship Id="rId3" Type="http://schemas.openxmlformats.org/officeDocument/2006/relationships/image" Target="../media/image75.jpeg"/><Relationship Id="rId4" Type="http://schemas.openxmlformats.org/officeDocument/2006/relationships/image" Target="../media/image76.jpeg"/><Relationship Id="rId5" Type="http://schemas.openxmlformats.org/officeDocument/2006/relationships/image" Target="../media/image77.jpeg"/><Relationship Id="rId6" Type="http://schemas.openxmlformats.org/officeDocument/2006/relationships/image" Target="../media/image78.jpeg"/><Relationship Id="rId7" Type="http://schemas.openxmlformats.org/officeDocument/2006/relationships/image" Target="../media/image79.jpeg"/><Relationship Id="rId8" Type="http://schemas.openxmlformats.org/officeDocument/2006/relationships/slideLayout" Target="../slideLayouts/slideLayout157.xml"/><Relationship Id="rId9" Type="http://schemas.openxmlformats.org/officeDocument/2006/relationships/slideLayout" Target="../slideLayouts/slideLayout158.xml"/><Relationship Id="rId10" Type="http://schemas.openxmlformats.org/officeDocument/2006/relationships/slideLayout" Target="../slideLayouts/slideLayout159.xml"/><Relationship Id="rId11" Type="http://schemas.openxmlformats.org/officeDocument/2006/relationships/slideLayout" Target="../slideLayouts/slideLayout160.xml"/><Relationship Id="rId12" Type="http://schemas.openxmlformats.org/officeDocument/2006/relationships/slideLayout" Target="../slideLayouts/slideLayout161.xml"/><Relationship Id="rId13" Type="http://schemas.openxmlformats.org/officeDocument/2006/relationships/slideLayout" Target="../slideLayouts/slideLayout162.xml"/><Relationship Id="rId14" Type="http://schemas.openxmlformats.org/officeDocument/2006/relationships/slideLayout" Target="../slideLayouts/slideLayout163.xml"/><Relationship Id="rId15" Type="http://schemas.openxmlformats.org/officeDocument/2006/relationships/slideLayout" Target="../slideLayouts/slideLayout164.xml"/><Relationship Id="rId16" Type="http://schemas.openxmlformats.org/officeDocument/2006/relationships/slideLayout" Target="../slideLayouts/slideLayout165.xml"/><Relationship Id="rId17" Type="http://schemas.openxmlformats.org/officeDocument/2006/relationships/slideLayout" Target="../slideLayouts/slideLayout166.xml"/><Relationship Id="rId18" Type="http://schemas.openxmlformats.org/officeDocument/2006/relationships/slideLayout" Target="../slideLayouts/slideLayout167.xml"/><Relationship Id="rId19"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80.jpeg"/><Relationship Id="rId3" Type="http://schemas.openxmlformats.org/officeDocument/2006/relationships/image" Target="../media/image81.jpeg"/><Relationship Id="rId4" Type="http://schemas.openxmlformats.org/officeDocument/2006/relationships/image" Target="../media/image82.jpeg"/><Relationship Id="rId5" Type="http://schemas.openxmlformats.org/officeDocument/2006/relationships/image" Target="../media/image83.jpeg"/><Relationship Id="rId6" Type="http://schemas.openxmlformats.org/officeDocument/2006/relationships/image" Target="../media/image84.jpeg"/><Relationship Id="rId7" Type="http://schemas.openxmlformats.org/officeDocument/2006/relationships/image" Target="../media/image85.jpeg"/><Relationship Id="rId8" Type="http://schemas.openxmlformats.org/officeDocument/2006/relationships/slideLayout" Target="../slideLayouts/slideLayout169.xml"/><Relationship Id="rId9" Type="http://schemas.openxmlformats.org/officeDocument/2006/relationships/slideLayout" Target="../slideLayouts/slideLayout170.xml"/><Relationship Id="rId10" Type="http://schemas.openxmlformats.org/officeDocument/2006/relationships/slideLayout" Target="../slideLayouts/slideLayout171.xml"/><Relationship Id="rId11" Type="http://schemas.openxmlformats.org/officeDocument/2006/relationships/slideLayout" Target="../slideLayouts/slideLayout172.xml"/><Relationship Id="rId12" Type="http://schemas.openxmlformats.org/officeDocument/2006/relationships/slideLayout" Target="../slideLayouts/slideLayout173.xml"/><Relationship Id="rId13" Type="http://schemas.openxmlformats.org/officeDocument/2006/relationships/slideLayout" Target="../slideLayouts/slideLayout174.xml"/><Relationship Id="rId14" Type="http://schemas.openxmlformats.org/officeDocument/2006/relationships/slideLayout" Target="../slideLayouts/slideLayout175.xml"/><Relationship Id="rId15" Type="http://schemas.openxmlformats.org/officeDocument/2006/relationships/slideLayout" Target="../slideLayouts/slideLayout176.xml"/><Relationship Id="rId16" Type="http://schemas.openxmlformats.org/officeDocument/2006/relationships/slideLayout" Target="../slideLayouts/slideLayout177.xml"/><Relationship Id="rId17" Type="http://schemas.openxmlformats.org/officeDocument/2006/relationships/slideLayout" Target="../slideLayouts/slideLayout178.xml"/><Relationship Id="rId18" Type="http://schemas.openxmlformats.org/officeDocument/2006/relationships/slideLayout" Target="../slideLayouts/slideLayout179.xml"/><Relationship Id="rId19"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86.jpeg"/><Relationship Id="rId3" Type="http://schemas.openxmlformats.org/officeDocument/2006/relationships/image" Target="../media/image87.jpeg"/><Relationship Id="rId4" Type="http://schemas.openxmlformats.org/officeDocument/2006/relationships/image" Target="../media/image88.jpeg"/><Relationship Id="rId5" Type="http://schemas.openxmlformats.org/officeDocument/2006/relationships/image" Target="../media/image89.jpeg"/><Relationship Id="rId6" Type="http://schemas.openxmlformats.org/officeDocument/2006/relationships/image" Target="../media/image90.jpeg"/><Relationship Id="rId7" Type="http://schemas.openxmlformats.org/officeDocument/2006/relationships/image" Target="../media/image91.jpeg"/><Relationship Id="rId8" Type="http://schemas.openxmlformats.org/officeDocument/2006/relationships/slideLayout" Target="../slideLayouts/slideLayout181.xml"/><Relationship Id="rId9" Type="http://schemas.openxmlformats.org/officeDocument/2006/relationships/slideLayout" Target="../slideLayouts/slideLayout182.xml"/><Relationship Id="rId10" Type="http://schemas.openxmlformats.org/officeDocument/2006/relationships/slideLayout" Target="../slideLayouts/slideLayout183.xml"/><Relationship Id="rId11" Type="http://schemas.openxmlformats.org/officeDocument/2006/relationships/slideLayout" Target="../slideLayouts/slideLayout184.xml"/><Relationship Id="rId12" Type="http://schemas.openxmlformats.org/officeDocument/2006/relationships/slideLayout" Target="../slideLayouts/slideLayout185.xml"/><Relationship Id="rId13" Type="http://schemas.openxmlformats.org/officeDocument/2006/relationships/slideLayout" Target="../slideLayouts/slideLayout186.xml"/><Relationship Id="rId14" Type="http://schemas.openxmlformats.org/officeDocument/2006/relationships/slideLayout" Target="../slideLayouts/slideLayout187.xml"/><Relationship Id="rId15" Type="http://schemas.openxmlformats.org/officeDocument/2006/relationships/slideLayout" Target="../slideLayouts/slideLayout188.xml"/><Relationship Id="rId16" Type="http://schemas.openxmlformats.org/officeDocument/2006/relationships/slideLayout" Target="../slideLayouts/slideLayout189.xml"/><Relationship Id="rId17" Type="http://schemas.openxmlformats.org/officeDocument/2006/relationships/slideLayout" Target="../slideLayouts/slideLayout190.xml"/><Relationship Id="rId18" Type="http://schemas.openxmlformats.org/officeDocument/2006/relationships/slideLayout" Target="../slideLayouts/slideLayout191.xml"/><Relationship Id="rId19"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92.jpeg"/><Relationship Id="rId3" Type="http://schemas.openxmlformats.org/officeDocument/2006/relationships/image" Target="../media/image93.jpeg"/><Relationship Id="rId4" Type="http://schemas.openxmlformats.org/officeDocument/2006/relationships/image" Target="../media/image94.jpeg"/><Relationship Id="rId5" Type="http://schemas.openxmlformats.org/officeDocument/2006/relationships/image" Target="../media/image95.jpeg"/><Relationship Id="rId6" Type="http://schemas.openxmlformats.org/officeDocument/2006/relationships/image" Target="../media/image96.jpeg"/><Relationship Id="rId7" Type="http://schemas.openxmlformats.org/officeDocument/2006/relationships/image" Target="../media/image97.jpeg"/><Relationship Id="rId8" Type="http://schemas.openxmlformats.org/officeDocument/2006/relationships/slideLayout" Target="../slideLayouts/slideLayout193.xml"/><Relationship Id="rId9" Type="http://schemas.openxmlformats.org/officeDocument/2006/relationships/slideLayout" Target="../slideLayouts/slideLayout194.xml"/><Relationship Id="rId10" Type="http://schemas.openxmlformats.org/officeDocument/2006/relationships/slideLayout" Target="../slideLayouts/slideLayout195.xml"/><Relationship Id="rId11" Type="http://schemas.openxmlformats.org/officeDocument/2006/relationships/slideLayout" Target="../slideLayouts/slideLayout196.xml"/><Relationship Id="rId12" Type="http://schemas.openxmlformats.org/officeDocument/2006/relationships/slideLayout" Target="../slideLayouts/slideLayout197.xml"/><Relationship Id="rId13" Type="http://schemas.openxmlformats.org/officeDocument/2006/relationships/slideLayout" Target="../slideLayouts/slideLayout198.xml"/><Relationship Id="rId14" Type="http://schemas.openxmlformats.org/officeDocument/2006/relationships/slideLayout" Target="../slideLayouts/slideLayout199.xml"/><Relationship Id="rId15" Type="http://schemas.openxmlformats.org/officeDocument/2006/relationships/slideLayout" Target="../slideLayouts/slideLayout200.xml"/><Relationship Id="rId16" Type="http://schemas.openxmlformats.org/officeDocument/2006/relationships/slideLayout" Target="../slideLayouts/slideLayout201.xml"/><Relationship Id="rId17" Type="http://schemas.openxmlformats.org/officeDocument/2006/relationships/slideLayout" Target="../slideLayouts/slideLayout202.xml"/><Relationship Id="rId18" Type="http://schemas.openxmlformats.org/officeDocument/2006/relationships/slideLayout" Target="../slideLayouts/slideLayout203.xml"/><Relationship Id="rId19"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6.jpeg"/><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8" Type="http://schemas.openxmlformats.org/officeDocument/2006/relationships/image" Target="../media/image32.jpeg"/><Relationship Id="rId9" Type="http://schemas.openxmlformats.org/officeDocument/2006/relationships/image" Target="../media/image33.jpeg"/><Relationship Id="rId10" Type="http://schemas.openxmlformats.org/officeDocument/2006/relationships/image" Target="../media/image34.jpeg"/><Relationship Id="rId11" Type="http://schemas.openxmlformats.org/officeDocument/2006/relationships/image" Target="../media/image35.jpeg"/><Relationship Id="rId12" Type="http://schemas.openxmlformats.org/officeDocument/2006/relationships/image" Target="../media/image36.jpeg"/><Relationship Id="rId13" Type="http://schemas.openxmlformats.org/officeDocument/2006/relationships/image" Target="../media/image37.jpeg"/><Relationship Id="rId14" Type="http://schemas.openxmlformats.org/officeDocument/2006/relationships/image" Target="../media/image38.jpeg"/><Relationship Id="rId15" Type="http://schemas.openxmlformats.org/officeDocument/2006/relationships/image" Target="../media/image39.jpeg"/><Relationship Id="rId16" Type="http://schemas.openxmlformats.org/officeDocument/2006/relationships/image" Target="../media/image40.jpeg"/><Relationship Id="rId17" Type="http://schemas.openxmlformats.org/officeDocument/2006/relationships/image" Target="../media/image41.jpeg"/><Relationship Id="rId18" Type="http://schemas.openxmlformats.org/officeDocument/2006/relationships/image" Target="../media/image42.jpeg"/><Relationship Id="rId19" Type="http://schemas.openxmlformats.org/officeDocument/2006/relationships/image" Target="../media/image43.jpeg"/><Relationship Id="rId20" Type="http://schemas.openxmlformats.org/officeDocument/2006/relationships/image" Target="../media/image44.jpeg"/><Relationship Id="rId21" Type="http://schemas.openxmlformats.org/officeDocument/2006/relationships/image" Target="../media/image45.jpeg"/><Relationship Id="rId22" Type="http://schemas.openxmlformats.org/officeDocument/2006/relationships/image" Target="../media/image46.jpeg"/><Relationship Id="rId23" Type="http://schemas.openxmlformats.org/officeDocument/2006/relationships/image" Target="../media/image47.jpeg"/><Relationship Id="rId24" Type="http://schemas.openxmlformats.org/officeDocument/2006/relationships/image" Target="../media/image48.jpeg"/><Relationship Id="rId25" Type="http://schemas.openxmlformats.org/officeDocument/2006/relationships/image" Target="../media/image49.jpeg"/><Relationship Id="rId26" Type="http://schemas.openxmlformats.org/officeDocument/2006/relationships/slideLayout" Target="../slideLayouts/slideLayout85.xml"/><Relationship Id="rId27" Type="http://schemas.openxmlformats.org/officeDocument/2006/relationships/slideLayout" Target="../slideLayouts/slideLayout86.xml"/><Relationship Id="rId28" Type="http://schemas.openxmlformats.org/officeDocument/2006/relationships/slideLayout" Target="../slideLayouts/slideLayout87.xml"/><Relationship Id="rId29" Type="http://schemas.openxmlformats.org/officeDocument/2006/relationships/slideLayout" Target="../slideLayouts/slideLayout88.xml"/><Relationship Id="rId30" Type="http://schemas.openxmlformats.org/officeDocument/2006/relationships/slideLayout" Target="../slideLayouts/slideLayout89.xml"/><Relationship Id="rId31" Type="http://schemas.openxmlformats.org/officeDocument/2006/relationships/slideLayout" Target="../slideLayouts/slideLayout90.xml"/><Relationship Id="rId32" Type="http://schemas.openxmlformats.org/officeDocument/2006/relationships/slideLayout" Target="../slideLayouts/slideLayout91.xml"/><Relationship Id="rId33" Type="http://schemas.openxmlformats.org/officeDocument/2006/relationships/slideLayout" Target="../slideLayouts/slideLayout92.xml"/><Relationship Id="rId34" Type="http://schemas.openxmlformats.org/officeDocument/2006/relationships/slideLayout" Target="../slideLayouts/slideLayout93.xml"/><Relationship Id="rId35" Type="http://schemas.openxmlformats.org/officeDocument/2006/relationships/slideLayout" Target="../slideLayouts/slideLayout94.xml"/><Relationship Id="rId36" Type="http://schemas.openxmlformats.org/officeDocument/2006/relationships/slideLayout" Target="../slideLayouts/slideLayout95.xml"/><Relationship Id="rId3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80000" cy="155520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80720" cy="4114800"/>
            <a:chOff x="0" y="0"/>
            <a:chExt cx="10080720" cy="4114800"/>
          </a:xfrm>
        </p:grpSpPr>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21"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50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507" name=""/>
          <p:cNvGrpSpPr/>
          <p:nvPr/>
        </p:nvGrpSpPr>
        <p:grpSpPr>
          <a:xfrm>
            <a:off x="7406640" y="3566160"/>
            <a:ext cx="2377440" cy="4297680"/>
            <a:chOff x="7406640" y="3566160"/>
            <a:chExt cx="2377440" cy="4297680"/>
          </a:xfrm>
        </p:grpSpPr>
        <p:sp>
          <p:nvSpPr>
            <p:cNvPr id="508"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509"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51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51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51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513"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514"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515"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51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51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51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519"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52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558"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559" name=""/>
          <p:cNvGrpSpPr/>
          <p:nvPr/>
        </p:nvGrpSpPr>
        <p:grpSpPr>
          <a:xfrm>
            <a:off x="7406640" y="3566160"/>
            <a:ext cx="2377440" cy="4297680"/>
            <a:chOff x="7406640" y="3566160"/>
            <a:chExt cx="2377440" cy="4297680"/>
          </a:xfrm>
        </p:grpSpPr>
        <p:sp>
          <p:nvSpPr>
            <p:cNvPr id="560"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561"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562"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563"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564"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565"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566"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567"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568"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569"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570"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571"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572"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610"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611" name=""/>
          <p:cNvGrpSpPr/>
          <p:nvPr/>
        </p:nvGrpSpPr>
        <p:grpSpPr>
          <a:xfrm>
            <a:off x="7406640" y="3566160"/>
            <a:ext cx="2377440" cy="4297680"/>
            <a:chOff x="7406640" y="3566160"/>
            <a:chExt cx="2377440" cy="4297680"/>
          </a:xfrm>
        </p:grpSpPr>
        <p:sp>
          <p:nvSpPr>
            <p:cNvPr id="612"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613"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614"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615"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616"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617"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618"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619"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620"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621"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622"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623"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624"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662"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663" name=""/>
          <p:cNvGrpSpPr/>
          <p:nvPr/>
        </p:nvGrpSpPr>
        <p:grpSpPr>
          <a:xfrm>
            <a:off x="7406640" y="3566160"/>
            <a:ext cx="2377440" cy="4297680"/>
            <a:chOff x="7406640" y="3566160"/>
            <a:chExt cx="2377440" cy="4297680"/>
          </a:xfrm>
        </p:grpSpPr>
        <p:sp>
          <p:nvSpPr>
            <p:cNvPr id="664"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665"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666"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667"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668"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669"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670"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671"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672"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673"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674"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675"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676"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71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715" name=""/>
          <p:cNvGrpSpPr/>
          <p:nvPr/>
        </p:nvGrpSpPr>
        <p:grpSpPr>
          <a:xfrm>
            <a:off x="7406640" y="3566160"/>
            <a:ext cx="2377440" cy="4297680"/>
            <a:chOff x="7406640" y="3566160"/>
            <a:chExt cx="2377440" cy="4297680"/>
          </a:xfrm>
        </p:grpSpPr>
        <p:sp>
          <p:nvSpPr>
            <p:cNvPr id="716"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717"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718"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719"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720"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721"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722"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723"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724"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725"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726"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727"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728"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76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767" name=""/>
          <p:cNvGrpSpPr/>
          <p:nvPr/>
        </p:nvGrpSpPr>
        <p:grpSpPr>
          <a:xfrm>
            <a:off x="7406640" y="3566160"/>
            <a:ext cx="2377440" cy="4297680"/>
            <a:chOff x="7406640" y="3566160"/>
            <a:chExt cx="2377440" cy="4297680"/>
          </a:xfrm>
        </p:grpSpPr>
        <p:sp>
          <p:nvSpPr>
            <p:cNvPr id="768"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769"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77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77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77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773"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774"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775"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77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77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77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779"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78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818"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819" name=""/>
          <p:cNvGrpSpPr/>
          <p:nvPr/>
        </p:nvGrpSpPr>
        <p:grpSpPr>
          <a:xfrm>
            <a:off x="7406640" y="3566160"/>
            <a:ext cx="2377440" cy="4297680"/>
            <a:chOff x="7406640" y="3566160"/>
            <a:chExt cx="2377440" cy="4297680"/>
          </a:xfrm>
        </p:grpSpPr>
        <p:sp>
          <p:nvSpPr>
            <p:cNvPr id="820"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821"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822"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823"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824"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825"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826"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827"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828"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829"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830"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831"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832"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870"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871" name=""/>
          <p:cNvGrpSpPr/>
          <p:nvPr/>
        </p:nvGrpSpPr>
        <p:grpSpPr>
          <a:xfrm>
            <a:off x="7406640" y="3566160"/>
            <a:ext cx="2377440" cy="4297680"/>
            <a:chOff x="7406640" y="3566160"/>
            <a:chExt cx="2377440" cy="4297680"/>
          </a:xfrm>
        </p:grpSpPr>
        <p:sp>
          <p:nvSpPr>
            <p:cNvPr id="872"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873"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874"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875"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876"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877"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878"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879"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880"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881"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882"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883"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884"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59"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60" name=""/>
          <p:cNvGrpSpPr/>
          <p:nvPr/>
        </p:nvGrpSpPr>
        <p:grpSpPr>
          <a:xfrm>
            <a:off x="8540280" y="5065920"/>
            <a:ext cx="1280520" cy="914760"/>
            <a:chOff x="8540280" y="5065920"/>
            <a:chExt cx="1280520" cy="914760"/>
          </a:xfrm>
        </p:grpSpPr>
        <p:grpSp>
          <p:nvGrpSpPr>
            <p:cNvPr id="61" name=""/>
            <p:cNvGrpSpPr/>
            <p:nvPr/>
          </p:nvGrpSpPr>
          <p:grpSpPr>
            <a:xfrm>
              <a:off x="8540280" y="5065920"/>
              <a:ext cx="1280520" cy="914760"/>
              <a:chOff x="8540280" y="5065920"/>
              <a:chExt cx="1280520" cy="914760"/>
            </a:xfrm>
          </p:grpSpPr>
          <p:sp>
            <p:nvSpPr>
              <p:cNvPr id="62" name=""/>
              <p:cNvSpPr/>
              <p:nvPr/>
            </p:nvSpPr>
            <p:spPr>
              <a:xfrm flipV="1" rot="21598800">
                <a:off x="9637560" y="543168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3" name=""/>
              <p:cNvSpPr/>
              <p:nvPr/>
            </p:nvSpPr>
            <p:spPr>
              <a:xfrm flipV="1" rot="21598800">
                <a:off x="9271800" y="543168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4" name=""/>
              <p:cNvSpPr/>
              <p:nvPr/>
            </p:nvSpPr>
            <p:spPr>
              <a:xfrm flipV="1" rot="21598800">
                <a:off x="8906400" y="543168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5" name=""/>
              <p:cNvSpPr/>
              <p:nvPr/>
            </p:nvSpPr>
            <p:spPr>
              <a:xfrm flipV="1" rot="21598800">
                <a:off x="8540280" y="543204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6" name=""/>
              <p:cNvSpPr/>
              <p:nvPr/>
            </p:nvSpPr>
            <p:spPr>
              <a:xfrm flipV="1" rot="21598800">
                <a:off x="8540280" y="506592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7" name=""/>
              <p:cNvSpPr/>
              <p:nvPr/>
            </p:nvSpPr>
            <p:spPr>
              <a:xfrm flipV="1" rot="21598800">
                <a:off x="8906040" y="50659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8" name=""/>
              <p:cNvSpPr/>
              <p:nvPr/>
            </p:nvSpPr>
            <p:spPr>
              <a:xfrm flipV="1" rot="21598800">
                <a:off x="9271800" y="50662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9" name=""/>
              <p:cNvSpPr/>
              <p:nvPr/>
            </p:nvSpPr>
            <p:spPr>
              <a:xfrm flipV="1" rot="21598800">
                <a:off x="9637920" y="506592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0" name=""/>
              <p:cNvSpPr/>
              <p:nvPr/>
            </p:nvSpPr>
            <p:spPr>
              <a:xfrm flipV="1" rot="21598800">
                <a:off x="9637560" y="579744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1" name=""/>
              <p:cNvSpPr/>
              <p:nvPr/>
            </p:nvSpPr>
            <p:spPr>
              <a:xfrm flipV="1" rot="21598800">
                <a:off x="9272160" y="579780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2" name=""/>
              <p:cNvSpPr/>
              <p:nvPr/>
            </p:nvSpPr>
            <p:spPr>
              <a:xfrm flipV="1" rot="21598800">
                <a:off x="8906040" y="57974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3" name=""/>
              <p:cNvSpPr/>
              <p:nvPr/>
            </p:nvSpPr>
            <p:spPr>
              <a:xfrm flipV="1" rot="21598800">
                <a:off x="8540280" y="579744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sp>
        <p:nvSpPr>
          <p:cNvPr id="74"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sp>
      <p:sp>
        <p:nvSpPr>
          <p:cNvPr id="75"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sp>
      <p:sp>
        <p:nvSpPr>
          <p:cNvPr id="76"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sp>
      <p:pic>
        <p:nvPicPr>
          <p:cNvPr id="77" name="" descr=""/>
          <p:cNvPicPr/>
          <p:nvPr/>
        </p:nvPicPr>
        <p:blipFill>
          <a:blip r:embed="rId14"/>
          <a:stretch/>
        </p:blipFill>
        <p:spPr>
          <a:xfrm>
            <a:off x="4349520" y="792360"/>
            <a:ext cx="5526000" cy="4145400"/>
          </a:xfrm>
          <a:prstGeom prst="rect">
            <a:avLst/>
          </a:prstGeom>
          <a:ln w="0">
            <a:noFill/>
          </a:ln>
        </p:spPr>
      </p:pic>
      <p:sp>
        <p:nvSpPr>
          <p:cNvPr id="78" name=""/>
          <p:cNvSpPr txBox="1"/>
          <p:nvPr/>
        </p:nvSpPr>
        <p:spPr>
          <a:xfrm>
            <a:off x="4846320" y="4846320"/>
            <a:ext cx="2133000" cy="3862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en-SG" sz="1000" spc="-1" strike="noStrike">
                <a:latin typeface="Lato"/>
                <a:ea typeface="Noto Sans CJK SC"/>
              </a:rPr>
              <a:t>Illustrations  by </a:t>
            </a:r>
            <a:r>
              <a:rPr b="0" lang="en-SG" sz="1000" spc="-1" strike="noStrike">
                <a:latin typeface="Lato"/>
                <a:ea typeface="Noto Sans CJK SC"/>
                <a:hlinkClick r:id="rId15"/>
              </a:rPr>
              <a:t>Pixeltrue</a:t>
            </a:r>
            <a:r>
              <a:rPr b="0" lang="en-SG" sz="1000" spc="-1" strike="noStrike">
                <a:latin typeface="Lato"/>
                <a:ea typeface="Noto Sans CJK SC"/>
              </a:rPr>
              <a:t> on </a:t>
            </a:r>
            <a:r>
              <a:rPr b="0" lang="en-SG" sz="1000" spc="-1" strike="noStrike">
                <a:latin typeface="Lato"/>
                <a:hlinkClick r:id="rId16"/>
              </a:rPr>
              <a:t>icons8</a:t>
            </a:r>
            <a:endParaRPr b="0" lang="en-SG"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Noto Sans"/>
              </a:rPr>
              <a:t>Click to edit the title text format</a:t>
            </a:r>
            <a:endParaRPr b="0" lang="en-SG" sz="4400" spc="-1" strike="noStrike">
              <a:latin typeface="Noto Sans"/>
            </a:endParaRPr>
          </a:p>
        </p:txBody>
      </p:sp>
      <p:sp>
        <p:nvSpPr>
          <p:cNvPr id="11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117" name=""/>
          <p:cNvGrpSpPr/>
          <p:nvPr/>
        </p:nvGrpSpPr>
        <p:grpSpPr>
          <a:xfrm>
            <a:off x="7406640" y="3566160"/>
            <a:ext cx="2377440" cy="4297680"/>
            <a:chOff x="7406640" y="3566160"/>
            <a:chExt cx="2377440" cy="4297680"/>
          </a:xfrm>
        </p:grpSpPr>
        <p:sp>
          <p:nvSpPr>
            <p:cNvPr id="118"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119"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12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12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123"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124"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125"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12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12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129"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13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168"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
        <p:nvSpPr>
          <p:cNvPr id="169"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0"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1"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2"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sp>
      <p:sp>
        <p:nvSpPr>
          <p:cNvPr id="173"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sp>
      <p:sp>
        <p:nvSpPr>
          <p:cNvPr id="174"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sp>
      <p:sp>
        <p:nvSpPr>
          <p:cNvPr id="175"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sp>
      <p:sp>
        <p:nvSpPr>
          <p:cNvPr id="176"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sp>
      <p:sp>
        <p:nvSpPr>
          <p:cNvPr id="177"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215"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
        <p:nvSpPr>
          <p:cNvPr id="216"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sp>
      <p:sp>
        <p:nvSpPr>
          <p:cNvPr id="217"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sp>
      <p:sp>
        <p:nvSpPr>
          <p:cNvPr id="218"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sp>
      <p:sp>
        <p:nvSpPr>
          <p:cNvPr id="219"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sp>
      <p:grpSp>
        <p:nvGrpSpPr>
          <p:cNvPr id="220" name=""/>
          <p:cNvGrpSpPr/>
          <p:nvPr/>
        </p:nvGrpSpPr>
        <p:grpSpPr>
          <a:xfrm>
            <a:off x="3918240" y="776520"/>
            <a:ext cx="2433600" cy="4339080"/>
            <a:chOff x="3918240" y="776520"/>
            <a:chExt cx="2433600" cy="4339080"/>
          </a:xfrm>
        </p:grpSpPr>
        <p:sp>
          <p:nvSpPr>
            <p:cNvPr id="221" name=""/>
            <p:cNvSpPr/>
            <p:nvPr/>
          </p:nvSpPr>
          <p:spPr>
            <a:xfrm flipH="1" flipV="1" rot="5330400">
              <a:off x="4853880" y="3378960"/>
              <a:ext cx="1371600" cy="1463040"/>
            </a:xfrm>
            <a:custGeom>
              <a:avLst/>
              <a:gdLst/>
              <a:ahLst/>
              <a:rect l="l" t="t" r="r" b="b"/>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sp>
        <p:sp>
          <p:nvSpPr>
            <p:cNvPr id="222" name=""/>
            <p:cNvSpPr/>
            <p:nvPr/>
          </p:nvSpPr>
          <p:spPr>
            <a:xfrm flipH="1" flipV="1" rot="5330400">
              <a:off x="4023360" y="2340720"/>
              <a:ext cx="1371600" cy="1463040"/>
            </a:xfrm>
            <a:custGeom>
              <a:avLst/>
              <a:gdLst/>
              <a:ahLst/>
              <a:rect l="l" t="t" r="r" b="b"/>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sp>
        <p:sp>
          <p:nvSpPr>
            <p:cNvPr id="223" name=""/>
            <p:cNvSpPr/>
            <p:nvPr/>
          </p:nvSpPr>
          <p:spPr>
            <a:xfrm flipH="1" flipV="1" rot="5330400">
              <a:off x="4920480" y="2076480"/>
              <a:ext cx="1371600" cy="1463040"/>
            </a:xfrm>
            <a:custGeom>
              <a:avLst/>
              <a:gdLst/>
              <a:ahLst/>
              <a:rect l="l" t="t" r="r" b="b"/>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sp>
        <p:sp>
          <p:nvSpPr>
            <p:cNvPr id="224" name=""/>
            <p:cNvSpPr/>
            <p:nvPr/>
          </p:nvSpPr>
          <p:spPr>
            <a:xfrm flipH="1" flipV="1" rot="5330400">
              <a:off x="3977280" y="982800"/>
              <a:ext cx="1371600" cy="1463040"/>
            </a:xfrm>
            <a:custGeom>
              <a:avLst/>
              <a:gdLst/>
              <a:ahLst/>
              <a:rect l="l" t="t" r="r" b="b"/>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sp>
        <p:sp>
          <p:nvSpPr>
            <p:cNvPr id="225" name=""/>
            <p:cNvSpPr/>
            <p:nvPr/>
          </p:nvSpPr>
          <p:spPr>
            <a:xfrm flipH="1" flipV="1" rot="5330400">
              <a:off x="4911480" y="744840"/>
              <a:ext cx="1371600" cy="1463040"/>
            </a:xfrm>
            <a:custGeom>
              <a:avLst/>
              <a:gdLst/>
              <a:ahLst/>
              <a:rect l="l" t="t" r="r" b="b"/>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sp>
        <p:sp>
          <p:nvSpPr>
            <p:cNvPr id="226" name=""/>
            <p:cNvSpPr/>
            <p:nvPr/>
          </p:nvSpPr>
          <p:spPr>
            <a:xfrm flipH="1" flipV="1" rot="5330400">
              <a:off x="4032000" y="3683160"/>
              <a:ext cx="1371600" cy="1463040"/>
            </a:xfrm>
            <a:custGeom>
              <a:avLst/>
              <a:gdLst/>
              <a:ahLst/>
              <a:rect l="l" t="t" r="r" b="b"/>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26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
        <p:nvSpPr>
          <p:cNvPr id="265" name=""/>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6"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7"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sp>
      <p:sp>
        <p:nvSpPr>
          <p:cNvPr id="268"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sp>
      <p:sp>
        <p:nvSpPr>
          <p:cNvPr id="269"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sp>
      <p:sp>
        <p:nvSpPr>
          <p:cNvPr id="270"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sp>
      <p:sp>
        <p:nvSpPr>
          <p:cNvPr id="271"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sp>
      <p:sp>
        <p:nvSpPr>
          <p:cNvPr id="272"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sp>
      <p:sp>
        <p:nvSpPr>
          <p:cNvPr id="273"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74"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312"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grpSp>
        <p:nvGrpSpPr>
          <p:cNvPr id="313" name=""/>
          <p:cNvGrpSpPr/>
          <p:nvPr/>
        </p:nvGrpSpPr>
        <p:grpSpPr>
          <a:xfrm>
            <a:off x="3570480" y="1225440"/>
            <a:ext cx="5120640" cy="2926080"/>
            <a:chOff x="3570480" y="1225440"/>
            <a:chExt cx="5120640" cy="2926080"/>
          </a:xfrm>
        </p:grpSpPr>
        <p:sp>
          <p:nvSpPr>
            <p:cNvPr id="314" name=""/>
            <p:cNvSpPr/>
            <p:nvPr/>
          </p:nvSpPr>
          <p:spPr>
            <a:xfrm>
              <a:off x="3570480" y="1528200"/>
              <a:ext cx="4927320" cy="2623320"/>
            </a:xfrm>
            <a:prstGeom prst="rect">
              <a:avLst/>
            </a:prstGeom>
            <a:solidFill>
              <a:srgbClr val="e9ecef"/>
            </a:solidFill>
            <a:ln w="0">
              <a:noFill/>
            </a:ln>
          </p:spPr>
          <p:style>
            <a:lnRef idx="0"/>
            <a:fillRef idx="0"/>
            <a:effectRef idx="0"/>
            <a:fontRef idx="minor"/>
          </p:style>
        </p:sp>
        <p:sp>
          <p:nvSpPr>
            <p:cNvPr id="315" name=""/>
            <p:cNvSpPr/>
            <p:nvPr/>
          </p:nvSpPr>
          <p:spPr>
            <a:xfrm>
              <a:off x="3763800" y="1225440"/>
              <a:ext cx="4927320" cy="2623320"/>
            </a:xfrm>
            <a:prstGeom prst="rect">
              <a:avLst/>
            </a:prstGeom>
            <a:noFill/>
            <a:ln w="18360">
              <a:solidFill>
                <a:srgbClr val="000000"/>
              </a:solidFill>
              <a:round/>
            </a:ln>
          </p:spPr>
          <p:style>
            <a:lnRef idx="0"/>
            <a:fillRef idx="0"/>
            <a:effectRef idx="0"/>
            <a:fontRef idx="minor"/>
          </p:style>
        </p:sp>
      </p:grpSp>
      <p:grpSp>
        <p:nvGrpSpPr>
          <p:cNvPr id="316" name=""/>
          <p:cNvGrpSpPr/>
          <p:nvPr/>
        </p:nvGrpSpPr>
        <p:grpSpPr>
          <a:xfrm>
            <a:off x="-2094120" y="-402480"/>
            <a:ext cx="4946760" cy="8521920"/>
            <a:chOff x="-2094120" y="-402480"/>
            <a:chExt cx="4946760" cy="8521920"/>
          </a:xfrm>
        </p:grpSpPr>
        <p:sp>
          <p:nvSpPr>
            <p:cNvPr id="317" name=""/>
            <p:cNvSpPr/>
            <p:nvPr/>
          </p:nvSpPr>
          <p:spPr>
            <a:xfrm>
              <a:off x="-893160" y="4486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8" name=""/>
            <p:cNvSpPr/>
            <p:nvPr/>
          </p:nvSpPr>
          <p:spPr>
            <a:xfrm rot="5358000">
              <a:off x="-897480" y="5153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9" name=""/>
            <p:cNvSpPr/>
            <p:nvPr/>
          </p:nvSpPr>
          <p:spPr>
            <a:xfrm>
              <a:off x="-228960" y="5161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0" name=""/>
            <p:cNvSpPr/>
            <p:nvPr/>
          </p:nvSpPr>
          <p:spPr>
            <a:xfrm rot="5358000">
              <a:off x="-219960" y="4488840"/>
              <a:ext cx="106848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1" name=""/>
            <p:cNvSpPr/>
            <p:nvPr/>
          </p:nvSpPr>
          <p:spPr>
            <a:xfrm>
              <a:off x="-228960" y="3826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2" name=""/>
            <p:cNvSpPr/>
            <p:nvPr/>
          </p:nvSpPr>
          <p:spPr>
            <a:xfrm rot="5358000">
              <a:off x="-1586160" y="44946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3" name=""/>
            <p:cNvSpPr/>
            <p:nvPr/>
          </p:nvSpPr>
          <p:spPr>
            <a:xfrm rot="5358000">
              <a:off x="-2238480" y="5170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4" name=""/>
            <p:cNvSpPr/>
            <p:nvPr/>
          </p:nvSpPr>
          <p:spPr>
            <a:xfrm rot="5358000">
              <a:off x="-897120" y="3821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5" name=""/>
            <p:cNvSpPr/>
            <p:nvPr/>
          </p:nvSpPr>
          <p:spPr>
            <a:xfrm rot="5358000">
              <a:off x="-222120" y="3154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6" name=""/>
            <p:cNvSpPr/>
            <p:nvPr/>
          </p:nvSpPr>
          <p:spPr>
            <a:xfrm>
              <a:off x="455040" y="4477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7" name=""/>
            <p:cNvSpPr/>
            <p:nvPr/>
          </p:nvSpPr>
          <p:spPr>
            <a:xfrm rot="5358000">
              <a:off x="470520" y="3821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8" name=""/>
            <p:cNvSpPr/>
            <p:nvPr/>
          </p:nvSpPr>
          <p:spPr>
            <a:xfrm>
              <a:off x="1158840" y="5170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9" name=""/>
            <p:cNvSpPr/>
            <p:nvPr/>
          </p:nvSpPr>
          <p:spPr>
            <a:xfrm>
              <a:off x="-1561680" y="51627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0" name=""/>
            <p:cNvSpPr/>
            <p:nvPr/>
          </p:nvSpPr>
          <p:spPr>
            <a:xfrm rot="5358000">
              <a:off x="461520" y="5170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1" name=""/>
            <p:cNvSpPr/>
            <p:nvPr/>
          </p:nvSpPr>
          <p:spPr>
            <a:xfrm flipH="1" rot="16242000">
              <a:off x="-232200" y="17938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2" name=""/>
            <p:cNvSpPr/>
            <p:nvPr/>
          </p:nvSpPr>
          <p:spPr>
            <a:xfrm flipH="1" rot="16242000">
              <a:off x="419760" y="24699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3" name=""/>
            <p:cNvSpPr/>
            <p:nvPr/>
          </p:nvSpPr>
          <p:spPr>
            <a:xfrm flipH="1">
              <a:off x="-246600" y="2462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4" name=""/>
            <p:cNvSpPr/>
            <p:nvPr/>
          </p:nvSpPr>
          <p:spPr>
            <a:xfrm>
              <a:off x="1107720" y="1135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5" name=""/>
            <p:cNvSpPr/>
            <p:nvPr/>
          </p:nvSpPr>
          <p:spPr>
            <a:xfrm rot="5358000">
              <a:off x="1103040" y="18018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6" name=""/>
            <p:cNvSpPr/>
            <p:nvPr/>
          </p:nvSpPr>
          <p:spPr>
            <a:xfrm rot="5358000">
              <a:off x="414360" y="11430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7" name=""/>
            <p:cNvSpPr/>
            <p:nvPr/>
          </p:nvSpPr>
          <p:spPr>
            <a:xfrm>
              <a:off x="439200" y="18111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8" name=""/>
            <p:cNvSpPr/>
            <p:nvPr/>
          </p:nvSpPr>
          <p:spPr>
            <a:xfrm>
              <a:off x="423720" y="451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9" name=""/>
            <p:cNvSpPr/>
            <p:nvPr/>
          </p:nvSpPr>
          <p:spPr>
            <a:xfrm rot="5358000">
              <a:off x="-246600" y="43884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0" name=""/>
            <p:cNvSpPr/>
            <p:nvPr/>
          </p:nvSpPr>
          <p:spPr>
            <a:xfrm rot="5358000">
              <a:off x="434880" y="-24624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1" name=""/>
            <p:cNvSpPr/>
            <p:nvPr/>
          </p:nvSpPr>
          <p:spPr>
            <a:xfrm>
              <a:off x="1779480" y="179460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2" name=""/>
            <p:cNvSpPr/>
            <p:nvPr/>
          </p:nvSpPr>
          <p:spPr>
            <a:xfrm>
              <a:off x="1106280" y="-257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3" name=""/>
            <p:cNvSpPr/>
            <p:nvPr/>
          </p:nvSpPr>
          <p:spPr>
            <a:xfrm>
              <a:off x="-908280" y="17906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4" name=""/>
            <p:cNvSpPr/>
            <p:nvPr/>
          </p:nvSpPr>
          <p:spPr>
            <a:xfrm rot="5358000">
              <a:off x="-245880" y="58251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5" name=""/>
            <p:cNvSpPr/>
            <p:nvPr/>
          </p:nvSpPr>
          <p:spPr>
            <a:xfrm>
              <a:off x="427320" y="58539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6" name=""/>
            <p:cNvSpPr/>
            <p:nvPr/>
          </p:nvSpPr>
          <p:spPr>
            <a:xfrm>
              <a:off x="-236880" y="6494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7" name=""/>
            <p:cNvSpPr/>
            <p:nvPr/>
          </p:nvSpPr>
          <p:spPr>
            <a:xfrm rot="5358000">
              <a:off x="-929880" y="65019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8" name=""/>
            <p:cNvSpPr/>
            <p:nvPr/>
          </p:nvSpPr>
          <p:spPr>
            <a:xfrm rot="5358000">
              <a:off x="-246600" y="7197120"/>
              <a:ext cx="106848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9" name=""/>
            <p:cNvSpPr/>
            <p:nvPr/>
          </p:nvSpPr>
          <p:spPr>
            <a:xfrm rot="5358000">
              <a:off x="426600" y="651852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50" name=""/>
            <p:cNvSpPr/>
            <p:nvPr/>
          </p:nvSpPr>
          <p:spPr>
            <a:xfrm>
              <a:off x="1103400" y="6530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grpSp>
      <p:sp>
        <p:nvSpPr>
          <p:cNvPr id="351" name=""/>
          <p:cNvSpPr txBox="1"/>
          <p:nvPr/>
        </p:nvSpPr>
        <p:spPr>
          <a:xfrm>
            <a:off x="3844800" y="1408320"/>
            <a:ext cx="1097280" cy="1225800"/>
          </a:xfrm>
          <a:prstGeom prst="rect">
            <a:avLst/>
          </a:prstGeom>
          <a:noFill/>
          <a:ln w="0">
            <a:noFill/>
          </a:ln>
        </p:spPr>
        <p:txBody>
          <a:bodyPr lIns="90000" rIns="90000" tIns="45000" bIns="45000" anchor="t">
            <a:noAutofit/>
          </a:bodyPr>
          <a:p>
            <a:r>
              <a:rPr b="0" lang="en-SG" sz="8000" spc="-1" strike="noStrike">
                <a:latin typeface="Arial"/>
              </a:rPr>
              <a:t>“</a:t>
            </a:r>
            <a:endParaRPr b="0" lang="en-SG" sz="8000" spc="-1" strike="noStrike">
              <a:latin typeface="Arial"/>
            </a:endParaRPr>
          </a:p>
        </p:txBody>
      </p:sp>
      <p:sp>
        <p:nvSpPr>
          <p:cNvPr id="352" name=""/>
          <p:cNvSpPr txBox="1"/>
          <p:nvPr/>
        </p:nvSpPr>
        <p:spPr>
          <a:xfrm>
            <a:off x="7868160" y="3039840"/>
            <a:ext cx="1097280" cy="1111680"/>
          </a:xfrm>
          <a:prstGeom prst="rect">
            <a:avLst/>
          </a:prstGeom>
          <a:noFill/>
          <a:ln w="0">
            <a:noFill/>
          </a:ln>
        </p:spPr>
        <p:txBody>
          <a:bodyPr lIns="90000" rIns="90000" tIns="45000" bIns="45000" anchor="t">
            <a:noAutofit/>
          </a:bodyPr>
          <a:p>
            <a:r>
              <a:rPr b="0" lang="en-SG" sz="7200" spc="-1" strike="noStrike">
                <a:latin typeface="Arial"/>
              </a:rPr>
              <a:t>”</a:t>
            </a:r>
            <a:endParaRPr b="0" lang="en-SG" sz="7200" spc="-1" strike="noStrike">
              <a:latin typeface="Arial"/>
            </a:endParaRPr>
          </a:p>
        </p:txBody>
      </p:sp>
      <p:sp>
        <p:nvSpPr>
          <p:cNvPr id="353"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sp>
      <p:sp>
        <p:nvSpPr>
          <p:cNvPr id="354"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sp>
      <p:sp>
        <p:nvSpPr>
          <p:cNvPr id="355"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sp>
      <p:sp>
        <p:nvSpPr>
          <p:cNvPr id="356" name=""/>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39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
        <p:nvSpPr>
          <p:cNvPr id="395"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sp>
      <p:sp>
        <p:nvSpPr>
          <p:cNvPr id="396"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sp>
      <p:grpSp>
        <p:nvGrpSpPr>
          <p:cNvPr id="397" name=""/>
          <p:cNvGrpSpPr/>
          <p:nvPr/>
        </p:nvGrpSpPr>
        <p:grpSpPr>
          <a:xfrm>
            <a:off x="-147600" y="-296280"/>
            <a:ext cx="915840" cy="1281240"/>
            <a:chOff x="-147600" y="-296280"/>
            <a:chExt cx="915840" cy="1281240"/>
          </a:xfrm>
        </p:grpSpPr>
        <p:sp>
          <p:nvSpPr>
            <p:cNvPr id="398" name=""/>
            <p:cNvSpPr/>
            <p:nvPr/>
          </p:nvSpPr>
          <p:spPr>
            <a:xfrm flipV="1" rot="5395800">
              <a:off x="219240" y="80100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399" name=""/>
            <p:cNvSpPr/>
            <p:nvPr/>
          </p:nvSpPr>
          <p:spPr>
            <a:xfrm flipV="1" rot="5395800">
              <a:off x="218880" y="43524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0" name=""/>
            <p:cNvSpPr/>
            <p:nvPr/>
          </p:nvSpPr>
          <p:spPr>
            <a:xfrm flipV="1" rot="5395800">
              <a:off x="218520" y="6984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1" name=""/>
            <p:cNvSpPr/>
            <p:nvPr/>
          </p:nvSpPr>
          <p:spPr>
            <a:xfrm flipV="1" rot="5395800">
              <a:off x="217800" y="-29592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2" name=""/>
            <p:cNvSpPr/>
            <p:nvPr/>
          </p:nvSpPr>
          <p:spPr>
            <a:xfrm flipV="1" rot="5395800">
              <a:off x="583920" y="-29628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3" name=""/>
            <p:cNvSpPr/>
            <p:nvPr/>
          </p:nvSpPr>
          <p:spPr>
            <a:xfrm flipV="1" rot="5395800">
              <a:off x="584280" y="691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4" name=""/>
            <p:cNvSpPr/>
            <p:nvPr/>
          </p:nvSpPr>
          <p:spPr>
            <a:xfrm flipV="1" rot="5395800">
              <a:off x="584280" y="4348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5" name=""/>
            <p:cNvSpPr/>
            <p:nvPr/>
          </p:nvSpPr>
          <p:spPr>
            <a:xfrm flipV="1" rot="5395800">
              <a:off x="585000" y="80100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6" name=""/>
            <p:cNvSpPr/>
            <p:nvPr/>
          </p:nvSpPr>
          <p:spPr>
            <a:xfrm flipV="1" rot="5395800">
              <a:off x="-146160" y="80136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7" name=""/>
            <p:cNvSpPr/>
            <p:nvPr/>
          </p:nvSpPr>
          <p:spPr>
            <a:xfrm flipV="1" rot="5395800">
              <a:off x="-146880" y="43596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8" name=""/>
            <p:cNvSpPr/>
            <p:nvPr/>
          </p:nvSpPr>
          <p:spPr>
            <a:xfrm flipV="1" rot="5395800">
              <a:off x="-146880" y="698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9" name=""/>
            <p:cNvSpPr/>
            <p:nvPr/>
          </p:nvSpPr>
          <p:spPr>
            <a:xfrm flipV="1" rot="5395800">
              <a:off x="-147240" y="-29556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nvGrpSpPr>
          <p:cNvPr id="410" name=""/>
          <p:cNvGrpSpPr/>
          <p:nvPr/>
        </p:nvGrpSpPr>
        <p:grpSpPr>
          <a:xfrm>
            <a:off x="9545040" y="4645800"/>
            <a:ext cx="915840" cy="1281240"/>
            <a:chOff x="9545040" y="4645800"/>
            <a:chExt cx="915840" cy="1281240"/>
          </a:xfrm>
        </p:grpSpPr>
        <p:sp>
          <p:nvSpPr>
            <p:cNvPr id="411" name=""/>
            <p:cNvSpPr/>
            <p:nvPr/>
          </p:nvSpPr>
          <p:spPr>
            <a:xfrm flipV="1" rot="5395800">
              <a:off x="9911880" y="5743080"/>
              <a:ext cx="182880" cy="182880"/>
            </a:xfrm>
            <a:prstGeom prst="ellipse">
              <a:avLst/>
            </a:prstGeom>
            <a:blipFill rotWithShape="0">
              <a:blip r:embed="rId1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2" name=""/>
            <p:cNvSpPr/>
            <p:nvPr/>
          </p:nvSpPr>
          <p:spPr>
            <a:xfrm flipV="1" rot="5395800">
              <a:off x="9911520" y="5377320"/>
              <a:ext cx="182880" cy="182880"/>
            </a:xfrm>
            <a:prstGeom prst="ellipse">
              <a:avLst/>
            </a:prstGeom>
            <a:blipFill rotWithShape="0">
              <a:blip r:embed="rId1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3" name=""/>
            <p:cNvSpPr/>
            <p:nvPr/>
          </p:nvSpPr>
          <p:spPr>
            <a:xfrm flipV="1" rot="5395800">
              <a:off x="9911160" y="5011920"/>
              <a:ext cx="182880" cy="182880"/>
            </a:xfrm>
            <a:prstGeom prst="ellipse">
              <a:avLst/>
            </a:prstGeom>
            <a:blipFill rotWithShape="0">
              <a:blip r:embed="rId1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4" name=""/>
            <p:cNvSpPr/>
            <p:nvPr/>
          </p:nvSpPr>
          <p:spPr>
            <a:xfrm flipV="1" rot="5395800">
              <a:off x="9910440" y="4645800"/>
              <a:ext cx="182880" cy="182880"/>
            </a:xfrm>
            <a:prstGeom prst="ellipse">
              <a:avLst/>
            </a:prstGeom>
            <a:blipFill rotWithShape="0">
              <a:blip r:embed="rId1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5" name=""/>
            <p:cNvSpPr/>
            <p:nvPr/>
          </p:nvSpPr>
          <p:spPr>
            <a:xfrm flipV="1" rot="5395800">
              <a:off x="10276560" y="4645440"/>
              <a:ext cx="182880" cy="182880"/>
            </a:xfrm>
            <a:prstGeom prst="ellipse">
              <a:avLst/>
            </a:prstGeom>
            <a:blipFill rotWithShape="0">
              <a:blip r:embed="rId1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6" name=""/>
            <p:cNvSpPr/>
            <p:nvPr/>
          </p:nvSpPr>
          <p:spPr>
            <a:xfrm flipV="1" rot="5395800">
              <a:off x="10276920" y="5011200"/>
              <a:ext cx="182880" cy="182880"/>
            </a:xfrm>
            <a:prstGeom prst="ellipse">
              <a:avLst/>
            </a:prstGeom>
            <a:blipFill rotWithShape="0">
              <a:blip r:embed="rId1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7" name=""/>
            <p:cNvSpPr/>
            <p:nvPr/>
          </p:nvSpPr>
          <p:spPr>
            <a:xfrm flipV="1" rot="5395800">
              <a:off x="10276920" y="5376960"/>
              <a:ext cx="182880" cy="182880"/>
            </a:xfrm>
            <a:prstGeom prst="ellipse">
              <a:avLst/>
            </a:prstGeom>
            <a:blipFill rotWithShape="0">
              <a:blip r:embed="rId2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8" name=""/>
            <p:cNvSpPr/>
            <p:nvPr/>
          </p:nvSpPr>
          <p:spPr>
            <a:xfrm flipV="1" rot="5395800">
              <a:off x="10277640" y="5743080"/>
              <a:ext cx="182880" cy="182880"/>
            </a:xfrm>
            <a:prstGeom prst="ellipse">
              <a:avLst/>
            </a:prstGeom>
            <a:blipFill rotWithShape="0">
              <a:blip r:embed="rId2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9" name=""/>
            <p:cNvSpPr/>
            <p:nvPr/>
          </p:nvSpPr>
          <p:spPr>
            <a:xfrm flipV="1" rot="5395800">
              <a:off x="9546120" y="5743440"/>
              <a:ext cx="182880" cy="182880"/>
            </a:xfrm>
            <a:prstGeom prst="ellipse">
              <a:avLst/>
            </a:prstGeom>
            <a:blipFill rotWithShape="0">
              <a:blip r:embed="rId2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0" name=""/>
            <p:cNvSpPr/>
            <p:nvPr/>
          </p:nvSpPr>
          <p:spPr>
            <a:xfrm flipV="1" rot="5395800">
              <a:off x="9545400" y="5378040"/>
              <a:ext cx="182880" cy="182880"/>
            </a:xfrm>
            <a:prstGeom prst="ellipse">
              <a:avLst/>
            </a:prstGeom>
            <a:blipFill rotWithShape="0">
              <a:blip r:embed="rId2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1" name=""/>
            <p:cNvSpPr/>
            <p:nvPr/>
          </p:nvSpPr>
          <p:spPr>
            <a:xfrm flipV="1" rot="5395800">
              <a:off x="9545400" y="5011920"/>
              <a:ext cx="182880" cy="182880"/>
            </a:xfrm>
            <a:prstGeom prst="ellipse">
              <a:avLst/>
            </a:prstGeom>
            <a:blipFill rotWithShape="0">
              <a:blip r:embed="rId2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2" name=""/>
            <p:cNvSpPr/>
            <p:nvPr/>
          </p:nvSpPr>
          <p:spPr>
            <a:xfrm flipV="1" rot="5395800">
              <a:off x="9545040" y="4646160"/>
              <a:ext cx="182880" cy="182880"/>
            </a:xfrm>
            <a:prstGeom prst="ellipse">
              <a:avLst/>
            </a:prstGeom>
            <a:blipFill rotWithShape="0">
              <a:blip r:embed="rId25"/>
              <a:srcRect/>
              <a:tile/>
            </a:blipFill>
            <a:ln w="0">
              <a:noFill/>
            </a:ln>
            <a:effectLst>
              <a:outerShdw dist="103350" dir="2700000" blurRad="0" rotWithShape="0">
                <a:srgbClr val="808080">
                  <a:alpha val="65000"/>
                </a:srgbClr>
              </a:outerShdw>
            </a:effectLst>
          </p:spPr>
          <p:style>
            <a:lnRef idx="0"/>
            <a:fillRef idx="0"/>
            <a:effectRef idx="0"/>
            <a:fontRef idx="minor"/>
          </p:style>
        </p:sp>
      </p:grpSp>
      <p:sp>
        <p:nvSpPr>
          <p:cNvPr id="423"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461"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
        <p:nvSpPr>
          <p:cNvPr id="462"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sp>
      <p:sp>
        <p:nvSpPr>
          <p:cNvPr id="463"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sp>
      <p:sp>
        <p:nvSpPr>
          <p:cNvPr id="464"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sp>
      <p:sp>
        <p:nvSpPr>
          <p:cNvPr id="465"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sp>
      <p:sp>
        <p:nvSpPr>
          <p:cNvPr id="466"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sp>
      <p:sp>
        <p:nvSpPr>
          <p:cNvPr id="467"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sp>
      <p:sp>
        <p:nvSpPr>
          <p:cNvPr id="468"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9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4.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110.xml"/>
</Relationships>
</file>

<file path=ppt/slides/_rels/slide5.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22.xml"/>
</Relationships>
</file>

<file path=ppt/slides/_rels/slide6.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4.xml"/>
</Relationships>
</file>

<file path=ppt/slides/_rels/slide7.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46.xml"/>
</Relationships>
</file>

<file path=ppt/slides/_rels/slide8.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15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
          <p:cNvSpPr txBox="1"/>
          <p:nvPr/>
        </p:nvSpPr>
        <p:spPr>
          <a:xfrm>
            <a:off x="1371600" y="4178880"/>
            <a:ext cx="5522400" cy="1329120"/>
          </a:xfrm>
          <a:prstGeom prst="rect">
            <a:avLst/>
          </a:prstGeom>
          <a:noFill/>
          <a:ln w="0">
            <a:noFill/>
          </a:ln>
        </p:spPr>
        <p:txBody>
          <a:bodyPr lIns="90000" rIns="90000" tIns="45000" bIns="45000" anchor="t">
            <a:noAutofit/>
          </a:bodyPr>
          <a:p>
            <a:pPr algn="r">
              <a:buNone/>
            </a:pPr>
            <a:r>
              <a:rPr b="1" lang="en-SG" sz="2800" spc="-1" strike="noStrike">
                <a:latin typeface="Noto Sans"/>
              </a:rPr>
              <a:t>Data Analyst Professional Practical Exam Submission</a:t>
            </a:r>
            <a:endParaRPr b="0" lang="en-SG" sz="2800" spc="-1" strike="noStrike">
              <a:latin typeface="Arial"/>
            </a:endParaRPr>
          </a:p>
        </p:txBody>
      </p:sp>
      <p:sp>
        <p:nvSpPr>
          <p:cNvPr id="922" name=""/>
          <p:cNvSpPr txBox="1"/>
          <p:nvPr/>
        </p:nvSpPr>
        <p:spPr>
          <a:xfrm>
            <a:off x="7315200" y="4518000"/>
            <a:ext cx="2377440" cy="739800"/>
          </a:xfrm>
          <a:prstGeom prst="rect">
            <a:avLst/>
          </a:prstGeom>
          <a:noFill/>
          <a:ln w="0">
            <a:noFill/>
          </a:ln>
        </p:spPr>
        <p:txBody>
          <a:bodyPr lIns="90000" rIns="90000" tIns="45000" bIns="45000" anchor="t">
            <a:noAutofit/>
          </a:bodyPr>
          <a:p>
            <a:r>
              <a:rPr b="0" lang="en-SG" sz="2200" spc="-1" strike="noStrike">
                <a:latin typeface="Noto Sans"/>
              </a:rPr>
              <a:t>Oh Boon Long</a:t>
            </a:r>
            <a:endParaRPr b="0" lang="en-SG" sz="2200" spc="-1" strike="noStrike">
              <a:latin typeface="Arial"/>
            </a:endParaRPr>
          </a:p>
          <a:p>
            <a:pPr>
              <a:lnSpc>
                <a:spcPct val="100000"/>
              </a:lnSpc>
              <a:buNone/>
            </a:pPr>
            <a:r>
              <a:rPr b="0" lang="en-SG" sz="2200" spc="-1" strike="noStrike">
                <a:latin typeface="Noto Sans"/>
              </a:rPr>
              <a:t>24 Jul 2024</a:t>
            </a:r>
            <a:endParaRPr b="0" lang="en-SG" sz="2200" spc="-1" strike="noStrike">
              <a:latin typeface="Arial"/>
            </a:endParaRPr>
          </a:p>
        </p:txBody>
      </p:sp>
      <p:sp>
        <p:nvSpPr>
          <p:cNvPr id="923" name=""/>
          <p:cNvSpPr/>
          <p:nvPr/>
        </p:nvSpPr>
        <p:spPr>
          <a:xfrm>
            <a:off x="7132320" y="4375440"/>
            <a:ext cx="0" cy="1005840"/>
          </a:xfrm>
          <a:prstGeom prst="line">
            <a:avLst/>
          </a:prstGeom>
          <a:ln w="54720">
            <a:solidFill>
              <a:srgbClr val="99999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PlaceHolder 1"/>
          <p:cNvSpPr>
            <a:spLocks noGrp="1"/>
          </p:cNvSpPr>
          <p:nvPr>
            <p:ph type="subTitle"/>
          </p:nvPr>
        </p:nvSpPr>
        <p:spPr>
          <a:xfrm>
            <a:off x="1215000" y="1600200"/>
            <a:ext cx="6786000" cy="3886200"/>
          </a:xfrm>
          <a:prstGeom prst="rect">
            <a:avLst/>
          </a:prstGeom>
          <a:noFill/>
          <a:ln w="0">
            <a:noFill/>
          </a:ln>
        </p:spPr>
        <p:txBody>
          <a:bodyPr lIns="0" rIns="0" tIns="0" bIns="0" anchor="ctr">
            <a:noAutofit/>
          </a:bodyPr>
          <a:p>
            <a:pPr marL="216000" indent="-216000">
              <a:buClr>
                <a:srgbClr val="000000"/>
              </a:buClr>
              <a:buFont typeface="StarSymbol"/>
              <a:buAutoNum type="arabicParenR"/>
            </a:pPr>
            <a:r>
              <a:rPr b="0" lang="en-SG" sz="1500" spc="-1" strike="noStrike">
                <a:latin typeface="Arial"/>
              </a:rPr>
              <a:t>Prioritize the combined approach:</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Action:</a:t>
            </a:r>
            <a:r>
              <a:rPr b="0" lang="en-SG" sz="1500" spc="-1" strike="noStrike">
                <a:latin typeface="Arial"/>
              </a:rPr>
              <a:t> Given that the combined approach of email and call generated the </a:t>
            </a:r>
            <a:r>
              <a:rPr b="0" lang="en-SG" sz="1500" spc="-1" strike="noStrike">
                <a:latin typeface="Arial"/>
              </a:rPr>
              <a:t>highest increase in revenue and led to a higher number of items sold, prioritize </a:t>
            </a:r>
            <a:r>
              <a:rPr b="0" lang="en-SG" sz="1500" spc="-1" strike="noStrike">
                <a:latin typeface="Arial"/>
              </a:rPr>
              <a:t>this approach for future campaigns.</a:t>
            </a:r>
            <a:endParaRPr b="0" lang="en-SG" sz="1500" spc="-1" strike="noStrike">
              <a:latin typeface="Arial"/>
            </a:endParaRPr>
          </a:p>
          <a:p>
            <a:pPr lvl="1" marL="432000" indent="-216000">
              <a:buClr>
                <a:srgbClr val="000000"/>
              </a:buClr>
              <a:buSzPct val="45000"/>
              <a:buFont typeface="Wingdings" charset="2"/>
              <a:buChar char=""/>
            </a:pPr>
            <a:endParaRPr b="0" lang="en-SG" sz="1500" spc="-1" strike="noStrike">
              <a:latin typeface="Arial"/>
            </a:endParaRPr>
          </a:p>
          <a:p>
            <a:pPr marL="216000" indent="-216000">
              <a:buClr>
                <a:srgbClr val="000000"/>
              </a:buClr>
              <a:buFont typeface="StarSymbol"/>
              <a:buAutoNum type="arabicParenR"/>
            </a:pPr>
            <a:r>
              <a:rPr b="0" lang="en-SG" sz="1500" spc="-1" strike="noStrike">
                <a:latin typeface="Arial"/>
              </a:rPr>
              <a:t>Monitor Key Metrics:</a:t>
            </a:r>
            <a:endParaRPr b="0" lang="en-SG" sz="1500" spc="-1" strike="noStrike">
              <a:latin typeface="Arial"/>
            </a:endParaRPr>
          </a:p>
          <a:p>
            <a:pPr lvl="1" marL="432000" indent="-216000">
              <a:buClr>
                <a:srgbClr val="000000"/>
              </a:buClr>
              <a:buSzPct val="45000"/>
              <a:buFont typeface="Wingdings" charset="2"/>
              <a:buChar char=""/>
            </a:pPr>
            <a:r>
              <a:rPr b="0" lang="en-SG" sz="1500" spc="-1" strike="noStrike">
                <a:latin typeface="Arial"/>
              </a:rPr>
              <a:t>Metrics to Monitor:</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Revenue per Week by Sales Method</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Number of Products Sold per Week by Sales Method</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Action: </a:t>
            </a:r>
            <a:r>
              <a:rPr b="0" lang="en-SG" sz="1500" spc="-1" strike="noStrike">
                <a:latin typeface="Arial"/>
              </a:rPr>
              <a:t>Regularly track these metrics to evaluate the perofrmance of different </a:t>
            </a:r>
            <a:r>
              <a:rPr b="0" lang="en-SG" sz="1500" spc="-1" strike="noStrike">
                <a:latin typeface="Arial"/>
              </a:rPr>
              <a:t>sales methods and make data-driven decisions.</a:t>
            </a:r>
            <a:endParaRPr b="0" lang="en-SG" sz="1500" spc="-1" strike="noStrike">
              <a:latin typeface="Arial"/>
            </a:endParaRPr>
          </a:p>
          <a:p>
            <a:pPr lvl="1" marL="432000" indent="-216000">
              <a:buClr>
                <a:srgbClr val="000000"/>
              </a:buClr>
              <a:buSzPct val="45000"/>
              <a:buFont typeface="Wingdings" charset="2"/>
              <a:buChar char=""/>
            </a:pPr>
            <a:endParaRPr b="0" lang="en-SG" sz="1500" spc="-1" strike="noStrike">
              <a:latin typeface="Arial"/>
            </a:endParaRPr>
          </a:p>
          <a:p>
            <a:pPr marL="216000" indent="-216000">
              <a:buClr>
                <a:srgbClr val="000000"/>
              </a:buClr>
              <a:buFont typeface="StarSymbol"/>
              <a:buAutoNum type="arabicParenR"/>
            </a:pPr>
            <a:r>
              <a:rPr b="0" lang="en-SG" sz="1500" spc="-1" strike="noStrike">
                <a:latin typeface="Arial"/>
              </a:rPr>
              <a:t>Analyze Customer Spending Patterns:</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Action:</a:t>
            </a:r>
            <a:r>
              <a:rPr b="0" lang="en-SG" sz="1500" spc="-1" strike="noStrike">
                <a:latin typeface="Arial"/>
              </a:rPr>
              <a:t> Further investigate why customers approached by email or call tend to </a:t>
            </a:r>
            <a:r>
              <a:rPr b="0" lang="en-SG" sz="1500" spc="-1" strike="noStrike">
                <a:latin typeface="Arial"/>
              </a:rPr>
              <a:t>spend less compared to those approached by both methods. This could involve </a:t>
            </a:r>
            <a:r>
              <a:rPr b="0" lang="en-SG" sz="1500" spc="-1" strike="noStrike">
                <a:latin typeface="Arial"/>
              </a:rPr>
              <a:t>analyzing the effectiveness of each sales approach and customer responses.</a:t>
            </a:r>
            <a:endParaRPr b="0" lang="en-SG" sz="1500" spc="-1" strike="noStrike">
              <a:latin typeface="Arial"/>
            </a:endParaRPr>
          </a:p>
        </p:txBody>
      </p:sp>
      <p:sp>
        <p:nvSpPr>
          <p:cNvPr id="946"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Recommendations</a:t>
            </a:r>
            <a:endParaRPr b="0" lang="en-SG"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Recommendations</a:t>
            </a:r>
            <a:endParaRPr b="0" lang="en-SG" sz="4000" spc="-1" strike="noStrike">
              <a:latin typeface="Arial"/>
            </a:endParaRPr>
          </a:p>
        </p:txBody>
      </p:sp>
      <p:sp>
        <p:nvSpPr>
          <p:cNvPr id="948" name=""/>
          <p:cNvSpPr txBox="1"/>
          <p:nvPr/>
        </p:nvSpPr>
        <p:spPr>
          <a:xfrm>
            <a:off x="1215000" y="1600560"/>
            <a:ext cx="6786000" cy="3886200"/>
          </a:xfrm>
          <a:prstGeom prst="rect">
            <a:avLst/>
          </a:prstGeom>
          <a:noFill/>
          <a:ln w="0">
            <a:noFill/>
          </a:ln>
        </p:spPr>
        <p:txBody>
          <a:bodyPr lIns="0" rIns="0" tIns="0" bIns="0" anchor="ctr">
            <a:noAutofit/>
          </a:bodyPr>
          <a:p>
            <a:pPr marL="216000" indent="-216000">
              <a:buClr>
                <a:srgbClr val="000000"/>
              </a:buClr>
              <a:buFont typeface="StarSymbol"/>
              <a:buAutoNum type="arabicParenR" startAt="4"/>
            </a:pPr>
            <a:r>
              <a:rPr b="0" lang="en-SG" sz="1500" spc="-1" strike="noStrike">
                <a:latin typeface="Arial"/>
              </a:rPr>
              <a:t>Optimize Sales Strategies:</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Action:</a:t>
            </a:r>
            <a:r>
              <a:rPr b="0" lang="en-SG" sz="1500" spc="-1" strike="noStrike">
                <a:latin typeface="Arial"/>
              </a:rPr>
              <a:t> Consider developing targeted strategies for customers approached by email and call alone, such as offering promotions or personalized follow-ups, to increase their spending.</a:t>
            </a:r>
            <a:endParaRPr b="0" lang="en-SG" sz="1500" spc="-1" strike="noStrike">
              <a:latin typeface="Arial"/>
            </a:endParaRPr>
          </a:p>
          <a:p>
            <a:pPr marL="216000" indent="-216000">
              <a:buClr>
                <a:srgbClr val="000000"/>
              </a:buClr>
              <a:buFont typeface="StarSymbol"/>
              <a:buAutoNum type="arabicParenR"/>
            </a:pPr>
            <a:r>
              <a:rPr b="0" lang="en-SG" sz="1500" spc="-1" strike="noStrike">
                <a:latin typeface="Arial"/>
              </a:rPr>
              <a:t>Enhance Call Approach</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Action:</a:t>
            </a:r>
            <a:r>
              <a:rPr b="0" lang="en-SG" sz="1500" spc="-1" strike="noStrike">
                <a:latin typeface="Arial"/>
              </a:rPr>
              <a:t> Reduce the call duration to around 10 minutes per customer and monitor to see if the revenue or the number of items sold increases for the customers approached by call. </a:t>
            </a:r>
            <a:endParaRPr b="0" lang="en-SG" sz="1500" spc="-1" strike="noStrike">
              <a:latin typeface="Arial"/>
            </a:endParaRPr>
          </a:p>
          <a:p>
            <a:pPr lvl="1" marL="432000" indent="-216000">
              <a:buClr>
                <a:srgbClr val="000000"/>
              </a:buClr>
              <a:buSzPct val="45000"/>
              <a:buFont typeface="Wingdings" charset="2"/>
              <a:buChar char=""/>
            </a:pPr>
            <a:endParaRPr b="0" lang="en-SG" sz="1500" spc="-1" strike="noStrike">
              <a:latin typeface="Arial"/>
            </a:endParaRPr>
          </a:p>
          <a:p>
            <a:r>
              <a:rPr b="1" lang="en-SG" sz="1500" spc="-1" strike="noStrike" u="sng">
                <a:uFillTx/>
                <a:latin typeface="Arial"/>
              </a:rPr>
              <a:t>Summary:</a:t>
            </a:r>
            <a:endParaRPr b="0" lang="en-SG" sz="1500" spc="-1" strike="noStrike">
              <a:latin typeface="Arial"/>
            </a:endParaRPr>
          </a:p>
          <a:p>
            <a:r>
              <a:rPr b="0" lang="en-SG" sz="1500" spc="-1" strike="noStrike">
                <a:latin typeface="Arial"/>
              </a:rPr>
              <a:t>In conclusion, the combined approach of email and call has proven to be the most effective in terms of revenue increase and number of items sold. The business should focus on enhancing and prioritizing this approach while monitoring key metrics to optimize sales performance. Further analysis into customer spending behavior and refining sales strategies can help maximize revenue and sales outcomes.</a:t>
            </a:r>
            <a:endParaRPr b="0" lang="en-SG"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4" name="TextShape 2"/>
          <p:cNvSpPr/>
          <p:nvPr/>
        </p:nvSpPr>
        <p:spPr>
          <a:xfrm>
            <a:off x="460080" y="2137680"/>
            <a:ext cx="5666040" cy="20023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SG" sz="1800" spc="-1" strike="noStrike">
                <a:solidFill>
                  <a:srgbClr val="808080"/>
                </a:solidFill>
                <a:latin typeface="Noto Sans"/>
              </a:rPr>
              <a:t>Overview of the project</a:t>
            </a:r>
            <a:endParaRPr b="0" lang="en-SG"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en-SG" sz="1800" spc="-1" strike="noStrike">
                <a:solidFill>
                  <a:srgbClr val="808080"/>
                </a:solidFill>
                <a:latin typeface="Noto Sans"/>
              </a:rPr>
              <a:t>Business goals </a:t>
            </a:r>
            <a:endParaRPr b="0" lang="en-SG"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en-SG" sz="1800" spc="-1" strike="noStrike">
                <a:solidFill>
                  <a:srgbClr val="808080"/>
                </a:solidFill>
                <a:latin typeface="Noto Sans"/>
              </a:rPr>
              <a:t>Summary</a:t>
            </a:r>
            <a:endParaRPr b="0" lang="en-SG"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en-SG" sz="1800" spc="-1" strike="noStrike">
                <a:solidFill>
                  <a:srgbClr val="808080"/>
                </a:solidFill>
                <a:latin typeface="Noto Sans"/>
              </a:rPr>
              <a:t>Key findings</a:t>
            </a:r>
            <a:endParaRPr b="0" lang="en-SG"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en-SG" sz="1800" spc="-1" strike="noStrike">
                <a:solidFill>
                  <a:srgbClr val="808080"/>
                </a:solidFill>
                <a:latin typeface="Noto Sans"/>
              </a:rPr>
              <a:t>Recommendations</a:t>
            </a:r>
            <a:endParaRPr b="0" lang="en-SG" sz="1800" spc="-1" strike="noStrike">
              <a:latin typeface="Noto Sans"/>
            </a:endParaRPr>
          </a:p>
        </p:txBody>
      </p:sp>
      <p:sp>
        <p:nvSpPr>
          <p:cNvPr id="925" name="TextShape 1"/>
          <p:cNvSpPr/>
          <p:nvPr/>
        </p:nvSpPr>
        <p:spPr>
          <a:xfrm>
            <a:off x="274320" y="1180800"/>
            <a:ext cx="338292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SG" sz="2400" spc="-1" strike="noStrike">
                <a:latin typeface="Noto Sans"/>
              </a:rPr>
              <a:t>Agenda</a:t>
            </a:r>
            <a:endParaRPr b="1" lang="en-SG" sz="2400" spc="-1" strike="noStrike">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
          <p:cNvSpPr txBox="1"/>
          <p:nvPr/>
        </p:nvSpPr>
        <p:spPr>
          <a:xfrm>
            <a:off x="1188720" y="1048320"/>
            <a:ext cx="5212080" cy="780480"/>
          </a:xfrm>
          <a:prstGeom prst="rect">
            <a:avLst/>
          </a:prstGeom>
          <a:noFill/>
          <a:ln w="0">
            <a:noFill/>
          </a:ln>
        </p:spPr>
        <p:txBody>
          <a:bodyPr lIns="90000" rIns="90000" tIns="45000" bIns="45000" anchor="t">
            <a:noAutofit/>
          </a:bodyPr>
          <a:p>
            <a:r>
              <a:rPr b="1" lang="en-SG" sz="4000" spc="-1" strike="noStrike">
                <a:latin typeface="Noto Sans"/>
              </a:rPr>
              <a:t>Business Goals </a:t>
            </a:r>
            <a:endParaRPr b="0" lang="en-SG" sz="4000" spc="-1" strike="noStrike">
              <a:latin typeface="Arial"/>
            </a:endParaRPr>
          </a:p>
        </p:txBody>
      </p:sp>
      <p:sp>
        <p:nvSpPr>
          <p:cNvPr id="927" name="PlaceHolder 1"/>
          <p:cNvSpPr>
            <a:spLocks noGrp="1"/>
          </p:cNvSpPr>
          <p:nvPr>
            <p:ph type="subTitle"/>
          </p:nvPr>
        </p:nvSpPr>
        <p:spPr>
          <a:xfrm>
            <a:off x="1215360" y="1828800"/>
            <a:ext cx="7242840" cy="361188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0" lang="en-SG" sz="1600" spc="-1" strike="noStrike">
                <a:latin typeface="Arial"/>
              </a:rPr>
              <a:t>Currently, the sales team are using 3 sales strategy to increase the revenue and the number of items bought.</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Call</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Email </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Email + Call </a:t>
            </a:r>
            <a:endParaRPr b="0" lang="en-SG" sz="1600" spc="-1" strike="noStrike">
              <a:latin typeface="Arial"/>
            </a:endParaRPr>
          </a:p>
          <a:p>
            <a:pPr lvl="1" marL="432000" indent="-216000">
              <a:buClr>
                <a:srgbClr val="000000"/>
              </a:buClr>
              <a:buSzPct val="45000"/>
              <a:buFont typeface="Wingdings" charset="2"/>
              <a:buChar char=""/>
            </a:pPr>
            <a:endParaRPr b="0" lang="en-SG" sz="1600" spc="-1" strike="noStrike">
              <a:latin typeface="Arial"/>
            </a:endParaRPr>
          </a:p>
          <a:p>
            <a:pPr marL="216000" indent="-216000">
              <a:buClr>
                <a:srgbClr val="000000"/>
              </a:buClr>
              <a:buSzPct val="45000"/>
              <a:buFont typeface="Wingdings" charset="2"/>
              <a:buChar char=""/>
            </a:pPr>
            <a:r>
              <a:rPr b="0" lang="en-SG" sz="1600" spc="-1" strike="noStrike">
                <a:latin typeface="Arial"/>
              </a:rPr>
              <a:t>The sales team need a sales strategy for the new product line. The sales strategy will be based on the insights gathered from analyzing the data related to the new products sold. </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How many customers were used for each approach. </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What does the spread of the revenue look like overall, and for each sales method.</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Find if there are any difference in revenue over time for each of the methods. </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Based on the insights, recommend a method for the sales team to use. </a:t>
            </a:r>
            <a:endParaRPr b="0" lang="en-SG" sz="1600" spc="-1" strike="noStrike">
              <a:latin typeface="Arial"/>
            </a:endParaRPr>
          </a:p>
          <a:p>
            <a:pPr lvl="2" marL="648000" indent="-216000">
              <a:buClr>
                <a:srgbClr val="000000"/>
              </a:buClr>
              <a:buSzPct val="45000"/>
              <a:buFont typeface="Wingdings" charset="2"/>
              <a:buChar char=""/>
            </a:pPr>
            <a:r>
              <a:rPr b="0" lang="en-SG" sz="1600" spc="-1" strike="noStrike">
                <a:latin typeface="Arial"/>
              </a:rPr>
              <a:t>Reduce the time spent on ineffective sales strategies. </a:t>
            </a:r>
            <a:endParaRPr b="0" lang="en-SG"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PlaceHolder 1"/>
          <p:cNvSpPr>
            <a:spLocks noGrp="1"/>
          </p:cNvSpPr>
          <p:nvPr>
            <p:ph type="subTitle"/>
          </p:nvPr>
        </p:nvSpPr>
        <p:spPr>
          <a:xfrm>
            <a:off x="300960" y="2426760"/>
            <a:ext cx="4042440" cy="305964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0" lang="en-SG" sz="1500" spc="-1" strike="noStrike">
                <a:latin typeface="Arial"/>
              </a:rPr>
              <a:t>From the last 6 weeks' record of a new line of office stationery launch, out of the 15,000 customers:</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50% were approached by email.</a:t>
            </a:r>
            <a:r>
              <a:rPr b="0" lang="en-SG" sz="1500" spc="-1" strike="noStrike">
                <a:latin typeface="Arial"/>
              </a:rPr>
              <a:t>	</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33% were approached by phone.</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17% were approached by both email and phone.</a:t>
            </a:r>
            <a:endParaRPr b="0" lang="en-SG" sz="1500" spc="-1" strike="noStrike">
              <a:latin typeface="Arial"/>
            </a:endParaRPr>
          </a:p>
          <a:p>
            <a:pPr lvl="1" marL="432000" indent="-216000">
              <a:buClr>
                <a:srgbClr val="000000"/>
              </a:buClr>
              <a:buSzPct val="45000"/>
              <a:buFont typeface="Wingdings" charset="2"/>
              <a:buChar char=""/>
            </a:pPr>
            <a:endParaRPr b="0" lang="en-SG" sz="1500" spc="-1" strike="noStrike">
              <a:latin typeface="Arial"/>
            </a:endParaRPr>
          </a:p>
          <a:p>
            <a:pPr marL="216000" indent="-216000">
              <a:buClr>
                <a:srgbClr val="000000"/>
              </a:buClr>
              <a:buSzPct val="45000"/>
              <a:buFont typeface="Wingdings" charset="2"/>
              <a:buChar char=""/>
            </a:pPr>
            <a:r>
              <a:rPr b="1" lang="en-SG" sz="1500" spc="-1" strike="noStrike">
                <a:latin typeface="Arial"/>
              </a:rPr>
              <a:t>This indicates that the email approach was the most commonly used by the sales team, followed by the phone approach.</a:t>
            </a:r>
            <a:endParaRPr b="0" lang="en-SG" sz="1500" spc="-1" strike="noStrike">
              <a:latin typeface="Arial"/>
            </a:endParaRPr>
          </a:p>
        </p:txBody>
      </p:sp>
      <p:sp>
        <p:nvSpPr>
          <p:cNvPr id="929"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Summary of Key Findings</a:t>
            </a:r>
            <a:endParaRPr b="0" lang="en-SG" sz="4000" spc="-1" strike="noStrike">
              <a:latin typeface="Arial"/>
            </a:endParaRPr>
          </a:p>
        </p:txBody>
      </p:sp>
      <p:pic>
        <p:nvPicPr>
          <p:cNvPr id="930" name="" descr=""/>
          <p:cNvPicPr/>
          <p:nvPr/>
        </p:nvPicPr>
        <p:blipFill>
          <a:blip r:embed="rId1"/>
          <a:stretch/>
        </p:blipFill>
        <p:spPr>
          <a:xfrm>
            <a:off x="4450680" y="2057400"/>
            <a:ext cx="5449680" cy="2953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PlaceHolder 1"/>
          <p:cNvSpPr>
            <a:spLocks noGrp="1"/>
          </p:cNvSpPr>
          <p:nvPr>
            <p:ph type="subTitle"/>
          </p:nvPr>
        </p:nvSpPr>
        <p:spPr>
          <a:xfrm>
            <a:off x="192960" y="2426760"/>
            <a:ext cx="4042440" cy="305964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1" lang="en-SG" sz="1500" spc="-1" strike="noStrike">
                <a:latin typeface="Arial"/>
              </a:rPr>
              <a:t>Conclusion:</a:t>
            </a:r>
            <a:endParaRPr b="0" lang="en-SG" sz="1500" spc="-1" strike="noStrike">
              <a:latin typeface="Arial"/>
            </a:endParaRPr>
          </a:p>
          <a:p>
            <a:pPr marL="216000" indent="-216000">
              <a:buClr>
                <a:srgbClr val="000000"/>
              </a:buClr>
              <a:buSzPct val="45000"/>
              <a:buFont typeface="Wingdings" charset="2"/>
              <a:buChar char=""/>
            </a:pPr>
            <a:r>
              <a:rPr b="0" lang="en-SG" sz="1500" spc="-1" strike="noStrike">
                <a:latin typeface="Arial"/>
              </a:rPr>
              <a:t>The majority of customers approached by email or call tend to spend lower amounts (up to $140). There are fewer customers approached by email and call who spend higher amounts ($150 to $240). This indicates that the customers approached by email or call tend to spend less compared to those who spend more when they are approached by email and call.</a:t>
            </a:r>
            <a:endParaRPr b="0" lang="en-SG" sz="1500" spc="-1" strike="noStrike">
              <a:latin typeface="Arial"/>
            </a:endParaRPr>
          </a:p>
        </p:txBody>
      </p:sp>
      <p:sp>
        <p:nvSpPr>
          <p:cNvPr id="932"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Summary of Key Findings</a:t>
            </a:r>
            <a:endParaRPr b="0" lang="en-SG" sz="4000" spc="-1" strike="noStrike">
              <a:latin typeface="Arial"/>
            </a:endParaRPr>
          </a:p>
        </p:txBody>
      </p:sp>
      <p:pic>
        <p:nvPicPr>
          <p:cNvPr id="933" name="" descr=""/>
          <p:cNvPicPr/>
          <p:nvPr/>
        </p:nvPicPr>
        <p:blipFill>
          <a:blip r:embed="rId1"/>
          <a:stretch/>
        </p:blipFill>
        <p:spPr>
          <a:xfrm>
            <a:off x="4343400" y="2057400"/>
            <a:ext cx="5449680" cy="2917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PlaceHolder 1"/>
          <p:cNvSpPr>
            <a:spLocks noGrp="1"/>
          </p:cNvSpPr>
          <p:nvPr>
            <p:ph type="subTitle"/>
          </p:nvPr>
        </p:nvSpPr>
        <p:spPr>
          <a:xfrm>
            <a:off x="156600" y="2227680"/>
            <a:ext cx="4006800" cy="338724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0" lang="en-SG" sz="1500" spc="-1" strike="noStrike">
                <a:latin typeface="Arial"/>
              </a:rPr>
              <a:t>Since the start of the new product launch, there has been an increase in revenue across all three sales methods over the last 6 weeks: </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The revenue from customers approached by </a:t>
            </a:r>
            <a:r>
              <a:rPr b="1" lang="en-SG" sz="1500" spc="-1" strike="noStrike">
                <a:latin typeface="Arial"/>
              </a:rPr>
              <a:t>call</a:t>
            </a:r>
            <a:r>
              <a:rPr b="0" lang="en-SG" sz="1500" spc="-1" strike="noStrike">
                <a:latin typeface="Arial"/>
              </a:rPr>
              <a:t> increased by $31.</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The revenue from customers approached by </a:t>
            </a:r>
            <a:r>
              <a:rPr b="1" lang="en-SG" sz="1500" spc="-1" strike="noStrike">
                <a:latin typeface="Arial"/>
              </a:rPr>
              <a:t>email</a:t>
            </a:r>
            <a:r>
              <a:rPr b="0" lang="en-SG" sz="1500" spc="-1" strike="noStrike">
                <a:latin typeface="Arial"/>
              </a:rPr>
              <a:t> increased by $40.</a:t>
            </a:r>
            <a:endParaRPr b="0" lang="en-SG" sz="1500" spc="-1" strike="noStrike">
              <a:latin typeface="Arial"/>
            </a:endParaRPr>
          </a:p>
          <a:p>
            <a:pPr lvl="2" marL="648000" indent="-216000">
              <a:buClr>
                <a:srgbClr val="000000"/>
              </a:buClr>
              <a:buSzPct val="45000"/>
              <a:buFont typeface="Wingdings" charset="2"/>
              <a:buChar char=""/>
            </a:pPr>
            <a:r>
              <a:rPr b="0" lang="en-SG" sz="1500" spc="-1" strike="noStrike">
                <a:latin typeface="Arial"/>
              </a:rPr>
              <a:t>The revenue from customers approached by both </a:t>
            </a:r>
            <a:r>
              <a:rPr b="1" lang="en-SG" sz="1500" spc="-1" strike="noStrike">
                <a:latin typeface="Arial"/>
              </a:rPr>
              <a:t>email and call</a:t>
            </a:r>
            <a:r>
              <a:rPr b="0" lang="en-SG" sz="1500" spc="-1" strike="noStrike">
                <a:latin typeface="Arial"/>
              </a:rPr>
              <a:t> $81.</a:t>
            </a:r>
            <a:endParaRPr b="0" lang="en-SG" sz="1500" spc="-1" strike="noStrike">
              <a:latin typeface="Arial"/>
            </a:endParaRPr>
          </a:p>
          <a:p>
            <a:pPr lvl="1" marL="432000" indent="-216000">
              <a:buClr>
                <a:srgbClr val="000000"/>
              </a:buClr>
              <a:buSzPct val="45000"/>
              <a:buFont typeface="Wingdings" charset="2"/>
              <a:buChar char=""/>
            </a:pPr>
            <a:endParaRPr b="0" lang="en-SG" sz="1500" spc="-1" strike="noStrike">
              <a:latin typeface="Arial"/>
            </a:endParaRPr>
          </a:p>
          <a:p>
            <a:pPr marL="216000" indent="-216000">
              <a:buClr>
                <a:srgbClr val="000000"/>
              </a:buClr>
              <a:buSzPct val="45000"/>
              <a:buFont typeface="Wingdings" charset="2"/>
              <a:buChar char=""/>
            </a:pPr>
            <a:r>
              <a:rPr b="1" lang="en-SG" sz="1500" spc="-1" strike="noStrike">
                <a:latin typeface="Arial"/>
              </a:rPr>
              <a:t>This indicates that the combined approach of both email and call resulted in the highest increase in revenue.</a:t>
            </a:r>
            <a:endParaRPr b="0" lang="en-SG" sz="1500" spc="-1" strike="noStrike">
              <a:latin typeface="Arial"/>
            </a:endParaRPr>
          </a:p>
        </p:txBody>
      </p:sp>
      <p:sp>
        <p:nvSpPr>
          <p:cNvPr id="935"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Summary of Key Findings</a:t>
            </a:r>
            <a:endParaRPr b="0" lang="en-SG" sz="4000" spc="-1" strike="noStrike">
              <a:latin typeface="Arial"/>
            </a:endParaRPr>
          </a:p>
        </p:txBody>
      </p:sp>
      <p:pic>
        <p:nvPicPr>
          <p:cNvPr id="936" name="" descr=""/>
          <p:cNvPicPr/>
          <p:nvPr/>
        </p:nvPicPr>
        <p:blipFill>
          <a:blip r:embed="rId1"/>
          <a:stretch/>
        </p:blipFill>
        <p:spPr>
          <a:xfrm>
            <a:off x="4380120" y="2057400"/>
            <a:ext cx="5449680" cy="2980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PlaceHolder 1"/>
          <p:cNvSpPr>
            <a:spLocks noGrp="1"/>
          </p:cNvSpPr>
          <p:nvPr>
            <p:ph type="subTitle"/>
          </p:nvPr>
        </p:nvSpPr>
        <p:spPr>
          <a:xfrm>
            <a:off x="156600" y="2227680"/>
            <a:ext cx="4006800" cy="338724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0" lang="en-SG" sz="1500" spc="-1" strike="noStrike">
                <a:latin typeface="Arial"/>
              </a:rPr>
              <a:t>75% of the customers approached by both email and call bought 2 more items than 75% of the customers approached by either email or call alone.</a:t>
            </a:r>
            <a:endParaRPr b="0" lang="en-SG" sz="1500" spc="-1" strike="noStrike">
              <a:latin typeface="Arial"/>
            </a:endParaRPr>
          </a:p>
          <a:p>
            <a:pPr marL="216000" indent="-216000">
              <a:buClr>
                <a:srgbClr val="000000"/>
              </a:buClr>
              <a:buSzPct val="45000"/>
              <a:buFont typeface="Wingdings" charset="2"/>
              <a:buChar char=""/>
            </a:pPr>
            <a:r>
              <a:rPr b="0" lang="en-SG" sz="1500" spc="-1" strike="noStrike">
                <a:latin typeface="Arial"/>
              </a:rPr>
              <a:t>The median number of items bought by customers approached by email and call is 12 items, compared to a median of 10 items for customers approached by either email or call alone. </a:t>
            </a:r>
            <a:endParaRPr b="0" lang="en-SG" sz="1500" spc="-1" strike="noStrike">
              <a:latin typeface="Arial"/>
            </a:endParaRPr>
          </a:p>
          <a:p>
            <a:pPr marL="216000" indent="-216000">
              <a:buClr>
                <a:srgbClr val="000000"/>
              </a:buClr>
              <a:buSzPct val="45000"/>
              <a:buFont typeface="Wingdings" charset="2"/>
              <a:buChar char=""/>
            </a:pPr>
            <a:endParaRPr b="0" lang="en-SG" sz="1500" spc="-1" strike="noStrike">
              <a:latin typeface="Arial"/>
            </a:endParaRPr>
          </a:p>
          <a:p>
            <a:r>
              <a:rPr b="1" lang="en-SG" sz="1500" spc="-1" strike="noStrike">
                <a:latin typeface="Arial"/>
              </a:rPr>
              <a:t>This indicates that the customers approached by both email and call resulted bought 2 more items (at the 75th percentile) than those approached by either email or call alone. This combined approach resulted in a higher number of items sold.</a:t>
            </a:r>
            <a:endParaRPr b="0" lang="en-SG" sz="1500" spc="-1" strike="noStrike">
              <a:latin typeface="Arial"/>
            </a:endParaRPr>
          </a:p>
        </p:txBody>
      </p:sp>
      <p:sp>
        <p:nvSpPr>
          <p:cNvPr id="938"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Summary of Key Findings</a:t>
            </a:r>
            <a:endParaRPr b="0" lang="en-SG" sz="4000" spc="-1" strike="noStrike">
              <a:latin typeface="Arial"/>
            </a:endParaRPr>
          </a:p>
        </p:txBody>
      </p:sp>
      <p:pic>
        <p:nvPicPr>
          <p:cNvPr id="939" name="" descr=""/>
          <p:cNvPicPr/>
          <p:nvPr/>
        </p:nvPicPr>
        <p:blipFill>
          <a:blip r:embed="rId1"/>
          <a:stretch/>
        </p:blipFill>
        <p:spPr>
          <a:xfrm>
            <a:off x="4343400" y="2057400"/>
            <a:ext cx="5449680" cy="3008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PlaceHolder 1"/>
          <p:cNvSpPr>
            <a:spLocks noGrp="1"/>
          </p:cNvSpPr>
          <p:nvPr>
            <p:ph type="subTitle"/>
          </p:nvPr>
        </p:nvSpPr>
        <p:spPr>
          <a:xfrm>
            <a:off x="156600" y="2228040"/>
            <a:ext cx="4006800" cy="3386160"/>
          </a:xfrm>
          <a:prstGeom prst="rect">
            <a:avLst/>
          </a:prstGeom>
          <a:noFill/>
          <a:ln w="0">
            <a:noFill/>
          </a:ln>
        </p:spPr>
        <p:txBody>
          <a:bodyPr lIns="0" rIns="0" tIns="0" bIns="0" anchor="ctr">
            <a:noAutofit/>
          </a:bodyPr>
          <a:p>
            <a:r>
              <a:rPr b="0" lang="en-SG" sz="1500" spc="-1" strike="noStrike">
                <a:latin typeface="Arial"/>
              </a:rPr>
              <a:t>Based on the boxplot:</a:t>
            </a:r>
            <a:endParaRPr b="0" lang="en-SG" sz="1500" spc="-1" strike="noStrike">
              <a:latin typeface="Arial"/>
            </a:endParaRPr>
          </a:p>
          <a:p>
            <a:pPr marL="216000" indent="-216000">
              <a:buClr>
                <a:srgbClr val="000000"/>
              </a:buClr>
              <a:buSzPct val="45000"/>
              <a:buFont typeface="Wingdings" charset="2"/>
              <a:buChar char=""/>
            </a:pPr>
            <a:r>
              <a:rPr b="0" lang="en-SG" sz="1500" spc="-1" strike="noStrike">
                <a:latin typeface="Arial"/>
              </a:rPr>
              <a:t>Customers approached by both call and email brought in the highest revenue.</a:t>
            </a:r>
            <a:endParaRPr b="0" lang="en-SG" sz="1500" spc="-1" strike="noStrike">
              <a:latin typeface="Arial"/>
            </a:endParaRPr>
          </a:p>
          <a:p>
            <a:pPr marL="216000" indent="-216000">
              <a:buClr>
                <a:srgbClr val="000000"/>
              </a:buClr>
              <a:buSzPct val="45000"/>
              <a:buFont typeface="Wingdings" charset="2"/>
              <a:buChar char=""/>
            </a:pPr>
            <a:r>
              <a:rPr b="0" lang="en-SG" sz="1500" spc="-1" strike="noStrike">
                <a:latin typeface="Arial"/>
              </a:rPr>
              <a:t>Customers approached by email alone generated the next highest revenue.</a:t>
            </a:r>
            <a:endParaRPr b="0" lang="en-SG" sz="1500" spc="-1" strike="noStrike">
              <a:latin typeface="Arial"/>
            </a:endParaRPr>
          </a:p>
          <a:p>
            <a:pPr marL="216000" indent="-216000">
              <a:buClr>
                <a:srgbClr val="000000"/>
              </a:buClr>
              <a:buSzPct val="45000"/>
              <a:buFont typeface="Wingdings" charset="2"/>
              <a:buChar char=""/>
            </a:pPr>
            <a:r>
              <a:rPr b="0" lang="en-SG" sz="1500" spc="-1" strike="noStrike">
                <a:latin typeface="Arial"/>
              </a:rPr>
              <a:t>Customers approached by call alone had the lowest revenue among the three groups.</a:t>
            </a:r>
            <a:endParaRPr b="0" lang="en-SG" sz="1500" spc="-1" strike="noStrike">
              <a:latin typeface="Arial"/>
            </a:endParaRPr>
          </a:p>
        </p:txBody>
      </p:sp>
      <p:sp>
        <p:nvSpPr>
          <p:cNvPr id="941"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Summary of Key Findings</a:t>
            </a:r>
            <a:endParaRPr b="0" lang="en-SG" sz="4000" spc="-1" strike="noStrike">
              <a:latin typeface="Arial"/>
            </a:endParaRPr>
          </a:p>
        </p:txBody>
      </p:sp>
      <p:pic>
        <p:nvPicPr>
          <p:cNvPr id="942" name="" descr=""/>
          <p:cNvPicPr/>
          <p:nvPr/>
        </p:nvPicPr>
        <p:blipFill>
          <a:blip r:embed="rId1"/>
          <a:stretch/>
        </p:blipFill>
        <p:spPr>
          <a:xfrm>
            <a:off x="4389120" y="2057400"/>
            <a:ext cx="5440680" cy="2980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subTitle"/>
          </p:nvPr>
        </p:nvSpPr>
        <p:spPr>
          <a:xfrm>
            <a:off x="1251000" y="1701000"/>
            <a:ext cx="8578800" cy="3785400"/>
          </a:xfrm>
          <a:prstGeom prst="rect">
            <a:avLst/>
          </a:prstGeom>
          <a:noFill/>
          <a:ln w="0">
            <a:noFill/>
          </a:ln>
        </p:spPr>
        <p:txBody>
          <a:bodyPr lIns="0" rIns="0" tIns="0" bIns="0" anchor="ctr">
            <a:noAutofit/>
          </a:bodyPr>
          <a:p>
            <a:r>
              <a:rPr b="0" lang="en-SG" sz="1500" spc="-1" strike="noStrike">
                <a:latin typeface="Arial"/>
              </a:rPr>
              <a:t>Since our goal is to determine which sales method to use in order to increase the revenue and the number of items sold, it is recommended to monitor the following metrics:</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Revenue per Week by Sales Method</a:t>
            </a:r>
            <a:endParaRPr b="0" lang="en-SG" sz="1500" spc="-1" strike="noStrike">
              <a:latin typeface="Arial"/>
            </a:endParaRPr>
          </a:p>
          <a:p>
            <a:pPr lvl="1" marL="432000" indent="-216000">
              <a:buClr>
                <a:srgbClr val="000000"/>
              </a:buClr>
              <a:buSzPct val="45000"/>
              <a:buFont typeface="Wingdings" charset="2"/>
              <a:buChar char=""/>
            </a:pPr>
            <a:r>
              <a:rPr b="1" lang="en-SG" sz="1500" spc="-1" strike="noStrike">
                <a:latin typeface="Arial"/>
              </a:rPr>
              <a:t>Number of Products Sold per Week by Sales Method</a:t>
            </a:r>
            <a:endParaRPr b="0" lang="en-SG" sz="1500" spc="-1" strike="noStrike">
              <a:latin typeface="Arial"/>
            </a:endParaRPr>
          </a:p>
          <a:p>
            <a:endParaRPr b="0" lang="en-SG" sz="1500" spc="-1" strike="noStrike">
              <a:latin typeface="Arial"/>
            </a:endParaRPr>
          </a:p>
          <a:p>
            <a:r>
              <a:rPr b="1" lang="en-SG" sz="1500" spc="-1" strike="noStrike" u="sng">
                <a:uFillTx/>
                <a:latin typeface="Arial"/>
              </a:rPr>
              <a:t>Initial Values for the metrics based on the current data:</a:t>
            </a:r>
            <a:endParaRPr b="0" lang="en-SG" sz="1500" spc="-1" strike="noStrike">
              <a:latin typeface="Arial"/>
            </a:endParaRPr>
          </a:p>
          <a:p>
            <a:endParaRPr b="0" lang="en-SG" sz="1500" spc="-1" strike="noStrike">
              <a:latin typeface="Arial"/>
            </a:endParaRPr>
          </a:p>
          <a:p>
            <a:r>
              <a:rPr b="1" lang="en-SG" sz="1500" spc="-1" strike="noStrike">
                <a:latin typeface="Arial"/>
              </a:rPr>
              <a:t>Revenue: </a:t>
            </a:r>
            <a:endParaRPr b="0" lang="en-SG" sz="1500" spc="-1" strike="noStrike">
              <a:latin typeface="Arial"/>
            </a:endParaRPr>
          </a:p>
          <a:p>
            <a:r>
              <a:rPr b="0" lang="en-SG" sz="1500" spc="-1" strike="noStrike">
                <a:latin typeface="Arial"/>
              </a:rPr>
              <a:t>- Call approach: $37 </a:t>
            </a:r>
            <a:endParaRPr b="0" lang="en-SG" sz="1500" spc="-1" strike="noStrike">
              <a:latin typeface="Arial"/>
            </a:endParaRPr>
          </a:p>
          <a:p>
            <a:r>
              <a:rPr b="0" lang="en-SG" sz="1500" spc="-1" strike="noStrike">
                <a:latin typeface="Arial"/>
              </a:rPr>
              <a:t>- Email approach: $88</a:t>
            </a:r>
            <a:endParaRPr b="0" lang="en-SG" sz="1500" spc="-1" strike="noStrike">
              <a:latin typeface="Arial"/>
            </a:endParaRPr>
          </a:p>
          <a:p>
            <a:r>
              <a:rPr b="0" lang="en-SG" sz="1500" spc="-1" strike="noStrike">
                <a:latin typeface="Arial"/>
              </a:rPr>
              <a:t>- Both Call and Email approach: $125 </a:t>
            </a:r>
            <a:endParaRPr b="0" lang="en-SG" sz="1500" spc="-1" strike="noStrike">
              <a:latin typeface="Arial"/>
            </a:endParaRPr>
          </a:p>
          <a:p>
            <a:endParaRPr b="0" lang="en-SG" sz="1500" spc="-1" strike="noStrike">
              <a:latin typeface="Arial"/>
            </a:endParaRPr>
          </a:p>
          <a:p>
            <a:r>
              <a:rPr b="1" lang="en-SG" sz="1500" spc="-1" strike="noStrike">
                <a:latin typeface="Arial"/>
              </a:rPr>
              <a:t>Number of Products Sold:</a:t>
            </a:r>
            <a:endParaRPr b="0" lang="en-SG" sz="1500" spc="-1" strike="noStrike">
              <a:latin typeface="Arial"/>
            </a:endParaRPr>
          </a:p>
          <a:p>
            <a:r>
              <a:rPr b="0" lang="en-SG" sz="1500" spc="-1" strike="noStrike">
                <a:latin typeface="Arial"/>
              </a:rPr>
              <a:t>- Call approach: 7</a:t>
            </a:r>
            <a:endParaRPr b="0" lang="en-SG" sz="1500" spc="-1" strike="noStrike">
              <a:latin typeface="Arial"/>
            </a:endParaRPr>
          </a:p>
          <a:p>
            <a:r>
              <a:rPr b="0" lang="en-SG" sz="1500" spc="-1" strike="noStrike">
                <a:latin typeface="Arial"/>
              </a:rPr>
              <a:t>- Email approach: 9</a:t>
            </a:r>
            <a:endParaRPr b="0" lang="en-SG" sz="1500" spc="-1" strike="noStrike">
              <a:latin typeface="Arial"/>
            </a:endParaRPr>
          </a:p>
          <a:p>
            <a:r>
              <a:rPr b="0" lang="en-SG" sz="1500" spc="-1" strike="noStrike">
                <a:latin typeface="Arial"/>
              </a:rPr>
              <a:t>- Both Call and Email approach: 9</a:t>
            </a:r>
            <a:endParaRPr b="0" lang="en-SG" sz="1500" spc="-1" strike="noStrike">
              <a:latin typeface="Arial"/>
            </a:endParaRPr>
          </a:p>
        </p:txBody>
      </p:sp>
      <p:sp>
        <p:nvSpPr>
          <p:cNvPr id="944" name=""/>
          <p:cNvSpPr txBox="1"/>
          <p:nvPr/>
        </p:nvSpPr>
        <p:spPr>
          <a:xfrm>
            <a:off x="1188720" y="1048320"/>
            <a:ext cx="7498080" cy="780480"/>
          </a:xfrm>
          <a:prstGeom prst="rect">
            <a:avLst/>
          </a:prstGeom>
          <a:noFill/>
          <a:ln w="0">
            <a:noFill/>
          </a:ln>
        </p:spPr>
        <p:txBody>
          <a:bodyPr lIns="90000" rIns="90000" tIns="45000" bIns="45000" anchor="t">
            <a:noAutofit/>
          </a:bodyPr>
          <a:p>
            <a:r>
              <a:rPr b="1" lang="en-SG" sz="4000" spc="-1" strike="noStrike">
                <a:latin typeface="Noto Sans"/>
              </a:rPr>
              <a:t>Business Metrics</a:t>
            </a:r>
            <a:endParaRPr b="0" lang="en-SG"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2024-07-22T21:39:01Z</dcterms:created>
  <dc:creator/>
  <dc:description/>
  <dc:language>en-SG</dc:language>
  <cp:lastModifiedBy/>
  <dcterms:modified xsi:type="dcterms:W3CDTF">2024-07-22T22:24:16Z</dcterms:modified>
  <cp:revision>5</cp:revision>
  <dc:subject/>
  <dc:title>Grey Elegant</dc:title>
</cp:coreProperties>
</file>