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83F13-55B3-411A-9CA7-963DC1B0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7BB73-5777-4398-92E4-DD03F8F9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2B247-5ED2-458D-ABD6-65CB1420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04B0D-C092-4050-A11E-2E25504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73AAC-761A-4F14-8101-669C9123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8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014C3-C79A-4D19-A3B7-6960322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B6DB7-A09D-41C1-AE83-094B1D0B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BB97-8CC0-4A69-AFD1-851567CA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F722D-DC18-4EA0-87A7-42C321F2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F0780-DB19-4A70-908C-D101F71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4B855-F2D4-4C47-BE49-B838706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19FFB8-9D3B-43FA-9C3E-9593332B1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61CFE-DA36-42C7-AE44-5D65A133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24611-D047-46AE-8B13-52067B88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69B54-B26F-448D-8CD2-A32CB922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2F759-1657-45B7-A91A-2EB90C5F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BA1E7-870E-440E-97FA-A93B02AD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B0428-C09E-48F2-ACF9-05A2FFE4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E733B-9968-4562-99DD-D8CB587C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E9489-C303-4C01-89F7-D38B456F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2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00B7-B858-4B6B-ABD2-C2386A67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240A2-7DD3-4BD3-8A12-CA3C5F8E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4F8D9-28E2-4B02-9BE6-B56E9FE6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D4D79-A99E-40F6-A9B4-D7F1A8E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2B8C3-E4E9-4EA0-9395-4726DDC2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9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FFACD-5A60-4810-85F6-5063AD3A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33EA-047C-4863-88AF-E9645FD4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EA107-D190-405A-8D7A-50A6EC72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1D030-0E99-4C31-A7C7-4D4B2835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6FFCA-F43E-4D4B-B48F-F3E27A03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81025-0C15-4C87-9C29-E545AA86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2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610A-975F-45A6-8B8F-67420597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22665-4FD9-463C-B56C-E31A7778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01876-C457-4DB3-A3A2-04658A556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01D9A-D7C5-40B6-88D9-C5EB7940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9D1C35-8FA1-4352-97E1-C6489C240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FF0C79-A7D6-490D-B575-D52833C2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AF501D-BC54-4F26-BCA5-59DC3D6C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1FEB3-AB32-4850-8416-FBC064D9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8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975E-BE2B-41B8-81A0-0C0E1F5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95BB8E-A2D9-451F-965E-70F0C11F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BA398-4C2D-476E-A46E-EC09B04F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4BB0E-5A34-429D-9649-00FFCB00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2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371F8-4FE1-4867-A942-4715EE7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C274C-B980-4C0B-9D32-CD2636B0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F2530-68AE-4326-800D-C7191B9B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DEEA-77B6-4B15-9A70-6A26491A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24AA-8B50-464A-B303-4879173A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07CB0-1694-492A-8EE8-3C774935C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E4558-0FE3-4CA4-869F-47A7AE78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8B596-1474-402D-8D5F-0CF70211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57220-51FB-4067-9CDF-2813540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2BC9-1900-406E-9FA2-3E399DBA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E97D31-0EB6-4546-A887-1CB036549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3DB6F-2ECA-4B2B-9A7B-824928E1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F5917-A655-4708-8E2A-A1F825A3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5C33E-12DA-4E4A-9845-79E62FD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CBD71-F3D6-469C-9C80-4186B4A5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4B5731-75BA-4521-BE0F-1DC3A463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15567-EA47-4C10-BDDB-5291BC4F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432C7-62F7-4C2B-A605-6DAB8CDD8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355A-9CE7-43E5-9C02-27098613299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4AD0B-7D08-4AB6-A7AC-5DED52F1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FAD29-AA67-43E6-B0AD-EDBE7CDC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EA9-320E-46AA-9D01-ECB96A449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EE54214-8566-43AC-ACCF-52D1AEE59F3E}"/>
              </a:ext>
            </a:extLst>
          </p:cNvPr>
          <p:cNvSpPr txBox="1"/>
          <p:nvPr/>
        </p:nvSpPr>
        <p:spPr>
          <a:xfrm>
            <a:off x="238538" y="6129130"/>
            <a:ext cx="954157" cy="47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D0173C-D22D-488F-9975-82DB010BCE2E}"/>
              </a:ext>
            </a:extLst>
          </p:cNvPr>
          <p:cNvSpPr/>
          <p:nvPr/>
        </p:nvSpPr>
        <p:spPr>
          <a:xfrm>
            <a:off x="1046916" y="381144"/>
            <a:ext cx="927656" cy="281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   train</a:t>
            </a:r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DF0288-5DE7-4221-981B-1A4D47756C1D}"/>
              </a:ext>
            </a:extLst>
          </p:cNvPr>
          <p:cNvSpPr/>
          <p:nvPr/>
        </p:nvSpPr>
        <p:spPr>
          <a:xfrm>
            <a:off x="1192695" y="5847667"/>
            <a:ext cx="927656" cy="281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 station</a:t>
            </a:r>
          </a:p>
          <a:p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D12FF0-C351-4D39-9854-2C07518D7B3D}"/>
              </a:ext>
            </a:extLst>
          </p:cNvPr>
          <p:cNvSpPr/>
          <p:nvPr/>
        </p:nvSpPr>
        <p:spPr>
          <a:xfrm>
            <a:off x="-13" y="13251"/>
            <a:ext cx="1020413" cy="4633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u="sng" dirty="0"/>
              <a:t>T_ID</a:t>
            </a:r>
            <a:endParaRPr lang="zh-CN" altLang="en-US" sz="1400" u="sng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B3F9F7-56E4-42FC-8DD5-2E474E083895}"/>
              </a:ext>
            </a:extLst>
          </p:cNvPr>
          <p:cNvSpPr/>
          <p:nvPr/>
        </p:nvSpPr>
        <p:spPr>
          <a:xfrm>
            <a:off x="0" y="662607"/>
            <a:ext cx="1020414" cy="5152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u="sng" dirty="0" err="1"/>
              <a:t>T_type</a:t>
            </a:r>
            <a:endParaRPr lang="zh-CN" altLang="en-US" sz="1400" u="sng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EA32856-48FE-4CAD-9F9B-80892F85A174}"/>
              </a:ext>
            </a:extLst>
          </p:cNvPr>
          <p:cNvSpPr/>
          <p:nvPr/>
        </p:nvSpPr>
        <p:spPr>
          <a:xfrm>
            <a:off x="26487" y="5807618"/>
            <a:ext cx="927656" cy="4474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u="sng" dirty="0"/>
              <a:t>S_ID</a:t>
            </a:r>
            <a:endParaRPr lang="zh-CN" altLang="en-US" sz="1400" u="sng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57F41E-FFFE-441E-8FC4-E4CE7518530B}"/>
              </a:ext>
            </a:extLst>
          </p:cNvPr>
          <p:cNvSpPr/>
          <p:nvPr/>
        </p:nvSpPr>
        <p:spPr>
          <a:xfrm>
            <a:off x="39747" y="6380921"/>
            <a:ext cx="954156" cy="4474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S_name</a:t>
            </a:r>
            <a:endParaRPr lang="zh-CN" altLang="en-US" sz="1050" dirty="0"/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E7A14A98-C3C1-4A48-95E4-9AE31784E44F}"/>
              </a:ext>
            </a:extLst>
          </p:cNvPr>
          <p:cNvSpPr/>
          <p:nvPr/>
        </p:nvSpPr>
        <p:spPr>
          <a:xfrm>
            <a:off x="1036975" y="2887783"/>
            <a:ext cx="1848664" cy="83012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Train_</a:t>
            </a:r>
          </a:p>
          <a:p>
            <a:pPr algn="ctr"/>
            <a:r>
              <a:rPr lang="en-US" altLang="zh-CN" dirty="0"/>
              <a:t>Station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1E3EA7D-7929-425D-9D54-F44BFFF240D4}"/>
              </a:ext>
            </a:extLst>
          </p:cNvPr>
          <p:cNvSpPr/>
          <p:nvPr/>
        </p:nvSpPr>
        <p:spPr>
          <a:xfrm>
            <a:off x="10916982" y="4494799"/>
            <a:ext cx="1242515" cy="5397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U_credit_card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FB7901D-C6DF-4B71-8EFE-9231272013CE}"/>
              </a:ext>
            </a:extLst>
          </p:cNvPr>
          <p:cNvSpPr/>
          <p:nvPr/>
        </p:nvSpPr>
        <p:spPr>
          <a:xfrm>
            <a:off x="106887" y="1312790"/>
            <a:ext cx="1007178" cy="5585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</a:t>
            </a:r>
            <a:r>
              <a:rPr lang="en-US" altLang="zh-CN" sz="1400" dirty="0" err="1"/>
              <a:t>price_hard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/>
              <a:t>up</a:t>
            </a:r>
            <a:endParaRPr lang="zh-CN" altLang="en-US" sz="14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179E797-4966-45B9-82DB-5B1097CCA55E}"/>
              </a:ext>
            </a:extLst>
          </p:cNvPr>
          <p:cNvSpPr/>
          <p:nvPr/>
        </p:nvSpPr>
        <p:spPr>
          <a:xfrm>
            <a:off x="2618968" y="1752882"/>
            <a:ext cx="1272304" cy="4704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start_</a:t>
            </a:r>
          </a:p>
          <a:p>
            <a:pPr algn="ctr"/>
            <a:r>
              <a:rPr lang="en-US" altLang="zh-CN" sz="1400" dirty="0"/>
              <a:t>time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8DDA271-40FB-49A7-A28F-805582014AD4}"/>
              </a:ext>
            </a:extLst>
          </p:cNvPr>
          <p:cNvSpPr/>
          <p:nvPr/>
        </p:nvSpPr>
        <p:spPr>
          <a:xfrm>
            <a:off x="2885639" y="2366370"/>
            <a:ext cx="947510" cy="4444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</a:t>
            </a:r>
            <a:r>
              <a:rPr lang="en-US" altLang="zh-CN" sz="1400" dirty="0" err="1"/>
              <a:t>arrival_time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6E10394-4990-4CE9-A4F8-BF0A3F9CE307}"/>
              </a:ext>
            </a:extLst>
          </p:cNvPr>
          <p:cNvSpPr/>
          <p:nvPr/>
        </p:nvSpPr>
        <p:spPr>
          <a:xfrm>
            <a:off x="3051335" y="3810084"/>
            <a:ext cx="927656" cy="4474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dwell time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EAEDFDE-FF1A-4BD0-B377-5BE850D498DA}"/>
              </a:ext>
            </a:extLst>
          </p:cNvPr>
          <p:cNvSpPr/>
          <p:nvPr/>
        </p:nvSpPr>
        <p:spPr>
          <a:xfrm>
            <a:off x="2630482" y="4515892"/>
            <a:ext cx="927656" cy="4474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mile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FABF5B1-68D4-483A-A161-3F4CA43128BA}"/>
              </a:ext>
            </a:extLst>
          </p:cNvPr>
          <p:cNvSpPr/>
          <p:nvPr/>
        </p:nvSpPr>
        <p:spPr>
          <a:xfrm>
            <a:off x="2928710" y="3005740"/>
            <a:ext cx="1484246" cy="612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TS_number</a:t>
            </a:r>
            <a:endParaRPr lang="zh-CN" altLang="en-US" sz="1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3776857-95D2-4E7A-A977-F69F384DD5A3}"/>
              </a:ext>
            </a:extLst>
          </p:cNvPr>
          <p:cNvSpPr/>
          <p:nvPr/>
        </p:nvSpPr>
        <p:spPr>
          <a:xfrm>
            <a:off x="13236" y="2147583"/>
            <a:ext cx="1007178" cy="5585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</a:t>
            </a:r>
            <a:r>
              <a:rPr lang="en-US" altLang="zh-CN" sz="1400" dirty="0" err="1"/>
              <a:t>price_hard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/>
              <a:t>middle</a:t>
            </a:r>
            <a:endParaRPr lang="zh-CN" altLang="en-US" sz="14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3CD8E9B-8898-43E8-A1A3-DFA45CB4E7CD}"/>
              </a:ext>
            </a:extLst>
          </p:cNvPr>
          <p:cNvSpPr/>
          <p:nvPr/>
        </p:nvSpPr>
        <p:spPr>
          <a:xfrm>
            <a:off x="13222" y="3001739"/>
            <a:ext cx="1007178" cy="5585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</a:t>
            </a:r>
            <a:r>
              <a:rPr lang="en-US" altLang="zh-CN" sz="1400" dirty="0" err="1"/>
              <a:t>price_hard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/>
              <a:t>down</a:t>
            </a:r>
            <a:endParaRPr lang="zh-CN" altLang="en-US" sz="1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D06136B-C1AD-48A9-A3DA-2DE97D8EE0B4}"/>
              </a:ext>
            </a:extLst>
          </p:cNvPr>
          <p:cNvSpPr/>
          <p:nvPr/>
        </p:nvSpPr>
        <p:spPr>
          <a:xfrm>
            <a:off x="13235" y="3696871"/>
            <a:ext cx="1586959" cy="5140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price_</a:t>
            </a:r>
          </a:p>
          <a:p>
            <a:pPr algn="ctr"/>
            <a:r>
              <a:rPr lang="en-US" altLang="zh-CN" sz="1400" dirty="0" err="1"/>
              <a:t>soft_up</a:t>
            </a:r>
            <a:endParaRPr lang="zh-CN" altLang="en-US" sz="14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397819C-A19B-4D41-AB70-FF1C614C973C}"/>
              </a:ext>
            </a:extLst>
          </p:cNvPr>
          <p:cNvSpPr/>
          <p:nvPr/>
        </p:nvSpPr>
        <p:spPr>
          <a:xfrm>
            <a:off x="-1" y="4460325"/>
            <a:ext cx="1586959" cy="585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TS_ price_</a:t>
            </a:r>
          </a:p>
          <a:p>
            <a:pPr algn="ctr"/>
            <a:r>
              <a:rPr lang="en-US" altLang="zh-CN" sz="1400" dirty="0" err="1"/>
              <a:t>soft_down</a:t>
            </a:r>
            <a:endParaRPr lang="zh-CN" altLang="en-US" sz="1400" dirty="0"/>
          </a:p>
        </p:txBody>
      </p: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09393F9A-5478-431F-AF42-0E696518BF16}"/>
              </a:ext>
            </a:extLst>
          </p:cNvPr>
          <p:cNvSpPr/>
          <p:nvPr/>
        </p:nvSpPr>
        <p:spPr>
          <a:xfrm>
            <a:off x="4648192" y="2896933"/>
            <a:ext cx="1848664" cy="83012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Remain_tickets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61F2F4A-79A4-4946-A896-76D3AEBFB679}"/>
              </a:ext>
            </a:extLst>
          </p:cNvPr>
          <p:cNvSpPr/>
          <p:nvPr/>
        </p:nvSpPr>
        <p:spPr>
          <a:xfrm>
            <a:off x="4101532" y="1552430"/>
            <a:ext cx="1205972" cy="5244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RT_ number_hard_</a:t>
            </a:r>
          </a:p>
          <a:p>
            <a:pPr algn="ctr"/>
            <a:r>
              <a:rPr lang="en-US" altLang="zh-CN" sz="1400" dirty="0"/>
              <a:t>up</a:t>
            </a:r>
            <a:endParaRPr lang="zh-CN" altLang="en-US" sz="14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29946DD-F5D3-472C-A09E-FBBB5123D7F2}"/>
              </a:ext>
            </a:extLst>
          </p:cNvPr>
          <p:cNvSpPr/>
          <p:nvPr/>
        </p:nvSpPr>
        <p:spPr>
          <a:xfrm>
            <a:off x="4092398" y="3852280"/>
            <a:ext cx="1007178" cy="5585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RT_ number</a:t>
            </a:r>
            <a:r>
              <a:rPr lang="en-US" altLang="zh-CN" sz="1050" dirty="0"/>
              <a:t>_hard_</a:t>
            </a:r>
          </a:p>
          <a:p>
            <a:pPr algn="ctr"/>
            <a:r>
              <a:rPr lang="en-US" altLang="zh-CN" sz="1050" dirty="0"/>
              <a:t>middle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32DB1D9-1429-4C28-AAF1-34F23130BF3F}"/>
              </a:ext>
            </a:extLst>
          </p:cNvPr>
          <p:cNvSpPr/>
          <p:nvPr/>
        </p:nvSpPr>
        <p:spPr>
          <a:xfrm>
            <a:off x="4022720" y="2310931"/>
            <a:ext cx="1007178" cy="5585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RT_ number_</a:t>
            </a:r>
          </a:p>
          <a:p>
            <a:pPr algn="ctr"/>
            <a:r>
              <a:rPr lang="en-US" altLang="zh-CN" sz="1100" dirty="0"/>
              <a:t>soft_</a:t>
            </a:r>
          </a:p>
          <a:p>
            <a:pPr algn="ctr"/>
            <a:r>
              <a:rPr lang="en-US" altLang="zh-CN" sz="1100" dirty="0"/>
              <a:t>up</a:t>
            </a:r>
            <a:endParaRPr lang="zh-CN" altLang="en-US" sz="11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3962D1-23C3-43D2-B005-3D2E9CC83D2B}"/>
              </a:ext>
            </a:extLst>
          </p:cNvPr>
          <p:cNvSpPr/>
          <p:nvPr/>
        </p:nvSpPr>
        <p:spPr>
          <a:xfrm>
            <a:off x="6612819" y="3005740"/>
            <a:ext cx="1646590" cy="5585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RT_start_date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F33B594-23B4-47F2-8D6C-9146FA1FD68C}"/>
              </a:ext>
            </a:extLst>
          </p:cNvPr>
          <p:cNvSpPr/>
          <p:nvPr/>
        </p:nvSpPr>
        <p:spPr>
          <a:xfrm>
            <a:off x="6573040" y="2151410"/>
            <a:ext cx="1328592" cy="647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RT_ number_</a:t>
            </a:r>
          </a:p>
          <a:p>
            <a:pPr algn="ctr"/>
            <a:r>
              <a:rPr lang="en-US" altLang="zh-CN" sz="1400" dirty="0"/>
              <a:t>soft_</a:t>
            </a:r>
          </a:p>
          <a:p>
            <a:pPr algn="ctr"/>
            <a:r>
              <a:rPr lang="en-US" altLang="zh-CN" sz="1400" dirty="0"/>
              <a:t>down</a:t>
            </a:r>
            <a:endParaRPr lang="zh-CN" altLang="en-US" sz="14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ADA3348-E575-400D-959A-44A0770A3F75}"/>
              </a:ext>
            </a:extLst>
          </p:cNvPr>
          <p:cNvSpPr/>
          <p:nvPr/>
        </p:nvSpPr>
        <p:spPr>
          <a:xfrm>
            <a:off x="6327089" y="4875828"/>
            <a:ext cx="1205972" cy="5244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RT_ number_hard_</a:t>
            </a:r>
          </a:p>
          <a:p>
            <a:pPr algn="ctr"/>
            <a:r>
              <a:rPr lang="en-US" altLang="zh-CN" sz="1400" dirty="0"/>
              <a:t>down</a:t>
            </a:r>
            <a:endParaRPr lang="zh-CN" altLang="en-US" sz="1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4C3DFDE-BBED-42C7-8C5B-2E64A757C99C}"/>
              </a:ext>
            </a:extLst>
          </p:cNvPr>
          <p:cNvSpPr/>
          <p:nvPr/>
        </p:nvSpPr>
        <p:spPr>
          <a:xfrm>
            <a:off x="6868765" y="4108282"/>
            <a:ext cx="1328592" cy="6479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RT_ number_</a:t>
            </a:r>
          </a:p>
          <a:p>
            <a:pPr algn="ctr"/>
            <a:r>
              <a:rPr lang="en-US" altLang="zh-CN" sz="1100" dirty="0"/>
              <a:t>soft_</a:t>
            </a:r>
          </a:p>
          <a:p>
            <a:pPr algn="ctr"/>
            <a:r>
              <a:rPr lang="en-US" altLang="zh-CN" sz="1100" dirty="0"/>
              <a:t>down</a:t>
            </a:r>
            <a:endParaRPr lang="zh-CN" altLang="en-US" sz="1100" dirty="0"/>
          </a:p>
        </p:txBody>
      </p: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42A77A8B-AA6A-413F-9DEC-26C3F1F9BF88}"/>
              </a:ext>
            </a:extLst>
          </p:cNvPr>
          <p:cNvSpPr/>
          <p:nvPr/>
        </p:nvSpPr>
        <p:spPr>
          <a:xfrm>
            <a:off x="9544853" y="2738370"/>
            <a:ext cx="1841973" cy="83012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Reservatoin</a:t>
            </a:r>
            <a:endParaRPr lang="zh-CN" altLang="en-US" sz="11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1849A25-2B9F-4965-9663-06C2E6F6E58C}"/>
              </a:ext>
            </a:extLst>
          </p:cNvPr>
          <p:cNvSpPr/>
          <p:nvPr/>
        </p:nvSpPr>
        <p:spPr>
          <a:xfrm>
            <a:off x="10661278" y="5562665"/>
            <a:ext cx="927656" cy="281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   user</a:t>
            </a:r>
          </a:p>
          <a:p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68460DC-2DBC-47B9-8939-E7A7EFB23EB9}"/>
              </a:ext>
            </a:extLst>
          </p:cNvPr>
          <p:cNvSpPr/>
          <p:nvPr/>
        </p:nvSpPr>
        <p:spPr>
          <a:xfrm>
            <a:off x="8578403" y="5968577"/>
            <a:ext cx="1242515" cy="4474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u="sng" dirty="0" err="1"/>
              <a:t>U_user</a:t>
            </a:r>
            <a:r>
              <a:rPr lang="en-US" altLang="zh-CN" sz="1400" u="sng" dirty="0"/>
              <a:t>_</a:t>
            </a:r>
          </a:p>
          <a:p>
            <a:pPr algn="ctr"/>
            <a:r>
              <a:rPr lang="en-US" altLang="zh-CN" sz="1400" u="sng" dirty="0"/>
              <a:t>name</a:t>
            </a:r>
            <a:endParaRPr lang="zh-CN" altLang="en-US" sz="1400" u="sng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F79654F-00F1-404C-946D-C464E8134F9D}"/>
              </a:ext>
            </a:extLst>
          </p:cNvPr>
          <p:cNvSpPr/>
          <p:nvPr/>
        </p:nvSpPr>
        <p:spPr>
          <a:xfrm>
            <a:off x="8479821" y="3771947"/>
            <a:ext cx="1527342" cy="5397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R_start_date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F2220F0-63A1-4DAC-8848-21DCDCB0EBDA}"/>
              </a:ext>
            </a:extLst>
          </p:cNvPr>
          <p:cNvSpPr/>
          <p:nvPr/>
        </p:nvSpPr>
        <p:spPr>
          <a:xfrm>
            <a:off x="10641292" y="3713094"/>
            <a:ext cx="1527342" cy="5397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R_ status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28435C6-3412-4436-A22E-A9D006471B7C}"/>
              </a:ext>
            </a:extLst>
          </p:cNvPr>
          <p:cNvSpPr/>
          <p:nvPr/>
        </p:nvSpPr>
        <p:spPr>
          <a:xfrm>
            <a:off x="8396848" y="2348033"/>
            <a:ext cx="1527342" cy="5397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R_book_date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202B8E6-9EFE-4842-8678-EA65C69AB1A3}"/>
              </a:ext>
            </a:extLst>
          </p:cNvPr>
          <p:cNvSpPr/>
          <p:nvPr/>
        </p:nvSpPr>
        <p:spPr>
          <a:xfrm>
            <a:off x="10724150" y="2341808"/>
            <a:ext cx="1076564" cy="5397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R_ID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50A55C6-2429-4EA2-B9C6-7D53F0E0C782}"/>
              </a:ext>
            </a:extLst>
          </p:cNvPr>
          <p:cNvSpPr/>
          <p:nvPr/>
        </p:nvSpPr>
        <p:spPr>
          <a:xfrm>
            <a:off x="46365" y="5268301"/>
            <a:ext cx="927656" cy="4474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S_city</a:t>
            </a:r>
            <a:endParaRPr lang="zh-CN" altLang="en-US" sz="14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8CD7E2E-8111-4641-A713-C225BA9D12BC}"/>
              </a:ext>
            </a:extLst>
          </p:cNvPr>
          <p:cNvSpPr/>
          <p:nvPr/>
        </p:nvSpPr>
        <p:spPr>
          <a:xfrm>
            <a:off x="11350375" y="6360611"/>
            <a:ext cx="818259" cy="4474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U_ID</a:t>
            </a:r>
            <a:endParaRPr lang="zh-CN" altLang="en-US" sz="14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7E93B2E-34D6-463F-A783-5F8648A93F47}"/>
              </a:ext>
            </a:extLst>
          </p:cNvPr>
          <p:cNvSpPr/>
          <p:nvPr/>
        </p:nvSpPr>
        <p:spPr>
          <a:xfrm>
            <a:off x="9963579" y="6420701"/>
            <a:ext cx="1244135" cy="4474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U_real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/>
              <a:t>name</a:t>
            </a:r>
            <a:endParaRPr lang="zh-CN" altLang="en-US" sz="14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3CE1C50-2BEA-4C2B-98B6-289E6C5134C0}"/>
              </a:ext>
            </a:extLst>
          </p:cNvPr>
          <p:cNvSpPr/>
          <p:nvPr/>
        </p:nvSpPr>
        <p:spPr>
          <a:xfrm>
            <a:off x="8023365" y="6486351"/>
            <a:ext cx="1345921" cy="4053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U_phone</a:t>
            </a:r>
            <a:r>
              <a:rPr lang="en-US" altLang="zh-CN" sz="1400" dirty="0"/>
              <a:t>_</a:t>
            </a:r>
          </a:p>
          <a:p>
            <a:pPr algn="ctr"/>
            <a:r>
              <a:rPr lang="en-US" altLang="zh-CN" sz="1400" dirty="0"/>
              <a:t>number</a:t>
            </a:r>
            <a:endParaRPr lang="zh-CN" altLang="en-US" sz="14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443C618-33B4-4E63-BF45-6589ECF0BC6C}"/>
              </a:ext>
            </a:extLst>
          </p:cNvPr>
          <p:cNvCxnSpPr>
            <a:stCxn id="13" idx="5"/>
            <a:endCxn id="11" idx="1"/>
          </p:cNvCxnSpPr>
          <p:nvPr/>
        </p:nvCxnSpPr>
        <p:spPr>
          <a:xfrm>
            <a:off x="870964" y="408710"/>
            <a:ext cx="175952" cy="11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3A1FC17-4A0B-40B9-9B6A-E319EF3A9B92}"/>
              </a:ext>
            </a:extLst>
          </p:cNvPr>
          <p:cNvCxnSpPr>
            <a:stCxn id="14" idx="6"/>
            <a:endCxn id="11" idx="1"/>
          </p:cNvCxnSpPr>
          <p:nvPr/>
        </p:nvCxnSpPr>
        <p:spPr>
          <a:xfrm flipV="1">
            <a:off x="1020414" y="521876"/>
            <a:ext cx="26502" cy="39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56642BD-DA57-4535-8D0B-116AB3E44947}"/>
              </a:ext>
            </a:extLst>
          </p:cNvPr>
          <p:cNvCxnSpPr>
            <a:cxnSpLocks/>
            <a:stCxn id="23" idx="6"/>
            <a:endCxn id="21" idx="1"/>
          </p:cNvCxnSpPr>
          <p:nvPr/>
        </p:nvCxnSpPr>
        <p:spPr>
          <a:xfrm flipH="1">
            <a:off x="1036975" y="1592062"/>
            <a:ext cx="77090" cy="171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00B24CD-7F0D-48EB-BBDF-5026E4065B90}"/>
              </a:ext>
            </a:extLst>
          </p:cNvPr>
          <p:cNvCxnSpPr>
            <a:cxnSpLocks/>
            <a:stCxn id="33" idx="6"/>
            <a:endCxn id="21" idx="1"/>
          </p:cNvCxnSpPr>
          <p:nvPr/>
        </p:nvCxnSpPr>
        <p:spPr>
          <a:xfrm>
            <a:off x="1020414" y="2426855"/>
            <a:ext cx="16561" cy="87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F452CB8-631D-4B2A-AD95-08C0E3FD00F0}"/>
              </a:ext>
            </a:extLst>
          </p:cNvPr>
          <p:cNvCxnSpPr>
            <a:stCxn id="34" idx="6"/>
            <a:endCxn id="21" idx="1"/>
          </p:cNvCxnSpPr>
          <p:nvPr/>
        </p:nvCxnSpPr>
        <p:spPr>
          <a:xfrm>
            <a:off x="1020400" y="3281011"/>
            <a:ext cx="16575" cy="2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0CE0AA9-81FE-41C2-A3F1-EFFBEC8219B5}"/>
              </a:ext>
            </a:extLst>
          </p:cNvPr>
          <p:cNvCxnSpPr>
            <a:cxnSpLocks/>
            <a:stCxn id="35" idx="0"/>
            <a:endCxn id="21" idx="1"/>
          </p:cNvCxnSpPr>
          <p:nvPr/>
        </p:nvCxnSpPr>
        <p:spPr>
          <a:xfrm flipV="1">
            <a:off x="806715" y="3302845"/>
            <a:ext cx="230260" cy="39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750F54C-98E5-429A-8089-8CFD86AF3C6B}"/>
              </a:ext>
            </a:extLst>
          </p:cNvPr>
          <p:cNvCxnSpPr>
            <a:cxnSpLocks/>
            <a:stCxn id="36" idx="6"/>
            <a:endCxn id="21" idx="1"/>
          </p:cNvCxnSpPr>
          <p:nvPr/>
        </p:nvCxnSpPr>
        <p:spPr>
          <a:xfrm flipH="1" flipV="1">
            <a:off x="1036975" y="3302845"/>
            <a:ext cx="549983" cy="145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AFA719B-7368-4437-8516-AA3FAAB1AFF3}"/>
              </a:ext>
            </a:extLst>
          </p:cNvPr>
          <p:cNvCxnSpPr>
            <a:cxnSpLocks/>
            <a:stCxn id="28" idx="2"/>
            <a:endCxn id="21" idx="3"/>
          </p:cNvCxnSpPr>
          <p:nvPr/>
        </p:nvCxnSpPr>
        <p:spPr>
          <a:xfrm>
            <a:off x="2618968" y="1988113"/>
            <a:ext cx="266671" cy="1314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D46CA11-E66D-4655-9811-9ECB8098BCAF}"/>
              </a:ext>
            </a:extLst>
          </p:cNvPr>
          <p:cNvCxnSpPr>
            <a:stCxn id="21" idx="3"/>
            <a:endCxn id="29" idx="2"/>
          </p:cNvCxnSpPr>
          <p:nvPr/>
        </p:nvCxnSpPr>
        <p:spPr>
          <a:xfrm flipV="1">
            <a:off x="2885639" y="2588579"/>
            <a:ext cx="0" cy="71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060F11F-1763-442E-AABD-40F9DA2EF455}"/>
              </a:ext>
            </a:extLst>
          </p:cNvPr>
          <p:cNvCxnSpPr>
            <a:stCxn id="21" idx="3"/>
            <a:endCxn id="32" idx="2"/>
          </p:cNvCxnSpPr>
          <p:nvPr/>
        </p:nvCxnSpPr>
        <p:spPr>
          <a:xfrm>
            <a:off x="2885639" y="3302845"/>
            <a:ext cx="43071" cy="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B6BBF8F-490B-49A6-8D6D-8A5317D2E3BA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>
            <a:off x="2885639" y="3302845"/>
            <a:ext cx="165696" cy="73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D5A32E-3168-4753-AA85-52537C7C3707}"/>
              </a:ext>
            </a:extLst>
          </p:cNvPr>
          <p:cNvCxnSpPr>
            <a:stCxn id="21" idx="3"/>
            <a:endCxn id="31" idx="2"/>
          </p:cNvCxnSpPr>
          <p:nvPr/>
        </p:nvCxnSpPr>
        <p:spPr>
          <a:xfrm flipH="1">
            <a:off x="2630482" y="3302845"/>
            <a:ext cx="255157" cy="143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C1EBFFC-48DC-4D94-A65A-AE0D51238A6C}"/>
              </a:ext>
            </a:extLst>
          </p:cNvPr>
          <p:cNvCxnSpPr>
            <a:cxnSpLocks/>
            <a:stCxn id="38" idx="6"/>
            <a:endCxn id="37" idx="1"/>
          </p:cNvCxnSpPr>
          <p:nvPr/>
        </p:nvCxnSpPr>
        <p:spPr>
          <a:xfrm flipH="1">
            <a:off x="4648192" y="1814646"/>
            <a:ext cx="659312" cy="149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566F9A6-FA72-42DD-A4E7-2E3103DFD201}"/>
              </a:ext>
            </a:extLst>
          </p:cNvPr>
          <p:cNvCxnSpPr>
            <a:cxnSpLocks/>
            <a:stCxn id="44" idx="3"/>
            <a:endCxn id="37" idx="3"/>
          </p:cNvCxnSpPr>
          <p:nvPr/>
        </p:nvCxnSpPr>
        <p:spPr>
          <a:xfrm flipH="1" flipV="1">
            <a:off x="6496856" y="3311995"/>
            <a:ext cx="6844" cy="201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CF49892-BF44-46E3-A4F6-52BF2836B0F8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>
            <a:off x="6496856" y="2475365"/>
            <a:ext cx="76184" cy="83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CF64AF6-3D1A-423F-9CF7-8971DEDA9CFD}"/>
              </a:ext>
            </a:extLst>
          </p:cNvPr>
          <p:cNvCxnSpPr>
            <a:stCxn id="42" idx="2"/>
            <a:endCxn id="37" idx="3"/>
          </p:cNvCxnSpPr>
          <p:nvPr/>
        </p:nvCxnSpPr>
        <p:spPr>
          <a:xfrm flipH="1">
            <a:off x="6496856" y="3285012"/>
            <a:ext cx="115963" cy="26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9281610-B3FC-4FBC-AEEE-4DEF355AC7EB}"/>
              </a:ext>
            </a:extLst>
          </p:cNvPr>
          <p:cNvCxnSpPr>
            <a:cxnSpLocks/>
            <a:stCxn id="40" idx="0"/>
            <a:endCxn id="37" idx="1"/>
          </p:cNvCxnSpPr>
          <p:nvPr/>
        </p:nvCxnSpPr>
        <p:spPr>
          <a:xfrm flipV="1">
            <a:off x="4595987" y="3311995"/>
            <a:ext cx="52205" cy="54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679510D-2169-4EE6-AC0A-C8915E4BBAA0}"/>
              </a:ext>
            </a:extLst>
          </p:cNvPr>
          <p:cNvCxnSpPr>
            <a:cxnSpLocks/>
            <a:stCxn id="41" idx="4"/>
            <a:endCxn id="37" idx="1"/>
          </p:cNvCxnSpPr>
          <p:nvPr/>
        </p:nvCxnSpPr>
        <p:spPr>
          <a:xfrm>
            <a:off x="4526309" y="2869474"/>
            <a:ext cx="121883" cy="44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AC5DB2C-D0FD-47DB-92AF-07BA1DFDF95D}"/>
              </a:ext>
            </a:extLst>
          </p:cNvPr>
          <p:cNvCxnSpPr>
            <a:cxnSpLocks/>
            <a:stCxn id="45" idx="0"/>
            <a:endCxn id="37" idx="3"/>
          </p:cNvCxnSpPr>
          <p:nvPr/>
        </p:nvCxnSpPr>
        <p:spPr>
          <a:xfrm flipH="1" flipV="1">
            <a:off x="6496856" y="3311995"/>
            <a:ext cx="1036205" cy="79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CE8DBDA-AF40-4AD2-BD37-C8E0C390A994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>
            <a:off x="1510744" y="662607"/>
            <a:ext cx="450563" cy="222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04FD39E-25DD-4FF0-BC6C-72A0796A2780}"/>
              </a:ext>
            </a:extLst>
          </p:cNvPr>
          <p:cNvCxnSpPr>
            <a:stCxn id="12" idx="0"/>
            <a:endCxn id="21" idx="2"/>
          </p:cNvCxnSpPr>
          <p:nvPr/>
        </p:nvCxnSpPr>
        <p:spPr>
          <a:xfrm flipV="1">
            <a:off x="1656523" y="3717907"/>
            <a:ext cx="304784" cy="212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C5BD632-427B-4A39-B2A2-2E3918B29B3E}"/>
              </a:ext>
            </a:extLst>
          </p:cNvPr>
          <p:cNvCxnSpPr>
            <a:stCxn id="54" idx="6"/>
            <a:endCxn id="12" idx="1"/>
          </p:cNvCxnSpPr>
          <p:nvPr/>
        </p:nvCxnSpPr>
        <p:spPr>
          <a:xfrm>
            <a:off x="974021" y="5492005"/>
            <a:ext cx="218674" cy="49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0C8A864-B42E-45FB-86D3-FE6D43706C98}"/>
              </a:ext>
            </a:extLst>
          </p:cNvPr>
          <p:cNvCxnSpPr>
            <a:stCxn id="19" idx="6"/>
          </p:cNvCxnSpPr>
          <p:nvPr/>
        </p:nvCxnSpPr>
        <p:spPr>
          <a:xfrm flipV="1">
            <a:off x="954143" y="6031321"/>
            <a:ext cx="1599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D1365164-3EC9-45BD-ABC3-4C91F3041A0E}"/>
              </a:ext>
            </a:extLst>
          </p:cNvPr>
          <p:cNvCxnSpPr>
            <a:endCxn id="12" idx="1"/>
          </p:cNvCxnSpPr>
          <p:nvPr/>
        </p:nvCxnSpPr>
        <p:spPr>
          <a:xfrm flipV="1">
            <a:off x="1020400" y="5988399"/>
            <a:ext cx="172295" cy="61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C75A6E5-B37A-4F64-989D-F20BC29BED46}"/>
              </a:ext>
            </a:extLst>
          </p:cNvPr>
          <p:cNvCxnSpPr>
            <a:cxnSpLocks/>
            <a:stCxn id="22" idx="4"/>
            <a:endCxn id="48" idx="3"/>
          </p:cNvCxnSpPr>
          <p:nvPr/>
        </p:nvCxnSpPr>
        <p:spPr>
          <a:xfrm>
            <a:off x="11538240" y="5034549"/>
            <a:ext cx="50694" cy="66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1EEA236-B538-4DDA-B1FD-DFC0AF69E4C8}"/>
              </a:ext>
            </a:extLst>
          </p:cNvPr>
          <p:cNvCxnSpPr>
            <a:cxnSpLocks/>
            <a:stCxn id="56" idx="6"/>
            <a:endCxn id="48" idx="3"/>
          </p:cNvCxnSpPr>
          <p:nvPr/>
        </p:nvCxnSpPr>
        <p:spPr>
          <a:xfrm flipV="1">
            <a:off x="11207714" y="5703397"/>
            <a:ext cx="381220" cy="94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F9EA4F6-151F-48CA-ABF8-D84677E7759E}"/>
              </a:ext>
            </a:extLst>
          </p:cNvPr>
          <p:cNvCxnSpPr>
            <a:stCxn id="49" idx="6"/>
            <a:endCxn id="48" idx="1"/>
          </p:cNvCxnSpPr>
          <p:nvPr/>
        </p:nvCxnSpPr>
        <p:spPr>
          <a:xfrm flipV="1">
            <a:off x="9820918" y="5703397"/>
            <a:ext cx="840360" cy="488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BD8BEB2-E557-4B87-8E27-54E52E9132F9}"/>
              </a:ext>
            </a:extLst>
          </p:cNvPr>
          <p:cNvCxnSpPr>
            <a:stCxn id="57" idx="6"/>
            <a:endCxn id="48" idx="1"/>
          </p:cNvCxnSpPr>
          <p:nvPr/>
        </p:nvCxnSpPr>
        <p:spPr>
          <a:xfrm flipV="1">
            <a:off x="9369286" y="5703397"/>
            <a:ext cx="1291992" cy="98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7555F41-1AFF-4D59-B205-2EC26B55AEF1}"/>
              </a:ext>
            </a:extLst>
          </p:cNvPr>
          <p:cNvCxnSpPr>
            <a:cxnSpLocks/>
            <a:stCxn id="55" idx="0"/>
            <a:endCxn id="48" idx="3"/>
          </p:cNvCxnSpPr>
          <p:nvPr/>
        </p:nvCxnSpPr>
        <p:spPr>
          <a:xfrm flipH="1" flipV="1">
            <a:off x="11588934" y="5703397"/>
            <a:ext cx="170571" cy="65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444C057-F770-4EE3-862E-17809A6DF50D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H="1" flipV="1">
            <a:off x="10465840" y="3568494"/>
            <a:ext cx="659266" cy="199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824CBCB5-56BA-41F2-BE5D-40EE6EC0C991}"/>
              </a:ext>
            </a:extLst>
          </p:cNvPr>
          <p:cNvCxnSpPr>
            <a:stCxn id="50" idx="0"/>
            <a:endCxn id="47" idx="1"/>
          </p:cNvCxnSpPr>
          <p:nvPr/>
        </p:nvCxnSpPr>
        <p:spPr>
          <a:xfrm flipV="1">
            <a:off x="9243492" y="3153432"/>
            <a:ext cx="301361" cy="618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6C038A9D-9FAC-49ED-BCC8-6DBF4A1CE210}"/>
              </a:ext>
            </a:extLst>
          </p:cNvPr>
          <p:cNvCxnSpPr>
            <a:stCxn id="52" idx="4"/>
            <a:endCxn id="47" idx="1"/>
          </p:cNvCxnSpPr>
          <p:nvPr/>
        </p:nvCxnSpPr>
        <p:spPr>
          <a:xfrm>
            <a:off x="9160519" y="2887783"/>
            <a:ext cx="384334" cy="26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8808060-9F62-4024-90E0-1EBFBD6E4FB7}"/>
              </a:ext>
            </a:extLst>
          </p:cNvPr>
          <p:cNvCxnSpPr>
            <a:cxnSpLocks/>
            <a:stCxn id="53" idx="4"/>
            <a:endCxn id="47" idx="3"/>
          </p:cNvCxnSpPr>
          <p:nvPr/>
        </p:nvCxnSpPr>
        <p:spPr>
          <a:xfrm>
            <a:off x="11262432" y="2881558"/>
            <a:ext cx="124394" cy="27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9E3969BB-6636-4703-A0B0-683F69DF289F}"/>
              </a:ext>
            </a:extLst>
          </p:cNvPr>
          <p:cNvCxnSpPr>
            <a:stCxn id="51" idx="0"/>
            <a:endCxn id="47" idx="3"/>
          </p:cNvCxnSpPr>
          <p:nvPr/>
        </p:nvCxnSpPr>
        <p:spPr>
          <a:xfrm flipH="1" flipV="1">
            <a:off x="11386826" y="3153432"/>
            <a:ext cx="18137" cy="55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13CC911A-341B-4B52-931F-0FC81504C132}"/>
              </a:ext>
            </a:extLst>
          </p:cNvPr>
          <p:cNvCxnSpPr>
            <a:stCxn id="11" idx="3"/>
          </p:cNvCxnSpPr>
          <p:nvPr/>
        </p:nvCxnSpPr>
        <p:spPr>
          <a:xfrm>
            <a:off x="1974572" y="521876"/>
            <a:ext cx="3694810" cy="14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E13B46C-94F4-4511-9F23-8398C775B80D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572524" y="662607"/>
            <a:ext cx="96858" cy="223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8C6FD84-3F91-41E2-92A2-76B66BFD9BF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321809" y="3727057"/>
            <a:ext cx="1250715" cy="167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2CCC1DD-4550-41B0-9549-CE0685C94D0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20351" y="5378342"/>
            <a:ext cx="2235168" cy="61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A814E5EA-E6BB-4DE7-9C6A-1F9F2A71DF1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20351" y="5394938"/>
            <a:ext cx="7529817" cy="59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AAF11613-EEB4-443D-A46D-C6A683EC179E}"/>
              </a:ext>
            </a:extLst>
          </p:cNvPr>
          <p:cNvCxnSpPr>
            <a:cxnSpLocks/>
          </p:cNvCxnSpPr>
          <p:nvPr/>
        </p:nvCxnSpPr>
        <p:spPr>
          <a:xfrm flipH="1">
            <a:off x="9650168" y="3498128"/>
            <a:ext cx="583758" cy="188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369BB43-F171-435B-AB96-787B074EB78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20351" y="5834009"/>
            <a:ext cx="7857709" cy="15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70B999CB-8E82-4A7B-A81E-16888DF1C3F6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978060" y="3568494"/>
            <a:ext cx="487780" cy="2265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1B010C75-0EE0-41FE-A100-EFE79AA2244D}"/>
              </a:ext>
            </a:extLst>
          </p:cNvPr>
          <p:cNvCxnSpPr>
            <a:stCxn id="11" idx="3"/>
          </p:cNvCxnSpPr>
          <p:nvPr/>
        </p:nvCxnSpPr>
        <p:spPr>
          <a:xfrm flipV="1">
            <a:off x="1974572" y="381144"/>
            <a:ext cx="8479191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3EAC110-C0C6-46CA-9E8F-677EF9350DB9}"/>
              </a:ext>
            </a:extLst>
          </p:cNvPr>
          <p:cNvCxnSpPr>
            <a:endCxn id="47" idx="0"/>
          </p:cNvCxnSpPr>
          <p:nvPr/>
        </p:nvCxnSpPr>
        <p:spPr>
          <a:xfrm>
            <a:off x="10465839" y="369476"/>
            <a:ext cx="1" cy="236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5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169</Words>
  <Application>Microsoft Office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yuhao</dc:creator>
  <cp:lastModifiedBy>yuhao</cp:lastModifiedBy>
  <cp:revision>8</cp:revision>
  <dcterms:created xsi:type="dcterms:W3CDTF">2020-04-17T13:44:42Z</dcterms:created>
  <dcterms:modified xsi:type="dcterms:W3CDTF">2020-04-18T05:56:45Z</dcterms:modified>
</cp:coreProperties>
</file>