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5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8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2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6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6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478B2-1003-4E67-89AC-640C4F33DEE9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ADFB-E20C-47A3-839D-51D1214F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your own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7320"/>
          </a:xfrm>
        </p:spPr>
        <p:txBody>
          <a:bodyPr>
            <a:normAutofit/>
          </a:bodyPr>
          <a:lstStyle/>
          <a:p>
            <a:pPr algn="ctr"/>
            <a:r>
              <a:rPr lang="en-US" sz="11500" dirty="0" smtClean="0"/>
              <a:t>What is </a:t>
            </a:r>
            <a:r>
              <a:rPr lang="en-US" sz="11500" dirty="0" err="1" smtClean="0"/>
              <a:t>IoT</a:t>
            </a:r>
            <a:r>
              <a:rPr lang="en-US" sz="11500" dirty="0" smtClean="0"/>
              <a:t>?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13379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732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measuring</a:t>
            </a:r>
            <a:br>
              <a:rPr lang="en-US" sz="7200" dirty="0" smtClean="0"/>
            </a:br>
            <a:r>
              <a:rPr lang="en-US" sz="7200" dirty="0" smtClean="0"/>
              <a:t>controlling</a:t>
            </a:r>
            <a:br>
              <a:rPr lang="en-US" sz="7200" dirty="0" smtClean="0"/>
            </a:br>
            <a:r>
              <a:rPr lang="en-US" sz="7200" dirty="0" smtClean="0"/>
              <a:t>listening</a:t>
            </a:r>
            <a:br>
              <a:rPr lang="en-US" sz="7200" dirty="0" smtClean="0"/>
            </a:br>
            <a:r>
              <a:rPr lang="en-US" sz="7200" dirty="0" smtClean="0"/>
              <a:t>seeing</a:t>
            </a:r>
            <a:br>
              <a:rPr lang="en-US" sz="7200" dirty="0" smtClean="0"/>
            </a:br>
            <a:r>
              <a:rPr lang="en-US" sz="7200" dirty="0" smtClean="0"/>
              <a:t>displaying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7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3879" y="1366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327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ESP32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1027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952"/>
            <a:ext cx="12192000" cy="61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Arduino IDE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722" y="1557124"/>
            <a:ext cx="5947827" cy="406282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4905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C(++) for code</a:t>
            </a:r>
          </a:p>
          <a:p>
            <a:r>
              <a:rPr lang="en-US" dirty="0" smtClean="0"/>
              <a:t>API for inputs/outputs</a:t>
            </a:r>
          </a:p>
          <a:p>
            <a:r>
              <a:rPr lang="en-US" dirty="0" smtClean="0"/>
              <a:t>Libraries for most things</a:t>
            </a:r>
          </a:p>
          <a:p>
            <a:r>
              <a:rPr lang="en-US" dirty="0" smtClean="0"/>
              <a:t>One button upload</a:t>
            </a:r>
          </a:p>
          <a:p>
            <a:r>
              <a:rPr lang="en-US" dirty="0" smtClean="0"/>
              <a:t>Debugging via LED or </a:t>
            </a:r>
            <a:r>
              <a:rPr lang="en-US" dirty="0" err="1" smtClean="0"/>
              <a:t>println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Thingsboard</a:t>
            </a:r>
            <a:r>
              <a:rPr lang="en-US" dirty="0" smtClean="0"/>
              <a:t> – </a:t>
            </a:r>
            <a:r>
              <a:rPr lang="en-US" dirty="0" err="1" smtClean="0"/>
              <a:t>IoT</a:t>
            </a:r>
            <a:r>
              <a:rPr lang="en-US" dirty="0" smtClean="0"/>
              <a:t> platform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50" y="3344710"/>
            <a:ext cx="4921228" cy="3334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1" y="3667874"/>
            <a:ext cx="4550518" cy="301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1" y="1423559"/>
            <a:ext cx="10666833" cy="16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7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Build your own IoT</vt:lpstr>
      <vt:lpstr>What is IoT?</vt:lpstr>
      <vt:lpstr>measuring controlling listening seeing displaying</vt:lpstr>
      <vt:lpstr>ESP32</vt:lpstr>
      <vt:lpstr>PowerPoint Presentation</vt:lpstr>
      <vt:lpstr>Arduino IDE</vt:lpstr>
      <vt:lpstr>Thingsboard – IoT platform</vt:lpstr>
    </vt:vector>
  </TitlesOfParts>
  <Company>Swiss 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own IoT</dc:title>
  <dc:creator>Juraj Borza</dc:creator>
  <cp:lastModifiedBy>Juraj Borza</cp:lastModifiedBy>
  <cp:revision>3</cp:revision>
  <dcterms:created xsi:type="dcterms:W3CDTF">2019-03-15T06:14:16Z</dcterms:created>
  <dcterms:modified xsi:type="dcterms:W3CDTF">2019-03-15T06:34:08Z</dcterms:modified>
</cp:coreProperties>
</file>