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son Khoo" userId="228712b5c1bbbdc9" providerId="LiveId" clId="{C92EC633-7893-4DAC-9CBD-F6C99D9BCACE}"/>
    <pc:docChg chg="undo redo custSel addSld delSld modSld">
      <pc:chgData name="Branson Khoo" userId="228712b5c1bbbdc9" providerId="LiveId" clId="{C92EC633-7893-4DAC-9CBD-F6C99D9BCACE}" dt="2025-09-18T13:52:41.881" v="6052" actId="20577"/>
      <pc:docMkLst>
        <pc:docMk/>
      </pc:docMkLst>
      <pc:sldChg chg="modSp mod">
        <pc:chgData name="Branson Khoo" userId="228712b5c1bbbdc9" providerId="LiveId" clId="{C92EC633-7893-4DAC-9CBD-F6C99D9BCACE}" dt="2025-09-10T03:51:54.460" v="114" actId="20577"/>
        <pc:sldMkLst>
          <pc:docMk/>
          <pc:sldMk cId="1390866368" sldId="256"/>
        </pc:sldMkLst>
        <pc:spChg chg="mod">
          <ac:chgData name="Branson Khoo" userId="228712b5c1bbbdc9" providerId="LiveId" clId="{C92EC633-7893-4DAC-9CBD-F6C99D9BCACE}" dt="2025-09-10T03:51:54.460" v="114" actId="20577"/>
          <ac:spMkLst>
            <pc:docMk/>
            <pc:sldMk cId="1390866368" sldId="256"/>
            <ac:spMk id="2" creationId="{07660579-F1E6-7272-A14F-547667E4A5DE}"/>
          </ac:spMkLst>
        </pc:spChg>
      </pc:sldChg>
      <pc:sldChg chg="addSp delSp modSp mod setBg modNotesTx">
        <pc:chgData name="Branson Khoo" userId="228712b5c1bbbdc9" providerId="LiveId" clId="{C92EC633-7893-4DAC-9CBD-F6C99D9BCACE}" dt="2025-09-18T12:55:10.516" v="6046" actId="20577"/>
        <pc:sldMkLst>
          <pc:docMk/>
          <pc:sldMk cId="965030721" sldId="257"/>
        </pc:sldMkLst>
        <pc:spChg chg="mod">
          <ac:chgData name="Branson Khoo" userId="228712b5c1bbbdc9" providerId="LiveId" clId="{C92EC633-7893-4DAC-9CBD-F6C99D9BCACE}" dt="2025-09-11T08:35:23.617" v="3295" actId="26606"/>
          <ac:spMkLst>
            <pc:docMk/>
            <pc:sldMk cId="965030721" sldId="257"/>
            <ac:spMk id="2" creationId="{9D5CB661-1A5A-FFD1-E85F-5E82AA1FBC81}"/>
          </ac:spMkLst>
        </pc:spChg>
        <pc:spChg chg="add">
          <ac:chgData name="Branson Khoo" userId="228712b5c1bbbdc9" providerId="LiveId" clId="{C92EC633-7893-4DAC-9CBD-F6C99D9BCACE}" dt="2025-09-11T08:35:23.617" v="3295" actId="26606"/>
          <ac:spMkLst>
            <pc:docMk/>
            <pc:sldMk cId="965030721" sldId="257"/>
            <ac:spMk id="31" creationId="{7301F447-EEF7-48F5-AF73-7566EE7F64AD}"/>
          </ac:spMkLst>
        </pc:spChg>
        <pc:spChg chg="add">
          <ac:chgData name="Branson Khoo" userId="228712b5c1bbbdc9" providerId="LiveId" clId="{C92EC633-7893-4DAC-9CBD-F6C99D9BCACE}" dt="2025-09-11T08:35:23.617" v="3295" actId="26606"/>
          <ac:spMkLst>
            <pc:docMk/>
            <pc:sldMk cId="965030721" sldId="257"/>
            <ac:spMk id="32" creationId="{F7117410-A2A4-4085-9ADC-46744551DBDE}"/>
          </ac:spMkLst>
        </pc:spChg>
        <pc:spChg chg="add">
          <ac:chgData name="Branson Khoo" userId="228712b5c1bbbdc9" providerId="LiveId" clId="{C92EC633-7893-4DAC-9CBD-F6C99D9BCACE}" dt="2025-09-11T08:35:23.617" v="3295" actId="26606"/>
          <ac:spMkLst>
            <pc:docMk/>
            <pc:sldMk cId="965030721" sldId="257"/>
            <ac:spMk id="33" creationId="{99F74EB5-E547-4FB4-95F5-BCC788F3C4A0}"/>
          </ac:spMkLst>
        </pc:spChg>
        <pc:graphicFrameChg chg="add mod">
          <ac:chgData name="Branson Khoo" userId="228712b5c1bbbdc9" providerId="LiveId" clId="{C92EC633-7893-4DAC-9CBD-F6C99D9BCACE}" dt="2025-09-11T08:36:26.318" v="3302" actId="12100"/>
          <ac:graphicFrameMkLst>
            <pc:docMk/>
            <pc:sldMk cId="965030721" sldId="257"/>
            <ac:graphicFrameMk id="34" creationId="{591242B3-922D-6947-F1C2-DD9B78EF560C}"/>
          </ac:graphicFrameMkLst>
        </pc:graphicFrameChg>
      </pc:sldChg>
      <pc:sldChg chg="addSp delSp modSp mod setBg">
        <pc:chgData name="Branson Khoo" userId="228712b5c1bbbdc9" providerId="LiveId" clId="{C92EC633-7893-4DAC-9CBD-F6C99D9BCACE}" dt="2025-09-11T11:40:35.727" v="3823" actId="20577"/>
        <pc:sldMkLst>
          <pc:docMk/>
          <pc:sldMk cId="2010330599" sldId="258"/>
        </pc:sldMkLst>
        <pc:spChg chg="mod">
          <ac:chgData name="Branson Khoo" userId="228712b5c1bbbdc9" providerId="LiveId" clId="{C92EC633-7893-4DAC-9CBD-F6C99D9BCACE}" dt="2025-09-11T11:40:35.727" v="3823" actId="20577"/>
          <ac:spMkLst>
            <pc:docMk/>
            <pc:sldMk cId="2010330599" sldId="258"/>
            <ac:spMk id="2" creationId="{582DE515-01E7-7A07-153E-A0044E7BB539}"/>
          </ac:spMkLst>
        </pc:spChg>
        <pc:spChg chg="mod">
          <ac:chgData name="Branson Khoo" userId="228712b5c1bbbdc9" providerId="LiveId" clId="{C92EC633-7893-4DAC-9CBD-F6C99D9BCACE}" dt="2025-09-11T08:37:36.339" v="3356" actId="20577"/>
          <ac:spMkLst>
            <pc:docMk/>
            <pc:sldMk cId="2010330599" sldId="258"/>
            <ac:spMk id="3" creationId="{93794B1B-7AEF-A7D8-8F94-4CA7DD7BD28D}"/>
          </ac:spMkLst>
        </pc:spChg>
      </pc:sldChg>
      <pc:sldChg chg="addSp delSp modSp add del mod setBg">
        <pc:chgData name="Branson Khoo" userId="228712b5c1bbbdc9" providerId="LiveId" clId="{C92EC633-7893-4DAC-9CBD-F6C99D9BCACE}" dt="2025-09-11T08:38:02.845" v="3409" actId="14100"/>
        <pc:sldMkLst>
          <pc:docMk/>
          <pc:sldMk cId="869530086" sldId="259"/>
        </pc:sldMkLst>
        <pc:spChg chg="mod">
          <ac:chgData name="Branson Khoo" userId="228712b5c1bbbdc9" providerId="LiveId" clId="{C92EC633-7893-4DAC-9CBD-F6C99D9BCACE}" dt="2025-09-11T08:38:02.845" v="3409" actId="14100"/>
          <ac:spMkLst>
            <pc:docMk/>
            <pc:sldMk cId="869530086" sldId="259"/>
            <ac:spMk id="2" creationId="{6D91B968-ACA9-FBA6-DA2A-E0E65327F637}"/>
          </ac:spMkLst>
        </pc:spChg>
        <pc:spChg chg="add">
          <ac:chgData name="Branson Khoo" userId="228712b5c1bbbdc9" providerId="LiveId" clId="{C92EC633-7893-4DAC-9CBD-F6C99D9BCACE}" dt="2025-09-10T13:16:42.372" v="2977" actId="26606"/>
          <ac:spMkLst>
            <pc:docMk/>
            <pc:sldMk cId="869530086" sldId="259"/>
            <ac:spMk id="9" creationId="{7517A47C-B2E5-4B79-8061-D74B1311AF6E}"/>
          </ac:spMkLst>
        </pc:spChg>
        <pc:spChg chg="add">
          <ac:chgData name="Branson Khoo" userId="228712b5c1bbbdc9" providerId="LiveId" clId="{C92EC633-7893-4DAC-9CBD-F6C99D9BCACE}" dt="2025-09-10T13:16:42.372" v="2977" actId="26606"/>
          <ac:spMkLst>
            <pc:docMk/>
            <pc:sldMk cId="869530086" sldId="259"/>
            <ac:spMk id="11" creationId="{C505E780-2083-4CB5-A42A-5E0E2908ECC3}"/>
          </ac:spMkLst>
        </pc:spChg>
        <pc:spChg chg="add">
          <ac:chgData name="Branson Khoo" userId="228712b5c1bbbdc9" providerId="LiveId" clId="{C92EC633-7893-4DAC-9CBD-F6C99D9BCACE}" dt="2025-09-10T13:16:42.372" v="2977" actId="26606"/>
          <ac:spMkLst>
            <pc:docMk/>
            <pc:sldMk cId="869530086" sldId="259"/>
            <ac:spMk id="13" creationId="{D2C0AE1C-0118-41AE-8A10-7CDCBF10E96F}"/>
          </ac:spMkLst>
        </pc:spChg>
        <pc:spChg chg="add">
          <ac:chgData name="Branson Khoo" userId="228712b5c1bbbdc9" providerId="LiveId" clId="{C92EC633-7893-4DAC-9CBD-F6C99D9BCACE}" dt="2025-09-10T13:16:42.372" v="2977" actId="26606"/>
          <ac:spMkLst>
            <pc:docMk/>
            <pc:sldMk cId="869530086" sldId="259"/>
            <ac:spMk id="15" creationId="{463EEC44-1BA3-44ED-81FC-A644B04B2A44}"/>
          </ac:spMkLst>
        </pc:spChg>
        <pc:graphicFrameChg chg="add">
          <ac:chgData name="Branson Khoo" userId="228712b5c1bbbdc9" providerId="LiveId" clId="{C92EC633-7893-4DAC-9CBD-F6C99D9BCACE}" dt="2025-09-10T13:16:42.372" v="2977" actId="26606"/>
          <ac:graphicFrameMkLst>
            <pc:docMk/>
            <pc:sldMk cId="869530086" sldId="259"/>
            <ac:graphicFrameMk id="5" creationId="{1915565B-D5B9-4FA9-16E1-8B5E38051908}"/>
          </ac:graphicFrameMkLst>
        </pc:graphicFrameChg>
      </pc:sldChg>
      <pc:sldChg chg="addSp delSp modSp new mod setBg">
        <pc:chgData name="Branson Khoo" userId="228712b5c1bbbdc9" providerId="LiveId" clId="{C92EC633-7893-4DAC-9CBD-F6C99D9BCACE}" dt="2025-09-13T09:27:04.042" v="5698" actId="20577"/>
        <pc:sldMkLst>
          <pc:docMk/>
          <pc:sldMk cId="506588403" sldId="260"/>
        </pc:sldMkLst>
        <pc:spChg chg="mod">
          <ac:chgData name="Branson Khoo" userId="228712b5c1bbbdc9" providerId="LiveId" clId="{C92EC633-7893-4DAC-9CBD-F6C99D9BCACE}" dt="2025-09-11T12:21:09.026" v="4741" actId="20577"/>
          <ac:spMkLst>
            <pc:docMk/>
            <pc:sldMk cId="506588403" sldId="260"/>
            <ac:spMk id="2" creationId="{70662804-05E9-225E-9487-B12045BE4872}"/>
          </ac:spMkLst>
        </pc:spChg>
        <pc:spChg chg="add">
          <ac:chgData name="Branson Khoo" userId="228712b5c1bbbdc9" providerId="LiveId" clId="{C92EC633-7893-4DAC-9CBD-F6C99D9BCACE}" dt="2025-09-11T12:10:03.073" v="4158" actId="26606"/>
          <ac:spMkLst>
            <pc:docMk/>
            <pc:sldMk cId="506588403" sldId="260"/>
            <ac:spMk id="21" creationId="{B5416EBC-B41E-4F8A-BE9F-07301B682CBD}"/>
          </ac:spMkLst>
        </pc:spChg>
        <pc:spChg chg="add">
          <ac:chgData name="Branson Khoo" userId="228712b5c1bbbdc9" providerId="LiveId" clId="{C92EC633-7893-4DAC-9CBD-F6C99D9BCACE}" dt="2025-09-11T12:10:03.073" v="4158" actId="26606"/>
          <ac:spMkLst>
            <pc:docMk/>
            <pc:sldMk cId="506588403" sldId="260"/>
            <ac:spMk id="22" creationId="{AFF79527-C7F1-4E06-8126-A8E8C5FEBFCA}"/>
          </ac:spMkLst>
        </pc:spChg>
        <pc:spChg chg="add">
          <ac:chgData name="Branson Khoo" userId="228712b5c1bbbdc9" providerId="LiveId" clId="{C92EC633-7893-4DAC-9CBD-F6C99D9BCACE}" dt="2025-09-11T12:10:03.073" v="4158" actId="26606"/>
          <ac:spMkLst>
            <pc:docMk/>
            <pc:sldMk cId="506588403" sldId="260"/>
            <ac:spMk id="23" creationId="{55986208-8A53-4E92-9197-6B57BCCB2F37}"/>
          </ac:spMkLst>
        </pc:spChg>
        <pc:graphicFrameChg chg="add del mod modGraphic">
          <ac:chgData name="Branson Khoo" userId="228712b5c1bbbdc9" providerId="LiveId" clId="{C92EC633-7893-4DAC-9CBD-F6C99D9BCACE}" dt="2025-09-13T09:27:04.042" v="5698" actId="20577"/>
          <ac:graphicFrameMkLst>
            <pc:docMk/>
            <pc:sldMk cId="506588403" sldId="260"/>
            <ac:graphicFrameMk id="10" creationId="{A4C75BFC-87C7-C0EE-B311-FFFF6AE92508}"/>
          </ac:graphicFrameMkLst>
        </pc:graphicFrameChg>
      </pc:sldChg>
      <pc:sldChg chg="modSp new add del mod">
        <pc:chgData name="Branson Khoo" userId="228712b5c1bbbdc9" providerId="LiveId" clId="{C92EC633-7893-4DAC-9CBD-F6C99D9BCACE}" dt="2025-09-11T12:21:13.225" v="4742" actId="47"/>
        <pc:sldMkLst>
          <pc:docMk/>
          <pc:sldMk cId="3148553364" sldId="261"/>
        </pc:sldMkLst>
      </pc:sldChg>
      <pc:sldChg chg="addSp delSp modSp add del mod setBg delDesignElem">
        <pc:chgData name="Branson Khoo" userId="228712b5c1bbbdc9" providerId="LiveId" clId="{C92EC633-7893-4DAC-9CBD-F6C99D9BCACE}" dt="2025-09-11T12:10:51.650" v="4169" actId="47"/>
        <pc:sldMkLst>
          <pc:docMk/>
          <pc:sldMk cId="2959786303" sldId="262"/>
        </pc:sldMkLst>
      </pc:sldChg>
      <pc:sldChg chg="delSp modSp add del mod setBg delDesignElem">
        <pc:chgData name="Branson Khoo" userId="228712b5c1bbbdc9" providerId="LiveId" clId="{C92EC633-7893-4DAC-9CBD-F6C99D9BCACE}" dt="2025-09-11T12:12:14.757" v="4242" actId="47"/>
        <pc:sldMkLst>
          <pc:docMk/>
          <pc:sldMk cId="3496021797" sldId="263"/>
        </pc:sldMkLst>
      </pc:sldChg>
      <pc:sldChg chg="delSp add del setBg delDesignElem">
        <pc:chgData name="Branson Khoo" userId="228712b5c1bbbdc9" providerId="LiveId" clId="{C92EC633-7893-4DAC-9CBD-F6C99D9BCACE}" dt="2025-09-11T12:12:13.765" v="4241" actId="47"/>
        <pc:sldMkLst>
          <pc:docMk/>
          <pc:sldMk cId="2123182959" sldId="264"/>
        </pc:sldMkLst>
      </pc:sldChg>
      <pc:sldChg chg="delSp add del setBg delDesignElem">
        <pc:chgData name="Branson Khoo" userId="228712b5c1bbbdc9" providerId="LiveId" clId="{C92EC633-7893-4DAC-9CBD-F6C99D9BCACE}" dt="2025-09-11T12:12:12.158" v="4240" actId="47"/>
        <pc:sldMkLst>
          <pc:docMk/>
          <pc:sldMk cId="4151466737" sldId="265"/>
        </pc:sldMkLst>
      </pc:sldChg>
      <pc:sldChg chg="modSp add mod">
        <pc:chgData name="Branson Khoo" userId="228712b5c1bbbdc9" providerId="LiveId" clId="{C92EC633-7893-4DAC-9CBD-F6C99D9BCACE}" dt="2025-09-13T11:53:27.552" v="5764" actId="20577"/>
        <pc:sldMkLst>
          <pc:docMk/>
          <pc:sldMk cId="3800112745" sldId="266"/>
        </pc:sldMkLst>
        <pc:spChg chg="mod">
          <ac:chgData name="Branson Khoo" userId="228712b5c1bbbdc9" providerId="LiveId" clId="{C92EC633-7893-4DAC-9CBD-F6C99D9BCACE}" dt="2025-09-11T12:21:01.712" v="4739" actId="20577"/>
          <ac:spMkLst>
            <pc:docMk/>
            <pc:sldMk cId="3800112745" sldId="266"/>
            <ac:spMk id="2" creationId="{18F0FAB2-65D7-32FE-0384-D3905F377796}"/>
          </ac:spMkLst>
        </pc:spChg>
        <pc:graphicFrameChg chg="mod">
          <ac:chgData name="Branson Khoo" userId="228712b5c1bbbdc9" providerId="LiveId" clId="{C92EC633-7893-4DAC-9CBD-F6C99D9BCACE}" dt="2025-09-13T11:53:27.552" v="5764" actId="20577"/>
          <ac:graphicFrameMkLst>
            <pc:docMk/>
            <pc:sldMk cId="3800112745" sldId="266"/>
            <ac:graphicFrameMk id="10" creationId="{21EFBF5C-0428-AFBE-B91F-42D9877F5942}"/>
          </ac:graphicFrameMkLst>
        </pc:graphicFrameChg>
      </pc:sldChg>
      <pc:sldChg chg="modSp new mod">
        <pc:chgData name="Branson Khoo" userId="228712b5c1bbbdc9" providerId="LiveId" clId="{C92EC633-7893-4DAC-9CBD-F6C99D9BCACE}" dt="2025-09-14T07:45:28.999" v="5947" actId="20577"/>
        <pc:sldMkLst>
          <pc:docMk/>
          <pc:sldMk cId="2340598300" sldId="267"/>
        </pc:sldMkLst>
        <pc:spChg chg="mod">
          <ac:chgData name="Branson Khoo" userId="228712b5c1bbbdc9" providerId="LiveId" clId="{C92EC633-7893-4DAC-9CBD-F6C99D9BCACE}" dt="2025-09-11T12:22:18.427" v="4772" actId="20577"/>
          <ac:spMkLst>
            <pc:docMk/>
            <pc:sldMk cId="2340598300" sldId="267"/>
            <ac:spMk id="2" creationId="{1407614E-0AB1-88B9-B3D6-D2C10A44F3A0}"/>
          </ac:spMkLst>
        </pc:spChg>
        <pc:spChg chg="mod">
          <ac:chgData name="Branson Khoo" userId="228712b5c1bbbdc9" providerId="LiveId" clId="{C92EC633-7893-4DAC-9CBD-F6C99D9BCACE}" dt="2025-09-14T07:45:28.999" v="5947" actId="20577"/>
          <ac:spMkLst>
            <pc:docMk/>
            <pc:sldMk cId="2340598300" sldId="267"/>
            <ac:spMk id="3" creationId="{90E7A7B5-CC7D-91D0-1018-3648D8520668}"/>
          </ac:spMkLst>
        </pc:spChg>
      </pc:sldChg>
      <pc:sldChg chg="modSp new mod">
        <pc:chgData name="Branson Khoo" userId="228712b5c1bbbdc9" providerId="LiveId" clId="{C92EC633-7893-4DAC-9CBD-F6C99D9BCACE}" dt="2025-09-18T13:52:41.881" v="6052" actId="20577"/>
        <pc:sldMkLst>
          <pc:docMk/>
          <pc:sldMk cId="581302811" sldId="268"/>
        </pc:sldMkLst>
        <pc:spChg chg="mod">
          <ac:chgData name="Branson Khoo" userId="228712b5c1bbbdc9" providerId="LiveId" clId="{C92EC633-7893-4DAC-9CBD-F6C99D9BCACE}" dt="2025-09-13T12:09:59.411" v="5866" actId="20577"/>
          <ac:spMkLst>
            <pc:docMk/>
            <pc:sldMk cId="581302811" sldId="268"/>
            <ac:spMk id="2" creationId="{CFE4D9EF-9B62-82B0-5EDA-02E51CAEDD79}"/>
          </ac:spMkLst>
        </pc:spChg>
        <pc:spChg chg="mod">
          <ac:chgData name="Branson Khoo" userId="228712b5c1bbbdc9" providerId="LiveId" clId="{C92EC633-7893-4DAC-9CBD-F6C99D9BCACE}" dt="2025-09-18T13:52:41.881" v="6052" actId="20577"/>
          <ac:spMkLst>
            <pc:docMk/>
            <pc:sldMk cId="581302811" sldId="268"/>
            <ac:spMk id="3" creationId="{DD45325B-8BDA-DED9-DAC3-B32A60D41E7F}"/>
          </ac:spMkLst>
        </pc:spChg>
      </pc:sldChg>
      <pc:sldChg chg="modSp new del mod">
        <pc:chgData name="Branson Khoo" userId="228712b5c1bbbdc9" providerId="LiveId" clId="{C92EC633-7893-4DAC-9CBD-F6C99D9BCACE}" dt="2025-09-13T11:53:59.097" v="5768" actId="47"/>
        <pc:sldMkLst>
          <pc:docMk/>
          <pc:sldMk cId="2565103317" sldId="269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EC9EE7-6BA3-41C6-BCB9-CAC601152850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9A24292-61AE-4834-9344-A47D6013BD2F}">
      <dgm:prSet/>
      <dgm:spPr/>
      <dgm:t>
        <a:bodyPr/>
        <a:lstStyle/>
        <a:p>
          <a:r>
            <a:rPr lang="en-AU"/>
            <a:t>AI adoption in global industries is increasing rapidly</a:t>
          </a:r>
          <a:endParaRPr lang="en-US"/>
        </a:p>
      </dgm:t>
    </dgm:pt>
    <dgm:pt modelId="{12C433DA-7742-4E15-AD03-ED667D6862CB}" type="parTrans" cxnId="{8F653234-FF6C-4EB1-91CE-B4661F653E18}">
      <dgm:prSet/>
      <dgm:spPr/>
      <dgm:t>
        <a:bodyPr/>
        <a:lstStyle/>
        <a:p>
          <a:endParaRPr lang="en-US"/>
        </a:p>
      </dgm:t>
    </dgm:pt>
    <dgm:pt modelId="{2B236873-055B-4FA0-A3BF-E0B77A250B3D}" type="sibTrans" cxnId="{8F653234-FF6C-4EB1-91CE-B4661F653E18}">
      <dgm:prSet/>
      <dgm:spPr/>
      <dgm:t>
        <a:bodyPr/>
        <a:lstStyle/>
        <a:p>
          <a:endParaRPr lang="en-US"/>
        </a:p>
      </dgm:t>
    </dgm:pt>
    <dgm:pt modelId="{8C9BC66A-A921-4469-B235-4FD9B522D8D0}">
      <dgm:prSet/>
      <dgm:spPr/>
      <dgm:t>
        <a:bodyPr/>
        <a:lstStyle/>
        <a:p>
          <a:r>
            <a:rPr lang="en-AU"/>
            <a:t>Professionals have insufficient AI literacy, </a:t>
          </a:r>
          <a:endParaRPr lang="en-US"/>
        </a:p>
      </dgm:t>
    </dgm:pt>
    <dgm:pt modelId="{B986EA21-25F3-404F-A385-6A4E917A80FB}" type="parTrans" cxnId="{A54BDA17-684D-4186-893D-95B066A3FFA0}">
      <dgm:prSet/>
      <dgm:spPr/>
      <dgm:t>
        <a:bodyPr/>
        <a:lstStyle/>
        <a:p>
          <a:endParaRPr lang="en-US"/>
        </a:p>
      </dgm:t>
    </dgm:pt>
    <dgm:pt modelId="{FF55B699-B8B0-4116-88FF-30F8D6B6BB23}" type="sibTrans" cxnId="{A54BDA17-684D-4186-893D-95B066A3FFA0}">
      <dgm:prSet/>
      <dgm:spPr/>
      <dgm:t>
        <a:bodyPr/>
        <a:lstStyle/>
        <a:p>
          <a:endParaRPr lang="en-US"/>
        </a:p>
      </dgm:t>
    </dgm:pt>
    <dgm:pt modelId="{D676103E-B2DF-4665-B176-4D3EA99FBEA1}">
      <dgm:prSet/>
      <dgm:spPr/>
      <dgm:t>
        <a:bodyPr/>
        <a:lstStyle/>
        <a:p>
          <a:r>
            <a:rPr lang="en-AU"/>
            <a:t>This leads to AI misuse, creating unintended consequences</a:t>
          </a:r>
          <a:endParaRPr lang="en-US"/>
        </a:p>
      </dgm:t>
    </dgm:pt>
    <dgm:pt modelId="{83F1E60F-51F9-4971-B5DC-70050B9C682B}" type="parTrans" cxnId="{E14A0987-D43C-44EB-81AF-87833DEAF5E0}">
      <dgm:prSet/>
      <dgm:spPr/>
      <dgm:t>
        <a:bodyPr/>
        <a:lstStyle/>
        <a:p>
          <a:endParaRPr lang="en-US"/>
        </a:p>
      </dgm:t>
    </dgm:pt>
    <dgm:pt modelId="{15BB6F5A-AED8-43BB-9C0A-D5F2BEDB242E}" type="sibTrans" cxnId="{E14A0987-D43C-44EB-81AF-87833DEAF5E0}">
      <dgm:prSet/>
      <dgm:spPr/>
      <dgm:t>
        <a:bodyPr/>
        <a:lstStyle/>
        <a:p>
          <a:endParaRPr lang="en-US"/>
        </a:p>
      </dgm:t>
    </dgm:pt>
    <dgm:pt modelId="{3BE3301C-87D8-4677-956C-7D5F91B570E5}">
      <dgm:prSet/>
      <dgm:spPr/>
      <dgm:t>
        <a:bodyPr/>
        <a:lstStyle/>
        <a:p>
          <a:r>
            <a:rPr lang="en-AU"/>
            <a:t>There is hence a need for AI literacy training programs</a:t>
          </a:r>
          <a:endParaRPr lang="en-US"/>
        </a:p>
      </dgm:t>
    </dgm:pt>
    <dgm:pt modelId="{56F0A8A7-2A78-40D9-BDF4-0CAC90F0B333}" type="parTrans" cxnId="{BA2F7670-B188-4FB0-A03F-68DA1071937A}">
      <dgm:prSet/>
      <dgm:spPr/>
      <dgm:t>
        <a:bodyPr/>
        <a:lstStyle/>
        <a:p>
          <a:endParaRPr lang="en-US"/>
        </a:p>
      </dgm:t>
    </dgm:pt>
    <dgm:pt modelId="{87EF54A2-60CA-49FC-9934-1D51BCA388C7}" type="sibTrans" cxnId="{BA2F7670-B188-4FB0-A03F-68DA1071937A}">
      <dgm:prSet/>
      <dgm:spPr/>
      <dgm:t>
        <a:bodyPr/>
        <a:lstStyle/>
        <a:p>
          <a:endParaRPr lang="en-US"/>
        </a:p>
      </dgm:t>
    </dgm:pt>
    <dgm:pt modelId="{8E1623F3-A4E5-43FF-A564-79C64817956F}">
      <dgm:prSet/>
      <dgm:spPr/>
      <dgm:t>
        <a:bodyPr/>
        <a:lstStyle/>
        <a:p>
          <a:r>
            <a:rPr lang="en-AU" dirty="0"/>
            <a:t>Aim: develop a curriculum to support ethical and effective AI use for different professional sectors.</a:t>
          </a:r>
          <a:endParaRPr lang="en-US" dirty="0"/>
        </a:p>
      </dgm:t>
    </dgm:pt>
    <dgm:pt modelId="{CD2FD462-6146-492C-A271-F33E9199F91D}" type="parTrans" cxnId="{EFA2C1C3-4A14-43AD-B2C9-4C24161475AF}">
      <dgm:prSet/>
      <dgm:spPr/>
      <dgm:t>
        <a:bodyPr/>
        <a:lstStyle/>
        <a:p>
          <a:endParaRPr lang="en-US"/>
        </a:p>
      </dgm:t>
    </dgm:pt>
    <dgm:pt modelId="{5B4C5916-40C0-43FB-8A0B-2CB3D16FF99C}" type="sibTrans" cxnId="{EFA2C1C3-4A14-43AD-B2C9-4C24161475AF}">
      <dgm:prSet/>
      <dgm:spPr/>
      <dgm:t>
        <a:bodyPr/>
        <a:lstStyle/>
        <a:p>
          <a:endParaRPr lang="en-US"/>
        </a:p>
      </dgm:t>
    </dgm:pt>
    <dgm:pt modelId="{14D3FEA0-B0DE-4F2C-82D1-2AC394C9DC38}" type="pres">
      <dgm:prSet presAssocID="{E8EC9EE7-6BA3-41C6-BCB9-CAC601152850}" presName="diagram" presStyleCnt="0">
        <dgm:presLayoutVars>
          <dgm:dir/>
          <dgm:resizeHandles val="exact"/>
        </dgm:presLayoutVars>
      </dgm:prSet>
      <dgm:spPr/>
    </dgm:pt>
    <dgm:pt modelId="{19E33943-B5EE-4AC8-AD29-9BD761242F7A}" type="pres">
      <dgm:prSet presAssocID="{49A24292-61AE-4834-9344-A47D6013BD2F}" presName="node" presStyleLbl="node1" presStyleIdx="0" presStyleCnt="5" custLinFactNeighborX="93" custLinFactNeighborY="-884">
        <dgm:presLayoutVars>
          <dgm:bulletEnabled val="1"/>
        </dgm:presLayoutVars>
      </dgm:prSet>
      <dgm:spPr/>
    </dgm:pt>
    <dgm:pt modelId="{C3418D6B-70BE-4422-B720-6128612EB90D}" type="pres">
      <dgm:prSet presAssocID="{2B236873-055B-4FA0-A3BF-E0B77A250B3D}" presName="sibTrans" presStyleCnt="0"/>
      <dgm:spPr/>
    </dgm:pt>
    <dgm:pt modelId="{7416BB9B-590D-4924-A846-DBAEE74E4AF0}" type="pres">
      <dgm:prSet presAssocID="{8C9BC66A-A921-4469-B235-4FD9B522D8D0}" presName="node" presStyleLbl="node1" presStyleIdx="1" presStyleCnt="5">
        <dgm:presLayoutVars>
          <dgm:bulletEnabled val="1"/>
        </dgm:presLayoutVars>
      </dgm:prSet>
      <dgm:spPr/>
    </dgm:pt>
    <dgm:pt modelId="{28C5356B-EE67-4BB3-BCA8-5382DCB19651}" type="pres">
      <dgm:prSet presAssocID="{FF55B699-B8B0-4116-88FF-30F8D6B6BB23}" presName="sibTrans" presStyleCnt="0"/>
      <dgm:spPr/>
    </dgm:pt>
    <dgm:pt modelId="{0FE9671A-367B-4584-A428-8FD02BD58AAE}" type="pres">
      <dgm:prSet presAssocID="{D676103E-B2DF-4665-B176-4D3EA99FBEA1}" presName="node" presStyleLbl="node1" presStyleIdx="2" presStyleCnt="5">
        <dgm:presLayoutVars>
          <dgm:bulletEnabled val="1"/>
        </dgm:presLayoutVars>
      </dgm:prSet>
      <dgm:spPr/>
    </dgm:pt>
    <dgm:pt modelId="{80B2769A-D629-480C-BC67-FF5F7EBCAC60}" type="pres">
      <dgm:prSet presAssocID="{15BB6F5A-AED8-43BB-9C0A-D5F2BEDB242E}" presName="sibTrans" presStyleCnt="0"/>
      <dgm:spPr/>
    </dgm:pt>
    <dgm:pt modelId="{2BF5724F-7429-44F7-9E4E-71A042F4A3F3}" type="pres">
      <dgm:prSet presAssocID="{3BE3301C-87D8-4677-956C-7D5F91B570E5}" presName="node" presStyleLbl="node1" presStyleIdx="3" presStyleCnt="5">
        <dgm:presLayoutVars>
          <dgm:bulletEnabled val="1"/>
        </dgm:presLayoutVars>
      </dgm:prSet>
      <dgm:spPr/>
    </dgm:pt>
    <dgm:pt modelId="{F20C2A24-47F1-4C98-9A06-47074D9DC647}" type="pres">
      <dgm:prSet presAssocID="{87EF54A2-60CA-49FC-9934-1D51BCA388C7}" presName="sibTrans" presStyleCnt="0"/>
      <dgm:spPr/>
    </dgm:pt>
    <dgm:pt modelId="{6B73C346-181A-45F2-B804-DB8BE7A8877D}" type="pres">
      <dgm:prSet presAssocID="{8E1623F3-A4E5-43FF-A564-79C64817956F}" presName="node" presStyleLbl="node1" presStyleIdx="4" presStyleCnt="5" custScaleX="123691">
        <dgm:presLayoutVars>
          <dgm:bulletEnabled val="1"/>
        </dgm:presLayoutVars>
      </dgm:prSet>
      <dgm:spPr/>
    </dgm:pt>
  </dgm:ptLst>
  <dgm:cxnLst>
    <dgm:cxn modelId="{A54BDA17-684D-4186-893D-95B066A3FFA0}" srcId="{E8EC9EE7-6BA3-41C6-BCB9-CAC601152850}" destId="{8C9BC66A-A921-4469-B235-4FD9B522D8D0}" srcOrd="1" destOrd="0" parTransId="{B986EA21-25F3-404F-A385-6A4E917A80FB}" sibTransId="{FF55B699-B8B0-4116-88FF-30F8D6B6BB23}"/>
    <dgm:cxn modelId="{8F653234-FF6C-4EB1-91CE-B4661F653E18}" srcId="{E8EC9EE7-6BA3-41C6-BCB9-CAC601152850}" destId="{49A24292-61AE-4834-9344-A47D6013BD2F}" srcOrd="0" destOrd="0" parTransId="{12C433DA-7742-4E15-AD03-ED667D6862CB}" sibTransId="{2B236873-055B-4FA0-A3BF-E0B77A250B3D}"/>
    <dgm:cxn modelId="{B6889340-DF32-4048-96DF-97AFA54511DC}" type="presOf" srcId="{D676103E-B2DF-4665-B176-4D3EA99FBEA1}" destId="{0FE9671A-367B-4584-A428-8FD02BD58AAE}" srcOrd="0" destOrd="0" presId="urn:microsoft.com/office/officeart/2005/8/layout/default"/>
    <dgm:cxn modelId="{C3E7885D-BCBB-4B1E-9FC7-DFE72D389B0B}" type="presOf" srcId="{49A24292-61AE-4834-9344-A47D6013BD2F}" destId="{19E33943-B5EE-4AC8-AD29-9BD761242F7A}" srcOrd="0" destOrd="0" presId="urn:microsoft.com/office/officeart/2005/8/layout/default"/>
    <dgm:cxn modelId="{9CED974A-72FA-48AB-B274-7129938AE3CD}" type="presOf" srcId="{3BE3301C-87D8-4677-956C-7D5F91B570E5}" destId="{2BF5724F-7429-44F7-9E4E-71A042F4A3F3}" srcOrd="0" destOrd="0" presId="urn:microsoft.com/office/officeart/2005/8/layout/default"/>
    <dgm:cxn modelId="{BA2F7670-B188-4FB0-A03F-68DA1071937A}" srcId="{E8EC9EE7-6BA3-41C6-BCB9-CAC601152850}" destId="{3BE3301C-87D8-4677-956C-7D5F91B570E5}" srcOrd="3" destOrd="0" parTransId="{56F0A8A7-2A78-40D9-BDF4-0CAC90F0B333}" sibTransId="{87EF54A2-60CA-49FC-9934-1D51BCA388C7}"/>
    <dgm:cxn modelId="{E14A0987-D43C-44EB-81AF-87833DEAF5E0}" srcId="{E8EC9EE7-6BA3-41C6-BCB9-CAC601152850}" destId="{D676103E-B2DF-4665-B176-4D3EA99FBEA1}" srcOrd="2" destOrd="0" parTransId="{83F1E60F-51F9-4971-B5DC-70050B9C682B}" sibTransId="{15BB6F5A-AED8-43BB-9C0A-D5F2BEDB242E}"/>
    <dgm:cxn modelId="{BF65BCA6-DC9B-4304-B5CC-FAB626109C17}" type="presOf" srcId="{E8EC9EE7-6BA3-41C6-BCB9-CAC601152850}" destId="{14D3FEA0-B0DE-4F2C-82D1-2AC394C9DC38}" srcOrd="0" destOrd="0" presId="urn:microsoft.com/office/officeart/2005/8/layout/default"/>
    <dgm:cxn modelId="{64FD1EBD-67F2-40C5-825C-75F1B451258F}" type="presOf" srcId="{8E1623F3-A4E5-43FF-A564-79C64817956F}" destId="{6B73C346-181A-45F2-B804-DB8BE7A8877D}" srcOrd="0" destOrd="0" presId="urn:microsoft.com/office/officeart/2005/8/layout/default"/>
    <dgm:cxn modelId="{EFA2C1C3-4A14-43AD-B2C9-4C24161475AF}" srcId="{E8EC9EE7-6BA3-41C6-BCB9-CAC601152850}" destId="{8E1623F3-A4E5-43FF-A564-79C64817956F}" srcOrd="4" destOrd="0" parTransId="{CD2FD462-6146-492C-A271-F33E9199F91D}" sibTransId="{5B4C5916-40C0-43FB-8A0B-2CB3D16FF99C}"/>
    <dgm:cxn modelId="{FA2280DB-0367-4214-A349-6C12DC6A42B6}" type="presOf" srcId="{8C9BC66A-A921-4469-B235-4FD9B522D8D0}" destId="{7416BB9B-590D-4924-A846-DBAEE74E4AF0}" srcOrd="0" destOrd="0" presId="urn:microsoft.com/office/officeart/2005/8/layout/default"/>
    <dgm:cxn modelId="{C8DCCC1B-6559-4A22-AB8A-75F419953EAA}" type="presParOf" srcId="{14D3FEA0-B0DE-4F2C-82D1-2AC394C9DC38}" destId="{19E33943-B5EE-4AC8-AD29-9BD761242F7A}" srcOrd="0" destOrd="0" presId="urn:microsoft.com/office/officeart/2005/8/layout/default"/>
    <dgm:cxn modelId="{A290A21F-9689-4771-B0B4-46BC83FD6753}" type="presParOf" srcId="{14D3FEA0-B0DE-4F2C-82D1-2AC394C9DC38}" destId="{C3418D6B-70BE-4422-B720-6128612EB90D}" srcOrd="1" destOrd="0" presId="urn:microsoft.com/office/officeart/2005/8/layout/default"/>
    <dgm:cxn modelId="{DF79D307-B967-412D-8C64-BD2942CA7FD4}" type="presParOf" srcId="{14D3FEA0-B0DE-4F2C-82D1-2AC394C9DC38}" destId="{7416BB9B-590D-4924-A846-DBAEE74E4AF0}" srcOrd="2" destOrd="0" presId="urn:microsoft.com/office/officeart/2005/8/layout/default"/>
    <dgm:cxn modelId="{32A374F4-C937-4CA6-BE97-FC8F599E7D87}" type="presParOf" srcId="{14D3FEA0-B0DE-4F2C-82D1-2AC394C9DC38}" destId="{28C5356B-EE67-4BB3-BCA8-5382DCB19651}" srcOrd="3" destOrd="0" presId="urn:microsoft.com/office/officeart/2005/8/layout/default"/>
    <dgm:cxn modelId="{9B5A75C8-74AE-48E1-AF00-D166DFA056F3}" type="presParOf" srcId="{14D3FEA0-B0DE-4F2C-82D1-2AC394C9DC38}" destId="{0FE9671A-367B-4584-A428-8FD02BD58AAE}" srcOrd="4" destOrd="0" presId="urn:microsoft.com/office/officeart/2005/8/layout/default"/>
    <dgm:cxn modelId="{D2B06CFC-30CE-47DB-8F5B-DA63B631D7ED}" type="presParOf" srcId="{14D3FEA0-B0DE-4F2C-82D1-2AC394C9DC38}" destId="{80B2769A-D629-480C-BC67-FF5F7EBCAC60}" srcOrd="5" destOrd="0" presId="urn:microsoft.com/office/officeart/2005/8/layout/default"/>
    <dgm:cxn modelId="{A718D166-5361-4B7E-9F19-63B368D3EF2E}" type="presParOf" srcId="{14D3FEA0-B0DE-4F2C-82D1-2AC394C9DC38}" destId="{2BF5724F-7429-44F7-9E4E-71A042F4A3F3}" srcOrd="6" destOrd="0" presId="urn:microsoft.com/office/officeart/2005/8/layout/default"/>
    <dgm:cxn modelId="{153D6620-7A21-4439-9AF7-AC2F140D1794}" type="presParOf" srcId="{14D3FEA0-B0DE-4F2C-82D1-2AC394C9DC38}" destId="{F20C2A24-47F1-4C98-9A06-47074D9DC647}" srcOrd="7" destOrd="0" presId="urn:microsoft.com/office/officeart/2005/8/layout/default"/>
    <dgm:cxn modelId="{BC62BB78-7A34-4A96-92E8-4874D562F8CC}" type="presParOf" srcId="{14D3FEA0-B0DE-4F2C-82D1-2AC394C9DC38}" destId="{6B73C346-181A-45F2-B804-DB8BE7A8877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41F110-32BA-44FD-A293-F8695BA0F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4AF806-E59E-44A7-B5C1-1860C7FEF181}">
      <dgm:prSet/>
      <dgm:spPr/>
      <dgm:t>
        <a:bodyPr/>
        <a:lstStyle/>
        <a:p>
          <a:r>
            <a:rPr lang="en-AU"/>
            <a:t>7-8 sessions in total, separated into two sections:</a:t>
          </a:r>
          <a:endParaRPr lang="en-US"/>
        </a:p>
      </dgm:t>
    </dgm:pt>
    <dgm:pt modelId="{2B7B072F-4A3E-4CFA-B848-E9DD99D06308}" type="parTrans" cxnId="{65A2078E-3F45-490C-8049-83FCF2E12BA8}">
      <dgm:prSet/>
      <dgm:spPr/>
      <dgm:t>
        <a:bodyPr/>
        <a:lstStyle/>
        <a:p>
          <a:endParaRPr lang="en-US"/>
        </a:p>
      </dgm:t>
    </dgm:pt>
    <dgm:pt modelId="{50A625D0-D1C6-4CE9-894E-5420E6C577DF}" type="sibTrans" cxnId="{65A2078E-3F45-490C-8049-83FCF2E12BA8}">
      <dgm:prSet/>
      <dgm:spPr/>
      <dgm:t>
        <a:bodyPr/>
        <a:lstStyle/>
        <a:p>
          <a:endParaRPr lang="en-US"/>
        </a:p>
      </dgm:t>
    </dgm:pt>
    <dgm:pt modelId="{093FFADD-E52B-4210-BC84-B66A42581098}">
      <dgm:prSet/>
      <dgm:spPr/>
      <dgm:t>
        <a:bodyPr/>
        <a:lstStyle/>
        <a:p>
          <a:r>
            <a:rPr lang="en-AU"/>
            <a:t>5 sessions to establish fundamental foundation of AI literacy universally</a:t>
          </a:r>
          <a:endParaRPr lang="en-US"/>
        </a:p>
      </dgm:t>
    </dgm:pt>
    <dgm:pt modelId="{E440ED9A-938A-40F9-B1E0-D22EFF9D9777}" type="parTrans" cxnId="{1DFFAF6E-B074-4EC6-BDE9-AD3D8D2721DE}">
      <dgm:prSet/>
      <dgm:spPr/>
      <dgm:t>
        <a:bodyPr/>
        <a:lstStyle/>
        <a:p>
          <a:endParaRPr lang="en-US"/>
        </a:p>
      </dgm:t>
    </dgm:pt>
    <dgm:pt modelId="{F4B30919-E9B4-4D57-87EF-F72723030CD4}" type="sibTrans" cxnId="{1DFFAF6E-B074-4EC6-BDE9-AD3D8D2721DE}">
      <dgm:prSet/>
      <dgm:spPr/>
      <dgm:t>
        <a:bodyPr/>
        <a:lstStyle/>
        <a:p>
          <a:endParaRPr lang="en-US"/>
        </a:p>
      </dgm:t>
    </dgm:pt>
    <dgm:pt modelId="{C751E0D7-C75F-48E6-9D62-759E5D5F0256}">
      <dgm:prSet/>
      <dgm:spPr/>
      <dgm:t>
        <a:bodyPr/>
        <a:lstStyle/>
        <a:p>
          <a:r>
            <a:rPr lang="en-AU"/>
            <a:t>2-3 sessions focusing for sector specific applications</a:t>
          </a:r>
          <a:endParaRPr lang="en-US"/>
        </a:p>
      </dgm:t>
    </dgm:pt>
    <dgm:pt modelId="{C84E7E06-184D-40D0-A26D-34C6FDD8DBF7}" type="parTrans" cxnId="{551CCC58-465F-4CB5-9AC6-A02358033E80}">
      <dgm:prSet/>
      <dgm:spPr/>
      <dgm:t>
        <a:bodyPr/>
        <a:lstStyle/>
        <a:p>
          <a:endParaRPr lang="en-US"/>
        </a:p>
      </dgm:t>
    </dgm:pt>
    <dgm:pt modelId="{4202658E-E8E0-4759-962D-B9C2B3B966E6}" type="sibTrans" cxnId="{551CCC58-465F-4CB5-9AC6-A02358033E80}">
      <dgm:prSet/>
      <dgm:spPr/>
      <dgm:t>
        <a:bodyPr/>
        <a:lstStyle/>
        <a:p>
          <a:endParaRPr lang="en-US"/>
        </a:p>
      </dgm:t>
    </dgm:pt>
    <dgm:pt modelId="{1DD707BA-4CA9-4BCB-A03C-6E98B14756DB}" type="pres">
      <dgm:prSet presAssocID="{FD41F110-32BA-44FD-A293-F8695BA0F927}" presName="root" presStyleCnt="0">
        <dgm:presLayoutVars>
          <dgm:dir/>
          <dgm:resizeHandles val="exact"/>
        </dgm:presLayoutVars>
      </dgm:prSet>
      <dgm:spPr/>
    </dgm:pt>
    <dgm:pt modelId="{9EF13A79-47A7-4994-BA2A-D40A447B3198}" type="pres">
      <dgm:prSet presAssocID="{714AF806-E59E-44A7-B5C1-1860C7FEF181}" presName="compNode" presStyleCnt="0"/>
      <dgm:spPr/>
    </dgm:pt>
    <dgm:pt modelId="{F534B07F-12A9-4A77-B0AC-92E51DD4EE31}" type="pres">
      <dgm:prSet presAssocID="{714AF806-E59E-44A7-B5C1-1860C7FEF181}" presName="bgRect" presStyleLbl="bgShp" presStyleIdx="0" presStyleCnt="3"/>
      <dgm:spPr/>
    </dgm:pt>
    <dgm:pt modelId="{7FA7D1F5-15D4-4880-8FDF-0B2AD0CC07B8}" type="pres">
      <dgm:prSet presAssocID="{714AF806-E59E-44A7-B5C1-1860C7FEF1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Lines"/>
        </a:ext>
      </dgm:extLst>
    </dgm:pt>
    <dgm:pt modelId="{235253A2-84E2-4935-A3BD-C55461D081B7}" type="pres">
      <dgm:prSet presAssocID="{714AF806-E59E-44A7-B5C1-1860C7FEF181}" presName="spaceRect" presStyleCnt="0"/>
      <dgm:spPr/>
    </dgm:pt>
    <dgm:pt modelId="{ADD6B3FF-3114-46BD-BFB1-AE1BDA2AC523}" type="pres">
      <dgm:prSet presAssocID="{714AF806-E59E-44A7-B5C1-1860C7FEF181}" presName="parTx" presStyleLbl="revTx" presStyleIdx="0" presStyleCnt="3">
        <dgm:presLayoutVars>
          <dgm:chMax val="0"/>
          <dgm:chPref val="0"/>
        </dgm:presLayoutVars>
      </dgm:prSet>
      <dgm:spPr/>
    </dgm:pt>
    <dgm:pt modelId="{68F30358-AC86-4CC9-887A-EE26443FDA94}" type="pres">
      <dgm:prSet presAssocID="{50A625D0-D1C6-4CE9-894E-5420E6C577DF}" presName="sibTrans" presStyleCnt="0"/>
      <dgm:spPr/>
    </dgm:pt>
    <dgm:pt modelId="{B2D36305-5F1F-4A14-B7D0-AB7276B11D11}" type="pres">
      <dgm:prSet presAssocID="{093FFADD-E52B-4210-BC84-B66A42581098}" presName="compNode" presStyleCnt="0"/>
      <dgm:spPr/>
    </dgm:pt>
    <dgm:pt modelId="{1CEC5091-C07C-4E8C-87D8-EE362ECC4366}" type="pres">
      <dgm:prSet presAssocID="{093FFADD-E52B-4210-BC84-B66A42581098}" presName="bgRect" presStyleLbl="bgShp" presStyleIdx="1" presStyleCnt="3"/>
      <dgm:spPr/>
    </dgm:pt>
    <dgm:pt modelId="{79532A1F-D1F8-49E3-AA69-92E36B2ABDA0}" type="pres">
      <dgm:prSet presAssocID="{093FFADD-E52B-4210-BC84-B66A425810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FC90ACE-743E-4037-8E42-A4E11DF94AAC}" type="pres">
      <dgm:prSet presAssocID="{093FFADD-E52B-4210-BC84-B66A42581098}" presName="spaceRect" presStyleCnt="0"/>
      <dgm:spPr/>
    </dgm:pt>
    <dgm:pt modelId="{503CA231-BA48-4784-9051-A1678C66BD68}" type="pres">
      <dgm:prSet presAssocID="{093FFADD-E52B-4210-BC84-B66A42581098}" presName="parTx" presStyleLbl="revTx" presStyleIdx="1" presStyleCnt="3">
        <dgm:presLayoutVars>
          <dgm:chMax val="0"/>
          <dgm:chPref val="0"/>
        </dgm:presLayoutVars>
      </dgm:prSet>
      <dgm:spPr/>
    </dgm:pt>
    <dgm:pt modelId="{0176C86D-D544-4334-B7F9-9E5DF2D39231}" type="pres">
      <dgm:prSet presAssocID="{F4B30919-E9B4-4D57-87EF-F72723030CD4}" presName="sibTrans" presStyleCnt="0"/>
      <dgm:spPr/>
    </dgm:pt>
    <dgm:pt modelId="{AC665F58-52E4-4154-AFC5-B3210186DF04}" type="pres">
      <dgm:prSet presAssocID="{C751E0D7-C75F-48E6-9D62-759E5D5F0256}" presName="compNode" presStyleCnt="0"/>
      <dgm:spPr/>
    </dgm:pt>
    <dgm:pt modelId="{6F0480EF-6E56-4E23-BC5F-3BC505882873}" type="pres">
      <dgm:prSet presAssocID="{C751E0D7-C75F-48E6-9D62-759E5D5F0256}" presName="bgRect" presStyleLbl="bgShp" presStyleIdx="2" presStyleCnt="3"/>
      <dgm:spPr/>
    </dgm:pt>
    <dgm:pt modelId="{0818B4CD-B38A-4D86-A88D-0F795914EE75}" type="pres">
      <dgm:prSet presAssocID="{C751E0D7-C75F-48E6-9D62-759E5D5F02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F21452A-81CB-45B2-956F-D560C3E3C76A}" type="pres">
      <dgm:prSet presAssocID="{C751E0D7-C75F-48E6-9D62-759E5D5F0256}" presName="spaceRect" presStyleCnt="0"/>
      <dgm:spPr/>
    </dgm:pt>
    <dgm:pt modelId="{747D28C9-860D-436E-AB69-C34EFFA144BA}" type="pres">
      <dgm:prSet presAssocID="{C751E0D7-C75F-48E6-9D62-759E5D5F025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0284939-91BD-4754-8B91-9F202D1A1078}" type="presOf" srcId="{714AF806-E59E-44A7-B5C1-1860C7FEF181}" destId="{ADD6B3FF-3114-46BD-BFB1-AE1BDA2AC523}" srcOrd="0" destOrd="0" presId="urn:microsoft.com/office/officeart/2018/2/layout/IconVerticalSolidList"/>
    <dgm:cxn modelId="{A064A164-06C4-4009-9059-306D89E9A3B4}" type="presOf" srcId="{C751E0D7-C75F-48E6-9D62-759E5D5F0256}" destId="{747D28C9-860D-436E-AB69-C34EFFA144BA}" srcOrd="0" destOrd="0" presId="urn:microsoft.com/office/officeart/2018/2/layout/IconVerticalSolidList"/>
    <dgm:cxn modelId="{1DFFAF6E-B074-4EC6-BDE9-AD3D8D2721DE}" srcId="{FD41F110-32BA-44FD-A293-F8695BA0F927}" destId="{093FFADD-E52B-4210-BC84-B66A42581098}" srcOrd="1" destOrd="0" parTransId="{E440ED9A-938A-40F9-B1E0-D22EFF9D9777}" sibTransId="{F4B30919-E9B4-4D57-87EF-F72723030CD4}"/>
    <dgm:cxn modelId="{551CCC58-465F-4CB5-9AC6-A02358033E80}" srcId="{FD41F110-32BA-44FD-A293-F8695BA0F927}" destId="{C751E0D7-C75F-48E6-9D62-759E5D5F0256}" srcOrd="2" destOrd="0" parTransId="{C84E7E06-184D-40D0-A26D-34C6FDD8DBF7}" sibTransId="{4202658E-E8E0-4759-962D-B9C2B3B966E6}"/>
    <dgm:cxn modelId="{65A2078E-3F45-490C-8049-83FCF2E12BA8}" srcId="{FD41F110-32BA-44FD-A293-F8695BA0F927}" destId="{714AF806-E59E-44A7-B5C1-1860C7FEF181}" srcOrd="0" destOrd="0" parTransId="{2B7B072F-4A3E-4CFA-B848-E9DD99D06308}" sibTransId="{50A625D0-D1C6-4CE9-894E-5420E6C577DF}"/>
    <dgm:cxn modelId="{D02D148E-15D4-4CFE-87D7-6DD5FA184D6D}" type="presOf" srcId="{FD41F110-32BA-44FD-A293-F8695BA0F927}" destId="{1DD707BA-4CA9-4BCB-A03C-6E98B14756DB}" srcOrd="0" destOrd="0" presId="urn:microsoft.com/office/officeart/2018/2/layout/IconVerticalSolidList"/>
    <dgm:cxn modelId="{64223DC3-4003-4B54-8F12-49CDE8089204}" type="presOf" srcId="{093FFADD-E52B-4210-BC84-B66A42581098}" destId="{503CA231-BA48-4784-9051-A1678C66BD68}" srcOrd="0" destOrd="0" presId="urn:microsoft.com/office/officeart/2018/2/layout/IconVerticalSolidList"/>
    <dgm:cxn modelId="{8396A931-D0C1-4A3A-BD12-ADA6D0B33D26}" type="presParOf" srcId="{1DD707BA-4CA9-4BCB-A03C-6E98B14756DB}" destId="{9EF13A79-47A7-4994-BA2A-D40A447B3198}" srcOrd="0" destOrd="0" presId="urn:microsoft.com/office/officeart/2018/2/layout/IconVerticalSolidList"/>
    <dgm:cxn modelId="{EF0D9302-39B5-4BC8-B517-77441E5E1A3F}" type="presParOf" srcId="{9EF13A79-47A7-4994-BA2A-D40A447B3198}" destId="{F534B07F-12A9-4A77-B0AC-92E51DD4EE31}" srcOrd="0" destOrd="0" presId="urn:microsoft.com/office/officeart/2018/2/layout/IconVerticalSolidList"/>
    <dgm:cxn modelId="{3F9B74A9-AD35-4449-B61C-140512058EE1}" type="presParOf" srcId="{9EF13A79-47A7-4994-BA2A-D40A447B3198}" destId="{7FA7D1F5-15D4-4880-8FDF-0B2AD0CC07B8}" srcOrd="1" destOrd="0" presId="urn:microsoft.com/office/officeart/2018/2/layout/IconVerticalSolidList"/>
    <dgm:cxn modelId="{3C0C8E97-0003-4550-BB40-BE24F9247C6E}" type="presParOf" srcId="{9EF13A79-47A7-4994-BA2A-D40A447B3198}" destId="{235253A2-84E2-4935-A3BD-C55461D081B7}" srcOrd="2" destOrd="0" presId="urn:microsoft.com/office/officeart/2018/2/layout/IconVerticalSolidList"/>
    <dgm:cxn modelId="{CEABA511-C88D-4003-A444-CB48D61FABB1}" type="presParOf" srcId="{9EF13A79-47A7-4994-BA2A-D40A447B3198}" destId="{ADD6B3FF-3114-46BD-BFB1-AE1BDA2AC523}" srcOrd="3" destOrd="0" presId="urn:microsoft.com/office/officeart/2018/2/layout/IconVerticalSolidList"/>
    <dgm:cxn modelId="{F0E847FD-519A-4287-861C-EB503A132304}" type="presParOf" srcId="{1DD707BA-4CA9-4BCB-A03C-6E98B14756DB}" destId="{68F30358-AC86-4CC9-887A-EE26443FDA94}" srcOrd="1" destOrd="0" presId="urn:microsoft.com/office/officeart/2018/2/layout/IconVerticalSolidList"/>
    <dgm:cxn modelId="{9E5C1925-AB0D-42BB-AFCA-080B8D2039A1}" type="presParOf" srcId="{1DD707BA-4CA9-4BCB-A03C-6E98B14756DB}" destId="{B2D36305-5F1F-4A14-B7D0-AB7276B11D11}" srcOrd="2" destOrd="0" presId="urn:microsoft.com/office/officeart/2018/2/layout/IconVerticalSolidList"/>
    <dgm:cxn modelId="{0D18EABE-DA39-4CD7-AE79-4D7AB0AE21A7}" type="presParOf" srcId="{B2D36305-5F1F-4A14-B7D0-AB7276B11D11}" destId="{1CEC5091-C07C-4E8C-87D8-EE362ECC4366}" srcOrd="0" destOrd="0" presId="urn:microsoft.com/office/officeart/2018/2/layout/IconVerticalSolidList"/>
    <dgm:cxn modelId="{1AD91DB6-AF35-48DB-B54E-57D8A94081B3}" type="presParOf" srcId="{B2D36305-5F1F-4A14-B7D0-AB7276B11D11}" destId="{79532A1F-D1F8-49E3-AA69-92E36B2ABDA0}" srcOrd="1" destOrd="0" presId="urn:microsoft.com/office/officeart/2018/2/layout/IconVerticalSolidList"/>
    <dgm:cxn modelId="{3B300615-CF08-4A18-90E5-0B250AD439AB}" type="presParOf" srcId="{B2D36305-5F1F-4A14-B7D0-AB7276B11D11}" destId="{8FC90ACE-743E-4037-8E42-A4E11DF94AAC}" srcOrd="2" destOrd="0" presId="urn:microsoft.com/office/officeart/2018/2/layout/IconVerticalSolidList"/>
    <dgm:cxn modelId="{39D4F8FA-C9D8-45E4-8DD2-E294A161D25D}" type="presParOf" srcId="{B2D36305-5F1F-4A14-B7D0-AB7276B11D11}" destId="{503CA231-BA48-4784-9051-A1678C66BD68}" srcOrd="3" destOrd="0" presId="urn:microsoft.com/office/officeart/2018/2/layout/IconVerticalSolidList"/>
    <dgm:cxn modelId="{FCEF9797-8F09-4A8D-AF59-72C3D2954D0D}" type="presParOf" srcId="{1DD707BA-4CA9-4BCB-A03C-6E98B14756DB}" destId="{0176C86D-D544-4334-B7F9-9E5DF2D39231}" srcOrd="3" destOrd="0" presId="urn:microsoft.com/office/officeart/2018/2/layout/IconVerticalSolidList"/>
    <dgm:cxn modelId="{4301A88D-4545-4ECF-941D-1634A734B754}" type="presParOf" srcId="{1DD707BA-4CA9-4BCB-A03C-6E98B14756DB}" destId="{AC665F58-52E4-4154-AFC5-B3210186DF04}" srcOrd="4" destOrd="0" presId="urn:microsoft.com/office/officeart/2018/2/layout/IconVerticalSolidList"/>
    <dgm:cxn modelId="{1BDFDABF-183C-49ED-9C33-D77C4B5512E8}" type="presParOf" srcId="{AC665F58-52E4-4154-AFC5-B3210186DF04}" destId="{6F0480EF-6E56-4E23-BC5F-3BC505882873}" srcOrd="0" destOrd="0" presId="urn:microsoft.com/office/officeart/2018/2/layout/IconVerticalSolidList"/>
    <dgm:cxn modelId="{B1AE006A-D9BE-444D-93CA-FA0DFE6CD2EE}" type="presParOf" srcId="{AC665F58-52E4-4154-AFC5-B3210186DF04}" destId="{0818B4CD-B38A-4D86-A88D-0F795914EE75}" srcOrd="1" destOrd="0" presId="urn:microsoft.com/office/officeart/2018/2/layout/IconVerticalSolidList"/>
    <dgm:cxn modelId="{01D218B9-60AA-4299-A53B-FD008EBED7FB}" type="presParOf" srcId="{AC665F58-52E4-4154-AFC5-B3210186DF04}" destId="{3F21452A-81CB-45B2-956F-D560C3E3C76A}" srcOrd="2" destOrd="0" presId="urn:microsoft.com/office/officeart/2018/2/layout/IconVerticalSolidList"/>
    <dgm:cxn modelId="{E3FE0711-3510-4846-854B-7AC84524B7C4}" type="presParOf" srcId="{AC665F58-52E4-4154-AFC5-B3210186DF04}" destId="{747D28C9-860D-436E-AB69-C34EFFA144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E4A2D3-F114-4A3D-AF3F-A45167CCE99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C427B0-9E65-4155-AFF3-6884990EA9E2}">
      <dgm:prSet custT="1"/>
      <dgm:spPr/>
      <dgm:t>
        <a:bodyPr/>
        <a:lstStyle/>
        <a:p>
          <a:r>
            <a:rPr lang="en-AU" sz="1800" dirty="0"/>
            <a:t>What is AI, how does it work.</a:t>
          </a:r>
          <a:endParaRPr lang="en-US" sz="1800" dirty="0"/>
        </a:p>
      </dgm:t>
    </dgm:pt>
    <dgm:pt modelId="{66A44A4E-2935-47D7-B076-8AB78D039BD6}" type="parTrans" cxnId="{AD4D4DB4-2E68-4BA9-A775-96892735FA89}">
      <dgm:prSet/>
      <dgm:spPr/>
      <dgm:t>
        <a:bodyPr/>
        <a:lstStyle/>
        <a:p>
          <a:endParaRPr lang="en-US"/>
        </a:p>
      </dgm:t>
    </dgm:pt>
    <dgm:pt modelId="{E4A2A672-DA8D-47F8-A55B-EE3B93DCAEAB}" type="sibTrans" cxnId="{AD4D4DB4-2E68-4BA9-A775-96892735FA89}">
      <dgm:prSet/>
      <dgm:spPr/>
      <dgm:t>
        <a:bodyPr/>
        <a:lstStyle/>
        <a:p>
          <a:endParaRPr lang="en-US"/>
        </a:p>
      </dgm:t>
    </dgm:pt>
    <dgm:pt modelId="{8DC861DD-AB5C-4103-886C-4F8F8943C67C}">
      <dgm:prSet custT="1"/>
      <dgm:spPr/>
      <dgm:t>
        <a:bodyPr/>
        <a:lstStyle/>
        <a:p>
          <a:r>
            <a:rPr lang="en-AU" sz="1800" dirty="0"/>
            <a:t>Duration: ~30 minutes</a:t>
          </a:r>
          <a:endParaRPr lang="en-US" sz="1800" dirty="0"/>
        </a:p>
      </dgm:t>
    </dgm:pt>
    <dgm:pt modelId="{9D342B64-4696-4C5A-AF99-635944F6C411}" type="parTrans" cxnId="{14AFFF48-40A8-4A9E-A4FE-8ED94092DF8E}">
      <dgm:prSet/>
      <dgm:spPr/>
      <dgm:t>
        <a:bodyPr/>
        <a:lstStyle/>
        <a:p>
          <a:endParaRPr lang="en-US"/>
        </a:p>
      </dgm:t>
    </dgm:pt>
    <dgm:pt modelId="{FD52B48E-8B91-4F1D-8C82-DDDA1B7D48E3}" type="sibTrans" cxnId="{14AFFF48-40A8-4A9E-A4FE-8ED94092DF8E}">
      <dgm:prSet/>
      <dgm:spPr/>
      <dgm:t>
        <a:bodyPr/>
        <a:lstStyle/>
        <a:p>
          <a:endParaRPr lang="en-US"/>
        </a:p>
      </dgm:t>
    </dgm:pt>
    <dgm:pt modelId="{14AD3331-C2F6-4E70-8208-DE6789FE63BE}">
      <dgm:prSet custT="1"/>
      <dgm:spPr/>
      <dgm:t>
        <a:bodyPr/>
        <a:lstStyle/>
        <a:p>
          <a:r>
            <a:rPr lang="en-AU" sz="1800" dirty="0"/>
            <a:t>Goal: Establish baseline understanding of AI technology</a:t>
          </a:r>
          <a:endParaRPr lang="en-US" sz="1800" dirty="0"/>
        </a:p>
      </dgm:t>
    </dgm:pt>
    <dgm:pt modelId="{FFF09FF3-3E83-490F-B247-D54A399892E3}" type="parTrans" cxnId="{D6EBF2B4-3369-4D1C-90A0-0804AB44980B}">
      <dgm:prSet/>
      <dgm:spPr/>
      <dgm:t>
        <a:bodyPr/>
        <a:lstStyle/>
        <a:p>
          <a:endParaRPr lang="en-US"/>
        </a:p>
      </dgm:t>
    </dgm:pt>
    <dgm:pt modelId="{207145D2-8FBD-4AA1-B16D-FB9C7D26F337}" type="sibTrans" cxnId="{D6EBF2B4-3369-4D1C-90A0-0804AB44980B}">
      <dgm:prSet/>
      <dgm:spPr/>
      <dgm:t>
        <a:bodyPr/>
        <a:lstStyle/>
        <a:p>
          <a:endParaRPr lang="en-US"/>
        </a:p>
      </dgm:t>
    </dgm:pt>
    <dgm:pt modelId="{A7C41D56-9EFD-4071-8559-B33CA94D2B49}">
      <dgm:prSet custT="1"/>
      <dgm:spPr/>
      <dgm:t>
        <a:bodyPr/>
        <a:lstStyle/>
        <a:p>
          <a:r>
            <a:rPr lang="en-AU" sz="1800" dirty="0"/>
            <a:t>Content Breakdown ~15-20 mins : Definition of AI, types of AI, how it trains on data and finds patterns. </a:t>
          </a:r>
          <a:endParaRPr lang="en-US" sz="1800" dirty="0"/>
        </a:p>
      </dgm:t>
    </dgm:pt>
    <dgm:pt modelId="{6D9538B4-9E2B-46FB-9A87-111DE2E34C53}" type="parTrans" cxnId="{5CA4C5C6-80D4-4CE5-A270-E60842A78B7A}">
      <dgm:prSet/>
      <dgm:spPr/>
      <dgm:t>
        <a:bodyPr/>
        <a:lstStyle/>
        <a:p>
          <a:endParaRPr lang="en-US"/>
        </a:p>
      </dgm:t>
    </dgm:pt>
    <dgm:pt modelId="{1E30893C-7F43-4BDB-8226-35F5EA75A782}" type="sibTrans" cxnId="{5CA4C5C6-80D4-4CE5-A270-E60842A78B7A}">
      <dgm:prSet/>
      <dgm:spPr/>
      <dgm:t>
        <a:bodyPr/>
        <a:lstStyle/>
        <a:p>
          <a:endParaRPr lang="en-US"/>
        </a:p>
      </dgm:t>
    </dgm:pt>
    <dgm:pt modelId="{FB42A9FC-7200-4B51-A572-A15A1ED0AE5C}">
      <dgm:prSet custT="1"/>
      <dgm:spPr/>
      <dgm:t>
        <a:bodyPr/>
        <a:lstStyle/>
        <a:p>
          <a:r>
            <a:rPr lang="en-AU" sz="1800" dirty="0"/>
            <a:t>Activity: Demonstrate basic use of AI e.g. image generation, asking questions.</a:t>
          </a:r>
        </a:p>
        <a:p>
          <a:endParaRPr lang="en-US" sz="1800" dirty="0"/>
        </a:p>
      </dgm:t>
    </dgm:pt>
    <dgm:pt modelId="{45B066AC-34FB-429B-BAD1-DED0A1017E85}" type="parTrans" cxnId="{2674E3A7-D588-4C2C-83C9-2B569798E9AA}">
      <dgm:prSet/>
      <dgm:spPr/>
      <dgm:t>
        <a:bodyPr/>
        <a:lstStyle/>
        <a:p>
          <a:endParaRPr lang="en-US"/>
        </a:p>
      </dgm:t>
    </dgm:pt>
    <dgm:pt modelId="{BFE4A27F-569F-492E-9DE8-6926186FFDED}" type="sibTrans" cxnId="{2674E3A7-D588-4C2C-83C9-2B569798E9AA}">
      <dgm:prSet/>
      <dgm:spPr/>
      <dgm:t>
        <a:bodyPr/>
        <a:lstStyle/>
        <a:p>
          <a:endParaRPr lang="en-US"/>
        </a:p>
      </dgm:t>
    </dgm:pt>
    <dgm:pt modelId="{3F7BF607-8DC2-40D6-9F2C-929FB794CC77}">
      <dgm:prSet custT="1"/>
      <dgm:spPr/>
      <dgm:t>
        <a:bodyPr/>
        <a:lstStyle/>
        <a:p>
          <a:r>
            <a:rPr lang="en-AU" sz="1800" dirty="0"/>
            <a:t>Activity: Have participants familiarise with utilising and understanding outputs by performing basic tasks with AI. </a:t>
          </a:r>
        </a:p>
      </dgm:t>
    </dgm:pt>
    <dgm:pt modelId="{28D2EB1C-13F1-4D91-8C64-0859879D8A3D}" type="parTrans" cxnId="{AF6D79C1-B474-4323-BB13-39731AF86A9C}">
      <dgm:prSet/>
      <dgm:spPr/>
      <dgm:t>
        <a:bodyPr/>
        <a:lstStyle/>
        <a:p>
          <a:endParaRPr lang="en-AU"/>
        </a:p>
      </dgm:t>
    </dgm:pt>
    <dgm:pt modelId="{93497517-CA08-469E-A753-C581ED642360}" type="sibTrans" cxnId="{AF6D79C1-B474-4323-BB13-39731AF86A9C}">
      <dgm:prSet/>
      <dgm:spPr/>
      <dgm:t>
        <a:bodyPr/>
        <a:lstStyle/>
        <a:p>
          <a:endParaRPr lang="en-AU"/>
        </a:p>
      </dgm:t>
    </dgm:pt>
    <dgm:pt modelId="{278B3B7A-AAF3-4FBC-AC31-819D8F31E2A4}">
      <dgm:prSet custT="1"/>
      <dgm:spPr/>
      <dgm:t>
        <a:bodyPr/>
        <a:lstStyle/>
        <a:p>
          <a:endParaRPr lang="en-AU" sz="1800" dirty="0"/>
        </a:p>
      </dgm:t>
    </dgm:pt>
    <dgm:pt modelId="{12FB1E4C-671F-4EDB-A4D9-67F3FC082F35}" type="parTrans" cxnId="{76845ED4-893B-45D8-8F58-B62B418171E8}">
      <dgm:prSet/>
      <dgm:spPr/>
      <dgm:t>
        <a:bodyPr/>
        <a:lstStyle/>
        <a:p>
          <a:endParaRPr lang="en-AU"/>
        </a:p>
      </dgm:t>
    </dgm:pt>
    <dgm:pt modelId="{0ADA6B7D-EBC3-4466-893C-47D43718A194}" type="sibTrans" cxnId="{76845ED4-893B-45D8-8F58-B62B418171E8}">
      <dgm:prSet/>
      <dgm:spPr/>
      <dgm:t>
        <a:bodyPr/>
        <a:lstStyle/>
        <a:p>
          <a:endParaRPr lang="en-AU"/>
        </a:p>
      </dgm:t>
    </dgm:pt>
    <dgm:pt modelId="{ED747748-6CBA-475A-8F11-1D0B0DCDB173}" type="pres">
      <dgm:prSet presAssocID="{D2E4A2D3-F114-4A3D-AF3F-A45167CCE994}" presName="vert0" presStyleCnt="0">
        <dgm:presLayoutVars>
          <dgm:dir/>
          <dgm:animOne val="branch"/>
          <dgm:animLvl val="lvl"/>
        </dgm:presLayoutVars>
      </dgm:prSet>
      <dgm:spPr/>
    </dgm:pt>
    <dgm:pt modelId="{0D676DD7-86C2-4EC8-83EB-9EDFFCF6CA12}" type="pres">
      <dgm:prSet presAssocID="{75C427B0-9E65-4155-AFF3-6884990EA9E2}" presName="thickLine" presStyleLbl="alignNode1" presStyleIdx="0" presStyleCnt="7"/>
      <dgm:spPr/>
    </dgm:pt>
    <dgm:pt modelId="{4B70E30A-3F9E-46DF-A75E-01A0374A52A0}" type="pres">
      <dgm:prSet presAssocID="{75C427B0-9E65-4155-AFF3-6884990EA9E2}" presName="horz1" presStyleCnt="0"/>
      <dgm:spPr/>
    </dgm:pt>
    <dgm:pt modelId="{D00E9D57-8B2C-41A4-BB2D-787257DF52E4}" type="pres">
      <dgm:prSet presAssocID="{75C427B0-9E65-4155-AFF3-6884990EA9E2}" presName="tx1" presStyleLbl="revTx" presStyleIdx="0" presStyleCnt="7"/>
      <dgm:spPr/>
    </dgm:pt>
    <dgm:pt modelId="{6978104E-A81A-4C5A-8D91-5D28A1280DBE}" type="pres">
      <dgm:prSet presAssocID="{75C427B0-9E65-4155-AFF3-6884990EA9E2}" presName="vert1" presStyleCnt="0"/>
      <dgm:spPr/>
    </dgm:pt>
    <dgm:pt modelId="{147CEF76-37CC-4F96-BB2B-9366B30EA17C}" type="pres">
      <dgm:prSet presAssocID="{8DC861DD-AB5C-4103-886C-4F8F8943C67C}" presName="thickLine" presStyleLbl="alignNode1" presStyleIdx="1" presStyleCnt="7"/>
      <dgm:spPr/>
    </dgm:pt>
    <dgm:pt modelId="{95441204-14EF-4F0E-85CF-DABA6872BB3C}" type="pres">
      <dgm:prSet presAssocID="{8DC861DD-AB5C-4103-886C-4F8F8943C67C}" presName="horz1" presStyleCnt="0"/>
      <dgm:spPr/>
    </dgm:pt>
    <dgm:pt modelId="{CC24BAE7-276C-4ED4-B53E-0917E34F2E2D}" type="pres">
      <dgm:prSet presAssocID="{8DC861DD-AB5C-4103-886C-4F8F8943C67C}" presName="tx1" presStyleLbl="revTx" presStyleIdx="1" presStyleCnt="7"/>
      <dgm:spPr/>
    </dgm:pt>
    <dgm:pt modelId="{9F7FC6AF-11F6-4FEE-972A-DB234E6C85B5}" type="pres">
      <dgm:prSet presAssocID="{8DC861DD-AB5C-4103-886C-4F8F8943C67C}" presName="vert1" presStyleCnt="0"/>
      <dgm:spPr/>
    </dgm:pt>
    <dgm:pt modelId="{6AD588D6-A6CA-4D6B-9690-9CA21BCAAC9A}" type="pres">
      <dgm:prSet presAssocID="{14AD3331-C2F6-4E70-8208-DE6789FE63BE}" presName="thickLine" presStyleLbl="alignNode1" presStyleIdx="2" presStyleCnt="7"/>
      <dgm:spPr/>
    </dgm:pt>
    <dgm:pt modelId="{3C417C50-82A7-425F-826D-076708396C05}" type="pres">
      <dgm:prSet presAssocID="{14AD3331-C2F6-4E70-8208-DE6789FE63BE}" presName="horz1" presStyleCnt="0"/>
      <dgm:spPr/>
    </dgm:pt>
    <dgm:pt modelId="{F4134E6E-984C-4A00-BE86-0A94D40FBCE7}" type="pres">
      <dgm:prSet presAssocID="{14AD3331-C2F6-4E70-8208-DE6789FE63BE}" presName="tx1" presStyleLbl="revTx" presStyleIdx="2" presStyleCnt="7"/>
      <dgm:spPr/>
    </dgm:pt>
    <dgm:pt modelId="{FF731CDA-DAC2-4654-A4D8-AFA470237B51}" type="pres">
      <dgm:prSet presAssocID="{14AD3331-C2F6-4E70-8208-DE6789FE63BE}" presName="vert1" presStyleCnt="0"/>
      <dgm:spPr/>
    </dgm:pt>
    <dgm:pt modelId="{DA5879D1-D9E2-4EAD-8AED-6483DA34015E}" type="pres">
      <dgm:prSet presAssocID="{A7C41D56-9EFD-4071-8559-B33CA94D2B49}" presName="thickLine" presStyleLbl="alignNode1" presStyleIdx="3" presStyleCnt="7"/>
      <dgm:spPr/>
    </dgm:pt>
    <dgm:pt modelId="{68ABADAA-3726-4A53-8B66-7870B81FF52F}" type="pres">
      <dgm:prSet presAssocID="{A7C41D56-9EFD-4071-8559-B33CA94D2B49}" presName="horz1" presStyleCnt="0"/>
      <dgm:spPr/>
    </dgm:pt>
    <dgm:pt modelId="{8F3BC58A-C907-4B9D-BC05-7A9FE249EAAC}" type="pres">
      <dgm:prSet presAssocID="{A7C41D56-9EFD-4071-8559-B33CA94D2B49}" presName="tx1" presStyleLbl="revTx" presStyleIdx="3" presStyleCnt="7"/>
      <dgm:spPr/>
    </dgm:pt>
    <dgm:pt modelId="{AFE3FF45-24E2-4E7C-A21A-7EC8917A6236}" type="pres">
      <dgm:prSet presAssocID="{A7C41D56-9EFD-4071-8559-B33CA94D2B49}" presName="vert1" presStyleCnt="0"/>
      <dgm:spPr/>
    </dgm:pt>
    <dgm:pt modelId="{6F61F645-DF7B-4B24-814A-5573609B8EB8}" type="pres">
      <dgm:prSet presAssocID="{FB42A9FC-7200-4B51-A572-A15A1ED0AE5C}" presName="thickLine" presStyleLbl="alignNode1" presStyleIdx="4" presStyleCnt="7"/>
      <dgm:spPr/>
    </dgm:pt>
    <dgm:pt modelId="{BB023F68-C948-40ED-A8B1-DFAA4CCDD029}" type="pres">
      <dgm:prSet presAssocID="{FB42A9FC-7200-4B51-A572-A15A1ED0AE5C}" presName="horz1" presStyleCnt="0"/>
      <dgm:spPr/>
    </dgm:pt>
    <dgm:pt modelId="{71405EE3-164B-4C2B-8648-CE46FC9E598E}" type="pres">
      <dgm:prSet presAssocID="{FB42A9FC-7200-4B51-A572-A15A1ED0AE5C}" presName="tx1" presStyleLbl="revTx" presStyleIdx="4" presStyleCnt="7"/>
      <dgm:spPr/>
    </dgm:pt>
    <dgm:pt modelId="{AC87097A-4A14-4101-986D-D93D5149DFBC}" type="pres">
      <dgm:prSet presAssocID="{FB42A9FC-7200-4B51-A572-A15A1ED0AE5C}" presName="vert1" presStyleCnt="0"/>
      <dgm:spPr/>
    </dgm:pt>
    <dgm:pt modelId="{650D9EE6-5184-4118-8D32-D36C069A949C}" type="pres">
      <dgm:prSet presAssocID="{3F7BF607-8DC2-40D6-9F2C-929FB794CC77}" presName="thickLine" presStyleLbl="alignNode1" presStyleIdx="5" presStyleCnt="7"/>
      <dgm:spPr/>
    </dgm:pt>
    <dgm:pt modelId="{832B13F0-B544-461C-AAF2-0776E6B0C7B9}" type="pres">
      <dgm:prSet presAssocID="{3F7BF607-8DC2-40D6-9F2C-929FB794CC77}" presName="horz1" presStyleCnt="0"/>
      <dgm:spPr/>
    </dgm:pt>
    <dgm:pt modelId="{A9C025A9-02F0-482E-8C63-CABFB8F500F8}" type="pres">
      <dgm:prSet presAssocID="{3F7BF607-8DC2-40D6-9F2C-929FB794CC77}" presName="tx1" presStyleLbl="revTx" presStyleIdx="5" presStyleCnt="7"/>
      <dgm:spPr/>
    </dgm:pt>
    <dgm:pt modelId="{B5240BDA-C18D-4631-8CE7-8F8C16F99B6F}" type="pres">
      <dgm:prSet presAssocID="{3F7BF607-8DC2-40D6-9F2C-929FB794CC77}" presName="vert1" presStyleCnt="0"/>
      <dgm:spPr/>
    </dgm:pt>
    <dgm:pt modelId="{791EA845-266E-4C7C-A3D9-EE3AD780F676}" type="pres">
      <dgm:prSet presAssocID="{278B3B7A-AAF3-4FBC-AC31-819D8F31E2A4}" presName="thickLine" presStyleLbl="alignNode1" presStyleIdx="6" presStyleCnt="7"/>
      <dgm:spPr/>
    </dgm:pt>
    <dgm:pt modelId="{34A9AC1D-BA2C-4E31-A5F3-E4C4E8FE203A}" type="pres">
      <dgm:prSet presAssocID="{278B3B7A-AAF3-4FBC-AC31-819D8F31E2A4}" presName="horz1" presStyleCnt="0"/>
      <dgm:spPr/>
    </dgm:pt>
    <dgm:pt modelId="{6BB98C3F-6BF4-40FC-BDAE-11E2EF45F928}" type="pres">
      <dgm:prSet presAssocID="{278B3B7A-AAF3-4FBC-AC31-819D8F31E2A4}" presName="tx1" presStyleLbl="revTx" presStyleIdx="6" presStyleCnt="7"/>
      <dgm:spPr/>
    </dgm:pt>
    <dgm:pt modelId="{EFD91443-2C13-429D-B31A-1A76AF1591CE}" type="pres">
      <dgm:prSet presAssocID="{278B3B7A-AAF3-4FBC-AC31-819D8F31E2A4}" presName="vert1" presStyleCnt="0"/>
      <dgm:spPr/>
    </dgm:pt>
  </dgm:ptLst>
  <dgm:cxnLst>
    <dgm:cxn modelId="{14AFFF48-40A8-4A9E-A4FE-8ED94092DF8E}" srcId="{D2E4A2D3-F114-4A3D-AF3F-A45167CCE994}" destId="{8DC861DD-AB5C-4103-886C-4F8F8943C67C}" srcOrd="1" destOrd="0" parTransId="{9D342B64-4696-4C5A-AF99-635944F6C411}" sibTransId="{FD52B48E-8B91-4F1D-8C82-DDDA1B7D48E3}"/>
    <dgm:cxn modelId="{6574944A-1D7F-469E-AB3C-0A589C36EA3D}" type="presOf" srcId="{FB42A9FC-7200-4B51-A572-A15A1ED0AE5C}" destId="{71405EE3-164B-4C2B-8648-CE46FC9E598E}" srcOrd="0" destOrd="0" presId="urn:microsoft.com/office/officeart/2008/layout/LinedList"/>
    <dgm:cxn modelId="{EF0C1A6C-31E8-499E-B7B6-6DE119FB05E8}" type="presOf" srcId="{75C427B0-9E65-4155-AFF3-6884990EA9E2}" destId="{D00E9D57-8B2C-41A4-BB2D-787257DF52E4}" srcOrd="0" destOrd="0" presId="urn:microsoft.com/office/officeart/2008/layout/LinedList"/>
    <dgm:cxn modelId="{B4285F4C-AF17-47D8-AD15-3D3B3006D5E7}" type="presOf" srcId="{D2E4A2D3-F114-4A3D-AF3F-A45167CCE994}" destId="{ED747748-6CBA-475A-8F11-1D0B0DCDB173}" srcOrd="0" destOrd="0" presId="urn:microsoft.com/office/officeart/2008/layout/LinedList"/>
    <dgm:cxn modelId="{8CF9D94E-0950-4BB7-BD7F-57A1BA8ED3D6}" type="presOf" srcId="{14AD3331-C2F6-4E70-8208-DE6789FE63BE}" destId="{F4134E6E-984C-4A00-BE86-0A94D40FBCE7}" srcOrd="0" destOrd="0" presId="urn:microsoft.com/office/officeart/2008/layout/LinedList"/>
    <dgm:cxn modelId="{B0AE3A87-7E2C-497B-BF92-AAB3ECD4CB89}" type="presOf" srcId="{278B3B7A-AAF3-4FBC-AC31-819D8F31E2A4}" destId="{6BB98C3F-6BF4-40FC-BDAE-11E2EF45F928}" srcOrd="0" destOrd="0" presId="urn:microsoft.com/office/officeart/2008/layout/LinedList"/>
    <dgm:cxn modelId="{2674E3A7-D588-4C2C-83C9-2B569798E9AA}" srcId="{D2E4A2D3-F114-4A3D-AF3F-A45167CCE994}" destId="{FB42A9FC-7200-4B51-A572-A15A1ED0AE5C}" srcOrd="4" destOrd="0" parTransId="{45B066AC-34FB-429B-BAD1-DED0A1017E85}" sibTransId="{BFE4A27F-569F-492E-9DE8-6926186FFDED}"/>
    <dgm:cxn modelId="{AD4D4DB4-2E68-4BA9-A775-96892735FA89}" srcId="{D2E4A2D3-F114-4A3D-AF3F-A45167CCE994}" destId="{75C427B0-9E65-4155-AFF3-6884990EA9E2}" srcOrd="0" destOrd="0" parTransId="{66A44A4E-2935-47D7-B076-8AB78D039BD6}" sibTransId="{E4A2A672-DA8D-47F8-A55B-EE3B93DCAEAB}"/>
    <dgm:cxn modelId="{D6EBF2B4-3369-4D1C-90A0-0804AB44980B}" srcId="{D2E4A2D3-F114-4A3D-AF3F-A45167CCE994}" destId="{14AD3331-C2F6-4E70-8208-DE6789FE63BE}" srcOrd="2" destOrd="0" parTransId="{FFF09FF3-3E83-490F-B247-D54A399892E3}" sibTransId="{207145D2-8FBD-4AA1-B16D-FB9C7D26F337}"/>
    <dgm:cxn modelId="{AF6D79C1-B474-4323-BB13-39731AF86A9C}" srcId="{D2E4A2D3-F114-4A3D-AF3F-A45167CCE994}" destId="{3F7BF607-8DC2-40D6-9F2C-929FB794CC77}" srcOrd="5" destOrd="0" parTransId="{28D2EB1C-13F1-4D91-8C64-0859879D8A3D}" sibTransId="{93497517-CA08-469E-A753-C581ED642360}"/>
    <dgm:cxn modelId="{5CA4C5C6-80D4-4CE5-A270-E60842A78B7A}" srcId="{D2E4A2D3-F114-4A3D-AF3F-A45167CCE994}" destId="{A7C41D56-9EFD-4071-8559-B33CA94D2B49}" srcOrd="3" destOrd="0" parTransId="{6D9538B4-9E2B-46FB-9A87-111DE2E34C53}" sibTransId="{1E30893C-7F43-4BDB-8226-35F5EA75A782}"/>
    <dgm:cxn modelId="{76845ED4-893B-45D8-8F58-B62B418171E8}" srcId="{D2E4A2D3-F114-4A3D-AF3F-A45167CCE994}" destId="{278B3B7A-AAF3-4FBC-AC31-819D8F31E2A4}" srcOrd="6" destOrd="0" parTransId="{12FB1E4C-671F-4EDB-A4D9-67F3FC082F35}" sibTransId="{0ADA6B7D-EBC3-4466-893C-47D43718A194}"/>
    <dgm:cxn modelId="{25F5CADB-E0CA-40E3-BB6E-B9BE86AB7E7B}" type="presOf" srcId="{3F7BF607-8DC2-40D6-9F2C-929FB794CC77}" destId="{A9C025A9-02F0-482E-8C63-CABFB8F500F8}" srcOrd="0" destOrd="0" presId="urn:microsoft.com/office/officeart/2008/layout/LinedList"/>
    <dgm:cxn modelId="{AFBC43E7-FD7B-4CDA-B64B-2D85351ACEFF}" type="presOf" srcId="{8DC861DD-AB5C-4103-886C-4F8F8943C67C}" destId="{CC24BAE7-276C-4ED4-B53E-0917E34F2E2D}" srcOrd="0" destOrd="0" presId="urn:microsoft.com/office/officeart/2008/layout/LinedList"/>
    <dgm:cxn modelId="{AFA88AFC-0308-477E-8333-714DBB0BCE77}" type="presOf" srcId="{A7C41D56-9EFD-4071-8559-B33CA94D2B49}" destId="{8F3BC58A-C907-4B9D-BC05-7A9FE249EAAC}" srcOrd="0" destOrd="0" presId="urn:microsoft.com/office/officeart/2008/layout/LinedList"/>
    <dgm:cxn modelId="{D51C990D-003B-4A70-92B9-F0A637579C9E}" type="presParOf" srcId="{ED747748-6CBA-475A-8F11-1D0B0DCDB173}" destId="{0D676DD7-86C2-4EC8-83EB-9EDFFCF6CA12}" srcOrd="0" destOrd="0" presId="urn:microsoft.com/office/officeart/2008/layout/LinedList"/>
    <dgm:cxn modelId="{7C0B064D-BA22-4FDD-97B9-6B0B20D758C9}" type="presParOf" srcId="{ED747748-6CBA-475A-8F11-1D0B0DCDB173}" destId="{4B70E30A-3F9E-46DF-A75E-01A0374A52A0}" srcOrd="1" destOrd="0" presId="urn:microsoft.com/office/officeart/2008/layout/LinedList"/>
    <dgm:cxn modelId="{04AB3E11-4868-4C31-BF92-BC013ACA41AA}" type="presParOf" srcId="{4B70E30A-3F9E-46DF-A75E-01A0374A52A0}" destId="{D00E9D57-8B2C-41A4-BB2D-787257DF52E4}" srcOrd="0" destOrd="0" presId="urn:microsoft.com/office/officeart/2008/layout/LinedList"/>
    <dgm:cxn modelId="{F9766455-69C1-4611-A29A-9E026DBDF2BA}" type="presParOf" srcId="{4B70E30A-3F9E-46DF-A75E-01A0374A52A0}" destId="{6978104E-A81A-4C5A-8D91-5D28A1280DBE}" srcOrd="1" destOrd="0" presId="urn:microsoft.com/office/officeart/2008/layout/LinedList"/>
    <dgm:cxn modelId="{9F942B32-BADA-473A-A896-536214F4944E}" type="presParOf" srcId="{ED747748-6CBA-475A-8F11-1D0B0DCDB173}" destId="{147CEF76-37CC-4F96-BB2B-9366B30EA17C}" srcOrd="2" destOrd="0" presId="urn:microsoft.com/office/officeart/2008/layout/LinedList"/>
    <dgm:cxn modelId="{EC45F6C4-032F-4397-92D1-D562D5E28B32}" type="presParOf" srcId="{ED747748-6CBA-475A-8F11-1D0B0DCDB173}" destId="{95441204-14EF-4F0E-85CF-DABA6872BB3C}" srcOrd="3" destOrd="0" presId="urn:microsoft.com/office/officeart/2008/layout/LinedList"/>
    <dgm:cxn modelId="{28CAE752-01B5-471F-AD4D-171117FEC1A5}" type="presParOf" srcId="{95441204-14EF-4F0E-85CF-DABA6872BB3C}" destId="{CC24BAE7-276C-4ED4-B53E-0917E34F2E2D}" srcOrd="0" destOrd="0" presId="urn:microsoft.com/office/officeart/2008/layout/LinedList"/>
    <dgm:cxn modelId="{D22D3D4B-6007-4B4E-8E9D-954872D01E94}" type="presParOf" srcId="{95441204-14EF-4F0E-85CF-DABA6872BB3C}" destId="{9F7FC6AF-11F6-4FEE-972A-DB234E6C85B5}" srcOrd="1" destOrd="0" presId="urn:microsoft.com/office/officeart/2008/layout/LinedList"/>
    <dgm:cxn modelId="{9BAF731A-D515-43D7-A5D6-C3B99DF0FBF7}" type="presParOf" srcId="{ED747748-6CBA-475A-8F11-1D0B0DCDB173}" destId="{6AD588D6-A6CA-4D6B-9690-9CA21BCAAC9A}" srcOrd="4" destOrd="0" presId="urn:microsoft.com/office/officeart/2008/layout/LinedList"/>
    <dgm:cxn modelId="{C21FA862-29B4-4E05-8320-308361C7E9EF}" type="presParOf" srcId="{ED747748-6CBA-475A-8F11-1D0B0DCDB173}" destId="{3C417C50-82A7-425F-826D-076708396C05}" srcOrd="5" destOrd="0" presId="urn:microsoft.com/office/officeart/2008/layout/LinedList"/>
    <dgm:cxn modelId="{D6995275-25FD-4A46-9919-E4F693F12DF5}" type="presParOf" srcId="{3C417C50-82A7-425F-826D-076708396C05}" destId="{F4134E6E-984C-4A00-BE86-0A94D40FBCE7}" srcOrd="0" destOrd="0" presId="urn:microsoft.com/office/officeart/2008/layout/LinedList"/>
    <dgm:cxn modelId="{CCC1DE35-ECF1-4CCE-B455-788F43750A88}" type="presParOf" srcId="{3C417C50-82A7-425F-826D-076708396C05}" destId="{FF731CDA-DAC2-4654-A4D8-AFA470237B51}" srcOrd="1" destOrd="0" presId="urn:microsoft.com/office/officeart/2008/layout/LinedList"/>
    <dgm:cxn modelId="{B21B2D62-6284-461D-9113-5A94ECD6A566}" type="presParOf" srcId="{ED747748-6CBA-475A-8F11-1D0B0DCDB173}" destId="{DA5879D1-D9E2-4EAD-8AED-6483DA34015E}" srcOrd="6" destOrd="0" presId="urn:microsoft.com/office/officeart/2008/layout/LinedList"/>
    <dgm:cxn modelId="{EA4F3700-D464-4EB8-B3B3-77ADEDE28EF7}" type="presParOf" srcId="{ED747748-6CBA-475A-8F11-1D0B0DCDB173}" destId="{68ABADAA-3726-4A53-8B66-7870B81FF52F}" srcOrd="7" destOrd="0" presId="urn:microsoft.com/office/officeart/2008/layout/LinedList"/>
    <dgm:cxn modelId="{66363169-F353-4169-B2BD-0A1E96A5DFEA}" type="presParOf" srcId="{68ABADAA-3726-4A53-8B66-7870B81FF52F}" destId="{8F3BC58A-C907-4B9D-BC05-7A9FE249EAAC}" srcOrd="0" destOrd="0" presId="urn:microsoft.com/office/officeart/2008/layout/LinedList"/>
    <dgm:cxn modelId="{787205A6-C015-48AF-AEB7-4D48BD9A6192}" type="presParOf" srcId="{68ABADAA-3726-4A53-8B66-7870B81FF52F}" destId="{AFE3FF45-24E2-4E7C-A21A-7EC8917A6236}" srcOrd="1" destOrd="0" presId="urn:microsoft.com/office/officeart/2008/layout/LinedList"/>
    <dgm:cxn modelId="{C63CE4C5-3474-4283-B87B-EBD706A1FBF2}" type="presParOf" srcId="{ED747748-6CBA-475A-8F11-1D0B0DCDB173}" destId="{6F61F645-DF7B-4B24-814A-5573609B8EB8}" srcOrd="8" destOrd="0" presId="urn:microsoft.com/office/officeart/2008/layout/LinedList"/>
    <dgm:cxn modelId="{6E4390F5-F43D-45EE-994A-B34E43FB8B3B}" type="presParOf" srcId="{ED747748-6CBA-475A-8F11-1D0B0DCDB173}" destId="{BB023F68-C948-40ED-A8B1-DFAA4CCDD029}" srcOrd="9" destOrd="0" presId="urn:microsoft.com/office/officeart/2008/layout/LinedList"/>
    <dgm:cxn modelId="{583C27F9-0A14-4C1E-B38B-1A4BBFE275F9}" type="presParOf" srcId="{BB023F68-C948-40ED-A8B1-DFAA4CCDD029}" destId="{71405EE3-164B-4C2B-8648-CE46FC9E598E}" srcOrd="0" destOrd="0" presId="urn:microsoft.com/office/officeart/2008/layout/LinedList"/>
    <dgm:cxn modelId="{AD8AA301-304A-45AB-A1C7-96E58873E09E}" type="presParOf" srcId="{BB023F68-C948-40ED-A8B1-DFAA4CCDD029}" destId="{AC87097A-4A14-4101-986D-D93D5149DFBC}" srcOrd="1" destOrd="0" presId="urn:microsoft.com/office/officeart/2008/layout/LinedList"/>
    <dgm:cxn modelId="{E367ED5D-7DE0-4C1B-8E81-25B2A46F713F}" type="presParOf" srcId="{ED747748-6CBA-475A-8F11-1D0B0DCDB173}" destId="{650D9EE6-5184-4118-8D32-D36C069A949C}" srcOrd="10" destOrd="0" presId="urn:microsoft.com/office/officeart/2008/layout/LinedList"/>
    <dgm:cxn modelId="{9313DFF4-40F4-4FFA-9901-4D549636F6B1}" type="presParOf" srcId="{ED747748-6CBA-475A-8F11-1D0B0DCDB173}" destId="{832B13F0-B544-461C-AAF2-0776E6B0C7B9}" srcOrd="11" destOrd="0" presId="urn:microsoft.com/office/officeart/2008/layout/LinedList"/>
    <dgm:cxn modelId="{BE54154A-34DE-4624-A58A-E691854EC0BA}" type="presParOf" srcId="{832B13F0-B544-461C-AAF2-0776E6B0C7B9}" destId="{A9C025A9-02F0-482E-8C63-CABFB8F500F8}" srcOrd="0" destOrd="0" presId="urn:microsoft.com/office/officeart/2008/layout/LinedList"/>
    <dgm:cxn modelId="{3F13B247-2744-4730-B1BB-6491FBB8F4C9}" type="presParOf" srcId="{832B13F0-B544-461C-AAF2-0776E6B0C7B9}" destId="{B5240BDA-C18D-4631-8CE7-8F8C16F99B6F}" srcOrd="1" destOrd="0" presId="urn:microsoft.com/office/officeart/2008/layout/LinedList"/>
    <dgm:cxn modelId="{48E109CB-49BD-48FA-8433-DB2ABBA824B9}" type="presParOf" srcId="{ED747748-6CBA-475A-8F11-1D0B0DCDB173}" destId="{791EA845-266E-4C7C-A3D9-EE3AD780F676}" srcOrd="12" destOrd="0" presId="urn:microsoft.com/office/officeart/2008/layout/LinedList"/>
    <dgm:cxn modelId="{BA2C1131-918C-45E6-B340-01AE5AD2013C}" type="presParOf" srcId="{ED747748-6CBA-475A-8F11-1D0B0DCDB173}" destId="{34A9AC1D-BA2C-4E31-A5F3-E4C4E8FE203A}" srcOrd="13" destOrd="0" presId="urn:microsoft.com/office/officeart/2008/layout/LinedList"/>
    <dgm:cxn modelId="{C86CC66B-9992-45F9-95E7-ED7AD94D6406}" type="presParOf" srcId="{34A9AC1D-BA2C-4E31-A5F3-E4C4E8FE203A}" destId="{6BB98C3F-6BF4-40FC-BDAE-11E2EF45F928}" srcOrd="0" destOrd="0" presId="urn:microsoft.com/office/officeart/2008/layout/LinedList"/>
    <dgm:cxn modelId="{36ECAE8A-C894-4E6D-9CFD-AC2C04969999}" type="presParOf" srcId="{34A9AC1D-BA2C-4E31-A5F3-E4C4E8FE203A}" destId="{EFD91443-2C13-429D-B31A-1A76AF1591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E4A2D3-F114-4A3D-AF3F-A45167CCE99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C427B0-9E65-4155-AFF3-6884990EA9E2}">
      <dgm:prSet/>
      <dgm:spPr/>
      <dgm:t>
        <a:bodyPr/>
        <a:lstStyle/>
        <a:p>
          <a:r>
            <a:rPr lang="en-AU" dirty="0"/>
            <a:t>Limitations and Strengths of AI.</a:t>
          </a:r>
          <a:endParaRPr lang="en-US" dirty="0"/>
        </a:p>
      </dgm:t>
    </dgm:pt>
    <dgm:pt modelId="{66A44A4E-2935-47D7-B076-8AB78D039BD6}" type="parTrans" cxnId="{AD4D4DB4-2E68-4BA9-A775-96892735FA89}">
      <dgm:prSet/>
      <dgm:spPr/>
      <dgm:t>
        <a:bodyPr/>
        <a:lstStyle/>
        <a:p>
          <a:endParaRPr lang="en-US"/>
        </a:p>
      </dgm:t>
    </dgm:pt>
    <dgm:pt modelId="{E4A2A672-DA8D-47F8-A55B-EE3B93DCAEAB}" type="sibTrans" cxnId="{AD4D4DB4-2E68-4BA9-A775-96892735FA89}">
      <dgm:prSet/>
      <dgm:spPr/>
      <dgm:t>
        <a:bodyPr/>
        <a:lstStyle/>
        <a:p>
          <a:endParaRPr lang="en-US"/>
        </a:p>
      </dgm:t>
    </dgm:pt>
    <dgm:pt modelId="{8DC861DD-AB5C-4103-886C-4F8F8943C67C}">
      <dgm:prSet/>
      <dgm:spPr/>
      <dgm:t>
        <a:bodyPr/>
        <a:lstStyle/>
        <a:p>
          <a:r>
            <a:rPr lang="en-AU" dirty="0"/>
            <a:t>Duration: ~40 minutes</a:t>
          </a:r>
          <a:endParaRPr lang="en-US" dirty="0"/>
        </a:p>
      </dgm:t>
    </dgm:pt>
    <dgm:pt modelId="{9D342B64-4696-4C5A-AF99-635944F6C411}" type="parTrans" cxnId="{14AFFF48-40A8-4A9E-A4FE-8ED94092DF8E}">
      <dgm:prSet/>
      <dgm:spPr/>
      <dgm:t>
        <a:bodyPr/>
        <a:lstStyle/>
        <a:p>
          <a:endParaRPr lang="en-US"/>
        </a:p>
      </dgm:t>
    </dgm:pt>
    <dgm:pt modelId="{FD52B48E-8B91-4F1D-8C82-DDDA1B7D48E3}" type="sibTrans" cxnId="{14AFFF48-40A8-4A9E-A4FE-8ED94092DF8E}">
      <dgm:prSet/>
      <dgm:spPr/>
      <dgm:t>
        <a:bodyPr/>
        <a:lstStyle/>
        <a:p>
          <a:endParaRPr lang="en-US"/>
        </a:p>
      </dgm:t>
    </dgm:pt>
    <dgm:pt modelId="{14AD3331-C2F6-4E70-8208-DE6789FE63BE}">
      <dgm:prSet/>
      <dgm:spPr/>
      <dgm:t>
        <a:bodyPr/>
        <a:lstStyle/>
        <a:p>
          <a:r>
            <a:rPr lang="en-AU" dirty="0"/>
            <a:t>Goal: Build realistic expectations for AI capabilities</a:t>
          </a:r>
          <a:endParaRPr lang="en-US" dirty="0"/>
        </a:p>
      </dgm:t>
    </dgm:pt>
    <dgm:pt modelId="{FFF09FF3-3E83-490F-B247-D54A399892E3}" type="parTrans" cxnId="{D6EBF2B4-3369-4D1C-90A0-0804AB44980B}">
      <dgm:prSet/>
      <dgm:spPr/>
      <dgm:t>
        <a:bodyPr/>
        <a:lstStyle/>
        <a:p>
          <a:endParaRPr lang="en-US"/>
        </a:p>
      </dgm:t>
    </dgm:pt>
    <dgm:pt modelId="{207145D2-8FBD-4AA1-B16D-FB9C7D26F337}" type="sibTrans" cxnId="{D6EBF2B4-3369-4D1C-90A0-0804AB44980B}">
      <dgm:prSet/>
      <dgm:spPr/>
      <dgm:t>
        <a:bodyPr/>
        <a:lstStyle/>
        <a:p>
          <a:endParaRPr lang="en-US"/>
        </a:p>
      </dgm:t>
    </dgm:pt>
    <dgm:pt modelId="{A7C41D56-9EFD-4071-8559-B33CA94D2B49}">
      <dgm:prSet/>
      <dgm:spPr/>
      <dgm:t>
        <a:bodyPr/>
        <a:lstStyle/>
        <a:p>
          <a:r>
            <a:rPr lang="en-AU" dirty="0"/>
            <a:t>Content Breakdown ~ 15-20 min: Highlighting limitations such as false outputs, bias data, hallucinations</a:t>
          </a:r>
          <a:endParaRPr lang="en-US" dirty="0"/>
        </a:p>
      </dgm:t>
    </dgm:pt>
    <dgm:pt modelId="{6D9538B4-9E2B-46FB-9A87-111DE2E34C53}" type="parTrans" cxnId="{5CA4C5C6-80D4-4CE5-A270-E60842A78B7A}">
      <dgm:prSet/>
      <dgm:spPr/>
      <dgm:t>
        <a:bodyPr/>
        <a:lstStyle/>
        <a:p>
          <a:endParaRPr lang="en-US"/>
        </a:p>
      </dgm:t>
    </dgm:pt>
    <dgm:pt modelId="{1E30893C-7F43-4BDB-8226-35F5EA75A782}" type="sibTrans" cxnId="{5CA4C5C6-80D4-4CE5-A270-E60842A78B7A}">
      <dgm:prSet/>
      <dgm:spPr/>
      <dgm:t>
        <a:bodyPr/>
        <a:lstStyle/>
        <a:p>
          <a:endParaRPr lang="en-US"/>
        </a:p>
      </dgm:t>
    </dgm:pt>
    <dgm:pt modelId="{FB42A9FC-7200-4B51-A572-A15A1ED0AE5C}">
      <dgm:prSet/>
      <dgm:spPr/>
      <dgm:t>
        <a:bodyPr/>
        <a:lstStyle/>
        <a:p>
          <a:r>
            <a:rPr lang="en-AU" dirty="0"/>
            <a:t>Activity: Case study- demonstrate examples of AI mistakes and inaccuracies</a:t>
          </a:r>
          <a:endParaRPr lang="en-US" dirty="0"/>
        </a:p>
      </dgm:t>
    </dgm:pt>
    <dgm:pt modelId="{45B066AC-34FB-429B-BAD1-DED0A1017E85}" type="parTrans" cxnId="{2674E3A7-D588-4C2C-83C9-2B569798E9AA}">
      <dgm:prSet/>
      <dgm:spPr/>
      <dgm:t>
        <a:bodyPr/>
        <a:lstStyle/>
        <a:p>
          <a:endParaRPr lang="en-US"/>
        </a:p>
      </dgm:t>
    </dgm:pt>
    <dgm:pt modelId="{BFE4A27F-569F-492E-9DE8-6926186FFDED}" type="sibTrans" cxnId="{2674E3A7-D588-4C2C-83C9-2B569798E9AA}">
      <dgm:prSet/>
      <dgm:spPr/>
      <dgm:t>
        <a:bodyPr/>
        <a:lstStyle/>
        <a:p>
          <a:endParaRPr lang="en-US"/>
        </a:p>
      </dgm:t>
    </dgm:pt>
    <dgm:pt modelId="{6D49AC17-9AED-4052-82EF-6056BB6C010D}">
      <dgm:prSet/>
      <dgm:spPr/>
      <dgm:t>
        <a:bodyPr/>
        <a:lstStyle/>
        <a:p>
          <a:r>
            <a:rPr lang="en-AU" dirty="0"/>
            <a:t>Analyse and discuss the examples to have participants be more aware of such mistakes</a:t>
          </a:r>
        </a:p>
      </dgm:t>
    </dgm:pt>
    <dgm:pt modelId="{8F2F4C91-24AA-435C-A364-D8D4F78A713E}" type="parTrans" cxnId="{FB55406B-7755-45EE-A9A2-402CAC950D5F}">
      <dgm:prSet/>
      <dgm:spPr/>
      <dgm:t>
        <a:bodyPr/>
        <a:lstStyle/>
        <a:p>
          <a:endParaRPr lang="en-AU"/>
        </a:p>
      </dgm:t>
    </dgm:pt>
    <dgm:pt modelId="{3B8D5B6C-57D3-4AED-9401-98AE17A2F235}" type="sibTrans" cxnId="{FB55406B-7755-45EE-A9A2-402CAC950D5F}">
      <dgm:prSet/>
      <dgm:spPr/>
      <dgm:t>
        <a:bodyPr/>
        <a:lstStyle/>
        <a:p>
          <a:endParaRPr lang="en-AU"/>
        </a:p>
      </dgm:t>
    </dgm:pt>
    <dgm:pt modelId="{ED747748-6CBA-475A-8F11-1D0B0DCDB173}" type="pres">
      <dgm:prSet presAssocID="{D2E4A2D3-F114-4A3D-AF3F-A45167CCE994}" presName="vert0" presStyleCnt="0">
        <dgm:presLayoutVars>
          <dgm:dir/>
          <dgm:animOne val="branch"/>
          <dgm:animLvl val="lvl"/>
        </dgm:presLayoutVars>
      </dgm:prSet>
      <dgm:spPr/>
    </dgm:pt>
    <dgm:pt modelId="{0D676DD7-86C2-4EC8-83EB-9EDFFCF6CA12}" type="pres">
      <dgm:prSet presAssocID="{75C427B0-9E65-4155-AFF3-6884990EA9E2}" presName="thickLine" presStyleLbl="alignNode1" presStyleIdx="0" presStyleCnt="6"/>
      <dgm:spPr/>
    </dgm:pt>
    <dgm:pt modelId="{4B70E30A-3F9E-46DF-A75E-01A0374A52A0}" type="pres">
      <dgm:prSet presAssocID="{75C427B0-9E65-4155-AFF3-6884990EA9E2}" presName="horz1" presStyleCnt="0"/>
      <dgm:spPr/>
    </dgm:pt>
    <dgm:pt modelId="{D00E9D57-8B2C-41A4-BB2D-787257DF52E4}" type="pres">
      <dgm:prSet presAssocID="{75C427B0-9E65-4155-AFF3-6884990EA9E2}" presName="tx1" presStyleLbl="revTx" presStyleIdx="0" presStyleCnt="6"/>
      <dgm:spPr/>
    </dgm:pt>
    <dgm:pt modelId="{6978104E-A81A-4C5A-8D91-5D28A1280DBE}" type="pres">
      <dgm:prSet presAssocID="{75C427B0-9E65-4155-AFF3-6884990EA9E2}" presName="vert1" presStyleCnt="0"/>
      <dgm:spPr/>
    </dgm:pt>
    <dgm:pt modelId="{147CEF76-37CC-4F96-BB2B-9366B30EA17C}" type="pres">
      <dgm:prSet presAssocID="{8DC861DD-AB5C-4103-886C-4F8F8943C67C}" presName="thickLine" presStyleLbl="alignNode1" presStyleIdx="1" presStyleCnt="6"/>
      <dgm:spPr/>
    </dgm:pt>
    <dgm:pt modelId="{95441204-14EF-4F0E-85CF-DABA6872BB3C}" type="pres">
      <dgm:prSet presAssocID="{8DC861DD-AB5C-4103-886C-4F8F8943C67C}" presName="horz1" presStyleCnt="0"/>
      <dgm:spPr/>
    </dgm:pt>
    <dgm:pt modelId="{CC24BAE7-276C-4ED4-B53E-0917E34F2E2D}" type="pres">
      <dgm:prSet presAssocID="{8DC861DD-AB5C-4103-886C-4F8F8943C67C}" presName="tx1" presStyleLbl="revTx" presStyleIdx="1" presStyleCnt="6"/>
      <dgm:spPr/>
    </dgm:pt>
    <dgm:pt modelId="{9F7FC6AF-11F6-4FEE-972A-DB234E6C85B5}" type="pres">
      <dgm:prSet presAssocID="{8DC861DD-AB5C-4103-886C-4F8F8943C67C}" presName="vert1" presStyleCnt="0"/>
      <dgm:spPr/>
    </dgm:pt>
    <dgm:pt modelId="{6AD588D6-A6CA-4D6B-9690-9CA21BCAAC9A}" type="pres">
      <dgm:prSet presAssocID="{14AD3331-C2F6-4E70-8208-DE6789FE63BE}" presName="thickLine" presStyleLbl="alignNode1" presStyleIdx="2" presStyleCnt="6"/>
      <dgm:spPr/>
    </dgm:pt>
    <dgm:pt modelId="{3C417C50-82A7-425F-826D-076708396C05}" type="pres">
      <dgm:prSet presAssocID="{14AD3331-C2F6-4E70-8208-DE6789FE63BE}" presName="horz1" presStyleCnt="0"/>
      <dgm:spPr/>
    </dgm:pt>
    <dgm:pt modelId="{F4134E6E-984C-4A00-BE86-0A94D40FBCE7}" type="pres">
      <dgm:prSet presAssocID="{14AD3331-C2F6-4E70-8208-DE6789FE63BE}" presName="tx1" presStyleLbl="revTx" presStyleIdx="2" presStyleCnt="6"/>
      <dgm:spPr/>
    </dgm:pt>
    <dgm:pt modelId="{FF731CDA-DAC2-4654-A4D8-AFA470237B51}" type="pres">
      <dgm:prSet presAssocID="{14AD3331-C2F6-4E70-8208-DE6789FE63BE}" presName="vert1" presStyleCnt="0"/>
      <dgm:spPr/>
    </dgm:pt>
    <dgm:pt modelId="{DA5879D1-D9E2-4EAD-8AED-6483DA34015E}" type="pres">
      <dgm:prSet presAssocID="{A7C41D56-9EFD-4071-8559-B33CA94D2B49}" presName="thickLine" presStyleLbl="alignNode1" presStyleIdx="3" presStyleCnt="6"/>
      <dgm:spPr/>
    </dgm:pt>
    <dgm:pt modelId="{68ABADAA-3726-4A53-8B66-7870B81FF52F}" type="pres">
      <dgm:prSet presAssocID="{A7C41D56-9EFD-4071-8559-B33CA94D2B49}" presName="horz1" presStyleCnt="0"/>
      <dgm:spPr/>
    </dgm:pt>
    <dgm:pt modelId="{8F3BC58A-C907-4B9D-BC05-7A9FE249EAAC}" type="pres">
      <dgm:prSet presAssocID="{A7C41D56-9EFD-4071-8559-B33CA94D2B49}" presName="tx1" presStyleLbl="revTx" presStyleIdx="3" presStyleCnt="6"/>
      <dgm:spPr/>
    </dgm:pt>
    <dgm:pt modelId="{AFE3FF45-24E2-4E7C-A21A-7EC8917A6236}" type="pres">
      <dgm:prSet presAssocID="{A7C41D56-9EFD-4071-8559-B33CA94D2B49}" presName="vert1" presStyleCnt="0"/>
      <dgm:spPr/>
    </dgm:pt>
    <dgm:pt modelId="{6F61F645-DF7B-4B24-814A-5573609B8EB8}" type="pres">
      <dgm:prSet presAssocID="{FB42A9FC-7200-4B51-A572-A15A1ED0AE5C}" presName="thickLine" presStyleLbl="alignNode1" presStyleIdx="4" presStyleCnt="6"/>
      <dgm:spPr/>
    </dgm:pt>
    <dgm:pt modelId="{BB023F68-C948-40ED-A8B1-DFAA4CCDD029}" type="pres">
      <dgm:prSet presAssocID="{FB42A9FC-7200-4B51-A572-A15A1ED0AE5C}" presName="horz1" presStyleCnt="0"/>
      <dgm:spPr/>
    </dgm:pt>
    <dgm:pt modelId="{71405EE3-164B-4C2B-8648-CE46FC9E598E}" type="pres">
      <dgm:prSet presAssocID="{FB42A9FC-7200-4B51-A572-A15A1ED0AE5C}" presName="tx1" presStyleLbl="revTx" presStyleIdx="4" presStyleCnt="6"/>
      <dgm:spPr/>
    </dgm:pt>
    <dgm:pt modelId="{AC87097A-4A14-4101-986D-D93D5149DFBC}" type="pres">
      <dgm:prSet presAssocID="{FB42A9FC-7200-4B51-A572-A15A1ED0AE5C}" presName="vert1" presStyleCnt="0"/>
      <dgm:spPr/>
    </dgm:pt>
    <dgm:pt modelId="{DB21EEC8-83DE-4177-90E2-4DF68662BFFA}" type="pres">
      <dgm:prSet presAssocID="{6D49AC17-9AED-4052-82EF-6056BB6C010D}" presName="thickLine" presStyleLbl="alignNode1" presStyleIdx="5" presStyleCnt="6"/>
      <dgm:spPr/>
    </dgm:pt>
    <dgm:pt modelId="{5ABA03CF-D5BE-4586-80F9-D2B8AF3E832D}" type="pres">
      <dgm:prSet presAssocID="{6D49AC17-9AED-4052-82EF-6056BB6C010D}" presName="horz1" presStyleCnt="0"/>
      <dgm:spPr/>
    </dgm:pt>
    <dgm:pt modelId="{C7007AE2-45B0-4BC9-B1D0-A6FF115CCD4B}" type="pres">
      <dgm:prSet presAssocID="{6D49AC17-9AED-4052-82EF-6056BB6C010D}" presName="tx1" presStyleLbl="revTx" presStyleIdx="5" presStyleCnt="6"/>
      <dgm:spPr/>
    </dgm:pt>
    <dgm:pt modelId="{F44B0134-F0C5-49EF-944E-68B9DFF63064}" type="pres">
      <dgm:prSet presAssocID="{6D49AC17-9AED-4052-82EF-6056BB6C010D}" presName="vert1" presStyleCnt="0"/>
      <dgm:spPr/>
    </dgm:pt>
  </dgm:ptLst>
  <dgm:cxnLst>
    <dgm:cxn modelId="{14AFFF48-40A8-4A9E-A4FE-8ED94092DF8E}" srcId="{D2E4A2D3-F114-4A3D-AF3F-A45167CCE994}" destId="{8DC861DD-AB5C-4103-886C-4F8F8943C67C}" srcOrd="1" destOrd="0" parTransId="{9D342B64-4696-4C5A-AF99-635944F6C411}" sibTransId="{FD52B48E-8B91-4F1D-8C82-DDDA1B7D48E3}"/>
    <dgm:cxn modelId="{6574944A-1D7F-469E-AB3C-0A589C36EA3D}" type="presOf" srcId="{FB42A9FC-7200-4B51-A572-A15A1ED0AE5C}" destId="{71405EE3-164B-4C2B-8648-CE46FC9E598E}" srcOrd="0" destOrd="0" presId="urn:microsoft.com/office/officeart/2008/layout/LinedList"/>
    <dgm:cxn modelId="{FB55406B-7755-45EE-A9A2-402CAC950D5F}" srcId="{D2E4A2D3-F114-4A3D-AF3F-A45167CCE994}" destId="{6D49AC17-9AED-4052-82EF-6056BB6C010D}" srcOrd="5" destOrd="0" parTransId="{8F2F4C91-24AA-435C-A364-D8D4F78A713E}" sibTransId="{3B8D5B6C-57D3-4AED-9401-98AE17A2F235}"/>
    <dgm:cxn modelId="{EF0C1A6C-31E8-499E-B7B6-6DE119FB05E8}" type="presOf" srcId="{75C427B0-9E65-4155-AFF3-6884990EA9E2}" destId="{D00E9D57-8B2C-41A4-BB2D-787257DF52E4}" srcOrd="0" destOrd="0" presId="urn:microsoft.com/office/officeart/2008/layout/LinedList"/>
    <dgm:cxn modelId="{B4285F4C-AF17-47D8-AD15-3D3B3006D5E7}" type="presOf" srcId="{D2E4A2D3-F114-4A3D-AF3F-A45167CCE994}" destId="{ED747748-6CBA-475A-8F11-1D0B0DCDB173}" srcOrd="0" destOrd="0" presId="urn:microsoft.com/office/officeart/2008/layout/LinedList"/>
    <dgm:cxn modelId="{8CF9D94E-0950-4BB7-BD7F-57A1BA8ED3D6}" type="presOf" srcId="{14AD3331-C2F6-4E70-8208-DE6789FE63BE}" destId="{F4134E6E-984C-4A00-BE86-0A94D40FBCE7}" srcOrd="0" destOrd="0" presId="urn:microsoft.com/office/officeart/2008/layout/LinedList"/>
    <dgm:cxn modelId="{2674E3A7-D588-4C2C-83C9-2B569798E9AA}" srcId="{D2E4A2D3-F114-4A3D-AF3F-A45167CCE994}" destId="{FB42A9FC-7200-4B51-A572-A15A1ED0AE5C}" srcOrd="4" destOrd="0" parTransId="{45B066AC-34FB-429B-BAD1-DED0A1017E85}" sibTransId="{BFE4A27F-569F-492E-9DE8-6926186FFDED}"/>
    <dgm:cxn modelId="{AD4D4DB4-2E68-4BA9-A775-96892735FA89}" srcId="{D2E4A2D3-F114-4A3D-AF3F-A45167CCE994}" destId="{75C427B0-9E65-4155-AFF3-6884990EA9E2}" srcOrd="0" destOrd="0" parTransId="{66A44A4E-2935-47D7-B076-8AB78D039BD6}" sibTransId="{E4A2A672-DA8D-47F8-A55B-EE3B93DCAEAB}"/>
    <dgm:cxn modelId="{D6EBF2B4-3369-4D1C-90A0-0804AB44980B}" srcId="{D2E4A2D3-F114-4A3D-AF3F-A45167CCE994}" destId="{14AD3331-C2F6-4E70-8208-DE6789FE63BE}" srcOrd="2" destOrd="0" parTransId="{FFF09FF3-3E83-490F-B247-D54A399892E3}" sibTransId="{207145D2-8FBD-4AA1-B16D-FB9C7D26F337}"/>
    <dgm:cxn modelId="{5CA4C5C6-80D4-4CE5-A270-E60842A78B7A}" srcId="{D2E4A2D3-F114-4A3D-AF3F-A45167CCE994}" destId="{A7C41D56-9EFD-4071-8559-B33CA94D2B49}" srcOrd="3" destOrd="0" parTransId="{6D9538B4-9E2B-46FB-9A87-111DE2E34C53}" sibTransId="{1E30893C-7F43-4BDB-8226-35F5EA75A782}"/>
    <dgm:cxn modelId="{1BD06DCE-320B-4068-AE9A-112032D5940F}" type="presOf" srcId="{6D49AC17-9AED-4052-82EF-6056BB6C010D}" destId="{C7007AE2-45B0-4BC9-B1D0-A6FF115CCD4B}" srcOrd="0" destOrd="0" presId="urn:microsoft.com/office/officeart/2008/layout/LinedList"/>
    <dgm:cxn modelId="{AFBC43E7-FD7B-4CDA-B64B-2D85351ACEFF}" type="presOf" srcId="{8DC861DD-AB5C-4103-886C-4F8F8943C67C}" destId="{CC24BAE7-276C-4ED4-B53E-0917E34F2E2D}" srcOrd="0" destOrd="0" presId="urn:microsoft.com/office/officeart/2008/layout/LinedList"/>
    <dgm:cxn modelId="{AFA88AFC-0308-477E-8333-714DBB0BCE77}" type="presOf" srcId="{A7C41D56-9EFD-4071-8559-B33CA94D2B49}" destId="{8F3BC58A-C907-4B9D-BC05-7A9FE249EAAC}" srcOrd="0" destOrd="0" presId="urn:microsoft.com/office/officeart/2008/layout/LinedList"/>
    <dgm:cxn modelId="{D51C990D-003B-4A70-92B9-F0A637579C9E}" type="presParOf" srcId="{ED747748-6CBA-475A-8F11-1D0B0DCDB173}" destId="{0D676DD7-86C2-4EC8-83EB-9EDFFCF6CA12}" srcOrd="0" destOrd="0" presId="urn:microsoft.com/office/officeart/2008/layout/LinedList"/>
    <dgm:cxn modelId="{7C0B064D-BA22-4FDD-97B9-6B0B20D758C9}" type="presParOf" srcId="{ED747748-6CBA-475A-8F11-1D0B0DCDB173}" destId="{4B70E30A-3F9E-46DF-A75E-01A0374A52A0}" srcOrd="1" destOrd="0" presId="urn:microsoft.com/office/officeart/2008/layout/LinedList"/>
    <dgm:cxn modelId="{04AB3E11-4868-4C31-BF92-BC013ACA41AA}" type="presParOf" srcId="{4B70E30A-3F9E-46DF-A75E-01A0374A52A0}" destId="{D00E9D57-8B2C-41A4-BB2D-787257DF52E4}" srcOrd="0" destOrd="0" presId="urn:microsoft.com/office/officeart/2008/layout/LinedList"/>
    <dgm:cxn modelId="{F9766455-69C1-4611-A29A-9E026DBDF2BA}" type="presParOf" srcId="{4B70E30A-3F9E-46DF-A75E-01A0374A52A0}" destId="{6978104E-A81A-4C5A-8D91-5D28A1280DBE}" srcOrd="1" destOrd="0" presId="urn:microsoft.com/office/officeart/2008/layout/LinedList"/>
    <dgm:cxn modelId="{9F942B32-BADA-473A-A896-536214F4944E}" type="presParOf" srcId="{ED747748-6CBA-475A-8F11-1D0B0DCDB173}" destId="{147CEF76-37CC-4F96-BB2B-9366B30EA17C}" srcOrd="2" destOrd="0" presId="urn:microsoft.com/office/officeart/2008/layout/LinedList"/>
    <dgm:cxn modelId="{EC45F6C4-032F-4397-92D1-D562D5E28B32}" type="presParOf" srcId="{ED747748-6CBA-475A-8F11-1D0B0DCDB173}" destId="{95441204-14EF-4F0E-85CF-DABA6872BB3C}" srcOrd="3" destOrd="0" presId="urn:microsoft.com/office/officeart/2008/layout/LinedList"/>
    <dgm:cxn modelId="{28CAE752-01B5-471F-AD4D-171117FEC1A5}" type="presParOf" srcId="{95441204-14EF-4F0E-85CF-DABA6872BB3C}" destId="{CC24BAE7-276C-4ED4-B53E-0917E34F2E2D}" srcOrd="0" destOrd="0" presId="urn:microsoft.com/office/officeart/2008/layout/LinedList"/>
    <dgm:cxn modelId="{D22D3D4B-6007-4B4E-8E9D-954872D01E94}" type="presParOf" srcId="{95441204-14EF-4F0E-85CF-DABA6872BB3C}" destId="{9F7FC6AF-11F6-4FEE-972A-DB234E6C85B5}" srcOrd="1" destOrd="0" presId="urn:microsoft.com/office/officeart/2008/layout/LinedList"/>
    <dgm:cxn modelId="{9BAF731A-D515-43D7-A5D6-C3B99DF0FBF7}" type="presParOf" srcId="{ED747748-6CBA-475A-8F11-1D0B0DCDB173}" destId="{6AD588D6-A6CA-4D6B-9690-9CA21BCAAC9A}" srcOrd="4" destOrd="0" presId="urn:microsoft.com/office/officeart/2008/layout/LinedList"/>
    <dgm:cxn modelId="{C21FA862-29B4-4E05-8320-308361C7E9EF}" type="presParOf" srcId="{ED747748-6CBA-475A-8F11-1D0B0DCDB173}" destId="{3C417C50-82A7-425F-826D-076708396C05}" srcOrd="5" destOrd="0" presId="urn:microsoft.com/office/officeart/2008/layout/LinedList"/>
    <dgm:cxn modelId="{D6995275-25FD-4A46-9919-E4F693F12DF5}" type="presParOf" srcId="{3C417C50-82A7-425F-826D-076708396C05}" destId="{F4134E6E-984C-4A00-BE86-0A94D40FBCE7}" srcOrd="0" destOrd="0" presId="urn:microsoft.com/office/officeart/2008/layout/LinedList"/>
    <dgm:cxn modelId="{CCC1DE35-ECF1-4CCE-B455-788F43750A88}" type="presParOf" srcId="{3C417C50-82A7-425F-826D-076708396C05}" destId="{FF731CDA-DAC2-4654-A4D8-AFA470237B51}" srcOrd="1" destOrd="0" presId="urn:microsoft.com/office/officeart/2008/layout/LinedList"/>
    <dgm:cxn modelId="{B21B2D62-6284-461D-9113-5A94ECD6A566}" type="presParOf" srcId="{ED747748-6CBA-475A-8F11-1D0B0DCDB173}" destId="{DA5879D1-D9E2-4EAD-8AED-6483DA34015E}" srcOrd="6" destOrd="0" presId="urn:microsoft.com/office/officeart/2008/layout/LinedList"/>
    <dgm:cxn modelId="{EA4F3700-D464-4EB8-B3B3-77ADEDE28EF7}" type="presParOf" srcId="{ED747748-6CBA-475A-8F11-1D0B0DCDB173}" destId="{68ABADAA-3726-4A53-8B66-7870B81FF52F}" srcOrd="7" destOrd="0" presId="urn:microsoft.com/office/officeart/2008/layout/LinedList"/>
    <dgm:cxn modelId="{66363169-F353-4169-B2BD-0A1E96A5DFEA}" type="presParOf" srcId="{68ABADAA-3726-4A53-8B66-7870B81FF52F}" destId="{8F3BC58A-C907-4B9D-BC05-7A9FE249EAAC}" srcOrd="0" destOrd="0" presId="urn:microsoft.com/office/officeart/2008/layout/LinedList"/>
    <dgm:cxn modelId="{787205A6-C015-48AF-AEB7-4D48BD9A6192}" type="presParOf" srcId="{68ABADAA-3726-4A53-8B66-7870B81FF52F}" destId="{AFE3FF45-24E2-4E7C-A21A-7EC8917A6236}" srcOrd="1" destOrd="0" presId="urn:microsoft.com/office/officeart/2008/layout/LinedList"/>
    <dgm:cxn modelId="{C63CE4C5-3474-4283-B87B-EBD706A1FBF2}" type="presParOf" srcId="{ED747748-6CBA-475A-8F11-1D0B0DCDB173}" destId="{6F61F645-DF7B-4B24-814A-5573609B8EB8}" srcOrd="8" destOrd="0" presId="urn:microsoft.com/office/officeart/2008/layout/LinedList"/>
    <dgm:cxn modelId="{6E4390F5-F43D-45EE-994A-B34E43FB8B3B}" type="presParOf" srcId="{ED747748-6CBA-475A-8F11-1D0B0DCDB173}" destId="{BB023F68-C948-40ED-A8B1-DFAA4CCDD029}" srcOrd="9" destOrd="0" presId="urn:microsoft.com/office/officeart/2008/layout/LinedList"/>
    <dgm:cxn modelId="{583C27F9-0A14-4C1E-B38B-1A4BBFE275F9}" type="presParOf" srcId="{BB023F68-C948-40ED-A8B1-DFAA4CCDD029}" destId="{71405EE3-164B-4C2B-8648-CE46FC9E598E}" srcOrd="0" destOrd="0" presId="urn:microsoft.com/office/officeart/2008/layout/LinedList"/>
    <dgm:cxn modelId="{AD8AA301-304A-45AB-A1C7-96E58873E09E}" type="presParOf" srcId="{BB023F68-C948-40ED-A8B1-DFAA4CCDD029}" destId="{AC87097A-4A14-4101-986D-D93D5149DFBC}" srcOrd="1" destOrd="0" presId="urn:microsoft.com/office/officeart/2008/layout/LinedList"/>
    <dgm:cxn modelId="{3A82D93F-1921-413B-A0F6-D0EFB5F902A9}" type="presParOf" srcId="{ED747748-6CBA-475A-8F11-1D0B0DCDB173}" destId="{DB21EEC8-83DE-4177-90E2-4DF68662BFFA}" srcOrd="10" destOrd="0" presId="urn:microsoft.com/office/officeart/2008/layout/LinedList"/>
    <dgm:cxn modelId="{9C8B4BE0-9473-485A-898A-A05775B57D02}" type="presParOf" srcId="{ED747748-6CBA-475A-8F11-1D0B0DCDB173}" destId="{5ABA03CF-D5BE-4586-80F9-D2B8AF3E832D}" srcOrd="11" destOrd="0" presId="urn:microsoft.com/office/officeart/2008/layout/LinedList"/>
    <dgm:cxn modelId="{0CEF6AB2-7EE7-4B77-9E2D-DD5BD72E25EE}" type="presParOf" srcId="{5ABA03CF-D5BE-4586-80F9-D2B8AF3E832D}" destId="{C7007AE2-45B0-4BC9-B1D0-A6FF115CCD4B}" srcOrd="0" destOrd="0" presId="urn:microsoft.com/office/officeart/2008/layout/LinedList"/>
    <dgm:cxn modelId="{F163CEB8-2B47-4E64-AB13-152857865B74}" type="presParOf" srcId="{5ABA03CF-D5BE-4586-80F9-D2B8AF3E832D}" destId="{F44B0134-F0C5-49EF-944E-68B9DFF6306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33943-B5EE-4AC8-AD29-9BD761242F7A}">
      <dsp:nvSpPr>
        <dsp:cNvPr id="0" name=""/>
        <dsp:cNvSpPr/>
      </dsp:nvSpPr>
      <dsp:spPr>
        <a:xfrm>
          <a:off x="3053" y="116173"/>
          <a:ext cx="3283267" cy="1969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AI adoption in global industries is increasing rapidly</a:t>
          </a:r>
          <a:endParaRPr lang="en-US" sz="2500" kern="1200"/>
        </a:p>
      </dsp:txBody>
      <dsp:txXfrm>
        <a:off x="3053" y="116173"/>
        <a:ext cx="3283267" cy="1969960"/>
      </dsp:txXfrm>
    </dsp:sp>
    <dsp:sp modelId="{7416BB9B-590D-4924-A846-DBAEE74E4AF0}">
      <dsp:nvSpPr>
        <dsp:cNvPr id="0" name=""/>
        <dsp:cNvSpPr/>
      </dsp:nvSpPr>
      <dsp:spPr>
        <a:xfrm>
          <a:off x="3611594" y="133588"/>
          <a:ext cx="3283267" cy="1969960"/>
        </a:xfrm>
        <a:prstGeom prst="rect">
          <a:avLst/>
        </a:prstGeom>
        <a:solidFill>
          <a:schemeClr val="accent4">
            <a:hueOff val="-170749"/>
            <a:satOff val="-14858"/>
            <a:lumOff val="-1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Professionals have insufficient AI literacy, </a:t>
          </a:r>
          <a:endParaRPr lang="en-US" sz="2500" kern="1200"/>
        </a:p>
      </dsp:txBody>
      <dsp:txXfrm>
        <a:off x="3611594" y="133588"/>
        <a:ext cx="3283267" cy="1969960"/>
      </dsp:txXfrm>
    </dsp:sp>
    <dsp:sp modelId="{0FE9671A-367B-4584-A428-8FD02BD58AAE}">
      <dsp:nvSpPr>
        <dsp:cNvPr id="0" name=""/>
        <dsp:cNvSpPr/>
      </dsp:nvSpPr>
      <dsp:spPr>
        <a:xfrm>
          <a:off x="7223188" y="133588"/>
          <a:ext cx="3283267" cy="1969960"/>
        </a:xfrm>
        <a:prstGeom prst="rect">
          <a:avLst/>
        </a:prstGeom>
        <a:solidFill>
          <a:schemeClr val="accent4">
            <a:hueOff val="-341498"/>
            <a:satOff val="-29716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This leads to AI misuse, creating unintended consequences</a:t>
          </a:r>
          <a:endParaRPr lang="en-US" sz="2500" kern="1200"/>
        </a:p>
      </dsp:txBody>
      <dsp:txXfrm>
        <a:off x="7223188" y="133588"/>
        <a:ext cx="3283267" cy="1969960"/>
      </dsp:txXfrm>
    </dsp:sp>
    <dsp:sp modelId="{2BF5724F-7429-44F7-9E4E-71A042F4A3F3}">
      <dsp:nvSpPr>
        <dsp:cNvPr id="0" name=""/>
        <dsp:cNvSpPr/>
      </dsp:nvSpPr>
      <dsp:spPr>
        <a:xfrm>
          <a:off x="1416877" y="2431875"/>
          <a:ext cx="3283267" cy="1969960"/>
        </a:xfrm>
        <a:prstGeom prst="rect">
          <a:avLst/>
        </a:prstGeom>
        <a:solidFill>
          <a:schemeClr val="accent4">
            <a:hueOff val="-512246"/>
            <a:satOff val="-44573"/>
            <a:lumOff val="-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There is hence a need for AI literacy training programs</a:t>
          </a:r>
          <a:endParaRPr lang="en-US" sz="2500" kern="1200"/>
        </a:p>
      </dsp:txBody>
      <dsp:txXfrm>
        <a:off x="1416877" y="2431875"/>
        <a:ext cx="3283267" cy="1969960"/>
      </dsp:txXfrm>
    </dsp:sp>
    <dsp:sp modelId="{6B73C346-181A-45F2-B804-DB8BE7A8877D}">
      <dsp:nvSpPr>
        <dsp:cNvPr id="0" name=""/>
        <dsp:cNvSpPr/>
      </dsp:nvSpPr>
      <dsp:spPr>
        <a:xfrm>
          <a:off x="5028471" y="2431875"/>
          <a:ext cx="4061106" cy="1969960"/>
        </a:xfrm>
        <a:prstGeom prst="rect">
          <a:avLst/>
        </a:prstGeom>
        <a:solidFill>
          <a:schemeClr val="accent4">
            <a:hueOff val="-682995"/>
            <a:satOff val="-59431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Aim: develop a curriculum to support ethical and effective AI use for different professional sectors.</a:t>
          </a:r>
          <a:endParaRPr lang="en-US" sz="2500" kern="1200" dirty="0"/>
        </a:p>
      </dsp:txBody>
      <dsp:txXfrm>
        <a:off x="5028471" y="2431875"/>
        <a:ext cx="4061106" cy="1969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4B07F-12A9-4A77-B0AC-92E51DD4EE31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7D1F5-15D4-4880-8FDF-0B2AD0CC07B8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6B3FF-3114-46BD-BFB1-AE1BDA2AC523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7-8 sessions in total, separated into two sections:</a:t>
          </a:r>
          <a:endParaRPr lang="en-US" sz="2500" kern="1200"/>
        </a:p>
      </dsp:txBody>
      <dsp:txXfrm>
        <a:off x="1819120" y="673"/>
        <a:ext cx="4545103" cy="1574995"/>
      </dsp:txXfrm>
    </dsp:sp>
    <dsp:sp modelId="{1CEC5091-C07C-4E8C-87D8-EE362ECC4366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32A1F-D1F8-49E3-AA69-92E36B2ABDA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CA231-BA48-4784-9051-A1678C66BD6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5 sessions to establish fundamental foundation of AI literacy universally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0480EF-6E56-4E23-BC5F-3BC505882873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8B4CD-B38A-4D86-A88D-0F795914EE7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D28C9-860D-436E-AB69-C34EFFA144BA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2-3 sessions focusing for sector specific applications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76DD7-86C2-4EC8-83EB-9EDFFCF6CA12}">
      <dsp:nvSpPr>
        <dsp:cNvPr id="0" name=""/>
        <dsp:cNvSpPr/>
      </dsp:nvSpPr>
      <dsp:spPr>
        <a:xfrm>
          <a:off x="0" y="703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9D57-8B2C-41A4-BB2D-787257DF52E4}">
      <dsp:nvSpPr>
        <dsp:cNvPr id="0" name=""/>
        <dsp:cNvSpPr/>
      </dsp:nvSpPr>
      <dsp:spPr>
        <a:xfrm>
          <a:off x="0" y="703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What is AI, how does it work.</a:t>
          </a:r>
          <a:endParaRPr lang="en-US" sz="1800" kern="1200" dirty="0"/>
        </a:p>
      </dsp:txBody>
      <dsp:txXfrm>
        <a:off x="0" y="703"/>
        <a:ext cx="6967728" cy="823525"/>
      </dsp:txXfrm>
    </dsp:sp>
    <dsp:sp modelId="{147CEF76-37CC-4F96-BB2B-9366B30EA17C}">
      <dsp:nvSpPr>
        <dsp:cNvPr id="0" name=""/>
        <dsp:cNvSpPr/>
      </dsp:nvSpPr>
      <dsp:spPr>
        <a:xfrm>
          <a:off x="0" y="824229"/>
          <a:ext cx="69677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BAE7-276C-4ED4-B53E-0917E34F2E2D}">
      <dsp:nvSpPr>
        <dsp:cNvPr id="0" name=""/>
        <dsp:cNvSpPr/>
      </dsp:nvSpPr>
      <dsp:spPr>
        <a:xfrm>
          <a:off x="0" y="824229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Duration: ~30 minutes</a:t>
          </a:r>
          <a:endParaRPr lang="en-US" sz="1800" kern="1200" dirty="0"/>
        </a:p>
      </dsp:txBody>
      <dsp:txXfrm>
        <a:off x="0" y="824229"/>
        <a:ext cx="6967728" cy="823525"/>
      </dsp:txXfrm>
    </dsp:sp>
    <dsp:sp modelId="{6AD588D6-A6CA-4D6B-9690-9CA21BCAAC9A}">
      <dsp:nvSpPr>
        <dsp:cNvPr id="0" name=""/>
        <dsp:cNvSpPr/>
      </dsp:nvSpPr>
      <dsp:spPr>
        <a:xfrm>
          <a:off x="0" y="1647755"/>
          <a:ext cx="69677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34E6E-984C-4A00-BE86-0A94D40FBCE7}">
      <dsp:nvSpPr>
        <dsp:cNvPr id="0" name=""/>
        <dsp:cNvSpPr/>
      </dsp:nvSpPr>
      <dsp:spPr>
        <a:xfrm>
          <a:off x="0" y="1647755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Goal: Establish baseline understanding of AI technology</a:t>
          </a:r>
          <a:endParaRPr lang="en-US" sz="1800" kern="1200" dirty="0"/>
        </a:p>
      </dsp:txBody>
      <dsp:txXfrm>
        <a:off x="0" y="1647755"/>
        <a:ext cx="6967728" cy="823525"/>
      </dsp:txXfrm>
    </dsp:sp>
    <dsp:sp modelId="{DA5879D1-D9E2-4EAD-8AED-6483DA34015E}">
      <dsp:nvSpPr>
        <dsp:cNvPr id="0" name=""/>
        <dsp:cNvSpPr/>
      </dsp:nvSpPr>
      <dsp:spPr>
        <a:xfrm>
          <a:off x="0" y="2471280"/>
          <a:ext cx="6967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C58A-C907-4B9D-BC05-7A9FE249EAAC}">
      <dsp:nvSpPr>
        <dsp:cNvPr id="0" name=""/>
        <dsp:cNvSpPr/>
      </dsp:nvSpPr>
      <dsp:spPr>
        <a:xfrm>
          <a:off x="0" y="2471280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Content Breakdown ~15-20 mins : Definition of AI, types of AI, how it trains on data and finds patterns. </a:t>
          </a:r>
          <a:endParaRPr lang="en-US" sz="1800" kern="1200" dirty="0"/>
        </a:p>
      </dsp:txBody>
      <dsp:txXfrm>
        <a:off x="0" y="2471280"/>
        <a:ext cx="6967728" cy="823525"/>
      </dsp:txXfrm>
    </dsp:sp>
    <dsp:sp modelId="{6F61F645-DF7B-4B24-814A-5573609B8EB8}">
      <dsp:nvSpPr>
        <dsp:cNvPr id="0" name=""/>
        <dsp:cNvSpPr/>
      </dsp:nvSpPr>
      <dsp:spPr>
        <a:xfrm>
          <a:off x="0" y="3294806"/>
          <a:ext cx="696772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05EE3-164B-4C2B-8648-CE46FC9E598E}">
      <dsp:nvSpPr>
        <dsp:cNvPr id="0" name=""/>
        <dsp:cNvSpPr/>
      </dsp:nvSpPr>
      <dsp:spPr>
        <a:xfrm>
          <a:off x="0" y="3294806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Activity: Demonstrate basic use of AI e.g. image generation, asking questions.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0" y="3294806"/>
        <a:ext cx="6967728" cy="823525"/>
      </dsp:txXfrm>
    </dsp:sp>
    <dsp:sp modelId="{650D9EE6-5184-4118-8D32-D36C069A949C}">
      <dsp:nvSpPr>
        <dsp:cNvPr id="0" name=""/>
        <dsp:cNvSpPr/>
      </dsp:nvSpPr>
      <dsp:spPr>
        <a:xfrm>
          <a:off x="0" y="4118331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025A9-02F0-482E-8C63-CABFB8F500F8}">
      <dsp:nvSpPr>
        <dsp:cNvPr id="0" name=""/>
        <dsp:cNvSpPr/>
      </dsp:nvSpPr>
      <dsp:spPr>
        <a:xfrm>
          <a:off x="0" y="4118331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kern="1200" dirty="0"/>
            <a:t>Activity: Have participants familiarise with utilising and understanding outputs by performing basic tasks with AI. </a:t>
          </a:r>
        </a:p>
      </dsp:txBody>
      <dsp:txXfrm>
        <a:off x="0" y="4118331"/>
        <a:ext cx="6967728" cy="823525"/>
      </dsp:txXfrm>
    </dsp:sp>
    <dsp:sp modelId="{791EA845-266E-4C7C-A3D9-EE3AD780F676}">
      <dsp:nvSpPr>
        <dsp:cNvPr id="0" name=""/>
        <dsp:cNvSpPr/>
      </dsp:nvSpPr>
      <dsp:spPr>
        <a:xfrm>
          <a:off x="0" y="4941857"/>
          <a:ext cx="69677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98C3F-6BF4-40FC-BDAE-11E2EF45F928}">
      <dsp:nvSpPr>
        <dsp:cNvPr id="0" name=""/>
        <dsp:cNvSpPr/>
      </dsp:nvSpPr>
      <dsp:spPr>
        <a:xfrm>
          <a:off x="0" y="4941857"/>
          <a:ext cx="6967728" cy="823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800" kern="1200" dirty="0"/>
        </a:p>
      </dsp:txBody>
      <dsp:txXfrm>
        <a:off x="0" y="4941857"/>
        <a:ext cx="6967728" cy="823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676DD7-86C2-4EC8-83EB-9EDFFCF6CA12}">
      <dsp:nvSpPr>
        <dsp:cNvPr id="0" name=""/>
        <dsp:cNvSpPr/>
      </dsp:nvSpPr>
      <dsp:spPr>
        <a:xfrm>
          <a:off x="0" y="2723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E9D57-8B2C-41A4-BB2D-787257DF52E4}">
      <dsp:nvSpPr>
        <dsp:cNvPr id="0" name=""/>
        <dsp:cNvSpPr/>
      </dsp:nvSpPr>
      <dsp:spPr>
        <a:xfrm>
          <a:off x="0" y="2723"/>
          <a:ext cx="6967728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Limitations and Strengths of AI.</a:t>
          </a:r>
          <a:endParaRPr lang="en-US" sz="2000" kern="1200" dirty="0"/>
        </a:p>
      </dsp:txBody>
      <dsp:txXfrm>
        <a:off x="0" y="2723"/>
        <a:ext cx="6967728" cy="928732"/>
      </dsp:txXfrm>
    </dsp:sp>
    <dsp:sp modelId="{147CEF76-37CC-4F96-BB2B-9366B30EA17C}">
      <dsp:nvSpPr>
        <dsp:cNvPr id="0" name=""/>
        <dsp:cNvSpPr/>
      </dsp:nvSpPr>
      <dsp:spPr>
        <a:xfrm>
          <a:off x="0" y="931455"/>
          <a:ext cx="6967728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BAE7-276C-4ED4-B53E-0917E34F2E2D}">
      <dsp:nvSpPr>
        <dsp:cNvPr id="0" name=""/>
        <dsp:cNvSpPr/>
      </dsp:nvSpPr>
      <dsp:spPr>
        <a:xfrm>
          <a:off x="0" y="931455"/>
          <a:ext cx="6967728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Duration: ~40 minutes</a:t>
          </a:r>
          <a:endParaRPr lang="en-US" sz="2000" kern="1200" dirty="0"/>
        </a:p>
      </dsp:txBody>
      <dsp:txXfrm>
        <a:off x="0" y="931455"/>
        <a:ext cx="6967728" cy="928732"/>
      </dsp:txXfrm>
    </dsp:sp>
    <dsp:sp modelId="{6AD588D6-A6CA-4D6B-9690-9CA21BCAAC9A}">
      <dsp:nvSpPr>
        <dsp:cNvPr id="0" name=""/>
        <dsp:cNvSpPr/>
      </dsp:nvSpPr>
      <dsp:spPr>
        <a:xfrm>
          <a:off x="0" y="1860187"/>
          <a:ext cx="6967728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34E6E-984C-4A00-BE86-0A94D40FBCE7}">
      <dsp:nvSpPr>
        <dsp:cNvPr id="0" name=""/>
        <dsp:cNvSpPr/>
      </dsp:nvSpPr>
      <dsp:spPr>
        <a:xfrm>
          <a:off x="0" y="1860187"/>
          <a:ext cx="6967728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Goal: Build realistic expectations for AI capabilities</a:t>
          </a:r>
          <a:endParaRPr lang="en-US" sz="2000" kern="1200" dirty="0"/>
        </a:p>
      </dsp:txBody>
      <dsp:txXfrm>
        <a:off x="0" y="1860187"/>
        <a:ext cx="6967728" cy="928732"/>
      </dsp:txXfrm>
    </dsp:sp>
    <dsp:sp modelId="{DA5879D1-D9E2-4EAD-8AED-6483DA34015E}">
      <dsp:nvSpPr>
        <dsp:cNvPr id="0" name=""/>
        <dsp:cNvSpPr/>
      </dsp:nvSpPr>
      <dsp:spPr>
        <a:xfrm>
          <a:off x="0" y="2788919"/>
          <a:ext cx="696772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BC58A-C907-4B9D-BC05-7A9FE249EAAC}">
      <dsp:nvSpPr>
        <dsp:cNvPr id="0" name=""/>
        <dsp:cNvSpPr/>
      </dsp:nvSpPr>
      <dsp:spPr>
        <a:xfrm>
          <a:off x="0" y="2788919"/>
          <a:ext cx="6967728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Content Breakdown ~ 15-20 min: Highlighting limitations such as false outputs, bias data, hallucinations</a:t>
          </a:r>
          <a:endParaRPr lang="en-US" sz="2000" kern="1200" dirty="0"/>
        </a:p>
      </dsp:txBody>
      <dsp:txXfrm>
        <a:off x="0" y="2788919"/>
        <a:ext cx="6967728" cy="928732"/>
      </dsp:txXfrm>
    </dsp:sp>
    <dsp:sp modelId="{6F61F645-DF7B-4B24-814A-5573609B8EB8}">
      <dsp:nvSpPr>
        <dsp:cNvPr id="0" name=""/>
        <dsp:cNvSpPr/>
      </dsp:nvSpPr>
      <dsp:spPr>
        <a:xfrm>
          <a:off x="0" y="3717652"/>
          <a:ext cx="6967728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05EE3-164B-4C2B-8648-CE46FC9E598E}">
      <dsp:nvSpPr>
        <dsp:cNvPr id="0" name=""/>
        <dsp:cNvSpPr/>
      </dsp:nvSpPr>
      <dsp:spPr>
        <a:xfrm>
          <a:off x="0" y="3717652"/>
          <a:ext cx="6967728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Activity: Case study- demonstrate examples of AI mistakes and inaccuracies</a:t>
          </a:r>
          <a:endParaRPr lang="en-US" sz="2000" kern="1200" dirty="0"/>
        </a:p>
      </dsp:txBody>
      <dsp:txXfrm>
        <a:off x="0" y="3717652"/>
        <a:ext cx="6967728" cy="928732"/>
      </dsp:txXfrm>
    </dsp:sp>
    <dsp:sp modelId="{DB21EEC8-83DE-4177-90E2-4DF68662BFFA}">
      <dsp:nvSpPr>
        <dsp:cNvPr id="0" name=""/>
        <dsp:cNvSpPr/>
      </dsp:nvSpPr>
      <dsp:spPr>
        <a:xfrm>
          <a:off x="0" y="4646384"/>
          <a:ext cx="69677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07AE2-45B0-4BC9-B1D0-A6FF115CCD4B}">
      <dsp:nvSpPr>
        <dsp:cNvPr id="0" name=""/>
        <dsp:cNvSpPr/>
      </dsp:nvSpPr>
      <dsp:spPr>
        <a:xfrm>
          <a:off x="0" y="4646384"/>
          <a:ext cx="6967728" cy="92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Analyse and discuss the examples to have participants be more aware of such mistakes</a:t>
          </a:r>
        </a:p>
      </dsp:txBody>
      <dsp:txXfrm>
        <a:off x="0" y="4646384"/>
        <a:ext cx="6967728" cy="928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03596-D07F-4D9A-A9FE-5DB034BCB1DA}" type="datetimeFigureOut">
              <a:rPr lang="en-AU" smtClean="0"/>
              <a:t>18/09/2025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145EF-5B5F-4915-B804-C22BA3FEEB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69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145EF-5B5F-4915-B804-C22BA3FEEB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8455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C145EF-5B5F-4915-B804-C22BA3FEEB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1627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35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1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5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54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7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28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2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1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D0287E-79C5-391D-EA78-A5659FE13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687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660579-F1E6-7272-A14F-547667E4A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AU" sz="6600" dirty="0">
                <a:solidFill>
                  <a:schemeClr val="bg1"/>
                </a:solidFill>
              </a:rPr>
              <a:t>Project Presentation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EF8C4-8F88-5AC0-ABB1-351FC46194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Zixi Khoo – a1925025</a:t>
            </a:r>
          </a:p>
        </p:txBody>
      </p:sp>
    </p:spTree>
    <p:extLst>
      <p:ext uri="{BB962C8B-B14F-4D97-AF65-F5344CB8AC3E}">
        <p14:creationId xmlns:p14="http://schemas.microsoft.com/office/powerpoint/2010/main" val="139086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CB661-1A5A-FFD1-E85F-5E82AA1FB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AU" sz="3400"/>
              <a:t>Project: </a:t>
            </a:r>
            <a:br>
              <a:rPr lang="en-AU" sz="3400"/>
            </a:br>
            <a:r>
              <a:rPr lang="en-AU" sz="3400"/>
              <a:t>Designing and Delivering AI literacy programs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591242B3-922D-6947-F1C2-DD9B78EF5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611165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503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E515-01E7-7A07-153E-A0044E7B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Progress to date: Literature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4B1B-7AEF-A7D8-8F94-4CA7DD7BD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5" y="2229829"/>
            <a:ext cx="10771633" cy="4192743"/>
          </a:xfrm>
        </p:spPr>
        <p:txBody>
          <a:bodyPr>
            <a:normAutofit/>
          </a:bodyPr>
          <a:lstStyle/>
          <a:p>
            <a:r>
              <a:rPr lang="en-AU" dirty="0"/>
              <a:t>Literature Review of existing AI literacy frameworks &amp; programs</a:t>
            </a:r>
          </a:p>
          <a:p>
            <a:pPr lvl="1">
              <a:buFontTx/>
              <a:buChar char="-"/>
            </a:pPr>
            <a:r>
              <a:rPr lang="en-AU" dirty="0"/>
              <a:t>Current programs are short, intensive and progressive</a:t>
            </a:r>
          </a:p>
          <a:p>
            <a:pPr lvl="1">
              <a:buFontTx/>
              <a:buChar char="-"/>
            </a:pPr>
            <a:endParaRPr lang="en-AU" sz="300" dirty="0"/>
          </a:p>
          <a:p>
            <a:pPr lvl="1">
              <a:buFontTx/>
              <a:buChar char="-"/>
            </a:pPr>
            <a:r>
              <a:rPr lang="en-AU" dirty="0"/>
              <a:t>Lack reinforcement strategies for long-term retention</a:t>
            </a:r>
          </a:p>
          <a:p>
            <a:pPr marL="457200" lvl="1" indent="0">
              <a:buNone/>
            </a:pPr>
            <a:endParaRPr lang="en-AU" sz="400" dirty="0"/>
          </a:p>
          <a:p>
            <a:pPr lvl="1">
              <a:buFontTx/>
              <a:buChar char="-"/>
            </a:pPr>
            <a:r>
              <a:rPr lang="en-AU" dirty="0"/>
              <a:t>Hands-on practical teaching was common and showcased positive results</a:t>
            </a:r>
          </a:p>
          <a:p>
            <a:pPr marL="457200" lvl="1" indent="0">
              <a:buNone/>
            </a:pPr>
            <a:endParaRPr lang="en-AU" sz="200" dirty="0"/>
          </a:p>
          <a:p>
            <a:pPr lvl="1">
              <a:buFontTx/>
              <a:buChar char="-"/>
            </a:pPr>
            <a:r>
              <a:rPr lang="en-AU" dirty="0"/>
              <a:t>Learning concepts highlighted consistently: </a:t>
            </a:r>
          </a:p>
          <a:p>
            <a:pPr lvl="2"/>
            <a:r>
              <a:rPr lang="en-AU" sz="2000" b="1" dirty="0"/>
              <a:t>Prompt engineering</a:t>
            </a:r>
          </a:p>
          <a:p>
            <a:pPr lvl="2"/>
            <a:r>
              <a:rPr lang="en-AU" sz="2000" b="1" dirty="0"/>
              <a:t>Understanding use-case scenarios</a:t>
            </a:r>
          </a:p>
          <a:p>
            <a:pPr lvl="2"/>
            <a:r>
              <a:rPr lang="en-AU" sz="2000" b="1" dirty="0"/>
              <a:t>Output evaluation with context and ethics.</a:t>
            </a:r>
          </a:p>
        </p:txBody>
      </p:sp>
    </p:spTree>
    <p:extLst>
      <p:ext uri="{BB962C8B-B14F-4D97-AF65-F5344CB8AC3E}">
        <p14:creationId xmlns:p14="http://schemas.microsoft.com/office/powerpoint/2010/main" val="201033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1B968-ACA9-FBA6-DA2A-E0E65327F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1161288"/>
            <a:ext cx="3700272" cy="4526280"/>
          </a:xfrm>
        </p:spPr>
        <p:txBody>
          <a:bodyPr>
            <a:normAutofit/>
          </a:bodyPr>
          <a:lstStyle/>
          <a:p>
            <a:r>
              <a:rPr lang="en-AU" dirty="0"/>
              <a:t>Progress to date:</a:t>
            </a:r>
            <a:br>
              <a:rPr lang="en-AU" dirty="0"/>
            </a:br>
            <a:r>
              <a:rPr lang="en-AU" dirty="0"/>
              <a:t>Curriculum Design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5565B-D5B9-4FA9-16E1-8B5E38051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97868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953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62804-05E9-225E-9487-B12045BE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43548" cy="3520440"/>
          </a:xfrm>
        </p:spPr>
        <p:txBody>
          <a:bodyPr anchor="t">
            <a:normAutofit/>
          </a:bodyPr>
          <a:lstStyle/>
          <a:p>
            <a:r>
              <a:rPr lang="en-AU" sz="3600" dirty="0"/>
              <a:t>Progress to Date: Session 1</a:t>
            </a:r>
            <a:br>
              <a:rPr lang="en-AU" sz="3600" dirty="0"/>
            </a:br>
            <a:r>
              <a:rPr lang="en-AU" sz="3600" dirty="0"/>
              <a:t>basic outline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A4C75BFC-87C7-C0EE-B311-FFFF6AE925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378926"/>
              </p:ext>
            </p:extLst>
          </p:nvPr>
        </p:nvGraphicFramePr>
        <p:xfrm>
          <a:off x="4725438" y="763226"/>
          <a:ext cx="6967728" cy="576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6588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4EEB47-2BA0-E6B0-75CE-CFB7A14A9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B52CF4-6398-5AF1-FF8D-B30479D2B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3915A52-AF56-850B-EEF3-2060188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F0FAB2-65D7-32FE-0384-D3905F37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19072"/>
            <a:ext cx="3103427" cy="3520440"/>
          </a:xfrm>
        </p:spPr>
        <p:txBody>
          <a:bodyPr anchor="t">
            <a:normAutofit/>
          </a:bodyPr>
          <a:lstStyle/>
          <a:p>
            <a:r>
              <a:rPr lang="en-AU" sz="3600" dirty="0"/>
              <a:t>Progress to Date: Session 2</a:t>
            </a:r>
            <a:br>
              <a:rPr lang="en-AU" sz="3600" dirty="0"/>
            </a:br>
            <a:r>
              <a:rPr lang="en-AU" sz="3600" dirty="0"/>
              <a:t>basic outline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50AA5C-9BF8-74A7-49C3-44E2AB21C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21EFBF5C-0428-AFBE-B91F-42D9877F5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4291811"/>
              </p:ext>
            </p:extLst>
          </p:nvPr>
        </p:nvGraphicFramePr>
        <p:xfrm>
          <a:off x="4727448" y="640080"/>
          <a:ext cx="6967728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011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614E-0AB1-88B9-B3D6-D2C10A44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Challenges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7A7B5-CC7D-91D0-1018-3648D852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Next Steps:</a:t>
            </a:r>
          </a:p>
          <a:p>
            <a:pPr lvl="1"/>
            <a:r>
              <a:rPr lang="en-AU" dirty="0"/>
              <a:t>Generate necessary mediums: Slideshow for content breakdowns </a:t>
            </a:r>
          </a:p>
          <a:p>
            <a:pPr lvl="1"/>
            <a:r>
              <a:rPr lang="en-AU" dirty="0"/>
              <a:t>Designing the other sessions: (ethical consideration, practical literacy …)</a:t>
            </a:r>
          </a:p>
          <a:p>
            <a:r>
              <a:rPr lang="en-AU" dirty="0"/>
              <a:t>Current challenges:</a:t>
            </a:r>
          </a:p>
          <a:p>
            <a:pPr lvl="1"/>
            <a:r>
              <a:rPr lang="en-AU" dirty="0"/>
              <a:t> Implementing strategies for long-term retention of information for participants</a:t>
            </a:r>
          </a:p>
          <a:p>
            <a:pPr lvl="1"/>
            <a:r>
              <a:rPr lang="en-AU" dirty="0"/>
              <a:t>Designing sector-specific sessions, requires more needs analysis.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059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D9EF-9B62-82B0-5EDA-02E51CAED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After 12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5325B-8BDA-DED9-DAC3-B32A60D41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After 12 weeks, I’ll consider my project successful if…</a:t>
            </a:r>
            <a:endParaRPr lang="en-GB" dirty="0"/>
          </a:p>
          <a:p>
            <a:r>
              <a:rPr lang="en-GB" dirty="0"/>
              <a:t>I have designed a complete AI literacy curriculum</a:t>
            </a:r>
          </a:p>
          <a:p>
            <a:r>
              <a:rPr lang="en-GB" dirty="0"/>
              <a:t>At least 7-8 structured sessions are well-developed, with clear learning outcomes and dedicated activities, helping to establish an appropriate standard for AI literacy</a:t>
            </a:r>
          </a:p>
          <a:p>
            <a:r>
              <a:rPr lang="en-GB" dirty="0"/>
              <a:t>The program balances core universal concepts (prompting, evaluation, ethics) with applicable workplace scenarios.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13028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7696</TotalTime>
  <Words>429</Words>
  <Application>Microsoft Office PowerPoint</Application>
  <PresentationFormat>Widescreen</PresentationFormat>
  <Paragraphs>53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Neue Haas Grotesk Text Pro</vt:lpstr>
      <vt:lpstr>AccentBoxVTI</vt:lpstr>
      <vt:lpstr>Project Presentation</vt:lpstr>
      <vt:lpstr>Project:  Designing and Delivering AI literacy programs</vt:lpstr>
      <vt:lpstr>Progress to date: Literature Findings</vt:lpstr>
      <vt:lpstr>Progress to date: Curriculum Design </vt:lpstr>
      <vt:lpstr>Progress to Date: Session 1 basic outline </vt:lpstr>
      <vt:lpstr>Progress to Date: Session 2 basic outline</vt:lpstr>
      <vt:lpstr>Challenges and Next Steps</vt:lpstr>
      <vt:lpstr>After 12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Branson Khoo</dc:creator>
  <cp:lastModifiedBy>Branson Khoo</cp:lastModifiedBy>
  <cp:revision>1</cp:revision>
  <dcterms:created xsi:type="dcterms:W3CDTF">2025-09-08T04:25:52Z</dcterms:created>
  <dcterms:modified xsi:type="dcterms:W3CDTF">2025-09-18T13:52:50Z</dcterms:modified>
</cp:coreProperties>
</file>