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9" r:id="rId2"/>
    <p:sldId id="256" r:id="rId3"/>
    <p:sldId id="257" r:id="rId4"/>
    <p:sldId id="270" r:id="rId5"/>
    <p:sldId id="260" r:id="rId6"/>
    <p:sldId id="268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2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FC2A2-61A5-427E-99F6-CA5EA44BE882}" v="117" dt="2025-10-22T00:55:51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son Khoo" userId="228712b5c1bbbdc9" providerId="LiveId" clId="{C92EC633-7893-4DAC-9CBD-F6C99D9BCACE}"/>
    <pc:docChg chg="undo redo custSel addSld delSld modSld sldOrd">
      <pc:chgData name="Branson Khoo" userId="228712b5c1bbbdc9" providerId="LiveId" clId="{C92EC633-7893-4DAC-9CBD-F6C99D9BCACE}" dt="2025-10-22T08:04:24.848" v="6909"/>
      <pc:docMkLst>
        <pc:docMk/>
      </pc:docMkLst>
      <pc:sldChg chg="addSp delSp modSp mod modAnim setClrOvrMap">
        <pc:chgData name="Branson Khoo" userId="228712b5c1bbbdc9" providerId="LiveId" clId="{C92EC633-7893-4DAC-9CBD-F6C99D9BCACE}" dt="2025-10-22T01:41:40.161" v="6820" actId="26606"/>
        <pc:sldMkLst>
          <pc:docMk/>
          <pc:sldMk cId="311645740" sldId="256"/>
        </pc:sldMkLst>
        <pc:spChg chg="mod">
          <ac:chgData name="Branson Khoo" userId="228712b5c1bbbdc9" providerId="LiveId" clId="{C92EC633-7893-4DAC-9CBD-F6C99D9BCACE}" dt="2025-10-22T01:41:40.161" v="6820" actId="26606"/>
          <ac:spMkLst>
            <pc:docMk/>
            <pc:sldMk cId="311645740" sldId="256"/>
            <ac:spMk id="2" creationId="{B33F5927-1AAF-B5CE-E2E4-C35243A90354}"/>
          </ac:spMkLst>
        </pc:spChg>
        <pc:spChg chg="mod">
          <ac:chgData name="Branson Khoo" userId="228712b5c1bbbdc9" providerId="LiveId" clId="{C92EC633-7893-4DAC-9CBD-F6C99D9BCACE}" dt="2025-10-22T01:41:40.161" v="6820" actId="26606"/>
          <ac:spMkLst>
            <pc:docMk/>
            <pc:sldMk cId="311645740" sldId="256"/>
            <ac:spMk id="3" creationId="{6C83FDE7-1AFD-8A48-945A-6D0FABA44F49}"/>
          </ac:spMkLst>
        </pc:spChg>
        <pc:spChg chg="del">
          <ac:chgData name="Branson Khoo" userId="228712b5c1bbbdc9" providerId="LiveId" clId="{C92EC633-7893-4DAC-9CBD-F6C99D9BCACE}" dt="2025-10-21T12:09:38.379" v="6220" actId="26606"/>
          <ac:spMkLst>
            <pc:docMk/>
            <pc:sldMk cId="311645740" sldId="256"/>
            <ac:spMk id="20" creationId="{657F69E0-C4B0-4BEC-A689-4F8D877F05D4}"/>
          </ac:spMkLst>
        </pc:spChg>
        <pc:spChg chg="del">
          <ac:chgData name="Branson Khoo" userId="228712b5c1bbbdc9" providerId="LiveId" clId="{C92EC633-7893-4DAC-9CBD-F6C99D9BCACE}" dt="2025-10-21T12:09:38.379" v="6220" actId="26606"/>
          <ac:spMkLst>
            <pc:docMk/>
            <pc:sldMk cId="311645740" sldId="256"/>
            <ac:spMk id="22" creationId="{9F6380B4-6A1C-481E-8408-B4E6C75B9B81}"/>
          </ac:spMkLst>
        </pc:spChg>
        <pc:spChg chg="add del">
          <ac:chgData name="Branson Khoo" userId="228712b5c1bbbdc9" providerId="LiveId" clId="{C92EC633-7893-4DAC-9CBD-F6C99D9BCACE}" dt="2025-10-22T01:41:40.161" v="6820" actId="26606"/>
          <ac:spMkLst>
            <pc:docMk/>
            <pc:sldMk cId="311645740" sldId="256"/>
            <ac:spMk id="27" creationId="{657F69E0-C4B0-4BEC-A689-4F8D877F05D4}"/>
          </ac:spMkLst>
        </pc:spChg>
        <pc:spChg chg="add del">
          <ac:chgData name="Branson Khoo" userId="228712b5c1bbbdc9" providerId="LiveId" clId="{C92EC633-7893-4DAC-9CBD-F6C99D9BCACE}" dt="2025-10-22T01:41:40.161" v="6820" actId="26606"/>
          <ac:spMkLst>
            <pc:docMk/>
            <pc:sldMk cId="311645740" sldId="256"/>
            <ac:spMk id="29" creationId="{9F6380B4-6A1C-481E-8408-B4E6C75B9B81}"/>
          </ac:spMkLst>
        </pc:spChg>
        <pc:picChg chg="mod">
          <ac:chgData name="Branson Khoo" userId="228712b5c1bbbdc9" providerId="LiveId" clId="{C92EC633-7893-4DAC-9CBD-F6C99D9BCACE}" dt="2025-10-22T01:41:40.161" v="6820" actId="26606"/>
          <ac:picMkLst>
            <pc:docMk/>
            <pc:sldMk cId="311645740" sldId="256"/>
            <ac:picMk id="15" creationId="{743B6FED-D657-DF67-2142-82F9B3CE0384}"/>
          </ac:picMkLst>
        </pc:picChg>
      </pc:sldChg>
      <pc:sldChg chg="modSp mod">
        <pc:chgData name="Branson Khoo" userId="228712b5c1bbbdc9" providerId="LiveId" clId="{C92EC633-7893-4DAC-9CBD-F6C99D9BCACE}" dt="2025-10-22T00:43:52.974" v="6373" actId="20577"/>
        <pc:sldMkLst>
          <pc:docMk/>
          <pc:sldMk cId="498592700" sldId="257"/>
        </pc:sldMkLst>
        <pc:spChg chg="mod">
          <ac:chgData name="Branson Khoo" userId="228712b5c1bbbdc9" providerId="LiveId" clId="{C92EC633-7893-4DAC-9CBD-F6C99D9BCACE}" dt="2025-10-21T10:21:26.110" v="3911" actId="20577"/>
          <ac:spMkLst>
            <pc:docMk/>
            <pc:sldMk cId="498592700" sldId="257"/>
            <ac:spMk id="2" creationId="{D33DA3ED-B398-4CD9-674B-000A2FCECB5B}"/>
          </ac:spMkLst>
        </pc:spChg>
        <pc:graphicFrameChg chg="mod modGraphic">
          <ac:chgData name="Branson Khoo" userId="228712b5c1bbbdc9" providerId="LiveId" clId="{C92EC633-7893-4DAC-9CBD-F6C99D9BCACE}" dt="2025-10-22T00:43:52.974" v="6373" actId="20577"/>
          <ac:graphicFrameMkLst>
            <pc:docMk/>
            <pc:sldMk cId="498592700" sldId="257"/>
            <ac:graphicFrameMk id="4" creationId="{DEDD985F-0202-ED7C-3C8C-677ABBF9AB38}"/>
          </ac:graphicFrameMkLst>
        </pc:graphicFrameChg>
      </pc:sldChg>
      <pc:sldChg chg="modSp add del mod">
        <pc:chgData name="Branson Khoo" userId="228712b5c1bbbdc9" providerId="LiveId" clId="{C92EC633-7893-4DAC-9CBD-F6C99D9BCACE}" dt="2025-10-21T10:45:44.056" v="4036" actId="20577"/>
        <pc:sldMkLst>
          <pc:docMk/>
          <pc:sldMk cId="2697995611" sldId="259"/>
        </pc:sldMkLst>
        <pc:spChg chg="mod">
          <ac:chgData name="Branson Khoo" userId="228712b5c1bbbdc9" providerId="LiveId" clId="{C92EC633-7893-4DAC-9CBD-F6C99D9BCACE}" dt="2025-10-21T10:45:44.056" v="4036" actId="20577"/>
          <ac:spMkLst>
            <pc:docMk/>
            <pc:sldMk cId="2697995611" sldId="259"/>
            <ac:spMk id="2" creationId="{84136E21-3E0D-C9B6-0CD4-5E71AF999FC0}"/>
          </ac:spMkLst>
        </pc:spChg>
        <pc:graphicFrameChg chg="mod modGraphic">
          <ac:chgData name="Branson Khoo" userId="228712b5c1bbbdc9" providerId="LiveId" clId="{C92EC633-7893-4DAC-9CBD-F6C99D9BCACE}" dt="2025-10-21T10:45:19.972" v="4010"/>
          <ac:graphicFrameMkLst>
            <pc:docMk/>
            <pc:sldMk cId="2697995611" sldId="259"/>
            <ac:graphicFrameMk id="18" creationId="{23468BF2-FE4C-47DC-D6A4-BCFF2DC3918A}"/>
          </ac:graphicFrameMkLst>
        </pc:graphicFrameChg>
      </pc:sldChg>
      <pc:sldChg chg="addSp modSp add del mod ord">
        <pc:chgData name="Branson Khoo" userId="228712b5c1bbbdc9" providerId="LiveId" clId="{C92EC633-7893-4DAC-9CBD-F6C99D9BCACE}" dt="2025-10-21T09:51:45.344" v="2850" actId="2696"/>
        <pc:sldMkLst>
          <pc:docMk/>
          <pc:sldMk cId="3436345815" sldId="260"/>
        </pc:sldMkLst>
        <pc:spChg chg="mod">
          <ac:chgData name="Branson Khoo" userId="228712b5c1bbbdc9" providerId="LiveId" clId="{C92EC633-7893-4DAC-9CBD-F6C99D9BCACE}" dt="2025-10-21T09:22:36.009" v="2262" actId="1076"/>
          <ac:spMkLst>
            <pc:docMk/>
            <pc:sldMk cId="3436345815" sldId="260"/>
            <ac:spMk id="2" creationId="{DEDDAAC9-4CA0-8D57-3D09-8D16C57EEED8}"/>
          </ac:spMkLst>
        </pc:spChg>
        <pc:spChg chg="add mod">
          <ac:chgData name="Branson Khoo" userId="228712b5c1bbbdc9" providerId="LiveId" clId="{C92EC633-7893-4DAC-9CBD-F6C99D9BCACE}" dt="2025-10-21T09:50:41.384" v="2838"/>
          <ac:spMkLst>
            <pc:docMk/>
            <pc:sldMk cId="3436345815" sldId="260"/>
            <ac:spMk id="3" creationId="{CCA8D006-E6AB-6B67-D2F3-8239D2E057D5}"/>
          </ac:spMkLst>
        </pc:spChg>
        <pc:graphicFrameChg chg="mod modGraphic">
          <ac:chgData name="Branson Khoo" userId="228712b5c1bbbdc9" providerId="LiveId" clId="{C92EC633-7893-4DAC-9CBD-F6C99D9BCACE}" dt="2025-10-21T09:50:30.689" v="2826" actId="20577"/>
          <ac:graphicFrameMkLst>
            <pc:docMk/>
            <pc:sldMk cId="3436345815" sldId="260"/>
            <ac:graphicFrameMk id="5" creationId="{4E8D0CA0-F15E-D320-3DE2-E1A318C10D98}"/>
          </ac:graphicFrameMkLst>
        </pc:graphicFrameChg>
      </pc:sldChg>
      <pc:sldChg chg="add del">
        <pc:chgData name="Branson Khoo" userId="228712b5c1bbbdc9" providerId="LiveId" clId="{C92EC633-7893-4DAC-9CBD-F6C99D9BCACE}" dt="2025-10-21T07:37:29.741" v="1340" actId="47"/>
        <pc:sldMkLst>
          <pc:docMk/>
          <pc:sldMk cId="1865618239" sldId="261"/>
        </pc:sldMkLst>
      </pc:sldChg>
      <pc:sldChg chg="addSp delSp modSp mod ord modAnim">
        <pc:chgData name="Branson Khoo" userId="228712b5c1bbbdc9" providerId="LiveId" clId="{C92EC633-7893-4DAC-9CBD-F6C99D9BCACE}" dt="2025-10-22T00:48:04.523" v="6814" actId="20577"/>
        <pc:sldMkLst>
          <pc:docMk/>
          <pc:sldMk cId="2164258723" sldId="262"/>
        </pc:sldMkLst>
        <pc:spChg chg="mod">
          <ac:chgData name="Branson Khoo" userId="228712b5c1bbbdc9" providerId="LiveId" clId="{C92EC633-7893-4DAC-9CBD-F6C99D9BCACE}" dt="2025-10-21T11:52:20.576" v="5678" actId="20577"/>
          <ac:spMkLst>
            <pc:docMk/>
            <pc:sldMk cId="2164258723" sldId="262"/>
            <ac:spMk id="2" creationId="{06F78DB1-7B8B-647A-B856-D4224BF5A76E}"/>
          </ac:spMkLst>
        </pc:spChg>
        <pc:spChg chg="add mod">
          <ac:chgData name="Branson Khoo" userId="228712b5c1bbbdc9" providerId="LiveId" clId="{C92EC633-7893-4DAC-9CBD-F6C99D9BCACE}" dt="2025-10-22T00:48:04.523" v="6814" actId="20577"/>
          <ac:spMkLst>
            <pc:docMk/>
            <pc:sldMk cId="2164258723" sldId="262"/>
            <ac:spMk id="3" creationId="{C30E211F-4CE2-5453-F5B9-28A98CBD0E5A}"/>
          </ac:spMkLst>
        </pc:spChg>
        <pc:spChg chg="add">
          <ac:chgData name="Branson Khoo" userId="228712b5c1bbbdc9" providerId="LiveId" clId="{C92EC633-7893-4DAC-9CBD-F6C99D9BCACE}" dt="2025-10-20T12:34:59.014" v="1336" actId="26606"/>
          <ac:spMkLst>
            <pc:docMk/>
            <pc:sldMk cId="2164258723" sldId="262"/>
            <ac:spMk id="43" creationId="{2EAE06A6-F76A-41C9-827A-C561B004485C}"/>
          </ac:spMkLst>
        </pc:spChg>
        <pc:spChg chg="add">
          <ac:chgData name="Branson Khoo" userId="228712b5c1bbbdc9" providerId="LiveId" clId="{C92EC633-7893-4DAC-9CBD-F6C99D9BCACE}" dt="2025-10-20T12:34:59.014" v="1336" actId="26606"/>
          <ac:spMkLst>
            <pc:docMk/>
            <pc:sldMk cId="2164258723" sldId="262"/>
            <ac:spMk id="45" creationId="{89F9D4E8-0639-444B-949B-9518585061AF}"/>
          </ac:spMkLst>
        </pc:spChg>
        <pc:spChg chg="add">
          <ac:chgData name="Branson Khoo" userId="228712b5c1bbbdc9" providerId="LiveId" clId="{C92EC633-7893-4DAC-9CBD-F6C99D9BCACE}" dt="2025-10-20T12:34:59.014" v="1336" actId="26606"/>
          <ac:spMkLst>
            <pc:docMk/>
            <pc:sldMk cId="2164258723" sldId="262"/>
            <ac:spMk id="47" creationId="{7E3DA7A2-ED70-4BBA-AB72-00AD461FA405}"/>
          </ac:spMkLst>
        </pc:spChg>
        <pc:spChg chg="add">
          <ac:chgData name="Branson Khoo" userId="228712b5c1bbbdc9" providerId="LiveId" clId="{C92EC633-7893-4DAC-9CBD-F6C99D9BCACE}" dt="2025-10-20T12:34:59.014" v="1336" actId="26606"/>
          <ac:spMkLst>
            <pc:docMk/>
            <pc:sldMk cId="2164258723" sldId="262"/>
            <ac:spMk id="49" creationId="{FC485432-3647-4218-B5D3-15D3FA222B13}"/>
          </ac:spMkLst>
        </pc:spChg>
        <pc:spChg chg="add">
          <ac:chgData name="Branson Khoo" userId="228712b5c1bbbdc9" providerId="LiveId" clId="{C92EC633-7893-4DAC-9CBD-F6C99D9BCACE}" dt="2025-10-20T12:34:59.014" v="1336" actId="26606"/>
          <ac:spMkLst>
            <pc:docMk/>
            <pc:sldMk cId="2164258723" sldId="262"/>
            <ac:spMk id="51" creationId="{F4AFDDCA-6ABA-4D23-8A5C-1BF0F4308148}"/>
          </ac:spMkLst>
        </pc:spChg>
      </pc:sldChg>
      <pc:sldChg chg="modSp del mod ord">
        <pc:chgData name="Branson Khoo" userId="228712b5c1bbbdc9" providerId="LiveId" clId="{C92EC633-7893-4DAC-9CBD-F6C99D9BCACE}" dt="2025-10-21T10:07:36.080" v="3441" actId="47"/>
        <pc:sldMkLst>
          <pc:docMk/>
          <pc:sldMk cId="2667859901" sldId="264"/>
        </pc:sldMkLst>
      </pc:sldChg>
      <pc:sldChg chg="del">
        <pc:chgData name="Branson Khoo" userId="228712b5c1bbbdc9" providerId="LiveId" clId="{C92EC633-7893-4DAC-9CBD-F6C99D9BCACE}" dt="2025-10-20T12:34:52.523" v="1335" actId="47"/>
        <pc:sldMkLst>
          <pc:docMk/>
          <pc:sldMk cId="1465204974" sldId="265"/>
        </pc:sldMkLst>
      </pc:sldChg>
      <pc:sldChg chg="addSp delSp modSp new del mod setBg">
        <pc:chgData name="Branson Khoo" userId="228712b5c1bbbdc9" providerId="LiveId" clId="{C92EC633-7893-4DAC-9CBD-F6C99D9BCACE}" dt="2025-10-21T09:56:13.901" v="3440" actId="47"/>
        <pc:sldMkLst>
          <pc:docMk/>
          <pc:sldMk cId="1470944632" sldId="266"/>
        </pc:sldMkLst>
      </pc:sldChg>
      <pc:sldChg chg="modSp new del mod">
        <pc:chgData name="Branson Khoo" userId="228712b5c1bbbdc9" providerId="LiveId" clId="{C92EC633-7893-4DAC-9CBD-F6C99D9BCACE}" dt="2025-10-20T10:54:57.963" v="105" actId="47"/>
        <pc:sldMkLst>
          <pc:docMk/>
          <pc:sldMk cId="676380335" sldId="267"/>
        </pc:sldMkLst>
      </pc:sldChg>
      <pc:sldChg chg="new del">
        <pc:chgData name="Branson Khoo" userId="228712b5c1bbbdc9" providerId="LiveId" clId="{C92EC633-7893-4DAC-9CBD-F6C99D9BCACE}" dt="2025-10-20T11:05:28.092" v="113" actId="47"/>
        <pc:sldMkLst>
          <pc:docMk/>
          <pc:sldMk cId="1641982077" sldId="267"/>
        </pc:sldMkLst>
      </pc:sldChg>
      <pc:sldChg chg="addSp delSp modSp add del mod ord setBg delDesignElem">
        <pc:chgData name="Branson Khoo" userId="228712b5c1bbbdc9" providerId="LiveId" clId="{C92EC633-7893-4DAC-9CBD-F6C99D9BCACE}" dt="2025-10-21T09:52:24.993" v="2921" actId="1076"/>
        <pc:sldMkLst>
          <pc:docMk/>
          <pc:sldMk cId="3416476458" sldId="268"/>
        </pc:sldMkLst>
        <pc:spChg chg="mod">
          <ac:chgData name="Branson Khoo" userId="228712b5c1bbbdc9" providerId="LiveId" clId="{C92EC633-7893-4DAC-9CBD-F6C99D9BCACE}" dt="2025-10-21T09:52:24.993" v="2921" actId="1076"/>
          <ac:spMkLst>
            <pc:docMk/>
            <pc:sldMk cId="3416476458" sldId="268"/>
            <ac:spMk id="2" creationId="{892F1527-78EF-D627-0516-9A20DBB3C1FB}"/>
          </ac:spMkLst>
        </pc:spChg>
        <pc:spChg chg="add">
          <ac:chgData name="Branson Khoo" userId="228712b5c1bbbdc9" providerId="LiveId" clId="{C92EC633-7893-4DAC-9CBD-F6C99D9BCACE}" dt="2025-10-20T11:56:24.305" v="950" actId="26606"/>
          <ac:spMkLst>
            <pc:docMk/>
            <pc:sldMk cId="3416476458" sldId="268"/>
            <ac:spMk id="19" creationId="{BACC6370-2D7E-4714-9D71-7542949D7D5D}"/>
          </ac:spMkLst>
        </pc:spChg>
        <pc:spChg chg="add">
          <ac:chgData name="Branson Khoo" userId="228712b5c1bbbdc9" providerId="LiveId" clId="{C92EC633-7893-4DAC-9CBD-F6C99D9BCACE}" dt="2025-10-20T11:56:24.305" v="950" actId="26606"/>
          <ac:spMkLst>
            <pc:docMk/>
            <pc:sldMk cId="3416476458" sldId="268"/>
            <ac:spMk id="21" creationId="{F68B3F68-107C-434F-AA38-110D5EA91B85}"/>
          </ac:spMkLst>
        </pc:spChg>
        <pc:spChg chg="add">
          <ac:chgData name="Branson Khoo" userId="228712b5c1bbbdc9" providerId="LiveId" clId="{C92EC633-7893-4DAC-9CBD-F6C99D9BCACE}" dt="2025-10-20T11:56:24.305" v="950" actId="26606"/>
          <ac:spMkLst>
            <pc:docMk/>
            <pc:sldMk cId="3416476458" sldId="268"/>
            <ac:spMk id="23" creationId="{AAD0DBB9-1A4B-4391-81D4-CB19F9AB918A}"/>
          </ac:spMkLst>
        </pc:spChg>
        <pc:spChg chg="add">
          <ac:chgData name="Branson Khoo" userId="228712b5c1bbbdc9" providerId="LiveId" clId="{C92EC633-7893-4DAC-9CBD-F6C99D9BCACE}" dt="2025-10-20T11:56:24.305" v="950" actId="26606"/>
          <ac:spMkLst>
            <pc:docMk/>
            <pc:sldMk cId="3416476458" sldId="268"/>
            <ac:spMk id="28" creationId="{063BBA22-50EA-4C4D-BE05-F1CE4E63AA56}"/>
          </ac:spMkLst>
        </pc:spChg>
        <pc:graphicFrameChg chg="add mod modGraphic">
          <ac:chgData name="Branson Khoo" userId="228712b5c1bbbdc9" providerId="LiveId" clId="{C92EC633-7893-4DAC-9CBD-F6C99D9BCACE}" dt="2025-10-21T09:52:17.347" v="2918" actId="20577"/>
          <ac:graphicFrameMkLst>
            <pc:docMk/>
            <pc:sldMk cId="3416476458" sldId="268"/>
            <ac:graphicFrameMk id="18" creationId="{CAE674FD-A354-FEBE-2A36-1F9B69265BC0}"/>
          </ac:graphicFrameMkLst>
        </pc:graphicFrameChg>
        <pc:picChg chg="add mod">
          <ac:chgData name="Branson Khoo" userId="228712b5c1bbbdc9" providerId="LiveId" clId="{C92EC633-7893-4DAC-9CBD-F6C99D9BCACE}" dt="2025-10-20T12:28:12.739" v="1080" actId="1076"/>
          <ac:picMkLst>
            <pc:docMk/>
            <pc:sldMk cId="3416476458" sldId="268"/>
            <ac:picMk id="7" creationId="{439F6822-1481-D9E9-D5B6-6A1E28ED596B}"/>
          </ac:picMkLst>
        </pc:picChg>
        <pc:picChg chg="add mod">
          <ac:chgData name="Branson Khoo" userId="228712b5c1bbbdc9" providerId="LiveId" clId="{C92EC633-7893-4DAC-9CBD-F6C99D9BCACE}" dt="2025-10-20T12:28:38.239" v="1083" actId="1076"/>
          <ac:picMkLst>
            <pc:docMk/>
            <pc:sldMk cId="3416476458" sldId="268"/>
            <ac:picMk id="9" creationId="{68342716-5EA3-97DE-BDCC-9DBFEAC62509}"/>
          </ac:picMkLst>
        </pc:picChg>
      </pc:sldChg>
      <pc:sldChg chg="delSp add del setBg delDesignElem">
        <pc:chgData name="Branson Khoo" userId="228712b5c1bbbdc9" providerId="LiveId" clId="{C92EC633-7893-4DAC-9CBD-F6C99D9BCACE}" dt="2025-10-20T11:41:54.557" v="351" actId="47"/>
        <pc:sldMkLst>
          <pc:docMk/>
          <pc:sldMk cId="3508202143" sldId="269"/>
        </pc:sldMkLst>
      </pc:sldChg>
      <pc:sldChg chg="addSp delSp modSp new del mod setBg">
        <pc:chgData name="Branson Khoo" userId="228712b5c1bbbdc9" providerId="LiveId" clId="{C92EC633-7893-4DAC-9CBD-F6C99D9BCACE}" dt="2025-10-21T10:21:08.460" v="3885" actId="47"/>
        <pc:sldMkLst>
          <pc:docMk/>
          <pc:sldMk cId="4097392591" sldId="269"/>
        </pc:sldMkLst>
      </pc:sldChg>
      <pc:sldChg chg="addSp delSp modSp new mod setBg">
        <pc:chgData name="Branson Khoo" userId="228712b5c1bbbdc9" providerId="LiveId" clId="{C92EC633-7893-4DAC-9CBD-F6C99D9BCACE}" dt="2025-10-22T00:44:02.502" v="6374" actId="113"/>
        <pc:sldMkLst>
          <pc:docMk/>
          <pc:sldMk cId="4112121324" sldId="270"/>
        </pc:sldMkLst>
        <pc:spChg chg="mod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2" creationId="{F3504FB4-7A83-4AD4-EA3A-E7546FA49170}"/>
          </ac:spMkLst>
        </pc:spChg>
        <pc:spChg chg="del mod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3" creationId="{59192485-E395-09E8-B5F3-26B071A9DEA4}"/>
          </ac:spMkLst>
        </pc:spChg>
        <pc:spChg chg="add del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8" creationId="{1B15ED52-F352-441B-82BF-E0EA34836D08}"/>
          </ac:spMkLst>
        </pc:spChg>
        <pc:spChg chg="add del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10" creationId="{3B2E3793-BFE6-45A2-9B7B-E18844431C99}"/>
          </ac:spMkLst>
        </pc:spChg>
        <pc:spChg chg="add">
          <ac:chgData name="Branson Khoo" userId="228712b5c1bbbdc9" providerId="LiveId" clId="{C92EC633-7893-4DAC-9CBD-F6C99D9BCACE}" dt="2025-10-21T08:29:51.575" v="1502" actId="26606"/>
          <ac:spMkLst>
            <pc:docMk/>
            <pc:sldMk cId="4112121324" sldId="270"/>
            <ac:spMk id="12" creationId="{BC4C4868-CB8F-4AF9-9CDB-8108F2C19B67}"/>
          </ac:spMkLst>
        </pc:spChg>
        <pc:spChg chg="add del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14" creationId="{375E0459-6403-40CD-989D-56A4407CA12E}"/>
          </ac:spMkLst>
        </pc:spChg>
        <pc:spChg chg="add del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16" creationId="{53E5B1A8-3AC9-4BD1-9BBC-78CA94F2D1BA}"/>
          </ac:spMkLst>
        </pc:spChg>
        <pc:spChg chg="add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22" creationId="{7517A47C-B2E5-4B79-8061-D74B1311AF6E}"/>
          </ac:spMkLst>
        </pc:spChg>
        <pc:spChg chg="add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24" creationId="{C505E780-2083-4CB5-A42A-5E0E2908ECC3}"/>
          </ac:spMkLst>
        </pc:spChg>
        <pc:spChg chg="add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26" creationId="{D2C0AE1C-0118-41AE-8A10-7CDCBF10E96F}"/>
          </ac:spMkLst>
        </pc:spChg>
        <pc:spChg chg="add">
          <ac:chgData name="Branson Khoo" userId="228712b5c1bbbdc9" providerId="LiveId" clId="{C92EC633-7893-4DAC-9CBD-F6C99D9BCACE}" dt="2025-10-21T08:33:44.118" v="2146" actId="26606"/>
          <ac:spMkLst>
            <pc:docMk/>
            <pc:sldMk cId="4112121324" sldId="270"/>
            <ac:spMk id="28" creationId="{463EEC44-1BA3-44ED-81FC-A644B04B2A44}"/>
          </ac:spMkLst>
        </pc:spChg>
        <pc:graphicFrameChg chg="mod modGraphic">
          <ac:chgData name="Branson Khoo" userId="228712b5c1bbbdc9" providerId="LiveId" clId="{C92EC633-7893-4DAC-9CBD-F6C99D9BCACE}" dt="2025-10-22T00:44:02.502" v="6374" actId="113"/>
          <ac:graphicFrameMkLst>
            <pc:docMk/>
            <pc:sldMk cId="4112121324" sldId="270"/>
            <ac:graphicFrameMk id="18" creationId="{5162E9F8-B76E-5139-721C-0555289D7B68}"/>
          </ac:graphicFrameMkLst>
        </pc:graphicFrameChg>
      </pc:sldChg>
      <pc:sldChg chg="addSp delSp modSp new mod setBg">
        <pc:chgData name="Branson Khoo" userId="228712b5c1bbbdc9" providerId="LiveId" clId="{C92EC633-7893-4DAC-9CBD-F6C99D9BCACE}" dt="2025-10-22T00:45:57.492" v="6604" actId="20577"/>
        <pc:sldMkLst>
          <pc:docMk/>
          <pc:sldMk cId="1107796214" sldId="271"/>
        </pc:sldMkLst>
        <pc:spChg chg="mod">
          <ac:chgData name="Branson Khoo" userId="228712b5c1bbbdc9" providerId="LiveId" clId="{C92EC633-7893-4DAC-9CBD-F6C99D9BCACE}" dt="2025-10-21T09:55:40.552" v="3439" actId="113"/>
          <ac:spMkLst>
            <pc:docMk/>
            <pc:sldMk cId="1107796214" sldId="271"/>
            <ac:spMk id="2" creationId="{11B3E063-5886-47B1-0C53-7A5E5C95FFC6}"/>
          </ac:spMkLst>
        </pc:spChg>
        <pc:spChg chg="del mod">
          <ac:chgData name="Branson Khoo" userId="228712b5c1bbbdc9" providerId="LiveId" clId="{C92EC633-7893-4DAC-9CBD-F6C99D9BCACE}" dt="2025-10-21T09:55:37.952" v="3438" actId="26606"/>
          <ac:spMkLst>
            <pc:docMk/>
            <pc:sldMk cId="1107796214" sldId="271"/>
            <ac:spMk id="3" creationId="{196C2E96-DE51-508C-79C4-D6E00649D0B1}"/>
          </ac:spMkLst>
        </pc:spChg>
        <pc:spChg chg="add">
          <ac:chgData name="Branson Khoo" userId="228712b5c1bbbdc9" providerId="LiveId" clId="{C92EC633-7893-4DAC-9CBD-F6C99D9BCACE}" dt="2025-10-21T09:55:37.952" v="3438" actId="26606"/>
          <ac:spMkLst>
            <pc:docMk/>
            <pc:sldMk cId="1107796214" sldId="271"/>
            <ac:spMk id="9" creationId="{DA8886A6-5426-494B-96D8-D962D2BA0818}"/>
          </ac:spMkLst>
        </pc:spChg>
        <pc:spChg chg="add">
          <ac:chgData name="Branson Khoo" userId="228712b5c1bbbdc9" providerId="LiveId" clId="{C92EC633-7893-4DAC-9CBD-F6C99D9BCACE}" dt="2025-10-21T09:55:37.952" v="3438" actId="26606"/>
          <ac:spMkLst>
            <pc:docMk/>
            <pc:sldMk cId="1107796214" sldId="271"/>
            <ac:spMk id="11" creationId="{AA3ED336-C09E-46E8-9774-B977D15FC5E0}"/>
          </ac:spMkLst>
        </pc:spChg>
        <pc:graphicFrameChg chg="add mod modGraphic">
          <ac:chgData name="Branson Khoo" userId="228712b5c1bbbdc9" providerId="LiveId" clId="{C92EC633-7893-4DAC-9CBD-F6C99D9BCACE}" dt="2025-10-22T00:45:57.492" v="6604" actId="20577"/>
          <ac:graphicFrameMkLst>
            <pc:docMk/>
            <pc:sldMk cId="1107796214" sldId="271"/>
            <ac:graphicFrameMk id="5" creationId="{326ECE75-8840-338E-4BB8-6384C37F013B}"/>
          </ac:graphicFrameMkLst>
        </pc:graphicFrameChg>
      </pc:sldChg>
      <pc:sldChg chg="addSp delSp modSp new add del mod">
        <pc:chgData name="Branson Khoo" userId="228712b5c1bbbdc9" providerId="LiveId" clId="{C92EC633-7893-4DAC-9CBD-F6C99D9BCACE}" dt="2025-10-21T09:52:50.969" v="2928" actId="47"/>
        <pc:sldMkLst>
          <pc:docMk/>
          <pc:sldMk cId="3885099762" sldId="271"/>
        </pc:sldMkLst>
        <pc:spChg chg="mod">
          <ac:chgData name="Branson Khoo" userId="228712b5c1bbbdc9" providerId="LiveId" clId="{C92EC633-7893-4DAC-9CBD-F6C99D9BCACE}" dt="2025-10-21T09:52:43.474" v="2927" actId="20577"/>
          <ac:spMkLst>
            <pc:docMk/>
            <pc:sldMk cId="3885099762" sldId="271"/>
            <ac:spMk id="2" creationId="{6B543F7E-1FFF-BC9B-4638-6F9F1326C9F7}"/>
          </ac:spMkLst>
        </pc:spChg>
        <pc:spChg chg="del mod">
          <ac:chgData name="Branson Khoo" userId="228712b5c1bbbdc9" providerId="LiveId" clId="{C92EC633-7893-4DAC-9CBD-F6C99D9BCACE}" dt="2025-10-21T09:46:34.547" v="2804" actId="26606"/>
          <ac:spMkLst>
            <pc:docMk/>
            <pc:sldMk cId="3885099762" sldId="271"/>
            <ac:spMk id="3" creationId="{9EF257F0-C326-0D2C-C117-041DEABBA25E}"/>
          </ac:spMkLst>
        </pc:spChg>
        <pc:graphicFrameChg chg="add">
          <ac:chgData name="Branson Khoo" userId="228712b5c1bbbdc9" providerId="LiveId" clId="{C92EC633-7893-4DAC-9CBD-F6C99D9BCACE}" dt="2025-10-21T09:46:34.547" v="2804" actId="26606"/>
          <ac:graphicFrameMkLst>
            <pc:docMk/>
            <pc:sldMk cId="3885099762" sldId="271"/>
            <ac:graphicFrameMk id="5" creationId="{A0DCC484-0F45-9751-AAC7-D6631516C6F2}"/>
          </ac:graphicFrameMkLst>
        </pc:graphicFrameChg>
      </pc:sldChg>
      <pc:sldChg chg="addSp delSp modSp new mod setBg">
        <pc:chgData name="Branson Khoo" userId="228712b5c1bbbdc9" providerId="LiveId" clId="{C92EC633-7893-4DAC-9CBD-F6C99D9BCACE}" dt="2025-10-22T01:43:10.588" v="6902" actId="113"/>
        <pc:sldMkLst>
          <pc:docMk/>
          <pc:sldMk cId="1078387304" sldId="272"/>
        </pc:sldMkLst>
        <pc:spChg chg="mod">
          <ac:chgData name="Branson Khoo" userId="228712b5c1bbbdc9" providerId="LiveId" clId="{C92EC633-7893-4DAC-9CBD-F6C99D9BCACE}" dt="2025-10-21T11:20:03.302" v="4913" actId="26606"/>
          <ac:spMkLst>
            <pc:docMk/>
            <pc:sldMk cId="1078387304" sldId="272"/>
            <ac:spMk id="2" creationId="{D806DBB2-F901-4DDF-CB17-56FE10B0FC8A}"/>
          </ac:spMkLst>
        </pc:spChg>
        <pc:spChg chg="del mod">
          <ac:chgData name="Branson Khoo" userId="228712b5c1bbbdc9" providerId="LiveId" clId="{C92EC633-7893-4DAC-9CBD-F6C99D9BCACE}" dt="2025-10-21T11:20:03.302" v="4913" actId="26606"/>
          <ac:spMkLst>
            <pc:docMk/>
            <pc:sldMk cId="1078387304" sldId="272"/>
            <ac:spMk id="3" creationId="{83EE8852-25F6-CD80-39FF-EC8B26D4F467}"/>
          </ac:spMkLst>
        </pc:spChg>
        <pc:spChg chg="add mod">
          <ac:chgData name="Branson Khoo" userId="228712b5c1bbbdc9" providerId="LiveId" clId="{C92EC633-7893-4DAC-9CBD-F6C99D9BCACE}" dt="2025-10-22T00:46:34.864" v="6609"/>
          <ac:spMkLst>
            <pc:docMk/>
            <pc:sldMk cId="1078387304" sldId="272"/>
            <ac:spMk id="4" creationId="{A6BA3491-85DA-2917-E4D2-89E38EAFEC4E}"/>
          </ac:spMkLst>
        </pc:spChg>
        <pc:spChg chg="add mod">
          <ac:chgData name="Branson Khoo" userId="228712b5c1bbbdc9" providerId="LiveId" clId="{C92EC633-7893-4DAC-9CBD-F6C99D9BCACE}" dt="2025-10-22T01:43:10.588" v="6902" actId="113"/>
          <ac:spMkLst>
            <pc:docMk/>
            <pc:sldMk cId="1078387304" sldId="272"/>
            <ac:spMk id="6" creationId="{112A8386-5DC2-3D61-42A6-A4707FD56B86}"/>
          </ac:spMkLst>
        </pc:spChg>
        <pc:spChg chg="add">
          <ac:chgData name="Branson Khoo" userId="228712b5c1bbbdc9" providerId="LiveId" clId="{C92EC633-7893-4DAC-9CBD-F6C99D9BCACE}" dt="2025-10-21T11:20:03.302" v="4913" actId="26606"/>
          <ac:spMkLst>
            <pc:docMk/>
            <pc:sldMk cId="1078387304" sldId="272"/>
            <ac:spMk id="9" creationId="{35DB3719-6FDC-4E5D-891D-FF40B7300F64}"/>
          </ac:spMkLst>
        </pc:spChg>
        <pc:spChg chg="add">
          <ac:chgData name="Branson Khoo" userId="228712b5c1bbbdc9" providerId="LiveId" clId="{C92EC633-7893-4DAC-9CBD-F6C99D9BCACE}" dt="2025-10-21T11:20:03.302" v="4913" actId="26606"/>
          <ac:spMkLst>
            <pc:docMk/>
            <pc:sldMk cId="1078387304" sldId="272"/>
            <ac:spMk id="11" creationId="{E0CBAC23-2E3F-4A90-BA59-F8299F6A5439}"/>
          </ac:spMkLst>
        </pc:spChg>
        <pc:grpChg chg="add mod">
          <ac:chgData name="Branson Khoo" userId="228712b5c1bbbdc9" providerId="LiveId" clId="{C92EC633-7893-4DAC-9CBD-F6C99D9BCACE}" dt="2025-10-22T00:47:32.255" v="6801" actId="1076"/>
          <ac:grpSpMkLst>
            <pc:docMk/>
            <pc:sldMk cId="1078387304" sldId="272"/>
            <ac:grpSpMk id="3" creationId="{B55B9617-B96B-FB49-CFE0-58F878D65DFE}"/>
          </ac:grpSpMkLst>
        </pc:grpChg>
        <pc:graphicFrameChg chg="add mod modGraphic">
          <ac:chgData name="Branson Khoo" userId="228712b5c1bbbdc9" providerId="LiveId" clId="{C92EC633-7893-4DAC-9CBD-F6C99D9BCACE}" dt="2025-10-22T01:42:59.571" v="6901" actId="20577"/>
          <ac:graphicFrameMkLst>
            <pc:docMk/>
            <pc:sldMk cId="1078387304" sldId="272"/>
            <ac:graphicFrameMk id="5" creationId="{AAC1E528-C3CB-C4C2-27FA-9742BFCFA280}"/>
          </ac:graphicFrameMkLst>
        </pc:graphicFrameChg>
      </pc:sldChg>
      <pc:sldChg chg="addSp delSp modSp new mod setBg addAnim modAnim">
        <pc:chgData name="Branson Khoo" userId="228712b5c1bbbdc9" providerId="LiveId" clId="{C92EC633-7893-4DAC-9CBD-F6C99D9BCACE}" dt="2025-10-21T11:35:40.884" v="4970"/>
        <pc:sldMkLst>
          <pc:docMk/>
          <pc:sldMk cId="1617722862" sldId="273"/>
        </pc:sldMkLst>
        <pc:spChg chg="mod">
          <ac:chgData name="Branson Khoo" userId="228712b5c1bbbdc9" providerId="LiveId" clId="{C92EC633-7893-4DAC-9CBD-F6C99D9BCACE}" dt="2025-10-21T11:35:34.985" v="4968" actId="26606"/>
          <ac:spMkLst>
            <pc:docMk/>
            <pc:sldMk cId="1617722862" sldId="273"/>
            <ac:spMk id="2" creationId="{DDE97980-57BD-64D3-3622-702FD6009DEC}"/>
          </ac:spMkLst>
        </pc:spChg>
        <pc:spChg chg="del">
          <ac:chgData name="Branson Khoo" userId="228712b5c1bbbdc9" providerId="LiveId" clId="{C92EC633-7893-4DAC-9CBD-F6C99D9BCACE}" dt="2025-10-21T11:35:26.707" v="4965" actId="478"/>
          <ac:spMkLst>
            <pc:docMk/>
            <pc:sldMk cId="1617722862" sldId="273"/>
            <ac:spMk id="3" creationId="{BE789512-D19F-DED6-A391-A52650B9815A}"/>
          </ac:spMkLst>
        </pc:spChg>
        <pc:spChg chg="add del">
          <ac:chgData name="Branson Khoo" userId="228712b5c1bbbdc9" providerId="LiveId" clId="{C92EC633-7893-4DAC-9CBD-F6C99D9BCACE}" dt="2025-10-21T11:35:34.969" v="4967" actId="26606"/>
          <ac:spMkLst>
            <pc:docMk/>
            <pc:sldMk cId="1617722862" sldId="273"/>
            <ac:spMk id="7" creationId="{6F5A5072-7B47-4D32-B52A-4EBBF590B8A5}"/>
          </ac:spMkLst>
        </pc:spChg>
        <pc:spChg chg="add">
          <ac:chgData name="Branson Khoo" userId="228712b5c1bbbdc9" providerId="LiveId" clId="{C92EC633-7893-4DAC-9CBD-F6C99D9BCACE}" dt="2025-10-21T11:35:34.985" v="4968" actId="26606"/>
          <ac:spMkLst>
            <pc:docMk/>
            <pc:sldMk cId="1617722862" sldId="273"/>
            <ac:spMk id="8" creationId="{3AD630B4-4CCC-7B1D-1803-DAED942D7E50}"/>
          </ac:spMkLst>
        </pc:spChg>
        <pc:spChg chg="add del">
          <ac:chgData name="Branson Khoo" userId="228712b5c1bbbdc9" providerId="LiveId" clId="{C92EC633-7893-4DAC-9CBD-F6C99D9BCACE}" dt="2025-10-21T11:35:34.969" v="4967" actId="26606"/>
          <ac:spMkLst>
            <pc:docMk/>
            <pc:sldMk cId="1617722862" sldId="273"/>
            <ac:spMk id="9" creationId="{9715DAF0-AE1B-46C9-8A6B-DB2AA05AB91D}"/>
          </ac:spMkLst>
        </pc:spChg>
        <pc:spChg chg="add del">
          <ac:chgData name="Branson Khoo" userId="228712b5c1bbbdc9" providerId="LiveId" clId="{C92EC633-7893-4DAC-9CBD-F6C99D9BCACE}" dt="2025-10-21T11:35:34.969" v="4967" actId="26606"/>
          <ac:spMkLst>
            <pc:docMk/>
            <pc:sldMk cId="1617722862" sldId="273"/>
            <ac:spMk id="11" creationId="{6016219D-510E-4184-9090-6D5578A87BD1}"/>
          </ac:spMkLst>
        </pc:spChg>
        <pc:spChg chg="add del">
          <ac:chgData name="Branson Khoo" userId="228712b5c1bbbdc9" providerId="LiveId" clId="{C92EC633-7893-4DAC-9CBD-F6C99D9BCACE}" dt="2025-10-21T11:35:34.969" v="4967" actId="26606"/>
          <ac:spMkLst>
            <pc:docMk/>
            <pc:sldMk cId="1617722862" sldId="273"/>
            <ac:spMk id="13" creationId="{AFF4A713-7B75-4B21-90D7-5AB19547C728}"/>
          </ac:spMkLst>
        </pc:spChg>
        <pc:spChg chg="add del">
          <ac:chgData name="Branson Khoo" userId="228712b5c1bbbdc9" providerId="LiveId" clId="{C92EC633-7893-4DAC-9CBD-F6C99D9BCACE}" dt="2025-10-21T11:35:34.969" v="4967" actId="26606"/>
          <ac:spMkLst>
            <pc:docMk/>
            <pc:sldMk cId="1617722862" sldId="273"/>
            <ac:spMk id="15" creationId="{DC631C0B-6DA6-4E57-8231-CE32B3434A7E}"/>
          </ac:spMkLst>
        </pc:spChg>
        <pc:spChg chg="add del">
          <ac:chgData name="Branson Khoo" userId="228712b5c1bbbdc9" providerId="LiveId" clId="{C92EC633-7893-4DAC-9CBD-F6C99D9BCACE}" dt="2025-10-21T11:35:34.969" v="4967" actId="26606"/>
          <ac:spMkLst>
            <pc:docMk/>
            <pc:sldMk cId="1617722862" sldId="273"/>
            <ac:spMk id="17" creationId="{C29501E6-A978-4A61-9689-9085AF97A53A}"/>
          </ac:spMkLst>
        </pc:spChg>
        <pc:picChg chg="add">
          <ac:chgData name="Branson Khoo" userId="228712b5c1bbbdc9" providerId="LiveId" clId="{C92EC633-7893-4DAC-9CBD-F6C99D9BCACE}" dt="2025-10-21T11:35:34.985" v="4968" actId="26606"/>
          <ac:picMkLst>
            <pc:docMk/>
            <pc:sldMk cId="1617722862" sldId="273"/>
            <ac:picMk id="4" creationId="{AB8ACD7E-8F91-9CD5-64C3-A5B892889C5A}"/>
          </ac:picMkLst>
        </pc:picChg>
        <pc:cxnChg chg="add">
          <ac:chgData name="Branson Khoo" userId="228712b5c1bbbdc9" providerId="LiveId" clId="{C92EC633-7893-4DAC-9CBD-F6C99D9BCACE}" dt="2025-10-21T11:35:34.985" v="4968" actId="26606"/>
          <ac:cxnSpMkLst>
            <pc:docMk/>
            <pc:sldMk cId="1617722862" sldId="273"/>
            <ac:cxnSpMk id="10" creationId="{49264613-F0F7-08CE-0ADF-98407A64DAE6}"/>
          </ac:cxnSpMkLst>
        </pc:cxnChg>
      </pc:sldChg>
      <pc:sldChg chg="addSp modSp new mod setBg">
        <pc:chgData name="Branson Khoo" userId="228712b5c1bbbdc9" providerId="LiveId" clId="{C92EC633-7893-4DAC-9CBD-F6C99D9BCACE}" dt="2025-10-21T11:41:59.401" v="5123" actId="113"/>
        <pc:sldMkLst>
          <pc:docMk/>
          <pc:sldMk cId="368487329" sldId="274"/>
        </pc:sldMkLst>
        <pc:spChg chg="mod">
          <ac:chgData name="Branson Khoo" userId="228712b5c1bbbdc9" providerId="LiveId" clId="{C92EC633-7893-4DAC-9CBD-F6C99D9BCACE}" dt="2025-10-21T11:41:59.401" v="5123" actId="113"/>
          <ac:spMkLst>
            <pc:docMk/>
            <pc:sldMk cId="368487329" sldId="274"/>
            <ac:spMk id="2" creationId="{0B40AD17-96E4-DDF1-D147-673037179582}"/>
          </ac:spMkLst>
        </pc:spChg>
        <pc:spChg chg="mod">
          <ac:chgData name="Branson Khoo" userId="228712b5c1bbbdc9" providerId="LiveId" clId="{C92EC633-7893-4DAC-9CBD-F6C99D9BCACE}" dt="2025-10-21T11:39:05.596" v="5043" actId="403"/>
          <ac:spMkLst>
            <pc:docMk/>
            <pc:sldMk cId="368487329" sldId="274"/>
            <ac:spMk id="3" creationId="{DD6858C3-A86B-13A5-4000-3A6B8A6BBDEF}"/>
          </ac:spMkLst>
        </pc:spChg>
        <pc:spChg chg="add">
          <ac:chgData name="Branson Khoo" userId="228712b5c1bbbdc9" providerId="LiveId" clId="{C92EC633-7893-4DAC-9CBD-F6C99D9BCACE}" dt="2025-10-21T11:38:51.426" v="5034" actId="26606"/>
          <ac:spMkLst>
            <pc:docMk/>
            <pc:sldMk cId="368487329" sldId="274"/>
            <ac:spMk id="9" creationId="{3ECBE1F1-D69B-4AFA-ABD5-8E41720EF6DE}"/>
          </ac:spMkLst>
        </pc:spChg>
        <pc:spChg chg="add">
          <ac:chgData name="Branson Khoo" userId="228712b5c1bbbdc9" providerId="LiveId" clId="{C92EC633-7893-4DAC-9CBD-F6C99D9BCACE}" dt="2025-10-21T11:38:51.426" v="5034" actId="26606"/>
          <ac:spMkLst>
            <pc:docMk/>
            <pc:sldMk cId="368487329" sldId="274"/>
            <ac:spMk id="11" creationId="{603A6265-E10C-4B85-9C20-E75FCAF9CC63}"/>
          </ac:spMkLst>
        </pc:spChg>
        <pc:picChg chg="add">
          <ac:chgData name="Branson Khoo" userId="228712b5c1bbbdc9" providerId="LiveId" clId="{C92EC633-7893-4DAC-9CBD-F6C99D9BCACE}" dt="2025-10-21T11:38:51.426" v="5034" actId="26606"/>
          <ac:picMkLst>
            <pc:docMk/>
            <pc:sldMk cId="368487329" sldId="274"/>
            <ac:picMk id="5" creationId="{A12B9815-A554-F54B-7FA3-9B196FD9D5AA}"/>
          </ac:picMkLst>
        </pc:picChg>
      </pc:sldChg>
      <pc:sldChg chg="addSp modSp new mod setBg">
        <pc:chgData name="Branson Khoo" userId="228712b5c1bbbdc9" providerId="LiveId" clId="{C92EC633-7893-4DAC-9CBD-F6C99D9BCACE}" dt="2025-10-21T11:41:56.200" v="5122" actId="113"/>
        <pc:sldMkLst>
          <pc:docMk/>
          <pc:sldMk cId="605474574" sldId="275"/>
        </pc:sldMkLst>
        <pc:spChg chg="mod">
          <ac:chgData name="Branson Khoo" userId="228712b5c1bbbdc9" providerId="LiveId" clId="{C92EC633-7893-4DAC-9CBD-F6C99D9BCACE}" dt="2025-10-21T11:41:56.200" v="5122" actId="113"/>
          <ac:spMkLst>
            <pc:docMk/>
            <pc:sldMk cId="605474574" sldId="275"/>
            <ac:spMk id="2" creationId="{641B5277-4327-3EDC-5B0A-F247E2F95C3F}"/>
          </ac:spMkLst>
        </pc:spChg>
        <pc:spChg chg="mod">
          <ac:chgData name="Branson Khoo" userId="228712b5c1bbbdc9" providerId="LiveId" clId="{C92EC633-7893-4DAC-9CBD-F6C99D9BCACE}" dt="2025-10-21T11:39:17.325" v="5047" actId="403"/>
          <ac:spMkLst>
            <pc:docMk/>
            <pc:sldMk cId="605474574" sldId="275"/>
            <ac:spMk id="3" creationId="{4ED7CE28-0517-C800-1561-2A8B7205A9FB}"/>
          </ac:spMkLst>
        </pc:spChg>
        <pc:spChg chg="add">
          <ac:chgData name="Branson Khoo" userId="228712b5c1bbbdc9" providerId="LiveId" clId="{C92EC633-7893-4DAC-9CBD-F6C99D9BCACE}" dt="2025-10-21T11:39:11.331" v="5044" actId="26606"/>
          <ac:spMkLst>
            <pc:docMk/>
            <pc:sldMk cId="605474574" sldId="275"/>
            <ac:spMk id="9" creationId="{9F7D5CDA-D291-4307-BF55-1381FED29634}"/>
          </ac:spMkLst>
        </pc:spChg>
        <pc:picChg chg="add">
          <ac:chgData name="Branson Khoo" userId="228712b5c1bbbdc9" providerId="LiveId" clId="{C92EC633-7893-4DAC-9CBD-F6C99D9BCACE}" dt="2025-10-21T11:39:11.331" v="5044" actId="26606"/>
          <ac:picMkLst>
            <pc:docMk/>
            <pc:sldMk cId="605474574" sldId="275"/>
            <ac:picMk id="5" creationId="{AB380FD9-43E5-7BDC-54A3-6EA7C8D7DC84}"/>
          </ac:picMkLst>
        </pc:picChg>
      </pc:sldChg>
      <pc:sldChg chg="addSp modSp new mod setBg">
        <pc:chgData name="Branson Khoo" userId="228712b5c1bbbdc9" providerId="LiveId" clId="{C92EC633-7893-4DAC-9CBD-F6C99D9BCACE}" dt="2025-10-22T01:43:36.165" v="6907" actId="255"/>
        <pc:sldMkLst>
          <pc:docMk/>
          <pc:sldMk cId="3603258781" sldId="276"/>
        </pc:sldMkLst>
        <pc:spChg chg="mod">
          <ac:chgData name="Branson Khoo" userId="228712b5c1bbbdc9" providerId="LiveId" clId="{C92EC633-7893-4DAC-9CBD-F6C99D9BCACE}" dt="2025-10-21T11:41:52.664" v="5121" actId="113"/>
          <ac:spMkLst>
            <pc:docMk/>
            <pc:sldMk cId="3603258781" sldId="276"/>
            <ac:spMk id="2" creationId="{FF678A60-7143-4F09-DE17-AD74C5B9BCEB}"/>
          </ac:spMkLst>
        </pc:spChg>
        <pc:spChg chg="mod">
          <ac:chgData name="Branson Khoo" userId="228712b5c1bbbdc9" providerId="LiveId" clId="{C92EC633-7893-4DAC-9CBD-F6C99D9BCACE}" dt="2025-10-22T01:43:36.165" v="6907" actId="255"/>
          <ac:spMkLst>
            <pc:docMk/>
            <pc:sldMk cId="3603258781" sldId="276"/>
            <ac:spMk id="3" creationId="{A2E54AD3-7D88-85BB-80C9-A93B9B078CBF}"/>
          </ac:spMkLst>
        </pc:spChg>
        <pc:spChg chg="add">
          <ac:chgData name="Branson Khoo" userId="228712b5c1bbbdc9" providerId="LiveId" clId="{C92EC633-7893-4DAC-9CBD-F6C99D9BCACE}" dt="2025-10-21T11:41:11.176" v="5103" actId="26606"/>
          <ac:spMkLst>
            <pc:docMk/>
            <pc:sldMk cId="3603258781" sldId="276"/>
            <ac:spMk id="10" creationId="{EDDBB197-D710-4A4F-A9CA-FD2177498BE8}"/>
          </ac:spMkLst>
        </pc:spChg>
        <pc:spChg chg="add">
          <ac:chgData name="Branson Khoo" userId="228712b5c1bbbdc9" providerId="LiveId" clId="{C92EC633-7893-4DAC-9CBD-F6C99D9BCACE}" dt="2025-10-21T11:41:11.176" v="5103" actId="26606"/>
          <ac:spMkLst>
            <pc:docMk/>
            <pc:sldMk cId="3603258781" sldId="276"/>
            <ac:spMk id="12" creationId="{975D1CFA-2CDB-4B64-BD9F-85744E8DA12F}"/>
          </ac:spMkLst>
        </pc:spChg>
        <pc:grpChg chg="add">
          <ac:chgData name="Branson Khoo" userId="228712b5c1bbbdc9" providerId="LiveId" clId="{C92EC633-7893-4DAC-9CBD-F6C99D9BCACE}" dt="2025-10-21T11:41:11.176" v="5103" actId="26606"/>
          <ac:grpSpMkLst>
            <pc:docMk/>
            <pc:sldMk cId="3603258781" sldId="276"/>
            <ac:grpSpMk id="14" creationId="{25EE5136-01F1-466C-962D-BA9B4C6757AA}"/>
          </ac:grpSpMkLst>
        </pc:grpChg>
        <pc:picChg chg="add">
          <ac:chgData name="Branson Khoo" userId="228712b5c1bbbdc9" providerId="LiveId" clId="{C92EC633-7893-4DAC-9CBD-F6C99D9BCACE}" dt="2025-10-21T11:41:11.176" v="5103" actId="26606"/>
          <ac:picMkLst>
            <pc:docMk/>
            <pc:sldMk cId="3603258781" sldId="276"/>
            <ac:picMk id="7" creationId="{D94D1B68-CA69-4A25-8639-74F087B5E6FF}"/>
          </ac:picMkLst>
        </pc:picChg>
      </pc:sldChg>
      <pc:sldChg chg="addSp delSp modSp new mod setBg">
        <pc:chgData name="Branson Khoo" userId="228712b5c1bbbdc9" providerId="LiveId" clId="{C92EC633-7893-4DAC-9CBD-F6C99D9BCACE}" dt="2025-10-22T00:55:51.388" v="6819" actId="12100"/>
        <pc:sldMkLst>
          <pc:docMk/>
          <pc:sldMk cId="2433818979" sldId="277"/>
        </pc:sldMkLst>
        <pc:spChg chg="mo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2" creationId="{B4DEB1F1-1F16-4CCC-427B-04AA3CDCFB0B}"/>
          </ac:spMkLst>
        </pc:spChg>
        <pc:spChg chg="del mo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3" creationId="{7E48EFE3-93B4-9784-EF7E-FC696A3B5DC0}"/>
          </ac:spMkLst>
        </pc:spChg>
        <pc:spChg chg="ad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9" creationId="{BACC6370-2D7E-4714-9D71-7542949D7D5D}"/>
          </ac:spMkLst>
        </pc:spChg>
        <pc:spChg chg="ad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11" creationId="{256B2C21-A230-48C0-8DF1-C46611373C44}"/>
          </ac:spMkLst>
        </pc:spChg>
        <pc:spChg chg="ad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13" creationId="{3847E18C-932D-4C95-AABA-FEC7C9499AD7}"/>
          </ac:spMkLst>
        </pc:spChg>
        <pc:spChg chg="ad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15" creationId="{3150CB11-0C61-439E-910F-5787759E72A0}"/>
          </ac:spMkLst>
        </pc:spChg>
        <pc:spChg chg="ad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17" creationId="{43F8A58B-5155-44CE-A5FF-7647B47D0A7A}"/>
          </ac:spMkLst>
        </pc:spChg>
        <pc:spChg chg="add">
          <ac:chgData name="Branson Khoo" userId="228712b5c1bbbdc9" providerId="LiveId" clId="{C92EC633-7893-4DAC-9CBD-F6C99D9BCACE}" dt="2025-10-21T11:44:26.358" v="5506" actId="26606"/>
          <ac:spMkLst>
            <pc:docMk/>
            <pc:sldMk cId="2433818979" sldId="277"/>
            <ac:spMk id="19" creationId="{443F2ACA-E6D6-4028-82DD-F03C262D5DE6}"/>
          </ac:spMkLst>
        </pc:spChg>
        <pc:graphicFrameChg chg="add mod">
          <ac:chgData name="Branson Khoo" userId="228712b5c1bbbdc9" providerId="LiveId" clId="{C92EC633-7893-4DAC-9CBD-F6C99D9BCACE}" dt="2025-10-22T00:55:51.388" v="6819" actId="12100"/>
          <ac:graphicFrameMkLst>
            <pc:docMk/>
            <pc:sldMk cId="2433818979" sldId="277"/>
            <ac:graphicFrameMk id="5" creationId="{1DE5F993-82DB-5D4B-EE06-F6C4E1274E68}"/>
          </ac:graphicFrameMkLst>
        </pc:graphicFrameChg>
      </pc:sldChg>
      <pc:sldChg chg="addSp modSp new mod setBg">
        <pc:chgData name="Branson Khoo" userId="228712b5c1bbbdc9" providerId="LiveId" clId="{C92EC633-7893-4DAC-9CBD-F6C99D9BCACE}" dt="2025-10-21T12:09:24.513" v="6219" actId="14100"/>
        <pc:sldMkLst>
          <pc:docMk/>
          <pc:sldMk cId="2480535592" sldId="278"/>
        </pc:sldMkLst>
        <pc:spChg chg="mod">
          <ac:chgData name="Branson Khoo" userId="228712b5c1bbbdc9" providerId="LiveId" clId="{C92EC633-7893-4DAC-9CBD-F6C99D9BCACE}" dt="2025-10-21T11:51:41.509" v="5613" actId="26606"/>
          <ac:spMkLst>
            <pc:docMk/>
            <pc:sldMk cId="2480535592" sldId="278"/>
            <ac:spMk id="2" creationId="{20A61427-6108-935C-F3FA-A16C766EEF9C}"/>
          </ac:spMkLst>
        </pc:spChg>
        <pc:spChg chg="mod">
          <ac:chgData name="Branson Khoo" userId="228712b5c1bbbdc9" providerId="LiveId" clId="{C92EC633-7893-4DAC-9CBD-F6C99D9BCACE}" dt="2025-10-21T12:09:24.513" v="6219" actId="14100"/>
          <ac:spMkLst>
            <pc:docMk/>
            <pc:sldMk cId="2480535592" sldId="278"/>
            <ac:spMk id="3" creationId="{7F239B5D-F0BB-9066-A3CA-2F82734228D0}"/>
          </ac:spMkLst>
        </pc:spChg>
        <pc:spChg chg="add">
          <ac:chgData name="Branson Khoo" userId="228712b5c1bbbdc9" providerId="LiveId" clId="{C92EC633-7893-4DAC-9CBD-F6C99D9BCACE}" dt="2025-10-21T11:51:41.509" v="5613" actId="26606"/>
          <ac:spMkLst>
            <pc:docMk/>
            <pc:sldMk cId="2480535592" sldId="278"/>
            <ac:spMk id="8" creationId="{A7AE9375-4664-4DB2-922D-2782A6E439AC}"/>
          </ac:spMkLst>
        </pc:spChg>
        <pc:spChg chg="add">
          <ac:chgData name="Branson Khoo" userId="228712b5c1bbbdc9" providerId="LiveId" clId="{C92EC633-7893-4DAC-9CBD-F6C99D9BCACE}" dt="2025-10-21T11:51:41.509" v="5613" actId="26606"/>
          <ac:spMkLst>
            <pc:docMk/>
            <pc:sldMk cId="2480535592" sldId="278"/>
            <ac:spMk id="12" creationId="{9DD005C1-8C51-42D6-9BEE-B9B83849743D}"/>
          </ac:spMkLst>
        </pc:spChg>
        <pc:cxnChg chg="add">
          <ac:chgData name="Branson Khoo" userId="228712b5c1bbbdc9" providerId="LiveId" clId="{C92EC633-7893-4DAC-9CBD-F6C99D9BCACE}" dt="2025-10-21T11:51:41.509" v="5613" actId="26606"/>
          <ac:cxnSpMkLst>
            <pc:docMk/>
            <pc:sldMk cId="2480535592" sldId="278"/>
            <ac:cxnSpMk id="10" creationId="{EE504C98-6397-41C1-A8D8-2D9C4ED307E0}"/>
          </ac:cxnSpMkLst>
        </pc:cxnChg>
      </pc:sldChg>
      <pc:sldChg chg="addSp delSp modSp new mod ord setBg">
        <pc:chgData name="Branson Khoo" userId="228712b5c1bbbdc9" providerId="LiveId" clId="{C92EC633-7893-4DAC-9CBD-F6C99D9BCACE}" dt="2025-10-22T08:04:24.848" v="6909"/>
        <pc:sldMkLst>
          <pc:docMk/>
          <pc:sldMk cId="1258490009" sldId="279"/>
        </pc:sldMkLst>
        <pc:spChg chg="mod">
          <ac:chgData name="Branson Khoo" userId="228712b5c1bbbdc9" providerId="LiveId" clId="{C92EC633-7893-4DAC-9CBD-F6C99D9BCACE}" dt="2025-10-21T12:09:08.952" v="6215" actId="14100"/>
          <ac:spMkLst>
            <pc:docMk/>
            <pc:sldMk cId="1258490009" sldId="279"/>
            <ac:spMk id="2" creationId="{DA70948B-0689-A15B-664A-ECA0736BE258}"/>
          </ac:spMkLst>
        </pc:spChg>
        <pc:spChg chg="mod">
          <ac:chgData name="Branson Khoo" userId="228712b5c1bbbdc9" providerId="LiveId" clId="{C92EC633-7893-4DAC-9CBD-F6C99D9BCACE}" dt="2025-10-21T12:09:13.917" v="6217" actId="27636"/>
          <ac:spMkLst>
            <pc:docMk/>
            <pc:sldMk cId="1258490009" sldId="279"/>
            <ac:spMk id="3" creationId="{A5903BEC-05EE-F0DA-8E82-413F5EF46ABA}"/>
          </ac:spMkLst>
        </pc:spChg>
        <pc:spChg chg="add del">
          <ac:chgData name="Branson Khoo" userId="228712b5c1bbbdc9" providerId="LiveId" clId="{C92EC633-7893-4DAC-9CBD-F6C99D9BCACE}" dt="2025-10-21T12:08:48.616" v="6205" actId="26606"/>
          <ac:spMkLst>
            <pc:docMk/>
            <pc:sldMk cId="1258490009" sldId="279"/>
            <ac:spMk id="9" creationId="{9F7D5CDA-D291-4307-BF55-1381FED29634}"/>
          </ac:spMkLst>
        </pc:spChg>
        <pc:spChg chg="add">
          <ac:chgData name="Branson Khoo" userId="228712b5c1bbbdc9" providerId="LiveId" clId="{C92EC633-7893-4DAC-9CBD-F6C99D9BCACE}" dt="2025-10-21T12:08:48.616" v="6205" actId="26606"/>
          <ac:spMkLst>
            <pc:docMk/>
            <pc:sldMk cId="1258490009" sldId="279"/>
            <ac:spMk id="14" creationId="{B250C39F-3F6C-4D53-86D2-7BC6B2FF609C}"/>
          </ac:spMkLst>
        </pc:spChg>
        <pc:spChg chg="add">
          <ac:chgData name="Branson Khoo" userId="228712b5c1bbbdc9" providerId="LiveId" clId="{C92EC633-7893-4DAC-9CBD-F6C99D9BCACE}" dt="2025-10-21T12:08:48.616" v="6205" actId="26606"/>
          <ac:spMkLst>
            <pc:docMk/>
            <pc:sldMk cId="1258490009" sldId="279"/>
            <ac:spMk id="16" creationId="{70A48D59-8581-41F7-B529-F4617FE07A9A}"/>
          </ac:spMkLst>
        </pc:spChg>
        <pc:spChg chg="add">
          <ac:chgData name="Branson Khoo" userId="228712b5c1bbbdc9" providerId="LiveId" clId="{C92EC633-7893-4DAC-9CBD-F6C99D9BCACE}" dt="2025-10-21T12:08:48.616" v="6205" actId="26606"/>
          <ac:spMkLst>
            <pc:docMk/>
            <pc:sldMk cId="1258490009" sldId="279"/>
            <ac:spMk id="18" creationId="{9DD005C1-8C51-42D6-9BEE-B9B83849743D}"/>
          </ac:spMkLst>
        </pc:spChg>
        <pc:picChg chg="add mod ord">
          <ac:chgData name="Branson Khoo" userId="228712b5c1bbbdc9" providerId="LiveId" clId="{C92EC633-7893-4DAC-9CBD-F6C99D9BCACE}" dt="2025-10-21T12:09:01.275" v="6213" actId="1076"/>
          <ac:picMkLst>
            <pc:docMk/>
            <pc:sldMk cId="1258490009" sldId="279"/>
            <ac:picMk id="5" creationId="{1A687C40-52D8-7F1C-60CE-86A06D0DFB80}"/>
          </ac:picMkLst>
        </pc:picChg>
      </pc:sldChg>
      <pc:sldChg chg="addSp delSp modSp new mod ord setBg addAnim delAnim modAnim setClrOvrMap">
        <pc:chgData name="Branson Khoo" userId="228712b5c1bbbdc9" providerId="LiveId" clId="{C92EC633-7893-4DAC-9CBD-F6C99D9BCACE}" dt="2025-10-22T00:48:07.511" v="6816" actId="20577"/>
        <pc:sldMkLst>
          <pc:docMk/>
          <pc:sldMk cId="2250841658" sldId="280"/>
        </pc:sldMkLst>
        <pc:spChg chg="mod">
          <ac:chgData name="Branson Khoo" userId="228712b5c1bbbdc9" providerId="LiveId" clId="{C92EC633-7893-4DAC-9CBD-F6C99D9BCACE}" dt="2025-10-21T12:35:28.176" v="6342" actId="26606"/>
          <ac:spMkLst>
            <pc:docMk/>
            <pc:sldMk cId="2250841658" sldId="280"/>
            <ac:spMk id="2" creationId="{3C34C66D-B9FA-1C55-9D83-9C5049555631}"/>
          </ac:spMkLst>
        </pc:spChg>
        <pc:spChg chg="mod">
          <ac:chgData name="Branson Khoo" userId="228712b5c1bbbdc9" providerId="LiveId" clId="{C92EC633-7893-4DAC-9CBD-F6C99D9BCACE}" dt="2025-10-22T00:48:07.511" v="6816" actId="20577"/>
          <ac:spMkLst>
            <pc:docMk/>
            <pc:sldMk cId="2250841658" sldId="280"/>
            <ac:spMk id="3" creationId="{D0B61A04-3AC0-0AFD-755D-F80525FB4DF5}"/>
          </ac:spMkLst>
        </pc:spChg>
        <pc:spChg chg="add del">
          <ac:chgData name="Branson Khoo" userId="228712b5c1bbbdc9" providerId="LiveId" clId="{C92EC633-7893-4DAC-9CBD-F6C99D9BCACE}" dt="2025-10-21T12:35:28.164" v="6341" actId="26606"/>
          <ac:spMkLst>
            <pc:docMk/>
            <pc:sldMk cId="2250841658" sldId="280"/>
            <ac:spMk id="9" creationId="{F609FF9A-4FCE-468E-A86A-C9AB525EAE71}"/>
          </ac:spMkLst>
        </pc:spChg>
        <pc:spChg chg="add del">
          <ac:chgData name="Branson Khoo" userId="228712b5c1bbbdc9" providerId="LiveId" clId="{C92EC633-7893-4DAC-9CBD-F6C99D9BCACE}" dt="2025-10-21T12:35:28.164" v="6341" actId="26606"/>
          <ac:spMkLst>
            <pc:docMk/>
            <pc:sldMk cId="2250841658" sldId="280"/>
            <ac:spMk id="11" creationId="{021E12D4-3A88-428D-8E5E-AF1AFD923D63}"/>
          </ac:spMkLst>
        </pc:spChg>
        <pc:picChg chg="add del">
          <ac:chgData name="Branson Khoo" userId="228712b5c1bbbdc9" providerId="LiveId" clId="{C92EC633-7893-4DAC-9CBD-F6C99D9BCACE}" dt="2025-10-21T12:35:28.164" v="6341" actId="26606"/>
          <ac:picMkLst>
            <pc:docMk/>
            <pc:sldMk cId="2250841658" sldId="280"/>
            <ac:picMk id="5" creationId="{D0DF5929-2F76-50F9-3C34-3578057C139C}"/>
          </ac:picMkLst>
        </pc:picChg>
        <pc:picChg chg="add">
          <ac:chgData name="Branson Khoo" userId="228712b5c1bbbdc9" providerId="LiveId" clId="{C92EC633-7893-4DAC-9CBD-F6C99D9BCACE}" dt="2025-10-21T12:35:28.176" v="6342" actId="26606"/>
          <ac:picMkLst>
            <pc:docMk/>
            <pc:sldMk cId="2250841658" sldId="280"/>
            <ac:picMk id="13" creationId="{8C1C2710-D7A9-08EF-8530-760AB61DAEE1}"/>
          </ac:picMkLst>
        </pc:picChg>
      </pc:sldChg>
      <pc:sldChg chg="new del">
        <pc:chgData name="Branson Khoo" userId="228712b5c1bbbdc9" providerId="LiveId" clId="{C92EC633-7893-4DAC-9CBD-F6C99D9BCACE}" dt="2025-10-21T12:16:53.504" v="6240" actId="47"/>
        <pc:sldMkLst>
          <pc:docMk/>
          <pc:sldMk cId="3053633215" sldId="280"/>
        </pc:sldMkLst>
      </pc:sldChg>
      <pc:sldChg chg="delSp modSp add del mod setBg delDesignElem">
        <pc:chgData name="Branson Khoo" userId="228712b5c1bbbdc9" providerId="LiveId" clId="{C92EC633-7893-4DAC-9CBD-F6C99D9BCACE}" dt="2025-10-21T12:16:51.704" v="6239" actId="47"/>
        <pc:sldMkLst>
          <pc:docMk/>
          <pc:sldMk cId="2880557528" sldId="281"/>
        </pc:sldMkLst>
        <pc:spChg chg="mod">
          <ac:chgData name="Branson Khoo" userId="228712b5c1bbbdc9" providerId="LiveId" clId="{C92EC633-7893-4DAC-9CBD-F6C99D9BCACE}" dt="2025-10-21T12:10:15.878" v="6238" actId="20577"/>
          <ac:spMkLst>
            <pc:docMk/>
            <pc:sldMk cId="2880557528" sldId="281"/>
            <ac:spMk id="2" creationId="{08DD245C-3F85-DF81-276B-BDAEBE6BA39E}"/>
          </ac:spMkLst>
        </pc:spChg>
        <pc:spChg chg="del">
          <ac:chgData name="Branson Khoo" userId="228712b5c1bbbdc9" providerId="LiveId" clId="{C92EC633-7893-4DAC-9CBD-F6C99D9BCACE}" dt="2025-10-21T12:09:54.583" v="6225"/>
          <ac:spMkLst>
            <pc:docMk/>
            <pc:sldMk cId="2880557528" sldId="281"/>
            <ac:spMk id="41" creationId="{A54862D2-D146-24A1-1D32-9E342E85FDE4}"/>
          </ac:spMkLst>
        </pc:spChg>
        <pc:spChg chg="del">
          <ac:chgData name="Branson Khoo" userId="228712b5c1bbbdc9" providerId="LiveId" clId="{C92EC633-7893-4DAC-9CBD-F6C99D9BCACE}" dt="2025-10-21T12:09:54.583" v="6225"/>
          <ac:spMkLst>
            <pc:docMk/>
            <pc:sldMk cId="2880557528" sldId="281"/>
            <ac:spMk id="43" creationId="{89728F85-3622-CAD3-E61E-D6C8942EAE53}"/>
          </ac:spMkLst>
        </pc:spChg>
        <pc:spChg chg="del">
          <ac:chgData name="Branson Khoo" userId="228712b5c1bbbdc9" providerId="LiveId" clId="{C92EC633-7893-4DAC-9CBD-F6C99D9BCACE}" dt="2025-10-21T12:09:54.583" v="6225"/>
          <ac:spMkLst>
            <pc:docMk/>
            <pc:sldMk cId="2880557528" sldId="281"/>
            <ac:spMk id="45" creationId="{5916E0B8-51A9-09EE-20B2-BED27E9E4753}"/>
          </ac:spMkLst>
        </pc:spChg>
        <pc:spChg chg="del">
          <ac:chgData name="Branson Khoo" userId="228712b5c1bbbdc9" providerId="LiveId" clId="{C92EC633-7893-4DAC-9CBD-F6C99D9BCACE}" dt="2025-10-21T12:09:54.583" v="6225"/>
          <ac:spMkLst>
            <pc:docMk/>
            <pc:sldMk cId="2880557528" sldId="281"/>
            <ac:spMk id="47" creationId="{132DE406-C008-C278-9544-2D550950787C}"/>
          </ac:spMkLst>
        </pc:spChg>
        <pc:spChg chg="del">
          <ac:chgData name="Branson Khoo" userId="228712b5c1bbbdc9" providerId="LiveId" clId="{C92EC633-7893-4DAC-9CBD-F6C99D9BCACE}" dt="2025-10-21T12:09:54.583" v="6225"/>
          <ac:spMkLst>
            <pc:docMk/>
            <pc:sldMk cId="2880557528" sldId="281"/>
            <ac:spMk id="49" creationId="{FE47E47E-0570-09D3-C2F0-55C7C65D4514}"/>
          </ac:spMkLst>
        </pc:spChg>
        <pc:spChg chg="del">
          <ac:chgData name="Branson Khoo" userId="228712b5c1bbbdc9" providerId="LiveId" clId="{C92EC633-7893-4DAC-9CBD-F6C99D9BCACE}" dt="2025-10-21T12:09:54.583" v="6225"/>
          <ac:spMkLst>
            <pc:docMk/>
            <pc:sldMk cId="2880557528" sldId="281"/>
            <ac:spMk id="51" creationId="{2A7736A8-85A5-13A6-8166-5E3E93C7617B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5B114-515A-43E1-8A02-45B361F538E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85C346-C8CF-40FE-B6B3-241507F506F8}">
      <dgm:prSet/>
      <dgm:spPr/>
      <dgm:t>
        <a:bodyPr/>
        <a:lstStyle/>
        <a:p>
          <a:pPr algn="ctr"/>
          <a:r>
            <a:rPr lang="en-US" dirty="0"/>
            <a:t>Understand what Artificial Intelligence is on a general level</a:t>
          </a:r>
        </a:p>
      </dgm:t>
    </dgm:pt>
    <dgm:pt modelId="{91039D9F-92DD-4D86-BD33-2241D976F3C3}" type="parTrans" cxnId="{F34C0877-9FFF-410B-A6F9-8A9E9AE498C2}">
      <dgm:prSet/>
      <dgm:spPr/>
      <dgm:t>
        <a:bodyPr/>
        <a:lstStyle/>
        <a:p>
          <a:endParaRPr lang="en-US"/>
        </a:p>
      </dgm:t>
    </dgm:pt>
    <dgm:pt modelId="{1C2D7BBF-6517-4B62-AF95-36961B0B86CD}" type="sibTrans" cxnId="{F34C0877-9FFF-410B-A6F9-8A9E9AE498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E32860E-D379-4856-9E81-3651CA9F77F3}">
      <dgm:prSet/>
      <dgm:spPr/>
      <dgm:t>
        <a:bodyPr/>
        <a:lstStyle/>
        <a:p>
          <a:pPr algn="ctr"/>
          <a:r>
            <a:rPr lang="en-US" dirty="0"/>
            <a:t>Understand how AI conceptually learns and outputs </a:t>
          </a:r>
        </a:p>
      </dgm:t>
    </dgm:pt>
    <dgm:pt modelId="{2F8CE9E1-AE22-4DBB-929D-BCA441592098}" type="parTrans" cxnId="{D18F65DE-C501-4871-BA7B-E063E9C6B748}">
      <dgm:prSet/>
      <dgm:spPr/>
      <dgm:t>
        <a:bodyPr/>
        <a:lstStyle/>
        <a:p>
          <a:endParaRPr lang="en-US"/>
        </a:p>
      </dgm:t>
    </dgm:pt>
    <dgm:pt modelId="{384623D1-2B80-4DCF-8BFD-78CA5B210620}" type="sibTrans" cxnId="{D18F65DE-C501-4871-BA7B-E063E9C6B74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9E6CD83-1913-41B5-998B-2C3F996EFAE3}">
      <dgm:prSet/>
      <dgm:spPr/>
      <dgm:t>
        <a:bodyPr/>
        <a:lstStyle/>
        <a:p>
          <a:pPr algn="ctr"/>
          <a:r>
            <a:rPr lang="en-US" dirty="0"/>
            <a:t>See how AI can work in everyday life and work</a:t>
          </a:r>
        </a:p>
      </dgm:t>
    </dgm:pt>
    <dgm:pt modelId="{0A8AFD91-D7A5-4C56-A658-D8C607D95A00}" type="sibTrans" cxnId="{8A04460C-E8AD-420C-AFE1-C7852A77E4F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D090B0-B287-4850-AF31-0C42F7C367D4}" type="parTrans" cxnId="{8A04460C-E8AD-420C-AFE1-C7852A77E4F3}">
      <dgm:prSet/>
      <dgm:spPr/>
      <dgm:t>
        <a:bodyPr/>
        <a:lstStyle/>
        <a:p>
          <a:endParaRPr lang="en-US"/>
        </a:p>
      </dgm:t>
    </dgm:pt>
    <dgm:pt modelId="{F7159B25-861A-4D75-B4A8-BB42E128B1E2}" type="pres">
      <dgm:prSet presAssocID="{6F05B114-515A-43E1-8A02-45B361F538E2}" presName="Name0" presStyleCnt="0">
        <dgm:presLayoutVars>
          <dgm:animLvl val="lvl"/>
          <dgm:resizeHandles val="exact"/>
        </dgm:presLayoutVars>
      </dgm:prSet>
      <dgm:spPr/>
    </dgm:pt>
    <dgm:pt modelId="{E006ABB9-30B4-4648-BB2C-F51237CA4F71}" type="pres">
      <dgm:prSet presAssocID="{A485C346-C8CF-40FE-B6B3-241507F506F8}" presName="compositeNode" presStyleCnt="0">
        <dgm:presLayoutVars>
          <dgm:bulletEnabled val="1"/>
        </dgm:presLayoutVars>
      </dgm:prSet>
      <dgm:spPr/>
    </dgm:pt>
    <dgm:pt modelId="{5997C477-4138-46B8-AC90-C955AE7123E7}" type="pres">
      <dgm:prSet presAssocID="{A485C346-C8CF-40FE-B6B3-241507F506F8}" presName="bgRect" presStyleLbl="bgAccFollowNode1" presStyleIdx="0" presStyleCnt="3"/>
      <dgm:spPr/>
    </dgm:pt>
    <dgm:pt modelId="{73541D1C-9B0E-4355-A76B-8449494A56BB}" type="pres">
      <dgm:prSet presAssocID="{1C2D7BBF-6517-4B62-AF95-36961B0B86C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AF32A1A-B984-42CE-97B4-B9C6CBF69AC1}" type="pres">
      <dgm:prSet presAssocID="{A485C346-C8CF-40FE-B6B3-241507F506F8}" presName="bottomLine" presStyleLbl="alignNode1" presStyleIdx="1" presStyleCnt="6">
        <dgm:presLayoutVars/>
      </dgm:prSet>
      <dgm:spPr/>
    </dgm:pt>
    <dgm:pt modelId="{636477D0-DA2D-41A8-A0AB-D5324D8E7DC1}" type="pres">
      <dgm:prSet presAssocID="{A485C346-C8CF-40FE-B6B3-241507F506F8}" presName="nodeText" presStyleLbl="bgAccFollowNode1" presStyleIdx="0" presStyleCnt="3">
        <dgm:presLayoutVars>
          <dgm:bulletEnabled val="1"/>
        </dgm:presLayoutVars>
      </dgm:prSet>
      <dgm:spPr/>
    </dgm:pt>
    <dgm:pt modelId="{C8CCBA6F-A94B-497D-9B01-5BEE36D0D2C2}" type="pres">
      <dgm:prSet presAssocID="{1C2D7BBF-6517-4B62-AF95-36961B0B86CD}" presName="sibTrans" presStyleCnt="0"/>
      <dgm:spPr/>
    </dgm:pt>
    <dgm:pt modelId="{87463989-2E2D-4AB6-8728-3CE8F141FD85}" type="pres">
      <dgm:prSet presAssocID="{8E32860E-D379-4856-9E81-3651CA9F77F3}" presName="compositeNode" presStyleCnt="0">
        <dgm:presLayoutVars>
          <dgm:bulletEnabled val="1"/>
        </dgm:presLayoutVars>
      </dgm:prSet>
      <dgm:spPr/>
    </dgm:pt>
    <dgm:pt modelId="{4D92C1F2-F137-4887-A547-9C0688EAABFB}" type="pres">
      <dgm:prSet presAssocID="{8E32860E-D379-4856-9E81-3651CA9F77F3}" presName="bgRect" presStyleLbl="bgAccFollowNode1" presStyleIdx="1" presStyleCnt="3"/>
      <dgm:spPr/>
    </dgm:pt>
    <dgm:pt modelId="{3FF5E8CE-ADDA-4842-B9B4-3C0B20561200}" type="pres">
      <dgm:prSet presAssocID="{384623D1-2B80-4DCF-8BFD-78CA5B21062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23ED433-B441-4C84-B425-E732A598A9F0}" type="pres">
      <dgm:prSet presAssocID="{8E32860E-D379-4856-9E81-3651CA9F77F3}" presName="bottomLine" presStyleLbl="alignNode1" presStyleIdx="3" presStyleCnt="6">
        <dgm:presLayoutVars/>
      </dgm:prSet>
      <dgm:spPr/>
    </dgm:pt>
    <dgm:pt modelId="{19F77108-255D-4963-BBF3-169F22949B21}" type="pres">
      <dgm:prSet presAssocID="{8E32860E-D379-4856-9E81-3651CA9F77F3}" presName="nodeText" presStyleLbl="bgAccFollowNode1" presStyleIdx="1" presStyleCnt="3">
        <dgm:presLayoutVars>
          <dgm:bulletEnabled val="1"/>
        </dgm:presLayoutVars>
      </dgm:prSet>
      <dgm:spPr/>
    </dgm:pt>
    <dgm:pt modelId="{13F74164-55DD-4105-9B25-51F1FF203503}" type="pres">
      <dgm:prSet presAssocID="{384623D1-2B80-4DCF-8BFD-78CA5B210620}" presName="sibTrans" presStyleCnt="0"/>
      <dgm:spPr/>
    </dgm:pt>
    <dgm:pt modelId="{1960C7ED-EC11-4124-A1FE-6A8E342E69F0}" type="pres">
      <dgm:prSet presAssocID="{39E6CD83-1913-41B5-998B-2C3F996EFAE3}" presName="compositeNode" presStyleCnt="0">
        <dgm:presLayoutVars>
          <dgm:bulletEnabled val="1"/>
        </dgm:presLayoutVars>
      </dgm:prSet>
      <dgm:spPr/>
    </dgm:pt>
    <dgm:pt modelId="{CE46B340-6882-4FD9-A7C8-1A5516AAFD1D}" type="pres">
      <dgm:prSet presAssocID="{39E6CD83-1913-41B5-998B-2C3F996EFAE3}" presName="bgRect" presStyleLbl="bgAccFollowNode1" presStyleIdx="2" presStyleCnt="3"/>
      <dgm:spPr/>
    </dgm:pt>
    <dgm:pt modelId="{015B33E4-6D37-41E0-855D-C3C12F82BFE5}" type="pres">
      <dgm:prSet presAssocID="{0A8AFD91-D7A5-4C56-A658-D8C607D95A0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68587DD-77A3-454D-993D-522325E6AFEB}" type="pres">
      <dgm:prSet presAssocID="{39E6CD83-1913-41B5-998B-2C3F996EFAE3}" presName="bottomLine" presStyleLbl="alignNode1" presStyleIdx="5" presStyleCnt="6">
        <dgm:presLayoutVars/>
      </dgm:prSet>
      <dgm:spPr/>
    </dgm:pt>
    <dgm:pt modelId="{B3E31098-01F8-4209-8F2C-39514E67592C}" type="pres">
      <dgm:prSet presAssocID="{39E6CD83-1913-41B5-998B-2C3F996EFAE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3CB9802-E7FE-4572-9C83-20026334B878}" type="presOf" srcId="{A485C346-C8CF-40FE-B6B3-241507F506F8}" destId="{636477D0-DA2D-41A8-A0AB-D5324D8E7DC1}" srcOrd="1" destOrd="0" presId="urn:microsoft.com/office/officeart/2016/7/layout/BasicLinearProcessNumbered"/>
    <dgm:cxn modelId="{8A04460C-E8AD-420C-AFE1-C7852A77E4F3}" srcId="{6F05B114-515A-43E1-8A02-45B361F538E2}" destId="{39E6CD83-1913-41B5-998B-2C3F996EFAE3}" srcOrd="2" destOrd="0" parTransId="{01D090B0-B287-4850-AF31-0C42F7C367D4}" sibTransId="{0A8AFD91-D7A5-4C56-A658-D8C607D95A00}"/>
    <dgm:cxn modelId="{A0D6E02E-A809-416F-A8E6-5F4180FEF4E7}" type="presOf" srcId="{39E6CD83-1913-41B5-998B-2C3F996EFAE3}" destId="{CE46B340-6882-4FD9-A7C8-1A5516AAFD1D}" srcOrd="0" destOrd="0" presId="urn:microsoft.com/office/officeart/2016/7/layout/BasicLinearProcessNumbered"/>
    <dgm:cxn modelId="{F1458831-D0DB-472D-9289-41931242839C}" type="presOf" srcId="{8E32860E-D379-4856-9E81-3651CA9F77F3}" destId="{4D92C1F2-F137-4887-A547-9C0688EAABFB}" srcOrd="0" destOrd="0" presId="urn:microsoft.com/office/officeart/2016/7/layout/BasicLinearProcessNumbered"/>
    <dgm:cxn modelId="{1DDB2B5E-C6E3-4FC5-B1F9-937A464D5482}" type="presOf" srcId="{384623D1-2B80-4DCF-8BFD-78CA5B210620}" destId="{3FF5E8CE-ADDA-4842-B9B4-3C0B20561200}" srcOrd="0" destOrd="0" presId="urn:microsoft.com/office/officeart/2016/7/layout/BasicLinearProcessNumbered"/>
    <dgm:cxn modelId="{614B2D69-84D0-4063-9708-5D564A0AECEB}" type="presOf" srcId="{1C2D7BBF-6517-4B62-AF95-36961B0B86CD}" destId="{73541D1C-9B0E-4355-A76B-8449494A56BB}" srcOrd="0" destOrd="0" presId="urn:microsoft.com/office/officeart/2016/7/layout/BasicLinearProcessNumbered"/>
    <dgm:cxn modelId="{C8B9436E-F6E5-4AF6-B1B8-DDD53B5CDF30}" type="presOf" srcId="{6F05B114-515A-43E1-8A02-45B361F538E2}" destId="{F7159B25-861A-4D75-B4A8-BB42E128B1E2}" srcOrd="0" destOrd="0" presId="urn:microsoft.com/office/officeart/2016/7/layout/BasicLinearProcessNumbered"/>
    <dgm:cxn modelId="{784EB154-CAB0-46C2-90E7-DFC802EB794A}" type="presOf" srcId="{8E32860E-D379-4856-9E81-3651CA9F77F3}" destId="{19F77108-255D-4963-BBF3-169F22949B21}" srcOrd="1" destOrd="0" presId="urn:microsoft.com/office/officeart/2016/7/layout/BasicLinearProcessNumbered"/>
    <dgm:cxn modelId="{F34C0877-9FFF-410B-A6F9-8A9E9AE498C2}" srcId="{6F05B114-515A-43E1-8A02-45B361F538E2}" destId="{A485C346-C8CF-40FE-B6B3-241507F506F8}" srcOrd="0" destOrd="0" parTransId="{91039D9F-92DD-4D86-BD33-2241D976F3C3}" sibTransId="{1C2D7BBF-6517-4B62-AF95-36961B0B86CD}"/>
    <dgm:cxn modelId="{A492EBCF-F4EB-4B63-A9BF-E71DB7999AB1}" type="presOf" srcId="{A485C346-C8CF-40FE-B6B3-241507F506F8}" destId="{5997C477-4138-46B8-AC90-C955AE7123E7}" srcOrd="0" destOrd="0" presId="urn:microsoft.com/office/officeart/2016/7/layout/BasicLinearProcessNumbered"/>
    <dgm:cxn modelId="{D18F65DE-C501-4871-BA7B-E063E9C6B748}" srcId="{6F05B114-515A-43E1-8A02-45B361F538E2}" destId="{8E32860E-D379-4856-9E81-3651CA9F77F3}" srcOrd="1" destOrd="0" parTransId="{2F8CE9E1-AE22-4DBB-929D-BCA441592098}" sibTransId="{384623D1-2B80-4DCF-8BFD-78CA5B210620}"/>
    <dgm:cxn modelId="{EDFE71F9-D067-419B-B093-2EBB32A82D73}" type="presOf" srcId="{39E6CD83-1913-41B5-998B-2C3F996EFAE3}" destId="{B3E31098-01F8-4209-8F2C-39514E67592C}" srcOrd="1" destOrd="0" presId="urn:microsoft.com/office/officeart/2016/7/layout/BasicLinearProcessNumbered"/>
    <dgm:cxn modelId="{0C1C78FC-1957-48C9-BCD9-7B6A5C85CA27}" type="presOf" srcId="{0A8AFD91-D7A5-4C56-A658-D8C607D95A00}" destId="{015B33E4-6D37-41E0-855D-C3C12F82BFE5}" srcOrd="0" destOrd="0" presId="urn:microsoft.com/office/officeart/2016/7/layout/BasicLinearProcessNumbered"/>
    <dgm:cxn modelId="{543BAD5A-E92A-4099-B3E8-14A047F0A457}" type="presParOf" srcId="{F7159B25-861A-4D75-B4A8-BB42E128B1E2}" destId="{E006ABB9-30B4-4648-BB2C-F51237CA4F71}" srcOrd="0" destOrd="0" presId="urn:microsoft.com/office/officeart/2016/7/layout/BasicLinearProcessNumbered"/>
    <dgm:cxn modelId="{AB8617A5-2E30-4AEB-B3AF-9DFC9535A795}" type="presParOf" srcId="{E006ABB9-30B4-4648-BB2C-F51237CA4F71}" destId="{5997C477-4138-46B8-AC90-C955AE7123E7}" srcOrd="0" destOrd="0" presId="urn:microsoft.com/office/officeart/2016/7/layout/BasicLinearProcessNumbered"/>
    <dgm:cxn modelId="{3E586CFF-866E-4CAB-9989-BB247E4949C0}" type="presParOf" srcId="{E006ABB9-30B4-4648-BB2C-F51237CA4F71}" destId="{73541D1C-9B0E-4355-A76B-8449494A56BB}" srcOrd="1" destOrd="0" presId="urn:microsoft.com/office/officeart/2016/7/layout/BasicLinearProcessNumbered"/>
    <dgm:cxn modelId="{12157CA9-BBF0-449D-B8FA-5C6CE3305A39}" type="presParOf" srcId="{E006ABB9-30B4-4648-BB2C-F51237CA4F71}" destId="{9AF32A1A-B984-42CE-97B4-B9C6CBF69AC1}" srcOrd="2" destOrd="0" presId="urn:microsoft.com/office/officeart/2016/7/layout/BasicLinearProcessNumbered"/>
    <dgm:cxn modelId="{4044F564-3609-4442-847E-E23F2E41B01D}" type="presParOf" srcId="{E006ABB9-30B4-4648-BB2C-F51237CA4F71}" destId="{636477D0-DA2D-41A8-A0AB-D5324D8E7DC1}" srcOrd="3" destOrd="0" presId="urn:microsoft.com/office/officeart/2016/7/layout/BasicLinearProcessNumbered"/>
    <dgm:cxn modelId="{5A6A3CD0-E021-482F-BD7E-815F3CC46551}" type="presParOf" srcId="{F7159B25-861A-4D75-B4A8-BB42E128B1E2}" destId="{C8CCBA6F-A94B-497D-9B01-5BEE36D0D2C2}" srcOrd="1" destOrd="0" presId="urn:microsoft.com/office/officeart/2016/7/layout/BasicLinearProcessNumbered"/>
    <dgm:cxn modelId="{4F213E2C-EC04-4D08-8FC4-27416F95C646}" type="presParOf" srcId="{F7159B25-861A-4D75-B4A8-BB42E128B1E2}" destId="{87463989-2E2D-4AB6-8728-3CE8F141FD85}" srcOrd="2" destOrd="0" presId="urn:microsoft.com/office/officeart/2016/7/layout/BasicLinearProcessNumbered"/>
    <dgm:cxn modelId="{34C772FD-F9EB-4138-973C-E601850A8F77}" type="presParOf" srcId="{87463989-2E2D-4AB6-8728-3CE8F141FD85}" destId="{4D92C1F2-F137-4887-A547-9C0688EAABFB}" srcOrd="0" destOrd="0" presId="urn:microsoft.com/office/officeart/2016/7/layout/BasicLinearProcessNumbered"/>
    <dgm:cxn modelId="{DC12A1F0-940E-4AAF-B345-081C57A411C3}" type="presParOf" srcId="{87463989-2E2D-4AB6-8728-3CE8F141FD85}" destId="{3FF5E8CE-ADDA-4842-B9B4-3C0B20561200}" srcOrd="1" destOrd="0" presId="urn:microsoft.com/office/officeart/2016/7/layout/BasicLinearProcessNumbered"/>
    <dgm:cxn modelId="{B5D5D166-B83C-4126-A18E-4D072544C494}" type="presParOf" srcId="{87463989-2E2D-4AB6-8728-3CE8F141FD85}" destId="{423ED433-B441-4C84-B425-E732A598A9F0}" srcOrd="2" destOrd="0" presId="urn:microsoft.com/office/officeart/2016/7/layout/BasicLinearProcessNumbered"/>
    <dgm:cxn modelId="{618FF651-191C-4D08-A328-15FB46106CB3}" type="presParOf" srcId="{87463989-2E2D-4AB6-8728-3CE8F141FD85}" destId="{19F77108-255D-4963-BBF3-169F22949B21}" srcOrd="3" destOrd="0" presId="urn:microsoft.com/office/officeart/2016/7/layout/BasicLinearProcessNumbered"/>
    <dgm:cxn modelId="{68655D08-7190-4E97-8024-122AF0D00CC4}" type="presParOf" srcId="{F7159B25-861A-4D75-B4A8-BB42E128B1E2}" destId="{13F74164-55DD-4105-9B25-51F1FF203503}" srcOrd="3" destOrd="0" presId="urn:microsoft.com/office/officeart/2016/7/layout/BasicLinearProcessNumbered"/>
    <dgm:cxn modelId="{1D5F9F50-8126-4DEA-9467-A07A84F85463}" type="presParOf" srcId="{F7159B25-861A-4D75-B4A8-BB42E128B1E2}" destId="{1960C7ED-EC11-4124-A1FE-6A8E342E69F0}" srcOrd="4" destOrd="0" presId="urn:microsoft.com/office/officeart/2016/7/layout/BasicLinearProcessNumbered"/>
    <dgm:cxn modelId="{F3AB6FF9-1D48-4C24-8925-BA7FFF2BCBFF}" type="presParOf" srcId="{1960C7ED-EC11-4124-A1FE-6A8E342E69F0}" destId="{CE46B340-6882-4FD9-A7C8-1A5516AAFD1D}" srcOrd="0" destOrd="0" presId="urn:microsoft.com/office/officeart/2016/7/layout/BasicLinearProcessNumbered"/>
    <dgm:cxn modelId="{809EB0A2-1409-4357-BEDA-07526BB53126}" type="presParOf" srcId="{1960C7ED-EC11-4124-A1FE-6A8E342E69F0}" destId="{015B33E4-6D37-41E0-855D-C3C12F82BFE5}" srcOrd="1" destOrd="0" presId="urn:microsoft.com/office/officeart/2016/7/layout/BasicLinearProcessNumbered"/>
    <dgm:cxn modelId="{5583D40E-232B-49F5-B76B-F05B6DB53F86}" type="presParOf" srcId="{1960C7ED-EC11-4124-A1FE-6A8E342E69F0}" destId="{568587DD-77A3-454D-993D-522325E6AFEB}" srcOrd="2" destOrd="0" presId="urn:microsoft.com/office/officeart/2016/7/layout/BasicLinearProcessNumbered"/>
    <dgm:cxn modelId="{C408878A-B6B9-4429-9DD9-74D2D25C1D5A}" type="presParOf" srcId="{1960C7ED-EC11-4124-A1FE-6A8E342E69F0}" destId="{B3E31098-01F8-4209-8F2C-39514E67592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6BB22F-9F18-4EF1-8E1D-BFE600C16F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34DBA0-E84F-4797-96E8-05F0E91EE3E3}">
      <dgm:prSet/>
      <dgm:spPr/>
      <dgm:t>
        <a:bodyPr/>
        <a:lstStyle/>
        <a:p>
          <a:r>
            <a:rPr lang="en-AU"/>
            <a:t>AI is not new and has been around for decades</a:t>
          </a:r>
          <a:endParaRPr lang="en-US"/>
        </a:p>
      </dgm:t>
    </dgm:pt>
    <dgm:pt modelId="{EE050759-4541-46BA-BF36-F93560B63C69}" type="parTrans" cxnId="{E1DE3D7C-996B-428D-9860-755CC34185E3}">
      <dgm:prSet/>
      <dgm:spPr/>
      <dgm:t>
        <a:bodyPr/>
        <a:lstStyle/>
        <a:p>
          <a:endParaRPr lang="en-US"/>
        </a:p>
      </dgm:t>
    </dgm:pt>
    <dgm:pt modelId="{F8D8C13B-9D1B-4C5A-9324-7829CDD74BAA}" type="sibTrans" cxnId="{E1DE3D7C-996B-428D-9860-755CC34185E3}">
      <dgm:prSet/>
      <dgm:spPr/>
      <dgm:t>
        <a:bodyPr/>
        <a:lstStyle/>
        <a:p>
          <a:endParaRPr lang="en-US"/>
        </a:p>
      </dgm:t>
    </dgm:pt>
    <dgm:pt modelId="{F339F016-49ED-4D17-A4E4-CDF8ECC4FB3F}">
      <dgm:prSet/>
      <dgm:spPr/>
      <dgm:t>
        <a:bodyPr/>
        <a:lstStyle/>
        <a:p>
          <a:r>
            <a:rPr lang="en-AU" dirty="0"/>
            <a:t>AI tools are now drastically more accessible.</a:t>
          </a:r>
          <a:endParaRPr lang="en-US" dirty="0"/>
        </a:p>
      </dgm:t>
    </dgm:pt>
    <dgm:pt modelId="{100950F0-A67A-4B4C-AFA7-9BA510F4453D}" type="parTrans" cxnId="{6694565E-36B2-4A8E-B3FE-9E3C46370EDB}">
      <dgm:prSet/>
      <dgm:spPr/>
      <dgm:t>
        <a:bodyPr/>
        <a:lstStyle/>
        <a:p>
          <a:endParaRPr lang="en-US"/>
        </a:p>
      </dgm:t>
    </dgm:pt>
    <dgm:pt modelId="{84D0F5EB-7266-4207-89DC-805657FA311A}" type="sibTrans" cxnId="{6694565E-36B2-4A8E-B3FE-9E3C46370EDB}">
      <dgm:prSet/>
      <dgm:spPr/>
      <dgm:t>
        <a:bodyPr/>
        <a:lstStyle/>
        <a:p>
          <a:endParaRPr lang="en-US"/>
        </a:p>
      </dgm:t>
    </dgm:pt>
    <dgm:pt modelId="{FD38134D-E499-48AC-BFE7-EB5F5944E992}">
      <dgm:prSet/>
      <dgm:spPr/>
      <dgm:t>
        <a:bodyPr/>
        <a:lstStyle/>
        <a:p>
          <a:r>
            <a:rPr lang="en-AU" dirty="0"/>
            <a:t>This technology is powerful and is shaping how we communicate and work</a:t>
          </a:r>
          <a:endParaRPr lang="en-US" dirty="0"/>
        </a:p>
      </dgm:t>
    </dgm:pt>
    <dgm:pt modelId="{1BFFDC7D-B01B-4263-815F-B24D9D43EBD1}" type="parTrans" cxnId="{E5F31005-37CA-46A1-A274-1E838344F849}">
      <dgm:prSet/>
      <dgm:spPr/>
      <dgm:t>
        <a:bodyPr/>
        <a:lstStyle/>
        <a:p>
          <a:endParaRPr lang="en-US"/>
        </a:p>
      </dgm:t>
    </dgm:pt>
    <dgm:pt modelId="{ABCEFC3D-8760-4BB0-AF06-F026A065E729}" type="sibTrans" cxnId="{E5F31005-37CA-46A1-A274-1E838344F849}">
      <dgm:prSet/>
      <dgm:spPr/>
      <dgm:t>
        <a:bodyPr/>
        <a:lstStyle/>
        <a:p>
          <a:endParaRPr lang="en-US"/>
        </a:p>
      </dgm:t>
    </dgm:pt>
    <dgm:pt modelId="{B58E569F-ECE2-46D2-BD24-F65A8026C929}">
      <dgm:prSet/>
      <dgm:spPr/>
      <dgm:t>
        <a:bodyPr/>
        <a:lstStyle/>
        <a:p>
          <a:r>
            <a:rPr lang="en-AU" dirty="0"/>
            <a:t>AI is still growing and is  driving the next big revolution </a:t>
          </a:r>
          <a:endParaRPr lang="en-US" dirty="0"/>
        </a:p>
      </dgm:t>
    </dgm:pt>
    <dgm:pt modelId="{FFD876A1-416C-4F13-A743-43A214C90E87}" type="parTrans" cxnId="{EA0F3886-7C76-4C5F-9F62-03B0753EF82F}">
      <dgm:prSet/>
      <dgm:spPr/>
      <dgm:t>
        <a:bodyPr/>
        <a:lstStyle/>
        <a:p>
          <a:endParaRPr lang="en-US"/>
        </a:p>
      </dgm:t>
    </dgm:pt>
    <dgm:pt modelId="{C8DFE05F-1F47-4596-A2BD-E0B46B9EEBDB}" type="sibTrans" cxnId="{EA0F3886-7C76-4C5F-9F62-03B0753EF82F}">
      <dgm:prSet/>
      <dgm:spPr/>
      <dgm:t>
        <a:bodyPr/>
        <a:lstStyle/>
        <a:p>
          <a:endParaRPr lang="en-US"/>
        </a:p>
      </dgm:t>
    </dgm:pt>
    <dgm:pt modelId="{CA160204-4776-4164-8FCD-5831554AD275}">
      <dgm:prSet/>
      <dgm:spPr/>
      <dgm:t>
        <a:bodyPr/>
        <a:lstStyle/>
        <a:p>
          <a:r>
            <a:rPr lang="en-AU" b="1" dirty="0"/>
            <a:t>Learning how to use AI = staying relevant and shaping your future </a:t>
          </a:r>
          <a:endParaRPr lang="en-US" b="1" dirty="0"/>
        </a:p>
      </dgm:t>
    </dgm:pt>
    <dgm:pt modelId="{5BB5B0B0-0273-4F0E-9F64-11FAB2E0FFC5}" type="parTrans" cxnId="{D9E1F33D-D4B3-4399-AB3E-2EBF359104FF}">
      <dgm:prSet/>
      <dgm:spPr/>
      <dgm:t>
        <a:bodyPr/>
        <a:lstStyle/>
        <a:p>
          <a:endParaRPr lang="en-US"/>
        </a:p>
      </dgm:t>
    </dgm:pt>
    <dgm:pt modelId="{D7E5492E-AA44-413C-BD1A-48DE818B1FD3}" type="sibTrans" cxnId="{D9E1F33D-D4B3-4399-AB3E-2EBF359104FF}">
      <dgm:prSet/>
      <dgm:spPr/>
      <dgm:t>
        <a:bodyPr/>
        <a:lstStyle/>
        <a:p>
          <a:endParaRPr lang="en-US"/>
        </a:p>
      </dgm:t>
    </dgm:pt>
    <dgm:pt modelId="{64F6897F-BCF2-4203-B6F0-BAEC3EF82E65}" type="pres">
      <dgm:prSet presAssocID="{966BB22F-9F18-4EF1-8E1D-BFE600C16F14}" presName="root" presStyleCnt="0">
        <dgm:presLayoutVars>
          <dgm:dir/>
          <dgm:resizeHandles val="exact"/>
        </dgm:presLayoutVars>
      </dgm:prSet>
      <dgm:spPr/>
    </dgm:pt>
    <dgm:pt modelId="{96D4B878-0ABA-49D1-9052-FC7AC649E49D}" type="pres">
      <dgm:prSet presAssocID="{5D34DBA0-E84F-4797-96E8-05F0E91EE3E3}" presName="compNode" presStyleCnt="0"/>
      <dgm:spPr/>
    </dgm:pt>
    <dgm:pt modelId="{1DA2EE52-D95C-4852-943E-328D201E717C}" type="pres">
      <dgm:prSet presAssocID="{5D34DBA0-E84F-4797-96E8-05F0E91EE3E3}" presName="bgRect" presStyleLbl="bgShp" presStyleIdx="0" presStyleCnt="5"/>
      <dgm:spPr/>
    </dgm:pt>
    <dgm:pt modelId="{6080D195-4290-4A62-98E2-A2CFACC8DC01}" type="pres">
      <dgm:prSet presAssocID="{5D34DBA0-E84F-4797-96E8-05F0E91EE3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F9A99B4-FAE9-4D20-890B-B902604E96BC}" type="pres">
      <dgm:prSet presAssocID="{5D34DBA0-E84F-4797-96E8-05F0E91EE3E3}" presName="spaceRect" presStyleCnt="0"/>
      <dgm:spPr/>
    </dgm:pt>
    <dgm:pt modelId="{46D7BE68-0058-46A8-8751-E46A3D07A335}" type="pres">
      <dgm:prSet presAssocID="{5D34DBA0-E84F-4797-96E8-05F0E91EE3E3}" presName="parTx" presStyleLbl="revTx" presStyleIdx="0" presStyleCnt="5">
        <dgm:presLayoutVars>
          <dgm:chMax val="0"/>
          <dgm:chPref val="0"/>
        </dgm:presLayoutVars>
      </dgm:prSet>
      <dgm:spPr/>
    </dgm:pt>
    <dgm:pt modelId="{D05474B7-E926-4025-A956-341566E5E491}" type="pres">
      <dgm:prSet presAssocID="{F8D8C13B-9D1B-4C5A-9324-7829CDD74BAA}" presName="sibTrans" presStyleCnt="0"/>
      <dgm:spPr/>
    </dgm:pt>
    <dgm:pt modelId="{AF298B54-8DC4-4087-84AF-EC377DE40A52}" type="pres">
      <dgm:prSet presAssocID="{F339F016-49ED-4D17-A4E4-CDF8ECC4FB3F}" presName="compNode" presStyleCnt="0"/>
      <dgm:spPr/>
    </dgm:pt>
    <dgm:pt modelId="{A5792C6A-16DE-48C1-99B0-EFB15EB1DCB9}" type="pres">
      <dgm:prSet presAssocID="{F339F016-49ED-4D17-A4E4-CDF8ECC4FB3F}" presName="bgRect" presStyleLbl="bgShp" presStyleIdx="1" presStyleCnt="5"/>
      <dgm:spPr/>
    </dgm:pt>
    <dgm:pt modelId="{8105DB45-E2ED-400A-B773-2D6E4790D508}" type="pres">
      <dgm:prSet presAssocID="{F339F016-49ED-4D17-A4E4-CDF8ECC4FB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3DA09AF-B504-4706-B068-A13EC53637B3}" type="pres">
      <dgm:prSet presAssocID="{F339F016-49ED-4D17-A4E4-CDF8ECC4FB3F}" presName="spaceRect" presStyleCnt="0"/>
      <dgm:spPr/>
    </dgm:pt>
    <dgm:pt modelId="{5627AE28-C0BD-41FA-8FEF-24A9895898F3}" type="pres">
      <dgm:prSet presAssocID="{F339F016-49ED-4D17-A4E4-CDF8ECC4FB3F}" presName="parTx" presStyleLbl="revTx" presStyleIdx="1" presStyleCnt="5">
        <dgm:presLayoutVars>
          <dgm:chMax val="0"/>
          <dgm:chPref val="0"/>
        </dgm:presLayoutVars>
      </dgm:prSet>
      <dgm:spPr/>
    </dgm:pt>
    <dgm:pt modelId="{35EFAF1D-30BD-4F27-ABCE-443C587FA4C9}" type="pres">
      <dgm:prSet presAssocID="{84D0F5EB-7266-4207-89DC-805657FA311A}" presName="sibTrans" presStyleCnt="0"/>
      <dgm:spPr/>
    </dgm:pt>
    <dgm:pt modelId="{C703CCC0-6AD4-43BB-8837-94C4C4F5B93A}" type="pres">
      <dgm:prSet presAssocID="{FD38134D-E499-48AC-BFE7-EB5F5944E992}" presName="compNode" presStyleCnt="0"/>
      <dgm:spPr/>
    </dgm:pt>
    <dgm:pt modelId="{5F0A33F5-C512-456F-AA1A-CAB8BC5994FA}" type="pres">
      <dgm:prSet presAssocID="{FD38134D-E499-48AC-BFE7-EB5F5944E992}" presName="bgRect" presStyleLbl="bgShp" presStyleIdx="2" presStyleCnt="5"/>
      <dgm:spPr/>
    </dgm:pt>
    <dgm:pt modelId="{CB9DB290-3CBB-426F-8833-6EE14B4578C4}" type="pres">
      <dgm:prSet presAssocID="{FD38134D-E499-48AC-BFE7-EB5F5944E9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F9C3E01-F1E0-43EA-B400-B461A2D072AE}" type="pres">
      <dgm:prSet presAssocID="{FD38134D-E499-48AC-BFE7-EB5F5944E992}" presName="spaceRect" presStyleCnt="0"/>
      <dgm:spPr/>
    </dgm:pt>
    <dgm:pt modelId="{DA855741-24C0-40B1-9C33-19C060F96483}" type="pres">
      <dgm:prSet presAssocID="{FD38134D-E499-48AC-BFE7-EB5F5944E992}" presName="parTx" presStyleLbl="revTx" presStyleIdx="2" presStyleCnt="5">
        <dgm:presLayoutVars>
          <dgm:chMax val="0"/>
          <dgm:chPref val="0"/>
        </dgm:presLayoutVars>
      </dgm:prSet>
      <dgm:spPr/>
    </dgm:pt>
    <dgm:pt modelId="{6CBDDC27-425C-4F0B-AC9F-13D2EE6E7964}" type="pres">
      <dgm:prSet presAssocID="{ABCEFC3D-8760-4BB0-AF06-F026A065E729}" presName="sibTrans" presStyleCnt="0"/>
      <dgm:spPr/>
    </dgm:pt>
    <dgm:pt modelId="{10A4406B-1FF5-4F2C-B612-4C855D90E1A1}" type="pres">
      <dgm:prSet presAssocID="{B58E569F-ECE2-46D2-BD24-F65A8026C929}" presName="compNode" presStyleCnt="0"/>
      <dgm:spPr/>
    </dgm:pt>
    <dgm:pt modelId="{887C5B1D-0C10-4498-ACE1-BA5F79B042FB}" type="pres">
      <dgm:prSet presAssocID="{B58E569F-ECE2-46D2-BD24-F65A8026C929}" presName="bgRect" presStyleLbl="bgShp" presStyleIdx="3" presStyleCnt="5"/>
      <dgm:spPr/>
    </dgm:pt>
    <dgm:pt modelId="{E27DBD69-A7AC-482B-B80D-85A814967C27}" type="pres">
      <dgm:prSet presAssocID="{B58E569F-ECE2-46D2-BD24-F65A8026C9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807209-4900-4D9C-9537-61EB596AD051}" type="pres">
      <dgm:prSet presAssocID="{B58E569F-ECE2-46D2-BD24-F65A8026C929}" presName="spaceRect" presStyleCnt="0"/>
      <dgm:spPr/>
    </dgm:pt>
    <dgm:pt modelId="{B402FA78-59EE-416B-9528-59223A5555CD}" type="pres">
      <dgm:prSet presAssocID="{B58E569F-ECE2-46D2-BD24-F65A8026C929}" presName="parTx" presStyleLbl="revTx" presStyleIdx="3" presStyleCnt="5">
        <dgm:presLayoutVars>
          <dgm:chMax val="0"/>
          <dgm:chPref val="0"/>
        </dgm:presLayoutVars>
      </dgm:prSet>
      <dgm:spPr/>
    </dgm:pt>
    <dgm:pt modelId="{2F21104C-E636-4F08-A16E-FBAEB140C382}" type="pres">
      <dgm:prSet presAssocID="{C8DFE05F-1F47-4596-A2BD-E0B46B9EEBDB}" presName="sibTrans" presStyleCnt="0"/>
      <dgm:spPr/>
    </dgm:pt>
    <dgm:pt modelId="{0ED55D9A-3AAB-4B11-8785-4723481A108D}" type="pres">
      <dgm:prSet presAssocID="{CA160204-4776-4164-8FCD-5831554AD275}" presName="compNode" presStyleCnt="0"/>
      <dgm:spPr/>
    </dgm:pt>
    <dgm:pt modelId="{AD7D09ED-9C4A-45F7-A386-7004A8C2EF4F}" type="pres">
      <dgm:prSet presAssocID="{CA160204-4776-4164-8FCD-5831554AD275}" presName="bgRect" presStyleLbl="bgShp" presStyleIdx="4" presStyleCnt="5"/>
      <dgm:spPr/>
    </dgm:pt>
    <dgm:pt modelId="{809AD4EF-BC23-4DB9-85C7-0D9EA3147981}" type="pres">
      <dgm:prSet presAssocID="{CA160204-4776-4164-8FCD-5831554AD2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1A3995D-4EAE-4325-A68B-90FEA9397F40}" type="pres">
      <dgm:prSet presAssocID="{CA160204-4776-4164-8FCD-5831554AD275}" presName="spaceRect" presStyleCnt="0"/>
      <dgm:spPr/>
    </dgm:pt>
    <dgm:pt modelId="{EF9683CD-5EB0-47A2-ADBB-230F6BBF7EE4}" type="pres">
      <dgm:prSet presAssocID="{CA160204-4776-4164-8FCD-5831554AD27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F31005-37CA-46A1-A274-1E838344F849}" srcId="{966BB22F-9F18-4EF1-8E1D-BFE600C16F14}" destId="{FD38134D-E499-48AC-BFE7-EB5F5944E992}" srcOrd="2" destOrd="0" parTransId="{1BFFDC7D-B01B-4263-815F-B24D9D43EBD1}" sibTransId="{ABCEFC3D-8760-4BB0-AF06-F026A065E729}"/>
    <dgm:cxn modelId="{CAA91C30-EDC7-42AF-AC80-3F74BE766B58}" type="presOf" srcId="{5D34DBA0-E84F-4797-96E8-05F0E91EE3E3}" destId="{46D7BE68-0058-46A8-8751-E46A3D07A335}" srcOrd="0" destOrd="0" presId="urn:microsoft.com/office/officeart/2018/2/layout/IconVerticalSolidList"/>
    <dgm:cxn modelId="{9C8C043D-5C3C-402B-BE8F-3414E2A7842B}" type="presOf" srcId="{CA160204-4776-4164-8FCD-5831554AD275}" destId="{EF9683CD-5EB0-47A2-ADBB-230F6BBF7EE4}" srcOrd="0" destOrd="0" presId="urn:microsoft.com/office/officeart/2018/2/layout/IconVerticalSolidList"/>
    <dgm:cxn modelId="{D9E1F33D-D4B3-4399-AB3E-2EBF359104FF}" srcId="{966BB22F-9F18-4EF1-8E1D-BFE600C16F14}" destId="{CA160204-4776-4164-8FCD-5831554AD275}" srcOrd="4" destOrd="0" parTransId="{5BB5B0B0-0273-4F0E-9F64-11FAB2E0FFC5}" sibTransId="{D7E5492E-AA44-413C-BD1A-48DE818B1FD3}"/>
    <dgm:cxn modelId="{6694565E-36B2-4A8E-B3FE-9E3C46370EDB}" srcId="{966BB22F-9F18-4EF1-8E1D-BFE600C16F14}" destId="{F339F016-49ED-4D17-A4E4-CDF8ECC4FB3F}" srcOrd="1" destOrd="0" parTransId="{100950F0-A67A-4B4C-AFA7-9BA510F4453D}" sibTransId="{84D0F5EB-7266-4207-89DC-805657FA311A}"/>
    <dgm:cxn modelId="{8D09E359-7A23-47C9-B9EE-57900C07BF2D}" type="presOf" srcId="{B58E569F-ECE2-46D2-BD24-F65A8026C929}" destId="{B402FA78-59EE-416B-9528-59223A5555CD}" srcOrd="0" destOrd="0" presId="urn:microsoft.com/office/officeart/2018/2/layout/IconVerticalSolidList"/>
    <dgm:cxn modelId="{E1DE3D7C-996B-428D-9860-755CC34185E3}" srcId="{966BB22F-9F18-4EF1-8E1D-BFE600C16F14}" destId="{5D34DBA0-E84F-4797-96E8-05F0E91EE3E3}" srcOrd="0" destOrd="0" parTransId="{EE050759-4541-46BA-BF36-F93560B63C69}" sibTransId="{F8D8C13B-9D1B-4C5A-9324-7829CDD74BAA}"/>
    <dgm:cxn modelId="{EA0F3886-7C76-4C5F-9F62-03B0753EF82F}" srcId="{966BB22F-9F18-4EF1-8E1D-BFE600C16F14}" destId="{B58E569F-ECE2-46D2-BD24-F65A8026C929}" srcOrd="3" destOrd="0" parTransId="{FFD876A1-416C-4F13-A743-43A214C90E87}" sibTransId="{C8DFE05F-1F47-4596-A2BD-E0B46B9EEBDB}"/>
    <dgm:cxn modelId="{28D4AC9F-695A-4064-8FAC-D0F1273C18CF}" type="presOf" srcId="{FD38134D-E499-48AC-BFE7-EB5F5944E992}" destId="{DA855741-24C0-40B1-9C33-19C060F96483}" srcOrd="0" destOrd="0" presId="urn:microsoft.com/office/officeart/2018/2/layout/IconVerticalSolidList"/>
    <dgm:cxn modelId="{9C80B6A4-8838-4F4D-B436-F003CCDEBCA0}" type="presOf" srcId="{966BB22F-9F18-4EF1-8E1D-BFE600C16F14}" destId="{64F6897F-BCF2-4203-B6F0-BAEC3EF82E65}" srcOrd="0" destOrd="0" presId="urn:microsoft.com/office/officeart/2018/2/layout/IconVerticalSolidList"/>
    <dgm:cxn modelId="{69B60ECD-FBDB-4B8D-95DA-A4092E49460A}" type="presOf" srcId="{F339F016-49ED-4D17-A4E4-CDF8ECC4FB3F}" destId="{5627AE28-C0BD-41FA-8FEF-24A9895898F3}" srcOrd="0" destOrd="0" presId="urn:microsoft.com/office/officeart/2018/2/layout/IconVerticalSolidList"/>
    <dgm:cxn modelId="{84A27D13-4383-4DEF-BAFF-248F0E614556}" type="presParOf" srcId="{64F6897F-BCF2-4203-B6F0-BAEC3EF82E65}" destId="{96D4B878-0ABA-49D1-9052-FC7AC649E49D}" srcOrd="0" destOrd="0" presId="urn:microsoft.com/office/officeart/2018/2/layout/IconVerticalSolidList"/>
    <dgm:cxn modelId="{2412DCED-B128-4534-A9FE-9916CC7D6073}" type="presParOf" srcId="{96D4B878-0ABA-49D1-9052-FC7AC649E49D}" destId="{1DA2EE52-D95C-4852-943E-328D201E717C}" srcOrd="0" destOrd="0" presId="urn:microsoft.com/office/officeart/2018/2/layout/IconVerticalSolidList"/>
    <dgm:cxn modelId="{087E55E3-BA3A-4B50-B536-EA208D2690F9}" type="presParOf" srcId="{96D4B878-0ABA-49D1-9052-FC7AC649E49D}" destId="{6080D195-4290-4A62-98E2-A2CFACC8DC01}" srcOrd="1" destOrd="0" presId="urn:microsoft.com/office/officeart/2018/2/layout/IconVerticalSolidList"/>
    <dgm:cxn modelId="{6DCA1895-FC2E-449E-AE4E-2798F1C23F0E}" type="presParOf" srcId="{96D4B878-0ABA-49D1-9052-FC7AC649E49D}" destId="{7F9A99B4-FAE9-4D20-890B-B902604E96BC}" srcOrd="2" destOrd="0" presId="urn:microsoft.com/office/officeart/2018/2/layout/IconVerticalSolidList"/>
    <dgm:cxn modelId="{EE7FFCFD-9DFF-4529-8337-E145A1D2A844}" type="presParOf" srcId="{96D4B878-0ABA-49D1-9052-FC7AC649E49D}" destId="{46D7BE68-0058-46A8-8751-E46A3D07A335}" srcOrd="3" destOrd="0" presId="urn:microsoft.com/office/officeart/2018/2/layout/IconVerticalSolidList"/>
    <dgm:cxn modelId="{C9CABA6F-98C4-4EC2-A0D1-A4717E8A416F}" type="presParOf" srcId="{64F6897F-BCF2-4203-B6F0-BAEC3EF82E65}" destId="{D05474B7-E926-4025-A956-341566E5E491}" srcOrd="1" destOrd="0" presId="urn:microsoft.com/office/officeart/2018/2/layout/IconVerticalSolidList"/>
    <dgm:cxn modelId="{6A1AF88A-CAF6-44C7-8E78-C5096F87C48A}" type="presParOf" srcId="{64F6897F-BCF2-4203-B6F0-BAEC3EF82E65}" destId="{AF298B54-8DC4-4087-84AF-EC377DE40A52}" srcOrd="2" destOrd="0" presId="urn:microsoft.com/office/officeart/2018/2/layout/IconVerticalSolidList"/>
    <dgm:cxn modelId="{F846BD0B-580A-4668-87DA-309FEE75E128}" type="presParOf" srcId="{AF298B54-8DC4-4087-84AF-EC377DE40A52}" destId="{A5792C6A-16DE-48C1-99B0-EFB15EB1DCB9}" srcOrd="0" destOrd="0" presId="urn:microsoft.com/office/officeart/2018/2/layout/IconVerticalSolidList"/>
    <dgm:cxn modelId="{0A785226-03C4-4D7B-BF95-68DCBA0FB47D}" type="presParOf" srcId="{AF298B54-8DC4-4087-84AF-EC377DE40A52}" destId="{8105DB45-E2ED-400A-B773-2D6E4790D508}" srcOrd="1" destOrd="0" presId="urn:microsoft.com/office/officeart/2018/2/layout/IconVerticalSolidList"/>
    <dgm:cxn modelId="{A2FB3F70-8753-4ADE-9AB3-B6FD446DEB6D}" type="presParOf" srcId="{AF298B54-8DC4-4087-84AF-EC377DE40A52}" destId="{23DA09AF-B504-4706-B068-A13EC53637B3}" srcOrd="2" destOrd="0" presId="urn:microsoft.com/office/officeart/2018/2/layout/IconVerticalSolidList"/>
    <dgm:cxn modelId="{175F420F-A17D-4B2F-BB7F-B752B1A77E75}" type="presParOf" srcId="{AF298B54-8DC4-4087-84AF-EC377DE40A52}" destId="{5627AE28-C0BD-41FA-8FEF-24A9895898F3}" srcOrd="3" destOrd="0" presId="urn:microsoft.com/office/officeart/2018/2/layout/IconVerticalSolidList"/>
    <dgm:cxn modelId="{8ED1C785-27C1-46E4-8144-D0A9998A98B4}" type="presParOf" srcId="{64F6897F-BCF2-4203-B6F0-BAEC3EF82E65}" destId="{35EFAF1D-30BD-4F27-ABCE-443C587FA4C9}" srcOrd="3" destOrd="0" presId="urn:microsoft.com/office/officeart/2018/2/layout/IconVerticalSolidList"/>
    <dgm:cxn modelId="{28C40066-D9AB-4B25-B13D-C6C69E0E8E53}" type="presParOf" srcId="{64F6897F-BCF2-4203-B6F0-BAEC3EF82E65}" destId="{C703CCC0-6AD4-43BB-8837-94C4C4F5B93A}" srcOrd="4" destOrd="0" presId="urn:microsoft.com/office/officeart/2018/2/layout/IconVerticalSolidList"/>
    <dgm:cxn modelId="{E6A07529-E981-4BA6-A3AD-5BCE6140BBD5}" type="presParOf" srcId="{C703CCC0-6AD4-43BB-8837-94C4C4F5B93A}" destId="{5F0A33F5-C512-456F-AA1A-CAB8BC5994FA}" srcOrd="0" destOrd="0" presId="urn:microsoft.com/office/officeart/2018/2/layout/IconVerticalSolidList"/>
    <dgm:cxn modelId="{D6B4970C-4445-486A-BC43-D56E4C6277F5}" type="presParOf" srcId="{C703CCC0-6AD4-43BB-8837-94C4C4F5B93A}" destId="{CB9DB290-3CBB-426F-8833-6EE14B4578C4}" srcOrd="1" destOrd="0" presId="urn:microsoft.com/office/officeart/2018/2/layout/IconVerticalSolidList"/>
    <dgm:cxn modelId="{EAC914B6-DDDB-4114-A43D-F8E685C80A54}" type="presParOf" srcId="{C703CCC0-6AD4-43BB-8837-94C4C4F5B93A}" destId="{FF9C3E01-F1E0-43EA-B400-B461A2D072AE}" srcOrd="2" destOrd="0" presId="urn:microsoft.com/office/officeart/2018/2/layout/IconVerticalSolidList"/>
    <dgm:cxn modelId="{04EA478F-BF8D-4793-AD14-11B6737E4AD8}" type="presParOf" srcId="{C703CCC0-6AD4-43BB-8837-94C4C4F5B93A}" destId="{DA855741-24C0-40B1-9C33-19C060F96483}" srcOrd="3" destOrd="0" presId="urn:microsoft.com/office/officeart/2018/2/layout/IconVerticalSolidList"/>
    <dgm:cxn modelId="{7DF545B1-8E30-4F82-B41C-17BAABDEBAA6}" type="presParOf" srcId="{64F6897F-BCF2-4203-B6F0-BAEC3EF82E65}" destId="{6CBDDC27-425C-4F0B-AC9F-13D2EE6E7964}" srcOrd="5" destOrd="0" presId="urn:microsoft.com/office/officeart/2018/2/layout/IconVerticalSolidList"/>
    <dgm:cxn modelId="{6AED44B6-F0BE-48E9-A910-8B3AC77D8C9A}" type="presParOf" srcId="{64F6897F-BCF2-4203-B6F0-BAEC3EF82E65}" destId="{10A4406B-1FF5-4F2C-B612-4C855D90E1A1}" srcOrd="6" destOrd="0" presId="urn:microsoft.com/office/officeart/2018/2/layout/IconVerticalSolidList"/>
    <dgm:cxn modelId="{0C935C81-1462-4E9B-92B9-A40432E82DD3}" type="presParOf" srcId="{10A4406B-1FF5-4F2C-B612-4C855D90E1A1}" destId="{887C5B1D-0C10-4498-ACE1-BA5F79B042FB}" srcOrd="0" destOrd="0" presId="urn:microsoft.com/office/officeart/2018/2/layout/IconVerticalSolidList"/>
    <dgm:cxn modelId="{2E678BC1-EA43-4BE2-98D8-9DB55AECAA6D}" type="presParOf" srcId="{10A4406B-1FF5-4F2C-B612-4C855D90E1A1}" destId="{E27DBD69-A7AC-482B-B80D-85A814967C27}" srcOrd="1" destOrd="0" presId="urn:microsoft.com/office/officeart/2018/2/layout/IconVerticalSolidList"/>
    <dgm:cxn modelId="{2CD06338-D4D6-4310-AC1A-6BE8C74493BD}" type="presParOf" srcId="{10A4406B-1FF5-4F2C-B612-4C855D90E1A1}" destId="{2A807209-4900-4D9C-9537-61EB596AD051}" srcOrd="2" destOrd="0" presId="urn:microsoft.com/office/officeart/2018/2/layout/IconVerticalSolidList"/>
    <dgm:cxn modelId="{ABB97319-B6D3-425F-BA01-299DA3162BDC}" type="presParOf" srcId="{10A4406B-1FF5-4F2C-B612-4C855D90E1A1}" destId="{B402FA78-59EE-416B-9528-59223A5555CD}" srcOrd="3" destOrd="0" presId="urn:microsoft.com/office/officeart/2018/2/layout/IconVerticalSolidList"/>
    <dgm:cxn modelId="{8A00BBC5-5432-472D-8BB3-66D01FE9A4AF}" type="presParOf" srcId="{64F6897F-BCF2-4203-B6F0-BAEC3EF82E65}" destId="{2F21104C-E636-4F08-A16E-FBAEB140C382}" srcOrd="7" destOrd="0" presId="urn:microsoft.com/office/officeart/2018/2/layout/IconVerticalSolidList"/>
    <dgm:cxn modelId="{BCD1D9CE-5865-414C-A4F9-E6788C967FD6}" type="presParOf" srcId="{64F6897F-BCF2-4203-B6F0-BAEC3EF82E65}" destId="{0ED55D9A-3AAB-4B11-8785-4723481A108D}" srcOrd="8" destOrd="0" presId="urn:microsoft.com/office/officeart/2018/2/layout/IconVerticalSolidList"/>
    <dgm:cxn modelId="{86FBA5A0-1915-4C79-A632-B6736651BCE4}" type="presParOf" srcId="{0ED55D9A-3AAB-4B11-8785-4723481A108D}" destId="{AD7D09ED-9C4A-45F7-A386-7004A8C2EF4F}" srcOrd="0" destOrd="0" presId="urn:microsoft.com/office/officeart/2018/2/layout/IconVerticalSolidList"/>
    <dgm:cxn modelId="{029BB129-7B7A-4D15-AB8B-46FF3BF856F7}" type="presParOf" srcId="{0ED55D9A-3AAB-4B11-8785-4723481A108D}" destId="{809AD4EF-BC23-4DB9-85C7-0D9EA3147981}" srcOrd="1" destOrd="0" presId="urn:microsoft.com/office/officeart/2018/2/layout/IconVerticalSolidList"/>
    <dgm:cxn modelId="{46C3B04B-F813-4F6F-82F7-5A043915FD79}" type="presParOf" srcId="{0ED55D9A-3AAB-4B11-8785-4723481A108D}" destId="{D1A3995D-4EAE-4325-A68B-90FEA9397F40}" srcOrd="2" destOrd="0" presId="urn:microsoft.com/office/officeart/2018/2/layout/IconVerticalSolidList"/>
    <dgm:cxn modelId="{C93E0B54-A775-45DE-A728-2BD13848C4BB}" type="presParOf" srcId="{0ED55D9A-3AAB-4B11-8785-4723481A108D}" destId="{EF9683CD-5EB0-47A2-ADBB-230F6BBF7E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75B273-7294-4A21-A6B9-B05762E72AC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040EA0-7346-4842-95C2-93FDDF4A452C}">
      <dgm:prSet/>
      <dgm:spPr/>
      <dgm:t>
        <a:bodyPr/>
        <a:lstStyle/>
        <a:p>
          <a:pPr>
            <a:defRPr b="1"/>
          </a:pPr>
          <a:r>
            <a:rPr lang="en-AU" dirty="0"/>
            <a:t>Able to perform tasks that would  require human intelligence:</a:t>
          </a:r>
          <a:endParaRPr lang="en-US" dirty="0"/>
        </a:p>
      </dgm:t>
    </dgm:pt>
    <dgm:pt modelId="{629E3E1A-FC7C-47F0-B740-FF69898E25F5}" type="parTrans" cxnId="{023CE747-16EE-4DFE-A8DB-2BB6743E4FDC}">
      <dgm:prSet/>
      <dgm:spPr/>
      <dgm:t>
        <a:bodyPr/>
        <a:lstStyle/>
        <a:p>
          <a:endParaRPr lang="en-US"/>
        </a:p>
      </dgm:t>
    </dgm:pt>
    <dgm:pt modelId="{24575DC6-6E9C-41E7-BBFD-EAFB47F57439}" type="sibTrans" cxnId="{023CE747-16EE-4DFE-A8DB-2BB6743E4FDC}">
      <dgm:prSet/>
      <dgm:spPr/>
      <dgm:t>
        <a:bodyPr/>
        <a:lstStyle/>
        <a:p>
          <a:endParaRPr lang="en-US"/>
        </a:p>
      </dgm:t>
    </dgm:pt>
    <dgm:pt modelId="{861D9E01-4634-4329-B60A-C92D860A2F49}">
      <dgm:prSet/>
      <dgm:spPr/>
      <dgm:t>
        <a:bodyPr/>
        <a:lstStyle/>
        <a:p>
          <a:r>
            <a:rPr lang="en-AU"/>
            <a:t>Problem-Solving</a:t>
          </a:r>
          <a:endParaRPr lang="en-US"/>
        </a:p>
      </dgm:t>
    </dgm:pt>
    <dgm:pt modelId="{A57F139E-CB2A-46E0-A225-DD182D064226}" type="parTrans" cxnId="{2592D511-455E-411A-AA34-0B4828063492}">
      <dgm:prSet/>
      <dgm:spPr/>
      <dgm:t>
        <a:bodyPr/>
        <a:lstStyle/>
        <a:p>
          <a:endParaRPr lang="en-US"/>
        </a:p>
      </dgm:t>
    </dgm:pt>
    <dgm:pt modelId="{5621106D-411F-44E1-B11E-8823A5556E1F}" type="sibTrans" cxnId="{2592D511-455E-411A-AA34-0B4828063492}">
      <dgm:prSet/>
      <dgm:spPr/>
      <dgm:t>
        <a:bodyPr/>
        <a:lstStyle/>
        <a:p>
          <a:endParaRPr lang="en-US"/>
        </a:p>
      </dgm:t>
    </dgm:pt>
    <dgm:pt modelId="{A9C565EC-8CD4-4433-B3E1-9A2797F1233C}">
      <dgm:prSet/>
      <dgm:spPr/>
      <dgm:t>
        <a:bodyPr/>
        <a:lstStyle/>
        <a:p>
          <a:r>
            <a:rPr lang="en-AU"/>
            <a:t>Pattern recognition</a:t>
          </a:r>
          <a:endParaRPr lang="en-US"/>
        </a:p>
      </dgm:t>
    </dgm:pt>
    <dgm:pt modelId="{F9DE0679-D26E-47D9-8AED-A4CEF99A2533}" type="parTrans" cxnId="{A8F325C8-6CF1-43D9-926A-7C2345F5557E}">
      <dgm:prSet/>
      <dgm:spPr/>
      <dgm:t>
        <a:bodyPr/>
        <a:lstStyle/>
        <a:p>
          <a:endParaRPr lang="en-US"/>
        </a:p>
      </dgm:t>
    </dgm:pt>
    <dgm:pt modelId="{89D41167-D51A-44C6-8713-2F77BF2E3D45}" type="sibTrans" cxnId="{A8F325C8-6CF1-43D9-926A-7C2345F5557E}">
      <dgm:prSet/>
      <dgm:spPr/>
      <dgm:t>
        <a:bodyPr/>
        <a:lstStyle/>
        <a:p>
          <a:endParaRPr lang="en-US"/>
        </a:p>
      </dgm:t>
    </dgm:pt>
    <dgm:pt modelId="{7AF9CFBD-9F1F-43DE-8F61-A973AC605D3C}">
      <dgm:prSet/>
      <dgm:spPr/>
      <dgm:t>
        <a:bodyPr/>
        <a:lstStyle/>
        <a:p>
          <a:r>
            <a:rPr lang="en-AU"/>
            <a:t>Learning from outcomes</a:t>
          </a:r>
          <a:endParaRPr lang="en-US"/>
        </a:p>
      </dgm:t>
    </dgm:pt>
    <dgm:pt modelId="{E720F121-01C2-4BC3-B18E-9C9799E9C6F1}" type="parTrans" cxnId="{ED29E145-208B-4143-B2AB-7C43A3E1BDA1}">
      <dgm:prSet/>
      <dgm:spPr/>
      <dgm:t>
        <a:bodyPr/>
        <a:lstStyle/>
        <a:p>
          <a:endParaRPr lang="en-US"/>
        </a:p>
      </dgm:t>
    </dgm:pt>
    <dgm:pt modelId="{463964EE-6A7C-493E-AD04-BCFEEE36A125}" type="sibTrans" cxnId="{ED29E145-208B-4143-B2AB-7C43A3E1BDA1}">
      <dgm:prSet/>
      <dgm:spPr/>
      <dgm:t>
        <a:bodyPr/>
        <a:lstStyle/>
        <a:p>
          <a:endParaRPr lang="en-US"/>
        </a:p>
      </dgm:t>
    </dgm:pt>
    <dgm:pt modelId="{C97B2ECC-054E-48F1-A279-C1F8DE321275}">
      <dgm:prSet/>
      <dgm:spPr/>
      <dgm:t>
        <a:bodyPr/>
        <a:lstStyle/>
        <a:p>
          <a:r>
            <a:rPr lang="en-AU"/>
            <a:t>Decision-making with reasoning</a:t>
          </a:r>
          <a:endParaRPr lang="en-US"/>
        </a:p>
      </dgm:t>
    </dgm:pt>
    <dgm:pt modelId="{0B2DB23C-D839-4627-9723-41B988B6A515}" type="parTrans" cxnId="{CFF8FF40-890B-4B38-BB05-1051D0BDF9FC}">
      <dgm:prSet/>
      <dgm:spPr/>
      <dgm:t>
        <a:bodyPr/>
        <a:lstStyle/>
        <a:p>
          <a:endParaRPr lang="en-US"/>
        </a:p>
      </dgm:t>
    </dgm:pt>
    <dgm:pt modelId="{661E1BF3-13A7-46DE-A94D-EEF0DF99532B}" type="sibTrans" cxnId="{CFF8FF40-890B-4B38-BB05-1051D0BDF9FC}">
      <dgm:prSet/>
      <dgm:spPr/>
      <dgm:t>
        <a:bodyPr/>
        <a:lstStyle/>
        <a:p>
          <a:endParaRPr lang="en-US"/>
        </a:p>
      </dgm:t>
    </dgm:pt>
    <dgm:pt modelId="{594583BE-CA71-4D04-A4BA-28DB69CE773B}">
      <dgm:prSet/>
      <dgm:spPr/>
      <dgm:t>
        <a:bodyPr/>
        <a:lstStyle/>
        <a:p>
          <a:pPr>
            <a:defRPr b="1"/>
          </a:pPr>
          <a:r>
            <a:rPr lang="en-AU" dirty="0"/>
            <a:t>Systems that simulate aspects of human thinking via automation and data</a:t>
          </a:r>
          <a:endParaRPr lang="en-US" dirty="0"/>
        </a:p>
      </dgm:t>
    </dgm:pt>
    <dgm:pt modelId="{C106C69A-F435-45DA-BBC8-2969EE4B3984}" type="parTrans" cxnId="{1D29F608-33B2-4BEF-BE5A-53D671F5D2A7}">
      <dgm:prSet/>
      <dgm:spPr/>
      <dgm:t>
        <a:bodyPr/>
        <a:lstStyle/>
        <a:p>
          <a:endParaRPr lang="en-US"/>
        </a:p>
      </dgm:t>
    </dgm:pt>
    <dgm:pt modelId="{F6D3FD0B-46E6-4847-A1FD-6B5184F3B3B9}" type="sibTrans" cxnId="{1D29F608-33B2-4BEF-BE5A-53D671F5D2A7}">
      <dgm:prSet/>
      <dgm:spPr/>
      <dgm:t>
        <a:bodyPr/>
        <a:lstStyle/>
        <a:p>
          <a:endParaRPr lang="en-US"/>
        </a:p>
      </dgm:t>
    </dgm:pt>
    <dgm:pt modelId="{C69CD496-9B97-4A24-BF90-BFAC7C389EA3}">
      <dgm:prSet/>
      <dgm:spPr/>
      <dgm:t>
        <a:bodyPr/>
        <a:lstStyle/>
        <a:p>
          <a:pPr>
            <a:defRPr b="1"/>
          </a:pPr>
          <a:r>
            <a:rPr lang="en-US" dirty="0"/>
            <a:t>AI is a field in computer science, that has various forms of technology from it. </a:t>
          </a:r>
        </a:p>
      </dgm:t>
    </dgm:pt>
    <dgm:pt modelId="{EF07DBA4-412D-40C9-B106-621A8D1FB348}" type="parTrans" cxnId="{1E21B0B6-612B-48E1-98F8-59F99C0F2EE8}">
      <dgm:prSet/>
      <dgm:spPr/>
      <dgm:t>
        <a:bodyPr/>
        <a:lstStyle/>
        <a:p>
          <a:endParaRPr lang="en-US"/>
        </a:p>
      </dgm:t>
    </dgm:pt>
    <dgm:pt modelId="{5804A626-73C7-4DC8-BCAF-4D8CCF6120F8}" type="sibTrans" cxnId="{1E21B0B6-612B-48E1-98F8-59F99C0F2EE8}">
      <dgm:prSet/>
      <dgm:spPr/>
      <dgm:t>
        <a:bodyPr/>
        <a:lstStyle/>
        <a:p>
          <a:endParaRPr lang="en-US"/>
        </a:p>
      </dgm:t>
    </dgm:pt>
    <dgm:pt modelId="{787A9125-79B8-4829-AE71-CF38FCCEB43E}" type="pres">
      <dgm:prSet presAssocID="{3175B273-7294-4A21-A6B9-B05762E72AC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EEF342-3482-4AC7-9A83-52F6E39CD4F0}" type="pres">
      <dgm:prSet presAssocID="{E7040EA0-7346-4842-95C2-93FDDF4A452C}" presName="hierRoot1" presStyleCnt="0"/>
      <dgm:spPr/>
    </dgm:pt>
    <dgm:pt modelId="{87925699-B41D-455F-810E-359C0380D146}" type="pres">
      <dgm:prSet presAssocID="{E7040EA0-7346-4842-95C2-93FDDF4A452C}" presName="composite" presStyleCnt="0"/>
      <dgm:spPr/>
    </dgm:pt>
    <dgm:pt modelId="{E89F7CE8-DB31-4376-9FCE-6545E83D6E6D}" type="pres">
      <dgm:prSet presAssocID="{E7040EA0-7346-4842-95C2-93FDDF4A452C}" presName="background" presStyleLbl="node0" presStyleIdx="0" presStyleCnt="3"/>
      <dgm:spPr/>
    </dgm:pt>
    <dgm:pt modelId="{ACD514D7-8A68-4FB5-9C32-AD68C4296049}" type="pres">
      <dgm:prSet presAssocID="{E7040EA0-7346-4842-95C2-93FDDF4A452C}" presName="text" presStyleLbl="fgAcc0" presStyleIdx="0" presStyleCnt="3">
        <dgm:presLayoutVars>
          <dgm:chPref val="3"/>
        </dgm:presLayoutVars>
      </dgm:prSet>
      <dgm:spPr/>
    </dgm:pt>
    <dgm:pt modelId="{DEE1C0FC-795F-42A3-80D3-2F9DDE4EEC0B}" type="pres">
      <dgm:prSet presAssocID="{E7040EA0-7346-4842-95C2-93FDDF4A452C}" presName="hierChild2" presStyleCnt="0"/>
      <dgm:spPr/>
    </dgm:pt>
    <dgm:pt modelId="{3A644C09-678B-421B-97D4-A53677200C04}" type="pres">
      <dgm:prSet presAssocID="{A57F139E-CB2A-46E0-A225-DD182D064226}" presName="Name10" presStyleLbl="parChTrans1D2" presStyleIdx="0" presStyleCnt="4"/>
      <dgm:spPr/>
    </dgm:pt>
    <dgm:pt modelId="{3C72F264-D17A-432D-9EC7-E0FDB80D8D22}" type="pres">
      <dgm:prSet presAssocID="{861D9E01-4634-4329-B60A-C92D860A2F49}" presName="hierRoot2" presStyleCnt="0"/>
      <dgm:spPr/>
    </dgm:pt>
    <dgm:pt modelId="{2BBDD15E-2B35-441C-8135-155B9F29C3D5}" type="pres">
      <dgm:prSet presAssocID="{861D9E01-4634-4329-B60A-C92D860A2F49}" presName="composite2" presStyleCnt="0"/>
      <dgm:spPr/>
    </dgm:pt>
    <dgm:pt modelId="{99F30361-8C5F-4B14-96EA-5C9EFA5EE2EA}" type="pres">
      <dgm:prSet presAssocID="{861D9E01-4634-4329-B60A-C92D860A2F49}" presName="background2" presStyleLbl="node2" presStyleIdx="0" presStyleCnt="4"/>
      <dgm:spPr/>
    </dgm:pt>
    <dgm:pt modelId="{B0FAD119-C38A-4CAE-B496-57C5FA2C6C63}" type="pres">
      <dgm:prSet presAssocID="{861D9E01-4634-4329-B60A-C92D860A2F49}" presName="text2" presStyleLbl="fgAcc2" presStyleIdx="0" presStyleCnt="4">
        <dgm:presLayoutVars>
          <dgm:chPref val="3"/>
        </dgm:presLayoutVars>
      </dgm:prSet>
      <dgm:spPr/>
    </dgm:pt>
    <dgm:pt modelId="{032AA775-AB5C-44E4-B7C1-944B4EFF28E0}" type="pres">
      <dgm:prSet presAssocID="{861D9E01-4634-4329-B60A-C92D860A2F49}" presName="hierChild3" presStyleCnt="0"/>
      <dgm:spPr/>
    </dgm:pt>
    <dgm:pt modelId="{F4B42642-4AE8-43D1-AA1A-534A8D97900F}" type="pres">
      <dgm:prSet presAssocID="{F9DE0679-D26E-47D9-8AED-A4CEF99A2533}" presName="Name10" presStyleLbl="parChTrans1D2" presStyleIdx="1" presStyleCnt="4"/>
      <dgm:spPr/>
    </dgm:pt>
    <dgm:pt modelId="{BC5A7F43-E253-46B3-89E6-1DC489111E72}" type="pres">
      <dgm:prSet presAssocID="{A9C565EC-8CD4-4433-B3E1-9A2797F1233C}" presName="hierRoot2" presStyleCnt="0"/>
      <dgm:spPr/>
    </dgm:pt>
    <dgm:pt modelId="{39380BC9-3B95-435D-B7E3-9A2DC4DD03BF}" type="pres">
      <dgm:prSet presAssocID="{A9C565EC-8CD4-4433-B3E1-9A2797F1233C}" presName="composite2" presStyleCnt="0"/>
      <dgm:spPr/>
    </dgm:pt>
    <dgm:pt modelId="{38C4A23C-2AA8-47C8-943B-53B504C4FC37}" type="pres">
      <dgm:prSet presAssocID="{A9C565EC-8CD4-4433-B3E1-9A2797F1233C}" presName="background2" presStyleLbl="node2" presStyleIdx="1" presStyleCnt="4"/>
      <dgm:spPr/>
    </dgm:pt>
    <dgm:pt modelId="{978CAC9C-2F10-4EC8-9028-F1D899CE3E4D}" type="pres">
      <dgm:prSet presAssocID="{A9C565EC-8CD4-4433-B3E1-9A2797F1233C}" presName="text2" presStyleLbl="fgAcc2" presStyleIdx="1" presStyleCnt="4">
        <dgm:presLayoutVars>
          <dgm:chPref val="3"/>
        </dgm:presLayoutVars>
      </dgm:prSet>
      <dgm:spPr/>
    </dgm:pt>
    <dgm:pt modelId="{E35459F1-D06F-4502-9BDD-2046663883D2}" type="pres">
      <dgm:prSet presAssocID="{A9C565EC-8CD4-4433-B3E1-9A2797F1233C}" presName="hierChild3" presStyleCnt="0"/>
      <dgm:spPr/>
    </dgm:pt>
    <dgm:pt modelId="{0EEB6D86-8642-43CE-BB3C-6F89EBC3D124}" type="pres">
      <dgm:prSet presAssocID="{E720F121-01C2-4BC3-B18E-9C9799E9C6F1}" presName="Name10" presStyleLbl="parChTrans1D2" presStyleIdx="2" presStyleCnt="4"/>
      <dgm:spPr/>
    </dgm:pt>
    <dgm:pt modelId="{AED68611-A9A8-44AA-850C-B7C2B43E1ACF}" type="pres">
      <dgm:prSet presAssocID="{7AF9CFBD-9F1F-43DE-8F61-A973AC605D3C}" presName="hierRoot2" presStyleCnt="0"/>
      <dgm:spPr/>
    </dgm:pt>
    <dgm:pt modelId="{31FB087F-6885-4139-873A-229C6975984A}" type="pres">
      <dgm:prSet presAssocID="{7AF9CFBD-9F1F-43DE-8F61-A973AC605D3C}" presName="composite2" presStyleCnt="0"/>
      <dgm:spPr/>
    </dgm:pt>
    <dgm:pt modelId="{CA4C1CB0-BF0B-4107-8344-AB1FFA8A1FA1}" type="pres">
      <dgm:prSet presAssocID="{7AF9CFBD-9F1F-43DE-8F61-A973AC605D3C}" presName="background2" presStyleLbl="node2" presStyleIdx="2" presStyleCnt="4"/>
      <dgm:spPr/>
    </dgm:pt>
    <dgm:pt modelId="{532A0766-2AA2-4492-AEA2-A52004605799}" type="pres">
      <dgm:prSet presAssocID="{7AF9CFBD-9F1F-43DE-8F61-A973AC605D3C}" presName="text2" presStyleLbl="fgAcc2" presStyleIdx="2" presStyleCnt="4">
        <dgm:presLayoutVars>
          <dgm:chPref val="3"/>
        </dgm:presLayoutVars>
      </dgm:prSet>
      <dgm:spPr/>
    </dgm:pt>
    <dgm:pt modelId="{22E67432-332F-4A6D-8465-0D8E67061BF9}" type="pres">
      <dgm:prSet presAssocID="{7AF9CFBD-9F1F-43DE-8F61-A973AC605D3C}" presName="hierChild3" presStyleCnt="0"/>
      <dgm:spPr/>
    </dgm:pt>
    <dgm:pt modelId="{BA96BCAF-D7B4-4288-BD45-754D1900F040}" type="pres">
      <dgm:prSet presAssocID="{0B2DB23C-D839-4627-9723-41B988B6A515}" presName="Name10" presStyleLbl="parChTrans1D2" presStyleIdx="3" presStyleCnt="4"/>
      <dgm:spPr/>
    </dgm:pt>
    <dgm:pt modelId="{5756CCA1-F678-4474-841D-D597AB15DCDD}" type="pres">
      <dgm:prSet presAssocID="{C97B2ECC-054E-48F1-A279-C1F8DE321275}" presName="hierRoot2" presStyleCnt="0"/>
      <dgm:spPr/>
    </dgm:pt>
    <dgm:pt modelId="{075BD5D3-7AF1-4F5B-817E-CF78DFE75FC9}" type="pres">
      <dgm:prSet presAssocID="{C97B2ECC-054E-48F1-A279-C1F8DE321275}" presName="composite2" presStyleCnt="0"/>
      <dgm:spPr/>
    </dgm:pt>
    <dgm:pt modelId="{F3379D62-6306-4160-892C-EA0A75B3BC96}" type="pres">
      <dgm:prSet presAssocID="{C97B2ECC-054E-48F1-A279-C1F8DE321275}" presName="background2" presStyleLbl="node2" presStyleIdx="3" presStyleCnt="4"/>
      <dgm:spPr/>
    </dgm:pt>
    <dgm:pt modelId="{F4E1844D-E44A-4E3F-9021-88ECCAB93EC0}" type="pres">
      <dgm:prSet presAssocID="{C97B2ECC-054E-48F1-A279-C1F8DE321275}" presName="text2" presStyleLbl="fgAcc2" presStyleIdx="3" presStyleCnt="4">
        <dgm:presLayoutVars>
          <dgm:chPref val="3"/>
        </dgm:presLayoutVars>
      </dgm:prSet>
      <dgm:spPr/>
    </dgm:pt>
    <dgm:pt modelId="{ABDAAAF3-B7A4-4B58-906B-AB12CC183FC3}" type="pres">
      <dgm:prSet presAssocID="{C97B2ECC-054E-48F1-A279-C1F8DE321275}" presName="hierChild3" presStyleCnt="0"/>
      <dgm:spPr/>
    </dgm:pt>
    <dgm:pt modelId="{D714DD6B-BD77-42B4-AA61-BA44EAA9947E}" type="pres">
      <dgm:prSet presAssocID="{594583BE-CA71-4D04-A4BA-28DB69CE773B}" presName="hierRoot1" presStyleCnt="0"/>
      <dgm:spPr/>
    </dgm:pt>
    <dgm:pt modelId="{57F9A641-5158-4D45-8242-32B72094086E}" type="pres">
      <dgm:prSet presAssocID="{594583BE-CA71-4D04-A4BA-28DB69CE773B}" presName="composite" presStyleCnt="0"/>
      <dgm:spPr/>
    </dgm:pt>
    <dgm:pt modelId="{EFE80C65-F2AB-4288-83F9-4CCBAA45F1D4}" type="pres">
      <dgm:prSet presAssocID="{594583BE-CA71-4D04-A4BA-28DB69CE773B}" presName="background" presStyleLbl="node0" presStyleIdx="1" presStyleCnt="3"/>
      <dgm:spPr/>
    </dgm:pt>
    <dgm:pt modelId="{CF772811-9257-4C27-9FDF-2810CCC3889A}" type="pres">
      <dgm:prSet presAssocID="{594583BE-CA71-4D04-A4BA-28DB69CE773B}" presName="text" presStyleLbl="fgAcc0" presStyleIdx="1" presStyleCnt="3" custLinFactX="-100000" custLinFactNeighborX="-163205" custLinFactNeighborY="-5076">
        <dgm:presLayoutVars>
          <dgm:chPref val="3"/>
        </dgm:presLayoutVars>
      </dgm:prSet>
      <dgm:spPr/>
    </dgm:pt>
    <dgm:pt modelId="{9DA4A830-368F-4C63-BEC1-E4EC9A1EFC56}" type="pres">
      <dgm:prSet presAssocID="{594583BE-CA71-4D04-A4BA-28DB69CE773B}" presName="hierChild2" presStyleCnt="0"/>
      <dgm:spPr/>
    </dgm:pt>
    <dgm:pt modelId="{D0521BC6-3DEF-4763-AD47-16DD21F2574B}" type="pres">
      <dgm:prSet presAssocID="{C69CD496-9B97-4A24-BF90-BFAC7C389EA3}" presName="hierRoot1" presStyleCnt="0"/>
      <dgm:spPr/>
    </dgm:pt>
    <dgm:pt modelId="{37F59FCB-3E1A-477C-89E2-1B59976F75EF}" type="pres">
      <dgm:prSet presAssocID="{C69CD496-9B97-4A24-BF90-BFAC7C389EA3}" presName="composite" presStyleCnt="0"/>
      <dgm:spPr/>
    </dgm:pt>
    <dgm:pt modelId="{23C5BDD1-FB09-4668-9768-254DFA4E1B55}" type="pres">
      <dgm:prSet presAssocID="{C69CD496-9B97-4A24-BF90-BFAC7C389EA3}" presName="background" presStyleLbl="node0" presStyleIdx="2" presStyleCnt="3"/>
      <dgm:spPr/>
    </dgm:pt>
    <dgm:pt modelId="{394F8AAF-1F0F-40F3-BFE8-741239562271}" type="pres">
      <dgm:prSet presAssocID="{C69CD496-9B97-4A24-BF90-BFAC7C389EA3}" presName="text" presStyleLbl="fgAcc0" presStyleIdx="2" presStyleCnt="3" custLinFactX="-16885" custLinFactNeighborX="-100000" custLinFactNeighborY="-4060">
        <dgm:presLayoutVars>
          <dgm:chPref val="3"/>
        </dgm:presLayoutVars>
      </dgm:prSet>
      <dgm:spPr/>
    </dgm:pt>
    <dgm:pt modelId="{CC7B39BB-8187-4791-928E-431B98DF87BB}" type="pres">
      <dgm:prSet presAssocID="{C69CD496-9B97-4A24-BF90-BFAC7C389EA3}" presName="hierChild2" presStyleCnt="0"/>
      <dgm:spPr/>
    </dgm:pt>
  </dgm:ptLst>
  <dgm:cxnLst>
    <dgm:cxn modelId="{1D29F608-33B2-4BEF-BE5A-53D671F5D2A7}" srcId="{3175B273-7294-4A21-A6B9-B05762E72AC9}" destId="{594583BE-CA71-4D04-A4BA-28DB69CE773B}" srcOrd="1" destOrd="0" parTransId="{C106C69A-F435-45DA-BBC8-2969EE4B3984}" sibTransId="{F6D3FD0B-46E6-4847-A1FD-6B5184F3B3B9}"/>
    <dgm:cxn modelId="{2592D511-455E-411A-AA34-0B4828063492}" srcId="{E7040EA0-7346-4842-95C2-93FDDF4A452C}" destId="{861D9E01-4634-4329-B60A-C92D860A2F49}" srcOrd="0" destOrd="0" parTransId="{A57F139E-CB2A-46E0-A225-DD182D064226}" sibTransId="{5621106D-411F-44E1-B11E-8823A5556E1F}"/>
    <dgm:cxn modelId="{042A0313-44B3-4BC3-B4F9-B7EB0346962C}" type="presOf" srcId="{861D9E01-4634-4329-B60A-C92D860A2F49}" destId="{B0FAD119-C38A-4CAE-B496-57C5FA2C6C63}" srcOrd="0" destOrd="0" presId="urn:microsoft.com/office/officeart/2005/8/layout/hierarchy1"/>
    <dgm:cxn modelId="{4033801A-EA15-41F7-9282-E72BB5A4BC2E}" type="presOf" srcId="{C97B2ECC-054E-48F1-A279-C1F8DE321275}" destId="{F4E1844D-E44A-4E3F-9021-88ECCAB93EC0}" srcOrd="0" destOrd="0" presId="urn:microsoft.com/office/officeart/2005/8/layout/hierarchy1"/>
    <dgm:cxn modelId="{E8457C25-06CA-4287-82A0-CA799F320F78}" type="presOf" srcId="{F9DE0679-D26E-47D9-8AED-A4CEF99A2533}" destId="{F4B42642-4AE8-43D1-AA1A-534A8D97900F}" srcOrd="0" destOrd="0" presId="urn:microsoft.com/office/officeart/2005/8/layout/hierarchy1"/>
    <dgm:cxn modelId="{0BF5712D-6BA5-4880-B323-52316CF4C0F9}" type="presOf" srcId="{A9C565EC-8CD4-4433-B3E1-9A2797F1233C}" destId="{978CAC9C-2F10-4EC8-9028-F1D899CE3E4D}" srcOrd="0" destOrd="0" presId="urn:microsoft.com/office/officeart/2005/8/layout/hierarchy1"/>
    <dgm:cxn modelId="{CFF8FF40-890B-4B38-BB05-1051D0BDF9FC}" srcId="{E7040EA0-7346-4842-95C2-93FDDF4A452C}" destId="{C97B2ECC-054E-48F1-A279-C1F8DE321275}" srcOrd="3" destOrd="0" parTransId="{0B2DB23C-D839-4627-9723-41B988B6A515}" sibTransId="{661E1BF3-13A7-46DE-A94D-EEF0DF99532B}"/>
    <dgm:cxn modelId="{E58F6B64-F746-408A-8620-D9743F15B0A8}" type="presOf" srcId="{C69CD496-9B97-4A24-BF90-BFAC7C389EA3}" destId="{394F8AAF-1F0F-40F3-BFE8-741239562271}" srcOrd="0" destOrd="0" presId="urn:microsoft.com/office/officeart/2005/8/layout/hierarchy1"/>
    <dgm:cxn modelId="{ED29E145-208B-4143-B2AB-7C43A3E1BDA1}" srcId="{E7040EA0-7346-4842-95C2-93FDDF4A452C}" destId="{7AF9CFBD-9F1F-43DE-8F61-A973AC605D3C}" srcOrd="2" destOrd="0" parTransId="{E720F121-01C2-4BC3-B18E-9C9799E9C6F1}" sibTransId="{463964EE-6A7C-493E-AD04-BCFEEE36A125}"/>
    <dgm:cxn modelId="{023CE747-16EE-4DFE-A8DB-2BB6743E4FDC}" srcId="{3175B273-7294-4A21-A6B9-B05762E72AC9}" destId="{E7040EA0-7346-4842-95C2-93FDDF4A452C}" srcOrd="0" destOrd="0" parTransId="{629E3E1A-FC7C-47F0-B740-FF69898E25F5}" sibTransId="{24575DC6-6E9C-41E7-BBFD-EAFB47F57439}"/>
    <dgm:cxn modelId="{03B4D67A-3AD5-40E3-BE13-907D4071D81F}" type="presOf" srcId="{E7040EA0-7346-4842-95C2-93FDDF4A452C}" destId="{ACD514D7-8A68-4FB5-9C32-AD68C4296049}" srcOrd="0" destOrd="0" presId="urn:microsoft.com/office/officeart/2005/8/layout/hierarchy1"/>
    <dgm:cxn modelId="{BA11B07E-9E52-4B18-9E7A-2A158C7E3748}" type="presOf" srcId="{7AF9CFBD-9F1F-43DE-8F61-A973AC605D3C}" destId="{532A0766-2AA2-4492-AEA2-A52004605799}" srcOrd="0" destOrd="0" presId="urn:microsoft.com/office/officeart/2005/8/layout/hierarchy1"/>
    <dgm:cxn modelId="{7711BEA2-6546-4483-959A-B66D7E4CF0C4}" type="presOf" srcId="{E720F121-01C2-4BC3-B18E-9C9799E9C6F1}" destId="{0EEB6D86-8642-43CE-BB3C-6F89EBC3D124}" srcOrd="0" destOrd="0" presId="urn:microsoft.com/office/officeart/2005/8/layout/hierarchy1"/>
    <dgm:cxn modelId="{2AE2F6A2-ADDB-4DF2-A033-0302F399389E}" type="presOf" srcId="{0B2DB23C-D839-4627-9723-41B988B6A515}" destId="{BA96BCAF-D7B4-4288-BD45-754D1900F040}" srcOrd="0" destOrd="0" presId="urn:microsoft.com/office/officeart/2005/8/layout/hierarchy1"/>
    <dgm:cxn modelId="{1E21B0B6-612B-48E1-98F8-59F99C0F2EE8}" srcId="{3175B273-7294-4A21-A6B9-B05762E72AC9}" destId="{C69CD496-9B97-4A24-BF90-BFAC7C389EA3}" srcOrd="2" destOrd="0" parTransId="{EF07DBA4-412D-40C9-B106-621A8D1FB348}" sibTransId="{5804A626-73C7-4DC8-BCAF-4D8CCF6120F8}"/>
    <dgm:cxn modelId="{43A421BE-3569-49EA-A0DD-FC483B13C032}" type="presOf" srcId="{3175B273-7294-4A21-A6B9-B05762E72AC9}" destId="{787A9125-79B8-4829-AE71-CF38FCCEB43E}" srcOrd="0" destOrd="0" presId="urn:microsoft.com/office/officeart/2005/8/layout/hierarchy1"/>
    <dgm:cxn modelId="{A8F325C8-6CF1-43D9-926A-7C2345F5557E}" srcId="{E7040EA0-7346-4842-95C2-93FDDF4A452C}" destId="{A9C565EC-8CD4-4433-B3E1-9A2797F1233C}" srcOrd="1" destOrd="0" parTransId="{F9DE0679-D26E-47D9-8AED-A4CEF99A2533}" sibTransId="{89D41167-D51A-44C6-8713-2F77BF2E3D45}"/>
    <dgm:cxn modelId="{504B28E1-B13D-4B91-82D0-F51767BBD809}" type="presOf" srcId="{594583BE-CA71-4D04-A4BA-28DB69CE773B}" destId="{CF772811-9257-4C27-9FDF-2810CCC3889A}" srcOrd="0" destOrd="0" presId="urn:microsoft.com/office/officeart/2005/8/layout/hierarchy1"/>
    <dgm:cxn modelId="{69297BFA-4256-4B3B-80B2-062EA770F13F}" type="presOf" srcId="{A57F139E-CB2A-46E0-A225-DD182D064226}" destId="{3A644C09-678B-421B-97D4-A53677200C04}" srcOrd="0" destOrd="0" presId="urn:microsoft.com/office/officeart/2005/8/layout/hierarchy1"/>
    <dgm:cxn modelId="{CE4CFFB2-347A-4EAA-A52B-DF7EF1E93650}" type="presParOf" srcId="{787A9125-79B8-4829-AE71-CF38FCCEB43E}" destId="{0BEEF342-3482-4AC7-9A83-52F6E39CD4F0}" srcOrd="0" destOrd="0" presId="urn:microsoft.com/office/officeart/2005/8/layout/hierarchy1"/>
    <dgm:cxn modelId="{0569AE58-B084-4280-98BC-1F03A833E877}" type="presParOf" srcId="{0BEEF342-3482-4AC7-9A83-52F6E39CD4F0}" destId="{87925699-B41D-455F-810E-359C0380D146}" srcOrd="0" destOrd="0" presId="urn:microsoft.com/office/officeart/2005/8/layout/hierarchy1"/>
    <dgm:cxn modelId="{69E1829B-9585-4DAA-88A1-03EB6B25AB3A}" type="presParOf" srcId="{87925699-B41D-455F-810E-359C0380D146}" destId="{E89F7CE8-DB31-4376-9FCE-6545E83D6E6D}" srcOrd="0" destOrd="0" presId="urn:microsoft.com/office/officeart/2005/8/layout/hierarchy1"/>
    <dgm:cxn modelId="{53228598-BDC8-4E29-A597-B3FC6DFC4FED}" type="presParOf" srcId="{87925699-B41D-455F-810E-359C0380D146}" destId="{ACD514D7-8A68-4FB5-9C32-AD68C4296049}" srcOrd="1" destOrd="0" presId="urn:microsoft.com/office/officeart/2005/8/layout/hierarchy1"/>
    <dgm:cxn modelId="{8E527F5D-CEF4-4A49-B96E-D690F852C199}" type="presParOf" srcId="{0BEEF342-3482-4AC7-9A83-52F6E39CD4F0}" destId="{DEE1C0FC-795F-42A3-80D3-2F9DDE4EEC0B}" srcOrd="1" destOrd="0" presId="urn:microsoft.com/office/officeart/2005/8/layout/hierarchy1"/>
    <dgm:cxn modelId="{B557EDCC-0FD7-4B97-BEBF-15AAF3796414}" type="presParOf" srcId="{DEE1C0FC-795F-42A3-80D3-2F9DDE4EEC0B}" destId="{3A644C09-678B-421B-97D4-A53677200C04}" srcOrd="0" destOrd="0" presId="urn:microsoft.com/office/officeart/2005/8/layout/hierarchy1"/>
    <dgm:cxn modelId="{F57ACFAD-F659-433E-B8D3-C2D37358F67F}" type="presParOf" srcId="{DEE1C0FC-795F-42A3-80D3-2F9DDE4EEC0B}" destId="{3C72F264-D17A-432D-9EC7-E0FDB80D8D22}" srcOrd="1" destOrd="0" presId="urn:microsoft.com/office/officeart/2005/8/layout/hierarchy1"/>
    <dgm:cxn modelId="{19B64C04-14AD-4E28-A84F-BAF409CFEB98}" type="presParOf" srcId="{3C72F264-D17A-432D-9EC7-E0FDB80D8D22}" destId="{2BBDD15E-2B35-441C-8135-155B9F29C3D5}" srcOrd="0" destOrd="0" presId="urn:microsoft.com/office/officeart/2005/8/layout/hierarchy1"/>
    <dgm:cxn modelId="{FCDBC0F4-C840-4FC2-9A87-7A895C03DBC0}" type="presParOf" srcId="{2BBDD15E-2B35-441C-8135-155B9F29C3D5}" destId="{99F30361-8C5F-4B14-96EA-5C9EFA5EE2EA}" srcOrd="0" destOrd="0" presId="urn:microsoft.com/office/officeart/2005/8/layout/hierarchy1"/>
    <dgm:cxn modelId="{61A6D01E-A7FA-4D8F-A7D0-D45C4D092E32}" type="presParOf" srcId="{2BBDD15E-2B35-441C-8135-155B9F29C3D5}" destId="{B0FAD119-C38A-4CAE-B496-57C5FA2C6C63}" srcOrd="1" destOrd="0" presId="urn:microsoft.com/office/officeart/2005/8/layout/hierarchy1"/>
    <dgm:cxn modelId="{AB02D431-4D51-469B-B6E3-7C4366758022}" type="presParOf" srcId="{3C72F264-D17A-432D-9EC7-E0FDB80D8D22}" destId="{032AA775-AB5C-44E4-B7C1-944B4EFF28E0}" srcOrd="1" destOrd="0" presId="urn:microsoft.com/office/officeart/2005/8/layout/hierarchy1"/>
    <dgm:cxn modelId="{9C3B3CA7-6468-4491-911B-4D88DD574EC1}" type="presParOf" srcId="{DEE1C0FC-795F-42A3-80D3-2F9DDE4EEC0B}" destId="{F4B42642-4AE8-43D1-AA1A-534A8D97900F}" srcOrd="2" destOrd="0" presId="urn:microsoft.com/office/officeart/2005/8/layout/hierarchy1"/>
    <dgm:cxn modelId="{629313D0-3F00-457A-8997-A281964E31A0}" type="presParOf" srcId="{DEE1C0FC-795F-42A3-80D3-2F9DDE4EEC0B}" destId="{BC5A7F43-E253-46B3-89E6-1DC489111E72}" srcOrd="3" destOrd="0" presId="urn:microsoft.com/office/officeart/2005/8/layout/hierarchy1"/>
    <dgm:cxn modelId="{1BEE278C-1A59-456A-9A1D-2B1AF987CE64}" type="presParOf" srcId="{BC5A7F43-E253-46B3-89E6-1DC489111E72}" destId="{39380BC9-3B95-435D-B7E3-9A2DC4DD03BF}" srcOrd="0" destOrd="0" presId="urn:microsoft.com/office/officeart/2005/8/layout/hierarchy1"/>
    <dgm:cxn modelId="{32E26F5C-6E17-454E-8E74-6F5B6583F4B2}" type="presParOf" srcId="{39380BC9-3B95-435D-B7E3-9A2DC4DD03BF}" destId="{38C4A23C-2AA8-47C8-943B-53B504C4FC37}" srcOrd="0" destOrd="0" presId="urn:microsoft.com/office/officeart/2005/8/layout/hierarchy1"/>
    <dgm:cxn modelId="{4EC1EABB-D39B-455F-B64F-4CFB09FA9AFA}" type="presParOf" srcId="{39380BC9-3B95-435D-B7E3-9A2DC4DD03BF}" destId="{978CAC9C-2F10-4EC8-9028-F1D899CE3E4D}" srcOrd="1" destOrd="0" presId="urn:microsoft.com/office/officeart/2005/8/layout/hierarchy1"/>
    <dgm:cxn modelId="{CA6C5AB7-B702-4CDE-9A2B-3B039777BF8C}" type="presParOf" srcId="{BC5A7F43-E253-46B3-89E6-1DC489111E72}" destId="{E35459F1-D06F-4502-9BDD-2046663883D2}" srcOrd="1" destOrd="0" presId="urn:microsoft.com/office/officeart/2005/8/layout/hierarchy1"/>
    <dgm:cxn modelId="{9A871C31-F911-4101-A9D6-3965997C0DE9}" type="presParOf" srcId="{DEE1C0FC-795F-42A3-80D3-2F9DDE4EEC0B}" destId="{0EEB6D86-8642-43CE-BB3C-6F89EBC3D124}" srcOrd="4" destOrd="0" presId="urn:microsoft.com/office/officeart/2005/8/layout/hierarchy1"/>
    <dgm:cxn modelId="{12E3809F-6221-468B-9E8B-22725BDFCCE5}" type="presParOf" srcId="{DEE1C0FC-795F-42A3-80D3-2F9DDE4EEC0B}" destId="{AED68611-A9A8-44AA-850C-B7C2B43E1ACF}" srcOrd="5" destOrd="0" presId="urn:microsoft.com/office/officeart/2005/8/layout/hierarchy1"/>
    <dgm:cxn modelId="{0ABAF617-EE13-421B-B11E-E0089F32A030}" type="presParOf" srcId="{AED68611-A9A8-44AA-850C-B7C2B43E1ACF}" destId="{31FB087F-6885-4139-873A-229C6975984A}" srcOrd="0" destOrd="0" presId="urn:microsoft.com/office/officeart/2005/8/layout/hierarchy1"/>
    <dgm:cxn modelId="{5E8F3C81-5352-467E-AF3E-06F4E6BC1C43}" type="presParOf" srcId="{31FB087F-6885-4139-873A-229C6975984A}" destId="{CA4C1CB0-BF0B-4107-8344-AB1FFA8A1FA1}" srcOrd="0" destOrd="0" presId="urn:microsoft.com/office/officeart/2005/8/layout/hierarchy1"/>
    <dgm:cxn modelId="{50E59610-40B9-43EB-941F-6C1C9481C2D8}" type="presParOf" srcId="{31FB087F-6885-4139-873A-229C6975984A}" destId="{532A0766-2AA2-4492-AEA2-A52004605799}" srcOrd="1" destOrd="0" presId="urn:microsoft.com/office/officeart/2005/8/layout/hierarchy1"/>
    <dgm:cxn modelId="{D3E59AEC-01C0-48DD-8745-568A548317B1}" type="presParOf" srcId="{AED68611-A9A8-44AA-850C-B7C2B43E1ACF}" destId="{22E67432-332F-4A6D-8465-0D8E67061BF9}" srcOrd="1" destOrd="0" presId="urn:microsoft.com/office/officeart/2005/8/layout/hierarchy1"/>
    <dgm:cxn modelId="{4AF7514A-7644-4F2C-8E03-B71DD3AA4DFB}" type="presParOf" srcId="{DEE1C0FC-795F-42A3-80D3-2F9DDE4EEC0B}" destId="{BA96BCAF-D7B4-4288-BD45-754D1900F040}" srcOrd="6" destOrd="0" presId="urn:microsoft.com/office/officeart/2005/8/layout/hierarchy1"/>
    <dgm:cxn modelId="{F7C4BADE-0352-4D3E-A85A-5E36FC1E3695}" type="presParOf" srcId="{DEE1C0FC-795F-42A3-80D3-2F9DDE4EEC0B}" destId="{5756CCA1-F678-4474-841D-D597AB15DCDD}" srcOrd="7" destOrd="0" presId="urn:microsoft.com/office/officeart/2005/8/layout/hierarchy1"/>
    <dgm:cxn modelId="{64F821CE-F764-48E5-822B-62399B9DECE4}" type="presParOf" srcId="{5756CCA1-F678-4474-841D-D597AB15DCDD}" destId="{075BD5D3-7AF1-4F5B-817E-CF78DFE75FC9}" srcOrd="0" destOrd="0" presId="urn:microsoft.com/office/officeart/2005/8/layout/hierarchy1"/>
    <dgm:cxn modelId="{996056AA-C696-4A8C-95E0-209F93239669}" type="presParOf" srcId="{075BD5D3-7AF1-4F5B-817E-CF78DFE75FC9}" destId="{F3379D62-6306-4160-892C-EA0A75B3BC96}" srcOrd="0" destOrd="0" presId="urn:microsoft.com/office/officeart/2005/8/layout/hierarchy1"/>
    <dgm:cxn modelId="{067E6C30-4733-4D00-AC0A-51E25CC4BC0B}" type="presParOf" srcId="{075BD5D3-7AF1-4F5B-817E-CF78DFE75FC9}" destId="{F4E1844D-E44A-4E3F-9021-88ECCAB93EC0}" srcOrd="1" destOrd="0" presId="urn:microsoft.com/office/officeart/2005/8/layout/hierarchy1"/>
    <dgm:cxn modelId="{30E774B5-5A50-401D-8871-607854637909}" type="presParOf" srcId="{5756CCA1-F678-4474-841D-D597AB15DCDD}" destId="{ABDAAAF3-B7A4-4B58-906B-AB12CC183FC3}" srcOrd="1" destOrd="0" presId="urn:microsoft.com/office/officeart/2005/8/layout/hierarchy1"/>
    <dgm:cxn modelId="{8AE4AD9A-E4A5-44D4-A6AD-850B5B5D7059}" type="presParOf" srcId="{787A9125-79B8-4829-AE71-CF38FCCEB43E}" destId="{D714DD6B-BD77-42B4-AA61-BA44EAA9947E}" srcOrd="1" destOrd="0" presId="urn:microsoft.com/office/officeart/2005/8/layout/hierarchy1"/>
    <dgm:cxn modelId="{1A66008C-AE3F-4FC5-B36C-76CE430605AF}" type="presParOf" srcId="{D714DD6B-BD77-42B4-AA61-BA44EAA9947E}" destId="{57F9A641-5158-4D45-8242-32B72094086E}" srcOrd="0" destOrd="0" presId="urn:microsoft.com/office/officeart/2005/8/layout/hierarchy1"/>
    <dgm:cxn modelId="{78A09893-8CF4-4883-AE2A-FA939BB73CCE}" type="presParOf" srcId="{57F9A641-5158-4D45-8242-32B72094086E}" destId="{EFE80C65-F2AB-4288-83F9-4CCBAA45F1D4}" srcOrd="0" destOrd="0" presId="urn:microsoft.com/office/officeart/2005/8/layout/hierarchy1"/>
    <dgm:cxn modelId="{B579487F-BEFE-4FA4-BEB9-84AB72088860}" type="presParOf" srcId="{57F9A641-5158-4D45-8242-32B72094086E}" destId="{CF772811-9257-4C27-9FDF-2810CCC3889A}" srcOrd="1" destOrd="0" presId="urn:microsoft.com/office/officeart/2005/8/layout/hierarchy1"/>
    <dgm:cxn modelId="{D031D6AE-616F-4432-B5E1-545F1D09FF78}" type="presParOf" srcId="{D714DD6B-BD77-42B4-AA61-BA44EAA9947E}" destId="{9DA4A830-368F-4C63-BEC1-E4EC9A1EFC56}" srcOrd="1" destOrd="0" presId="urn:microsoft.com/office/officeart/2005/8/layout/hierarchy1"/>
    <dgm:cxn modelId="{BE523707-0C68-4C39-A725-429DA8CE78D7}" type="presParOf" srcId="{787A9125-79B8-4829-AE71-CF38FCCEB43E}" destId="{D0521BC6-3DEF-4763-AD47-16DD21F2574B}" srcOrd="2" destOrd="0" presId="urn:microsoft.com/office/officeart/2005/8/layout/hierarchy1"/>
    <dgm:cxn modelId="{9129DE4D-C67D-4AF4-9D6C-F71F8068407F}" type="presParOf" srcId="{D0521BC6-3DEF-4763-AD47-16DD21F2574B}" destId="{37F59FCB-3E1A-477C-89E2-1B59976F75EF}" srcOrd="0" destOrd="0" presId="urn:microsoft.com/office/officeart/2005/8/layout/hierarchy1"/>
    <dgm:cxn modelId="{D46D9B1F-6093-4D24-A089-783659DD308F}" type="presParOf" srcId="{37F59FCB-3E1A-477C-89E2-1B59976F75EF}" destId="{23C5BDD1-FB09-4668-9768-254DFA4E1B55}" srcOrd="0" destOrd="0" presId="urn:microsoft.com/office/officeart/2005/8/layout/hierarchy1"/>
    <dgm:cxn modelId="{6E7B1EF5-46CA-40D3-B971-D41DAF66A835}" type="presParOf" srcId="{37F59FCB-3E1A-477C-89E2-1B59976F75EF}" destId="{394F8AAF-1F0F-40F3-BFE8-741239562271}" srcOrd="1" destOrd="0" presId="urn:microsoft.com/office/officeart/2005/8/layout/hierarchy1"/>
    <dgm:cxn modelId="{EB92B303-89A5-4326-BA8C-4E2FEE3277C4}" type="presParOf" srcId="{D0521BC6-3DEF-4763-AD47-16DD21F2574B}" destId="{CC7B39BB-8187-4791-928E-431B98DF87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64E4CE-6EB5-459D-9F7E-02EDAC1A7B4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D9BFDD-6B5C-4F15-9575-FC8EC66A4518}">
      <dgm:prSet/>
      <dgm:spPr/>
      <dgm:t>
        <a:bodyPr/>
        <a:lstStyle/>
        <a:p>
          <a:r>
            <a:rPr lang="en-AU"/>
            <a:t>Traditional Programs are like cooking recipe books</a:t>
          </a:r>
          <a:endParaRPr lang="en-US"/>
        </a:p>
      </dgm:t>
    </dgm:pt>
    <dgm:pt modelId="{7287F9E7-B680-4C22-BD86-88EF7867464F}" type="parTrans" cxnId="{D8B3F6E2-99B1-4C28-8915-721ADCA359FB}">
      <dgm:prSet/>
      <dgm:spPr/>
      <dgm:t>
        <a:bodyPr/>
        <a:lstStyle/>
        <a:p>
          <a:endParaRPr lang="en-US"/>
        </a:p>
      </dgm:t>
    </dgm:pt>
    <dgm:pt modelId="{9301A79D-1269-454E-9FAB-0EF9D976ECE8}" type="sibTrans" cxnId="{D8B3F6E2-99B1-4C28-8915-721ADCA359FB}">
      <dgm:prSet/>
      <dgm:spPr/>
      <dgm:t>
        <a:bodyPr/>
        <a:lstStyle/>
        <a:p>
          <a:endParaRPr lang="en-US"/>
        </a:p>
      </dgm:t>
    </dgm:pt>
    <dgm:pt modelId="{41A93F0F-8340-43EE-8205-94B95B4A9495}">
      <dgm:prSet/>
      <dgm:spPr/>
      <dgm:t>
        <a:bodyPr/>
        <a:lstStyle/>
        <a:p>
          <a:r>
            <a:rPr lang="en-AU" dirty="0"/>
            <a:t>Contains set instructions</a:t>
          </a:r>
          <a:endParaRPr lang="en-US" dirty="0"/>
        </a:p>
      </dgm:t>
    </dgm:pt>
    <dgm:pt modelId="{6A4108C3-D826-4857-A834-E374390279D5}" type="parTrans" cxnId="{E96DEAB2-BB06-460B-8B12-147D6B11DCCB}">
      <dgm:prSet/>
      <dgm:spPr/>
      <dgm:t>
        <a:bodyPr/>
        <a:lstStyle/>
        <a:p>
          <a:endParaRPr lang="en-US"/>
        </a:p>
      </dgm:t>
    </dgm:pt>
    <dgm:pt modelId="{A10BB4D2-784E-44CA-87EA-394C2C03AA19}" type="sibTrans" cxnId="{E96DEAB2-BB06-460B-8B12-147D6B11DCCB}">
      <dgm:prSet/>
      <dgm:spPr/>
      <dgm:t>
        <a:bodyPr/>
        <a:lstStyle/>
        <a:p>
          <a:endParaRPr lang="en-US"/>
        </a:p>
      </dgm:t>
    </dgm:pt>
    <dgm:pt modelId="{EA9F779F-9783-4EA5-9318-494B2080EAC0}">
      <dgm:prSet/>
      <dgm:spPr/>
      <dgm:t>
        <a:bodyPr/>
        <a:lstStyle/>
        <a:p>
          <a:r>
            <a:rPr lang="en-AU" dirty="0"/>
            <a:t>Cannot change </a:t>
          </a:r>
          <a:endParaRPr lang="en-US" dirty="0"/>
        </a:p>
      </dgm:t>
    </dgm:pt>
    <dgm:pt modelId="{C0C2EB52-5769-4267-A11A-65926E86A100}" type="parTrans" cxnId="{D2705E5D-F96D-48D3-A4F7-B8D777FE091F}">
      <dgm:prSet/>
      <dgm:spPr/>
      <dgm:t>
        <a:bodyPr/>
        <a:lstStyle/>
        <a:p>
          <a:endParaRPr lang="en-US"/>
        </a:p>
      </dgm:t>
    </dgm:pt>
    <dgm:pt modelId="{4253E891-94BD-404A-A739-F52AB26E3D7B}" type="sibTrans" cxnId="{D2705E5D-F96D-48D3-A4F7-B8D777FE091F}">
      <dgm:prSet/>
      <dgm:spPr/>
      <dgm:t>
        <a:bodyPr/>
        <a:lstStyle/>
        <a:p>
          <a:endParaRPr lang="en-US"/>
        </a:p>
      </dgm:t>
    </dgm:pt>
    <dgm:pt modelId="{F0738000-6F70-49FB-B208-3504C38AD8E2}">
      <dgm:prSet/>
      <dgm:spPr/>
      <dgm:t>
        <a:bodyPr/>
        <a:lstStyle/>
        <a:p>
          <a:r>
            <a:rPr lang="en-AU" dirty="0"/>
            <a:t>Always produce the same results</a:t>
          </a:r>
          <a:endParaRPr lang="en-US" dirty="0"/>
        </a:p>
      </dgm:t>
    </dgm:pt>
    <dgm:pt modelId="{3FBC8FAF-DE8D-4E3C-8619-8E6D8594377E}" type="parTrans" cxnId="{0451D55A-D13D-47AE-86BE-974F09442824}">
      <dgm:prSet/>
      <dgm:spPr/>
      <dgm:t>
        <a:bodyPr/>
        <a:lstStyle/>
        <a:p>
          <a:endParaRPr lang="en-US"/>
        </a:p>
      </dgm:t>
    </dgm:pt>
    <dgm:pt modelId="{E526970D-73D1-4623-A667-FFC28EEC4D10}" type="sibTrans" cxnId="{0451D55A-D13D-47AE-86BE-974F09442824}">
      <dgm:prSet/>
      <dgm:spPr/>
      <dgm:t>
        <a:bodyPr/>
        <a:lstStyle/>
        <a:p>
          <a:endParaRPr lang="en-US"/>
        </a:p>
      </dgm:t>
    </dgm:pt>
    <dgm:pt modelId="{C1922D53-C852-4F27-BFB3-25608F48F5E4}">
      <dgm:prSet/>
      <dgm:spPr/>
      <dgm:t>
        <a:bodyPr/>
        <a:lstStyle/>
        <a:p>
          <a:r>
            <a:rPr lang="en-AU"/>
            <a:t>AI is like the chef </a:t>
          </a:r>
          <a:endParaRPr lang="en-US"/>
        </a:p>
      </dgm:t>
    </dgm:pt>
    <dgm:pt modelId="{673EF0B4-0A9B-4301-BA8A-C13FA15FC87F}" type="parTrans" cxnId="{9AAE89BE-9989-446F-81B0-33ECDD31C717}">
      <dgm:prSet/>
      <dgm:spPr/>
      <dgm:t>
        <a:bodyPr/>
        <a:lstStyle/>
        <a:p>
          <a:endParaRPr lang="en-US"/>
        </a:p>
      </dgm:t>
    </dgm:pt>
    <dgm:pt modelId="{1CE3CE70-D849-443B-B448-A5258D006E9A}" type="sibTrans" cxnId="{9AAE89BE-9989-446F-81B0-33ECDD31C717}">
      <dgm:prSet/>
      <dgm:spPr/>
      <dgm:t>
        <a:bodyPr/>
        <a:lstStyle/>
        <a:p>
          <a:endParaRPr lang="en-US"/>
        </a:p>
      </dgm:t>
    </dgm:pt>
    <dgm:pt modelId="{F103F514-3139-4FA2-9E6C-DFE1059A6443}">
      <dgm:prSet/>
      <dgm:spPr/>
      <dgm:t>
        <a:bodyPr/>
        <a:lstStyle/>
        <a:p>
          <a:r>
            <a:rPr lang="en-US" dirty="0"/>
            <a:t>Is dynamic and can change</a:t>
          </a:r>
        </a:p>
      </dgm:t>
    </dgm:pt>
    <dgm:pt modelId="{DB56A77C-106E-495B-96D4-CAD4375082CA}" type="parTrans" cxnId="{D95C5F0C-771E-4354-987A-3E768CBE08B6}">
      <dgm:prSet/>
      <dgm:spPr/>
      <dgm:t>
        <a:bodyPr/>
        <a:lstStyle/>
        <a:p>
          <a:endParaRPr lang="en-US"/>
        </a:p>
      </dgm:t>
    </dgm:pt>
    <dgm:pt modelId="{A8DD8FB2-9CE7-45C1-A6A4-D5513EE2F1AF}" type="sibTrans" cxnId="{D95C5F0C-771E-4354-987A-3E768CBE08B6}">
      <dgm:prSet/>
      <dgm:spPr/>
      <dgm:t>
        <a:bodyPr/>
        <a:lstStyle/>
        <a:p>
          <a:endParaRPr lang="en-US"/>
        </a:p>
      </dgm:t>
    </dgm:pt>
    <dgm:pt modelId="{6189E406-B926-4D03-8987-BEC3E04FA641}">
      <dgm:prSet/>
      <dgm:spPr/>
      <dgm:t>
        <a:bodyPr/>
        <a:lstStyle/>
        <a:p>
          <a:r>
            <a:rPr lang="en-US" dirty="0"/>
            <a:t>Makes the changes by observing the result</a:t>
          </a:r>
        </a:p>
      </dgm:t>
    </dgm:pt>
    <dgm:pt modelId="{DEB1A5D4-F113-4026-A616-54924F423E4D}" type="parTrans" cxnId="{6534D9EB-4212-4939-81D0-2C05C6AACDC2}">
      <dgm:prSet/>
      <dgm:spPr/>
      <dgm:t>
        <a:bodyPr/>
        <a:lstStyle/>
        <a:p>
          <a:endParaRPr lang="en-AU"/>
        </a:p>
      </dgm:t>
    </dgm:pt>
    <dgm:pt modelId="{ED324DF4-F72A-4C04-B850-F02049A4B364}" type="sibTrans" cxnId="{6534D9EB-4212-4939-81D0-2C05C6AACDC2}">
      <dgm:prSet/>
      <dgm:spPr/>
      <dgm:t>
        <a:bodyPr/>
        <a:lstStyle/>
        <a:p>
          <a:endParaRPr lang="en-AU"/>
        </a:p>
      </dgm:t>
    </dgm:pt>
    <dgm:pt modelId="{A82F15D3-C0DC-44E3-B712-7CD656A96371}">
      <dgm:prSet/>
      <dgm:spPr/>
      <dgm:t>
        <a:bodyPr/>
        <a:lstStyle/>
        <a:p>
          <a:r>
            <a:rPr lang="en-AU" dirty="0"/>
            <a:t>Makes changes based on experience</a:t>
          </a:r>
          <a:endParaRPr lang="en-US" dirty="0"/>
        </a:p>
      </dgm:t>
    </dgm:pt>
    <dgm:pt modelId="{6A57B657-1F5D-475C-A65C-C1A5FC343D69}" type="parTrans" cxnId="{3D8E51EC-1A78-45F0-AAB2-20422F9A365E}">
      <dgm:prSet/>
      <dgm:spPr/>
      <dgm:t>
        <a:bodyPr/>
        <a:lstStyle/>
        <a:p>
          <a:endParaRPr lang="en-AU"/>
        </a:p>
      </dgm:t>
    </dgm:pt>
    <dgm:pt modelId="{CFB5228B-D5CD-4C25-AD47-EBEA13701460}" type="sibTrans" cxnId="{3D8E51EC-1A78-45F0-AAB2-20422F9A365E}">
      <dgm:prSet/>
      <dgm:spPr/>
      <dgm:t>
        <a:bodyPr/>
        <a:lstStyle/>
        <a:p>
          <a:endParaRPr lang="en-AU"/>
        </a:p>
      </dgm:t>
    </dgm:pt>
    <dgm:pt modelId="{5E331F6F-77AC-4A33-8E11-4CE68DBF6C22}" type="pres">
      <dgm:prSet presAssocID="{1864E4CE-6EB5-459D-9F7E-02EDAC1A7B4D}" presName="linear" presStyleCnt="0">
        <dgm:presLayoutVars>
          <dgm:dir/>
          <dgm:animLvl val="lvl"/>
          <dgm:resizeHandles val="exact"/>
        </dgm:presLayoutVars>
      </dgm:prSet>
      <dgm:spPr/>
    </dgm:pt>
    <dgm:pt modelId="{FA10EC33-D127-4DE8-9434-0C88A8D9D084}" type="pres">
      <dgm:prSet presAssocID="{B5D9BFDD-6B5C-4F15-9575-FC8EC66A4518}" presName="parentLin" presStyleCnt="0"/>
      <dgm:spPr/>
    </dgm:pt>
    <dgm:pt modelId="{23A9C38E-621D-47DE-B6A3-A92359020F83}" type="pres">
      <dgm:prSet presAssocID="{B5D9BFDD-6B5C-4F15-9575-FC8EC66A4518}" presName="parentLeftMargin" presStyleLbl="node1" presStyleIdx="0" presStyleCnt="2"/>
      <dgm:spPr/>
    </dgm:pt>
    <dgm:pt modelId="{21068076-89AF-4707-81A6-FDB5155567FF}" type="pres">
      <dgm:prSet presAssocID="{B5D9BFDD-6B5C-4F15-9575-FC8EC66A45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0868A3-0AC6-4493-BEA6-82D0A4D16257}" type="pres">
      <dgm:prSet presAssocID="{B5D9BFDD-6B5C-4F15-9575-FC8EC66A4518}" presName="negativeSpace" presStyleCnt="0"/>
      <dgm:spPr/>
    </dgm:pt>
    <dgm:pt modelId="{95125892-8372-498C-BD23-F74C18BCD069}" type="pres">
      <dgm:prSet presAssocID="{B5D9BFDD-6B5C-4F15-9575-FC8EC66A4518}" presName="childText" presStyleLbl="conFgAcc1" presStyleIdx="0" presStyleCnt="2">
        <dgm:presLayoutVars>
          <dgm:bulletEnabled val="1"/>
        </dgm:presLayoutVars>
      </dgm:prSet>
      <dgm:spPr/>
    </dgm:pt>
    <dgm:pt modelId="{72AFAD30-7862-4FA0-969D-FB008AD4615C}" type="pres">
      <dgm:prSet presAssocID="{9301A79D-1269-454E-9FAB-0EF9D976ECE8}" presName="spaceBetweenRectangles" presStyleCnt="0"/>
      <dgm:spPr/>
    </dgm:pt>
    <dgm:pt modelId="{6F294DC4-FDAF-4884-82D9-6A22B615BD4A}" type="pres">
      <dgm:prSet presAssocID="{C1922D53-C852-4F27-BFB3-25608F48F5E4}" presName="parentLin" presStyleCnt="0"/>
      <dgm:spPr/>
    </dgm:pt>
    <dgm:pt modelId="{27A026D1-6295-4CA4-A83F-2FF017E1F3C3}" type="pres">
      <dgm:prSet presAssocID="{C1922D53-C852-4F27-BFB3-25608F48F5E4}" presName="parentLeftMargin" presStyleLbl="node1" presStyleIdx="0" presStyleCnt="2"/>
      <dgm:spPr/>
    </dgm:pt>
    <dgm:pt modelId="{A2B42AAC-CBE3-4F90-8B79-82A21C1DD384}" type="pres">
      <dgm:prSet presAssocID="{C1922D53-C852-4F27-BFB3-25608F48F5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AC84EE-0716-48A2-B834-227FBE0B9D1A}" type="pres">
      <dgm:prSet presAssocID="{C1922D53-C852-4F27-BFB3-25608F48F5E4}" presName="negativeSpace" presStyleCnt="0"/>
      <dgm:spPr/>
    </dgm:pt>
    <dgm:pt modelId="{B5035236-8701-40B6-B1BA-F040E57BB91E}" type="pres">
      <dgm:prSet presAssocID="{C1922D53-C852-4F27-BFB3-25608F48F5E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95C5F0C-771E-4354-987A-3E768CBE08B6}" srcId="{C1922D53-C852-4F27-BFB3-25608F48F5E4}" destId="{F103F514-3139-4FA2-9E6C-DFE1059A6443}" srcOrd="0" destOrd="0" parTransId="{DB56A77C-106E-495B-96D4-CAD4375082CA}" sibTransId="{A8DD8FB2-9CE7-45C1-A6A4-D5513EE2F1AF}"/>
    <dgm:cxn modelId="{36048320-63EB-46EC-9E8E-6DEFDEF22113}" type="presOf" srcId="{F0738000-6F70-49FB-B208-3504C38AD8E2}" destId="{95125892-8372-498C-BD23-F74C18BCD069}" srcOrd="0" destOrd="2" presId="urn:microsoft.com/office/officeart/2005/8/layout/list1"/>
    <dgm:cxn modelId="{89CD5829-C540-4566-9D51-724A5F8890E9}" type="presOf" srcId="{C1922D53-C852-4F27-BFB3-25608F48F5E4}" destId="{A2B42AAC-CBE3-4F90-8B79-82A21C1DD384}" srcOrd="1" destOrd="0" presId="urn:microsoft.com/office/officeart/2005/8/layout/list1"/>
    <dgm:cxn modelId="{0635453D-D6DF-4DC3-B40A-D3F31945B33F}" type="presOf" srcId="{B5D9BFDD-6B5C-4F15-9575-FC8EC66A4518}" destId="{23A9C38E-621D-47DE-B6A3-A92359020F83}" srcOrd="0" destOrd="0" presId="urn:microsoft.com/office/officeart/2005/8/layout/list1"/>
    <dgm:cxn modelId="{D2705E5D-F96D-48D3-A4F7-B8D777FE091F}" srcId="{B5D9BFDD-6B5C-4F15-9575-FC8EC66A4518}" destId="{EA9F779F-9783-4EA5-9318-494B2080EAC0}" srcOrd="1" destOrd="0" parTransId="{C0C2EB52-5769-4267-A11A-65926E86A100}" sibTransId="{4253E891-94BD-404A-A739-F52AB26E3D7B}"/>
    <dgm:cxn modelId="{903FBD67-6C53-401B-BFCC-BC66F10617E7}" type="presOf" srcId="{6189E406-B926-4D03-8987-BEC3E04FA641}" destId="{B5035236-8701-40B6-B1BA-F040E57BB91E}" srcOrd="0" destOrd="1" presId="urn:microsoft.com/office/officeart/2005/8/layout/list1"/>
    <dgm:cxn modelId="{0451D55A-D13D-47AE-86BE-974F09442824}" srcId="{B5D9BFDD-6B5C-4F15-9575-FC8EC66A4518}" destId="{F0738000-6F70-49FB-B208-3504C38AD8E2}" srcOrd="2" destOrd="0" parTransId="{3FBC8FAF-DE8D-4E3C-8619-8E6D8594377E}" sibTransId="{E526970D-73D1-4623-A667-FFC28EEC4D10}"/>
    <dgm:cxn modelId="{E79FB07E-C8CA-4296-832C-758BCF381D23}" type="presOf" srcId="{1864E4CE-6EB5-459D-9F7E-02EDAC1A7B4D}" destId="{5E331F6F-77AC-4A33-8E11-4CE68DBF6C22}" srcOrd="0" destOrd="0" presId="urn:microsoft.com/office/officeart/2005/8/layout/list1"/>
    <dgm:cxn modelId="{C782548B-0824-4139-BC81-0F7D39428E54}" type="presOf" srcId="{B5D9BFDD-6B5C-4F15-9575-FC8EC66A4518}" destId="{21068076-89AF-4707-81A6-FDB5155567FF}" srcOrd="1" destOrd="0" presId="urn:microsoft.com/office/officeart/2005/8/layout/list1"/>
    <dgm:cxn modelId="{C6B36D97-4D98-42B2-ADA2-B9063B54DCC2}" type="presOf" srcId="{41A93F0F-8340-43EE-8205-94B95B4A9495}" destId="{95125892-8372-498C-BD23-F74C18BCD069}" srcOrd="0" destOrd="0" presId="urn:microsoft.com/office/officeart/2005/8/layout/list1"/>
    <dgm:cxn modelId="{D6D0449E-F690-4E37-9524-55200DAAEECB}" type="presOf" srcId="{A82F15D3-C0DC-44E3-B712-7CD656A96371}" destId="{B5035236-8701-40B6-B1BA-F040E57BB91E}" srcOrd="0" destOrd="2" presId="urn:microsoft.com/office/officeart/2005/8/layout/list1"/>
    <dgm:cxn modelId="{E96DEAB2-BB06-460B-8B12-147D6B11DCCB}" srcId="{B5D9BFDD-6B5C-4F15-9575-FC8EC66A4518}" destId="{41A93F0F-8340-43EE-8205-94B95B4A9495}" srcOrd="0" destOrd="0" parTransId="{6A4108C3-D826-4857-A834-E374390279D5}" sibTransId="{A10BB4D2-784E-44CA-87EA-394C2C03AA19}"/>
    <dgm:cxn modelId="{9AAE89BE-9989-446F-81B0-33ECDD31C717}" srcId="{1864E4CE-6EB5-459D-9F7E-02EDAC1A7B4D}" destId="{C1922D53-C852-4F27-BFB3-25608F48F5E4}" srcOrd="1" destOrd="0" parTransId="{673EF0B4-0A9B-4301-BA8A-C13FA15FC87F}" sibTransId="{1CE3CE70-D849-443B-B448-A5258D006E9A}"/>
    <dgm:cxn modelId="{D3FFD1D3-6EF0-4C9C-A607-B5BB24F8CA36}" type="presOf" srcId="{C1922D53-C852-4F27-BFB3-25608F48F5E4}" destId="{27A026D1-6295-4CA4-A83F-2FF017E1F3C3}" srcOrd="0" destOrd="0" presId="urn:microsoft.com/office/officeart/2005/8/layout/list1"/>
    <dgm:cxn modelId="{D8B3F6E2-99B1-4C28-8915-721ADCA359FB}" srcId="{1864E4CE-6EB5-459D-9F7E-02EDAC1A7B4D}" destId="{B5D9BFDD-6B5C-4F15-9575-FC8EC66A4518}" srcOrd="0" destOrd="0" parTransId="{7287F9E7-B680-4C22-BD86-88EF7867464F}" sibTransId="{9301A79D-1269-454E-9FAB-0EF9D976ECE8}"/>
    <dgm:cxn modelId="{6534D9EB-4212-4939-81D0-2C05C6AACDC2}" srcId="{C1922D53-C852-4F27-BFB3-25608F48F5E4}" destId="{6189E406-B926-4D03-8987-BEC3E04FA641}" srcOrd="1" destOrd="0" parTransId="{DEB1A5D4-F113-4026-A616-54924F423E4D}" sibTransId="{ED324DF4-F72A-4C04-B850-F02049A4B364}"/>
    <dgm:cxn modelId="{3D8E51EC-1A78-45F0-AAB2-20422F9A365E}" srcId="{C1922D53-C852-4F27-BFB3-25608F48F5E4}" destId="{A82F15D3-C0DC-44E3-B712-7CD656A96371}" srcOrd="2" destOrd="0" parTransId="{6A57B657-1F5D-475C-A65C-C1A5FC343D69}" sibTransId="{CFB5228B-D5CD-4C25-AD47-EBEA13701460}"/>
    <dgm:cxn modelId="{3B553CF2-BFDE-402D-A675-481CEE015AE2}" type="presOf" srcId="{F103F514-3139-4FA2-9E6C-DFE1059A6443}" destId="{B5035236-8701-40B6-B1BA-F040E57BB91E}" srcOrd="0" destOrd="0" presId="urn:microsoft.com/office/officeart/2005/8/layout/list1"/>
    <dgm:cxn modelId="{F10470FC-086F-4C6B-B5C4-ECF5904BA068}" type="presOf" srcId="{EA9F779F-9783-4EA5-9318-494B2080EAC0}" destId="{95125892-8372-498C-BD23-F74C18BCD069}" srcOrd="0" destOrd="1" presId="urn:microsoft.com/office/officeart/2005/8/layout/list1"/>
    <dgm:cxn modelId="{0E48CF6A-17A3-46BF-B144-2525F1CFE868}" type="presParOf" srcId="{5E331F6F-77AC-4A33-8E11-4CE68DBF6C22}" destId="{FA10EC33-D127-4DE8-9434-0C88A8D9D084}" srcOrd="0" destOrd="0" presId="urn:microsoft.com/office/officeart/2005/8/layout/list1"/>
    <dgm:cxn modelId="{F2029EE4-6166-460C-B697-96F203A147A6}" type="presParOf" srcId="{FA10EC33-D127-4DE8-9434-0C88A8D9D084}" destId="{23A9C38E-621D-47DE-B6A3-A92359020F83}" srcOrd="0" destOrd="0" presId="urn:microsoft.com/office/officeart/2005/8/layout/list1"/>
    <dgm:cxn modelId="{4F623D5F-B336-44C9-9AD9-E4E10A0E1370}" type="presParOf" srcId="{FA10EC33-D127-4DE8-9434-0C88A8D9D084}" destId="{21068076-89AF-4707-81A6-FDB5155567FF}" srcOrd="1" destOrd="0" presId="urn:microsoft.com/office/officeart/2005/8/layout/list1"/>
    <dgm:cxn modelId="{85A0583D-6CDC-4B1E-9142-8985CB89E365}" type="presParOf" srcId="{5E331F6F-77AC-4A33-8E11-4CE68DBF6C22}" destId="{5C0868A3-0AC6-4493-BEA6-82D0A4D16257}" srcOrd="1" destOrd="0" presId="urn:microsoft.com/office/officeart/2005/8/layout/list1"/>
    <dgm:cxn modelId="{8BCFE9DE-6FD5-4666-B134-38B784F68E53}" type="presParOf" srcId="{5E331F6F-77AC-4A33-8E11-4CE68DBF6C22}" destId="{95125892-8372-498C-BD23-F74C18BCD069}" srcOrd="2" destOrd="0" presId="urn:microsoft.com/office/officeart/2005/8/layout/list1"/>
    <dgm:cxn modelId="{0FAA3B33-0755-4353-8109-5966C60FA0AA}" type="presParOf" srcId="{5E331F6F-77AC-4A33-8E11-4CE68DBF6C22}" destId="{72AFAD30-7862-4FA0-969D-FB008AD4615C}" srcOrd="3" destOrd="0" presId="urn:microsoft.com/office/officeart/2005/8/layout/list1"/>
    <dgm:cxn modelId="{ECE443D5-855E-4136-8FE2-D5EE672BDF88}" type="presParOf" srcId="{5E331F6F-77AC-4A33-8E11-4CE68DBF6C22}" destId="{6F294DC4-FDAF-4884-82D9-6A22B615BD4A}" srcOrd="4" destOrd="0" presId="urn:microsoft.com/office/officeart/2005/8/layout/list1"/>
    <dgm:cxn modelId="{A6F6127B-6A69-4BC7-AB26-9FC58A7FD485}" type="presParOf" srcId="{6F294DC4-FDAF-4884-82D9-6A22B615BD4A}" destId="{27A026D1-6295-4CA4-A83F-2FF017E1F3C3}" srcOrd="0" destOrd="0" presId="urn:microsoft.com/office/officeart/2005/8/layout/list1"/>
    <dgm:cxn modelId="{50A50148-8780-4C27-B4CC-370D314A071D}" type="presParOf" srcId="{6F294DC4-FDAF-4884-82D9-6A22B615BD4A}" destId="{A2B42AAC-CBE3-4F90-8B79-82A21C1DD384}" srcOrd="1" destOrd="0" presId="urn:microsoft.com/office/officeart/2005/8/layout/list1"/>
    <dgm:cxn modelId="{61B5EF1E-ACD3-48C8-BF41-7FAC8C89C66C}" type="presParOf" srcId="{5E331F6F-77AC-4A33-8E11-4CE68DBF6C22}" destId="{1EAC84EE-0716-48A2-B834-227FBE0B9D1A}" srcOrd="5" destOrd="0" presId="urn:microsoft.com/office/officeart/2005/8/layout/list1"/>
    <dgm:cxn modelId="{6F09B2E3-4692-4403-B9B9-05DD0F5D4EE3}" type="presParOf" srcId="{5E331F6F-77AC-4A33-8E11-4CE68DBF6C22}" destId="{B5035236-8701-40B6-B1BA-F040E57BB91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7D96E9-B356-4031-9FB6-4C66E9C12EA8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6BD3F5-8D02-4817-BA2C-794C099D69AD}">
      <dgm:prSet/>
      <dgm:spPr/>
      <dgm:t>
        <a:bodyPr/>
        <a:lstStyle/>
        <a:p>
          <a:r>
            <a:rPr lang="en-AU"/>
            <a:t>Narrow AI</a:t>
          </a:r>
          <a:endParaRPr lang="en-US"/>
        </a:p>
      </dgm:t>
    </dgm:pt>
    <dgm:pt modelId="{1A97DE3A-037B-4E56-A69C-0DB48E558DBD}" type="parTrans" cxnId="{37291079-E4F5-436A-98A7-4E360990BB46}">
      <dgm:prSet/>
      <dgm:spPr/>
      <dgm:t>
        <a:bodyPr/>
        <a:lstStyle/>
        <a:p>
          <a:endParaRPr lang="en-US"/>
        </a:p>
      </dgm:t>
    </dgm:pt>
    <dgm:pt modelId="{A8F2E18C-6F8D-41AB-B016-E748AA70F6B5}" type="sibTrans" cxnId="{37291079-E4F5-436A-98A7-4E360990BB46}">
      <dgm:prSet/>
      <dgm:spPr/>
      <dgm:t>
        <a:bodyPr/>
        <a:lstStyle/>
        <a:p>
          <a:endParaRPr lang="en-US"/>
        </a:p>
      </dgm:t>
    </dgm:pt>
    <dgm:pt modelId="{6014BBDC-65DD-4D36-A6DF-D83E0B0ECB37}">
      <dgm:prSet/>
      <dgm:spPr/>
      <dgm:t>
        <a:bodyPr/>
        <a:lstStyle/>
        <a:p>
          <a:r>
            <a:rPr lang="en-AU" dirty="0"/>
            <a:t>Designed to perform a specific task, excels within its limits</a:t>
          </a:r>
          <a:endParaRPr lang="en-US" dirty="0"/>
        </a:p>
      </dgm:t>
    </dgm:pt>
    <dgm:pt modelId="{FCF4DC9D-5CB0-44C3-BC22-6516E3594AA0}" type="parTrans" cxnId="{1D63BE50-66F9-4FAA-B5B9-053B1FBD8D6D}">
      <dgm:prSet/>
      <dgm:spPr/>
      <dgm:t>
        <a:bodyPr/>
        <a:lstStyle/>
        <a:p>
          <a:endParaRPr lang="en-US"/>
        </a:p>
      </dgm:t>
    </dgm:pt>
    <dgm:pt modelId="{37371AD0-B507-4981-B8FE-AAB54325711D}" type="sibTrans" cxnId="{1D63BE50-66F9-4FAA-B5B9-053B1FBD8D6D}">
      <dgm:prSet/>
      <dgm:spPr/>
      <dgm:t>
        <a:bodyPr/>
        <a:lstStyle/>
        <a:p>
          <a:endParaRPr lang="en-US"/>
        </a:p>
      </dgm:t>
    </dgm:pt>
    <dgm:pt modelId="{7ACA8695-B773-4F7B-AEC8-69B3BB58BEDF}">
      <dgm:prSet/>
      <dgm:spPr/>
      <dgm:t>
        <a:bodyPr/>
        <a:lstStyle/>
        <a:p>
          <a:r>
            <a:rPr lang="en-AU"/>
            <a:t>Cannot generalise beyond its specific task</a:t>
          </a:r>
          <a:endParaRPr lang="en-US"/>
        </a:p>
      </dgm:t>
    </dgm:pt>
    <dgm:pt modelId="{3C64A90C-3D74-4E66-A685-9431E754745F}" type="parTrans" cxnId="{145EF3D8-211D-4D2A-BB19-35BF16C4D6B3}">
      <dgm:prSet/>
      <dgm:spPr/>
      <dgm:t>
        <a:bodyPr/>
        <a:lstStyle/>
        <a:p>
          <a:endParaRPr lang="en-US"/>
        </a:p>
      </dgm:t>
    </dgm:pt>
    <dgm:pt modelId="{7E87186E-C051-48EE-889D-75233977D631}" type="sibTrans" cxnId="{145EF3D8-211D-4D2A-BB19-35BF16C4D6B3}">
      <dgm:prSet/>
      <dgm:spPr/>
      <dgm:t>
        <a:bodyPr/>
        <a:lstStyle/>
        <a:p>
          <a:endParaRPr lang="en-US"/>
        </a:p>
      </dgm:t>
    </dgm:pt>
    <dgm:pt modelId="{77C1D897-21E1-44B5-81B7-D9911D0489C2}">
      <dgm:prSet/>
      <dgm:spPr/>
      <dgm:t>
        <a:bodyPr/>
        <a:lstStyle/>
        <a:p>
          <a:r>
            <a:rPr lang="en-AU" dirty="0"/>
            <a:t>This is the type we have currently  e.g. Siri, Netflix recommendation, ChatGPT.</a:t>
          </a:r>
          <a:endParaRPr lang="en-US" dirty="0"/>
        </a:p>
      </dgm:t>
    </dgm:pt>
    <dgm:pt modelId="{99F5615F-40DD-414A-A125-632B670B8648}" type="parTrans" cxnId="{AFF4879E-6037-47C4-AFE3-72DA860E705D}">
      <dgm:prSet/>
      <dgm:spPr/>
      <dgm:t>
        <a:bodyPr/>
        <a:lstStyle/>
        <a:p>
          <a:endParaRPr lang="en-US"/>
        </a:p>
      </dgm:t>
    </dgm:pt>
    <dgm:pt modelId="{184A1DCE-771A-42E5-8072-CD0C51D8D5D2}" type="sibTrans" cxnId="{AFF4879E-6037-47C4-AFE3-72DA860E705D}">
      <dgm:prSet/>
      <dgm:spPr/>
      <dgm:t>
        <a:bodyPr/>
        <a:lstStyle/>
        <a:p>
          <a:endParaRPr lang="en-US"/>
        </a:p>
      </dgm:t>
    </dgm:pt>
    <dgm:pt modelId="{69511455-6171-447B-9CC9-2FB3790E4B81}">
      <dgm:prSet/>
      <dgm:spPr/>
      <dgm:t>
        <a:bodyPr/>
        <a:lstStyle/>
        <a:p>
          <a:r>
            <a:rPr lang="en-AU"/>
            <a:t>General AI</a:t>
          </a:r>
          <a:endParaRPr lang="en-US"/>
        </a:p>
      </dgm:t>
    </dgm:pt>
    <dgm:pt modelId="{4D824390-2E34-455B-99CD-0612592769C8}" type="parTrans" cxnId="{11B77839-79DB-480F-96BB-5BDF2D4E761C}">
      <dgm:prSet/>
      <dgm:spPr/>
      <dgm:t>
        <a:bodyPr/>
        <a:lstStyle/>
        <a:p>
          <a:endParaRPr lang="en-US"/>
        </a:p>
      </dgm:t>
    </dgm:pt>
    <dgm:pt modelId="{1F49EA04-6903-4ABD-915B-4E50BBC7D08D}" type="sibTrans" cxnId="{11B77839-79DB-480F-96BB-5BDF2D4E761C}">
      <dgm:prSet/>
      <dgm:spPr/>
      <dgm:t>
        <a:bodyPr/>
        <a:lstStyle/>
        <a:p>
          <a:endParaRPr lang="en-US"/>
        </a:p>
      </dgm:t>
    </dgm:pt>
    <dgm:pt modelId="{004000DC-6BA7-47FC-9BDA-942B7B6E552F}">
      <dgm:prSet/>
      <dgm:spPr/>
      <dgm:t>
        <a:bodyPr/>
        <a:lstStyle/>
        <a:p>
          <a:r>
            <a:rPr lang="en-AU" dirty="0"/>
            <a:t>Able to understand, learn and apply information in various tasks</a:t>
          </a:r>
          <a:endParaRPr lang="en-US" dirty="0"/>
        </a:p>
      </dgm:t>
    </dgm:pt>
    <dgm:pt modelId="{D5C19C7F-DB80-4CEE-9287-79A146C48610}" type="parTrans" cxnId="{968F7B7F-FAAD-4335-97E0-2BF92D83D3B3}">
      <dgm:prSet/>
      <dgm:spPr/>
      <dgm:t>
        <a:bodyPr/>
        <a:lstStyle/>
        <a:p>
          <a:endParaRPr lang="en-US"/>
        </a:p>
      </dgm:t>
    </dgm:pt>
    <dgm:pt modelId="{53154AC2-A89E-4B05-9431-22E3E42E3654}" type="sibTrans" cxnId="{968F7B7F-FAAD-4335-97E0-2BF92D83D3B3}">
      <dgm:prSet/>
      <dgm:spPr/>
      <dgm:t>
        <a:bodyPr/>
        <a:lstStyle/>
        <a:p>
          <a:endParaRPr lang="en-US"/>
        </a:p>
      </dgm:t>
    </dgm:pt>
    <dgm:pt modelId="{8B82D7DA-0092-4265-A4EA-DD17AE76879D}">
      <dgm:prSet/>
      <dgm:spPr/>
      <dgm:t>
        <a:bodyPr/>
        <a:lstStyle/>
        <a:p>
          <a:r>
            <a:rPr lang="en-AU" dirty="0"/>
            <a:t>Comparable to human intelligence and can respond like one</a:t>
          </a:r>
          <a:endParaRPr lang="en-US" dirty="0"/>
        </a:p>
      </dgm:t>
    </dgm:pt>
    <dgm:pt modelId="{4213373B-6807-49C1-95BE-85F1CD384C3C}" type="parTrans" cxnId="{35EACE37-63EF-477F-A947-3D438993F917}">
      <dgm:prSet/>
      <dgm:spPr/>
      <dgm:t>
        <a:bodyPr/>
        <a:lstStyle/>
        <a:p>
          <a:endParaRPr lang="en-US"/>
        </a:p>
      </dgm:t>
    </dgm:pt>
    <dgm:pt modelId="{4F517597-5F22-4CFD-8889-760F6ECE2925}" type="sibTrans" cxnId="{35EACE37-63EF-477F-A947-3D438993F917}">
      <dgm:prSet/>
      <dgm:spPr/>
      <dgm:t>
        <a:bodyPr/>
        <a:lstStyle/>
        <a:p>
          <a:endParaRPr lang="en-US"/>
        </a:p>
      </dgm:t>
    </dgm:pt>
    <dgm:pt modelId="{19F4C316-F5A8-428B-AAD6-73543E709384}">
      <dgm:prSet/>
      <dgm:spPr/>
      <dgm:t>
        <a:bodyPr/>
        <a:lstStyle/>
        <a:p>
          <a:r>
            <a:rPr lang="en-AU" dirty="0"/>
            <a:t>This is purely theoretical for now</a:t>
          </a:r>
          <a:endParaRPr lang="en-US" dirty="0"/>
        </a:p>
      </dgm:t>
    </dgm:pt>
    <dgm:pt modelId="{CF380EE3-0AC9-444F-8E27-7825242A9B7C}" type="parTrans" cxnId="{5EFE6B28-EF7F-4AD5-8849-097BD3B1BD96}">
      <dgm:prSet/>
      <dgm:spPr/>
      <dgm:t>
        <a:bodyPr/>
        <a:lstStyle/>
        <a:p>
          <a:endParaRPr lang="en-AU"/>
        </a:p>
      </dgm:t>
    </dgm:pt>
    <dgm:pt modelId="{91BA37C5-0282-4E88-8DA2-1EE89931A11B}" type="sibTrans" cxnId="{5EFE6B28-EF7F-4AD5-8849-097BD3B1BD96}">
      <dgm:prSet/>
      <dgm:spPr/>
      <dgm:t>
        <a:bodyPr/>
        <a:lstStyle/>
        <a:p>
          <a:endParaRPr lang="en-AU"/>
        </a:p>
      </dgm:t>
    </dgm:pt>
    <dgm:pt modelId="{94A4F8E2-D683-4832-9FC7-5575CD6E6266}">
      <dgm:prSet/>
      <dgm:spPr/>
      <dgm:t>
        <a:bodyPr/>
        <a:lstStyle/>
        <a:p>
          <a:r>
            <a:rPr lang="en-US" b="1" dirty="0"/>
            <a:t>Do not have the misconception that current AI has reached this level</a:t>
          </a:r>
        </a:p>
      </dgm:t>
    </dgm:pt>
    <dgm:pt modelId="{4CF73571-C54F-4BEE-9337-4FB50B401BA3}" type="parTrans" cxnId="{9BF101B5-E65E-4037-B9A1-8800F3DC3827}">
      <dgm:prSet/>
      <dgm:spPr/>
      <dgm:t>
        <a:bodyPr/>
        <a:lstStyle/>
        <a:p>
          <a:endParaRPr lang="en-AU"/>
        </a:p>
      </dgm:t>
    </dgm:pt>
    <dgm:pt modelId="{421BABC2-38B7-41CF-A92E-203D225B3899}" type="sibTrans" cxnId="{9BF101B5-E65E-4037-B9A1-8800F3DC3827}">
      <dgm:prSet/>
      <dgm:spPr/>
      <dgm:t>
        <a:bodyPr/>
        <a:lstStyle/>
        <a:p>
          <a:endParaRPr lang="en-AU"/>
        </a:p>
      </dgm:t>
    </dgm:pt>
    <dgm:pt modelId="{0208C669-91DF-45A0-9E49-311184537E3E}">
      <dgm:prSet/>
      <dgm:spPr/>
      <dgm:t>
        <a:bodyPr/>
        <a:lstStyle/>
        <a:p>
          <a:r>
            <a:rPr lang="en-US" b="1" dirty="0"/>
            <a:t>Current AI is LIMITED to its task design</a:t>
          </a:r>
        </a:p>
      </dgm:t>
    </dgm:pt>
    <dgm:pt modelId="{49CC6E72-41A0-40B7-94EF-EDF99F92FF50}" type="parTrans" cxnId="{FB165737-1960-44AA-83A3-A9F22D1EBF11}">
      <dgm:prSet/>
      <dgm:spPr/>
      <dgm:t>
        <a:bodyPr/>
        <a:lstStyle/>
        <a:p>
          <a:endParaRPr lang="en-AU"/>
        </a:p>
      </dgm:t>
    </dgm:pt>
    <dgm:pt modelId="{640B6ED2-EBEA-4AE4-AE6B-E7FF0619724D}" type="sibTrans" cxnId="{FB165737-1960-44AA-83A3-A9F22D1EBF11}">
      <dgm:prSet/>
      <dgm:spPr/>
      <dgm:t>
        <a:bodyPr/>
        <a:lstStyle/>
        <a:p>
          <a:endParaRPr lang="en-AU"/>
        </a:p>
      </dgm:t>
    </dgm:pt>
    <dgm:pt modelId="{9D29EE0C-3359-4C6C-BE81-C4016B0F2AD0}" type="pres">
      <dgm:prSet presAssocID="{387D96E9-B356-4031-9FB6-4C66E9C12EA8}" presName="Name0" presStyleCnt="0">
        <dgm:presLayoutVars>
          <dgm:dir/>
          <dgm:animLvl val="lvl"/>
          <dgm:resizeHandles val="exact"/>
        </dgm:presLayoutVars>
      </dgm:prSet>
      <dgm:spPr/>
    </dgm:pt>
    <dgm:pt modelId="{7D6AC2C4-BE10-481E-B9C3-98D050492098}" type="pres">
      <dgm:prSet presAssocID="{306BD3F5-8D02-4817-BA2C-794C099D69AD}" presName="composite" presStyleCnt="0"/>
      <dgm:spPr/>
    </dgm:pt>
    <dgm:pt modelId="{980906FC-DE4A-46B3-80E6-CA3F3DA72FDA}" type="pres">
      <dgm:prSet presAssocID="{306BD3F5-8D02-4817-BA2C-794C099D69A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31D291A-853C-4334-AFDA-56CC6B175E7A}" type="pres">
      <dgm:prSet presAssocID="{306BD3F5-8D02-4817-BA2C-794C099D69AD}" presName="desTx" presStyleLbl="alignAccFollowNode1" presStyleIdx="0" presStyleCnt="2">
        <dgm:presLayoutVars>
          <dgm:bulletEnabled val="1"/>
        </dgm:presLayoutVars>
      </dgm:prSet>
      <dgm:spPr/>
    </dgm:pt>
    <dgm:pt modelId="{1A7E0A6A-4D10-425C-8CA7-C34C76012B7B}" type="pres">
      <dgm:prSet presAssocID="{A8F2E18C-6F8D-41AB-B016-E748AA70F6B5}" presName="space" presStyleCnt="0"/>
      <dgm:spPr/>
    </dgm:pt>
    <dgm:pt modelId="{EA0F23BC-9769-4B28-BEAC-B5AA4649A5B9}" type="pres">
      <dgm:prSet presAssocID="{69511455-6171-447B-9CC9-2FB3790E4B81}" presName="composite" presStyleCnt="0"/>
      <dgm:spPr/>
    </dgm:pt>
    <dgm:pt modelId="{DBED2EEB-A4CE-488D-83FA-4151B9BEA132}" type="pres">
      <dgm:prSet presAssocID="{69511455-6171-447B-9CC9-2FB3790E4B8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72FDD16-FA08-4250-8113-791A13590871}" type="pres">
      <dgm:prSet presAssocID="{69511455-6171-447B-9CC9-2FB3790E4B8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EFE6B28-EF7F-4AD5-8849-097BD3B1BD96}" srcId="{69511455-6171-447B-9CC9-2FB3790E4B81}" destId="{19F4C316-F5A8-428B-AAD6-73543E709384}" srcOrd="2" destOrd="0" parTransId="{CF380EE3-0AC9-444F-8E27-7825242A9B7C}" sibTransId="{91BA37C5-0282-4E88-8DA2-1EE89931A11B}"/>
    <dgm:cxn modelId="{FB165737-1960-44AA-83A3-A9F22D1EBF11}" srcId="{306BD3F5-8D02-4817-BA2C-794C099D69AD}" destId="{0208C669-91DF-45A0-9E49-311184537E3E}" srcOrd="3" destOrd="0" parTransId="{49CC6E72-41A0-40B7-94EF-EDF99F92FF50}" sibTransId="{640B6ED2-EBEA-4AE4-AE6B-E7FF0619724D}"/>
    <dgm:cxn modelId="{35EACE37-63EF-477F-A947-3D438993F917}" srcId="{69511455-6171-447B-9CC9-2FB3790E4B81}" destId="{8B82D7DA-0092-4265-A4EA-DD17AE76879D}" srcOrd="1" destOrd="0" parTransId="{4213373B-6807-49C1-95BE-85F1CD384C3C}" sibTransId="{4F517597-5F22-4CFD-8889-760F6ECE2925}"/>
    <dgm:cxn modelId="{11B77839-79DB-480F-96BB-5BDF2D4E761C}" srcId="{387D96E9-B356-4031-9FB6-4C66E9C12EA8}" destId="{69511455-6171-447B-9CC9-2FB3790E4B81}" srcOrd="1" destOrd="0" parTransId="{4D824390-2E34-455B-99CD-0612592769C8}" sibTransId="{1F49EA04-6903-4ABD-915B-4E50BBC7D08D}"/>
    <dgm:cxn modelId="{3BA4B25B-6D06-48E4-9D2B-22606D7F1541}" type="presOf" srcId="{69511455-6171-447B-9CC9-2FB3790E4B81}" destId="{DBED2EEB-A4CE-488D-83FA-4151B9BEA132}" srcOrd="0" destOrd="0" presId="urn:microsoft.com/office/officeart/2005/8/layout/hList1"/>
    <dgm:cxn modelId="{A6F5174C-E2E8-4042-9126-6F5E92E8BEB2}" type="presOf" srcId="{306BD3F5-8D02-4817-BA2C-794C099D69AD}" destId="{980906FC-DE4A-46B3-80E6-CA3F3DA72FDA}" srcOrd="0" destOrd="0" presId="urn:microsoft.com/office/officeart/2005/8/layout/hList1"/>
    <dgm:cxn modelId="{74CC0B6D-4CCF-4C5D-9954-72AF92F93698}" type="presOf" srcId="{7ACA8695-B773-4F7B-AEC8-69B3BB58BEDF}" destId="{F31D291A-853C-4334-AFDA-56CC6B175E7A}" srcOrd="0" destOrd="1" presId="urn:microsoft.com/office/officeart/2005/8/layout/hList1"/>
    <dgm:cxn modelId="{B1331570-571A-4B78-AEED-9D1FF18C3B04}" type="presOf" srcId="{19F4C316-F5A8-428B-AAD6-73543E709384}" destId="{872FDD16-FA08-4250-8113-791A13590871}" srcOrd="0" destOrd="2" presId="urn:microsoft.com/office/officeart/2005/8/layout/hList1"/>
    <dgm:cxn modelId="{1D63BE50-66F9-4FAA-B5B9-053B1FBD8D6D}" srcId="{306BD3F5-8D02-4817-BA2C-794C099D69AD}" destId="{6014BBDC-65DD-4D36-A6DF-D83E0B0ECB37}" srcOrd="0" destOrd="0" parTransId="{FCF4DC9D-5CB0-44C3-BC22-6516E3594AA0}" sibTransId="{37371AD0-B507-4981-B8FE-AAB54325711D}"/>
    <dgm:cxn modelId="{37291079-E4F5-436A-98A7-4E360990BB46}" srcId="{387D96E9-B356-4031-9FB6-4C66E9C12EA8}" destId="{306BD3F5-8D02-4817-BA2C-794C099D69AD}" srcOrd="0" destOrd="0" parTransId="{1A97DE3A-037B-4E56-A69C-0DB48E558DBD}" sibTransId="{A8F2E18C-6F8D-41AB-B016-E748AA70F6B5}"/>
    <dgm:cxn modelId="{968F7B7F-FAAD-4335-97E0-2BF92D83D3B3}" srcId="{69511455-6171-447B-9CC9-2FB3790E4B81}" destId="{004000DC-6BA7-47FC-9BDA-942B7B6E552F}" srcOrd="0" destOrd="0" parTransId="{D5C19C7F-DB80-4CEE-9287-79A146C48610}" sibTransId="{53154AC2-A89E-4B05-9431-22E3E42E3654}"/>
    <dgm:cxn modelId="{8DD23D8C-4101-4C8D-BF17-0879433E6DDB}" type="presOf" srcId="{94A4F8E2-D683-4832-9FC7-5575CD6E6266}" destId="{872FDD16-FA08-4250-8113-791A13590871}" srcOrd="0" destOrd="3" presId="urn:microsoft.com/office/officeart/2005/8/layout/hList1"/>
    <dgm:cxn modelId="{AFF4879E-6037-47C4-AFE3-72DA860E705D}" srcId="{306BD3F5-8D02-4817-BA2C-794C099D69AD}" destId="{77C1D897-21E1-44B5-81B7-D9911D0489C2}" srcOrd="2" destOrd="0" parTransId="{99F5615F-40DD-414A-A125-632B670B8648}" sibTransId="{184A1DCE-771A-42E5-8072-CD0C51D8D5D2}"/>
    <dgm:cxn modelId="{53FCABA0-D89C-4646-A11E-4ABC0CA6CBC3}" type="presOf" srcId="{8B82D7DA-0092-4265-A4EA-DD17AE76879D}" destId="{872FDD16-FA08-4250-8113-791A13590871}" srcOrd="0" destOrd="1" presId="urn:microsoft.com/office/officeart/2005/8/layout/hList1"/>
    <dgm:cxn modelId="{5C4E61A9-1F79-45FF-9296-AC0DCECA5F3B}" type="presOf" srcId="{77C1D897-21E1-44B5-81B7-D9911D0489C2}" destId="{F31D291A-853C-4334-AFDA-56CC6B175E7A}" srcOrd="0" destOrd="2" presId="urn:microsoft.com/office/officeart/2005/8/layout/hList1"/>
    <dgm:cxn modelId="{9BF101B5-E65E-4037-B9A1-8800F3DC3827}" srcId="{69511455-6171-447B-9CC9-2FB3790E4B81}" destId="{94A4F8E2-D683-4832-9FC7-5575CD6E6266}" srcOrd="3" destOrd="0" parTransId="{4CF73571-C54F-4BEE-9337-4FB50B401BA3}" sibTransId="{421BABC2-38B7-41CF-A92E-203D225B3899}"/>
    <dgm:cxn modelId="{29411AD3-9889-41FE-A84D-A6998B3A3FF4}" type="presOf" srcId="{387D96E9-B356-4031-9FB6-4C66E9C12EA8}" destId="{9D29EE0C-3359-4C6C-BE81-C4016B0F2AD0}" srcOrd="0" destOrd="0" presId="urn:microsoft.com/office/officeart/2005/8/layout/hList1"/>
    <dgm:cxn modelId="{3C9ACBD3-5299-4EDA-8BAD-7CE8DD11179D}" type="presOf" srcId="{004000DC-6BA7-47FC-9BDA-942B7B6E552F}" destId="{872FDD16-FA08-4250-8113-791A13590871}" srcOrd="0" destOrd="0" presId="urn:microsoft.com/office/officeart/2005/8/layout/hList1"/>
    <dgm:cxn modelId="{145EF3D8-211D-4D2A-BB19-35BF16C4D6B3}" srcId="{306BD3F5-8D02-4817-BA2C-794C099D69AD}" destId="{7ACA8695-B773-4F7B-AEC8-69B3BB58BEDF}" srcOrd="1" destOrd="0" parTransId="{3C64A90C-3D74-4E66-A685-9431E754745F}" sibTransId="{7E87186E-C051-48EE-889D-75233977D631}"/>
    <dgm:cxn modelId="{E104A8DF-B3E4-4DBA-BD65-BB8327519EE4}" type="presOf" srcId="{0208C669-91DF-45A0-9E49-311184537E3E}" destId="{F31D291A-853C-4334-AFDA-56CC6B175E7A}" srcOrd="0" destOrd="3" presId="urn:microsoft.com/office/officeart/2005/8/layout/hList1"/>
    <dgm:cxn modelId="{EDB225F5-B5A2-4B7F-966B-BF104F4C3BFA}" type="presOf" srcId="{6014BBDC-65DD-4D36-A6DF-D83E0B0ECB37}" destId="{F31D291A-853C-4334-AFDA-56CC6B175E7A}" srcOrd="0" destOrd="0" presId="urn:microsoft.com/office/officeart/2005/8/layout/hList1"/>
    <dgm:cxn modelId="{0016141B-3BAC-452C-81E5-7DFA8AEB92EE}" type="presParOf" srcId="{9D29EE0C-3359-4C6C-BE81-C4016B0F2AD0}" destId="{7D6AC2C4-BE10-481E-B9C3-98D050492098}" srcOrd="0" destOrd="0" presId="urn:microsoft.com/office/officeart/2005/8/layout/hList1"/>
    <dgm:cxn modelId="{625174F5-DE84-46F5-90C3-24F2F1955E0A}" type="presParOf" srcId="{7D6AC2C4-BE10-481E-B9C3-98D050492098}" destId="{980906FC-DE4A-46B3-80E6-CA3F3DA72FDA}" srcOrd="0" destOrd="0" presId="urn:microsoft.com/office/officeart/2005/8/layout/hList1"/>
    <dgm:cxn modelId="{AC3E56C1-FF84-4D94-8F20-331DFAF88903}" type="presParOf" srcId="{7D6AC2C4-BE10-481E-B9C3-98D050492098}" destId="{F31D291A-853C-4334-AFDA-56CC6B175E7A}" srcOrd="1" destOrd="0" presId="urn:microsoft.com/office/officeart/2005/8/layout/hList1"/>
    <dgm:cxn modelId="{6215AD1A-2BAB-4031-94F4-9E74FF092058}" type="presParOf" srcId="{9D29EE0C-3359-4C6C-BE81-C4016B0F2AD0}" destId="{1A7E0A6A-4D10-425C-8CA7-C34C76012B7B}" srcOrd="1" destOrd="0" presId="urn:microsoft.com/office/officeart/2005/8/layout/hList1"/>
    <dgm:cxn modelId="{4BED7D8E-A473-4D1B-B25A-B8177297103A}" type="presParOf" srcId="{9D29EE0C-3359-4C6C-BE81-C4016B0F2AD0}" destId="{EA0F23BC-9769-4B28-BEAC-B5AA4649A5B9}" srcOrd="2" destOrd="0" presId="urn:microsoft.com/office/officeart/2005/8/layout/hList1"/>
    <dgm:cxn modelId="{C6136CB1-5148-4C80-952A-9F278EDC7EBE}" type="presParOf" srcId="{EA0F23BC-9769-4B28-BEAC-B5AA4649A5B9}" destId="{DBED2EEB-A4CE-488D-83FA-4151B9BEA132}" srcOrd="0" destOrd="0" presId="urn:microsoft.com/office/officeart/2005/8/layout/hList1"/>
    <dgm:cxn modelId="{3252497F-9E65-4C24-A81D-83CC8433F30D}" type="presParOf" srcId="{EA0F23BC-9769-4B28-BEAC-B5AA4649A5B9}" destId="{872FDD16-FA08-4250-8113-791A135908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AB463F-03AA-45BD-86EB-AA0C6BD1D95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CC6D7BB-BC21-44D4-A45D-0712A93AEC03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sz="2000" dirty="0"/>
            <a:t> </a:t>
          </a:r>
          <a:r>
            <a:rPr lang="en-AU" sz="2400" dirty="0"/>
            <a:t>Teaching a child about dogs &amp; cats</a:t>
          </a:r>
          <a:endParaRPr lang="en-US" sz="2000" dirty="0"/>
        </a:p>
      </dgm:t>
    </dgm:pt>
    <dgm:pt modelId="{9D7CAB9C-9346-41A0-91B9-F414AF2CAD6B}" type="parTrans" cxnId="{36D4DFA9-73C8-425A-8CA4-3A517D1C1B25}">
      <dgm:prSet/>
      <dgm:spPr/>
      <dgm:t>
        <a:bodyPr/>
        <a:lstStyle/>
        <a:p>
          <a:endParaRPr lang="en-US"/>
        </a:p>
      </dgm:t>
    </dgm:pt>
    <dgm:pt modelId="{C0F4B876-151B-497E-B0F3-6716F97BA3C9}" type="sibTrans" cxnId="{36D4DFA9-73C8-425A-8CA4-3A517D1C1B25}">
      <dgm:prSet/>
      <dgm:spPr/>
      <dgm:t>
        <a:bodyPr/>
        <a:lstStyle/>
        <a:p>
          <a:endParaRPr lang="en-US"/>
        </a:p>
      </dgm:t>
    </dgm:pt>
    <dgm:pt modelId="{5D8BF3D4-3A29-4E53-9E91-6E4F71301A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2000" dirty="0"/>
            <a:t> </a:t>
          </a:r>
          <a:r>
            <a:rPr lang="en-AU" sz="2000" b="1" dirty="0"/>
            <a:t>Show examples </a:t>
          </a:r>
          <a:r>
            <a:rPr lang="en-AU" sz="2000" dirty="0"/>
            <a:t>of dogs and cats</a:t>
          </a:r>
        </a:p>
        <a:p>
          <a:pPr>
            <a:lnSpc>
              <a:spcPct val="100000"/>
            </a:lnSpc>
          </a:pPr>
          <a:r>
            <a:rPr lang="en-AU" sz="2000" dirty="0"/>
            <a:t> </a:t>
          </a:r>
          <a:r>
            <a:rPr lang="en-AU" sz="2000" b="1" dirty="0"/>
            <a:t>Highlight distinctions </a:t>
          </a:r>
          <a:r>
            <a:rPr lang="en-AU" sz="2000" dirty="0"/>
            <a:t>for child</a:t>
          </a:r>
        </a:p>
        <a:p>
          <a:pPr>
            <a:lnSpc>
              <a:spcPct val="100000"/>
            </a:lnSpc>
          </a:pPr>
          <a:r>
            <a:rPr lang="en-AU" sz="2000" dirty="0"/>
            <a:t> Child then </a:t>
          </a:r>
          <a:r>
            <a:rPr lang="en-AU" sz="2000" b="1" dirty="0"/>
            <a:t>learns from such patterns </a:t>
          </a:r>
          <a:r>
            <a:rPr lang="en-AU" sz="2000" dirty="0"/>
            <a:t>over time</a:t>
          </a:r>
          <a:endParaRPr lang="en-US" sz="2000" dirty="0"/>
        </a:p>
      </dgm:t>
    </dgm:pt>
    <dgm:pt modelId="{9D66DD80-A730-48DF-B018-409D896BABE8}" type="parTrans" cxnId="{BED918AE-6FAB-4346-8705-75EDEB9FAAE7}">
      <dgm:prSet/>
      <dgm:spPr/>
      <dgm:t>
        <a:bodyPr/>
        <a:lstStyle/>
        <a:p>
          <a:endParaRPr lang="en-US"/>
        </a:p>
      </dgm:t>
    </dgm:pt>
    <dgm:pt modelId="{2FBD4A4B-E5FE-4990-855A-ACDA8BCC6FD8}" type="sibTrans" cxnId="{BED918AE-6FAB-4346-8705-75EDEB9FAAE7}">
      <dgm:prSet/>
      <dgm:spPr/>
      <dgm:t>
        <a:bodyPr/>
        <a:lstStyle/>
        <a:p>
          <a:endParaRPr lang="en-US"/>
        </a:p>
      </dgm:t>
    </dgm:pt>
    <dgm:pt modelId="{F9101655-DDC8-4A01-B0A8-42B04539F8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 Similarly, AI learns with Machine learning</a:t>
          </a:r>
          <a:endParaRPr lang="en-US" dirty="0"/>
        </a:p>
      </dgm:t>
    </dgm:pt>
    <dgm:pt modelId="{3361F2A5-DF18-419A-AE25-1FA438C7ABE6}" type="parTrans" cxnId="{6DF30A6C-9D36-459C-94BE-8C0403D12C46}">
      <dgm:prSet/>
      <dgm:spPr/>
      <dgm:t>
        <a:bodyPr/>
        <a:lstStyle/>
        <a:p>
          <a:endParaRPr lang="en-US"/>
        </a:p>
      </dgm:t>
    </dgm:pt>
    <dgm:pt modelId="{8A8CA771-A5AA-4BF0-8DED-3DF449AA5A02}" type="sibTrans" cxnId="{6DF30A6C-9D36-459C-94BE-8C0403D12C46}">
      <dgm:prSet/>
      <dgm:spPr/>
      <dgm:t>
        <a:bodyPr/>
        <a:lstStyle/>
        <a:p>
          <a:endParaRPr lang="en-US"/>
        </a:p>
      </dgm:t>
    </dgm:pt>
    <dgm:pt modelId="{46564B4F-42BE-410F-99D0-55F3C724E7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700" dirty="0"/>
            <a:t> </a:t>
          </a:r>
          <a:r>
            <a:rPr lang="en-AU" sz="2000" dirty="0"/>
            <a:t>Utilises </a:t>
          </a:r>
          <a:r>
            <a:rPr lang="en-AU" sz="2000" b="1" dirty="0"/>
            <a:t>large datasets </a:t>
          </a:r>
          <a:r>
            <a:rPr lang="en-AU" sz="2000" dirty="0"/>
            <a:t>for different  areas</a:t>
          </a:r>
          <a:endParaRPr lang="en-US" sz="2000" dirty="0"/>
        </a:p>
      </dgm:t>
    </dgm:pt>
    <dgm:pt modelId="{9ECCC9CD-B190-4C2F-A2E0-C15F8B2F7DA6}" type="parTrans" cxnId="{3935FAF1-1F05-4920-86AB-5637575780B3}">
      <dgm:prSet/>
      <dgm:spPr/>
      <dgm:t>
        <a:bodyPr/>
        <a:lstStyle/>
        <a:p>
          <a:endParaRPr lang="en-US"/>
        </a:p>
      </dgm:t>
    </dgm:pt>
    <dgm:pt modelId="{3114E5D4-25CF-477F-B3FA-3024F3521933}" type="sibTrans" cxnId="{3935FAF1-1F05-4920-86AB-5637575780B3}">
      <dgm:prSet/>
      <dgm:spPr/>
      <dgm:t>
        <a:bodyPr/>
        <a:lstStyle/>
        <a:p>
          <a:endParaRPr lang="en-US"/>
        </a:p>
      </dgm:t>
    </dgm:pt>
    <dgm:pt modelId="{0F45C7C6-F571-4A70-AA47-C8AEE375FB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2000" dirty="0"/>
            <a:t> Makes </a:t>
          </a:r>
          <a:r>
            <a:rPr lang="en-AU" sz="2000" b="1" dirty="0"/>
            <a:t>predictions</a:t>
          </a:r>
          <a:r>
            <a:rPr lang="en-AU" sz="2000" dirty="0"/>
            <a:t> and </a:t>
          </a:r>
          <a:r>
            <a:rPr lang="en-AU" sz="2000" b="1" dirty="0"/>
            <a:t>alters internal parameters </a:t>
          </a:r>
          <a:r>
            <a:rPr lang="en-AU" sz="2000" dirty="0"/>
            <a:t>based on accuracy</a:t>
          </a:r>
          <a:endParaRPr lang="en-US" sz="2000" dirty="0"/>
        </a:p>
      </dgm:t>
    </dgm:pt>
    <dgm:pt modelId="{5C90EB08-00E5-43C1-86BA-18D604940D0E}" type="parTrans" cxnId="{3EB7BD18-9A7D-424B-8D63-5EBE1C8D43DE}">
      <dgm:prSet/>
      <dgm:spPr/>
      <dgm:t>
        <a:bodyPr/>
        <a:lstStyle/>
        <a:p>
          <a:endParaRPr lang="en-US"/>
        </a:p>
      </dgm:t>
    </dgm:pt>
    <dgm:pt modelId="{73EE40AD-C701-4FCD-B63E-1AA9FD5AD615}" type="sibTrans" cxnId="{3EB7BD18-9A7D-424B-8D63-5EBE1C8D43DE}">
      <dgm:prSet/>
      <dgm:spPr/>
      <dgm:t>
        <a:bodyPr/>
        <a:lstStyle/>
        <a:p>
          <a:endParaRPr lang="en-US"/>
        </a:p>
      </dgm:t>
    </dgm:pt>
    <dgm:pt modelId="{B5C4DAB4-4E29-4B6E-92E9-AD3EF6E12F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2000" dirty="0"/>
            <a:t> </a:t>
          </a:r>
          <a:r>
            <a:rPr lang="en-AU" sz="2000" b="1" dirty="0"/>
            <a:t>Repeats </a:t>
          </a:r>
          <a:r>
            <a:rPr lang="en-AU" sz="2000" dirty="0"/>
            <a:t>to improve prediction</a:t>
          </a:r>
          <a:endParaRPr lang="en-US" sz="2000" dirty="0"/>
        </a:p>
      </dgm:t>
    </dgm:pt>
    <dgm:pt modelId="{7EA8527B-C3BC-4854-8CEE-DC991B8B507A}" type="parTrans" cxnId="{13A49D2D-222B-40CD-B771-BEC31BA81169}">
      <dgm:prSet/>
      <dgm:spPr/>
      <dgm:t>
        <a:bodyPr/>
        <a:lstStyle/>
        <a:p>
          <a:endParaRPr lang="en-US"/>
        </a:p>
      </dgm:t>
    </dgm:pt>
    <dgm:pt modelId="{FE3BDF89-D2AC-4B56-BFB8-61586E7E848E}" type="sibTrans" cxnId="{13A49D2D-222B-40CD-B771-BEC31BA81169}">
      <dgm:prSet/>
      <dgm:spPr/>
      <dgm:t>
        <a:bodyPr/>
        <a:lstStyle/>
        <a:p>
          <a:endParaRPr lang="en-US"/>
        </a:p>
      </dgm:t>
    </dgm:pt>
    <dgm:pt modelId="{58228631-1595-4AAF-89C8-DC8A1B2089D0}" type="pres">
      <dgm:prSet presAssocID="{78AB463F-03AA-45BD-86EB-AA0C6BD1D953}" presName="root" presStyleCnt="0">
        <dgm:presLayoutVars>
          <dgm:dir/>
          <dgm:resizeHandles val="exact"/>
        </dgm:presLayoutVars>
      </dgm:prSet>
      <dgm:spPr/>
    </dgm:pt>
    <dgm:pt modelId="{57B1E8B6-D9B8-4992-B710-3A1622D69F4C}" type="pres">
      <dgm:prSet presAssocID="{ECC6D7BB-BC21-44D4-A45D-0712A93AEC03}" presName="compNode" presStyleCnt="0"/>
      <dgm:spPr/>
    </dgm:pt>
    <dgm:pt modelId="{CAA75725-AF0A-499B-AB4A-F73DBF4A712A}" type="pres">
      <dgm:prSet presAssocID="{ECC6D7BB-BC21-44D4-A45D-0712A93AEC03}" presName="iconRect" presStyleLbl="node1" presStyleIdx="0" presStyleCnt="2" custLinFactNeighborX="59036" custLinFactNeighborY="-129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5306B34-7A48-4211-A3B6-D5CF8B0E75A1}" type="pres">
      <dgm:prSet presAssocID="{ECC6D7BB-BC21-44D4-A45D-0712A93AEC03}" presName="iconSpace" presStyleCnt="0"/>
      <dgm:spPr/>
    </dgm:pt>
    <dgm:pt modelId="{5081320B-3561-4123-AADB-B014CD2DB890}" type="pres">
      <dgm:prSet presAssocID="{ECC6D7BB-BC21-44D4-A45D-0712A93AEC03}" presName="parTx" presStyleLbl="revTx" presStyleIdx="0" presStyleCnt="4" custScaleX="134905" custLinFactNeighborX="4517" custLinFactNeighborY="-26064">
        <dgm:presLayoutVars>
          <dgm:chMax val="0"/>
          <dgm:chPref val="0"/>
        </dgm:presLayoutVars>
      </dgm:prSet>
      <dgm:spPr/>
    </dgm:pt>
    <dgm:pt modelId="{5276F43D-4B0D-4A7D-BBF1-C87E45581506}" type="pres">
      <dgm:prSet presAssocID="{ECC6D7BB-BC21-44D4-A45D-0712A93AEC03}" presName="txSpace" presStyleCnt="0"/>
      <dgm:spPr/>
    </dgm:pt>
    <dgm:pt modelId="{DA68E56F-7176-45FF-8C12-F4404A523C65}" type="pres">
      <dgm:prSet presAssocID="{ECC6D7BB-BC21-44D4-A45D-0712A93AEC03}" presName="desTx" presStyleLbl="revTx" presStyleIdx="1" presStyleCnt="4" custLinFactY="-208102" custLinFactNeighborX="-756" custLinFactNeighborY="-300000">
        <dgm:presLayoutVars/>
      </dgm:prSet>
      <dgm:spPr/>
    </dgm:pt>
    <dgm:pt modelId="{682EF53B-2373-41A1-9F2B-87FC59EADBDD}" type="pres">
      <dgm:prSet presAssocID="{C0F4B876-151B-497E-B0F3-6716F97BA3C9}" presName="sibTrans" presStyleCnt="0"/>
      <dgm:spPr/>
    </dgm:pt>
    <dgm:pt modelId="{AB721812-B00F-417A-94A4-AADF8CD4CFAF}" type="pres">
      <dgm:prSet presAssocID="{F9101655-DDC8-4A01-B0A8-42B04539F8F3}" presName="compNode" presStyleCnt="0"/>
      <dgm:spPr/>
    </dgm:pt>
    <dgm:pt modelId="{0CA0C20A-BEF0-433D-B696-C10584C82C40}" type="pres">
      <dgm:prSet presAssocID="{F9101655-DDC8-4A01-B0A8-42B04539F8F3}" presName="iconRect" presStyleLbl="node1" presStyleIdx="1" presStyleCnt="2" custLinFactNeighborX="84954" custLinFactNeighborY="-880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FB49792-9837-4960-92AE-A6EE4273C730}" type="pres">
      <dgm:prSet presAssocID="{F9101655-DDC8-4A01-B0A8-42B04539F8F3}" presName="iconSpace" presStyleCnt="0"/>
      <dgm:spPr/>
    </dgm:pt>
    <dgm:pt modelId="{3A153EA5-8BD2-41A0-ABAC-2BB3F3710C74}" type="pres">
      <dgm:prSet presAssocID="{F9101655-DDC8-4A01-B0A8-42B04539F8F3}" presName="parTx" presStyleLbl="revTx" presStyleIdx="2" presStyleCnt="4" custScaleX="117423" custLinFactNeighborX="-1232" custLinFactNeighborY="-25655">
        <dgm:presLayoutVars>
          <dgm:chMax val="0"/>
          <dgm:chPref val="0"/>
        </dgm:presLayoutVars>
      </dgm:prSet>
      <dgm:spPr/>
    </dgm:pt>
    <dgm:pt modelId="{40C7C8AE-F922-40C5-BCAA-79056861F434}" type="pres">
      <dgm:prSet presAssocID="{F9101655-DDC8-4A01-B0A8-42B04539F8F3}" presName="txSpace" presStyleCnt="0"/>
      <dgm:spPr/>
    </dgm:pt>
    <dgm:pt modelId="{6B587FD4-DB90-4CA9-9418-333436D5692C}" type="pres">
      <dgm:prSet presAssocID="{F9101655-DDC8-4A01-B0A8-42B04539F8F3}" presName="desTx" presStyleLbl="revTx" presStyleIdx="3" presStyleCnt="4" custScaleX="108782" custScaleY="138925" custLinFactY="-400000" custLinFactNeighborX="-3217" custLinFactNeighborY="-477047">
        <dgm:presLayoutVars/>
      </dgm:prSet>
      <dgm:spPr/>
    </dgm:pt>
  </dgm:ptLst>
  <dgm:cxnLst>
    <dgm:cxn modelId="{BC528807-1E7E-4766-B315-D34044473687}" type="presOf" srcId="{ECC6D7BB-BC21-44D4-A45D-0712A93AEC03}" destId="{5081320B-3561-4123-AADB-B014CD2DB890}" srcOrd="0" destOrd="0" presId="urn:microsoft.com/office/officeart/2018/2/layout/IconLabelDescriptionList"/>
    <dgm:cxn modelId="{3EB7BD18-9A7D-424B-8D63-5EBE1C8D43DE}" srcId="{F9101655-DDC8-4A01-B0A8-42B04539F8F3}" destId="{0F45C7C6-F571-4A70-AA47-C8AEE375FB35}" srcOrd="1" destOrd="0" parTransId="{5C90EB08-00E5-43C1-86BA-18D604940D0E}" sibTransId="{73EE40AD-C701-4FCD-B63E-1AA9FD5AD615}"/>
    <dgm:cxn modelId="{13A49D2D-222B-40CD-B771-BEC31BA81169}" srcId="{F9101655-DDC8-4A01-B0A8-42B04539F8F3}" destId="{B5C4DAB4-4E29-4B6E-92E9-AD3EF6E12FB5}" srcOrd="2" destOrd="0" parTransId="{7EA8527B-C3BC-4854-8CEE-DC991B8B507A}" sibTransId="{FE3BDF89-D2AC-4B56-BFB8-61586E7E848E}"/>
    <dgm:cxn modelId="{875CAF40-2407-4A05-BD58-02C326985D18}" type="presOf" srcId="{B5C4DAB4-4E29-4B6E-92E9-AD3EF6E12FB5}" destId="{6B587FD4-DB90-4CA9-9418-333436D5692C}" srcOrd="0" destOrd="2" presId="urn:microsoft.com/office/officeart/2018/2/layout/IconLabelDescriptionList"/>
    <dgm:cxn modelId="{6DF30A6C-9D36-459C-94BE-8C0403D12C46}" srcId="{78AB463F-03AA-45BD-86EB-AA0C6BD1D953}" destId="{F9101655-DDC8-4A01-B0A8-42B04539F8F3}" srcOrd="1" destOrd="0" parTransId="{3361F2A5-DF18-419A-AE25-1FA438C7ABE6}" sibTransId="{8A8CA771-A5AA-4BF0-8DED-3DF449AA5A02}"/>
    <dgm:cxn modelId="{383E607B-3247-4E54-8E98-2941442C9B58}" type="presOf" srcId="{5D8BF3D4-3A29-4E53-9E91-6E4F71301A4F}" destId="{DA68E56F-7176-45FF-8C12-F4404A523C65}" srcOrd="0" destOrd="0" presId="urn:microsoft.com/office/officeart/2018/2/layout/IconLabelDescriptionList"/>
    <dgm:cxn modelId="{D8DA2E97-820B-48B4-A7D5-B809A5994317}" type="presOf" srcId="{46564B4F-42BE-410F-99D0-55F3C724E7D5}" destId="{6B587FD4-DB90-4CA9-9418-333436D5692C}" srcOrd="0" destOrd="0" presId="urn:microsoft.com/office/officeart/2018/2/layout/IconLabelDescriptionList"/>
    <dgm:cxn modelId="{F08ADCA2-96BF-4CD1-91B6-E39A9061C462}" type="presOf" srcId="{F9101655-DDC8-4A01-B0A8-42B04539F8F3}" destId="{3A153EA5-8BD2-41A0-ABAC-2BB3F3710C74}" srcOrd="0" destOrd="0" presId="urn:microsoft.com/office/officeart/2018/2/layout/IconLabelDescriptionList"/>
    <dgm:cxn modelId="{9F03F1A4-C2B5-44C7-8876-6DF55F4FF1A4}" type="presOf" srcId="{0F45C7C6-F571-4A70-AA47-C8AEE375FB35}" destId="{6B587FD4-DB90-4CA9-9418-333436D5692C}" srcOrd="0" destOrd="1" presId="urn:microsoft.com/office/officeart/2018/2/layout/IconLabelDescriptionList"/>
    <dgm:cxn modelId="{36D4DFA9-73C8-425A-8CA4-3A517D1C1B25}" srcId="{78AB463F-03AA-45BD-86EB-AA0C6BD1D953}" destId="{ECC6D7BB-BC21-44D4-A45D-0712A93AEC03}" srcOrd="0" destOrd="0" parTransId="{9D7CAB9C-9346-41A0-91B9-F414AF2CAD6B}" sibTransId="{C0F4B876-151B-497E-B0F3-6716F97BA3C9}"/>
    <dgm:cxn modelId="{BED918AE-6FAB-4346-8705-75EDEB9FAAE7}" srcId="{ECC6D7BB-BC21-44D4-A45D-0712A93AEC03}" destId="{5D8BF3D4-3A29-4E53-9E91-6E4F71301A4F}" srcOrd="0" destOrd="0" parTransId="{9D66DD80-A730-48DF-B018-409D896BABE8}" sibTransId="{2FBD4A4B-E5FE-4990-855A-ACDA8BCC6FD8}"/>
    <dgm:cxn modelId="{3935FAF1-1F05-4920-86AB-5637575780B3}" srcId="{F9101655-DDC8-4A01-B0A8-42B04539F8F3}" destId="{46564B4F-42BE-410F-99D0-55F3C724E7D5}" srcOrd="0" destOrd="0" parTransId="{9ECCC9CD-B190-4C2F-A2E0-C15F8B2F7DA6}" sibTransId="{3114E5D4-25CF-477F-B3FA-3024F3521933}"/>
    <dgm:cxn modelId="{1AB61BF9-782C-415D-B4EF-F805E9A4A50F}" type="presOf" srcId="{78AB463F-03AA-45BD-86EB-AA0C6BD1D953}" destId="{58228631-1595-4AAF-89C8-DC8A1B2089D0}" srcOrd="0" destOrd="0" presId="urn:microsoft.com/office/officeart/2018/2/layout/IconLabelDescriptionList"/>
    <dgm:cxn modelId="{93BB8FBC-8DBE-453F-8606-9C2D303EF2A2}" type="presParOf" srcId="{58228631-1595-4AAF-89C8-DC8A1B2089D0}" destId="{57B1E8B6-D9B8-4992-B710-3A1622D69F4C}" srcOrd="0" destOrd="0" presId="urn:microsoft.com/office/officeart/2018/2/layout/IconLabelDescriptionList"/>
    <dgm:cxn modelId="{6CF61941-44AF-41C9-B9F2-568A12D0D068}" type="presParOf" srcId="{57B1E8B6-D9B8-4992-B710-3A1622D69F4C}" destId="{CAA75725-AF0A-499B-AB4A-F73DBF4A712A}" srcOrd="0" destOrd="0" presId="urn:microsoft.com/office/officeart/2018/2/layout/IconLabelDescriptionList"/>
    <dgm:cxn modelId="{4D47743C-867B-435A-A6A2-5B34938D2688}" type="presParOf" srcId="{57B1E8B6-D9B8-4992-B710-3A1622D69F4C}" destId="{45306B34-7A48-4211-A3B6-D5CF8B0E75A1}" srcOrd="1" destOrd="0" presId="urn:microsoft.com/office/officeart/2018/2/layout/IconLabelDescriptionList"/>
    <dgm:cxn modelId="{119459A9-5726-4AC5-A8D8-D8048BBF06BE}" type="presParOf" srcId="{57B1E8B6-D9B8-4992-B710-3A1622D69F4C}" destId="{5081320B-3561-4123-AADB-B014CD2DB890}" srcOrd="2" destOrd="0" presId="urn:microsoft.com/office/officeart/2018/2/layout/IconLabelDescriptionList"/>
    <dgm:cxn modelId="{2742A5A6-6B7D-4F6E-9CC0-1A17EE6F4AB9}" type="presParOf" srcId="{57B1E8B6-D9B8-4992-B710-3A1622D69F4C}" destId="{5276F43D-4B0D-4A7D-BBF1-C87E45581506}" srcOrd="3" destOrd="0" presId="urn:microsoft.com/office/officeart/2018/2/layout/IconLabelDescriptionList"/>
    <dgm:cxn modelId="{71065B29-C7C4-4A3B-AAC0-248389C4392B}" type="presParOf" srcId="{57B1E8B6-D9B8-4992-B710-3A1622D69F4C}" destId="{DA68E56F-7176-45FF-8C12-F4404A523C65}" srcOrd="4" destOrd="0" presId="urn:microsoft.com/office/officeart/2018/2/layout/IconLabelDescriptionList"/>
    <dgm:cxn modelId="{2D6CDA1E-866C-4991-B100-5311A41E5DAF}" type="presParOf" srcId="{58228631-1595-4AAF-89C8-DC8A1B2089D0}" destId="{682EF53B-2373-41A1-9F2B-87FC59EADBDD}" srcOrd="1" destOrd="0" presId="urn:microsoft.com/office/officeart/2018/2/layout/IconLabelDescriptionList"/>
    <dgm:cxn modelId="{15CF8F63-A664-46AA-AE39-6FCC7F193743}" type="presParOf" srcId="{58228631-1595-4AAF-89C8-DC8A1B2089D0}" destId="{AB721812-B00F-417A-94A4-AADF8CD4CFAF}" srcOrd="2" destOrd="0" presId="urn:microsoft.com/office/officeart/2018/2/layout/IconLabelDescriptionList"/>
    <dgm:cxn modelId="{9155DDF6-81F5-43DA-AF52-3BF7C0B96909}" type="presParOf" srcId="{AB721812-B00F-417A-94A4-AADF8CD4CFAF}" destId="{0CA0C20A-BEF0-433D-B696-C10584C82C40}" srcOrd="0" destOrd="0" presId="urn:microsoft.com/office/officeart/2018/2/layout/IconLabelDescriptionList"/>
    <dgm:cxn modelId="{C682C5DD-7A86-47AB-B50D-5E0F49948F2E}" type="presParOf" srcId="{AB721812-B00F-417A-94A4-AADF8CD4CFAF}" destId="{FFB49792-9837-4960-92AE-A6EE4273C730}" srcOrd="1" destOrd="0" presId="urn:microsoft.com/office/officeart/2018/2/layout/IconLabelDescriptionList"/>
    <dgm:cxn modelId="{D4675723-842D-44BD-BA39-F7C11A328021}" type="presParOf" srcId="{AB721812-B00F-417A-94A4-AADF8CD4CFAF}" destId="{3A153EA5-8BD2-41A0-ABAC-2BB3F3710C74}" srcOrd="2" destOrd="0" presId="urn:microsoft.com/office/officeart/2018/2/layout/IconLabelDescriptionList"/>
    <dgm:cxn modelId="{EEC817E6-FC2A-49E0-B266-6CD7821E65DD}" type="presParOf" srcId="{AB721812-B00F-417A-94A4-AADF8CD4CFAF}" destId="{40C7C8AE-F922-40C5-BCAA-79056861F434}" srcOrd="3" destOrd="0" presId="urn:microsoft.com/office/officeart/2018/2/layout/IconLabelDescriptionList"/>
    <dgm:cxn modelId="{CF6E66B6-F8CC-456D-9BDF-F056F2B5810D}" type="presParOf" srcId="{AB721812-B00F-417A-94A4-AADF8CD4CFAF}" destId="{6B587FD4-DB90-4CA9-9418-333436D5692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39EB5A-8C8B-4070-A4ED-33F3B1C99B9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B8808A-530A-4CF0-AF73-979AE8300F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Supervised learning </a:t>
          </a:r>
          <a:endParaRPr lang="en-US"/>
        </a:p>
      </dgm:t>
    </dgm:pt>
    <dgm:pt modelId="{6C8533DE-71F9-4C98-BB9C-1B1E297244E6}" type="parTrans" cxnId="{2CB181A4-5B29-4FC0-9782-3A72C99F242A}">
      <dgm:prSet/>
      <dgm:spPr/>
      <dgm:t>
        <a:bodyPr/>
        <a:lstStyle/>
        <a:p>
          <a:endParaRPr lang="en-US"/>
        </a:p>
      </dgm:t>
    </dgm:pt>
    <dgm:pt modelId="{C23514C3-468B-48E1-A5B5-5C69E55D4A00}" type="sibTrans" cxnId="{2CB181A4-5B29-4FC0-9782-3A72C99F242A}">
      <dgm:prSet/>
      <dgm:spPr/>
      <dgm:t>
        <a:bodyPr/>
        <a:lstStyle/>
        <a:p>
          <a:endParaRPr lang="en-US"/>
        </a:p>
      </dgm:t>
    </dgm:pt>
    <dgm:pt modelId="{2096C288-AFD6-4222-85AF-1DD8823100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Using labelled data to make accurate predictions on new unseen data</a:t>
          </a:r>
          <a:endParaRPr lang="en-US" sz="1600" dirty="0"/>
        </a:p>
      </dgm:t>
    </dgm:pt>
    <dgm:pt modelId="{56713D6B-F1FB-46AE-90B4-FD8BA37B7381}" type="parTrans" cxnId="{E1208F37-721F-45C9-BC82-A4EDD0FD06BD}">
      <dgm:prSet/>
      <dgm:spPr/>
      <dgm:t>
        <a:bodyPr/>
        <a:lstStyle/>
        <a:p>
          <a:endParaRPr lang="en-US"/>
        </a:p>
      </dgm:t>
    </dgm:pt>
    <dgm:pt modelId="{DA9C2C41-423C-4242-B348-EF5FBD3D38A2}" type="sibTrans" cxnId="{E1208F37-721F-45C9-BC82-A4EDD0FD06BD}">
      <dgm:prSet/>
      <dgm:spPr/>
      <dgm:t>
        <a:bodyPr/>
        <a:lstStyle/>
        <a:p>
          <a:endParaRPr lang="en-US"/>
        </a:p>
      </dgm:t>
    </dgm:pt>
    <dgm:pt modelId="{E8041C84-9293-4741-8985-764EA6BD19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AI learns to associate specific features with the correct label</a:t>
          </a:r>
          <a:endParaRPr lang="en-US" sz="1600" dirty="0"/>
        </a:p>
      </dgm:t>
    </dgm:pt>
    <dgm:pt modelId="{AFA84298-0F10-4658-BC9B-F44732F58275}" type="parTrans" cxnId="{2DB80E11-0D4F-4711-828F-773A207072F0}">
      <dgm:prSet/>
      <dgm:spPr/>
      <dgm:t>
        <a:bodyPr/>
        <a:lstStyle/>
        <a:p>
          <a:endParaRPr lang="en-US"/>
        </a:p>
      </dgm:t>
    </dgm:pt>
    <dgm:pt modelId="{6312ACD7-F93F-46C6-B040-D948C37D7424}" type="sibTrans" cxnId="{2DB80E11-0D4F-4711-828F-773A207072F0}">
      <dgm:prSet/>
      <dgm:spPr/>
      <dgm:t>
        <a:bodyPr/>
        <a:lstStyle/>
        <a:p>
          <a:endParaRPr lang="en-US"/>
        </a:p>
      </dgm:t>
    </dgm:pt>
    <dgm:pt modelId="{CC93EF4B-7388-4D0A-A8A9-0367C9CA5A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Unsupervised Learning</a:t>
          </a:r>
          <a:endParaRPr lang="en-US"/>
        </a:p>
      </dgm:t>
    </dgm:pt>
    <dgm:pt modelId="{069B6E36-1652-40C0-8D71-9AF799DD470E}" type="parTrans" cxnId="{50B73CFB-D9EB-409A-8E59-D373A1D48DC9}">
      <dgm:prSet/>
      <dgm:spPr/>
      <dgm:t>
        <a:bodyPr/>
        <a:lstStyle/>
        <a:p>
          <a:endParaRPr lang="en-US"/>
        </a:p>
      </dgm:t>
    </dgm:pt>
    <dgm:pt modelId="{DFCB2052-99F8-4D70-A220-A4CFCAA9B82F}" type="sibTrans" cxnId="{50B73CFB-D9EB-409A-8E59-D373A1D48DC9}">
      <dgm:prSet/>
      <dgm:spPr/>
      <dgm:t>
        <a:bodyPr/>
        <a:lstStyle/>
        <a:p>
          <a:endParaRPr lang="en-US"/>
        </a:p>
      </dgm:t>
    </dgm:pt>
    <dgm:pt modelId="{6B3DEA38-4F46-4884-AA0C-76A4CDF895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Using unlabelled data to find inherent patterns or associations in data</a:t>
          </a:r>
          <a:endParaRPr lang="en-US" sz="1600" dirty="0"/>
        </a:p>
      </dgm:t>
    </dgm:pt>
    <dgm:pt modelId="{590C6F2B-5C2B-413D-B0E8-54C3305D0DC9}" type="parTrans" cxnId="{BBBB1620-9F81-4C6A-AE23-38C53DFDA5EF}">
      <dgm:prSet/>
      <dgm:spPr/>
      <dgm:t>
        <a:bodyPr/>
        <a:lstStyle/>
        <a:p>
          <a:endParaRPr lang="en-US"/>
        </a:p>
      </dgm:t>
    </dgm:pt>
    <dgm:pt modelId="{A8EC7EBD-16F6-4389-9E28-1F6961D1EB6A}" type="sibTrans" cxnId="{BBBB1620-9F81-4C6A-AE23-38C53DFDA5EF}">
      <dgm:prSet/>
      <dgm:spPr/>
      <dgm:t>
        <a:bodyPr/>
        <a:lstStyle/>
        <a:p>
          <a:endParaRPr lang="en-US"/>
        </a:p>
      </dgm:t>
    </dgm:pt>
    <dgm:pt modelId="{24F54178-DCF7-4723-9873-53F809F853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Reads through data and reveals potential structures within</a:t>
          </a:r>
          <a:endParaRPr lang="en-US" sz="1600" dirty="0"/>
        </a:p>
      </dgm:t>
    </dgm:pt>
    <dgm:pt modelId="{0E15719A-38A0-488F-B908-5466B39C7854}" type="parTrans" cxnId="{3AF1DF52-2E00-41B4-858F-E135B6CC2FF9}">
      <dgm:prSet/>
      <dgm:spPr/>
      <dgm:t>
        <a:bodyPr/>
        <a:lstStyle/>
        <a:p>
          <a:endParaRPr lang="en-US"/>
        </a:p>
      </dgm:t>
    </dgm:pt>
    <dgm:pt modelId="{F5E1E911-BBD7-4E60-97FA-5E1D5BBADFAD}" type="sibTrans" cxnId="{3AF1DF52-2E00-41B4-858F-E135B6CC2FF9}">
      <dgm:prSet/>
      <dgm:spPr/>
      <dgm:t>
        <a:bodyPr/>
        <a:lstStyle/>
        <a:p>
          <a:endParaRPr lang="en-US"/>
        </a:p>
      </dgm:t>
    </dgm:pt>
    <dgm:pt modelId="{2ADA84AC-4C45-40F2-AA8A-0F4B8AC31E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/>
            <a:t>Reinforcement Learning</a:t>
          </a:r>
          <a:endParaRPr lang="en-US"/>
        </a:p>
      </dgm:t>
    </dgm:pt>
    <dgm:pt modelId="{A0E5F3E0-EF33-46A1-BB24-8645585267C8}" type="parTrans" cxnId="{4A2471DC-4086-4774-8438-8735ACFDF12C}">
      <dgm:prSet/>
      <dgm:spPr/>
      <dgm:t>
        <a:bodyPr/>
        <a:lstStyle/>
        <a:p>
          <a:endParaRPr lang="en-US"/>
        </a:p>
      </dgm:t>
    </dgm:pt>
    <dgm:pt modelId="{9BC2D4C6-911A-48B4-806E-F8BBA95A64E2}" type="sibTrans" cxnId="{4A2471DC-4086-4774-8438-8735ACFDF12C}">
      <dgm:prSet/>
      <dgm:spPr/>
      <dgm:t>
        <a:bodyPr/>
        <a:lstStyle/>
        <a:p>
          <a:endParaRPr lang="en-US"/>
        </a:p>
      </dgm:t>
    </dgm:pt>
    <dgm:pt modelId="{E03A573F-9CD0-4892-B32A-5AB9F7F8B3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600" dirty="0"/>
            <a:t>AI agent learns through trial and error, rewarded if right and penalty if wrong</a:t>
          </a:r>
        </a:p>
        <a:p>
          <a:pPr>
            <a:lnSpc>
              <a:spcPct val="100000"/>
            </a:lnSpc>
          </a:pPr>
          <a:r>
            <a:rPr lang="en-AU" sz="1600" dirty="0"/>
            <a:t>learns actions needed for cumulative rewards</a:t>
          </a:r>
          <a:endParaRPr lang="en-US" sz="1600" dirty="0"/>
        </a:p>
      </dgm:t>
    </dgm:pt>
    <dgm:pt modelId="{64893F39-90D3-4C22-893E-6115FF89A5ED}" type="parTrans" cxnId="{86E826BC-0C64-4893-9C09-C40300EB0C3C}">
      <dgm:prSet/>
      <dgm:spPr/>
      <dgm:t>
        <a:bodyPr/>
        <a:lstStyle/>
        <a:p>
          <a:endParaRPr lang="en-US"/>
        </a:p>
      </dgm:t>
    </dgm:pt>
    <dgm:pt modelId="{1DAC83BD-8694-46AE-A3D9-0262081002BA}" type="sibTrans" cxnId="{86E826BC-0C64-4893-9C09-C40300EB0C3C}">
      <dgm:prSet/>
      <dgm:spPr/>
      <dgm:t>
        <a:bodyPr/>
        <a:lstStyle/>
        <a:p>
          <a:endParaRPr lang="en-US"/>
        </a:p>
      </dgm:t>
    </dgm:pt>
    <dgm:pt modelId="{726D69AE-70ED-40CC-BAC3-145CCE22D1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AU" dirty="0"/>
            <a:t>All methods utilise </a:t>
          </a:r>
          <a:r>
            <a:rPr lang="en-AU" b="1" dirty="0"/>
            <a:t>pattern recognition</a:t>
          </a:r>
          <a:endParaRPr lang="en-US" dirty="0"/>
        </a:p>
      </dgm:t>
    </dgm:pt>
    <dgm:pt modelId="{30C8385C-A8F9-49D8-B07E-7069A42DA753}" type="parTrans" cxnId="{66CDAF42-7C08-48EE-B850-DC9ACA8F81AE}">
      <dgm:prSet/>
      <dgm:spPr/>
      <dgm:t>
        <a:bodyPr/>
        <a:lstStyle/>
        <a:p>
          <a:endParaRPr lang="en-US"/>
        </a:p>
      </dgm:t>
    </dgm:pt>
    <dgm:pt modelId="{FE32B6CC-A391-4A34-8702-049D0847F2C1}" type="sibTrans" cxnId="{66CDAF42-7C08-48EE-B850-DC9ACA8F81AE}">
      <dgm:prSet/>
      <dgm:spPr/>
      <dgm:t>
        <a:bodyPr/>
        <a:lstStyle/>
        <a:p>
          <a:endParaRPr lang="en-US"/>
        </a:p>
      </dgm:t>
    </dgm:pt>
    <dgm:pt modelId="{FA494D79-0863-43A2-BD2E-1FC0B5778D74}" type="pres">
      <dgm:prSet presAssocID="{4639EB5A-8C8B-4070-A4ED-33F3B1C99B9B}" presName="root" presStyleCnt="0">
        <dgm:presLayoutVars>
          <dgm:dir/>
          <dgm:resizeHandles val="exact"/>
        </dgm:presLayoutVars>
      </dgm:prSet>
      <dgm:spPr/>
    </dgm:pt>
    <dgm:pt modelId="{61D82A1A-DF29-4415-B4FB-521EBE84001D}" type="pres">
      <dgm:prSet presAssocID="{A1B8808A-530A-4CF0-AF73-979AE8300F00}" presName="compNode" presStyleCnt="0"/>
      <dgm:spPr/>
    </dgm:pt>
    <dgm:pt modelId="{21FDB951-0D51-41D3-B078-3B25CB0E2C6C}" type="pres">
      <dgm:prSet presAssocID="{A1B8808A-530A-4CF0-AF73-979AE8300F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96E827A-0FC2-4CEB-9436-E6AC6BCB9062}" type="pres">
      <dgm:prSet presAssocID="{A1B8808A-530A-4CF0-AF73-979AE8300F00}" presName="iconSpace" presStyleCnt="0"/>
      <dgm:spPr/>
    </dgm:pt>
    <dgm:pt modelId="{7BB4A5E2-4F02-4D1A-8EAB-480EE17C07B8}" type="pres">
      <dgm:prSet presAssocID="{A1B8808A-530A-4CF0-AF73-979AE8300F00}" presName="parTx" presStyleLbl="revTx" presStyleIdx="0" presStyleCnt="8">
        <dgm:presLayoutVars>
          <dgm:chMax val="0"/>
          <dgm:chPref val="0"/>
        </dgm:presLayoutVars>
      </dgm:prSet>
      <dgm:spPr/>
    </dgm:pt>
    <dgm:pt modelId="{CCB5DD74-78FC-4EDC-8F81-7070445367EF}" type="pres">
      <dgm:prSet presAssocID="{A1B8808A-530A-4CF0-AF73-979AE8300F00}" presName="txSpace" presStyleCnt="0"/>
      <dgm:spPr/>
    </dgm:pt>
    <dgm:pt modelId="{033CB185-CFB8-46A2-AEFF-057759EAE062}" type="pres">
      <dgm:prSet presAssocID="{A1B8808A-530A-4CF0-AF73-979AE8300F00}" presName="desTx" presStyleLbl="revTx" presStyleIdx="1" presStyleCnt="8">
        <dgm:presLayoutVars/>
      </dgm:prSet>
      <dgm:spPr/>
    </dgm:pt>
    <dgm:pt modelId="{BFFF59E9-03F3-4D2F-AD86-D4AB3A447E60}" type="pres">
      <dgm:prSet presAssocID="{C23514C3-468B-48E1-A5B5-5C69E55D4A00}" presName="sibTrans" presStyleCnt="0"/>
      <dgm:spPr/>
    </dgm:pt>
    <dgm:pt modelId="{DC4BBE9A-9457-4EAC-8140-A45361FADF48}" type="pres">
      <dgm:prSet presAssocID="{CC93EF4B-7388-4D0A-A8A9-0367C9CA5A83}" presName="compNode" presStyleCnt="0"/>
      <dgm:spPr/>
    </dgm:pt>
    <dgm:pt modelId="{D66E9816-78F3-4B70-8975-E58169A5E48E}" type="pres">
      <dgm:prSet presAssocID="{CC93EF4B-7388-4D0A-A8A9-0367C9CA5A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20686FE-D7DD-4C4E-919E-8B7FDC1B60FE}" type="pres">
      <dgm:prSet presAssocID="{CC93EF4B-7388-4D0A-A8A9-0367C9CA5A83}" presName="iconSpace" presStyleCnt="0"/>
      <dgm:spPr/>
    </dgm:pt>
    <dgm:pt modelId="{2FF26AC0-538D-4F6B-B720-7743D7E8FC26}" type="pres">
      <dgm:prSet presAssocID="{CC93EF4B-7388-4D0A-A8A9-0367C9CA5A83}" presName="parTx" presStyleLbl="revTx" presStyleIdx="2" presStyleCnt="8">
        <dgm:presLayoutVars>
          <dgm:chMax val="0"/>
          <dgm:chPref val="0"/>
        </dgm:presLayoutVars>
      </dgm:prSet>
      <dgm:spPr/>
    </dgm:pt>
    <dgm:pt modelId="{BCAE2B84-6920-486F-A63C-C2A58B395FB0}" type="pres">
      <dgm:prSet presAssocID="{CC93EF4B-7388-4D0A-A8A9-0367C9CA5A83}" presName="txSpace" presStyleCnt="0"/>
      <dgm:spPr/>
    </dgm:pt>
    <dgm:pt modelId="{07925CF5-5BA3-491C-B9EC-382EB61632F7}" type="pres">
      <dgm:prSet presAssocID="{CC93EF4B-7388-4D0A-A8A9-0367C9CA5A83}" presName="desTx" presStyleLbl="revTx" presStyleIdx="3" presStyleCnt="8">
        <dgm:presLayoutVars/>
      </dgm:prSet>
      <dgm:spPr/>
    </dgm:pt>
    <dgm:pt modelId="{52591894-F5DF-4945-85EF-A345BF47842B}" type="pres">
      <dgm:prSet presAssocID="{DFCB2052-99F8-4D70-A220-A4CFCAA9B82F}" presName="sibTrans" presStyleCnt="0"/>
      <dgm:spPr/>
    </dgm:pt>
    <dgm:pt modelId="{EABDD1BA-30B4-4C70-B3D8-00A881DEE277}" type="pres">
      <dgm:prSet presAssocID="{2ADA84AC-4C45-40F2-AA8A-0F4B8AC31EFB}" presName="compNode" presStyleCnt="0"/>
      <dgm:spPr/>
    </dgm:pt>
    <dgm:pt modelId="{4DB0509A-6221-4F94-807D-24B3E7CCA747}" type="pres">
      <dgm:prSet presAssocID="{2ADA84AC-4C45-40F2-AA8A-0F4B8AC31E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2EFA0B-BBEF-4E3D-8C06-4256C267A60B}" type="pres">
      <dgm:prSet presAssocID="{2ADA84AC-4C45-40F2-AA8A-0F4B8AC31EFB}" presName="iconSpace" presStyleCnt="0"/>
      <dgm:spPr/>
    </dgm:pt>
    <dgm:pt modelId="{BD7A7FEF-492A-4B3F-8914-1FE1A11B8724}" type="pres">
      <dgm:prSet presAssocID="{2ADA84AC-4C45-40F2-AA8A-0F4B8AC31EFB}" presName="parTx" presStyleLbl="revTx" presStyleIdx="4" presStyleCnt="8">
        <dgm:presLayoutVars>
          <dgm:chMax val="0"/>
          <dgm:chPref val="0"/>
        </dgm:presLayoutVars>
      </dgm:prSet>
      <dgm:spPr/>
    </dgm:pt>
    <dgm:pt modelId="{C70C707C-F9EC-4C86-96C7-76A2AADC3F67}" type="pres">
      <dgm:prSet presAssocID="{2ADA84AC-4C45-40F2-AA8A-0F4B8AC31EFB}" presName="txSpace" presStyleCnt="0"/>
      <dgm:spPr/>
    </dgm:pt>
    <dgm:pt modelId="{CFF3FB19-97E3-44E7-95B8-19DA7DFE0A11}" type="pres">
      <dgm:prSet presAssocID="{2ADA84AC-4C45-40F2-AA8A-0F4B8AC31EFB}" presName="desTx" presStyleLbl="revTx" presStyleIdx="5" presStyleCnt="8" custLinFactNeighborX="-4755" custLinFactNeighborY="-2313">
        <dgm:presLayoutVars/>
      </dgm:prSet>
      <dgm:spPr/>
    </dgm:pt>
    <dgm:pt modelId="{6280AAE8-8073-4E8B-B228-021947FCBDD3}" type="pres">
      <dgm:prSet presAssocID="{9BC2D4C6-911A-48B4-806E-F8BBA95A64E2}" presName="sibTrans" presStyleCnt="0"/>
      <dgm:spPr/>
    </dgm:pt>
    <dgm:pt modelId="{EDBD7294-8B0C-4514-8819-2CB8059CBCB3}" type="pres">
      <dgm:prSet presAssocID="{726D69AE-70ED-40CC-BAC3-145CCE22D1CD}" presName="compNode" presStyleCnt="0"/>
      <dgm:spPr/>
    </dgm:pt>
    <dgm:pt modelId="{7B2F172B-87FC-45E8-9B76-532157D11462}" type="pres">
      <dgm:prSet presAssocID="{726D69AE-70ED-40CC-BAC3-145CCE22D1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2D3D6C-EC79-4ABF-845A-62BD85B4A020}" type="pres">
      <dgm:prSet presAssocID="{726D69AE-70ED-40CC-BAC3-145CCE22D1CD}" presName="iconSpace" presStyleCnt="0"/>
      <dgm:spPr/>
    </dgm:pt>
    <dgm:pt modelId="{78D25156-50E6-45F1-8B79-A5AE0F094EB5}" type="pres">
      <dgm:prSet presAssocID="{726D69AE-70ED-40CC-BAC3-145CCE22D1CD}" presName="parTx" presStyleLbl="revTx" presStyleIdx="6" presStyleCnt="8" custLinFactNeighborX="-4956" custLinFactNeighborY="-6322">
        <dgm:presLayoutVars>
          <dgm:chMax val="0"/>
          <dgm:chPref val="0"/>
        </dgm:presLayoutVars>
      </dgm:prSet>
      <dgm:spPr/>
    </dgm:pt>
    <dgm:pt modelId="{35198A3F-CD0B-4CDA-AE6B-8DF036B86E82}" type="pres">
      <dgm:prSet presAssocID="{726D69AE-70ED-40CC-BAC3-145CCE22D1CD}" presName="txSpace" presStyleCnt="0"/>
      <dgm:spPr/>
    </dgm:pt>
    <dgm:pt modelId="{21E27CCD-DB3E-417C-A466-7A9C044A7D26}" type="pres">
      <dgm:prSet presAssocID="{726D69AE-70ED-40CC-BAC3-145CCE22D1CD}" presName="desTx" presStyleLbl="revTx" presStyleIdx="7" presStyleCnt="8">
        <dgm:presLayoutVars/>
      </dgm:prSet>
      <dgm:spPr/>
    </dgm:pt>
  </dgm:ptLst>
  <dgm:cxnLst>
    <dgm:cxn modelId="{2DB80E11-0D4F-4711-828F-773A207072F0}" srcId="{A1B8808A-530A-4CF0-AF73-979AE8300F00}" destId="{E8041C84-9293-4741-8985-764EA6BD19BD}" srcOrd="1" destOrd="0" parTransId="{AFA84298-0F10-4658-BC9B-F44732F58275}" sibTransId="{6312ACD7-F93F-46C6-B040-D948C37D7424}"/>
    <dgm:cxn modelId="{BBBB1620-9F81-4C6A-AE23-38C53DFDA5EF}" srcId="{CC93EF4B-7388-4D0A-A8A9-0367C9CA5A83}" destId="{6B3DEA38-4F46-4884-AA0C-76A4CDF89592}" srcOrd="0" destOrd="0" parTransId="{590C6F2B-5C2B-413D-B0E8-54C3305D0DC9}" sibTransId="{A8EC7EBD-16F6-4389-9E28-1F6961D1EB6A}"/>
    <dgm:cxn modelId="{73629133-D1F3-4316-939A-B4F947FF122B}" type="presOf" srcId="{726D69AE-70ED-40CC-BAC3-145CCE22D1CD}" destId="{78D25156-50E6-45F1-8B79-A5AE0F094EB5}" srcOrd="0" destOrd="0" presId="urn:microsoft.com/office/officeart/2018/2/layout/IconLabelDescriptionList"/>
    <dgm:cxn modelId="{E1208F37-721F-45C9-BC82-A4EDD0FD06BD}" srcId="{A1B8808A-530A-4CF0-AF73-979AE8300F00}" destId="{2096C288-AFD6-4222-85AF-1DD8823100D1}" srcOrd="0" destOrd="0" parTransId="{56713D6B-F1FB-46AE-90B4-FD8BA37B7381}" sibTransId="{DA9C2C41-423C-4242-B348-EF5FBD3D38A2}"/>
    <dgm:cxn modelId="{0C0FFE3A-A08E-4E38-95D2-A0D3963E56BC}" type="presOf" srcId="{E8041C84-9293-4741-8985-764EA6BD19BD}" destId="{033CB185-CFB8-46A2-AEFF-057759EAE062}" srcOrd="0" destOrd="1" presId="urn:microsoft.com/office/officeart/2018/2/layout/IconLabelDescriptionList"/>
    <dgm:cxn modelId="{3173235D-BDB2-4BB3-BCA2-679BDA99EF05}" type="presOf" srcId="{A1B8808A-530A-4CF0-AF73-979AE8300F00}" destId="{7BB4A5E2-4F02-4D1A-8EAB-480EE17C07B8}" srcOrd="0" destOrd="0" presId="urn:microsoft.com/office/officeart/2018/2/layout/IconLabelDescriptionList"/>
    <dgm:cxn modelId="{14148E60-7D0F-476C-8AE2-1EE1D33B1D9F}" type="presOf" srcId="{2ADA84AC-4C45-40F2-AA8A-0F4B8AC31EFB}" destId="{BD7A7FEF-492A-4B3F-8914-1FE1A11B8724}" srcOrd="0" destOrd="0" presId="urn:microsoft.com/office/officeart/2018/2/layout/IconLabelDescriptionList"/>
    <dgm:cxn modelId="{66CDAF42-7C08-48EE-B850-DC9ACA8F81AE}" srcId="{4639EB5A-8C8B-4070-A4ED-33F3B1C99B9B}" destId="{726D69AE-70ED-40CC-BAC3-145CCE22D1CD}" srcOrd="3" destOrd="0" parTransId="{30C8385C-A8F9-49D8-B07E-7069A42DA753}" sibTransId="{FE32B6CC-A391-4A34-8702-049D0847F2C1}"/>
    <dgm:cxn modelId="{71EA4A4B-6B56-43BC-AEAB-1EB0F8A4A041}" type="presOf" srcId="{2096C288-AFD6-4222-85AF-1DD8823100D1}" destId="{033CB185-CFB8-46A2-AEFF-057759EAE062}" srcOrd="0" destOrd="0" presId="urn:microsoft.com/office/officeart/2018/2/layout/IconLabelDescriptionList"/>
    <dgm:cxn modelId="{9014FE6D-CA01-4999-B828-2A3664881661}" type="presOf" srcId="{E03A573F-9CD0-4892-B32A-5AB9F7F8B3AD}" destId="{CFF3FB19-97E3-44E7-95B8-19DA7DFE0A11}" srcOrd="0" destOrd="0" presId="urn:microsoft.com/office/officeart/2018/2/layout/IconLabelDescriptionList"/>
    <dgm:cxn modelId="{3AF1DF52-2E00-41B4-858F-E135B6CC2FF9}" srcId="{CC93EF4B-7388-4D0A-A8A9-0367C9CA5A83}" destId="{24F54178-DCF7-4723-9873-53F809F85322}" srcOrd="1" destOrd="0" parTransId="{0E15719A-38A0-488F-B908-5466B39C7854}" sibTransId="{F5E1E911-BBD7-4E60-97FA-5E1D5BBADFAD}"/>
    <dgm:cxn modelId="{AF571D89-CDFE-42DC-A143-DF73CA8E9AB2}" type="presOf" srcId="{6B3DEA38-4F46-4884-AA0C-76A4CDF89592}" destId="{07925CF5-5BA3-491C-B9EC-382EB61632F7}" srcOrd="0" destOrd="0" presId="urn:microsoft.com/office/officeart/2018/2/layout/IconLabelDescriptionList"/>
    <dgm:cxn modelId="{2CB181A4-5B29-4FC0-9782-3A72C99F242A}" srcId="{4639EB5A-8C8B-4070-A4ED-33F3B1C99B9B}" destId="{A1B8808A-530A-4CF0-AF73-979AE8300F00}" srcOrd="0" destOrd="0" parTransId="{6C8533DE-71F9-4C98-BB9C-1B1E297244E6}" sibTransId="{C23514C3-468B-48E1-A5B5-5C69E55D4A00}"/>
    <dgm:cxn modelId="{D13950AB-AACE-4EB6-83C9-BBC186D2DBD9}" type="presOf" srcId="{CC93EF4B-7388-4D0A-A8A9-0367C9CA5A83}" destId="{2FF26AC0-538D-4F6B-B720-7743D7E8FC26}" srcOrd="0" destOrd="0" presId="urn:microsoft.com/office/officeart/2018/2/layout/IconLabelDescriptionList"/>
    <dgm:cxn modelId="{86E826BC-0C64-4893-9C09-C40300EB0C3C}" srcId="{2ADA84AC-4C45-40F2-AA8A-0F4B8AC31EFB}" destId="{E03A573F-9CD0-4892-B32A-5AB9F7F8B3AD}" srcOrd="0" destOrd="0" parTransId="{64893F39-90D3-4C22-893E-6115FF89A5ED}" sibTransId="{1DAC83BD-8694-46AE-A3D9-0262081002BA}"/>
    <dgm:cxn modelId="{390880C7-EA62-4614-854E-23D29CF784E5}" type="presOf" srcId="{4639EB5A-8C8B-4070-A4ED-33F3B1C99B9B}" destId="{FA494D79-0863-43A2-BD2E-1FC0B5778D74}" srcOrd="0" destOrd="0" presId="urn:microsoft.com/office/officeart/2018/2/layout/IconLabelDescriptionList"/>
    <dgm:cxn modelId="{4A2471DC-4086-4774-8438-8735ACFDF12C}" srcId="{4639EB5A-8C8B-4070-A4ED-33F3B1C99B9B}" destId="{2ADA84AC-4C45-40F2-AA8A-0F4B8AC31EFB}" srcOrd="2" destOrd="0" parTransId="{A0E5F3E0-EF33-46A1-BB24-8645585267C8}" sibTransId="{9BC2D4C6-911A-48B4-806E-F8BBA95A64E2}"/>
    <dgm:cxn modelId="{37662EF7-1DE8-4D11-AC81-14B057707A0E}" type="presOf" srcId="{24F54178-DCF7-4723-9873-53F809F85322}" destId="{07925CF5-5BA3-491C-B9EC-382EB61632F7}" srcOrd="0" destOrd="1" presId="urn:microsoft.com/office/officeart/2018/2/layout/IconLabelDescriptionList"/>
    <dgm:cxn modelId="{50B73CFB-D9EB-409A-8E59-D373A1D48DC9}" srcId="{4639EB5A-8C8B-4070-A4ED-33F3B1C99B9B}" destId="{CC93EF4B-7388-4D0A-A8A9-0367C9CA5A83}" srcOrd="1" destOrd="0" parTransId="{069B6E36-1652-40C0-8D71-9AF799DD470E}" sibTransId="{DFCB2052-99F8-4D70-A220-A4CFCAA9B82F}"/>
    <dgm:cxn modelId="{B8F4AEBD-DDE4-4556-8B13-DCAE2EC9B63B}" type="presParOf" srcId="{FA494D79-0863-43A2-BD2E-1FC0B5778D74}" destId="{61D82A1A-DF29-4415-B4FB-521EBE84001D}" srcOrd="0" destOrd="0" presId="urn:microsoft.com/office/officeart/2018/2/layout/IconLabelDescriptionList"/>
    <dgm:cxn modelId="{7759EFAD-AE39-4EAE-ACC5-95DF05631B51}" type="presParOf" srcId="{61D82A1A-DF29-4415-B4FB-521EBE84001D}" destId="{21FDB951-0D51-41D3-B078-3B25CB0E2C6C}" srcOrd="0" destOrd="0" presId="urn:microsoft.com/office/officeart/2018/2/layout/IconLabelDescriptionList"/>
    <dgm:cxn modelId="{9E3C81C8-5BCC-47D1-BAD9-D193507E7EC5}" type="presParOf" srcId="{61D82A1A-DF29-4415-B4FB-521EBE84001D}" destId="{796E827A-0FC2-4CEB-9436-E6AC6BCB9062}" srcOrd="1" destOrd="0" presId="urn:microsoft.com/office/officeart/2018/2/layout/IconLabelDescriptionList"/>
    <dgm:cxn modelId="{00809023-330F-4CFB-AD9B-F9C0A20CBEDF}" type="presParOf" srcId="{61D82A1A-DF29-4415-B4FB-521EBE84001D}" destId="{7BB4A5E2-4F02-4D1A-8EAB-480EE17C07B8}" srcOrd="2" destOrd="0" presId="urn:microsoft.com/office/officeart/2018/2/layout/IconLabelDescriptionList"/>
    <dgm:cxn modelId="{D05A05A0-7A08-4728-ADE8-5E5D292D5C1B}" type="presParOf" srcId="{61D82A1A-DF29-4415-B4FB-521EBE84001D}" destId="{CCB5DD74-78FC-4EDC-8F81-7070445367EF}" srcOrd="3" destOrd="0" presId="urn:microsoft.com/office/officeart/2018/2/layout/IconLabelDescriptionList"/>
    <dgm:cxn modelId="{07F11478-7908-4E7F-9A54-5C67ADCD7565}" type="presParOf" srcId="{61D82A1A-DF29-4415-B4FB-521EBE84001D}" destId="{033CB185-CFB8-46A2-AEFF-057759EAE062}" srcOrd="4" destOrd="0" presId="urn:microsoft.com/office/officeart/2018/2/layout/IconLabelDescriptionList"/>
    <dgm:cxn modelId="{431E560E-E4A4-4EA6-B0D7-1721F7E79DBB}" type="presParOf" srcId="{FA494D79-0863-43A2-BD2E-1FC0B5778D74}" destId="{BFFF59E9-03F3-4D2F-AD86-D4AB3A447E60}" srcOrd="1" destOrd="0" presId="urn:microsoft.com/office/officeart/2018/2/layout/IconLabelDescriptionList"/>
    <dgm:cxn modelId="{DA8CFB47-91BF-47AA-81A6-97365E11A006}" type="presParOf" srcId="{FA494D79-0863-43A2-BD2E-1FC0B5778D74}" destId="{DC4BBE9A-9457-4EAC-8140-A45361FADF48}" srcOrd="2" destOrd="0" presId="urn:microsoft.com/office/officeart/2018/2/layout/IconLabelDescriptionList"/>
    <dgm:cxn modelId="{9ACCDAB4-831C-4C7D-A9C5-11253F9F8043}" type="presParOf" srcId="{DC4BBE9A-9457-4EAC-8140-A45361FADF48}" destId="{D66E9816-78F3-4B70-8975-E58169A5E48E}" srcOrd="0" destOrd="0" presId="urn:microsoft.com/office/officeart/2018/2/layout/IconLabelDescriptionList"/>
    <dgm:cxn modelId="{A5BC7301-E43A-4923-B075-3465C56A6EF3}" type="presParOf" srcId="{DC4BBE9A-9457-4EAC-8140-A45361FADF48}" destId="{E20686FE-D7DD-4C4E-919E-8B7FDC1B60FE}" srcOrd="1" destOrd="0" presId="urn:microsoft.com/office/officeart/2018/2/layout/IconLabelDescriptionList"/>
    <dgm:cxn modelId="{E1DD88D2-BD48-4D1E-960A-1EB0BE3A880D}" type="presParOf" srcId="{DC4BBE9A-9457-4EAC-8140-A45361FADF48}" destId="{2FF26AC0-538D-4F6B-B720-7743D7E8FC26}" srcOrd="2" destOrd="0" presId="urn:microsoft.com/office/officeart/2018/2/layout/IconLabelDescriptionList"/>
    <dgm:cxn modelId="{820FA073-65DE-4CCE-B77B-D8DF721408D5}" type="presParOf" srcId="{DC4BBE9A-9457-4EAC-8140-A45361FADF48}" destId="{BCAE2B84-6920-486F-A63C-C2A58B395FB0}" srcOrd="3" destOrd="0" presId="urn:microsoft.com/office/officeart/2018/2/layout/IconLabelDescriptionList"/>
    <dgm:cxn modelId="{DCBC5B55-C482-4713-975D-0FBC23E40281}" type="presParOf" srcId="{DC4BBE9A-9457-4EAC-8140-A45361FADF48}" destId="{07925CF5-5BA3-491C-B9EC-382EB61632F7}" srcOrd="4" destOrd="0" presId="urn:microsoft.com/office/officeart/2018/2/layout/IconLabelDescriptionList"/>
    <dgm:cxn modelId="{6C5B8F63-7FCC-4B18-8A9B-FF0D42A8740D}" type="presParOf" srcId="{FA494D79-0863-43A2-BD2E-1FC0B5778D74}" destId="{52591894-F5DF-4945-85EF-A345BF47842B}" srcOrd="3" destOrd="0" presId="urn:microsoft.com/office/officeart/2018/2/layout/IconLabelDescriptionList"/>
    <dgm:cxn modelId="{8621C9FB-BE26-4A2C-BF61-94982FFF3F9B}" type="presParOf" srcId="{FA494D79-0863-43A2-BD2E-1FC0B5778D74}" destId="{EABDD1BA-30B4-4C70-B3D8-00A881DEE277}" srcOrd="4" destOrd="0" presId="urn:microsoft.com/office/officeart/2018/2/layout/IconLabelDescriptionList"/>
    <dgm:cxn modelId="{64605118-24D5-4AD1-8682-EC7F31604B34}" type="presParOf" srcId="{EABDD1BA-30B4-4C70-B3D8-00A881DEE277}" destId="{4DB0509A-6221-4F94-807D-24B3E7CCA747}" srcOrd="0" destOrd="0" presId="urn:microsoft.com/office/officeart/2018/2/layout/IconLabelDescriptionList"/>
    <dgm:cxn modelId="{187126AC-A710-414F-8095-274C1C143AF0}" type="presParOf" srcId="{EABDD1BA-30B4-4C70-B3D8-00A881DEE277}" destId="{F12EFA0B-BBEF-4E3D-8C06-4256C267A60B}" srcOrd="1" destOrd="0" presId="urn:microsoft.com/office/officeart/2018/2/layout/IconLabelDescriptionList"/>
    <dgm:cxn modelId="{23992F41-1DE2-42CE-8EC8-181E1839E444}" type="presParOf" srcId="{EABDD1BA-30B4-4C70-B3D8-00A881DEE277}" destId="{BD7A7FEF-492A-4B3F-8914-1FE1A11B8724}" srcOrd="2" destOrd="0" presId="urn:microsoft.com/office/officeart/2018/2/layout/IconLabelDescriptionList"/>
    <dgm:cxn modelId="{A85B9D43-BB40-43D4-9126-04DF37A836CA}" type="presParOf" srcId="{EABDD1BA-30B4-4C70-B3D8-00A881DEE277}" destId="{C70C707C-F9EC-4C86-96C7-76A2AADC3F67}" srcOrd="3" destOrd="0" presId="urn:microsoft.com/office/officeart/2018/2/layout/IconLabelDescriptionList"/>
    <dgm:cxn modelId="{CAF9DB77-2186-4774-A77C-39E9BD481950}" type="presParOf" srcId="{EABDD1BA-30B4-4C70-B3D8-00A881DEE277}" destId="{CFF3FB19-97E3-44E7-95B8-19DA7DFE0A11}" srcOrd="4" destOrd="0" presId="urn:microsoft.com/office/officeart/2018/2/layout/IconLabelDescriptionList"/>
    <dgm:cxn modelId="{76D69A04-E3EF-4499-B9AD-99341311CDD7}" type="presParOf" srcId="{FA494D79-0863-43A2-BD2E-1FC0B5778D74}" destId="{6280AAE8-8073-4E8B-B228-021947FCBDD3}" srcOrd="5" destOrd="0" presId="urn:microsoft.com/office/officeart/2018/2/layout/IconLabelDescriptionList"/>
    <dgm:cxn modelId="{10171AD6-2BBC-4FB6-83E1-DBFDA47D7532}" type="presParOf" srcId="{FA494D79-0863-43A2-BD2E-1FC0B5778D74}" destId="{EDBD7294-8B0C-4514-8819-2CB8059CBCB3}" srcOrd="6" destOrd="0" presId="urn:microsoft.com/office/officeart/2018/2/layout/IconLabelDescriptionList"/>
    <dgm:cxn modelId="{FB1CB297-1100-4D07-8ABF-6AC15BE82EEF}" type="presParOf" srcId="{EDBD7294-8B0C-4514-8819-2CB8059CBCB3}" destId="{7B2F172B-87FC-45E8-9B76-532157D11462}" srcOrd="0" destOrd="0" presId="urn:microsoft.com/office/officeart/2018/2/layout/IconLabelDescriptionList"/>
    <dgm:cxn modelId="{33E0FECF-6991-4F60-99C3-3A074F82160D}" type="presParOf" srcId="{EDBD7294-8B0C-4514-8819-2CB8059CBCB3}" destId="{C82D3D6C-EC79-4ABF-845A-62BD85B4A020}" srcOrd="1" destOrd="0" presId="urn:microsoft.com/office/officeart/2018/2/layout/IconLabelDescriptionList"/>
    <dgm:cxn modelId="{2690ECF8-3FA8-4924-A57F-81D3815CA01E}" type="presParOf" srcId="{EDBD7294-8B0C-4514-8819-2CB8059CBCB3}" destId="{78D25156-50E6-45F1-8B79-A5AE0F094EB5}" srcOrd="2" destOrd="0" presId="urn:microsoft.com/office/officeart/2018/2/layout/IconLabelDescriptionList"/>
    <dgm:cxn modelId="{AE96A01C-B7F4-44A9-A4BE-1A61F51B8FC0}" type="presParOf" srcId="{EDBD7294-8B0C-4514-8819-2CB8059CBCB3}" destId="{35198A3F-CD0B-4CDA-AE6B-8DF036B86E82}" srcOrd="3" destOrd="0" presId="urn:microsoft.com/office/officeart/2018/2/layout/IconLabelDescriptionList"/>
    <dgm:cxn modelId="{8E8ABF32-070C-4FC6-BB59-6A460FBD1562}" type="presParOf" srcId="{EDBD7294-8B0C-4514-8819-2CB8059CBCB3}" destId="{21E27CCD-DB3E-417C-A466-7A9C044A7D2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A792A3-BDA1-4AF3-A783-AB5E15E4B314}" type="doc">
      <dgm:prSet loTypeId="urn:microsoft.com/office/officeart/2005/8/layout/matrix3" loCatId="matrix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D12308AE-7E30-4B7A-8C73-D3D9E78F8DE4}">
      <dgm:prSet/>
      <dgm:spPr/>
      <dgm:t>
        <a:bodyPr/>
        <a:lstStyle/>
        <a:p>
          <a:r>
            <a:rPr lang="en-AU" dirty="0"/>
            <a:t>Hence, professionals that can interact with AI tools innovate their roles</a:t>
          </a:r>
          <a:endParaRPr lang="en-US" dirty="0"/>
        </a:p>
      </dgm:t>
    </dgm:pt>
    <dgm:pt modelId="{E238F3FA-C054-4F62-9F48-191971C42B6D}" type="parTrans" cxnId="{71B6EC35-D5C9-4664-81E6-995D69F1113E}">
      <dgm:prSet/>
      <dgm:spPr/>
      <dgm:t>
        <a:bodyPr/>
        <a:lstStyle/>
        <a:p>
          <a:endParaRPr lang="en-US"/>
        </a:p>
      </dgm:t>
    </dgm:pt>
    <dgm:pt modelId="{B94B59AE-5471-45D6-B928-757DEB68093D}" type="sibTrans" cxnId="{71B6EC35-D5C9-4664-81E6-995D69F1113E}">
      <dgm:prSet/>
      <dgm:spPr/>
      <dgm:t>
        <a:bodyPr/>
        <a:lstStyle/>
        <a:p>
          <a:endParaRPr lang="en-US"/>
        </a:p>
      </dgm:t>
    </dgm:pt>
    <dgm:pt modelId="{AF990E82-6112-4FAB-9517-E1B384A6A0B2}">
      <dgm:prSet/>
      <dgm:spPr/>
      <dgm:t>
        <a:bodyPr/>
        <a:lstStyle/>
        <a:p>
          <a:r>
            <a:rPr lang="en-AU"/>
            <a:t>They can identify efficiency gains</a:t>
          </a:r>
          <a:endParaRPr lang="en-US"/>
        </a:p>
      </dgm:t>
    </dgm:pt>
    <dgm:pt modelId="{C18C2018-0B0E-4A6E-A66B-F79A5383BB3E}" type="parTrans" cxnId="{A75C3F87-F177-40A4-91F4-2B80C2C5CB5C}">
      <dgm:prSet/>
      <dgm:spPr/>
      <dgm:t>
        <a:bodyPr/>
        <a:lstStyle/>
        <a:p>
          <a:endParaRPr lang="en-US"/>
        </a:p>
      </dgm:t>
    </dgm:pt>
    <dgm:pt modelId="{2122E357-1EF4-49F2-90B7-C18CEAAC9DEF}" type="sibTrans" cxnId="{A75C3F87-F177-40A4-91F4-2B80C2C5CB5C}">
      <dgm:prSet/>
      <dgm:spPr/>
      <dgm:t>
        <a:bodyPr/>
        <a:lstStyle/>
        <a:p>
          <a:endParaRPr lang="en-US"/>
        </a:p>
      </dgm:t>
    </dgm:pt>
    <dgm:pt modelId="{D7D20862-B5DC-4458-94E1-9206C98166C8}">
      <dgm:prSet/>
      <dgm:spPr/>
      <dgm:t>
        <a:bodyPr/>
        <a:lstStyle/>
        <a:p>
          <a:r>
            <a:rPr lang="en-AU"/>
            <a:t>Make data-informed decisions </a:t>
          </a:r>
          <a:endParaRPr lang="en-US"/>
        </a:p>
      </dgm:t>
    </dgm:pt>
    <dgm:pt modelId="{36F9F339-75F2-4362-A1DD-9A2F551EF4B7}" type="parTrans" cxnId="{907DACDD-C6D1-4F7F-B675-04B7976A73A0}">
      <dgm:prSet/>
      <dgm:spPr/>
      <dgm:t>
        <a:bodyPr/>
        <a:lstStyle/>
        <a:p>
          <a:endParaRPr lang="en-US"/>
        </a:p>
      </dgm:t>
    </dgm:pt>
    <dgm:pt modelId="{8E26E447-87FE-452C-8DDC-01F399CFF51C}" type="sibTrans" cxnId="{907DACDD-C6D1-4F7F-B675-04B7976A73A0}">
      <dgm:prSet/>
      <dgm:spPr/>
      <dgm:t>
        <a:bodyPr/>
        <a:lstStyle/>
        <a:p>
          <a:endParaRPr lang="en-US"/>
        </a:p>
      </dgm:t>
    </dgm:pt>
    <dgm:pt modelId="{0AD7373F-8311-4424-A22B-B9B88A96B477}">
      <dgm:prSet/>
      <dgm:spPr/>
      <dgm:t>
        <a:bodyPr/>
        <a:lstStyle/>
        <a:p>
          <a:r>
            <a:rPr lang="en-AU"/>
            <a:t>Through AI, human capabilities can be extended across different sectors</a:t>
          </a:r>
          <a:endParaRPr lang="en-US"/>
        </a:p>
      </dgm:t>
    </dgm:pt>
    <dgm:pt modelId="{707EEF76-2DD2-4629-B54B-067F01EA5077}" type="parTrans" cxnId="{D6C693AD-0D68-4DA3-99DE-68B164680231}">
      <dgm:prSet/>
      <dgm:spPr/>
      <dgm:t>
        <a:bodyPr/>
        <a:lstStyle/>
        <a:p>
          <a:endParaRPr lang="en-US"/>
        </a:p>
      </dgm:t>
    </dgm:pt>
    <dgm:pt modelId="{59E8EFAB-9837-43E3-B543-46040C80E834}" type="sibTrans" cxnId="{D6C693AD-0D68-4DA3-99DE-68B164680231}">
      <dgm:prSet/>
      <dgm:spPr/>
      <dgm:t>
        <a:bodyPr/>
        <a:lstStyle/>
        <a:p>
          <a:endParaRPr lang="en-US"/>
        </a:p>
      </dgm:t>
    </dgm:pt>
    <dgm:pt modelId="{3A3961D1-C0E3-4F4E-B728-64E574AF7CD9}" type="pres">
      <dgm:prSet presAssocID="{62A792A3-BDA1-4AF3-A783-AB5E15E4B314}" presName="matrix" presStyleCnt="0">
        <dgm:presLayoutVars>
          <dgm:chMax val="1"/>
          <dgm:dir/>
          <dgm:resizeHandles val="exact"/>
        </dgm:presLayoutVars>
      </dgm:prSet>
      <dgm:spPr/>
    </dgm:pt>
    <dgm:pt modelId="{CFDFC23E-CE01-476E-8FAC-79F1F055CA5C}" type="pres">
      <dgm:prSet presAssocID="{62A792A3-BDA1-4AF3-A783-AB5E15E4B314}" presName="diamond" presStyleLbl="bgShp" presStyleIdx="0" presStyleCnt="1"/>
      <dgm:spPr/>
    </dgm:pt>
    <dgm:pt modelId="{0F8457E9-BD3F-41BF-96F9-715BFF58982D}" type="pres">
      <dgm:prSet presAssocID="{62A792A3-BDA1-4AF3-A783-AB5E15E4B3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4A4AF7-B509-4459-8D85-8D7224DD5223}" type="pres">
      <dgm:prSet presAssocID="{62A792A3-BDA1-4AF3-A783-AB5E15E4B3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F7A72DE-4913-4140-9DDF-CC4F24B83048}" type="pres">
      <dgm:prSet presAssocID="{62A792A3-BDA1-4AF3-A783-AB5E15E4B3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7C41B5B-05E1-4C2A-BE55-4EBD624E9508}" type="pres">
      <dgm:prSet presAssocID="{62A792A3-BDA1-4AF3-A783-AB5E15E4B3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4D2CD1A-267E-41CB-9DCF-1B6F6069632A}" type="presOf" srcId="{AF990E82-6112-4FAB-9517-E1B384A6A0B2}" destId="{944A4AF7-B509-4459-8D85-8D7224DD5223}" srcOrd="0" destOrd="0" presId="urn:microsoft.com/office/officeart/2005/8/layout/matrix3"/>
    <dgm:cxn modelId="{18EC8E2E-18E7-4214-A032-B55A26B7B796}" type="presOf" srcId="{D12308AE-7E30-4B7A-8C73-D3D9E78F8DE4}" destId="{0F8457E9-BD3F-41BF-96F9-715BFF58982D}" srcOrd="0" destOrd="0" presId="urn:microsoft.com/office/officeart/2005/8/layout/matrix3"/>
    <dgm:cxn modelId="{71B6EC35-D5C9-4664-81E6-995D69F1113E}" srcId="{62A792A3-BDA1-4AF3-A783-AB5E15E4B314}" destId="{D12308AE-7E30-4B7A-8C73-D3D9E78F8DE4}" srcOrd="0" destOrd="0" parTransId="{E238F3FA-C054-4F62-9F48-191971C42B6D}" sibTransId="{B94B59AE-5471-45D6-B928-757DEB68093D}"/>
    <dgm:cxn modelId="{46E6E141-5969-4AC4-8443-77DCD984C04F}" type="presOf" srcId="{0AD7373F-8311-4424-A22B-B9B88A96B477}" destId="{97C41B5B-05E1-4C2A-BE55-4EBD624E9508}" srcOrd="0" destOrd="0" presId="urn:microsoft.com/office/officeart/2005/8/layout/matrix3"/>
    <dgm:cxn modelId="{686C8E66-23D0-4643-A07A-7BAE8692F18B}" type="presOf" srcId="{D7D20862-B5DC-4458-94E1-9206C98166C8}" destId="{EF7A72DE-4913-4140-9DDF-CC4F24B83048}" srcOrd="0" destOrd="0" presId="urn:microsoft.com/office/officeart/2005/8/layout/matrix3"/>
    <dgm:cxn modelId="{A75C3F87-F177-40A4-91F4-2B80C2C5CB5C}" srcId="{62A792A3-BDA1-4AF3-A783-AB5E15E4B314}" destId="{AF990E82-6112-4FAB-9517-E1B384A6A0B2}" srcOrd="1" destOrd="0" parTransId="{C18C2018-0B0E-4A6E-A66B-F79A5383BB3E}" sibTransId="{2122E357-1EF4-49F2-90B7-C18CEAAC9DEF}"/>
    <dgm:cxn modelId="{D6C693AD-0D68-4DA3-99DE-68B164680231}" srcId="{62A792A3-BDA1-4AF3-A783-AB5E15E4B314}" destId="{0AD7373F-8311-4424-A22B-B9B88A96B477}" srcOrd="3" destOrd="0" parTransId="{707EEF76-2DD2-4629-B54B-067F01EA5077}" sibTransId="{59E8EFAB-9837-43E3-B543-46040C80E834}"/>
    <dgm:cxn modelId="{4B455BB3-9CC1-475B-AEC9-99261F5FB765}" type="presOf" srcId="{62A792A3-BDA1-4AF3-A783-AB5E15E4B314}" destId="{3A3961D1-C0E3-4F4E-B728-64E574AF7CD9}" srcOrd="0" destOrd="0" presId="urn:microsoft.com/office/officeart/2005/8/layout/matrix3"/>
    <dgm:cxn modelId="{907DACDD-C6D1-4F7F-B675-04B7976A73A0}" srcId="{62A792A3-BDA1-4AF3-A783-AB5E15E4B314}" destId="{D7D20862-B5DC-4458-94E1-9206C98166C8}" srcOrd="2" destOrd="0" parTransId="{36F9F339-75F2-4362-A1DD-9A2F551EF4B7}" sibTransId="{8E26E447-87FE-452C-8DDC-01F399CFF51C}"/>
    <dgm:cxn modelId="{215FD916-2FBA-4FEF-8BF2-7314DCFA77FC}" type="presParOf" srcId="{3A3961D1-C0E3-4F4E-B728-64E574AF7CD9}" destId="{CFDFC23E-CE01-476E-8FAC-79F1F055CA5C}" srcOrd="0" destOrd="0" presId="urn:microsoft.com/office/officeart/2005/8/layout/matrix3"/>
    <dgm:cxn modelId="{DA5F59D7-B0FA-424F-A7CC-262B4D7D656D}" type="presParOf" srcId="{3A3961D1-C0E3-4F4E-B728-64E574AF7CD9}" destId="{0F8457E9-BD3F-41BF-96F9-715BFF58982D}" srcOrd="1" destOrd="0" presId="urn:microsoft.com/office/officeart/2005/8/layout/matrix3"/>
    <dgm:cxn modelId="{258F34C2-376E-4C0E-B968-9F741216470C}" type="presParOf" srcId="{3A3961D1-C0E3-4F4E-B728-64E574AF7CD9}" destId="{944A4AF7-B509-4459-8D85-8D7224DD5223}" srcOrd="2" destOrd="0" presId="urn:microsoft.com/office/officeart/2005/8/layout/matrix3"/>
    <dgm:cxn modelId="{CF763B47-69EC-4DFF-B7DB-3E7DDE96057D}" type="presParOf" srcId="{3A3961D1-C0E3-4F4E-B728-64E574AF7CD9}" destId="{EF7A72DE-4913-4140-9DDF-CC4F24B83048}" srcOrd="3" destOrd="0" presId="urn:microsoft.com/office/officeart/2005/8/layout/matrix3"/>
    <dgm:cxn modelId="{7412E596-CB24-4C21-8F4C-686D0CF6B50D}" type="presParOf" srcId="{3A3961D1-C0E3-4F4E-B728-64E574AF7CD9}" destId="{97C41B5B-05E1-4C2A-BE55-4EBD624E950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7C477-4138-46B8-AC90-C955AE7123E7}">
      <dsp:nvSpPr>
        <dsp:cNvPr id="0" name=""/>
        <dsp:cNvSpPr/>
      </dsp:nvSpPr>
      <dsp:spPr>
        <a:xfrm>
          <a:off x="0" y="0"/>
          <a:ext cx="3203801" cy="37911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81" tIns="330200" rIns="249781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what Artificial Intelligence is on a general level</a:t>
          </a:r>
        </a:p>
      </dsp:txBody>
      <dsp:txXfrm>
        <a:off x="0" y="1440631"/>
        <a:ext cx="3203801" cy="2274681"/>
      </dsp:txXfrm>
    </dsp:sp>
    <dsp:sp modelId="{73541D1C-9B0E-4355-A76B-8449494A56BB}">
      <dsp:nvSpPr>
        <dsp:cNvPr id="0" name=""/>
        <dsp:cNvSpPr/>
      </dsp:nvSpPr>
      <dsp:spPr>
        <a:xfrm>
          <a:off x="1033230" y="379113"/>
          <a:ext cx="1137340" cy="1137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72" tIns="12700" rIns="886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99790" y="545673"/>
        <a:ext cx="804220" cy="804220"/>
      </dsp:txXfrm>
    </dsp:sp>
    <dsp:sp modelId="{9AF32A1A-B984-42CE-97B4-B9C6CBF69AC1}">
      <dsp:nvSpPr>
        <dsp:cNvPr id="0" name=""/>
        <dsp:cNvSpPr/>
      </dsp:nvSpPr>
      <dsp:spPr>
        <a:xfrm>
          <a:off x="0" y="3791064"/>
          <a:ext cx="320380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2C1F2-F137-4887-A547-9C0688EAABFB}">
      <dsp:nvSpPr>
        <dsp:cNvPr id="0" name=""/>
        <dsp:cNvSpPr/>
      </dsp:nvSpPr>
      <dsp:spPr>
        <a:xfrm>
          <a:off x="3524182" y="0"/>
          <a:ext cx="3203801" cy="37911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81" tIns="330200" rIns="249781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Understand how AI conceptually learns and outputs </a:t>
          </a:r>
        </a:p>
      </dsp:txBody>
      <dsp:txXfrm>
        <a:off x="3524182" y="1440631"/>
        <a:ext cx="3203801" cy="2274681"/>
      </dsp:txXfrm>
    </dsp:sp>
    <dsp:sp modelId="{3FF5E8CE-ADDA-4842-B9B4-3C0B20561200}">
      <dsp:nvSpPr>
        <dsp:cNvPr id="0" name=""/>
        <dsp:cNvSpPr/>
      </dsp:nvSpPr>
      <dsp:spPr>
        <a:xfrm>
          <a:off x="4557412" y="379113"/>
          <a:ext cx="1137340" cy="1137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72" tIns="12700" rIns="886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23972" y="545673"/>
        <a:ext cx="804220" cy="804220"/>
      </dsp:txXfrm>
    </dsp:sp>
    <dsp:sp modelId="{423ED433-B441-4C84-B425-E732A598A9F0}">
      <dsp:nvSpPr>
        <dsp:cNvPr id="0" name=""/>
        <dsp:cNvSpPr/>
      </dsp:nvSpPr>
      <dsp:spPr>
        <a:xfrm>
          <a:off x="3524182" y="3791064"/>
          <a:ext cx="320380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6B340-6882-4FD9-A7C8-1A5516AAFD1D}">
      <dsp:nvSpPr>
        <dsp:cNvPr id="0" name=""/>
        <dsp:cNvSpPr/>
      </dsp:nvSpPr>
      <dsp:spPr>
        <a:xfrm>
          <a:off x="7048364" y="0"/>
          <a:ext cx="3203801" cy="37911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81" tIns="330200" rIns="249781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See how AI can work in everyday life and work</a:t>
          </a:r>
        </a:p>
      </dsp:txBody>
      <dsp:txXfrm>
        <a:off x="7048364" y="1440631"/>
        <a:ext cx="3203801" cy="2274681"/>
      </dsp:txXfrm>
    </dsp:sp>
    <dsp:sp modelId="{015B33E4-6D37-41E0-855D-C3C12F82BFE5}">
      <dsp:nvSpPr>
        <dsp:cNvPr id="0" name=""/>
        <dsp:cNvSpPr/>
      </dsp:nvSpPr>
      <dsp:spPr>
        <a:xfrm>
          <a:off x="8081594" y="379113"/>
          <a:ext cx="1137340" cy="11373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72" tIns="12700" rIns="8867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248154" y="545673"/>
        <a:ext cx="804220" cy="804220"/>
      </dsp:txXfrm>
    </dsp:sp>
    <dsp:sp modelId="{568587DD-77A3-454D-993D-522325E6AFEB}">
      <dsp:nvSpPr>
        <dsp:cNvPr id="0" name=""/>
        <dsp:cNvSpPr/>
      </dsp:nvSpPr>
      <dsp:spPr>
        <a:xfrm>
          <a:off x="7048364" y="3791064"/>
          <a:ext cx="320380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2EE52-D95C-4852-943E-328D201E717C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0D195-4290-4A62-98E2-A2CFACC8DC01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BE68-0058-46A8-8751-E46A3D07A335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AI is not new and has been around for decades</a:t>
          </a:r>
          <a:endParaRPr lang="en-US" sz="1900" kern="1200"/>
        </a:p>
      </dsp:txBody>
      <dsp:txXfrm>
        <a:off x="1059754" y="4307"/>
        <a:ext cx="5304469" cy="917536"/>
      </dsp:txXfrm>
    </dsp:sp>
    <dsp:sp modelId="{A5792C6A-16DE-48C1-99B0-EFB15EB1DCB9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5DB45-E2ED-400A-B773-2D6E4790D508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AE28-C0BD-41FA-8FEF-24A9895898F3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AI tools are now drastically more accessible.</a:t>
          </a:r>
          <a:endParaRPr lang="en-US" sz="1900" kern="1200" dirty="0"/>
        </a:p>
      </dsp:txBody>
      <dsp:txXfrm>
        <a:off x="1059754" y="1151227"/>
        <a:ext cx="5304469" cy="917536"/>
      </dsp:txXfrm>
    </dsp:sp>
    <dsp:sp modelId="{5F0A33F5-C512-456F-AA1A-CAB8BC5994FA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DB290-3CBB-426F-8833-6EE14B4578C4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55741-24C0-40B1-9C33-19C060F96483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This technology is powerful and is shaping how we communicate and work</a:t>
          </a:r>
          <a:endParaRPr lang="en-US" sz="1900" kern="1200" dirty="0"/>
        </a:p>
      </dsp:txBody>
      <dsp:txXfrm>
        <a:off x="1059754" y="2298147"/>
        <a:ext cx="5304469" cy="917536"/>
      </dsp:txXfrm>
    </dsp:sp>
    <dsp:sp modelId="{887C5B1D-0C10-4498-ACE1-BA5F79B042FB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DBD69-A7AC-482B-B80D-85A814967C27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FA78-59EE-416B-9528-59223A5555CD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AI is still growing and is  driving the next big revolution </a:t>
          </a:r>
          <a:endParaRPr lang="en-US" sz="1900" kern="1200" dirty="0"/>
        </a:p>
      </dsp:txBody>
      <dsp:txXfrm>
        <a:off x="1059754" y="3445068"/>
        <a:ext cx="5304469" cy="917536"/>
      </dsp:txXfrm>
    </dsp:sp>
    <dsp:sp modelId="{AD7D09ED-9C4A-45F7-A386-7004A8C2EF4F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AD4EF-BC23-4DB9-85C7-0D9EA3147981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683CD-5EB0-47A2-ADBB-230F6BBF7EE4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b="1" kern="1200" dirty="0"/>
            <a:t>Learning how to use AI = staying relevant and shaping your future </a:t>
          </a:r>
          <a:endParaRPr lang="en-US" sz="1900" b="1" kern="1200" dirty="0"/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6BCAF-D7B4-4288-BD45-754D1900F040}">
      <dsp:nvSpPr>
        <dsp:cNvPr id="0" name=""/>
        <dsp:cNvSpPr/>
      </dsp:nvSpPr>
      <dsp:spPr>
        <a:xfrm>
          <a:off x="4977840" y="1695270"/>
          <a:ext cx="3908294" cy="619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10"/>
              </a:lnTo>
              <a:lnTo>
                <a:pt x="3908294" y="422510"/>
              </a:lnTo>
              <a:lnTo>
                <a:pt x="3908294" y="6199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B6D86-8642-43CE-BB3C-6F89EBC3D124}">
      <dsp:nvSpPr>
        <dsp:cNvPr id="0" name=""/>
        <dsp:cNvSpPr/>
      </dsp:nvSpPr>
      <dsp:spPr>
        <a:xfrm>
          <a:off x="4977840" y="1695270"/>
          <a:ext cx="1302764" cy="619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2510"/>
              </a:lnTo>
              <a:lnTo>
                <a:pt x="1302764" y="422510"/>
              </a:lnTo>
              <a:lnTo>
                <a:pt x="1302764" y="6199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42642-4AE8-43D1-AA1A-534A8D97900F}">
      <dsp:nvSpPr>
        <dsp:cNvPr id="0" name=""/>
        <dsp:cNvSpPr/>
      </dsp:nvSpPr>
      <dsp:spPr>
        <a:xfrm>
          <a:off x="3675076" y="1695270"/>
          <a:ext cx="1302764" cy="619997"/>
        </a:xfrm>
        <a:custGeom>
          <a:avLst/>
          <a:gdLst/>
          <a:ahLst/>
          <a:cxnLst/>
          <a:rect l="0" t="0" r="0" b="0"/>
          <a:pathLst>
            <a:path>
              <a:moveTo>
                <a:pt x="1302764" y="0"/>
              </a:moveTo>
              <a:lnTo>
                <a:pt x="1302764" y="422510"/>
              </a:lnTo>
              <a:lnTo>
                <a:pt x="0" y="422510"/>
              </a:lnTo>
              <a:lnTo>
                <a:pt x="0" y="6199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44C09-678B-421B-97D4-A53677200C04}">
      <dsp:nvSpPr>
        <dsp:cNvPr id="0" name=""/>
        <dsp:cNvSpPr/>
      </dsp:nvSpPr>
      <dsp:spPr>
        <a:xfrm>
          <a:off x="1069546" y="1695270"/>
          <a:ext cx="3908294" cy="619997"/>
        </a:xfrm>
        <a:custGeom>
          <a:avLst/>
          <a:gdLst/>
          <a:ahLst/>
          <a:cxnLst/>
          <a:rect l="0" t="0" r="0" b="0"/>
          <a:pathLst>
            <a:path>
              <a:moveTo>
                <a:pt x="3908294" y="0"/>
              </a:moveTo>
              <a:lnTo>
                <a:pt x="3908294" y="422510"/>
              </a:lnTo>
              <a:lnTo>
                <a:pt x="0" y="422510"/>
              </a:lnTo>
              <a:lnTo>
                <a:pt x="0" y="619997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F7CE8-DB31-4376-9FCE-6545E83D6E6D}">
      <dsp:nvSpPr>
        <dsp:cNvPr id="0" name=""/>
        <dsp:cNvSpPr/>
      </dsp:nvSpPr>
      <dsp:spPr>
        <a:xfrm>
          <a:off x="3911942" y="341579"/>
          <a:ext cx="2131796" cy="135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514D7-8A68-4FB5-9C32-AD68C4296049}">
      <dsp:nvSpPr>
        <dsp:cNvPr id="0" name=""/>
        <dsp:cNvSpPr/>
      </dsp:nvSpPr>
      <dsp:spPr>
        <a:xfrm>
          <a:off x="4148808" y="566602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600" kern="1200" dirty="0"/>
            <a:t>Able to perform tasks that would  require human intelligence:</a:t>
          </a:r>
          <a:endParaRPr lang="en-US" sz="1600" kern="1200" dirty="0"/>
        </a:p>
      </dsp:txBody>
      <dsp:txXfrm>
        <a:off x="4188456" y="606250"/>
        <a:ext cx="2052500" cy="1274394"/>
      </dsp:txXfrm>
    </dsp:sp>
    <dsp:sp modelId="{99F30361-8C5F-4B14-96EA-5C9EFA5EE2EA}">
      <dsp:nvSpPr>
        <dsp:cNvPr id="0" name=""/>
        <dsp:cNvSpPr/>
      </dsp:nvSpPr>
      <dsp:spPr>
        <a:xfrm>
          <a:off x="3648" y="2315267"/>
          <a:ext cx="2131796" cy="13536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AD119-C38A-4CAE-B496-57C5FA2C6C63}">
      <dsp:nvSpPr>
        <dsp:cNvPr id="0" name=""/>
        <dsp:cNvSpPr/>
      </dsp:nvSpPr>
      <dsp:spPr>
        <a:xfrm>
          <a:off x="240514" y="2540290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Problem-Solving</a:t>
          </a:r>
          <a:endParaRPr lang="en-US" sz="1600" kern="1200"/>
        </a:p>
      </dsp:txBody>
      <dsp:txXfrm>
        <a:off x="280162" y="2579938"/>
        <a:ext cx="2052500" cy="1274394"/>
      </dsp:txXfrm>
    </dsp:sp>
    <dsp:sp modelId="{38C4A23C-2AA8-47C8-943B-53B504C4FC37}">
      <dsp:nvSpPr>
        <dsp:cNvPr id="0" name=""/>
        <dsp:cNvSpPr/>
      </dsp:nvSpPr>
      <dsp:spPr>
        <a:xfrm>
          <a:off x="2609177" y="2315267"/>
          <a:ext cx="2131796" cy="13536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CAC9C-2F10-4EC8-9028-F1D899CE3E4D}">
      <dsp:nvSpPr>
        <dsp:cNvPr id="0" name=""/>
        <dsp:cNvSpPr/>
      </dsp:nvSpPr>
      <dsp:spPr>
        <a:xfrm>
          <a:off x="2846044" y="2540290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Pattern recognition</a:t>
          </a:r>
          <a:endParaRPr lang="en-US" sz="1600" kern="1200"/>
        </a:p>
      </dsp:txBody>
      <dsp:txXfrm>
        <a:off x="2885692" y="2579938"/>
        <a:ext cx="2052500" cy="1274394"/>
      </dsp:txXfrm>
    </dsp:sp>
    <dsp:sp modelId="{CA4C1CB0-BF0B-4107-8344-AB1FFA8A1FA1}">
      <dsp:nvSpPr>
        <dsp:cNvPr id="0" name=""/>
        <dsp:cNvSpPr/>
      </dsp:nvSpPr>
      <dsp:spPr>
        <a:xfrm>
          <a:off x="5214707" y="2315267"/>
          <a:ext cx="2131796" cy="13536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A0766-2AA2-4492-AEA2-A52004605799}">
      <dsp:nvSpPr>
        <dsp:cNvPr id="0" name=""/>
        <dsp:cNvSpPr/>
      </dsp:nvSpPr>
      <dsp:spPr>
        <a:xfrm>
          <a:off x="5451573" y="2540290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Learning from outcomes</a:t>
          </a:r>
          <a:endParaRPr lang="en-US" sz="1600" kern="1200"/>
        </a:p>
      </dsp:txBody>
      <dsp:txXfrm>
        <a:off x="5491221" y="2579938"/>
        <a:ext cx="2052500" cy="1274394"/>
      </dsp:txXfrm>
    </dsp:sp>
    <dsp:sp modelId="{F3379D62-6306-4160-892C-EA0A75B3BC96}">
      <dsp:nvSpPr>
        <dsp:cNvPr id="0" name=""/>
        <dsp:cNvSpPr/>
      </dsp:nvSpPr>
      <dsp:spPr>
        <a:xfrm>
          <a:off x="7820236" y="2315267"/>
          <a:ext cx="2131796" cy="13536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1844D-E44A-4E3F-9021-88ECCAB93EC0}">
      <dsp:nvSpPr>
        <dsp:cNvPr id="0" name=""/>
        <dsp:cNvSpPr/>
      </dsp:nvSpPr>
      <dsp:spPr>
        <a:xfrm>
          <a:off x="8057103" y="2540290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/>
            <a:t>Decision-making with reasoning</a:t>
          </a:r>
          <a:endParaRPr lang="en-US" sz="1600" kern="1200"/>
        </a:p>
      </dsp:txBody>
      <dsp:txXfrm>
        <a:off x="8096751" y="2579938"/>
        <a:ext cx="2052500" cy="1274394"/>
      </dsp:txXfrm>
    </dsp:sp>
    <dsp:sp modelId="{EFE80C65-F2AB-4288-83F9-4CCBAA45F1D4}">
      <dsp:nvSpPr>
        <dsp:cNvPr id="0" name=""/>
        <dsp:cNvSpPr/>
      </dsp:nvSpPr>
      <dsp:spPr>
        <a:xfrm>
          <a:off x="906476" y="272865"/>
          <a:ext cx="2131796" cy="135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72811-9257-4C27-9FDF-2810CCC3889A}">
      <dsp:nvSpPr>
        <dsp:cNvPr id="0" name=""/>
        <dsp:cNvSpPr/>
      </dsp:nvSpPr>
      <dsp:spPr>
        <a:xfrm>
          <a:off x="1143342" y="497888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600" kern="1200" dirty="0"/>
            <a:t>Systems that simulate aspects of human thinking via automation and data</a:t>
          </a:r>
          <a:endParaRPr lang="en-US" sz="1600" kern="1200" dirty="0"/>
        </a:p>
      </dsp:txBody>
      <dsp:txXfrm>
        <a:off x="1182990" y="537536"/>
        <a:ext cx="2052500" cy="1274394"/>
      </dsp:txXfrm>
    </dsp:sp>
    <dsp:sp modelId="{23C5BDD1-FB09-4668-9768-254DFA4E1B55}">
      <dsp:nvSpPr>
        <dsp:cNvPr id="0" name=""/>
        <dsp:cNvSpPr/>
      </dsp:nvSpPr>
      <dsp:spPr>
        <a:xfrm>
          <a:off x="6631250" y="286619"/>
          <a:ext cx="2131796" cy="13536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F8AAF-1F0F-40F3-BFE8-741239562271}">
      <dsp:nvSpPr>
        <dsp:cNvPr id="0" name=""/>
        <dsp:cNvSpPr/>
      </dsp:nvSpPr>
      <dsp:spPr>
        <a:xfrm>
          <a:off x="6868117" y="511642"/>
          <a:ext cx="2131796" cy="1353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AI is a field in computer science, that has various forms of technology from it. </a:t>
          </a:r>
        </a:p>
      </dsp:txBody>
      <dsp:txXfrm>
        <a:off x="6907765" y="551290"/>
        <a:ext cx="2052500" cy="1274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25892-8372-498C-BD23-F74C18BCD069}">
      <dsp:nvSpPr>
        <dsp:cNvPr id="0" name=""/>
        <dsp:cNvSpPr/>
      </dsp:nvSpPr>
      <dsp:spPr>
        <a:xfrm>
          <a:off x="0" y="373802"/>
          <a:ext cx="10927829" cy="166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Contains set instructions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Cannot change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Always produce the same results</a:t>
          </a:r>
          <a:endParaRPr lang="en-US" sz="2200" kern="1200" dirty="0"/>
        </a:p>
      </dsp:txBody>
      <dsp:txXfrm>
        <a:off x="0" y="373802"/>
        <a:ext cx="10927829" cy="1663200"/>
      </dsp:txXfrm>
    </dsp:sp>
    <dsp:sp modelId="{21068076-89AF-4707-81A6-FDB5155567FF}">
      <dsp:nvSpPr>
        <dsp:cNvPr id="0" name=""/>
        <dsp:cNvSpPr/>
      </dsp:nvSpPr>
      <dsp:spPr>
        <a:xfrm>
          <a:off x="546391" y="49082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Traditional Programs are like cooking recipe books</a:t>
          </a:r>
          <a:endParaRPr lang="en-US" sz="2200" kern="1200"/>
        </a:p>
      </dsp:txBody>
      <dsp:txXfrm>
        <a:off x="578094" y="80785"/>
        <a:ext cx="7586074" cy="586034"/>
      </dsp:txXfrm>
    </dsp:sp>
    <dsp:sp modelId="{B5035236-8701-40B6-B1BA-F040E57BB91E}">
      <dsp:nvSpPr>
        <dsp:cNvPr id="0" name=""/>
        <dsp:cNvSpPr/>
      </dsp:nvSpPr>
      <dsp:spPr>
        <a:xfrm>
          <a:off x="0" y="2480522"/>
          <a:ext cx="10927829" cy="166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458216" rIns="84812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Is dynamic and can change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Makes the changes by observing the result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200" kern="1200" dirty="0"/>
            <a:t>Makes changes based on experience</a:t>
          </a:r>
          <a:endParaRPr lang="en-US" sz="2200" kern="1200" dirty="0"/>
        </a:p>
      </dsp:txBody>
      <dsp:txXfrm>
        <a:off x="0" y="2480522"/>
        <a:ext cx="10927829" cy="1663200"/>
      </dsp:txXfrm>
    </dsp:sp>
    <dsp:sp modelId="{A2B42AAC-CBE3-4F90-8B79-82A21C1DD384}">
      <dsp:nvSpPr>
        <dsp:cNvPr id="0" name=""/>
        <dsp:cNvSpPr/>
      </dsp:nvSpPr>
      <dsp:spPr>
        <a:xfrm>
          <a:off x="546391" y="2155802"/>
          <a:ext cx="7649480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AI is like the chef </a:t>
          </a:r>
          <a:endParaRPr lang="en-US" sz="2200" kern="1200"/>
        </a:p>
      </dsp:txBody>
      <dsp:txXfrm>
        <a:off x="578094" y="2187505"/>
        <a:ext cx="7586074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906FC-DE4A-46B3-80E6-CA3F3DA72FDA}">
      <dsp:nvSpPr>
        <dsp:cNvPr id="0" name=""/>
        <dsp:cNvSpPr/>
      </dsp:nvSpPr>
      <dsp:spPr>
        <a:xfrm>
          <a:off x="51" y="44573"/>
          <a:ext cx="4913783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Narrow AI</a:t>
          </a:r>
          <a:endParaRPr lang="en-US" sz="2300" kern="1200"/>
        </a:p>
      </dsp:txBody>
      <dsp:txXfrm>
        <a:off x="51" y="44573"/>
        <a:ext cx="4913783" cy="662400"/>
      </dsp:txXfrm>
    </dsp:sp>
    <dsp:sp modelId="{F31D291A-853C-4334-AFDA-56CC6B175E7A}">
      <dsp:nvSpPr>
        <dsp:cNvPr id="0" name=""/>
        <dsp:cNvSpPr/>
      </dsp:nvSpPr>
      <dsp:spPr>
        <a:xfrm>
          <a:off x="51" y="706973"/>
          <a:ext cx="4913783" cy="34092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Designed to perform a specific task, excels within its limits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/>
            <a:t>Cannot generalise beyond its specific task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This is the type we have currently  e.g. Siri, Netflix recommendation, ChatGPT.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Current AI is LIMITED to its task design</a:t>
          </a:r>
        </a:p>
      </dsp:txBody>
      <dsp:txXfrm>
        <a:off x="51" y="706973"/>
        <a:ext cx="4913783" cy="3409289"/>
      </dsp:txXfrm>
    </dsp:sp>
    <dsp:sp modelId="{DBED2EEB-A4CE-488D-83FA-4151B9BEA132}">
      <dsp:nvSpPr>
        <dsp:cNvPr id="0" name=""/>
        <dsp:cNvSpPr/>
      </dsp:nvSpPr>
      <dsp:spPr>
        <a:xfrm>
          <a:off x="5601764" y="44573"/>
          <a:ext cx="4913783" cy="66240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General AI</a:t>
          </a:r>
          <a:endParaRPr lang="en-US" sz="2300" kern="1200"/>
        </a:p>
      </dsp:txBody>
      <dsp:txXfrm>
        <a:off x="5601764" y="44573"/>
        <a:ext cx="4913783" cy="662400"/>
      </dsp:txXfrm>
    </dsp:sp>
    <dsp:sp modelId="{872FDD16-FA08-4250-8113-791A13590871}">
      <dsp:nvSpPr>
        <dsp:cNvPr id="0" name=""/>
        <dsp:cNvSpPr/>
      </dsp:nvSpPr>
      <dsp:spPr>
        <a:xfrm>
          <a:off x="5601764" y="706973"/>
          <a:ext cx="4913783" cy="340928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Able to understand, learn and apply information in various tasks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Comparable to human intelligence and can respond like one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300" kern="1200" dirty="0"/>
            <a:t>This is purely theoretical for now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/>
            <a:t>Do not have the misconception that current AI has reached this level</a:t>
          </a:r>
        </a:p>
      </dsp:txBody>
      <dsp:txXfrm>
        <a:off x="5601764" y="706973"/>
        <a:ext cx="4913783" cy="34092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75725-AF0A-499B-AB4A-F73DBF4A712A}">
      <dsp:nvSpPr>
        <dsp:cNvPr id="0" name=""/>
        <dsp:cNvSpPr/>
      </dsp:nvSpPr>
      <dsp:spPr>
        <a:xfrm>
          <a:off x="1918370" y="1257552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1320B-3561-4123-AADB-B014CD2DB890}">
      <dsp:nvSpPr>
        <dsp:cNvPr id="0" name=""/>
        <dsp:cNvSpPr/>
      </dsp:nvSpPr>
      <dsp:spPr>
        <a:xfrm>
          <a:off x="468349" y="2892004"/>
          <a:ext cx="5822204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000" kern="1200" dirty="0"/>
            <a:t> </a:t>
          </a:r>
          <a:r>
            <a:rPr lang="en-AU" sz="2400" kern="1200" dirty="0"/>
            <a:t>Teaching a child about dogs &amp; cats</a:t>
          </a:r>
          <a:endParaRPr lang="en-US" sz="2000" kern="1200" dirty="0"/>
        </a:p>
      </dsp:txBody>
      <dsp:txXfrm>
        <a:off x="468349" y="2892004"/>
        <a:ext cx="5822204" cy="668250"/>
      </dsp:txXfrm>
    </dsp:sp>
    <dsp:sp modelId="{DA68E56F-7176-45FF-8C12-F4404A523C65}">
      <dsp:nvSpPr>
        <dsp:cNvPr id="0" name=""/>
        <dsp:cNvSpPr/>
      </dsp:nvSpPr>
      <dsp:spPr>
        <a:xfrm>
          <a:off x="993990" y="3542484"/>
          <a:ext cx="4315781" cy="47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 </a:t>
          </a:r>
          <a:r>
            <a:rPr lang="en-AU" sz="2000" b="1" kern="1200" dirty="0"/>
            <a:t>Show examples </a:t>
          </a:r>
          <a:r>
            <a:rPr lang="en-AU" sz="2000" kern="1200" dirty="0"/>
            <a:t>of dogs and cats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 </a:t>
          </a:r>
          <a:r>
            <a:rPr lang="en-AU" sz="2000" b="1" kern="1200" dirty="0"/>
            <a:t>Highlight distinctions </a:t>
          </a:r>
          <a:r>
            <a:rPr lang="en-AU" sz="2000" kern="1200" dirty="0"/>
            <a:t>for child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 Child then </a:t>
          </a:r>
          <a:r>
            <a:rPr lang="en-AU" sz="2000" b="1" kern="1200" dirty="0"/>
            <a:t>learns from such patterns </a:t>
          </a:r>
          <a:r>
            <a:rPr lang="en-AU" sz="2000" kern="1200" dirty="0"/>
            <a:t>over time</a:t>
          </a:r>
          <a:endParaRPr lang="en-US" sz="2000" kern="1200" dirty="0"/>
        </a:p>
      </dsp:txBody>
      <dsp:txXfrm>
        <a:off x="993990" y="3542484"/>
        <a:ext cx="4315781" cy="47133"/>
      </dsp:txXfrm>
    </dsp:sp>
    <dsp:sp modelId="{0CA0C20A-BEF0-433D-B696-C10584C82C40}">
      <dsp:nvSpPr>
        <dsp:cNvPr id="0" name=""/>
        <dsp:cNvSpPr/>
      </dsp:nvSpPr>
      <dsp:spPr>
        <a:xfrm>
          <a:off x="8510091" y="1315803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53EA5-8BD2-41A0-ABAC-2BB3F3710C74}">
      <dsp:nvSpPr>
        <dsp:cNvPr id="0" name=""/>
        <dsp:cNvSpPr/>
      </dsp:nvSpPr>
      <dsp:spPr>
        <a:xfrm>
          <a:off x="6797701" y="2890151"/>
          <a:ext cx="5067719" cy="66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100" kern="1200" dirty="0"/>
            <a:t> Similarly, AI learns with Machine learning</a:t>
          </a:r>
          <a:endParaRPr lang="en-US" sz="2100" kern="1200" dirty="0"/>
        </a:p>
      </dsp:txBody>
      <dsp:txXfrm>
        <a:off x="6797701" y="2890151"/>
        <a:ext cx="5067719" cy="668250"/>
      </dsp:txXfrm>
    </dsp:sp>
    <dsp:sp modelId="{6B587FD4-DB90-4CA9-9418-333436D5692C}">
      <dsp:nvSpPr>
        <dsp:cNvPr id="0" name=""/>
        <dsp:cNvSpPr/>
      </dsp:nvSpPr>
      <dsp:spPr>
        <a:xfrm>
          <a:off x="6898496" y="3354828"/>
          <a:ext cx="4694793" cy="65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 </a:t>
          </a:r>
          <a:r>
            <a:rPr lang="en-AU" sz="2000" kern="1200" dirty="0"/>
            <a:t>Utilises </a:t>
          </a:r>
          <a:r>
            <a:rPr lang="en-AU" sz="2000" b="1" kern="1200" dirty="0"/>
            <a:t>large datasets </a:t>
          </a:r>
          <a:r>
            <a:rPr lang="en-AU" sz="2000" kern="1200" dirty="0"/>
            <a:t>for different  areas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 Makes </a:t>
          </a:r>
          <a:r>
            <a:rPr lang="en-AU" sz="2000" b="1" kern="1200" dirty="0"/>
            <a:t>predictions</a:t>
          </a:r>
          <a:r>
            <a:rPr lang="en-AU" sz="2000" kern="1200" dirty="0"/>
            <a:t> and </a:t>
          </a:r>
          <a:r>
            <a:rPr lang="en-AU" sz="2000" b="1" kern="1200" dirty="0"/>
            <a:t>alters internal parameters </a:t>
          </a:r>
          <a:r>
            <a:rPr lang="en-AU" sz="2000" kern="1200" dirty="0"/>
            <a:t>based on accuracy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 </a:t>
          </a:r>
          <a:r>
            <a:rPr lang="en-AU" sz="2000" b="1" kern="1200" dirty="0"/>
            <a:t>Repeats </a:t>
          </a:r>
          <a:r>
            <a:rPr lang="en-AU" sz="2000" kern="1200" dirty="0"/>
            <a:t>to improve prediction</a:t>
          </a:r>
          <a:endParaRPr lang="en-US" sz="2000" kern="1200" dirty="0"/>
        </a:p>
      </dsp:txBody>
      <dsp:txXfrm>
        <a:off x="6898496" y="3354828"/>
        <a:ext cx="4694793" cy="654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DB951-0D51-41D3-B078-3B25CB0E2C6C}">
      <dsp:nvSpPr>
        <dsp:cNvPr id="0" name=""/>
        <dsp:cNvSpPr/>
      </dsp:nvSpPr>
      <dsp:spPr>
        <a:xfrm>
          <a:off x="5795" y="360184"/>
          <a:ext cx="881507" cy="88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A5E2-4F02-4D1A-8EAB-480EE17C07B8}">
      <dsp:nvSpPr>
        <dsp:cNvPr id="0" name=""/>
        <dsp:cNvSpPr/>
      </dsp:nvSpPr>
      <dsp:spPr>
        <a:xfrm>
          <a:off x="5795" y="1375013"/>
          <a:ext cx="2518593" cy="43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Supervised learning </a:t>
          </a:r>
          <a:endParaRPr lang="en-US" sz="1400" kern="1200"/>
        </a:p>
      </dsp:txBody>
      <dsp:txXfrm>
        <a:off x="5795" y="1375013"/>
        <a:ext cx="2518593" cy="436818"/>
      </dsp:txXfrm>
    </dsp:sp>
    <dsp:sp modelId="{033CB185-CFB8-46A2-AEFF-057759EAE062}">
      <dsp:nvSpPr>
        <dsp:cNvPr id="0" name=""/>
        <dsp:cNvSpPr/>
      </dsp:nvSpPr>
      <dsp:spPr>
        <a:xfrm>
          <a:off x="5795" y="1873842"/>
          <a:ext cx="2518593" cy="158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Using labelled data to make accurate predictions on new unseen data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AI learns to associate specific features with the correct label</a:t>
          </a:r>
          <a:endParaRPr lang="en-US" sz="1600" kern="1200" dirty="0"/>
        </a:p>
      </dsp:txBody>
      <dsp:txXfrm>
        <a:off x="5795" y="1873842"/>
        <a:ext cx="2518593" cy="1586832"/>
      </dsp:txXfrm>
    </dsp:sp>
    <dsp:sp modelId="{D66E9816-78F3-4B70-8975-E58169A5E48E}">
      <dsp:nvSpPr>
        <dsp:cNvPr id="0" name=""/>
        <dsp:cNvSpPr/>
      </dsp:nvSpPr>
      <dsp:spPr>
        <a:xfrm>
          <a:off x="2965143" y="360184"/>
          <a:ext cx="881507" cy="88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26AC0-538D-4F6B-B720-7743D7E8FC26}">
      <dsp:nvSpPr>
        <dsp:cNvPr id="0" name=""/>
        <dsp:cNvSpPr/>
      </dsp:nvSpPr>
      <dsp:spPr>
        <a:xfrm>
          <a:off x="2965143" y="1375013"/>
          <a:ext cx="2518593" cy="43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Unsupervised Learning</a:t>
          </a:r>
          <a:endParaRPr lang="en-US" sz="1400" kern="1200"/>
        </a:p>
      </dsp:txBody>
      <dsp:txXfrm>
        <a:off x="2965143" y="1375013"/>
        <a:ext cx="2518593" cy="436818"/>
      </dsp:txXfrm>
    </dsp:sp>
    <dsp:sp modelId="{07925CF5-5BA3-491C-B9EC-382EB61632F7}">
      <dsp:nvSpPr>
        <dsp:cNvPr id="0" name=""/>
        <dsp:cNvSpPr/>
      </dsp:nvSpPr>
      <dsp:spPr>
        <a:xfrm>
          <a:off x="2965143" y="1873842"/>
          <a:ext cx="2518593" cy="158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Using unlabelled data to find inherent patterns or associations in data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Reads through data and reveals potential structures within</a:t>
          </a:r>
          <a:endParaRPr lang="en-US" sz="1600" kern="1200" dirty="0"/>
        </a:p>
      </dsp:txBody>
      <dsp:txXfrm>
        <a:off x="2965143" y="1873842"/>
        <a:ext cx="2518593" cy="1586832"/>
      </dsp:txXfrm>
    </dsp:sp>
    <dsp:sp modelId="{4DB0509A-6221-4F94-807D-24B3E7CCA747}">
      <dsp:nvSpPr>
        <dsp:cNvPr id="0" name=""/>
        <dsp:cNvSpPr/>
      </dsp:nvSpPr>
      <dsp:spPr>
        <a:xfrm>
          <a:off x="5924490" y="360184"/>
          <a:ext cx="881507" cy="881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A7FEF-492A-4B3F-8914-1FE1A11B8724}">
      <dsp:nvSpPr>
        <dsp:cNvPr id="0" name=""/>
        <dsp:cNvSpPr/>
      </dsp:nvSpPr>
      <dsp:spPr>
        <a:xfrm>
          <a:off x="5924490" y="1375013"/>
          <a:ext cx="2518593" cy="43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/>
            <a:t>Reinforcement Learning</a:t>
          </a:r>
          <a:endParaRPr lang="en-US" sz="1400" kern="1200"/>
        </a:p>
      </dsp:txBody>
      <dsp:txXfrm>
        <a:off x="5924490" y="1375013"/>
        <a:ext cx="2518593" cy="436818"/>
      </dsp:txXfrm>
    </dsp:sp>
    <dsp:sp modelId="{CFF3FB19-97E3-44E7-95B8-19DA7DFE0A11}">
      <dsp:nvSpPr>
        <dsp:cNvPr id="0" name=""/>
        <dsp:cNvSpPr/>
      </dsp:nvSpPr>
      <dsp:spPr>
        <a:xfrm>
          <a:off x="5804731" y="1837138"/>
          <a:ext cx="2518593" cy="158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AI agent learns through trial and error, rewarded if right and penalty if wrong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learns actions needed for cumulative rewards</a:t>
          </a:r>
          <a:endParaRPr lang="en-US" sz="1600" kern="1200" dirty="0"/>
        </a:p>
      </dsp:txBody>
      <dsp:txXfrm>
        <a:off x="5804731" y="1837138"/>
        <a:ext cx="2518593" cy="1586832"/>
      </dsp:txXfrm>
    </dsp:sp>
    <dsp:sp modelId="{7B2F172B-87FC-45E8-9B76-532157D11462}">
      <dsp:nvSpPr>
        <dsp:cNvPr id="0" name=""/>
        <dsp:cNvSpPr/>
      </dsp:nvSpPr>
      <dsp:spPr>
        <a:xfrm>
          <a:off x="8883838" y="360184"/>
          <a:ext cx="881507" cy="8815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5156-50E6-45F1-8B79-A5AE0F094EB5}">
      <dsp:nvSpPr>
        <dsp:cNvPr id="0" name=""/>
        <dsp:cNvSpPr/>
      </dsp:nvSpPr>
      <dsp:spPr>
        <a:xfrm>
          <a:off x="8759017" y="1347398"/>
          <a:ext cx="2518593" cy="436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400" kern="1200" dirty="0"/>
            <a:t>All methods utilise </a:t>
          </a:r>
          <a:r>
            <a:rPr lang="en-AU" sz="1400" b="1" kern="1200" dirty="0"/>
            <a:t>pattern recognition</a:t>
          </a:r>
          <a:endParaRPr lang="en-US" sz="1400" kern="1200" dirty="0"/>
        </a:p>
      </dsp:txBody>
      <dsp:txXfrm>
        <a:off x="8759017" y="1347398"/>
        <a:ext cx="2518593" cy="436818"/>
      </dsp:txXfrm>
    </dsp:sp>
    <dsp:sp modelId="{21E27CCD-DB3E-417C-A466-7A9C044A7D26}">
      <dsp:nvSpPr>
        <dsp:cNvPr id="0" name=""/>
        <dsp:cNvSpPr/>
      </dsp:nvSpPr>
      <dsp:spPr>
        <a:xfrm>
          <a:off x="8883838" y="1873842"/>
          <a:ext cx="2518593" cy="158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FC23E-CE01-476E-8FAC-79F1F055CA5C}">
      <dsp:nvSpPr>
        <dsp:cNvPr id="0" name=""/>
        <dsp:cNvSpPr/>
      </dsp:nvSpPr>
      <dsp:spPr>
        <a:xfrm>
          <a:off x="430928" y="0"/>
          <a:ext cx="6226870" cy="622687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457E9-BD3F-41BF-96F9-715BFF58982D}">
      <dsp:nvSpPr>
        <dsp:cNvPr id="0" name=""/>
        <dsp:cNvSpPr/>
      </dsp:nvSpPr>
      <dsp:spPr>
        <a:xfrm>
          <a:off x="1022481" y="591552"/>
          <a:ext cx="2428479" cy="24284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Hence, professionals that can interact with AI tools innovate their roles</a:t>
          </a:r>
          <a:endParaRPr lang="en-US" sz="2300" kern="1200" dirty="0"/>
        </a:p>
      </dsp:txBody>
      <dsp:txXfrm>
        <a:off x="1141030" y="710101"/>
        <a:ext cx="2191381" cy="2191381"/>
      </dsp:txXfrm>
    </dsp:sp>
    <dsp:sp modelId="{944A4AF7-B509-4459-8D85-8D7224DD5223}">
      <dsp:nvSpPr>
        <dsp:cNvPr id="0" name=""/>
        <dsp:cNvSpPr/>
      </dsp:nvSpPr>
      <dsp:spPr>
        <a:xfrm>
          <a:off x="3637766" y="591552"/>
          <a:ext cx="2428479" cy="2428479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They can identify efficiency gains</a:t>
          </a:r>
          <a:endParaRPr lang="en-US" sz="2300" kern="1200"/>
        </a:p>
      </dsp:txBody>
      <dsp:txXfrm>
        <a:off x="3756315" y="710101"/>
        <a:ext cx="2191381" cy="2191381"/>
      </dsp:txXfrm>
    </dsp:sp>
    <dsp:sp modelId="{EF7A72DE-4913-4140-9DDF-CC4F24B83048}">
      <dsp:nvSpPr>
        <dsp:cNvPr id="0" name=""/>
        <dsp:cNvSpPr/>
      </dsp:nvSpPr>
      <dsp:spPr>
        <a:xfrm>
          <a:off x="1022481" y="3206838"/>
          <a:ext cx="2428479" cy="2428479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Make data-informed decisions </a:t>
          </a:r>
          <a:endParaRPr lang="en-US" sz="2300" kern="1200"/>
        </a:p>
      </dsp:txBody>
      <dsp:txXfrm>
        <a:off x="1141030" y="3325387"/>
        <a:ext cx="2191381" cy="2191381"/>
      </dsp:txXfrm>
    </dsp:sp>
    <dsp:sp modelId="{97C41B5B-05E1-4C2A-BE55-4EBD624E9508}">
      <dsp:nvSpPr>
        <dsp:cNvPr id="0" name=""/>
        <dsp:cNvSpPr/>
      </dsp:nvSpPr>
      <dsp:spPr>
        <a:xfrm>
          <a:off x="3637766" y="3206838"/>
          <a:ext cx="2428479" cy="2428479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/>
            <a:t>Through AI, human capabilities can be extended across different sectors</a:t>
          </a:r>
          <a:endParaRPr lang="en-US" sz="2300" kern="1200"/>
        </a:p>
      </dsp:txBody>
      <dsp:txXfrm>
        <a:off x="3756315" y="3325387"/>
        <a:ext cx="2191381" cy="2191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2DE3-9D95-4541-BB99-6D1226D88E13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4D674-921E-48AF-B939-136F67B204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73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4D674-921E-48AF-B939-136F67B2049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80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968D-38E0-BA2E-93E4-5370FFC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25FB2-93D8-85ED-CE08-DFC840A45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1CCAE-5F8B-A8C1-AC0F-4F5B8F40F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E4723-5A59-B0DC-CAB2-A9AD73500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4D674-921E-48AF-B939-136F67B2049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220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A542-0593-82D3-3BD5-80948021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12B73-B966-8ECD-7282-B46B6418B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5FE10-80CB-AC26-F0FC-7E4EBDC1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3714B-488A-053D-495A-29688B91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C61B-4DE8-E08A-80DC-701C7B67C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5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F602-7A3C-543D-7958-B54A20DE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BB491-11E6-892A-FAB5-6CD892CDC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5196-36FC-4C52-775D-1E0BE899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732D-6181-8F59-8DD9-4631906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2BA23-D432-A7B2-AF0F-67F495F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7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DA5BF-BB0D-0527-0B22-29E829F50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4AE15-9FAF-D9A1-AC21-E68F93502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3314-EAF3-5B17-A5FC-69453A47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2039-02BE-D5FD-1041-671A7B75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491D-2E0D-5B0C-30F5-2656890F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12C4-CDDB-DD3F-DFC1-7B1E9A2C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0EC8-AAF8-D23A-F86A-3EF1EF6A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BAF4-1BF7-D8FC-DDF6-5471B742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9440-3407-CEB1-1BC2-B21320B8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4D9D-6699-4102-468C-ED6375DC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7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7909-5A68-2B96-7639-92408F2B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BC606-3359-A1E8-EC00-C1C69D1E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73CCF-0CE7-330E-109A-1747AC17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35DF7-BC6E-E0F5-584C-457295AB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335E-5606-64C6-0E39-ACAE31F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187B-1F5C-8975-064E-3D12E9CF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05E3-E5BA-C610-F372-8F2851BE6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9979B-C983-8A14-0F67-40F2563F7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07FD-FCBB-B03C-9E81-C580CE20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F956-1CA6-223E-6BF3-2D0D81F2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66A44-699D-F8F4-7B95-4CB46658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C03-3C32-1A94-EB8B-4A74D69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5A86-7FC8-C776-EF72-BD522EC2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F149-7848-AA26-2F44-CAE404ED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B58B-D956-4FE8-C652-034D629C6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08C86-4C0C-C725-8C79-B1A899A5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D4B2E-2A97-D63A-333F-0D7E480E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5BA79-4C21-9D8D-2C98-EF1371C1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0FD78-9B99-95E4-E2D9-0FB64102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A8F0-9552-F3F4-99BE-CAD3C37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2EDD27-F8CB-B46C-AC91-E161655F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9C116-F707-7B09-B0AA-DB04593E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1B1EB-6EA8-ED68-0977-495DF506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4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29C73-C12E-A9DD-AF01-38F5E26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3FCB0-42C8-C571-42C4-27D7AEAC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788E-F2EA-F6D6-DA43-BCBE79AD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BAC-D0C8-5BB4-42CB-B8173C87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98F2-8F76-603B-39E2-E777FB96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E69C-1B23-9A9D-DFE2-BB55124DB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AFD39-A850-0C0E-2D13-2A912259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A66A-BCF9-E8B9-F4E2-9996CC91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EBA5-373A-FF2D-6C41-727BE0A9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A38A-BCB5-5479-C8B3-A8554705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189BD-C75E-E49B-77CD-2A7AA6B3F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6E6BC-05BB-6BAE-0B65-69EFBE38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EBF5-5FBC-6D96-B8A4-8345E109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34FC0-EB55-2A62-7A9D-39A463BE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1C9E7-3F55-1839-8FCC-F9E83F2B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B5818-88A2-7D77-7D15-5EBDBEFE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8BE7-F130-BA0A-A713-608F0034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F491-8558-70ED-97F6-7D0355D06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9195-9968-8B0D-7FA8-5A138A19B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5CC7-F239-BED3-E764-4D9DBA85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6.sv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chool and office supplies">
            <a:extLst>
              <a:ext uri="{FF2B5EF4-FFF2-40B4-BE49-F238E27FC236}">
                <a16:creationId xmlns:a16="http://schemas.microsoft.com/office/drawing/2014/main" id="{1A687C40-52D8-7F1C-60CE-86A06D0D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0948B-0689-A15B-664A-ECA0736B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234806"/>
            <a:ext cx="7456714" cy="1466455"/>
          </a:xfrm>
        </p:spPr>
        <p:txBody>
          <a:bodyPr anchor="b"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Introduction to this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3BEC-05EE-F0DA-8E82-413F5EF4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959429"/>
            <a:ext cx="5317671" cy="4604657"/>
          </a:xfrm>
        </p:spPr>
        <p:txBody>
          <a:bodyPr>
            <a:normAutofit fontScale="92500"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This program is to explore how to use most of AI effectively and securely</a:t>
            </a:r>
          </a:p>
          <a:p>
            <a:r>
              <a:rPr lang="en-AU" sz="2400" dirty="0">
                <a:solidFill>
                  <a:schemeClr val="bg1"/>
                </a:solidFill>
              </a:rPr>
              <a:t>This is done through AI literacy which is understanding and confidence in using AI tools</a:t>
            </a:r>
          </a:p>
          <a:p>
            <a:r>
              <a:rPr lang="en-AU" sz="2400" dirty="0">
                <a:solidFill>
                  <a:schemeClr val="bg1"/>
                </a:solidFill>
              </a:rPr>
              <a:t>By the end of program: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Understand what AI actually 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Recognise what AI can and can’t do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Use AI tools responsibly and securely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Integrate AI into your own workflows to amplify yourself in that 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AB8ACD7E-8F91-9CD5-64C3-A5B89288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759" b="697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E97980-57BD-64D3-3622-702FD600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48600" cy="320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Real world AI-Applications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72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A12B9815-A554-F54B-7FA3-9B196FD9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33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0AD17-96E4-DDF1-D147-6730371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AU" sz="4000" b="1" dirty="0"/>
              <a:t>AI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58C3-A86B-13A5-4000-3A6B8A6B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96" y="2285999"/>
            <a:ext cx="6781801" cy="4572001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Clinical Diagnosis:</a:t>
            </a:r>
            <a:r>
              <a:rPr lang="en-GB" sz="2000" dirty="0"/>
              <a:t> AI </a:t>
            </a:r>
            <a:r>
              <a:rPr lang="en-GB" sz="2000" dirty="0" err="1"/>
              <a:t>analyzes</a:t>
            </a:r>
            <a:r>
              <a:rPr lang="en-GB" sz="2000" dirty="0"/>
              <a:t> medical images (X-rays, CT/MRI scans) to highlight potential diseases or areas of concern for doctors. </a:t>
            </a:r>
          </a:p>
          <a:p>
            <a:r>
              <a:rPr lang="en-GB" sz="2000" b="1" dirty="0"/>
              <a:t>Patient Management:</a:t>
            </a:r>
            <a:r>
              <a:rPr lang="en-GB" sz="2000" dirty="0"/>
              <a:t> Processes vast amounts of patient data to track vital signs, generate summaries, and suggest personalized treatment options.</a:t>
            </a:r>
          </a:p>
          <a:p>
            <a:r>
              <a:rPr lang="en-GB" sz="2000" b="1" dirty="0"/>
              <a:t>Administrative Efficiency:</a:t>
            </a:r>
            <a:r>
              <a:rPr lang="en-GB" sz="2000" dirty="0"/>
              <a:t> Automates non-clinical tasks like scheduling appointments, managing records, and handling insurance claims.</a:t>
            </a:r>
          </a:p>
          <a:p>
            <a:r>
              <a:rPr lang="en-GB" sz="2000" b="1" dirty="0"/>
              <a:t>Impact:</a:t>
            </a:r>
            <a:r>
              <a:rPr lang="en-GB" sz="2000" dirty="0"/>
              <a:t> Enables better patient care while maintaining efficiency in high-demand environments.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6848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5277-4327-3EDC-5B0A-F247E2F9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343582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AU" sz="4000" b="1" dirty="0"/>
              <a:t>AI in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CE28-0517-C800-1561-2A8B7205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2051824"/>
            <a:ext cx="5995636" cy="4188255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Personalized Learning:</a:t>
            </a:r>
            <a:r>
              <a:rPr lang="en-GB" sz="2000" dirty="0"/>
              <a:t> Intelligent tutoring systems adapt to individual student pace and style, offering customized exercises and feedback.</a:t>
            </a:r>
          </a:p>
          <a:p>
            <a:r>
              <a:rPr lang="en-GB" sz="2000" b="1" dirty="0"/>
              <a:t>Teacher Support:</a:t>
            </a:r>
            <a:r>
              <a:rPr lang="en-GB" sz="2000" dirty="0"/>
              <a:t> Assists educators in generating assessments, grading assignments, and creating lesson plans.</a:t>
            </a:r>
          </a:p>
          <a:p>
            <a:r>
              <a:rPr lang="en-GB" sz="2000" b="1" dirty="0"/>
              <a:t>Performance Analytics:</a:t>
            </a:r>
            <a:r>
              <a:rPr lang="en-GB" sz="2000" dirty="0"/>
              <a:t> AI-powered systems identify early trends in student performance, allowing for timely, targeted intervention and support.</a:t>
            </a:r>
          </a:p>
          <a:p>
            <a:r>
              <a:rPr lang="en-GB" sz="2000" b="1" dirty="0"/>
              <a:t>Impact:</a:t>
            </a:r>
            <a:r>
              <a:rPr lang="en-GB" sz="2000" dirty="0"/>
              <a:t> Enhances both administrative efficiency and overall student learning outcomes.</a:t>
            </a:r>
          </a:p>
          <a:p>
            <a:endParaRPr lang="en-AU" sz="2000" dirty="0"/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AB380FD9-43E5-7BDC-54A3-6EA7C8D7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3" r="34210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547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78A60-7143-4F09-DE17-AD74C5B9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352979"/>
            <a:ext cx="4977976" cy="1454051"/>
          </a:xfrm>
        </p:spPr>
        <p:txBody>
          <a:bodyPr>
            <a:normAutofit/>
          </a:bodyPr>
          <a:lstStyle/>
          <a:p>
            <a:r>
              <a:rPr lang="en-AU" sz="3600" b="1" dirty="0">
                <a:solidFill>
                  <a:schemeClr val="tx2"/>
                </a:solidFill>
              </a:rPr>
              <a:t>AI in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4AD3-7D88-85BB-80C9-A93B9B07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7" y="1807030"/>
            <a:ext cx="6254380" cy="4878238"/>
          </a:xfrm>
        </p:spPr>
        <p:txBody>
          <a:bodyPr anchor="ctr">
            <a:norm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Strategic Decision Support:</a:t>
            </a:r>
            <a:r>
              <a:rPr lang="en-GB" sz="2200" dirty="0">
                <a:solidFill>
                  <a:schemeClr val="tx2"/>
                </a:solidFill>
              </a:rPr>
              <a:t> Analyses large datasets to generate actionable insights on market trends, customer behaviour, and operational performance.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Marketing &amp; Content:</a:t>
            </a:r>
            <a:r>
              <a:rPr lang="en-GB" sz="2200" dirty="0">
                <a:solidFill>
                  <a:schemeClr val="tx2"/>
                </a:solidFill>
              </a:rPr>
              <a:t> Accelerates workflows by drafting emails, summarizing reports, and generating consistent content for social media campaigns.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Customer Engagement (Frontline):</a:t>
            </a:r>
            <a:r>
              <a:rPr lang="en-GB" sz="2200" dirty="0">
                <a:solidFill>
                  <a:schemeClr val="tx2"/>
                </a:solidFill>
              </a:rPr>
              <a:t> AI-driven chatbots and virtual assistants handle rapid responses to common inquiries.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Human Augmentation:</a:t>
            </a:r>
            <a:r>
              <a:rPr lang="en-GB" sz="2200" dirty="0">
                <a:solidFill>
                  <a:schemeClr val="tx2"/>
                </a:solidFill>
              </a:rPr>
              <a:t> Frees up human staff to focus on complex issues that require critical thinking and empathy.</a:t>
            </a:r>
          </a:p>
          <a:p>
            <a:endParaRPr lang="en-AU" sz="22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D94D1B68-CA69-4A25-8639-74F087B5E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5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EB1F1-1F16-4CCC-427B-04AA3CDC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AU" sz="4000">
                <a:solidFill>
                  <a:srgbClr val="FFFFFF"/>
                </a:solidFill>
              </a:rPr>
              <a:t>Importance of AI literacy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5F993-82DB-5D4B-EE06-F6C4E1274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9251897"/>
              </p:ext>
            </p:extLst>
          </p:nvPr>
        </p:nvGraphicFramePr>
        <p:xfrm>
          <a:off x="4624302" y="315565"/>
          <a:ext cx="7088727" cy="6226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8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61427-6108-935C-F3FA-A16C766E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AU">
                <a:solidFill>
                  <a:schemeClr val="bg1"/>
                </a:solidFill>
              </a:rPr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39B5D-F0BB-9066-A3CA-2F827342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550219"/>
            <a:ext cx="9406666" cy="3872349"/>
          </a:xfrm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AI's Foundation:</a:t>
            </a:r>
            <a:r>
              <a:rPr lang="en-GB" sz="2000" dirty="0">
                <a:solidFill>
                  <a:schemeClr val="bg1"/>
                </a:solidFill>
              </a:rPr>
              <a:t> AI systems learn from data and identify </a:t>
            </a:r>
            <a:r>
              <a:rPr lang="en-GB" sz="2000" b="1" dirty="0">
                <a:solidFill>
                  <a:schemeClr val="bg1"/>
                </a:solidFill>
              </a:rPr>
              <a:t>patterns</a:t>
            </a:r>
            <a:r>
              <a:rPr lang="en-GB" sz="2000" dirty="0">
                <a:solidFill>
                  <a:schemeClr val="bg1"/>
                </a:solidFill>
              </a:rPr>
              <a:t> (using methods like Supervised, Unsupervised, and Reinforcement Learning) to make predictions.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The Learning Distinction:</a:t>
            </a:r>
            <a:r>
              <a:rPr lang="en-GB" sz="2000" dirty="0">
                <a:solidFill>
                  <a:schemeClr val="bg1"/>
                </a:solidFill>
              </a:rPr>
              <a:t> Crucially, AI generalizes from data by detecting patterns, </a:t>
            </a:r>
            <a:r>
              <a:rPr lang="en-GB" sz="2000" b="1" dirty="0">
                <a:solidFill>
                  <a:schemeClr val="bg1"/>
                </a:solidFill>
              </a:rPr>
              <a:t>not by understanding</a:t>
            </a:r>
            <a:r>
              <a:rPr lang="en-GB" sz="2000" dirty="0">
                <a:solidFill>
                  <a:schemeClr val="bg1"/>
                </a:solidFill>
              </a:rPr>
              <a:t>—human judgment remains essential.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Core of Literacy:</a:t>
            </a:r>
            <a:r>
              <a:rPr lang="en-GB" sz="2000" dirty="0">
                <a:solidFill>
                  <a:schemeClr val="bg1"/>
                </a:solidFill>
              </a:rPr>
              <a:t> It's about knowing not only </a:t>
            </a:r>
            <a:r>
              <a:rPr lang="en-GB" sz="2000" i="1" dirty="0">
                <a:solidFill>
                  <a:schemeClr val="bg1"/>
                </a:solidFill>
              </a:rPr>
              <a:t>what</a:t>
            </a:r>
            <a:r>
              <a:rPr lang="en-GB" sz="2000" dirty="0">
                <a:solidFill>
                  <a:schemeClr val="bg1"/>
                </a:solidFill>
              </a:rPr>
              <a:t> AI is, but </a:t>
            </a:r>
            <a:r>
              <a:rPr lang="en-GB" sz="2000" i="1" dirty="0">
                <a:solidFill>
                  <a:schemeClr val="bg1"/>
                </a:solidFill>
              </a:rPr>
              <a:t>how</a:t>
            </a:r>
            <a:r>
              <a:rPr lang="en-GB" sz="2000" dirty="0">
                <a:solidFill>
                  <a:schemeClr val="bg1"/>
                </a:solidFill>
              </a:rPr>
              <a:t> to confidently </a:t>
            </a:r>
            <a:r>
              <a:rPr lang="en-GB" sz="2000" b="1" dirty="0">
                <a:solidFill>
                  <a:schemeClr val="bg1"/>
                </a:solidFill>
              </a:rPr>
              <a:t>integrate it</a:t>
            </a:r>
            <a:r>
              <a:rPr lang="en-GB" sz="2000" dirty="0">
                <a:solidFill>
                  <a:schemeClr val="bg1"/>
                </a:solidFill>
              </a:rPr>
              <a:t> to enhance human productivity, creativity, and decision-making.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AI as Augmentation:</a:t>
            </a:r>
            <a:r>
              <a:rPr lang="en-GB" sz="2000" dirty="0">
                <a:solidFill>
                  <a:schemeClr val="bg1"/>
                </a:solidFill>
              </a:rPr>
              <a:t> AI is a powerful tool designed to </a:t>
            </a:r>
            <a:r>
              <a:rPr lang="en-GB" sz="2000" b="1" dirty="0">
                <a:solidFill>
                  <a:schemeClr val="bg1"/>
                </a:solidFill>
              </a:rPr>
              <a:t>augment human intelligence</a:t>
            </a:r>
            <a:r>
              <a:rPr lang="en-GB" sz="2000" dirty="0">
                <a:solidFill>
                  <a:schemeClr val="bg1"/>
                </a:solidFill>
              </a:rPr>
              <a:t>, extending capabilities across diverse professional environments.</a:t>
            </a:r>
          </a:p>
          <a:p>
            <a:r>
              <a:rPr lang="en-GB" sz="2000" b="1" dirty="0">
                <a:solidFill>
                  <a:schemeClr val="bg1"/>
                </a:solidFill>
              </a:rPr>
              <a:t>Next Steps:</a:t>
            </a:r>
            <a:r>
              <a:rPr lang="en-GB" sz="2000" dirty="0">
                <a:solidFill>
                  <a:schemeClr val="bg1"/>
                </a:solidFill>
              </a:rPr>
              <a:t> Professionals must be familiar with the strengths and limitations of AI when utilising AI tools 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3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78DB1-7B8B-647A-B856-D4224BF5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857251"/>
            <a:ext cx="5068945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AI learns :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Shape-to-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colour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activity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4443745F-8AF9-032E-CB88-A8AD0075E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211F-4CE2-5453-F5B9-28A98CBD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9" y="4367773"/>
            <a:ext cx="5160533" cy="1569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Please refer to the activity 1.1 instruction sheet</a:t>
            </a:r>
          </a:p>
        </p:txBody>
      </p:sp>
    </p:spTree>
    <p:extLst>
      <p:ext uri="{BB962C8B-B14F-4D97-AF65-F5344CB8AC3E}">
        <p14:creationId xmlns:p14="http://schemas.microsoft.com/office/powerpoint/2010/main" val="216425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erson writing on a notepad">
            <a:extLst>
              <a:ext uri="{FF2B5EF4-FFF2-40B4-BE49-F238E27FC236}">
                <a16:creationId xmlns:a16="http://schemas.microsoft.com/office/drawing/2014/main" id="{8C1C2710-D7A9-08EF-8530-760AB61D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4C66D-B9FA-1C55-9D83-9C504955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Comparison Test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1A04-3AC0-0AFD-755D-F80525FB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Please see activity 1.2 instruction sheet </a:t>
            </a:r>
          </a:p>
        </p:txBody>
      </p:sp>
    </p:spTree>
    <p:extLst>
      <p:ext uri="{BB962C8B-B14F-4D97-AF65-F5344CB8AC3E}">
        <p14:creationId xmlns:p14="http://schemas.microsoft.com/office/powerpoint/2010/main" val="2250841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ngle view of circuit shaped like a brain">
            <a:extLst>
              <a:ext uri="{FF2B5EF4-FFF2-40B4-BE49-F238E27FC236}">
                <a16:creationId xmlns:a16="http://schemas.microsoft.com/office/drawing/2014/main" id="{743B6FED-D657-DF67-2142-82F9B3CE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540" b="81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3F5927-1AAF-B5CE-E2E4-C35243A90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AU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What is Artificial Intelligence?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3FDE7-1AFD-8A48-945A-6D0FABA44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AU" sz="3200" b="1" i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311645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DA3ED-B398-4CD9-674B-000A2FCE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Learning Objectives for Session 1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EDD985F-0202-ED7C-3C8C-677ABBF9A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799279"/>
              </p:ext>
            </p:extLst>
          </p:nvPr>
        </p:nvGraphicFramePr>
        <p:xfrm>
          <a:off x="903514" y="2318657"/>
          <a:ext cx="10252166" cy="3791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59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04FB4-7A83-4AD4-EA3A-E7546FA4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AU" sz="4000" b="1"/>
              <a:t>Why is Everyone talking about AI?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162E9F8-B76E-5139-721C-0555289D7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7561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1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4EAC-4B1E-1223-0862-ECFBB4D61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DAAC9-4CA0-8D57-3D09-8D16C57E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848" y="348866"/>
            <a:ext cx="7053404" cy="1576446"/>
          </a:xfrm>
        </p:spPr>
        <p:txBody>
          <a:bodyPr anchor="ctr"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What is AI?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D0CA0-F15E-D320-3DE2-E1A318C10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717172"/>
              </p:ext>
            </p:extLst>
          </p:nvPr>
        </p:nvGraphicFramePr>
        <p:xfrm>
          <a:off x="587829" y="2273573"/>
          <a:ext cx="11495313" cy="423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63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D1894-298F-5B1A-CB28-D8E4FB5F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F1527-78EF-D627-0516-9A20DBB3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867" y="259362"/>
            <a:ext cx="5802089" cy="877729"/>
          </a:xfrm>
        </p:spPr>
        <p:txBody>
          <a:bodyPr anchor="ctr">
            <a:normAutofit/>
          </a:bodyPr>
          <a:lstStyle/>
          <a:p>
            <a:pPr algn="ctr"/>
            <a:r>
              <a:rPr lang="en-AU" sz="4000" b="1" dirty="0">
                <a:solidFill>
                  <a:srgbClr val="FFFFFF"/>
                </a:solidFill>
              </a:rPr>
              <a:t>AI vs Traditional Programs 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CAE674FD-A354-FEBE-2A36-1F9B69265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1331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Chef male with solid fill">
            <a:extLst>
              <a:ext uri="{FF2B5EF4-FFF2-40B4-BE49-F238E27FC236}">
                <a16:creationId xmlns:a16="http://schemas.microsoft.com/office/drawing/2014/main" id="{439F6822-1481-D9E9-D5B6-6A1E28ED59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3971" y="5061857"/>
            <a:ext cx="914400" cy="914400"/>
          </a:xfrm>
          <a:prstGeom prst="rect">
            <a:avLst/>
          </a:prstGeom>
        </p:spPr>
      </p:pic>
      <p:pic>
        <p:nvPicPr>
          <p:cNvPr id="9" name="Graphic 8" descr="Open book outline">
            <a:extLst>
              <a:ext uri="{FF2B5EF4-FFF2-40B4-BE49-F238E27FC236}">
                <a16:creationId xmlns:a16="http://schemas.microsoft.com/office/drawing/2014/main" id="{68342716-5EA3-97DE-BDCC-9DBFEAC625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96779" y="28451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7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3E063-5886-47B1-0C53-7A5E5C95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Types of AI</a:t>
            </a:r>
            <a:r>
              <a:rPr lang="en-AU" dirty="0"/>
              <a:t>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6ECE75-8840-338E-4BB8-6384C37F0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878397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779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36E21-3E0D-C9B6-0CD4-5E71AF99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How AI learns – Machine Learning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3468BF2-FE4C-47DC-D6A4-BCFF2DC39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309303"/>
              </p:ext>
            </p:extLst>
          </p:nvPr>
        </p:nvGraphicFramePr>
        <p:xfrm>
          <a:off x="-2" y="1575459"/>
          <a:ext cx="12191998" cy="52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13B796-3B10-7E42-1ACC-94269BDE1E28}"/>
              </a:ext>
            </a:extLst>
          </p:cNvPr>
          <p:cNvCxnSpPr/>
          <p:nvPr/>
        </p:nvCxnSpPr>
        <p:spPr>
          <a:xfrm>
            <a:off x="5932716" y="1578424"/>
            <a:ext cx="0" cy="525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9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6DBB2-F901-4DDF-CB17-56FE10B0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sz="5400"/>
              <a:t>How AI learns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1E528-C3CB-C4C2-27FA-9742BFCFA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105457"/>
              </p:ext>
            </p:extLst>
          </p:nvPr>
        </p:nvGraphicFramePr>
        <p:xfrm>
          <a:off x="471532" y="2460370"/>
          <a:ext cx="11408228" cy="382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55B9617-B96B-FB49-CFE0-58F878D65DFE}"/>
              </a:ext>
            </a:extLst>
          </p:cNvPr>
          <p:cNvGrpSpPr/>
          <p:nvPr/>
        </p:nvGrpSpPr>
        <p:grpSpPr>
          <a:xfrm>
            <a:off x="9172664" y="4343971"/>
            <a:ext cx="3019336" cy="1653428"/>
            <a:chOff x="5423747" y="1823883"/>
            <a:chExt cx="3019336" cy="16534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BA3491-85DA-2917-E4D2-89E38EAFEC4E}"/>
                </a:ext>
              </a:extLst>
            </p:cNvPr>
            <p:cNvSpPr/>
            <p:nvPr/>
          </p:nvSpPr>
          <p:spPr>
            <a:xfrm>
              <a:off x="5924490" y="1823883"/>
              <a:ext cx="2518593" cy="165342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2A8386-5DC2-3D61-42A6-A4707FD56B86}"/>
                </a:ext>
              </a:extLst>
            </p:cNvPr>
            <p:cNvSpPr txBox="1"/>
            <p:nvPr/>
          </p:nvSpPr>
          <p:spPr>
            <a:xfrm>
              <a:off x="5423747" y="1823883"/>
              <a:ext cx="2518593" cy="16534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AI </a:t>
              </a:r>
              <a:r>
                <a:rPr lang="en-US" sz="1600" b="1" kern="1200" dirty="0"/>
                <a:t>does not actually understand </a:t>
              </a:r>
              <a:r>
                <a:rPr lang="en-US" sz="1600" kern="1200" dirty="0"/>
                <a:t>but rather responds using the recognition of patterns developed over their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38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10211</TotalTime>
  <Words>930</Words>
  <Application>Microsoft Office PowerPoint</Application>
  <PresentationFormat>Widescreen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Introduction to this Program</vt:lpstr>
      <vt:lpstr>What is Artificial Intelligence?</vt:lpstr>
      <vt:lpstr>Learning Objectives for Session 1</vt:lpstr>
      <vt:lpstr>Why is Everyone talking about AI?</vt:lpstr>
      <vt:lpstr>What is AI?</vt:lpstr>
      <vt:lpstr>AI vs Traditional Programs </vt:lpstr>
      <vt:lpstr>Types of AI </vt:lpstr>
      <vt:lpstr>How AI learns – Machine Learning</vt:lpstr>
      <vt:lpstr>How AI learns</vt:lpstr>
      <vt:lpstr>Real world AI-Applications</vt:lpstr>
      <vt:lpstr>AI in healthcare</vt:lpstr>
      <vt:lpstr>AI in education</vt:lpstr>
      <vt:lpstr>AI in Businesses</vt:lpstr>
      <vt:lpstr>Importance of AI literacy </vt:lpstr>
      <vt:lpstr>Summary</vt:lpstr>
      <vt:lpstr>How AI learns :  Shape-to-colour activity</vt:lpstr>
      <vt:lpstr>Comparison Test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Branson Khoo</dc:creator>
  <cp:lastModifiedBy>Branson Khoo</cp:lastModifiedBy>
  <cp:revision>1</cp:revision>
  <dcterms:created xsi:type="dcterms:W3CDTF">2025-10-11T11:59:13Z</dcterms:created>
  <dcterms:modified xsi:type="dcterms:W3CDTF">2025-10-22T08:04:41Z</dcterms:modified>
</cp:coreProperties>
</file>