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65" r:id="rId3"/>
    <p:sldId id="262" r:id="rId4"/>
    <p:sldId id="263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80" r:id="rId13"/>
    <p:sldId id="27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1" r:id="rId22"/>
    <p:sldId id="25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CCC323-18D0-4D5D-8BC5-6AB2A8CA6922}" v="91" dt="2025-10-22T08:05:13.8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son Khoo" userId="228712b5c1bbbdc9" providerId="LiveId" clId="{C92EC633-7893-4DAC-9CBD-F6C99D9BCACE}"/>
    <pc:docChg chg="undo redo custSel addSld delSld modSld sldOrd">
      <pc:chgData name="Branson Khoo" userId="228712b5c1bbbdc9" providerId="LiveId" clId="{C92EC633-7893-4DAC-9CBD-F6C99D9BCACE}" dt="2025-10-25T05:29:48.354" v="1735" actId="207"/>
      <pc:docMkLst>
        <pc:docMk/>
      </pc:docMkLst>
      <pc:sldChg chg="addSp delSp modSp mod delDesignElem">
        <pc:chgData name="Branson Khoo" userId="228712b5c1bbbdc9" providerId="LiveId" clId="{C92EC633-7893-4DAC-9CBD-F6C99D9BCACE}" dt="2025-10-22T08:05:13.802" v="1717"/>
        <pc:sldMkLst>
          <pc:docMk/>
          <pc:sldMk cId="1567378250" sldId="256"/>
        </pc:sldMkLst>
        <pc:spChg chg="mod">
          <ac:chgData name="Branson Khoo" userId="228712b5c1bbbdc9" providerId="LiveId" clId="{C92EC633-7893-4DAC-9CBD-F6C99D9BCACE}" dt="2025-10-21T23:33:39.755" v="1357" actId="14100"/>
          <ac:spMkLst>
            <pc:docMk/>
            <pc:sldMk cId="1567378250" sldId="256"/>
            <ac:spMk id="2" creationId="{5984FF98-4935-6E2C-DA37-29A45D7BE9B5}"/>
          </ac:spMkLst>
        </pc:spChg>
        <pc:spChg chg="mod">
          <ac:chgData name="Branson Khoo" userId="228712b5c1bbbdc9" providerId="LiveId" clId="{C92EC633-7893-4DAC-9CBD-F6C99D9BCACE}" dt="2025-10-21T23:21:39.333" v="1155" actId="1076"/>
          <ac:spMkLst>
            <pc:docMk/>
            <pc:sldMk cId="1567378250" sldId="256"/>
            <ac:spMk id="3" creationId="{07658A86-9626-1A81-5991-46D3DF227589}"/>
          </ac:spMkLst>
        </pc:spChg>
        <pc:picChg chg="mod">
          <ac:chgData name="Branson Khoo" userId="228712b5c1bbbdc9" providerId="LiveId" clId="{C92EC633-7893-4DAC-9CBD-F6C99D9BCACE}" dt="2025-10-21T23:21:35.983" v="1154" actId="1076"/>
          <ac:picMkLst>
            <pc:docMk/>
            <pc:sldMk cId="1567378250" sldId="256"/>
            <ac:picMk id="4" creationId="{756C058A-289D-D92F-2910-C77F2FD33F70}"/>
          </ac:picMkLst>
        </pc:picChg>
      </pc:sldChg>
      <pc:sldChg chg="del">
        <pc:chgData name="Branson Khoo" userId="228712b5c1bbbdc9" providerId="LiveId" clId="{C92EC633-7893-4DAC-9CBD-F6C99D9BCACE}" dt="2025-10-21T14:13:09.133" v="159" actId="47"/>
        <pc:sldMkLst>
          <pc:docMk/>
          <pc:sldMk cId="1959970572" sldId="257"/>
        </pc:sldMkLst>
      </pc:sldChg>
      <pc:sldChg chg="del">
        <pc:chgData name="Branson Khoo" userId="228712b5c1bbbdc9" providerId="LiveId" clId="{C92EC633-7893-4DAC-9CBD-F6C99D9BCACE}" dt="2025-10-20T12:45:20.092" v="0" actId="47"/>
        <pc:sldMkLst>
          <pc:docMk/>
          <pc:sldMk cId="20084499" sldId="258"/>
        </pc:sldMkLst>
      </pc:sldChg>
      <pc:sldChg chg="addSp delSp modSp mod setBg delDesignElem">
        <pc:chgData name="Branson Khoo" userId="228712b5c1bbbdc9" providerId="LiveId" clId="{C92EC633-7893-4DAC-9CBD-F6C99D9BCACE}" dt="2025-10-22T09:37:26.469" v="1730" actId="26606"/>
        <pc:sldMkLst>
          <pc:docMk/>
          <pc:sldMk cId="2485686819" sldId="259"/>
        </pc:sldMkLst>
        <pc:spChg chg="mod">
          <ac:chgData name="Branson Khoo" userId="228712b5c1bbbdc9" providerId="LiveId" clId="{C92EC633-7893-4DAC-9CBD-F6C99D9BCACE}" dt="2025-10-22T09:37:26.469" v="1730" actId="26606"/>
          <ac:spMkLst>
            <pc:docMk/>
            <pc:sldMk cId="2485686819" sldId="259"/>
            <ac:spMk id="2" creationId="{D97AF59E-A643-80A9-0DCF-27BE7DECDA3B}"/>
          </ac:spMkLst>
        </pc:spChg>
        <pc:spChg chg="add del mod">
          <ac:chgData name="Branson Khoo" userId="228712b5c1bbbdc9" providerId="LiveId" clId="{C92EC633-7893-4DAC-9CBD-F6C99D9BCACE}" dt="2025-10-22T09:37:26.469" v="1730" actId="26606"/>
          <ac:spMkLst>
            <pc:docMk/>
            <pc:sldMk cId="2485686819" sldId="259"/>
            <ac:spMk id="3" creationId="{08BF96E6-911C-0441-9BFB-DCEEE0DF269D}"/>
          </ac:spMkLst>
        </pc:spChg>
        <pc:picChg chg="mod">
          <ac:chgData name="Branson Khoo" userId="228712b5c1bbbdc9" providerId="LiveId" clId="{C92EC633-7893-4DAC-9CBD-F6C99D9BCACE}" dt="2025-10-22T09:37:26.469" v="1730" actId="26606"/>
          <ac:picMkLst>
            <pc:docMk/>
            <pc:sldMk cId="2485686819" sldId="259"/>
            <ac:picMk id="4" creationId="{908D9A63-F596-DE47-132E-840A2EA39C66}"/>
          </ac:picMkLst>
        </pc:picChg>
      </pc:sldChg>
      <pc:sldChg chg="del">
        <pc:chgData name="Branson Khoo" userId="228712b5c1bbbdc9" providerId="LiveId" clId="{C92EC633-7893-4DAC-9CBD-F6C99D9BCACE}" dt="2025-10-21T22:56:36.274" v="620" actId="47"/>
        <pc:sldMkLst>
          <pc:docMk/>
          <pc:sldMk cId="769509542" sldId="260"/>
        </pc:sldMkLst>
      </pc:sldChg>
      <pc:sldChg chg="modSp del">
        <pc:chgData name="Branson Khoo" userId="228712b5c1bbbdc9" providerId="LiveId" clId="{C92EC633-7893-4DAC-9CBD-F6C99D9BCACE}" dt="2025-10-22T10:49:26.794" v="1731" actId="47"/>
        <pc:sldMkLst>
          <pc:docMk/>
          <pc:sldMk cId="258047973" sldId="261"/>
        </pc:sldMkLst>
      </pc:sldChg>
      <pc:sldChg chg="modSp mod">
        <pc:chgData name="Branson Khoo" userId="228712b5c1bbbdc9" providerId="LiveId" clId="{C92EC633-7893-4DAC-9CBD-F6C99D9BCACE}" dt="2025-10-22T08:05:13.802" v="1717"/>
        <pc:sldMkLst>
          <pc:docMk/>
          <pc:sldMk cId="422507524" sldId="262"/>
        </pc:sldMkLst>
        <pc:spChg chg="mod">
          <ac:chgData name="Branson Khoo" userId="228712b5c1bbbdc9" providerId="LiveId" clId="{C92EC633-7893-4DAC-9CBD-F6C99D9BCACE}" dt="2025-10-22T08:05:13.802" v="1717"/>
          <ac:spMkLst>
            <pc:docMk/>
            <pc:sldMk cId="422507524" sldId="262"/>
            <ac:spMk id="2" creationId="{9B88C6C7-B16B-2E6C-6276-8EE28634DE02}"/>
          </ac:spMkLst>
        </pc:spChg>
        <pc:graphicFrameChg chg="mod modGraphic">
          <ac:chgData name="Branson Khoo" userId="228712b5c1bbbdc9" providerId="LiveId" clId="{C92EC633-7893-4DAC-9CBD-F6C99D9BCACE}" dt="2025-10-22T08:05:13.802" v="1717"/>
          <ac:graphicFrameMkLst>
            <pc:docMk/>
            <pc:sldMk cId="422507524" sldId="262"/>
            <ac:graphicFrameMk id="6" creationId="{25FCDA77-401B-F8B1-454D-ADB09FBD63FB}"/>
          </ac:graphicFrameMkLst>
        </pc:graphicFrameChg>
        <pc:cxnChg chg="mod">
          <ac:chgData name="Branson Khoo" userId="228712b5c1bbbdc9" providerId="LiveId" clId="{C92EC633-7893-4DAC-9CBD-F6C99D9BCACE}" dt="2025-10-21T23:21:01.812" v="1150" actId="208"/>
          <ac:cxnSpMkLst>
            <pc:docMk/>
            <pc:sldMk cId="422507524" sldId="262"/>
            <ac:cxnSpMk id="4" creationId="{1F5C3DE8-D4DE-C3C7-9215-CEC15CA5BC17}"/>
          </ac:cxnSpMkLst>
        </pc:cxnChg>
      </pc:sldChg>
      <pc:sldChg chg="addSp delSp modSp new mod setBg setClrOvrMap delDesignElem">
        <pc:chgData name="Branson Khoo" userId="228712b5c1bbbdc9" providerId="LiveId" clId="{C92EC633-7893-4DAC-9CBD-F6C99D9BCACE}" dt="2025-10-22T09:36:58.216" v="1729" actId="1076"/>
        <pc:sldMkLst>
          <pc:docMk/>
          <pc:sldMk cId="2777555373" sldId="263"/>
        </pc:sldMkLst>
        <pc:spChg chg="mod">
          <ac:chgData name="Branson Khoo" userId="228712b5c1bbbdc9" providerId="LiveId" clId="{C92EC633-7893-4DAC-9CBD-F6C99D9BCACE}" dt="2025-10-22T09:36:54.979" v="1728" actId="1076"/>
          <ac:spMkLst>
            <pc:docMk/>
            <pc:sldMk cId="2777555373" sldId="263"/>
            <ac:spMk id="2" creationId="{6E26F31E-DC77-3A39-FE97-F00618261123}"/>
          </ac:spMkLst>
        </pc:spChg>
        <pc:spChg chg="add mod">
          <ac:chgData name="Branson Khoo" userId="228712b5c1bbbdc9" providerId="LiveId" clId="{C92EC633-7893-4DAC-9CBD-F6C99D9BCACE}" dt="2025-10-22T09:36:58.216" v="1729" actId="1076"/>
          <ac:spMkLst>
            <pc:docMk/>
            <pc:sldMk cId="2777555373" sldId="263"/>
            <ac:spMk id="4" creationId="{EFA73494-FFD6-7EA6-7704-AC7428D2298C}"/>
          </ac:spMkLst>
        </pc:spChg>
        <pc:picChg chg="add mod">
          <ac:chgData name="Branson Khoo" userId="228712b5c1bbbdc9" providerId="LiveId" clId="{C92EC633-7893-4DAC-9CBD-F6C99D9BCACE}" dt="2025-10-22T09:36:51.587" v="1727" actId="1076"/>
          <ac:picMkLst>
            <pc:docMk/>
            <pc:sldMk cId="2777555373" sldId="263"/>
            <ac:picMk id="5" creationId="{BD528744-A1DD-AD16-0D5D-94A83D6F95DD}"/>
          </ac:picMkLst>
        </pc:picChg>
      </pc:sldChg>
      <pc:sldChg chg="addSp delSp modSp new mod setBg delDesignElem">
        <pc:chgData name="Branson Khoo" userId="228712b5c1bbbdc9" providerId="LiveId" clId="{C92EC633-7893-4DAC-9CBD-F6C99D9BCACE}" dt="2025-10-22T08:05:13.802" v="1717"/>
        <pc:sldMkLst>
          <pc:docMk/>
          <pc:sldMk cId="3141845587" sldId="264"/>
        </pc:sldMkLst>
        <pc:spChg chg="mod">
          <ac:chgData name="Branson Khoo" userId="228712b5c1bbbdc9" providerId="LiveId" clId="{C92EC633-7893-4DAC-9CBD-F6C99D9BCACE}" dt="2025-10-21T23:01:14.385" v="791" actId="1035"/>
          <ac:spMkLst>
            <pc:docMk/>
            <pc:sldMk cId="3141845587" sldId="264"/>
            <ac:spMk id="2" creationId="{6C43AB3F-A620-0ED7-30AF-1EE883C2BD91}"/>
          </ac:spMkLst>
        </pc:spChg>
        <pc:spChg chg="mod">
          <ac:chgData name="Branson Khoo" userId="228712b5c1bbbdc9" providerId="LiveId" clId="{C92EC633-7893-4DAC-9CBD-F6C99D9BCACE}" dt="2025-10-21T23:01:19.582" v="793" actId="1076"/>
          <ac:spMkLst>
            <pc:docMk/>
            <pc:sldMk cId="3141845587" sldId="264"/>
            <ac:spMk id="3" creationId="{CF55154B-76F3-F950-6D1F-95C8AF33F0A6}"/>
          </ac:spMkLst>
        </pc:spChg>
        <pc:picChg chg="add mod">
          <ac:chgData name="Branson Khoo" userId="228712b5c1bbbdc9" providerId="LiveId" clId="{C92EC633-7893-4DAC-9CBD-F6C99D9BCACE}" dt="2025-10-21T23:01:04.108" v="774" actId="14100"/>
          <ac:picMkLst>
            <pc:docMk/>
            <pc:sldMk cId="3141845587" sldId="264"/>
            <ac:picMk id="5" creationId="{A808D887-545F-9601-322F-7A033AF94ECE}"/>
          </ac:picMkLst>
        </pc:picChg>
      </pc:sldChg>
      <pc:sldChg chg="addSp delSp modSp new mod setBg delDesignElem">
        <pc:chgData name="Branson Khoo" userId="228712b5c1bbbdc9" providerId="LiveId" clId="{C92EC633-7893-4DAC-9CBD-F6C99D9BCACE}" dt="2025-10-22T08:05:13.802" v="1717"/>
        <pc:sldMkLst>
          <pc:docMk/>
          <pc:sldMk cId="3994656887" sldId="265"/>
        </pc:sldMkLst>
        <pc:spChg chg="mod">
          <ac:chgData name="Branson Khoo" userId="228712b5c1bbbdc9" providerId="LiveId" clId="{C92EC633-7893-4DAC-9CBD-F6C99D9BCACE}" dt="2025-10-21T14:13:04.949" v="158" actId="26606"/>
          <ac:spMkLst>
            <pc:docMk/>
            <pc:sldMk cId="3994656887" sldId="265"/>
            <ac:spMk id="2" creationId="{59EF2B7D-FE9E-5E63-F083-9B8B708C6705}"/>
          </ac:spMkLst>
        </pc:spChg>
        <pc:graphicFrameChg chg="add mod modGraphic">
          <ac:chgData name="Branson Khoo" userId="228712b5c1bbbdc9" providerId="LiveId" clId="{C92EC633-7893-4DAC-9CBD-F6C99D9BCACE}" dt="2025-10-21T23:21:45.077" v="1156" actId="12100"/>
          <ac:graphicFrameMkLst>
            <pc:docMk/>
            <pc:sldMk cId="3994656887" sldId="265"/>
            <ac:graphicFrameMk id="5" creationId="{B0FE4896-CD63-3A15-FB4F-2ED54079AE36}"/>
          </ac:graphicFrameMkLst>
        </pc:graphicFrameChg>
      </pc:sldChg>
      <pc:sldChg chg="addSp delSp modSp new mod setBg delDesignElem">
        <pc:chgData name="Branson Khoo" userId="228712b5c1bbbdc9" providerId="LiveId" clId="{C92EC633-7893-4DAC-9CBD-F6C99D9BCACE}" dt="2025-10-22T08:05:15.219" v="1718" actId="27636"/>
        <pc:sldMkLst>
          <pc:docMk/>
          <pc:sldMk cId="3752649909" sldId="266"/>
        </pc:sldMkLst>
        <pc:spChg chg="mod">
          <ac:chgData name="Branson Khoo" userId="228712b5c1bbbdc9" providerId="LiveId" clId="{C92EC633-7893-4DAC-9CBD-F6C99D9BCACE}" dt="2025-10-22T08:05:15.219" v="1718" actId="27636"/>
          <ac:spMkLst>
            <pc:docMk/>
            <pc:sldMk cId="3752649909" sldId="266"/>
            <ac:spMk id="2" creationId="{0E0669B9-70C6-44DD-AD1F-6E8AB7BF103D}"/>
          </ac:spMkLst>
        </pc:spChg>
        <pc:spChg chg="mod">
          <ac:chgData name="Branson Khoo" userId="228712b5c1bbbdc9" providerId="LiveId" clId="{C92EC633-7893-4DAC-9CBD-F6C99D9BCACE}" dt="2025-10-21T14:44:50.716" v="452" actId="113"/>
          <ac:spMkLst>
            <pc:docMk/>
            <pc:sldMk cId="3752649909" sldId="266"/>
            <ac:spMk id="3" creationId="{92D97298-DFC0-A1D8-7855-FC7691438D38}"/>
          </ac:spMkLst>
        </pc:spChg>
        <pc:picChg chg="add">
          <ac:chgData name="Branson Khoo" userId="228712b5c1bbbdc9" providerId="LiveId" clId="{C92EC633-7893-4DAC-9CBD-F6C99D9BCACE}" dt="2025-10-21T14:44:47.203" v="451" actId="26606"/>
          <ac:picMkLst>
            <pc:docMk/>
            <pc:sldMk cId="3752649909" sldId="266"/>
            <ac:picMk id="5" creationId="{CA3EC7B8-DFDF-9338-84FC-7A5F1A747E5C}"/>
          </ac:picMkLst>
        </pc:picChg>
      </pc:sldChg>
      <pc:sldChg chg="addSp delSp modSp new mod ord setBg delDesignElem">
        <pc:chgData name="Branson Khoo" userId="228712b5c1bbbdc9" providerId="LiveId" clId="{C92EC633-7893-4DAC-9CBD-F6C99D9BCACE}" dt="2025-10-25T05:29:48.354" v="1735" actId="207"/>
        <pc:sldMkLst>
          <pc:docMk/>
          <pc:sldMk cId="2701645794" sldId="267"/>
        </pc:sldMkLst>
        <pc:spChg chg="mod">
          <ac:chgData name="Branson Khoo" userId="228712b5c1bbbdc9" providerId="LiveId" clId="{C92EC633-7893-4DAC-9CBD-F6C99D9BCACE}" dt="2025-10-22T09:36:38.878" v="1723" actId="14100"/>
          <ac:spMkLst>
            <pc:docMk/>
            <pc:sldMk cId="2701645794" sldId="267"/>
            <ac:spMk id="2" creationId="{424D120C-BFC5-FC02-8DB1-0AFD0AA5F4C6}"/>
          </ac:spMkLst>
        </pc:spChg>
        <pc:graphicFrameChg chg="add modGraphic">
          <ac:chgData name="Branson Khoo" userId="228712b5c1bbbdc9" providerId="LiveId" clId="{C92EC633-7893-4DAC-9CBD-F6C99D9BCACE}" dt="2025-10-25T05:29:48.354" v="1735" actId="207"/>
          <ac:graphicFrameMkLst>
            <pc:docMk/>
            <pc:sldMk cId="2701645794" sldId="267"/>
            <ac:graphicFrameMk id="12" creationId="{C7D32C1D-9339-FE51-F565-75FD504792F5}"/>
          </ac:graphicFrameMkLst>
        </pc:graphicFrameChg>
      </pc:sldChg>
      <pc:sldChg chg="addSp delSp modSp new mod setBg setClrOvrMap delDesignElem">
        <pc:chgData name="Branson Khoo" userId="228712b5c1bbbdc9" providerId="LiveId" clId="{C92EC633-7893-4DAC-9CBD-F6C99D9BCACE}" dt="2025-10-22T08:05:15.274" v="1719" actId="27636"/>
        <pc:sldMkLst>
          <pc:docMk/>
          <pc:sldMk cId="1202752213" sldId="268"/>
        </pc:sldMkLst>
        <pc:spChg chg="mod">
          <ac:chgData name="Branson Khoo" userId="228712b5c1bbbdc9" providerId="LiveId" clId="{C92EC633-7893-4DAC-9CBD-F6C99D9BCACE}" dt="2025-10-21T23:00:56.265" v="772" actId="1076"/>
          <ac:spMkLst>
            <pc:docMk/>
            <pc:sldMk cId="1202752213" sldId="268"/>
            <ac:spMk id="2" creationId="{50A9AB89-2B38-A498-567E-7E8B55F89467}"/>
          </ac:spMkLst>
        </pc:spChg>
        <pc:spChg chg="add mod">
          <ac:chgData name="Branson Khoo" userId="228712b5c1bbbdc9" providerId="LiveId" clId="{C92EC633-7893-4DAC-9CBD-F6C99D9BCACE}" dt="2025-10-22T08:05:15.274" v="1719" actId="27636"/>
          <ac:spMkLst>
            <pc:docMk/>
            <pc:sldMk cId="1202752213" sldId="268"/>
            <ac:spMk id="4" creationId="{AD250FCC-A3CE-6708-2662-DBF85253964F}"/>
          </ac:spMkLst>
        </pc:spChg>
        <pc:picChg chg="add">
          <ac:chgData name="Branson Khoo" userId="228712b5c1bbbdc9" providerId="LiveId" clId="{C92EC633-7893-4DAC-9CBD-F6C99D9BCACE}" dt="2025-10-21T15:05:26.008" v="478" actId="26606"/>
          <ac:picMkLst>
            <pc:docMk/>
            <pc:sldMk cId="1202752213" sldId="268"/>
            <ac:picMk id="5" creationId="{88B610C6-E2D6-6AE0-4D05-8D4BCCFAC5C1}"/>
          </ac:picMkLst>
        </pc:picChg>
      </pc:sldChg>
      <pc:sldChg chg="addSp delSp modSp new mod setBg delDesignElem">
        <pc:chgData name="Branson Khoo" userId="228712b5c1bbbdc9" providerId="LiveId" clId="{C92EC633-7893-4DAC-9CBD-F6C99D9BCACE}" dt="2025-10-22T08:05:13.802" v="1717"/>
        <pc:sldMkLst>
          <pc:docMk/>
          <pc:sldMk cId="126296329" sldId="269"/>
        </pc:sldMkLst>
        <pc:spChg chg="mod">
          <ac:chgData name="Branson Khoo" userId="228712b5c1bbbdc9" providerId="LiveId" clId="{C92EC633-7893-4DAC-9CBD-F6C99D9BCACE}" dt="2025-10-21T23:55:11.049" v="1504"/>
          <ac:spMkLst>
            <pc:docMk/>
            <pc:sldMk cId="126296329" sldId="269"/>
            <ac:spMk id="2" creationId="{1837172E-E29C-94E5-7739-CE350D4C1340}"/>
          </ac:spMkLst>
        </pc:spChg>
        <pc:graphicFrameChg chg="add mod modGraphic">
          <ac:chgData name="Branson Khoo" userId="228712b5c1bbbdc9" providerId="LiveId" clId="{C92EC633-7893-4DAC-9CBD-F6C99D9BCACE}" dt="2025-10-21T23:28:17.637" v="1267" actId="1076"/>
          <ac:graphicFrameMkLst>
            <pc:docMk/>
            <pc:sldMk cId="126296329" sldId="269"/>
            <ac:graphicFrameMk id="6" creationId="{651C1D6B-93C0-91BC-AF48-E50319047CC7}"/>
          </ac:graphicFrameMkLst>
        </pc:graphicFrameChg>
      </pc:sldChg>
      <pc:sldChg chg="addSp delSp modSp new mod setBg delDesignElem">
        <pc:chgData name="Branson Khoo" userId="228712b5c1bbbdc9" providerId="LiveId" clId="{C92EC633-7893-4DAC-9CBD-F6C99D9BCACE}" dt="2025-10-22T08:05:15.283" v="1720" actId="27636"/>
        <pc:sldMkLst>
          <pc:docMk/>
          <pc:sldMk cId="4253745364" sldId="270"/>
        </pc:sldMkLst>
        <pc:spChg chg="mod">
          <ac:chgData name="Branson Khoo" userId="228712b5c1bbbdc9" providerId="LiveId" clId="{C92EC633-7893-4DAC-9CBD-F6C99D9BCACE}" dt="2025-10-22T08:05:15.283" v="1720" actId="27636"/>
          <ac:spMkLst>
            <pc:docMk/>
            <pc:sldMk cId="4253745364" sldId="270"/>
            <ac:spMk id="2" creationId="{3B91F701-F852-A278-40DE-4A5B3012CE7D}"/>
          </ac:spMkLst>
        </pc:spChg>
        <pc:graphicFrameChg chg="add mod modGraphic">
          <ac:chgData name="Branson Khoo" userId="228712b5c1bbbdc9" providerId="LiveId" clId="{C92EC633-7893-4DAC-9CBD-F6C99D9BCACE}" dt="2025-10-21T23:26:26.810" v="1253" actId="1076"/>
          <ac:graphicFrameMkLst>
            <pc:docMk/>
            <pc:sldMk cId="4253745364" sldId="270"/>
            <ac:graphicFrameMk id="5" creationId="{5D5E5FBD-E1BA-7343-245F-4CCF7BCF293F}"/>
          </ac:graphicFrameMkLst>
        </pc:graphicFrameChg>
      </pc:sldChg>
      <pc:sldChg chg="addSp delSp modSp new mod setBg delDesignElem">
        <pc:chgData name="Branson Khoo" userId="228712b5c1bbbdc9" providerId="LiveId" clId="{C92EC633-7893-4DAC-9CBD-F6C99D9BCACE}" dt="2025-10-22T08:05:13.802" v="1717"/>
        <pc:sldMkLst>
          <pc:docMk/>
          <pc:sldMk cId="1817941181" sldId="271"/>
        </pc:sldMkLst>
        <pc:spChg chg="mod">
          <ac:chgData name="Branson Khoo" userId="228712b5c1bbbdc9" providerId="LiveId" clId="{C92EC633-7893-4DAC-9CBD-F6C99D9BCACE}" dt="2025-10-21T23:30:08.307" v="1276" actId="26606"/>
          <ac:spMkLst>
            <pc:docMk/>
            <pc:sldMk cId="1817941181" sldId="271"/>
            <ac:spMk id="2" creationId="{143A519D-438C-4AE0-B95D-106902A9309E}"/>
          </ac:spMkLst>
        </pc:spChg>
        <pc:graphicFrameChg chg="add mod">
          <ac:chgData name="Branson Khoo" userId="228712b5c1bbbdc9" providerId="LiveId" clId="{C92EC633-7893-4DAC-9CBD-F6C99D9BCACE}" dt="2025-10-21T23:30:19.269" v="1277" actId="12100"/>
          <ac:graphicFrameMkLst>
            <pc:docMk/>
            <pc:sldMk cId="1817941181" sldId="271"/>
            <ac:graphicFrameMk id="19" creationId="{99F02D87-4708-AB73-F437-68C13D12B6B6}"/>
          </ac:graphicFrameMkLst>
        </pc:graphicFrameChg>
      </pc:sldChg>
      <pc:sldChg chg="addSp delSp modSp new mod setBg delDesignElem">
        <pc:chgData name="Branson Khoo" userId="228712b5c1bbbdc9" providerId="LiveId" clId="{C92EC633-7893-4DAC-9CBD-F6C99D9BCACE}" dt="2025-10-22T08:05:13.802" v="1717"/>
        <pc:sldMkLst>
          <pc:docMk/>
          <pc:sldMk cId="341096003" sldId="272"/>
        </pc:sldMkLst>
        <pc:spChg chg="mod">
          <ac:chgData name="Branson Khoo" userId="228712b5c1bbbdc9" providerId="LiveId" clId="{C92EC633-7893-4DAC-9CBD-F6C99D9BCACE}" dt="2025-10-21T23:26:14.208" v="1249" actId="1076"/>
          <ac:spMkLst>
            <pc:docMk/>
            <pc:sldMk cId="341096003" sldId="272"/>
            <ac:spMk id="2" creationId="{E071415F-F064-14AC-4A10-2F7D2B9F2307}"/>
          </ac:spMkLst>
        </pc:spChg>
        <pc:spChg chg="mod">
          <ac:chgData name="Branson Khoo" userId="228712b5c1bbbdc9" providerId="LiveId" clId="{C92EC633-7893-4DAC-9CBD-F6C99D9BCACE}" dt="2025-10-21T23:55:11.049" v="1504"/>
          <ac:spMkLst>
            <pc:docMk/>
            <pc:sldMk cId="341096003" sldId="272"/>
            <ac:spMk id="3" creationId="{18FCA609-4B34-57BC-0C21-EF2B86A91D1E}"/>
          </ac:spMkLst>
        </pc:spChg>
        <pc:picChg chg="add mod">
          <ac:chgData name="Branson Khoo" userId="228712b5c1bbbdc9" providerId="LiveId" clId="{C92EC633-7893-4DAC-9CBD-F6C99D9BCACE}" dt="2025-10-21T23:29:39.161" v="1272" actId="14100"/>
          <ac:picMkLst>
            <pc:docMk/>
            <pc:sldMk cId="341096003" sldId="272"/>
            <ac:picMk id="5" creationId="{4500E14C-8068-00A6-2D42-3DF43B3A09C9}"/>
          </ac:picMkLst>
        </pc:picChg>
      </pc:sldChg>
      <pc:sldChg chg="addSp delSp modSp new mod setBg delDesignElem">
        <pc:chgData name="Branson Khoo" userId="228712b5c1bbbdc9" providerId="LiveId" clId="{C92EC633-7893-4DAC-9CBD-F6C99D9BCACE}" dt="2025-10-22T08:05:13.802" v="1717"/>
        <pc:sldMkLst>
          <pc:docMk/>
          <pc:sldMk cId="582201262" sldId="273"/>
        </pc:sldMkLst>
        <pc:spChg chg="mod">
          <ac:chgData name="Branson Khoo" userId="228712b5c1bbbdc9" providerId="LiveId" clId="{C92EC633-7893-4DAC-9CBD-F6C99D9BCACE}" dt="2025-10-21T23:26:07.518" v="1248" actId="1037"/>
          <ac:spMkLst>
            <pc:docMk/>
            <pc:sldMk cId="582201262" sldId="273"/>
            <ac:spMk id="2" creationId="{A31751D1-0040-FD8D-D985-D96105F68B5B}"/>
          </ac:spMkLst>
        </pc:spChg>
        <pc:spChg chg="mod">
          <ac:chgData name="Branson Khoo" userId="228712b5c1bbbdc9" providerId="LiveId" clId="{C92EC633-7893-4DAC-9CBD-F6C99D9BCACE}" dt="2025-10-21T23:55:11.049" v="1504"/>
          <ac:spMkLst>
            <pc:docMk/>
            <pc:sldMk cId="582201262" sldId="273"/>
            <ac:spMk id="3" creationId="{9C14BEF2-8A67-1E60-B3D9-4D54A1679F59}"/>
          </ac:spMkLst>
        </pc:spChg>
        <pc:picChg chg="add mod">
          <ac:chgData name="Branson Khoo" userId="228712b5c1bbbdc9" providerId="LiveId" clId="{C92EC633-7893-4DAC-9CBD-F6C99D9BCACE}" dt="2025-10-21T23:25:49.548" v="1226" actId="26606"/>
          <ac:picMkLst>
            <pc:docMk/>
            <pc:sldMk cId="582201262" sldId="273"/>
            <ac:picMk id="1026" creationId="{49ECB587-145A-1351-AEFE-FD99E2FB3BC2}"/>
          </ac:picMkLst>
        </pc:picChg>
      </pc:sldChg>
      <pc:sldChg chg="addSp delSp modSp new mod setBg delDesignElem">
        <pc:chgData name="Branson Khoo" userId="228712b5c1bbbdc9" providerId="LiveId" clId="{C92EC633-7893-4DAC-9CBD-F6C99D9BCACE}" dt="2025-10-22T08:05:13.802" v="1717"/>
        <pc:sldMkLst>
          <pc:docMk/>
          <pc:sldMk cId="2549382877" sldId="274"/>
        </pc:sldMkLst>
        <pc:spChg chg="mod">
          <ac:chgData name="Branson Khoo" userId="228712b5c1bbbdc9" providerId="LiveId" clId="{C92EC633-7893-4DAC-9CBD-F6C99D9BCACE}" dt="2025-10-21T23:55:11.049" v="1504"/>
          <ac:spMkLst>
            <pc:docMk/>
            <pc:sldMk cId="2549382877" sldId="274"/>
            <ac:spMk id="2" creationId="{A29A9239-4F63-5543-F350-E8F61B3434C6}"/>
          </ac:spMkLst>
        </pc:spChg>
        <pc:graphicFrameChg chg="add mod">
          <ac:chgData name="Branson Khoo" userId="228712b5c1bbbdc9" providerId="LiveId" clId="{C92EC633-7893-4DAC-9CBD-F6C99D9BCACE}" dt="2025-10-21T23:38:07.480" v="1390" actId="12100"/>
          <ac:graphicFrameMkLst>
            <pc:docMk/>
            <pc:sldMk cId="2549382877" sldId="274"/>
            <ac:graphicFrameMk id="5" creationId="{6BAE466B-B4C3-C9B4-0663-DB43A6D12D94}"/>
          </ac:graphicFrameMkLst>
        </pc:graphicFrameChg>
      </pc:sldChg>
      <pc:sldChg chg="addSp delSp modSp new mod setBg delDesignElem">
        <pc:chgData name="Branson Khoo" userId="228712b5c1bbbdc9" providerId="LiveId" clId="{C92EC633-7893-4DAC-9CBD-F6C99D9BCACE}" dt="2025-10-22T08:05:13.802" v="1717"/>
        <pc:sldMkLst>
          <pc:docMk/>
          <pc:sldMk cId="347583440" sldId="275"/>
        </pc:sldMkLst>
        <pc:spChg chg="mod">
          <ac:chgData name="Branson Khoo" userId="228712b5c1bbbdc9" providerId="LiveId" clId="{C92EC633-7893-4DAC-9CBD-F6C99D9BCACE}" dt="2025-10-21T23:55:11.049" v="1504"/>
          <ac:spMkLst>
            <pc:docMk/>
            <pc:sldMk cId="347583440" sldId="275"/>
            <ac:spMk id="2" creationId="{9185BCBA-3B22-ED6A-27BB-A633C9488413}"/>
          </ac:spMkLst>
        </pc:spChg>
        <pc:graphicFrameChg chg="add">
          <ac:chgData name="Branson Khoo" userId="228712b5c1bbbdc9" providerId="LiveId" clId="{C92EC633-7893-4DAC-9CBD-F6C99D9BCACE}" dt="2025-10-21T23:13:30.982" v="1000" actId="26606"/>
          <ac:graphicFrameMkLst>
            <pc:docMk/>
            <pc:sldMk cId="347583440" sldId="275"/>
            <ac:graphicFrameMk id="5" creationId="{7E55CD2D-A6E6-12FB-4384-5CB6016A18F7}"/>
          </ac:graphicFrameMkLst>
        </pc:graphicFrameChg>
      </pc:sldChg>
      <pc:sldChg chg="addSp delSp modSp new mod setBg delDesignElem">
        <pc:chgData name="Branson Khoo" userId="228712b5c1bbbdc9" providerId="LiveId" clId="{C92EC633-7893-4DAC-9CBD-F6C99D9BCACE}" dt="2025-10-22T08:05:13.802" v="1717"/>
        <pc:sldMkLst>
          <pc:docMk/>
          <pc:sldMk cId="1494686216" sldId="276"/>
        </pc:sldMkLst>
        <pc:spChg chg="mod">
          <ac:chgData name="Branson Khoo" userId="228712b5c1bbbdc9" providerId="LiveId" clId="{C92EC633-7893-4DAC-9CBD-F6C99D9BCACE}" dt="2025-10-21T23:14:39.872" v="1022" actId="26606"/>
          <ac:spMkLst>
            <pc:docMk/>
            <pc:sldMk cId="1494686216" sldId="276"/>
            <ac:spMk id="2" creationId="{CFFF4E3B-881C-43CA-19EC-2B7CDB34C124}"/>
          </ac:spMkLst>
        </pc:spChg>
        <pc:graphicFrameChg chg="add mod modGraphic">
          <ac:chgData name="Branson Khoo" userId="228712b5c1bbbdc9" providerId="LiveId" clId="{C92EC633-7893-4DAC-9CBD-F6C99D9BCACE}" dt="2025-10-21T23:27:27.388" v="1259" actId="12100"/>
          <ac:graphicFrameMkLst>
            <pc:docMk/>
            <pc:sldMk cId="1494686216" sldId="276"/>
            <ac:graphicFrameMk id="5" creationId="{0745DE4E-6A2E-8B78-BF9E-5F2F749DB1C7}"/>
          </ac:graphicFrameMkLst>
        </pc:graphicFrameChg>
      </pc:sldChg>
      <pc:sldChg chg="addSp delSp modSp new mod setBg delDesignElem">
        <pc:chgData name="Branson Khoo" userId="228712b5c1bbbdc9" providerId="LiveId" clId="{C92EC633-7893-4DAC-9CBD-F6C99D9BCACE}" dt="2025-10-22T10:50:38.248" v="1734" actId="14100"/>
        <pc:sldMkLst>
          <pc:docMk/>
          <pc:sldMk cId="342252982" sldId="277"/>
        </pc:sldMkLst>
        <pc:spChg chg="mod">
          <ac:chgData name="Branson Khoo" userId="228712b5c1bbbdc9" providerId="LiveId" clId="{C92EC633-7893-4DAC-9CBD-F6C99D9BCACE}" dt="2025-10-22T10:50:38.248" v="1734" actId="14100"/>
          <ac:spMkLst>
            <pc:docMk/>
            <pc:sldMk cId="342252982" sldId="277"/>
            <ac:spMk id="2" creationId="{5EBC6D01-5E56-D7B4-1D1F-E4D25F51D518}"/>
          </ac:spMkLst>
        </pc:spChg>
        <pc:graphicFrameChg chg="add mod">
          <ac:chgData name="Branson Khoo" userId="228712b5c1bbbdc9" providerId="LiveId" clId="{C92EC633-7893-4DAC-9CBD-F6C99D9BCACE}" dt="2025-10-21T23:18:41.447" v="1100" actId="1076"/>
          <ac:graphicFrameMkLst>
            <pc:docMk/>
            <pc:sldMk cId="342252982" sldId="277"/>
            <ac:graphicFrameMk id="5" creationId="{4A884356-40BF-137D-5CD4-E41DBA6880B6}"/>
          </ac:graphicFrameMkLst>
        </pc:graphicFrameChg>
      </pc:sldChg>
      <pc:sldChg chg="addSp delSp modSp new mod ord setBg">
        <pc:chgData name="Branson Khoo" userId="228712b5c1bbbdc9" providerId="LiveId" clId="{C92EC633-7893-4DAC-9CBD-F6C99D9BCACE}" dt="2025-10-22T10:49:38.241" v="1732" actId="26606"/>
        <pc:sldMkLst>
          <pc:docMk/>
          <pc:sldMk cId="631905951" sldId="278"/>
        </pc:sldMkLst>
        <pc:spChg chg="add mod">
          <ac:chgData name="Branson Khoo" userId="228712b5c1bbbdc9" providerId="LiveId" clId="{C92EC633-7893-4DAC-9CBD-F6C99D9BCACE}" dt="2025-10-22T10:49:38.241" v="1732" actId="26606"/>
          <ac:spMkLst>
            <pc:docMk/>
            <pc:sldMk cId="631905951" sldId="278"/>
            <ac:spMk id="5" creationId="{6672BC76-EFB5-37FC-F64A-A7B0EC5FE895}"/>
          </ac:spMkLst>
        </pc:spChg>
        <pc:picChg chg="add">
          <ac:chgData name="Branson Khoo" userId="228712b5c1bbbdc9" providerId="LiveId" clId="{C92EC633-7893-4DAC-9CBD-F6C99D9BCACE}" dt="2025-10-22T10:49:38.241" v="1732" actId="26606"/>
          <ac:picMkLst>
            <pc:docMk/>
            <pc:sldMk cId="631905951" sldId="278"/>
            <ac:picMk id="9" creationId="{3B189061-992C-2235-48B6-FD9EB100C33B}"/>
          </ac:picMkLst>
        </pc:picChg>
      </pc:sldChg>
      <pc:sldChg chg="addSp delSp modSp new mod setBg addAnim modAnim setClrOvrMap delDesignElem">
        <pc:chgData name="Branson Khoo" userId="228712b5c1bbbdc9" providerId="LiveId" clId="{C92EC633-7893-4DAC-9CBD-F6C99D9BCACE}" dt="2025-10-22T08:05:15.313" v="1721" actId="27636"/>
        <pc:sldMkLst>
          <pc:docMk/>
          <pc:sldMk cId="2329377023" sldId="279"/>
        </pc:sldMkLst>
        <pc:spChg chg="mod ord">
          <ac:chgData name="Branson Khoo" userId="228712b5c1bbbdc9" providerId="LiveId" clId="{C92EC633-7893-4DAC-9CBD-F6C99D9BCACE}" dt="2025-10-22T08:05:15.313" v="1721" actId="27636"/>
          <ac:spMkLst>
            <pc:docMk/>
            <pc:sldMk cId="2329377023" sldId="279"/>
            <ac:spMk id="2" creationId="{827260BA-A83D-48C0-C5C4-F17A3C193C13}"/>
          </ac:spMkLst>
        </pc:spChg>
        <pc:picChg chg="add mod">
          <ac:chgData name="Branson Khoo" userId="228712b5c1bbbdc9" providerId="LiveId" clId="{C92EC633-7893-4DAC-9CBD-F6C99D9BCACE}" dt="2025-10-21T23:33:56.599" v="1366" actId="1076"/>
          <ac:picMkLst>
            <pc:docMk/>
            <pc:sldMk cId="2329377023" sldId="279"/>
            <ac:picMk id="2052" creationId="{DC588323-F574-F8E3-F8D5-507929EBFDBF}"/>
          </ac:picMkLst>
        </pc:picChg>
      </pc:sldChg>
      <pc:sldChg chg="addSp delSp modSp new mod setBg delDesignElem">
        <pc:chgData name="Branson Khoo" userId="228712b5c1bbbdc9" providerId="LiveId" clId="{C92EC633-7893-4DAC-9CBD-F6C99D9BCACE}" dt="2025-10-22T08:05:13.802" v="1717"/>
        <pc:sldMkLst>
          <pc:docMk/>
          <pc:sldMk cId="193255962" sldId="280"/>
        </pc:sldMkLst>
        <pc:spChg chg="mod">
          <ac:chgData name="Branson Khoo" userId="228712b5c1bbbdc9" providerId="LiveId" clId="{C92EC633-7893-4DAC-9CBD-F6C99D9BCACE}" dt="2025-10-21T23:55:11.049" v="1504"/>
          <ac:spMkLst>
            <pc:docMk/>
            <pc:sldMk cId="193255962" sldId="280"/>
            <ac:spMk id="2" creationId="{F0D0AC88-0F71-B0C1-4DFB-B6FB42961AEA}"/>
          </ac:spMkLst>
        </pc:spChg>
        <pc:spChg chg="mod ord">
          <ac:chgData name="Branson Khoo" userId="228712b5c1bbbdc9" providerId="LiveId" clId="{C92EC633-7893-4DAC-9CBD-F6C99D9BCACE}" dt="2025-10-21T23:38:33.965" v="1402" actId="20577"/>
          <ac:spMkLst>
            <pc:docMk/>
            <pc:sldMk cId="193255962" sldId="280"/>
            <ac:spMk id="3" creationId="{DEF0B20E-BD7C-DFA6-7A29-6E2715C9794C}"/>
          </ac:spMkLst>
        </pc:spChg>
        <pc:picChg chg="add mod">
          <ac:chgData name="Branson Khoo" userId="228712b5c1bbbdc9" providerId="LiveId" clId="{C92EC633-7893-4DAC-9CBD-F6C99D9BCACE}" dt="2025-10-21T23:38:20.775" v="1393" actId="1076"/>
          <ac:picMkLst>
            <pc:docMk/>
            <pc:sldMk cId="193255962" sldId="280"/>
            <ac:picMk id="3074" creationId="{A1D3141E-D798-B011-B9DF-599D5CA5B93B}"/>
          </ac:picMkLst>
        </pc:picChg>
      </pc:sldChg>
      <pc:sldChg chg="addSp delSp modSp new mod setBg delDesignElem">
        <pc:chgData name="Branson Khoo" userId="228712b5c1bbbdc9" providerId="LiveId" clId="{C92EC633-7893-4DAC-9CBD-F6C99D9BCACE}" dt="2025-10-22T08:05:13.802" v="1717"/>
        <pc:sldMkLst>
          <pc:docMk/>
          <pc:sldMk cId="2505011410" sldId="281"/>
        </pc:sldMkLst>
        <pc:spChg chg="mod">
          <ac:chgData name="Branson Khoo" userId="228712b5c1bbbdc9" providerId="LiveId" clId="{C92EC633-7893-4DAC-9CBD-F6C99D9BCACE}" dt="2025-10-21T23:56:23.959" v="1511" actId="26606"/>
          <ac:spMkLst>
            <pc:docMk/>
            <pc:sldMk cId="2505011410" sldId="281"/>
            <ac:spMk id="2" creationId="{0456AAF0-6767-D2A0-65F4-DAE80FE8AD57}"/>
          </ac:spMkLst>
        </pc:spChg>
        <pc:graphicFrameChg chg="add mod">
          <ac:chgData name="Branson Khoo" userId="228712b5c1bbbdc9" providerId="LiveId" clId="{C92EC633-7893-4DAC-9CBD-F6C99D9BCACE}" dt="2025-10-22T00:01:40.520" v="1612" actId="14100"/>
          <ac:graphicFrameMkLst>
            <pc:docMk/>
            <pc:sldMk cId="2505011410" sldId="281"/>
            <ac:graphicFrameMk id="5" creationId="{D30971FF-A86D-776A-62DA-8191D7E7B396}"/>
          </ac:graphicFrameMkLst>
        </pc:graphicFrameChg>
      </pc:sldChg>
      <pc:sldChg chg="addSp delSp modSp add del mod setBg delDesignElem">
        <pc:chgData name="Branson Khoo" userId="228712b5c1bbbdc9" providerId="LiveId" clId="{C92EC633-7893-4DAC-9CBD-F6C99D9BCACE}" dt="2025-10-22T00:01:37.560" v="1599"/>
        <pc:sldMkLst>
          <pc:docMk/>
          <pc:sldMk cId="2164258723" sldId="282"/>
        </pc:sldMkLst>
      </pc:sldChg>
    </pc:docChg>
  </pc:docChgLst>
</pc:chgInfo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FC5245-77CE-499C-B499-5CBE15ED08D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F85A51B-E71E-4D39-B17C-70FDDAEFE514}">
      <dgm:prSet/>
      <dgm:spPr/>
      <dgm:t>
        <a:bodyPr/>
        <a:lstStyle/>
        <a:p>
          <a:r>
            <a:rPr lang="en-GB" b="1" dirty="0"/>
            <a:t>Definition &amp; Scope:</a:t>
          </a:r>
          <a:r>
            <a:rPr lang="en-GB" dirty="0"/>
            <a:t> AI performs tasks requiring human intelligence (e.g., prediction, recognition). </a:t>
          </a:r>
          <a:r>
            <a:rPr lang="en-GB" b="1" dirty="0"/>
            <a:t>Generative AI</a:t>
          </a:r>
          <a:r>
            <a:rPr lang="en-GB" dirty="0"/>
            <a:t> specifically learns patterns to </a:t>
          </a:r>
          <a:r>
            <a:rPr lang="en-GB" b="1" dirty="0"/>
            <a:t>create new content</a:t>
          </a:r>
          <a:r>
            <a:rPr lang="en-GB" dirty="0"/>
            <a:t> (text, code, art).</a:t>
          </a:r>
          <a:endParaRPr lang="en-US" dirty="0"/>
        </a:p>
      </dgm:t>
    </dgm:pt>
    <dgm:pt modelId="{083B264B-D533-4A9F-B75E-87E1B5E09DAB}" type="parTrans" cxnId="{8AAD672A-271A-4283-8A0D-A13B2E7691B9}">
      <dgm:prSet/>
      <dgm:spPr/>
      <dgm:t>
        <a:bodyPr/>
        <a:lstStyle/>
        <a:p>
          <a:endParaRPr lang="en-US"/>
        </a:p>
      </dgm:t>
    </dgm:pt>
    <dgm:pt modelId="{CE8AE7A5-3738-4C0D-AE26-53CBDB0805F4}" type="sibTrans" cxnId="{8AAD672A-271A-4283-8A0D-A13B2E7691B9}">
      <dgm:prSet phldrT="1" phldr="0"/>
      <dgm:spPr/>
      <dgm:t>
        <a:bodyPr/>
        <a:lstStyle/>
        <a:p>
          <a:endParaRPr lang="en-US"/>
        </a:p>
      </dgm:t>
    </dgm:pt>
    <dgm:pt modelId="{E05D4402-099A-43FF-8411-C52D11174A60}">
      <dgm:prSet/>
      <dgm:spPr/>
      <dgm:t>
        <a:bodyPr/>
        <a:lstStyle/>
        <a:p>
          <a:r>
            <a:rPr lang="en-GB" b="1" dirty="0"/>
            <a:t>The Learning Engine:</a:t>
          </a:r>
          <a:r>
            <a:rPr lang="en-GB" dirty="0"/>
            <a:t> AI relies </a:t>
          </a:r>
          <a:r>
            <a:rPr lang="en-GB" b="1" dirty="0"/>
            <a:t>entirely on massive datasets</a:t>
          </a:r>
          <a:r>
            <a:rPr lang="en-GB" dirty="0"/>
            <a:t> to learn. It uses </a:t>
          </a:r>
          <a:r>
            <a:rPr lang="en-GB" b="1" dirty="0"/>
            <a:t>algorithms</a:t>
          </a:r>
          <a:r>
            <a:rPr lang="en-GB" dirty="0"/>
            <a:t> to identify and replicate </a:t>
          </a:r>
          <a:r>
            <a:rPr lang="en-GB" b="1" dirty="0"/>
            <a:t>patterns</a:t>
          </a:r>
          <a:r>
            <a:rPr lang="en-GB" dirty="0"/>
            <a:t>, improving accuracy through repeated training.</a:t>
          </a:r>
          <a:endParaRPr lang="en-US" dirty="0"/>
        </a:p>
      </dgm:t>
    </dgm:pt>
    <dgm:pt modelId="{335A6B8C-B32A-4DD1-B5D7-2793F1F99076}" type="parTrans" cxnId="{B0CBEC14-831E-43EB-B03F-B4B0B5AAF22B}">
      <dgm:prSet/>
      <dgm:spPr/>
      <dgm:t>
        <a:bodyPr/>
        <a:lstStyle/>
        <a:p>
          <a:endParaRPr lang="en-US"/>
        </a:p>
      </dgm:t>
    </dgm:pt>
    <dgm:pt modelId="{B60CC00A-8411-4FB6-8EFD-82F304495585}" type="sibTrans" cxnId="{B0CBEC14-831E-43EB-B03F-B4B0B5AAF22B}">
      <dgm:prSet phldrT="2" phldr="0"/>
      <dgm:spPr/>
      <dgm:t>
        <a:bodyPr/>
        <a:lstStyle/>
        <a:p>
          <a:endParaRPr lang="en-US"/>
        </a:p>
      </dgm:t>
    </dgm:pt>
    <dgm:pt modelId="{CE702E52-35F7-48B2-8EE5-DB7B30DD1ADB}">
      <dgm:prSet/>
      <dgm:spPr/>
      <dgm:t>
        <a:bodyPr/>
        <a:lstStyle/>
        <a:p>
          <a:r>
            <a:rPr lang="en-GB" b="1" dirty="0"/>
            <a:t>The Critical Distinction:</a:t>
          </a:r>
          <a:r>
            <a:rPr lang="en-GB" dirty="0"/>
            <a:t> AI's intelligence is based on </a:t>
          </a:r>
          <a:r>
            <a:rPr lang="en-GB" b="1" dirty="0"/>
            <a:t>patterns, not comprehension.</a:t>
          </a:r>
          <a:r>
            <a:rPr lang="en-GB" dirty="0"/>
            <a:t> It does not truly understand context, emotion, or "why" a mapping exists.</a:t>
          </a:r>
          <a:endParaRPr lang="en-US" dirty="0"/>
        </a:p>
      </dgm:t>
    </dgm:pt>
    <dgm:pt modelId="{A881E095-CB0A-448E-BE54-23940CF57E12}" type="parTrans" cxnId="{351E3ECE-9BEF-4B8A-B3D9-930CD600A0AC}">
      <dgm:prSet/>
      <dgm:spPr/>
      <dgm:t>
        <a:bodyPr/>
        <a:lstStyle/>
        <a:p>
          <a:endParaRPr lang="en-US"/>
        </a:p>
      </dgm:t>
    </dgm:pt>
    <dgm:pt modelId="{FB272F1C-1072-4416-AEA2-358C72A50FAD}" type="sibTrans" cxnId="{351E3ECE-9BEF-4B8A-B3D9-930CD600A0AC}">
      <dgm:prSet phldrT="3" phldr="0"/>
      <dgm:spPr/>
      <dgm:t>
        <a:bodyPr/>
        <a:lstStyle/>
        <a:p>
          <a:endParaRPr lang="en-US"/>
        </a:p>
      </dgm:t>
    </dgm:pt>
    <dgm:pt modelId="{AD271EB2-897B-4313-B5B0-9CB9B9E79080}">
      <dgm:prSet/>
      <dgm:spPr/>
      <dgm:t>
        <a:bodyPr/>
        <a:lstStyle/>
        <a:p>
          <a:r>
            <a:rPr lang="en-GB" b="1"/>
            <a:t>Core Takeaway:</a:t>
          </a:r>
          <a:r>
            <a:rPr lang="en-GB"/>
            <a:t> Recognizing AI's reliance on patterns is essential for its </a:t>
          </a:r>
          <a:r>
            <a:rPr lang="en-GB" b="1"/>
            <a:t>confident, responsible, and effective use</a:t>
          </a:r>
          <a:r>
            <a:rPr lang="en-GB"/>
            <a:t> in any professional context.</a:t>
          </a:r>
          <a:endParaRPr lang="en-US"/>
        </a:p>
      </dgm:t>
    </dgm:pt>
    <dgm:pt modelId="{2F5AF4F2-9825-4AC8-B80E-C96F744C043E}" type="parTrans" cxnId="{2ECD472D-944C-43DF-8A57-9CAAF15AB371}">
      <dgm:prSet/>
      <dgm:spPr/>
      <dgm:t>
        <a:bodyPr/>
        <a:lstStyle/>
        <a:p>
          <a:endParaRPr lang="en-US"/>
        </a:p>
      </dgm:t>
    </dgm:pt>
    <dgm:pt modelId="{D60A2A9E-2515-4BDC-A401-BA867AE38487}" type="sibTrans" cxnId="{2ECD472D-944C-43DF-8A57-9CAAF15AB371}">
      <dgm:prSet phldrT="4" phldr="0"/>
      <dgm:spPr/>
      <dgm:t>
        <a:bodyPr/>
        <a:lstStyle/>
        <a:p>
          <a:endParaRPr lang="en-US"/>
        </a:p>
      </dgm:t>
    </dgm:pt>
    <dgm:pt modelId="{74FEFE3B-AED0-4C05-BC21-C321CBBEC9BB}" type="pres">
      <dgm:prSet presAssocID="{08FC5245-77CE-499C-B499-5CBE15ED08DD}" presName="linear" presStyleCnt="0">
        <dgm:presLayoutVars>
          <dgm:animLvl val="lvl"/>
          <dgm:resizeHandles val="exact"/>
        </dgm:presLayoutVars>
      </dgm:prSet>
      <dgm:spPr/>
    </dgm:pt>
    <dgm:pt modelId="{19D91107-004F-424F-BE38-110774F3A708}" type="pres">
      <dgm:prSet presAssocID="{DF85A51B-E71E-4D39-B17C-70FDDAEFE51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53D3BED-CF7A-4955-B98F-2E7B18292BC0}" type="pres">
      <dgm:prSet presAssocID="{CE8AE7A5-3738-4C0D-AE26-53CBDB0805F4}" presName="spacer" presStyleCnt="0"/>
      <dgm:spPr/>
    </dgm:pt>
    <dgm:pt modelId="{AAC2C5CC-438C-4136-9407-8C7DF29AA3F3}" type="pres">
      <dgm:prSet presAssocID="{E05D4402-099A-43FF-8411-C52D11174A6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A8044D6-427B-4312-889C-A7337B717876}" type="pres">
      <dgm:prSet presAssocID="{B60CC00A-8411-4FB6-8EFD-82F304495585}" presName="spacer" presStyleCnt="0"/>
      <dgm:spPr/>
    </dgm:pt>
    <dgm:pt modelId="{E7086819-5421-4682-9AE5-FFD1716FD67B}" type="pres">
      <dgm:prSet presAssocID="{CE702E52-35F7-48B2-8EE5-DB7B30DD1AD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2B47C94-DE79-417A-99E1-CF0CC0EA89DE}" type="pres">
      <dgm:prSet presAssocID="{FB272F1C-1072-4416-AEA2-358C72A50FAD}" presName="spacer" presStyleCnt="0"/>
      <dgm:spPr/>
    </dgm:pt>
    <dgm:pt modelId="{82BBC804-815F-48B8-8946-9F74DE49CAFC}" type="pres">
      <dgm:prSet presAssocID="{AD271EB2-897B-4313-B5B0-9CB9B9E7908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0CBEC14-831E-43EB-B03F-B4B0B5AAF22B}" srcId="{08FC5245-77CE-499C-B499-5CBE15ED08DD}" destId="{E05D4402-099A-43FF-8411-C52D11174A60}" srcOrd="1" destOrd="0" parTransId="{335A6B8C-B32A-4DD1-B5D7-2793F1F99076}" sibTransId="{B60CC00A-8411-4FB6-8EFD-82F304495585}"/>
    <dgm:cxn modelId="{8AAD672A-271A-4283-8A0D-A13B2E7691B9}" srcId="{08FC5245-77CE-499C-B499-5CBE15ED08DD}" destId="{DF85A51B-E71E-4D39-B17C-70FDDAEFE514}" srcOrd="0" destOrd="0" parTransId="{083B264B-D533-4A9F-B75E-87E1B5E09DAB}" sibTransId="{CE8AE7A5-3738-4C0D-AE26-53CBDB0805F4}"/>
    <dgm:cxn modelId="{2ECD472D-944C-43DF-8A57-9CAAF15AB371}" srcId="{08FC5245-77CE-499C-B499-5CBE15ED08DD}" destId="{AD271EB2-897B-4313-B5B0-9CB9B9E79080}" srcOrd="3" destOrd="0" parTransId="{2F5AF4F2-9825-4AC8-B80E-C96F744C043E}" sibTransId="{D60A2A9E-2515-4BDC-A401-BA867AE38487}"/>
    <dgm:cxn modelId="{09020261-59CF-4CB1-94CD-E88639D9FDB8}" type="presOf" srcId="{08FC5245-77CE-499C-B499-5CBE15ED08DD}" destId="{74FEFE3B-AED0-4C05-BC21-C321CBBEC9BB}" srcOrd="0" destOrd="0" presId="urn:microsoft.com/office/officeart/2005/8/layout/vList2"/>
    <dgm:cxn modelId="{92A4A27A-82CF-4570-AE4C-E1DDF306446F}" type="presOf" srcId="{DF85A51B-E71E-4D39-B17C-70FDDAEFE514}" destId="{19D91107-004F-424F-BE38-110774F3A708}" srcOrd="0" destOrd="0" presId="urn:microsoft.com/office/officeart/2005/8/layout/vList2"/>
    <dgm:cxn modelId="{1D0F3B9D-6A3D-4814-B022-32B14CBDC408}" type="presOf" srcId="{CE702E52-35F7-48B2-8EE5-DB7B30DD1ADB}" destId="{E7086819-5421-4682-9AE5-FFD1716FD67B}" srcOrd="0" destOrd="0" presId="urn:microsoft.com/office/officeart/2005/8/layout/vList2"/>
    <dgm:cxn modelId="{F64291A6-1C80-4668-B632-98E8AE2B6BF7}" type="presOf" srcId="{AD271EB2-897B-4313-B5B0-9CB9B9E79080}" destId="{82BBC804-815F-48B8-8946-9F74DE49CAFC}" srcOrd="0" destOrd="0" presId="urn:microsoft.com/office/officeart/2005/8/layout/vList2"/>
    <dgm:cxn modelId="{B13B1ABB-7474-41EF-85BD-3DF50B524CC0}" type="presOf" srcId="{E05D4402-099A-43FF-8411-C52D11174A60}" destId="{AAC2C5CC-438C-4136-9407-8C7DF29AA3F3}" srcOrd="0" destOrd="0" presId="urn:microsoft.com/office/officeart/2005/8/layout/vList2"/>
    <dgm:cxn modelId="{351E3ECE-9BEF-4B8A-B3D9-930CD600A0AC}" srcId="{08FC5245-77CE-499C-B499-5CBE15ED08DD}" destId="{CE702E52-35F7-48B2-8EE5-DB7B30DD1ADB}" srcOrd="2" destOrd="0" parTransId="{A881E095-CB0A-448E-BE54-23940CF57E12}" sibTransId="{FB272F1C-1072-4416-AEA2-358C72A50FAD}"/>
    <dgm:cxn modelId="{EA1BB848-55CC-4C58-A9AF-C9535EEA3CD3}" type="presParOf" srcId="{74FEFE3B-AED0-4C05-BC21-C321CBBEC9BB}" destId="{19D91107-004F-424F-BE38-110774F3A708}" srcOrd="0" destOrd="0" presId="urn:microsoft.com/office/officeart/2005/8/layout/vList2"/>
    <dgm:cxn modelId="{C084D194-9C9E-4F2C-8ECD-89DA73BD8633}" type="presParOf" srcId="{74FEFE3B-AED0-4C05-BC21-C321CBBEC9BB}" destId="{A53D3BED-CF7A-4955-B98F-2E7B18292BC0}" srcOrd="1" destOrd="0" presId="urn:microsoft.com/office/officeart/2005/8/layout/vList2"/>
    <dgm:cxn modelId="{B380A2B5-F72E-4886-9F3B-A9D74C7A2EB6}" type="presParOf" srcId="{74FEFE3B-AED0-4C05-BC21-C321CBBEC9BB}" destId="{AAC2C5CC-438C-4136-9407-8C7DF29AA3F3}" srcOrd="2" destOrd="0" presId="urn:microsoft.com/office/officeart/2005/8/layout/vList2"/>
    <dgm:cxn modelId="{FAD2D0B7-727F-4B78-B35C-F0DED7349FF5}" type="presParOf" srcId="{74FEFE3B-AED0-4C05-BC21-C321CBBEC9BB}" destId="{6A8044D6-427B-4312-889C-A7337B717876}" srcOrd="3" destOrd="0" presId="urn:microsoft.com/office/officeart/2005/8/layout/vList2"/>
    <dgm:cxn modelId="{3D50AF92-561E-49D9-85D7-54D43B18069A}" type="presParOf" srcId="{74FEFE3B-AED0-4C05-BC21-C321CBBEC9BB}" destId="{E7086819-5421-4682-9AE5-FFD1716FD67B}" srcOrd="4" destOrd="0" presId="urn:microsoft.com/office/officeart/2005/8/layout/vList2"/>
    <dgm:cxn modelId="{EFB0F1A8-561D-4C3B-91E1-C40D154BBAE7}" type="presParOf" srcId="{74FEFE3B-AED0-4C05-BC21-C321CBBEC9BB}" destId="{42B47C94-DE79-417A-99E1-CF0CC0EA89DE}" srcOrd="5" destOrd="0" presId="urn:microsoft.com/office/officeart/2005/8/layout/vList2"/>
    <dgm:cxn modelId="{0232BD4D-9268-4F76-91D0-CF1035E3E459}" type="presParOf" srcId="{74FEFE3B-AED0-4C05-BC21-C321CBBEC9BB}" destId="{82BBC804-815F-48B8-8946-9F74DE49CAF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F540900-6BB9-4BCB-891A-C015D351855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5EB3868-1EA4-4300-9631-DAB6D55C72F9}">
      <dgm:prSet/>
      <dgm:spPr/>
      <dgm:t>
        <a:bodyPr/>
        <a:lstStyle/>
        <a:p>
          <a:r>
            <a:rPr lang="en-GB" b="1"/>
            <a:t>Accountability Never Transfers:</a:t>
          </a:r>
          <a:r>
            <a:rPr lang="en-GB"/>
            <a:t> Even though AI may generate the content, </a:t>
          </a:r>
          <a:r>
            <a:rPr lang="en-GB" b="1"/>
            <a:t>humans remain responsible for the outcomes</a:t>
          </a:r>
          <a:r>
            <a:rPr lang="en-GB"/>
            <a:t> (document, analysis, or public statement).</a:t>
          </a:r>
          <a:endParaRPr lang="en-US"/>
        </a:p>
      </dgm:t>
    </dgm:pt>
    <dgm:pt modelId="{8339FE5E-E7E3-4CFF-B2A1-E4AC0B8A074D}" type="parTrans" cxnId="{11B24474-725A-485E-B980-51B9577DBDDC}">
      <dgm:prSet/>
      <dgm:spPr/>
      <dgm:t>
        <a:bodyPr/>
        <a:lstStyle/>
        <a:p>
          <a:endParaRPr lang="en-US"/>
        </a:p>
      </dgm:t>
    </dgm:pt>
    <dgm:pt modelId="{880EB96E-5DF2-4C75-9988-8F45FD2FF2F4}" type="sibTrans" cxnId="{11B24474-725A-485E-B980-51B9577DBDDC}">
      <dgm:prSet/>
      <dgm:spPr/>
      <dgm:t>
        <a:bodyPr/>
        <a:lstStyle/>
        <a:p>
          <a:endParaRPr lang="en-US"/>
        </a:p>
      </dgm:t>
    </dgm:pt>
    <dgm:pt modelId="{856CBB31-DF4C-4F32-BBC4-01C2A6F71943}">
      <dgm:prSet/>
      <dgm:spPr/>
      <dgm:t>
        <a:bodyPr/>
        <a:lstStyle/>
        <a:p>
          <a:r>
            <a:rPr lang="en-GB" b="1"/>
            <a:t>Protecting Integrity:</a:t>
          </a:r>
          <a:r>
            <a:rPr lang="en-GB"/>
            <a:t> Taking ownership of AI-generated work and ensuring it meets our standards </a:t>
          </a:r>
          <a:r>
            <a:rPr lang="en-GB" b="1"/>
            <a:t>maintains professional trust.</a:t>
          </a:r>
          <a:endParaRPr lang="en-US"/>
        </a:p>
      </dgm:t>
    </dgm:pt>
    <dgm:pt modelId="{0FFCAE39-10EE-4403-9DF9-A57051323818}" type="parTrans" cxnId="{847F1126-9374-44DF-B53E-1932C21DF6CC}">
      <dgm:prSet/>
      <dgm:spPr/>
      <dgm:t>
        <a:bodyPr/>
        <a:lstStyle/>
        <a:p>
          <a:endParaRPr lang="en-US"/>
        </a:p>
      </dgm:t>
    </dgm:pt>
    <dgm:pt modelId="{EA472D67-6BE2-47CD-AF04-847F154DEAB3}" type="sibTrans" cxnId="{847F1126-9374-44DF-B53E-1932C21DF6CC}">
      <dgm:prSet/>
      <dgm:spPr/>
      <dgm:t>
        <a:bodyPr/>
        <a:lstStyle/>
        <a:p>
          <a:endParaRPr lang="en-US"/>
        </a:p>
      </dgm:t>
    </dgm:pt>
    <dgm:pt modelId="{A565157D-FF30-424C-8F83-11326E8B4301}">
      <dgm:prSet/>
      <dgm:spPr/>
      <dgm:t>
        <a:bodyPr/>
        <a:lstStyle/>
        <a:p>
          <a:r>
            <a:rPr lang="en-GB" b="1"/>
            <a:t>Ethical Gatekeepers:</a:t>
          </a:r>
          <a:r>
            <a:rPr lang="en-GB"/>
            <a:t> Humans must act as the moral and contextual gatekeepers, ensuring AI's outputs reflect </a:t>
          </a:r>
          <a:r>
            <a:rPr lang="en-GB" b="1"/>
            <a:t>fairness, privacy, and cultural sensitivity.</a:t>
          </a:r>
          <a:endParaRPr lang="en-US"/>
        </a:p>
      </dgm:t>
    </dgm:pt>
    <dgm:pt modelId="{30DBB333-6BB3-4454-9938-2D9E999CD517}" type="parTrans" cxnId="{03BD5CA7-E28E-44FB-8B6E-D6C3DB84C516}">
      <dgm:prSet/>
      <dgm:spPr/>
      <dgm:t>
        <a:bodyPr/>
        <a:lstStyle/>
        <a:p>
          <a:endParaRPr lang="en-US"/>
        </a:p>
      </dgm:t>
    </dgm:pt>
    <dgm:pt modelId="{5702142F-6C87-4566-9804-39D557945BFF}" type="sibTrans" cxnId="{03BD5CA7-E28E-44FB-8B6E-D6C3DB84C516}">
      <dgm:prSet/>
      <dgm:spPr/>
      <dgm:t>
        <a:bodyPr/>
        <a:lstStyle/>
        <a:p>
          <a:endParaRPr lang="en-US"/>
        </a:p>
      </dgm:t>
    </dgm:pt>
    <dgm:pt modelId="{BD25A558-6110-485B-9F43-64266B651E14}">
      <dgm:prSet/>
      <dgm:spPr/>
      <dgm:t>
        <a:bodyPr/>
        <a:lstStyle/>
        <a:p>
          <a:r>
            <a:rPr lang="en-GB" b="1"/>
            <a:t>The Ultimate Partnership:</a:t>
          </a:r>
          <a:r>
            <a:rPr lang="en-GB"/>
            <a:t> Human oversight is about building a partnership where:</a:t>
          </a:r>
          <a:endParaRPr lang="en-US"/>
        </a:p>
      </dgm:t>
    </dgm:pt>
    <dgm:pt modelId="{008B9C9A-E7C6-440D-9973-24BDC06672C7}" type="parTrans" cxnId="{7D94E364-9984-473A-987D-ABC24DF4886F}">
      <dgm:prSet/>
      <dgm:spPr/>
      <dgm:t>
        <a:bodyPr/>
        <a:lstStyle/>
        <a:p>
          <a:endParaRPr lang="en-US"/>
        </a:p>
      </dgm:t>
    </dgm:pt>
    <dgm:pt modelId="{33E213D4-BF57-4D77-8AF8-4D2B1603F124}" type="sibTrans" cxnId="{7D94E364-9984-473A-987D-ABC24DF4886F}">
      <dgm:prSet/>
      <dgm:spPr/>
      <dgm:t>
        <a:bodyPr/>
        <a:lstStyle/>
        <a:p>
          <a:endParaRPr lang="en-US"/>
        </a:p>
      </dgm:t>
    </dgm:pt>
    <dgm:pt modelId="{367049A3-15AF-4D91-AB32-DC06430FAB82}">
      <dgm:prSet/>
      <dgm:spPr/>
      <dgm:t>
        <a:bodyPr/>
        <a:lstStyle/>
        <a:p>
          <a:r>
            <a:rPr lang="en-GB" b="1"/>
            <a:t>AI handles the "what"</a:t>
          </a:r>
          <a:r>
            <a:rPr lang="en-GB"/>
            <a:t> (data, facts, efficiency).</a:t>
          </a:r>
          <a:endParaRPr lang="en-US"/>
        </a:p>
      </dgm:t>
    </dgm:pt>
    <dgm:pt modelId="{06C9B62A-7710-4D45-A10D-0C0ECBAFFE48}" type="parTrans" cxnId="{5CE4C974-EB9F-4867-8483-93D244E252B6}">
      <dgm:prSet/>
      <dgm:spPr/>
      <dgm:t>
        <a:bodyPr/>
        <a:lstStyle/>
        <a:p>
          <a:endParaRPr lang="en-US"/>
        </a:p>
      </dgm:t>
    </dgm:pt>
    <dgm:pt modelId="{A4B4B628-595F-46C6-97F2-15BCE7DFA212}" type="sibTrans" cxnId="{5CE4C974-EB9F-4867-8483-93D244E252B6}">
      <dgm:prSet/>
      <dgm:spPr/>
      <dgm:t>
        <a:bodyPr/>
        <a:lstStyle/>
        <a:p>
          <a:endParaRPr lang="en-US"/>
        </a:p>
      </dgm:t>
    </dgm:pt>
    <dgm:pt modelId="{CEC5E661-35D0-49BA-BCF9-26426EAAE2CB}">
      <dgm:prSet/>
      <dgm:spPr/>
      <dgm:t>
        <a:bodyPr/>
        <a:lstStyle/>
        <a:p>
          <a:r>
            <a:rPr lang="en-GB" b="1"/>
            <a:t>Humans handle the "why" and the "should"</a:t>
          </a:r>
          <a:r>
            <a:rPr lang="en-GB"/>
            <a:t> (judgment, ethics).</a:t>
          </a:r>
          <a:endParaRPr lang="en-US"/>
        </a:p>
      </dgm:t>
    </dgm:pt>
    <dgm:pt modelId="{48494287-A2F9-466A-B197-8C5BE237C111}" type="parTrans" cxnId="{6977893F-8B30-4678-8A35-53AAC65656AF}">
      <dgm:prSet/>
      <dgm:spPr/>
      <dgm:t>
        <a:bodyPr/>
        <a:lstStyle/>
        <a:p>
          <a:endParaRPr lang="en-US"/>
        </a:p>
      </dgm:t>
    </dgm:pt>
    <dgm:pt modelId="{9E17E574-2B6B-4FF2-BBC6-C9E0C7A0C59A}" type="sibTrans" cxnId="{6977893F-8B30-4678-8A35-53AAC65656AF}">
      <dgm:prSet/>
      <dgm:spPr/>
      <dgm:t>
        <a:bodyPr/>
        <a:lstStyle/>
        <a:p>
          <a:endParaRPr lang="en-US"/>
        </a:p>
      </dgm:t>
    </dgm:pt>
    <dgm:pt modelId="{E55157A9-A4F7-4C2C-A242-E280B8E74580}" type="pres">
      <dgm:prSet presAssocID="{EF540900-6BB9-4BCB-891A-C015D3518553}" presName="root" presStyleCnt="0">
        <dgm:presLayoutVars>
          <dgm:dir/>
          <dgm:resizeHandles val="exact"/>
        </dgm:presLayoutVars>
      </dgm:prSet>
      <dgm:spPr/>
    </dgm:pt>
    <dgm:pt modelId="{529D807A-F72C-4EE8-ACC1-4E69AD4ED19A}" type="pres">
      <dgm:prSet presAssocID="{05EB3868-1EA4-4300-9631-DAB6D55C72F9}" presName="compNode" presStyleCnt="0"/>
      <dgm:spPr/>
    </dgm:pt>
    <dgm:pt modelId="{40224D0F-F79E-4B5D-A9AA-2D174E20B6D7}" type="pres">
      <dgm:prSet presAssocID="{05EB3868-1EA4-4300-9631-DAB6D55C72F9}" presName="bgRect" presStyleLbl="bgShp" presStyleIdx="0" presStyleCnt="4"/>
      <dgm:spPr/>
    </dgm:pt>
    <dgm:pt modelId="{0597571A-7501-43B0-AB78-F33FC5F54C2D}" type="pres">
      <dgm:prSet presAssocID="{05EB3868-1EA4-4300-9631-DAB6D55C72F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4D704D9-0582-4854-A89C-4FEA02BE3045}" type="pres">
      <dgm:prSet presAssocID="{05EB3868-1EA4-4300-9631-DAB6D55C72F9}" presName="spaceRect" presStyleCnt="0"/>
      <dgm:spPr/>
    </dgm:pt>
    <dgm:pt modelId="{78949338-F24B-45B0-998E-8EAEE79802D3}" type="pres">
      <dgm:prSet presAssocID="{05EB3868-1EA4-4300-9631-DAB6D55C72F9}" presName="parTx" presStyleLbl="revTx" presStyleIdx="0" presStyleCnt="5">
        <dgm:presLayoutVars>
          <dgm:chMax val="0"/>
          <dgm:chPref val="0"/>
        </dgm:presLayoutVars>
      </dgm:prSet>
      <dgm:spPr/>
    </dgm:pt>
    <dgm:pt modelId="{93336C12-F5C2-4A5B-B417-65809D7B4112}" type="pres">
      <dgm:prSet presAssocID="{880EB96E-5DF2-4C75-9988-8F45FD2FF2F4}" presName="sibTrans" presStyleCnt="0"/>
      <dgm:spPr/>
    </dgm:pt>
    <dgm:pt modelId="{BC1C9E9C-8D39-41E1-BCC4-5B029A7B64BE}" type="pres">
      <dgm:prSet presAssocID="{856CBB31-DF4C-4F32-BBC4-01C2A6F71943}" presName="compNode" presStyleCnt="0"/>
      <dgm:spPr/>
    </dgm:pt>
    <dgm:pt modelId="{FC30DDB9-578E-41D3-90CF-60A8C30657FE}" type="pres">
      <dgm:prSet presAssocID="{856CBB31-DF4C-4F32-BBC4-01C2A6F71943}" presName="bgRect" presStyleLbl="bgShp" presStyleIdx="1" presStyleCnt="4"/>
      <dgm:spPr/>
    </dgm:pt>
    <dgm:pt modelId="{E98F0A9E-7B93-4A5E-8EC3-BFEE0E8353D4}" type="pres">
      <dgm:prSet presAssocID="{856CBB31-DF4C-4F32-BBC4-01C2A6F7194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D760BEC-6C3C-4359-8795-A70B85D9F33D}" type="pres">
      <dgm:prSet presAssocID="{856CBB31-DF4C-4F32-BBC4-01C2A6F71943}" presName="spaceRect" presStyleCnt="0"/>
      <dgm:spPr/>
    </dgm:pt>
    <dgm:pt modelId="{BA570264-394A-4B41-A06F-B99AB7668632}" type="pres">
      <dgm:prSet presAssocID="{856CBB31-DF4C-4F32-BBC4-01C2A6F71943}" presName="parTx" presStyleLbl="revTx" presStyleIdx="1" presStyleCnt="5">
        <dgm:presLayoutVars>
          <dgm:chMax val="0"/>
          <dgm:chPref val="0"/>
        </dgm:presLayoutVars>
      </dgm:prSet>
      <dgm:spPr/>
    </dgm:pt>
    <dgm:pt modelId="{FE0B8C97-F152-43EC-9504-46471FC3E5D7}" type="pres">
      <dgm:prSet presAssocID="{EA472D67-6BE2-47CD-AF04-847F154DEAB3}" presName="sibTrans" presStyleCnt="0"/>
      <dgm:spPr/>
    </dgm:pt>
    <dgm:pt modelId="{D06A4551-3B07-4131-98B8-2FDAB5CF3AAE}" type="pres">
      <dgm:prSet presAssocID="{A565157D-FF30-424C-8F83-11326E8B4301}" presName="compNode" presStyleCnt="0"/>
      <dgm:spPr/>
    </dgm:pt>
    <dgm:pt modelId="{821A61D8-90B4-4D32-81EF-B1E0B60E082F}" type="pres">
      <dgm:prSet presAssocID="{A565157D-FF30-424C-8F83-11326E8B4301}" presName="bgRect" presStyleLbl="bgShp" presStyleIdx="2" presStyleCnt="4"/>
      <dgm:spPr/>
    </dgm:pt>
    <dgm:pt modelId="{6BA13902-AEF9-47D6-BC0C-B54B8C7F8FD9}" type="pres">
      <dgm:prSet presAssocID="{A565157D-FF30-424C-8F83-11326E8B430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5E2C1D46-3082-4C34-837D-8595F71DE402}" type="pres">
      <dgm:prSet presAssocID="{A565157D-FF30-424C-8F83-11326E8B4301}" presName="spaceRect" presStyleCnt="0"/>
      <dgm:spPr/>
    </dgm:pt>
    <dgm:pt modelId="{5B764536-30D7-45C2-A55E-DA57CC93A8C5}" type="pres">
      <dgm:prSet presAssocID="{A565157D-FF30-424C-8F83-11326E8B4301}" presName="parTx" presStyleLbl="revTx" presStyleIdx="2" presStyleCnt="5">
        <dgm:presLayoutVars>
          <dgm:chMax val="0"/>
          <dgm:chPref val="0"/>
        </dgm:presLayoutVars>
      </dgm:prSet>
      <dgm:spPr/>
    </dgm:pt>
    <dgm:pt modelId="{B60CB5CD-E589-447F-8D36-E521EB1406C5}" type="pres">
      <dgm:prSet presAssocID="{5702142F-6C87-4566-9804-39D557945BFF}" presName="sibTrans" presStyleCnt="0"/>
      <dgm:spPr/>
    </dgm:pt>
    <dgm:pt modelId="{04B9C231-17EA-48CE-A429-7910C172D8CD}" type="pres">
      <dgm:prSet presAssocID="{BD25A558-6110-485B-9F43-64266B651E14}" presName="compNode" presStyleCnt="0"/>
      <dgm:spPr/>
    </dgm:pt>
    <dgm:pt modelId="{F5353389-7461-4540-B11B-59B6FD2B0496}" type="pres">
      <dgm:prSet presAssocID="{BD25A558-6110-485B-9F43-64266B651E14}" presName="bgRect" presStyleLbl="bgShp" presStyleIdx="3" presStyleCnt="4"/>
      <dgm:spPr/>
    </dgm:pt>
    <dgm:pt modelId="{F11D4FD4-E94D-4DF5-9228-CAD3389B76D8}" type="pres">
      <dgm:prSet presAssocID="{BD25A558-6110-485B-9F43-64266B651E1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24A9342E-3700-47F1-A34E-271C118A44A0}" type="pres">
      <dgm:prSet presAssocID="{BD25A558-6110-485B-9F43-64266B651E14}" presName="spaceRect" presStyleCnt="0"/>
      <dgm:spPr/>
    </dgm:pt>
    <dgm:pt modelId="{B08D24F2-9DA2-4787-BD25-954184B2D086}" type="pres">
      <dgm:prSet presAssocID="{BD25A558-6110-485B-9F43-64266B651E14}" presName="parTx" presStyleLbl="revTx" presStyleIdx="3" presStyleCnt="5">
        <dgm:presLayoutVars>
          <dgm:chMax val="0"/>
          <dgm:chPref val="0"/>
        </dgm:presLayoutVars>
      </dgm:prSet>
      <dgm:spPr/>
    </dgm:pt>
    <dgm:pt modelId="{292D7412-4C27-4065-AEE5-381360F29AF5}" type="pres">
      <dgm:prSet presAssocID="{BD25A558-6110-485B-9F43-64266B651E14}" presName="desTx" presStyleLbl="revTx" presStyleIdx="4" presStyleCnt="5">
        <dgm:presLayoutVars/>
      </dgm:prSet>
      <dgm:spPr/>
    </dgm:pt>
  </dgm:ptLst>
  <dgm:cxnLst>
    <dgm:cxn modelId="{6D82A20F-DDB3-4316-8F71-18D2999A5413}" type="presOf" srcId="{CEC5E661-35D0-49BA-BCF9-26426EAAE2CB}" destId="{292D7412-4C27-4065-AEE5-381360F29AF5}" srcOrd="0" destOrd="1" presId="urn:microsoft.com/office/officeart/2018/2/layout/IconVerticalSolidList"/>
    <dgm:cxn modelId="{847F1126-9374-44DF-B53E-1932C21DF6CC}" srcId="{EF540900-6BB9-4BCB-891A-C015D3518553}" destId="{856CBB31-DF4C-4F32-BBC4-01C2A6F71943}" srcOrd="1" destOrd="0" parTransId="{0FFCAE39-10EE-4403-9DF9-A57051323818}" sibTransId="{EA472D67-6BE2-47CD-AF04-847F154DEAB3}"/>
    <dgm:cxn modelId="{6977893F-8B30-4678-8A35-53AAC65656AF}" srcId="{BD25A558-6110-485B-9F43-64266B651E14}" destId="{CEC5E661-35D0-49BA-BCF9-26426EAAE2CB}" srcOrd="1" destOrd="0" parTransId="{48494287-A2F9-466A-B197-8C5BE237C111}" sibTransId="{9E17E574-2B6B-4FF2-BBC6-C9E0C7A0C59A}"/>
    <dgm:cxn modelId="{7D94E364-9984-473A-987D-ABC24DF4886F}" srcId="{EF540900-6BB9-4BCB-891A-C015D3518553}" destId="{BD25A558-6110-485B-9F43-64266B651E14}" srcOrd="3" destOrd="0" parTransId="{008B9C9A-E7C6-440D-9973-24BDC06672C7}" sibTransId="{33E213D4-BF57-4D77-8AF8-4D2B1603F124}"/>
    <dgm:cxn modelId="{11B24474-725A-485E-B980-51B9577DBDDC}" srcId="{EF540900-6BB9-4BCB-891A-C015D3518553}" destId="{05EB3868-1EA4-4300-9631-DAB6D55C72F9}" srcOrd="0" destOrd="0" parTransId="{8339FE5E-E7E3-4CFF-B2A1-E4AC0B8A074D}" sibTransId="{880EB96E-5DF2-4C75-9988-8F45FD2FF2F4}"/>
    <dgm:cxn modelId="{5CE4C974-EB9F-4867-8483-93D244E252B6}" srcId="{BD25A558-6110-485B-9F43-64266B651E14}" destId="{367049A3-15AF-4D91-AB32-DC06430FAB82}" srcOrd="0" destOrd="0" parTransId="{06C9B62A-7710-4D45-A10D-0C0ECBAFFE48}" sibTransId="{A4B4B628-595F-46C6-97F2-15BCE7DFA212}"/>
    <dgm:cxn modelId="{6966BF76-B77C-4188-A90D-7D7A485E1AA2}" type="presOf" srcId="{EF540900-6BB9-4BCB-891A-C015D3518553}" destId="{E55157A9-A4F7-4C2C-A242-E280B8E74580}" srcOrd="0" destOrd="0" presId="urn:microsoft.com/office/officeart/2018/2/layout/IconVerticalSolidList"/>
    <dgm:cxn modelId="{03BD5CA7-E28E-44FB-8B6E-D6C3DB84C516}" srcId="{EF540900-6BB9-4BCB-891A-C015D3518553}" destId="{A565157D-FF30-424C-8F83-11326E8B4301}" srcOrd="2" destOrd="0" parTransId="{30DBB333-6BB3-4454-9938-2D9E999CD517}" sibTransId="{5702142F-6C87-4566-9804-39D557945BFF}"/>
    <dgm:cxn modelId="{332279AA-89A9-43E7-937B-0B4F9114E6DC}" type="presOf" srcId="{A565157D-FF30-424C-8F83-11326E8B4301}" destId="{5B764536-30D7-45C2-A55E-DA57CC93A8C5}" srcOrd="0" destOrd="0" presId="urn:microsoft.com/office/officeart/2018/2/layout/IconVerticalSolidList"/>
    <dgm:cxn modelId="{80BE33C4-21DA-441B-BA22-A8684C6453DB}" type="presOf" srcId="{856CBB31-DF4C-4F32-BBC4-01C2A6F71943}" destId="{BA570264-394A-4B41-A06F-B99AB7668632}" srcOrd="0" destOrd="0" presId="urn:microsoft.com/office/officeart/2018/2/layout/IconVerticalSolidList"/>
    <dgm:cxn modelId="{C55A0ED0-0485-49FD-8EAE-B37AEE13C8BE}" type="presOf" srcId="{BD25A558-6110-485B-9F43-64266B651E14}" destId="{B08D24F2-9DA2-4787-BD25-954184B2D086}" srcOrd="0" destOrd="0" presId="urn:microsoft.com/office/officeart/2018/2/layout/IconVerticalSolidList"/>
    <dgm:cxn modelId="{B9D084D7-64F0-44E4-8664-EF0108F04C8E}" type="presOf" srcId="{05EB3868-1EA4-4300-9631-DAB6D55C72F9}" destId="{78949338-F24B-45B0-998E-8EAEE79802D3}" srcOrd="0" destOrd="0" presId="urn:microsoft.com/office/officeart/2018/2/layout/IconVerticalSolidList"/>
    <dgm:cxn modelId="{C73C89E9-7657-4B88-BF06-F35A73EEC02D}" type="presOf" srcId="{367049A3-15AF-4D91-AB32-DC06430FAB82}" destId="{292D7412-4C27-4065-AEE5-381360F29AF5}" srcOrd="0" destOrd="0" presId="urn:microsoft.com/office/officeart/2018/2/layout/IconVerticalSolidList"/>
    <dgm:cxn modelId="{58AAA6F3-C67F-44CE-BA1F-9158B6B692B5}" type="presParOf" srcId="{E55157A9-A4F7-4C2C-A242-E280B8E74580}" destId="{529D807A-F72C-4EE8-ACC1-4E69AD4ED19A}" srcOrd="0" destOrd="0" presId="urn:microsoft.com/office/officeart/2018/2/layout/IconVerticalSolidList"/>
    <dgm:cxn modelId="{538C5C93-BBE6-4F72-811E-BC14A9BA5929}" type="presParOf" srcId="{529D807A-F72C-4EE8-ACC1-4E69AD4ED19A}" destId="{40224D0F-F79E-4B5D-A9AA-2D174E20B6D7}" srcOrd="0" destOrd="0" presId="urn:microsoft.com/office/officeart/2018/2/layout/IconVerticalSolidList"/>
    <dgm:cxn modelId="{1C511725-42CF-46C6-99DC-C19E38EF3BB2}" type="presParOf" srcId="{529D807A-F72C-4EE8-ACC1-4E69AD4ED19A}" destId="{0597571A-7501-43B0-AB78-F33FC5F54C2D}" srcOrd="1" destOrd="0" presId="urn:microsoft.com/office/officeart/2018/2/layout/IconVerticalSolidList"/>
    <dgm:cxn modelId="{60703ADB-73B8-4531-B7CA-CFFF30625706}" type="presParOf" srcId="{529D807A-F72C-4EE8-ACC1-4E69AD4ED19A}" destId="{84D704D9-0582-4854-A89C-4FEA02BE3045}" srcOrd="2" destOrd="0" presId="urn:microsoft.com/office/officeart/2018/2/layout/IconVerticalSolidList"/>
    <dgm:cxn modelId="{D0512418-16ED-4DDB-BE70-8BE49B8E5D8E}" type="presParOf" srcId="{529D807A-F72C-4EE8-ACC1-4E69AD4ED19A}" destId="{78949338-F24B-45B0-998E-8EAEE79802D3}" srcOrd="3" destOrd="0" presId="urn:microsoft.com/office/officeart/2018/2/layout/IconVerticalSolidList"/>
    <dgm:cxn modelId="{5E9DAE19-099D-48FA-AF78-FB62768D1DB1}" type="presParOf" srcId="{E55157A9-A4F7-4C2C-A242-E280B8E74580}" destId="{93336C12-F5C2-4A5B-B417-65809D7B4112}" srcOrd="1" destOrd="0" presId="urn:microsoft.com/office/officeart/2018/2/layout/IconVerticalSolidList"/>
    <dgm:cxn modelId="{3E213C25-5235-40CD-ACAE-3A91F3FE46BF}" type="presParOf" srcId="{E55157A9-A4F7-4C2C-A242-E280B8E74580}" destId="{BC1C9E9C-8D39-41E1-BCC4-5B029A7B64BE}" srcOrd="2" destOrd="0" presId="urn:microsoft.com/office/officeart/2018/2/layout/IconVerticalSolidList"/>
    <dgm:cxn modelId="{F697A6C9-BAEE-4AD6-BBA9-361E5150141E}" type="presParOf" srcId="{BC1C9E9C-8D39-41E1-BCC4-5B029A7B64BE}" destId="{FC30DDB9-578E-41D3-90CF-60A8C30657FE}" srcOrd="0" destOrd="0" presId="urn:microsoft.com/office/officeart/2018/2/layout/IconVerticalSolidList"/>
    <dgm:cxn modelId="{827D9A35-4FFB-497C-840D-9EC166A767C8}" type="presParOf" srcId="{BC1C9E9C-8D39-41E1-BCC4-5B029A7B64BE}" destId="{E98F0A9E-7B93-4A5E-8EC3-BFEE0E8353D4}" srcOrd="1" destOrd="0" presId="urn:microsoft.com/office/officeart/2018/2/layout/IconVerticalSolidList"/>
    <dgm:cxn modelId="{F8E50D74-6D03-4F49-9485-C53B83D79866}" type="presParOf" srcId="{BC1C9E9C-8D39-41E1-BCC4-5B029A7B64BE}" destId="{0D760BEC-6C3C-4359-8795-A70B85D9F33D}" srcOrd="2" destOrd="0" presId="urn:microsoft.com/office/officeart/2018/2/layout/IconVerticalSolidList"/>
    <dgm:cxn modelId="{C403042D-241D-4CCA-A0BF-63685021D579}" type="presParOf" srcId="{BC1C9E9C-8D39-41E1-BCC4-5B029A7B64BE}" destId="{BA570264-394A-4B41-A06F-B99AB7668632}" srcOrd="3" destOrd="0" presId="urn:microsoft.com/office/officeart/2018/2/layout/IconVerticalSolidList"/>
    <dgm:cxn modelId="{ACD8D6E3-07F9-45A7-9356-5202A24B6AB5}" type="presParOf" srcId="{E55157A9-A4F7-4C2C-A242-E280B8E74580}" destId="{FE0B8C97-F152-43EC-9504-46471FC3E5D7}" srcOrd="3" destOrd="0" presId="urn:microsoft.com/office/officeart/2018/2/layout/IconVerticalSolidList"/>
    <dgm:cxn modelId="{21875AE2-B1C3-4B1D-B58F-E1B61E628C96}" type="presParOf" srcId="{E55157A9-A4F7-4C2C-A242-E280B8E74580}" destId="{D06A4551-3B07-4131-98B8-2FDAB5CF3AAE}" srcOrd="4" destOrd="0" presId="urn:microsoft.com/office/officeart/2018/2/layout/IconVerticalSolidList"/>
    <dgm:cxn modelId="{570F95F6-63E6-4071-93B3-DD34A4CA4C75}" type="presParOf" srcId="{D06A4551-3B07-4131-98B8-2FDAB5CF3AAE}" destId="{821A61D8-90B4-4D32-81EF-B1E0B60E082F}" srcOrd="0" destOrd="0" presId="urn:microsoft.com/office/officeart/2018/2/layout/IconVerticalSolidList"/>
    <dgm:cxn modelId="{1367EB21-423E-4030-993B-BC826D90535C}" type="presParOf" srcId="{D06A4551-3B07-4131-98B8-2FDAB5CF3AAE}" destId="{6BA13902-AEF9-47D6-BC0C-B54B8C7F8FD9}" srcOrd="1" destOrd="0" presId="urn:microsoft.com/office/officeart/2018/2/layout/IconVerticalSolidList"/>
    <dgm:cxn modelId="{2C2E194E-8696-49AB-8E3C-ECE72E2B457D}" type="presParOf" srcId="{D06A4551-3B07-4131-98B8-2FDAB5CF3AAE}" destId="{5E2C1D46-3082-4C34-837D-8595F71DE402}" srcOrd="2" destOrd="0" presId="urn:microsoft.com/office/officeart/2018/2/layout/IconVerticalSolidList"/>
    <dgm:cxn modelId="{19DAFF3C-2F62-4245-AEF7-9A1F5148E9FD}" type="presParOf" srcId="{D06A4551-3B07-4131-98B8-2FDAB5CF3AAE}" destId="{5B764536-30D7-45C2-A55E-DA57CC93A8C5}" srcOrd="3" destOrd="0" presId="urn:microsoft.com/office/officeart/2018/2/layout/IconVerticalSolidList"/>
    <dgm:cxn modelId="{168535BD-D7B8-447D-B8CE-F1F5458296B9}" type="presParOf" srcId="{E55157A9-A4F7-4C2C-A242-E280B8E74580}" destId="{B60CB5CD-E589-447F-8D36-E521EB1406C5}" srcOrd="5" destOrd="0" presId="urn:microsoft.com/office/officeart/2018/2/layout/IconVerticalSolidList"/>
    <dgm:cxn modelId="{4F7057D1-143D-4B87-8777-57BE31C5B182}" type="presParOf" srcId="{E55157A9-A4F7-4C2C-A242-E280B8E74580}" destId="{04B9C231-17EA-48CE-A429-7910C172D8CD}" srcOrd="6" destOrd="0" presId="urn:microsoft.com/office/officeart/2018/2/layout/IconVerticalSolidList"/>
    <dgm:cxn modelId="{3BD61C3E-8EFA-4D92-8F06-C57B5C7CCD6D}" type="presParOf" srcId="{04B9C231-17EA-48CE-A429-7910C172D8CD}" destId="{F5353389-7461-4540-B11B-59B6FD2B0496}" srcOrd="0" destOrd="0" presId="urn:microsoft.com/office/officeart/2018/2/layout/IconVerticalSolidList"/>
    <dgm:cxn modelId="{F3176659-EF03-4FAB-9DBD-697F6892A8E7}" type="presParOf" srcId="{04B9C231-17EA-48CE-A429-7910C172D8CD}" destId="{F11D4FD4-E94D-4DF5-9228-CAD3389B76D8}" srcOrd="1" destOrd="0" presId="urn:microsoft.com/office/officeart/2018/2/layout/IconVerticalSolidList"/>
    <dgm:cxn modelId="{27EE5F63-9938-4E81-932D-FB1B26516A7D}" type="presParOf" srcId="{04B9C231-17EA-48CE-A429-7910C172D8CD}" destId="{24A9342E-3700-47F1-A34E-271C118A44A0}" srcOrd="2" destOrd="0" presId="urn:microsoft.com/office/officeart/2018/2/layout/IconVerticalSolidList"/>
    <dgm:cxn modelId="{1E2BC35B-E663-4510-9950-B88181F6A9D9}" type="presParOf" srcId="{04B9C231-17EA-48CE-A429-7910C172D8CD}" destId="{B08D24F2-9DA2-4787-BD25-954184B2D086}" srcOrd="3" destOrd="0" presId="urn:microsoft.com/office/officeart/2018/2/layout/IconVerticalSolidList"/>
    <dgm:cxn modelId="{129CA85F-AD51-49AF-B694-A71B0279BF8E}" type="presParOf" srcId="{04B9C231-17EA-48CE-A429-7910C172D8CD}" destId="{292D7412-4C27-4065-AEE5-381360F29AF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589C794-9D6E-463D-9999-337671CA2EE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029171B-39D6-423C-A9CC-D106EAAAA5DA}">
      <dgm:prSet/>
      <dgm:spPr/>
      <dgm:t>
        <a:bodyPr/>
        <a:lstStyle/>
        <a:p>
          <a:r>
            <a:rPr lang="en-GB" b="1"/>
            <a:t>AI Strengths (The 'What'):</a:t>
          </a:r>
          <a:endParaRPr lang="en-US"/>
        </a:p>
      </dgm:t>
    </dgm:pt>
    <dgm:pt modelId="{5465BD20-FBC7-42AA-B7B0-426F647914C3}" type="parTrans" cxnId="{2EADC9A7-AB52-4288-B807-F18F17C9AC19}">
      <dgm:prSet/>
      <dgm:spPr/>
      <dgm:t>
        <a:bodyPr/>
        <a:lstStyle/>
        <a:p>
          <a:endParaRPr lang="en-US"/>
        </a:p>
      </dgm:t>
    </dgm:pt>
    <dgm:pt modelId="{0CD404BD-F08B-4555-AA54-5ECF1CD720F5}" type="sibTrans" cxnId="{2EADC9A7-AB52-4288-B807-F18F17C9AC19}">
      <dgm:prSet/>
      <dgm:spPr/>
      <dgm:t>
        <a:bodyPr/>
        <a:lstStyle/>
        <a:p>
          <a:endParaRPr lang="en-US"/>
        </a:p>
      </dgm:t>
    </dgm:pt>
    <dgm:pt modelId="{0547CA9F-DF50-47B8-B1C4-49D62403BAEB}">
      <dgm:prSet/>
      <dgm:spPr/>
      <dgm:t>
        <a:bodyPr/>
        <a:lstStyle/>
        <a:p>
          <a:r>
            <a:rPr lang="en-GB" b="1"/>
            <a:t>Speed and Scale:</a:t>
          </a:r>
          <a:r>
            <a:rPr lang="en-GB"/>
            <a:t> Processes massive data volumes, analyzes reports, and generates content </a:t>
          </a:r>
          <a:r>
            <a:rPr lang="en-GB" b="1"/>
            <a:t>faster than any human</a:t>
          </a:r>
          <a:r>
            <a:rPr lang="en-GB"/>
            <a:t>.</a:t>
          </a:r>
          <a:endParaRPr lang="en-US"/>
        </a:p>
      </dgm:t>
    </dgm:pt>
    <dgm:pt modelId="{7BD9AFDE-66C0-4749-9D58-1CE95B3BC6BA}" type="parTrans" cxnId="{4E1205BF-807E-4877-8CEB-5E04B9A8E3AA}">
      <dgm:prSet/>
      <dgm:spPr/>
      <dgm:t>
        <a:bodyPr/>
        <a:lstStyle/>
        <a:p>
          <a:endParaRPr lang="en-US"/>
        </a:p>
      </dgm:t>
    </dgm:pt>
    <dgm:pt modelId="{2B438DE4-D116-4344-BF0B-1D95841749F8}" type="sibTrans" cxnId="{4E1205BF-807E-4877-8CEB-5E04B9A8E3AA}">
      <dgm:prSet/>
      <dgm:spPr/>
      <dgm:t>
        <a:bodyPr/>
        <a:lstStyle/>
        <a:p>
          <a:endParaRPr lang="en-US"/>
        </a:p>
      </dgm:t>
    </dgm:pt>
    <dgm:pt modelId="{9DD3F622-95FB-403D-B3F2-5EA1FAB32BA8}">
      <dgm:prSet/>
      <dgm:spPr/>
      <dgm:t>
        <a:bodyPr/>
        <a:lstStyle/>
        <a:p>
          <a:r>
            <a:rPr lang="en-GB" b="1"/>
            <a:t>Consistency:</a:t>
          </a:r>
          <a:r>
            <a:rPr lang="en-GB"/>
            <a:t> Works 24/7 without fatigue and finds </a:t>
          </a:r>
          <a:r>
            <a:rPr lang="en-GB" b="1"/>
            <a:t>hidden patterns</a:t>
          </a:r>
          <a:r>
            <a:rPr lang="en-GB"/>
            <a:t> in complex data.</a:t>
          </a:r>
          <a:endParaRPr lang="en-US"/>
        </a:p>
      </dgm:t>
    </dgm:pt>
    <dgm:pt modelId="{848DF775-4DC4-4A5A-9B43-8A60557B5425}" type="parTrans" cxnId="{20A09EEF-5B40-42DB-A9EF-9482CCE2427C}">
      <dgm:prSet/>
      <dgm:spPr/>
      <dgm:t>
        <a:bodyPr/>
        <a:lstStyle/>
        <a:p>
          <a:endParaRPr lang="en-US"/>
        </a:p>
      </dgm:t>
    </dgm:pt>
    <dgm:pt modelId="{E224777E-A559-42C1-8FC0-94DCA0A689F3}" type="sibTrans" cxnId="{20A09EEF-5B40-42DB-A9EF-9482CCE2427C}">
      <dgm:prSet/>
      <dgm:spPr/>
      <dgm:t>
        <a:bodyPr/>
        <a:lstStyle/>
        <a:p>
          <a:endParaRPr lang="en-US"/>
        </a:p>
      </dgm:t>
    </dgm:pt>
    <dgm:pt modelId="{7A1495BF-37FA-4C7A-98B0-15961F4CA6BF}">
      <dgm:prSet/>
      <dgm:spPr/>
      <dgm:t>
        <a:bodyPr/>
        <a:lstStyle/>
        <a:p>
          <a:r>
            <a:rPr lang="en-GB" b="1" dirty="0"/>
            <a:t>Focus:</a:t>
          </a:r>
          <a:r>
            <a:rPr lang="en-GB" dirty="0"/>
            <a:t> Handles the </a:t>
          </a:r>
          <a:r>
            <a:rPr lang="en-GB" b="1" dirty="0"/>
            <a:t>heavy lifting</a:t>
          </a:r>
          <a:r>
            <a:rPr lang="en-GB" dirty="0"/>
            <a:t> (repetitive tasks) so professionals can focus on higher-value work.</a:t>
          </a:r>
          <a:endParaRPr lang="en-US" dirty="0"/>
        </a:p>
      </dgm:t>
    </dgm:pt>
    <dgm:pt modelId="{B0B43475-254F-4D51-B622-136A5D1971E0}" type="parTrans" cxnId="{F33FD405-F1FB-43AA-B0C2-2FDD9F8D94A6}">
      <dgm:prSet/>
      <dgm:spPr/>
      <dgm:t>
        <a:bodyPr/>
        <a:lstStyle/>
        <a:p>
          <a:endParaRPr lang="en-US"/>
        </a:p>
      </dgm:t>
    </dgm:pt>
    <dgm:pt modelId="{3B51ACB8-6C5D-442B-B96D-EE6B45BBAF07}" type="sibTrans" cxnId="{F33FD405-F1FB-43AA-B0C2-2FDD9F8D94A6}">
      <dgm:prSet/>
      <dgm:spPr/>
      <dgm:t>
        <a:bodyPr/>
        <a:lstStyle/>
        <a:p>
          <a:endParaRPr lang="en-US"/>
        </a:p>
      </dgm:t>
    </dgm:pt>
    <dgm:pt modelId="{E95C98CE-922B-4DEA-9E97-AECD1680A5C7}">
      <dgm:prSet/>
      <dgm:spPr/>
      <dgm:t>
        <a:bodyPr/>
        <a:lstStyle/>
        <a:p>
          <a:r>
            <a:rPr lang="en-GB" b="1"/>
            <a:t>AI Limitations (The 'Struggle'):</a:t>
          </a:r>
          <a:endParaRPr lang="en-US"/>
        </a:p>
      </dgm:t>
    </dgm:pt>
    <dgm:pt modelId="{9BF75DEB-F5FF-4D3B-80AA-6E34E39C5CAE}" type="parTrans" cxnId="{EFD389D6-A525-4883-810B-856E23DC5B95}">
      <dgm:prSet/>
      <dgm:spPr/>
      <dgm:t>
        <a:bodyPr/>
        <a:lstStyle/>
        <a:p>
          <a:endParaRPr lang="en-US"/>
        </a:p>
      </dgm:t>
    </dgm:pt>
    <dgm:pt modelId="{013FCD84-25DF-44D4-9E85-B65624684DA7}" type="sibTrans" cxnId="{EFD389D6-A525-4883-810B-856E23DC5B95}">
      <dgm:prSet/>
      <dgm:spPr/>
      <dgm:t>
        <a:bodyPr/>
        <a:lstStyle/>
        <a:p>
          <a:endParaRPr lang="en-US"/>
        </a:p>
      </dgm:t>
    </dgm:pt>
    <dgm:pt modelId="{D55A0760-C4F5-4487-857F-D758151CFF2A}">
      <dgm:prSet/>
      <dgm:spPr/>
      <dgm:t>
        <a:bodyPr/>
        <a:lstStyle/>
        <a:p>
          <a:r>
            <a:rPr lang="en-GB" b="1"/>
            <a:t>Lacks True Reasoning:</a:t>
          </a:r>
          <a:r>
            <a:rPr lang="en-GB"/>
            <a:t> Cannot understand </a:t>
          </a:r>
          <a:r>
            <a:rPr lang="en-GB" b="1"/>
            <a:t>context, emotion, or ethical reasoning</a:t>
          </a:r>
          <a:r>
            <a:rPr lang="en-GB"/>
            <a:t>.</a:t>
          </a:r>
          <a:endParaRPr lang="en-US"/>
        </a:p>
      </dgm:t>
    </dgm:pt>
    <dgm:pt modelId="{68FA3613-51C4-4690-B16C-B2AF5A4093C1}" type="parTrans" cxnId="{C1F7AEA0-D552-4BDF-891A-C0019E45E1C3}">
      <dgm:prSet/>
      <dgm:spPr/>
      <dgm:t>
        <a:bodyPr/>
        <a:lstStyle/>
        <a:p>
          <a:endParaRPr lang="en-US"/>
        </a:p>
      </dgm:t>
    </dgm:pt>
    <dgm:pt modelId="{8FE9AD83-D3D3-45D0-B9B5-07065C664CA9}" type="sibTrans" cxnId="{C1F7AEA0-D552-4BDF-891A-C0019E45E1C3}">
      <dgm:prSet/>
      <dgm:spPr/>
      <dgm:t>
        <a:bodyPr/>
        <a:lstStyle/>
        <a:p>
          <a:endParaRPr lang="en-US"/>
        </a:p>
      </dgm:t>
    </dgm:pt>
    <dgm:pt modelId="{C1DC8A3F-42B5-44D3-B704-892B0AB42CD5}">
      <dgm:prSet/>
      <dgm:spPr/>
      <dgm:t>
        <a:bodyPr/>
        <a:lstStyle/>
        <a:p>
          <a:r>
            <a:rPr lang="en-GB" b="1"/>
            <a:t>Risk of Errors:</a:t>
          </a:r>
          <a:r>
            <a:rPr lang="en-GB"/>
            <a:t> Susceptible to </a:t>
          </a:r>
          <a:r>
            <a:rPr lang="en-GB" b="1"/>
            <a:t>data bias</a:t>
          </a:r>
          <a:r>
            <a:rPr lang="en-GB"/>
            <a:t> and </a:t>
          </a:r>
          <a:r>
            <a:rPr lang="en-GB" b="1"/>
            <a:t>hallucination</a:t>
          </a:r>
          <a:r>
            <a:rPr lang="en-GB"/>
            <a:t> (producing confident, false information).</a:t>
          </a:r>
          <a:endParaRPr lang="en-US"/>
        </a:p>
      </dgm:t>
    </dgm:pt>
    <dgm:pt modelId="{FD624CFD-4315-4EED-BF97-9A0E6D00350B}" type="parTrans" cxnId="{CE294DD3-5BEF-43AA-9CC6-80F753748155}">
      <dgm:prSet/>
      <dgm:spPr/>
      <dgm:t>
        <a:bodyPr/>
        <a:lstStyle/>
        <a:p>
          <a:endParaRPr lang="en-US"/>
        </a:p>
      </dgm:t>
    </dgm:pt>
    <dgm:pt modelId="{D48F8550-651B-4D64-B5CF-C254E49CEE67}" type="sibTrans" cxnId="{CE294DD3-5BEF-43AA-9CC6-80F753748155}">
      <dgm:prSet/>
      <dgm:spPr/>
      <dgm:t>
        <a:bodyPr/>
        <a:lstStyle/>
        <a:p>
          <a:endParaRPr lang="en-US"/>
        </a:p>
      </dgm:t>
    </dgm:pt>
    <dgm:pt modelId="{B517123E-D005-4BEE-BE82-9FD35F5E9D34}">
      <dgm:prSet/>
      <dgm:spPr/>
      <dgm:t>
        <a:bodyPr/>
        <a:lstStyle/>
        <a:p>
          <a:r>
            <a:rPr lang="en-GB" b="1"/>
            <a:t>Doesn't Know When It's Wrong.</a:t>
          </a:r>
          <a:endParaRPr lang="en-US"/>
        </a:p>
      </dgm:t>
    </dgm:pt>
    <dgm:pt modelId="{BBFBAFD7-1E9C-44E2-8F94-3E46EA0EE4FB}" type="parTrans" cxnId="{8F3E5E33-B7BB-4594-A699-5E19841E5315}">
      <dgm:prSet/>
      <dgm:spPr/>
      <dgm:t>
        <a:bodyPr/>
        <a:lstStyle/>
        <a:p>
          <a:endParaRPr lang="en-US"/>
        </a:p>
      </dgm:t>
    </dgm:pt>
    <dgm:pt modelId="{6D4FB2C1-9DC7-4FEA-96D7-C544F65705A6}" type="sibTrans" cxnId="{8F3E5E33-B7BB-4594-A699-5E19841E5315}">
      <dgm:prSet/>
      <dgm:spPr/>
      <dgm:t>
        <a:bodyPr/>
        <a:lstStyle/>
        <a:p>
          <a:endParaRPr lang="en-US"/>
        </a:p>
      </dgm:t>
    </dgm:pt>
    <dgm:pt modelId="{145C95A1-75D4-4BBC-88F1-678E1FFB507C}">
      <dgm:prSet/>
      <dgm:spPr/>
      <dgm:t>
        <a:bodyPr/>
        <a:lstStyle/>
        <a:p>
          <a:r>
            <a:rPr lang="en-GB" b="1"/>
            <a:t>The Human Mandate (The 'Should'):</a:t>
          </a:r>
          <a:endParaRPr lang="en-US"/>
        </a:p>
      </dgm:t>
    </dgm:pt>
    <dgm:pt modelId="{B2CE5E86-6E08-4AF5-B37D-34472DF866C3}" type="parTrans" cxnId="{A7E033DA-5445-4291-BCE4-255140462BCB}">
      <dgm:prSet/>
      <dgm:spPr/>
      <dgm:t>
        <a:bodyPr/>
        <a:lstStyle/>
        <a:p>
          <a:endParaRPr lang="en-US"/>
        </a:p>
      </dgm:t>
    </dgm:pt>
    <dgm:pt modelId="{DB8795FF-605D-4EF9-A664-672F4D52D55F}" type="sibTrans" cxnId="{A7E033DA-5445-4291-BCE4-255140462BCB}">
      <dgm:prSet/>
      <dgm:spPr/>
      <dgm:t>
        <a:bodyPr/>
        <a:lstStyle/>
        <a:p>
          <a:endParaRPr lang="en-US"/>
        </a:p>
      </dgm:t>
    </dgm:pt>
    <dgm:pt modelId="{2901D319-776C-46D8-8804-53EEBBF80B35}">
      <dgm:prSet/>
      <dgm:spPr/>
      <dgm:t>
        <a:bodyPr/>
        <a:lstStyle/>
        <a:p>
          <a:r>
            <a:rPr lang="en-GB" b="1"/>
            <a:t>AI Must Assist, Not Decide:</a:t>
          </a:r>
          <a:r>
            <a:rPr lang="en-GB"/>
            <a:t> Human </a:t>
          </a:r>
          <a:r>
            <a:rPr lang="en-GB" b="1"/>
            <a:t>oversight and verification</a:t>
          </a:r>
          <a:r>
            <a:rPr lang="en-GB"/>
            <a:t> are essential.</a:t>
          </a:r>
          <a:endParaRPr lang="en-US"/>
        </a:p>
      </dgm:t>
    </dgm:pt>
    <dgm:pt modelId="{F7FEC937-460C-4358-AF14-AD75061809D6}" type="parTrans" cxnId="{32681397-8654-45F2-ADA8-65A8C4A19D99}">
      <dgm:prSet/>
      <dgm:spPr/>
      <dgm:t>
        <a:bodyPr/>
        <a:lstStyle/>
        <a:p>
          <a:endParaRPr lang="en-US"/>
        </a:p>
      </dgm:t>
    </dgm:pt>
    <dgm:pt modelId="{A62E78CE-C9C9-452D-95E4-872D95E69B34}" type="sibTrans" cxnId="{32681397-8654-45F2-ADA8-65A8C4A19D99}">
      <dgm:prSet/>
      <dgm:spPr/>
      <dgm:t>
        <a:bodyPr/>
        <a:lstStyle/>
        <a:p>
          <a:endParaRPr lang="en-US"/>
        </a:p>
      </dgm:t>
    </dgm:pt>
    <dgm:pt modelId="{68EFFED5-012C-4C28-932F-62ED66BD2498}">
      <dgm:prSet/>
      <dgm:spPr/>
      <dgm:t>
        <a:bodyPr/>
        <a:lstStyle/>
        <a:p>
          <a:r>
            <a:rPr lang="en-GB" b="1"/>
            <a:t>Practice Discernment:</a:t>
          </a:r>
          <a:r>
            <a:rPr lang="en-GB"/>
            <a:t> Know when to use AI and how much </a:t>
          </a:r>
          <a:r>
            <a:rPr lang="en-GB" b="1"/>
            <a:t>trust</a:t>
          </a:r>
          <a:r>
            <a:rPr lang="en-GB"/>
            <a:t> it deserves.</a:t>
          </a:r>
          <a:endParaRPr lang="en-US"/>
        </a:p>
      </dgm:t>
    </dgm:pt>
    <dgm:pt modelId="{D76FB8B6-4E79-4122-9708-584A0BBAC811}" type="parTrans" cxnId="{5D84BA34-B518-41ED-BF76-EFF14464E494}">
      <dgm:prSet/>
      <dgm:spPr/>
      <dgm:t>
        <a:bodyPr/>
        <a:lstStyle/>
        <a:p>
          <a:endParaRPr lang="en-US"/>
        </a:p>
      </dgm:t>
    </dgm:pt>
    <dgm:pt modelId="{11034B5D-F98B-4787-9A36-86CA33CA5731}" type="sibTrans" cxnId="{5D84BA34-B518-41ED-BF76-EFF14464E494}">
      <dgm:prSet/>
      <dgm:spPr/>
      <dgm:t>
        <a:bodyPr/>
        <a:lstStyle/>
        <a:p>
          <a:endParaRPr lang="en-US"/>
        </a:p>
      </dgm:t>
    </dgm:pt>
    <dgm:pt modelId="{51930F7C-166B-4E73-887F-C76A4C022738}">
      <dgm:prSet/>
      <dgm:spPr/>
      <dgm:t>
        <a:bodyPr/>
        <a:lstStyle/>
        <a:p>
          <a:r>
            <a:rPr lang="en-GB" b="1"/>
            <a:t>Core Principle:</a:t>
          </a:r>
          <a:r>
            <a:rPr lang="en-GB"/>
            <a:t> AI's real power is </a:t>
          </a:r>
          <a:r>
            <a:rPr lang="en-GB" b="1"/>
            <a:t>enhancing what we can do</a:t>
          </a:r>
          <a:r>
            <a:rPr lang="en-GB"/>
            <a:t>, guided by human judgment and integrity.</a:t>
          </a:r>
          <a:endParaRPr lang="en-US"/>
        </a:p>
      </dgm:t>
    </dgm:pt>
    <dgm:pt modelId="{5D96B25A-43BA-4CD0-8A00-CF577D15390C}" type="parTrans" cxnId="{55D96EE2-7790-4201-B1F2-31B7471F077B}">
      <dgm:prSet/>
      <dgm:spPr/>
      <dgm:t>
        <a:bodyPr/>
        <a:lstStyle/>
        <a:p>
          <a:endParaRPr lang="en-US"/>
        </a:p>
      </dgm:t>
    </dgm:pt>
    <dgm:pt modelId="{A8EF8CBF-6C58-45E8-92B0-CA8F31527FA9}" type="sibTrans" cxnId="{55D96EE2-7790-4201-B1F2-31B7471F077B}">
      <dgm:prSet/>
      <dgm:spPr/>
      <dgm:t>
        <a:bodyPr/>
        <a:lstStyle/>
        <a:p>
          <a:endParaRPr lang="en-US"/>
        </a:p>
      </dgm:t>
    </dgm:pt>
    <dgm:pt modelId="{57E27BE6-35D0-4AE8-96F7-CB152A7506CD}" type="pres">
      <dgm:prSet presAssocID="{A589C794-9D6E-463D-9999-337671CA2EE1}" presName="linear" presStyleCnt="0">
        <dgm:presLayoutVars>
          <dgm:dir/>
          <dgm:animLvl val="lvl"/>
          <dgm:resizeHandles val="exact"/>
        </dgm:presLayoutVars>
      </dgm:prSet>
      <dgm:spPr/>
    </dgm:pt>
    <dgm:pt modelId="{D4E45A64-6821-47DF-9150-E65D90D3792E}" type="pres">
      <dgm:prSet presAssocID="{6029171B-39D6-423C-A9CC-D106EAAAA5DA}" presName="parentLin" presStyleCnt="0"/>
      <dgm:spPr/>
    </dgm:pt>
    <dgm:pt modelId="{01335270-87EE-4756-9F12-C13FF44BA875}" type="pres">
      <dgm:prSet presAssocID="{6029171B-39D6-423C-A9CC-D106EAAAA5DA}" presName="parentLeftMargin" presStyleLbl="node1" presStyleIdx="0" presStyleCnt="3"/>
      <dgm:spPr/>
    </dgm:pt>
    <dgm:pt modelId="{72C19DA0-75BE-4E4C-933E-914AEE24D8E6}" type="pres">
      <dgm:prSet presAssocID="{6029171B-39D6-423C-A9CC-D106EAAAA5D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5A025A9-C37C-43EC-97A2-02D2E07CA2CA}" type="pres">
      <dgm:prSet presAssocID="{6029171B-39D6-423C-A9CC-D106EAAAA5DA}" presName="negativeSpace" presStyleCnt="0"/>
      <dgm:spPr/>
    </dgm:pt>
    <dgm:pt modelId="{C1E6B1C3-20F3-4EBB-9192-C07E428F70B3}" type="pres">
      <dgm:prSet presAssocID="{6029171B-39D6-423C-A9CC-D106EAAAA5DA}" presName="childText" presStyleLbl="conFgAcc1" presStyleIdx="0" presStyleCnt="3">
        <dgm:presLayoutVars>
          <dgm:bulletEnabled val="1"/>
        </dgm:presLayoutVars>
      </dgm:prSet>
      <dgm:spPr/>
    </dgm:pt>
    <dgm:pt modelId="{C740CC41-A9C9-4D82-9FAC-1BEE8FC1DE0E}" type="pres">
      <dgm:prSet presAssocID="{0CD404BD-F08B-4555-AA54-5ECF1CD720F5}" presName="spaceBetweenRectangles" presStyleCnt="0"/>
      <dgm:spPr/>
    </dgm:pt>
    <dgm:pt modelId="{6A2FED57-B96C-45B1-B45E-5DD4ED6EF34F}" type="pres">
      <dgm:prSet presAssocID="{E95C98CE-922B-4DEA-9E97-AECD1680A5C7}" presName="parentLin" presStyleCnt="0"/>
      <dgm:spPr/>
    </dgm:pt>
    <dgm:pt modelId="{31E840C9-32DF-4DEA-A908-D4623300EC13}" type="pres">
      <dgm:prSet presAssocID="{E95C98CE-922B-4DEA-9E97-AECD1680A5C7}" presName="parentLeftMargin" presStyleLbl="node1" presStyleIdx="0" presStyleCnt="3"/>
      <dgm:spPr/>
    </dgm:pt>
    <dgm:pt modelId="{381950EF-5388-45A4-91ED-23905EFD97F0}" type="pres">
      <dgm:prSet presAssocID="{E95C98CE-922B-4DEA-9E97-AECD1680A5C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AD8AE13-0187-430A-A400-C61D3C51F56E}" type="pres">
      <dgm:prSet presAssocID="{E95C98CE-922B-4DEA-9E97-AECD1680A5C7}" presName="negativeSpace" presStyleCnt="0"/>
      <dgm:spPr/>
    </dgm:pt>
    <dgm:pt modelId="{82E0B924-7D93-44ED-A579-B76B685A5193}" type="pres">
      <dgm:prSet presAssocID="{E95C98CE-922B-4DEA-9E97-AECD1680A5C7}" presName="childText" presStyleLbl="conFgAcc1" presStyleIdx="1" presStyleCnt="3">
        <dgm:presLayoutVars>
          <dgm:bulletEnabled val="1"/>
        </dgm:presLayoutVars>
      </dgm:prSet>
      <dgm:spPr/>
    </dgm:pt>
    <dgm:pt modelId="{BAB48368-F7E6-49A6-9EBE-17564CDC9ED8}" type="pres">
      <dgm:prSet presAssocID="{013FCD84-25DF-44D4-9E85-B65624684DA7}" presName="spaceBetweenRectangles" presStyleCnt="0"/>
      <dgm:spPr/>
    </dgm:pt>
    <dgm:pt modelId="{74ED3702-BD0E-4AE2-9355-D74716F60CC6}" type="pres">
      <dgm:prSet presAssocID="{145C95A1-75D4-4BBC-88F1-678E1FFB507C}" presName="parentLin" presStyleCnt="0"/>
      <dgm:spPr/>
    </dgm:pt>
    <dgm:pt modelId="{2149C6DB-8F87-493C-A38F-9A5B5DC34373}" type="pres">
      <dgm:prSet presAssocID="{145C95A1-75D4-4BBC-88F1-678E1FFB507C}" presName="parentLeftMargin" presStyleLbl="node1" presStyleIdx="1" presStyleCnt="3"/>
      <dgm:spPr/>
    </dgm:pt>
    <dgm:pt modelId="{B1C6EFBD-C1BA-45DC-BD01-1EEA27168E3E}" type="pres">
      <dgm:prSet presAssocID="{145C95A1-75D4-4BBC-88F1-678E1FFB507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A058EED-969D-47B2-8BCC-3D6A47031D94}" type="pres">
      <dgm:prSet presAssocID="{145C95A1-75D4-4BBC-88F1-678E1FFB507C}" presName="negativeSpace" presStyleCnt="0"/>
      <dgm:spPr/>
    </dgm:pt>
    <dgm:pt modelId="{A7F92526-4EB2-446B-8E2A-21ECF992F321}" type="pres">
      <dgm:prSet presAssocID="{145C95A1-75D4-4BBC-88F1-678E1FFB507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33FD405-F1FB-43AA-B0C2-2FDD9F8D94A6}" srcId="{6029171B-39D6-423C-A9CC-D106EAAAA5DA}" destId="{7A1495BF-37FA-4C7A-98B0-15961F4CA6BF}" srcOrd="2" destOrd="0" parTransId="{B0B43475-254F-4D51-B622-136A5D1971E0}" sibTransId="{3B51ACB8-6C5D-442B-B96D-EE6B45BBAF07}"/>
    <dgm:cxn modelId="{77596307-13F8-41F8-9DCF-E2E2836F3DA7}" type="presOf" srcId="{145C95A1-75D4-4BBC-88F1-678E1FFB507C}" destId="{2149C6DB-8F87-493C-A38F-9A5B5DC34373}" srcOrd="0" destOrd="0" presId="urn:microsoft.com/office/officeart/2005/8/layout/list1"/>
    <dgm:cxn modelId="{1624CF26-86D2-42B8-9795-AD36C93870F5}" type="presOf" srcId="{68EFFED5-012C-4C28-932F-62ED66BD2498}" destId="{A7F92526-4EB2-446B-8E2A-21ECF992F321}" srcOrd="0" destOrd="1" presId="urn:microsoft.com/office/officeart/2005/8/layout/list1"/>
    <dgm:cxn modelId="{8F3E5E33-B7BB-4594-A699-5E19841E5315}" srcId="{E95C98CE-922B-4DEA-9E97-AECD1680A5C7}" destId="{B517123E-D005-4BEE-BE82-9FD35F5E9D34}" srcOrd="2" destOrd="0" parTransId="{BBFBAFD7-1E9C-44E2-8F94-3E46EA0EE4FB}" sibTransId="{6D4FB2C1-9DC7-4FEA-96D7-C544F65705A6}"/>
    <dgm:cxn modelId="{5D84BA34-B518-41ED-BF76-EFF14464E494}" srcId="{145C95A1-75D4-4BBC-88F1-678E1FFB507C}" destId="{68EFFED5-012C-4C28-932F-62ED66BD2498}" srcOrd="1" destOrd="0" parTransId="{D76FB8B6-4E79-4122-9708-584A0BBAC811}" sibTransId="{11034B5D-F98B-4787-9A36-86CA33CA5731}"/>
    <dgm:cxn modelId="{C432AA5F-3A2A-40C9-9C64-FC0FAC5F37D5}" type="presOf" srcId="{145C95A1-75D4-4BBC-88F1-678E1FFB507C}" destId="{B1C6EFBD-C1BA-45DC-BD01-1EEA27168E3E}" srcOrd="1" destOrd="0" presId="urn:microsoft.com/office/officeart/2005/8/layout/list1"/>
    <dgm:cxn modelId="{8AB47E63-89AF-4676-B4B0-1F585C700C77}" type="presOf" srcId="{6029171B-39D6-423C-A9CC-D106EAAAA5DA}" destId="{01335270-87EE-4756-9F12-C13FF44BA875}" srcOrd="0" destOrd="0" presId="urn:microsoft.com/office/officeart/2005/8/layout/list1"/>
    <dgm:cxn modelId="{C8127B6A-231C-4773-A142-4637C57BEC39}" type="presOf" srcId="{A589C794-9D6E-463D-9999-337671CA2EE1}" destId="{57E27BE6-35D0-4AE8-96F7-CB152A7506CD}" srcOrd="0" destOrd="0" presId="urn:microsoft.com/office/officeart/2005/8/layout/list1"/>
    <dgm:cxn modelId="{0802814D-F579-4AD9-A6C6-0155DCF3A1F7}" type="presOf" srcId="{9DD3F622-95FB-403D-B3F2-5EA1FAB32BA8}" destId="{C1E6B1C3-20F3-4EBB-9192-C07E428F70B3}" srcOrd="0" destOrd="1" presId="urn:microsoft.com/office/officeart/2005/8/layout/list1"/>
    <dgm:cxn modelId="{9A652671-AC85-4C7C-9E29-74F81E4A6C39}" type="presOf" srcId="{E95C98CE-922B-4DEA-9E97-AECD1680A5C7}" destId="{31E840C9-32DF-4DEA-A908-D4623300EC13}" srcOrd="0" destOrd="0" presId="urn:microsoft.com/office/officeart/2005/8/layout/list1"/>
    <dgm:cxn modelId="{6D13B277-7A4A-4A4D-96EF-DCE1B0FCF7CD}" type="presOf" srcId="{B517123E-D005-4BEE-BE82-9FD35F5E9D34}" destId="{82E0B924-7D93-44ED-A579-B76B685A5193}" srcOrd="0" destOrd="2" presId="urn:microsoft.com/office/officeart/2005/8/layout/list1"/>
    <dgm:cxn modelId="{F05D1B7D-7CFC-4A62-ACAA-EE2267DAAD37}" type="presOf" srcId="{C1DC8A3F-42B5-44D3-B704-892B0AB42CD5}" destId="{82E0B924-7D93-44ED-A579-B76B685A5193}" srcOrd="0" destOrd="1" presId="urn:microsoft.com/office/officeart/2005/8/layout/list1"/>
    <dgm:cxn modelId="{32681397-8654-45F2-ADA8-65A8C4A19D99}" srcId="{145C95A1-75D4-4BBC-88F1-678E1FFB507C}" destId="{2901D319-776C-46D8-8804-53EEBBF80B35}" srcOrd="0" destOrd="0" parTransId="{F7FEC937-460C-4358-AF14-AD75061809D6}" sibTransId="{A62E78CE-C9C9-452D-95E4-872D95E69B34}"/>
    <dgm:cxn modelId="{C1F7AEA0-D552-4BDF-891A-C0019E45E1C3}" srcId="{E95C98CE-922B-4DEA-9E97-AECD1680A5C7}" destId="{D55A0760-C4F5-4487-857F-D758151CFF2A}" srcOrd="0" destOrd="0" parTransId="{68FA3613-51C4-4690-B16C-B2AF5A4093C1}" sibTransId="{8FE9AD83-D3D3-45D0-B9B5-07065C664CA9}"/>
    <dgm:cxn modelId="{3AF220A2-0627-4FEF-9327-DE4531FEF5C1}" type="presOf" srcId="{2901D319-776C-46D8-8804-53EEBBF80B35}" destId="{A7F92526-4EB2-446B-8E2A-21ECF992F321}" srcOrd="0" destOrd="0" presId="urn:microsoft.com/office/officeart/2005/8/layout/list1"/>
    <dgm:cxn modelId="{2EADC9A7-AB52-4288-B807-F18F17C9AC19}" srcId="{A589C794-9D6E-463D-9999-337671CA2EE1}" destId="{6029171B-39D6-423C-A9CC-D106EAAAA5DA}" srcOrd="0" destOrd="0" parTransId="{5465BD20-FBC7-42AA-B7B0-426F647914C3}" sibTransId="{0CD404BD-F08B-4555-AA54-5ECF1CD720F5}"/>
    <dgm:cxn modelId="{A8D80EBD-4455-477D-A766-A8FF1D1DB415}" type="presOf" srcId="{51930F7C-166B-4E73-887F-C76A4C022738}" destId="{A7F92526-4EB2-446B-8E2A-21ECF992F321}" srcOrd="0" destOrd="2" presId="urn:microsoft.com/office/officeart/2005/8/layout/list1"/>
    <dgm:cxn modelId="{4E1205BF-807E-4877-8CEB-5E04B9A8E3AA}" srcId="{6029171B-39D6-423C-A9CC-D106EAAAA5DA}" destId="{0547CA9F-DF50-47B8-B1C4-49D62403BAEB}" srcOrd="0" destOrd="0" parTransId="{7BD9AFDE-66C0-4749-9D58-1CE95B3BC6BA}" sibTransId="{2B438DE4-D116-4344-BF0B-1D95841749F8}"/>
    <dgm:cxn modelId="{E98189C1-8F4E-4F12-9990-B3709CAF158D}" type="presOf" srcId="{7A1495BF-37FA-4C7A-98B0-15961F4CA6BF}" destId="{C1E6B1C3-20F3-4EBB-9192-C07E428F70B3}" srcOrd="0" destOrd="2" presId="urn:microsoft.com/office/officeart/2005/8/layout/list1"/>
    <dgm:cxn modelId="{E62AEAC1-CA55-462A-8689-1BED65A39417}" type="presOf" srcId="{0547CA9F-DF50-47B8-B1C4-49D62403BAEB}" destId="{C1E6B1C3-20F3-4EBB-9192-C07E428F70B3}" srcOrd="0" destOrd="0" presId="urn:microsoft.com/office/officeart/2005/8/layout/list1"/>
    <dgm:cxn modelId="{CE294DD3-5BEF-43AA-9CC6-80F753748155}" srcId="{E95C98CE-922B-4DEA-9E97-AECD1680A5C7}" destId="{C1DC8A3F-42B5-44D3-B704-892B0AB42CD5}" srcOrd="1" destOrd="0" parTransId="{FD624CFD-4315-4EED-BF97-9A0E6D00350B}" sibTransId="{D48F8550-651B-4D64-B5CF-C254E49CEE67}"/>
    <dgm:cxn modelId="{EFD389D6-A525-4883-810B-856E23DC5B95}" srcId="{A589C794-9D6E-463D-9999-337671CA2EE1}" destId="{E95C98CE-922B-4DEA-9E97-AECD1680A5C7}" srcOrd="1" destOrd="0" parTransId="{9BF75DEB-F5FF-4D3B-80AA-6E34E39C5CAE}" sibTransId="{013FCD84-25DF-44D4-9E85-B65624684DA7}"/>
    <dgm:cxn modelId="{A7E033DA-5445-4291-BCE4-255140462BCB}" srcId="{A589C794-9D6E-463D-9999-337671CA2EE1}" destId="{145C95A1-75D4-4BBC-88F1-678E1FFB507C}" srcOrd="2" destOrd="0" parTransId="{B2CE5E86-6E08-4AF5-B37D-34472DF866C3}" sibTransId="{DB8795FF-605D-4EF9-A664-672F4D52D55F}"/>
    <dgm:cxn modelId="{55D96EE2-7790-4201-B1F2-31B7471F077B}" srcId="{145C95A1-75D4-4BBC-88F1-678E1FFB507C}" destId="{51930F7C-166B-4E73-887F-C76A4C022738}" srcOrd="2" destOrd="0" parTransId="{5D96B25A-43BA-4CD0-8A00-CF577D15390C}" sibTransId="{A8EF8CBF-6C58-45E8-92B0-CA8F31527FA9}"/>
    <dgm:cxn modelId="{6CB6C3E2-CC09-4CFD-B45E-7B8D065FE68A}" type="presOf" srcId="{E95C98CE-922B-4DEA-9E97-AECD1680A5C7}" destId="{381950EF-5388-45A4-91ED-23905EFD97F0}" srcOrd="1" destOrd="0" presId="urn:microsoft.com/office/officeart/2005/8/layout/list1"/>
    <dgm:cxn modelId="{20A09EEF-5B40-42DB-A9EF-9482CCE2427C}" srcId="{6029171B-39D6-423C-A9CC-D106EAAAA5DA}" destId="{9DD3F622-95FB-403D-B3F2-5EA1FAB32BA8}" srcOrd="1" destOrd="0" parTransId="{848DF775-4DC4-4A5A-9B43-8A60557B5425}" sibTransId="{E224777E-A559-42C1-8FC0-94DCA0A689F3}"/>
    <dgm:cxn modelId="{AE525BFC-37D0-4E4E-803E-588E60D2B895}" type="presOf" srcId="{D55A0760-C4F5-4487-857F-D758151CFF2A}" destId="{82E0B924-7D93-44ED-A579-B76B685A5193}" srcOrd="0" destOrd="0" presId="urn:microsoft.com/office/officeart/2005/8/layout/list1"/>
    <dgm:cxn modelId="{A8419EFF-004D-4062-AFAC-2F8C7F7EB86F}" type="presOf" srcId="{6029171B-39D6-423C-A9CC-D106EAAAA5DA}" destId="{72C19DA0-75BE-4E4C-933E-914AEE24D8E6}" srcOrd="1" destOrd="0" presId="urn:microsoft.com/office/officeart/2005/8/layout/list1"/>
    <dgm:cxn modelId="{12571A50-C183-496D-B16F-52AA30576D1A}" type="presParOf" srcId="{57E27BE6-35D0-4AE8-96F7-CB152A7506CD}" destId="{D4E45A64-6821-47DF-9150-E65D90D3792E}" srcOrd="0" destOrd="0" presId="urn:microsoft.com/office/officeart/2005/8/layout/list1"/>
    <dgm:cxn modelId="{337CF733-10F0-4DC5-834F-27144706331E}" type="presParOf" srcId="{D4E45A64-6821-47DF-9150-E65D90D3792E}" destId="{01335270-87EE-4756-9F12-C13FF44BA875}" srcOrd="0" destOrd="0" presId="urn:microsoft.com/office/officeart/2005/8/layout/list1"/>
    <dgm:cxn modelId="{A8A70C7E-4489-4E3D-B8D8-671E44BDA7BD}" type="presParOf" srcId="{D4E45A64-6821-47DF-9150-E65D90D3792E}" destId="{72C19DA0-75BE-4E4C-933E-914AEE24D8E6}" srcOrd="1" destOrd="0" presId="urn:microsoft.com/office/officeart/2005/8/layout/list1"/>
    <dgm:cxn modelId="{E0F9B9B9-2B4E-4CB4-8A11-EA2A597BDC66}" type="presParOf" srcId="{57E27BE6-35D0-4AE8-96F7-CB152A7506CD}" destId="{15A025A9-C37C-43EC-97A2-02D2E07CA2CA}" srcOrd="1" destOrd="0" presId="urn:microsoft.com/office/officeart/2005/8/layout/list1"/>
    <dgm:cxn modelId="{3827445D-31F9-420F-B4DA-02EDE678E6A4}" type="presParOf" srcId="{57E27BE6-35D0-4AE8-96F7-CB152A7506CD}" destId="{C1E6B1C3-20F3-4EBB-9192-C07E428F70B3}" srcOrd="2" destOrd="0" presId="urn:microsoft.com/office/officeart/2005/8/layout/list1"/>
    <dgm:cxn modelId="{CACA0716-0428-400F-AE82-E04949C06108}" type="presParOf" srcId="{57E27BE6-35D0-4AE8-96F7-CB152A7506CD}" destId="{C740CC41-A9C9-4D82-9FAC-1BEE8FC1DE0E}" srcOrd="3" destOrd="0" presId="urn:microsoft.com/office/officeart/2005/8/layout/list1"/>
    <dgm:cxn modelId="{1CD9BD00-0611-4C32-83B3-22AE6CAF94E4}" type="presParOf" srcId="{57E27BE6-35D0-4AE8-96F7-CB152A7506CD}" destId="{6A2FED57-B96C-45B1-B45E-5DD4ED6EF34F}" srcOrd="4" destOrd="0" presId="urn:microsoft.com/office/officeart/2005/8/layout/list1"/>
    <dgm:cxn modelId="{09731F13-A3EA-4BC9-B1F0-3FA20779E8E2}" type="presParOf" srcId="{6A2FED57-B96C-45B1-B45E-5DD4ED6EF34F}" destId="{31E840C9-32DF-4DEA-A908-D4623300EC13}" srcOrd="0" destOrd="0" presId="urn:microsoft.com/office/officeart/2005/8/layout/list1"/>
    <dgm:cxn modelId="{8F594B35-2DBA-4EC0-B9B1-C830CB68A943}" type="presParOf" srcId="{6A2FED57-B96C-45B1-B45E-5DD4ED6EF34F}" destId="{381950EF-5388-45A4-91ED-23905EFD97F0}" srcOrd="1" destOrd="0" presId="urn:microsoft.com/office/officeart/2005/8/layout/list1"/>
    <dgm:cxn modelId="{245E8972-14CA-4848-BC1D-E76458AA2B36}" type="presParOf" srcId="{57E27BE6-35D0-4AE8-96F7-CB152A7506CD}" destId="{4AD8AE13-0187-430A-A400-C61D3C51F56E}" srcOrd="5" destOrd="0" presId="urn:microsoft.com/office/officeart/2005/8/layout/list1"/>
    <dgm:cxn modelId="{C4C640FB-6B89-4C91-8155-711A16DB2663}" type="presParOf" srcId="{57E27BE6-35D0-4AE8-96F7-CB152A7506CD}" destId="{82E0B924-7D93-44ED-A579-B76B685A5193}" srcOrd="6" destOrd="0" presId="urn:microsoft.com/office/officeart/2005/8/layout/list1"/>
    <dgm:cxn modelId="{FFFF70E8-B11F-4149-BFD7-BEF80EDBF2AE}" type="presParOf" srcId="{57E27BE6-35D0-4AE8-96F7-CB152A7506CD}" destId="{BAB48368-F7E6-49A6-9EBE-17564CDC9ED8}" srcOrd="7" destOrd="0" presId="urn:microsoft.com/office/officeart/2005/8/layout/list1"/>
    <dgm:cxn modelId="{DDA8CFEC-6ABC-494C-BCDD-A00D6BA79D2C}" type="presParOf" srcId="{57E27BE6-35D0-4AE8-96F7-CB152A7506CD}" destId="{74ED3702-BD0E-4AE2-9355-D74716F60CC6}" srcOrd="8" destOrd="0" presId="urn:microsoft.com/office/officeart/2005/8/layout/list1"/>
    <dgm:cxn modelId="{E5628FB5-3E9D-4212-A72E-F5F7679BBB69}" type="presParOf" srcId="{74ED3702-BD0E-4AE2-9355-D74716F60CC6}" destId="{2149C6DB-8F87-493C-A38F-9A5B5DC34373}" srcOrd="0" destOrd="0" presId="urn:microsoft.com/office/officeart/2005/8/layout/list1"/>
    <dgm:cxn modelId="{563FD382-E72B-4C94-A3AC-FF7EA0A243B5}" type="presParOf" srcId="{74ED3702-BD0E-4AE2-9355-D74716F60CC6}" destId="{B1C6EFBD-C1BA-45DC-BD01-1EEA27168E3E}" srcOrd="1" destOrd="0" presId="urn:microsoft.com/office/officeart/2005/8/layout/list1"/>
    <dgm:cxn modelId="{B3B3DDDC-4CA6-4667-AA7D-F3BB31F1887C}" type="presParOf" srcId="{57E27BE6-35D0-4AE8-96F7-CB152A7506CD}" destId="{AA058EED-969D-47B2-8BCC-3D6A47031D94}" srcOrd="9" destOrd="0" presId="urn:microsoft.com/office/officeart/2005/8/layout/list1"/>
    <dgm:cxn modelId="{BC8E7E7C-E8B6-4DC2-AC4B-6E2FE64AA3F5}" type="presParOf" srcId="{57E27BE6-35D0-4AE8-96F7-CB152A7506CD}" destId="{A7F92526-4EB2-446B-8E2A-21ECF992F32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3875A3-1699-4EB3-B947-D2589F8E55EE}" type="doc">
      <dgm:prSet loTypeId="urn:microsoft.com/office/officeart/2018/5/layout/IconLeafLabelList" loCatId="icon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11CE63EF-419C-4460-889A-1E2A7FAA6D1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Identify key strengths of AI, understand how they enhance workflows</a:t>
          </a:r>
        </a:p>
      </dgm:t>
    </dgm:pt>
    <dgm:pt modelId="{44B1AAAF-4575-440C-BD5D-371B7A207C2C}" type="parTrans" cxnId="{C0E1E701-69E3-4A34-AB9B-33E385EFD1A4}">
      <dgm:prSet/>
      <dgm:spPr/>
      <dgm:t>
        <a:bodyPr/>
        <a:lstStyle/>
        <a:p>
          <a:endParaRPr lang="en-US"/>
        </a:p>
      </dgm:t>
    </dgm:pt>
    <dgm:pt modelId="{68E25B89-67B4-444D-9CC1-80DFB061678D}" type="sibTrans" cxnId="{C0E1E701-69E3-4A34-AB9B-33E385EFD1A4}">
      <dgm:prSet/>
      <dgm:spPr/>
      <dgm:t>
        <a:bodyPr/>
        <a:lstStyle/>
        <a:p>
          <a:endParaRPr lang="en-US"/>
        </a:p>
      </dgm:t>
    </dgm:pt>
    <dgm:pt modelId="{0ABBA0BF-55FD-4862-84C9-BE623451A4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Recognise limitations of AI and how they influence output</a:t>
          </a:r>
        </a:p>
      </dgm:t>
    </dgm:pt>
    <dgm:pt modelId="{6567A51D-093B-4DB6-931B-6B74C527D759}" type="parTrans" cxnId="{9966821E-4E96-496E-B3AE-5753477633D9}">
      <dgm:prSet/>
      <dgm:spPr/>
      <dgm:t>
        <a:bodyPr/>
        <a:lstStyle/>
        <a:p>
          <a:endParaRPr lang="en-US"/>
        </a:p>
      </dgm:t>
    </dgm:pt>
    <dgm:pt modelId="{A9032BF9-C36D-461B-BF3C-865AF4EE3EFE}" type="sibTrans" cxnId="{9966821E-4E96-496E-B3AE-5753477633D9}">
      <dgm:prSet/>
      <dgm:spPr/>
      <dgm:t>
        <a:bodyPr/>
        <a:lstStyle/>
        <a:p>
          <a:endParaRPr lang="en-US"/>
        </a:p>
      </dgm:t>
    </dgm:pt>
    <dgm:pt modelId="{32D7FDCF-6C7A-4EA1-8D7D-14C862738C9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Establish the mindset and strategies to collaborate with AI using human oversight </a:t>
          </a:r>
        </a:p>
      </dgm:t>
    </dgm:pt>
    <dgm:pt modelId="{C85AAA3A-39AF-4B74-9A12-E0E93B07F6B6}" type="parTrans" cxnId="{A7377E33-7AEC-4F0F-BAA3-82BF30D876B6}">
      <dgm:prSet/>
      <dgm:spPr/>
      <dgm:t>
        <a:bodyPr/>
        <a:lstStyle/>
        <a:p>
          <a:endParaRPr lang="en-US"/>
        </a:p>
      </dgm:t>
    </dgm:pt>
    <dgm:pt modelId="{24BE5020-6DC1-4C92-92CC-9C933AE370C0}" type="sibTrans" cxnId="{A7377E33-7AEC-4F0F-BAA3-82BF30D876B6}">
      <dgm:prSet/>
      <dgm:spPr/>
      <dgm:t>
        <a:bodyPr/>
        <a:lstStyle/>
        <a:p>
          <a:endParaRPr lang="en-US"/>
        </a:p>
      </dgm:t>
    </dgm:pt>
    <dgm:pt modelId="{7F001243-F0E3-4971-9A86-A55F4521E970}" type="pres">
      <dgm:prSet presAssocID="{813875A3-1699-4EB3-B947-D2589F8E55EE}" presName="root" presStyleCnt="0">
        <dgm:presLayoutVars>
          <dgm:dir/>
          <dgm:resizeHandles val="exact"/>
        </dgm:presLayoutVars>
      </dgm:prSet>
      <dgm:spPr/>
    </dgm:pt>
    <dgm:pt modelId="{69234B22-A185-4DF8-94EF-9D34FBFFC9AE}" type="pres">
      <dgm:prSet presAssocID="{11CE63EF-419C-4460-889A-1E2A7FAA6D18}" presName="compNode" presStyleCnt="0"/>
      <dgm:spPr/>
    </dgm:pt>
    <dgm:pt modelId="{A1C70087-021A-40D9-9850-A3EC9445D5E5}" type="pres">
      <dgm:prSet presAssocID="{11CE63EF-419C-4460-889A-1E2A7FAA6D18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D708528-3D36-4D29-99DE-E436D4DC3F7F}" type="pres">
      <dgm:prSet presAssocID="{11CE63EF-419C-4460-889A-1E2A7FAA6D1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C404D18-3544-461C-9438-8710C5F85227}" type="pres">
      <dgm:prSet presAssocID="{11CE63EF-419C-4460-889A-1E2A7FAA6D18}" presName="spaceRect" presStyleCnt="0"/>
      <dgm:spPr/>
    </dgm:pt>
    <dgm:pt modelId="{0C5D848B-522C-4111-8B30-2909BB5213C7}" type="pres">
      <dgm:prSet presAssocID="{11CE63EF-419C-4460-889A-1E2A7FAA6D18}" presName="textRect" presStyleLbl="revTx" presStyleIdx="0" presStyleCnt="3">
        <dgm:presLayoutVars>
          <dgm:chMax val="1"/>
          <dgm:chPref val="1"/>
        </dgm:presLayoutVars>
      </dgm:prSet>
      <dgm:spPr/>
    </dgm:pt>
    <dgm:pt modelId="{C6577E8E-0254-40E1-A6C7-55CF414C4853}" type="pres">
      <dgm:prSet presAssocID="{68E25B89-67B4-444D-9CC1-80DFB061678D}" presName="sibTrans" presStyleCnt="0"/>
      <dgm:spPr/>
    </dgm:pt>
    <dgm:pt modelId="{8AF65F89-C94D-485C-B02D-A4AC76FDED44}" type="pres">
      <dgm:prSet presAssocID="{0ABBA0BF-55FD-4862-84C9-BE623451A43F}" presName="compNode" presStyleCnt="0"/>
      <dgm:spPr/>
    </dgm:pt>
    <dgm:pt modelId="{34CF4432-1004-43B9-AF34-28C686356815}" type="pres">
      <dgm:prSet presAssocID="{0ABBA0BF-55FD-4862-84C9-BE623451A43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C940958-603B-4C04-B7D6-4D8BBD018544}" type="pres">
      <dgm:prSet presAssocID="{0ABBA0BF-55FD-4862-84C9-BE623451A4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6A4CD72E-506E-485D-A238-B0D3198B0787}" type="pres">
      <dgm:prSet presAssocID="{0ABBA0BF-55FD-4862-84C9-BE623451A43F}" presName="spaceRect" presStyleCnt="0"/>
      <dgm:spPr/>
    </dgm:pt>
    <dgm:pt modelId="{382F6266-43E3-4330-8BBC-0D5815028411}" type="pres">
      <dgm:prSet presAssocID="{0ABBA0BF-55FD-4862-84C9-BE623451A43F}" presName="textRect" presStyleLbl="revTx" presStyleIdx="1" presStyleCnt="3">
        <dgm:presLayoutVars>
          <dgm:chMax val="1"/>
          <dgm:chPref val="1"/>
        </dgm:presLayoutVars>
      </dgm:prSet>
      <dgm:spPr/>
    </dgm:pt>
    <dgm:pt modelId="{B0F8770A-FFB1-4D09-B99A-3304574E5F2F}" type="pres">
      <dgm:prSet presAssocID="{A9032BF9-C36D-461B-BF3C-865AF4EE3EFE}" presName="sibTrans" presStyleCnt="0"/>
      <dgm:spPr/>
    </dgm:pt>
    <dgm:pt modelId="{78D0E92B-58D0-46DA-AF2E-F5956BECACFC}" type="pres">
      <dgm:prSet presAssocID="{32D7FDCF-6C7A-4EA1-8D7D-14C862738C9C}" presName="compNode" presStyleCnt="0"/>
      <dgm:spPr/>
    </dgm:pt>
    <dgm:pt modelId="{FD8BECBA-CADD-4E72-8A22-F9EE43872D38}" type="pres">
      <dgm:prSet presAssocID="{32D7FDCF-6C7A-4EA1-8D7D-14C862738C9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9EF285D-5DD4-4084-92E7-FD36B0F8AD90}" type="pres">
      <dgm:prSet presAssocID="{32D7FDCF-6C7A-4EA1-8D7D-14C862738C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221EEDB-DDBB-4C5C-97A7-0A464C0C4F26}" type="pres">
      <dgm:prSet presAssocID="{32D7FDCF-6C7A-4EA1-8D7D-14C862738C9C}" presName="spaceRect" presStyleCnt="0"/>
      <dgm:spPr/>
    </dgm:pt>
    <dgm:pt modelId="{E27E1C2B-4192-4658-9488-1A58D9F6E548}" type="pres">
      <dgm:prSet presAssocID="{32D7FDCF-6C7A-4EA1-8D7D-14C862738C9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0E1E701-69E3-4A34-AB9B-33E385EFD1A4}" srcId="{813875A3-1699-4EB3-B947-D2589F8E55EE}" destId="{11CE63EF-419C-4460-889A-1E2A7FAA6D18}" srcOrd="0" destOrd="0" parTransId="{44B1AAAF-4575-440C-BD5D-371B7A207C2C}" sibTransId="{68E25B89-67B4-444D-9CC1-80DFB061678D}"/>
    <dgm:cxn modelId="{3119D21A-4CDA-458E-A96C-D1058C30FEC8}" type="presOf" srcId="{32D7FDCF-6C7A-4EA1-8D7D-14C862738C9C}" destId="{E27E1C2B-4192-4658-9488-1A58D9F6E548}" srcOrd="0" destOrd="0" presId="urn:microsoft.com/office/officeart/2018/5/layout/IconLeafLabelList"/>
    <dgm:cxn modelId="{9966821E-4E96-496E-B3AE-5753477633D9}" srcId="{813875A3-1699-4EB3-B947-D2589F8E55EE}" destId="{0ABBA0BF-55FD-4862-84C9-BE623451A43F}" srcOrd="1" destOrd="0" parTransId="{6567A51D-093B-4DB6-931B-6B74C527D759}" sibTransId="{A9032BF9-C36D-461B-BF3C-865AF4EE3EFE}"/>
    <dgm:cxn modelId="{24064A29-CE9F-4FED-863A-0E2C5868DAE3}" type="presOf" srcId="{11CE63EF-419C-4460-889A-1E2A7FAA6D18}" destId="{0C5D848B-522C-4111-8B30-2909BB5213C7}" srcOrd="0" destOrd="0" presId="urn:microsoft.com/office/officeart/2018/5/layout/IconLeafLabelList"/>
    <dgm:cxn modelId="{A7377E33-7AEC-4F0F-BAA3-82BF30D876B6}" srcId="{813875A3-1699-4EB3-B947-D2589F8E55EE}" destId="{32D7FDCF-6C7A-4EA1-8D7D-14C862738C9C}" srcOrd="2" destOrd="0" parTransId="{C85AAA3A-39AF-4B74-9A12-E0E93B07F6B6}" sibTransId="{24BE5020-6DC1-4C92-92CC-9C933AE370C0}"/>
    <dgm:cxn modelId="{576EE3A6-B189-4C6F-A403-F5EB292A7845}" type="presOf" srcId="{813875A3-1699-4EB3-B947-D2589F8E55EE}" destId="{7F001243-F0E3-4971-9A86-A55F4521E970}" srcOrd="0" destOrd="0" presId="urn:microsoft.com/office/officeart/2018/5/layout/IconLeafLabelList"/>
    <dgm:cxn modelId="{3DB4A9B5-04EC-4828-A46D-7ABD43120CF3}" type="presOf" srcId="{0ABBA0BF-55FD-4862-84C9-BE623451A43F}" destId="{382F6266-43E3-4330-8BBC-0D5815028411}" srcOrd="0" destOrd="0" presId="urn:microsoft.com/office/officeart/2018/5/layout/IconLeafLabelList"/>
    <dgm:cxn modelId="{F2EBE77E-51B2-49FA-8E97-FB45ED70F31C}" type="presParOf" srcId="{7F001243-F0E3-4971-9A86-A55F4521E970}" destId="{69234B22-A185-4DF8-94EF-9D34FBFFC9AE}" srcOrd="0" destOrd="0" presId="urn:microsoft.com/office/officeart/2018/5/layout/IconLeafLabelList"/>
    <dgm:cxn modelId="{8CA28108-18E2-42A3-B835-79B83D34EAAB}" type="presParOf" srcId="{69234B22-A185-4DF8-94EF-9D34FBFFC9AE}" destId="{A1C70087-021A-40D9-9850-A3EC9445D5E5}" srcOrd="0" destOrd="0" presId="urn:microsoft.com/office/officeart/2018/5/layout/IconLeafLabelList"/>
    <dgm:cxn modelId="{4555EDFE-A102-42AB-AA60-43B974BF0DB9}" type="presParOf" srcId="{69234B22-A185-4DF8-94EF-9D34FBFFC9AE}" destId="{CD708528-3D36-4D29-99DE-E436D4DC3F7F}" srcOrd="1" destOrd="0" presId="urn:microsoft.com/office/officeart/2018/5/layout/IconLeafLabelList"/>
    <dgm:cxn modelId="{0970E138-524C-437A-B4D0-3BE00FBEE4E5}" type="presParOf" srcId="{69234B22-A185-4DF8-94EF-9D34FBFFC9AE}" destId="{6C404D18-3544-461C-9438-8710C5F85227}" srcOrd="2" destOrd="0" presId="urn:microsoft.com/office/officeart/2018/5/layout/IconLeafLabelList"/>
    <dgm:cxn modelId="{F539EABF-71F7-4F6F-86E8-8AB6CF29E31C}" type="presParOf" srcId="{69234B22-A185-4DF8-94EF-9D34FBFFC9AE}" destId="{0C5D848B-522C-4111-8B30-2909BB5213C7}" srcOrd="3" destOrd="0" presId="urn:microsoft.com/office/officeart/2018/5/layout/IconLeafLabelList"/>
    <dgm:cxn modelId="{830E9B44-7292-4DAC-BF79-F90E62176ED4}" type="presParOf" srcId="{7F001243-F0E3-4971-9A86-A55F4521E970}" destId="{C6577E8E-0254-40E1-A6C7-55CF414C4853}" srcOrd="1" destOrd="0" presId="urn:microsoft.com/office/officeart/2018/5/layout/IconLeafLabelList"/>
    <dgm:cxn modelId="{CC224C09-94E6-43BD-931E-F7FB283DE008}" type="presParOf" srcId="{7F001243-F0E3-4971-9A86-A55F4521E970}" destId="{8AF65F89-C94D-485C-B02D-A4AC76FDED44}" srcOrd="2" destOrd="0" presId="urn:microsoft.com/office/officeart/2018/5/layout/IconLeafLabelList"/>
    <dgm:cxn modelId="{A82450FC-1EED-4C14-9CE3-32C4C1BD9D39}" type="presParOf" srcId="{8AF65F89-C94D-485C-B02D-A4AC76FDED44}" destId="{34CF4432-1004-43B9-AF34-28C686356815}" srcOrd="0" destOrd="0" presId="urn:microsoft.com/office/officeart/2018/5/layout/IconLeafLabelList"/>
    <dgm:cxn modelId="{5E8F3A4D-E0E7-4597-9258-6804F0348393}" type="presParOf" srcId="{8AF65F89-C94D-485C-B02D-A4AC76FDED44}" destId="{CC940958-603B-4C04-B7D6-4D8BBD018544}" srcOrd="1" destOrd="0" presId="urn:microsoft.com/office/officeart/2018/5/layout/IconLeafLabelList"/>
    <dgm:cxn modelId="{B2B91765-8CEA-4715-9DFF-8353C7AD382C}" type="presParOf" srcId="{8AF65F89-C94D-485C-B02D-A4AC76FDED44}" destId="{6A4CD72E-506E-485D-A238-B0D3198B0787}" srcOrd="2" destOrd="0" presId="urn:microsoft.com/office/officeart/2018/5/layout/IconLeafLabelList"/>
    <dgm:cxn modelId="{D324AC6E-B907-4629-A13A-C0874EDBEDC5}" type="presParOf" srcId="{8AF65F89-C94D-485C-B02D-A4AC76FDED44}" destId="{382F6266-43E3-4330-8BBC-0D5815028411}" srcOrd="3" destOrd="0" presId="urn:microsoft.com/office/officeart/2018/5/layout/IconLeafLabelList"/>
    <dgm:cxn modelId="{79CD9745-5BA6-4033-B2BE-A60D95760295}" type="presParOf" srcId="{7F001243-F0E3-4971-9A86-A55F4521E970}" destId="{B0F8770A-FFB1-4D09-B99A-3304574E5F2F}" srcOrd="3" destOrd="0" presId="urn:microsoft.com/office/officeart/2018/5/layout/IconLeafLabelList"/>
    <dgm:cxn modelId="{BAC54243-053A-4676-97CF-FBBF10C57714}" type="presParOf" srcId="{7F001243-F0E3-4971-9A86-A55F4521E970}" destId="{78D0E92B-58D0-46DA-AF2E-F5956BECACFC}" srcOrd="4" destOrd="0" presId="urn:microsoft.com/office/officeart/2018/5/layout/IconLeafLabelList"/>
    <dgm:cxn modelId="{0B4C36B7-334D-45A4-8061-4842C5EF33D9}" type="presParOf" srcId="{78D0E92B-58D0-46DA-AF2E-F5956BECACFC}" destId="{FD8BECBA-CADD-4E72-8A22-F9EE43872D38}" srcOrd="0" destOrd="0" presId="urn:microsoft.com/office/officeart/2018/5/layout/IconLeafLabelList"/>
    <dgm:cxn modelId="{F67A9224-FDC4-4F3A-A2A0-DF16CCFECEA1}" type="presParOf" srcId="{78D0E92B-58D0-46DA-AF2E-F5956BECACFC}" destId="{49EF285D-5DD4-4084-92E7-FD36B0F8AD90}" srcOrd="1" destOrd="0" presId="urn:microsoft.com/office/officeart/2018/5/layout/IconLeafLabelList"/>
    <dgm:cxn modelId="{7C60C94E-082F-41BF-B725-E504DDB52256}" type="presParOf" srcId="{78D0E92B-58D0-46DA-AF2E-F5956BECACFC}" destId="{5221EEDB-DDBB-4C5C-97A7-0A464C0C4F26}" srcOrd="2" destOrd="0" presId="urn:microsoft.com/office/officeart/2018/5/layout/IconLeafLabelList"/>
    <dgm:cxn modelId="{0E47AEB7-E34F-4AE1-9293-0915A86B16D8}" type="presParOf" srcId="{78D0E92B-58D0-46DA-AF2E-F5956BECACFC}" destId="{E27E1C2B-4192-4658-9488-1A58D9F6E54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22B901-29B8-40B6-912F-C9C0A81D89C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8D8D417-D0B3-4389-81CF-977CAF89495A}">
      <dgm:prSet/>
      <dgm:spPr/>
      <dgm:t>
        <a:bodyPr/>
        <a:lstStyle/>
        <a:p>
          <a:r>
            <a:rPr lang="en-GB" b="1" dirty="0">
              <a:solidFill>
                <a:schemeClr val="bg1"/>
              </a:solidFill>
            </a:rPr>
            <a:t>Transforms Data into Insight:</a:t>
          </a:r>
          <a:r>
            <a:rPr lang="en-GB" dirty="0">
              <a:solidFill>
                <a:schemeClr val="bg1"/>
              </a:solidFill>
            </a:rPr>
            <a:t> AI acts as a tool that converts raw data into </a:t>
          </a:r>
          <a:r>
            <a:rPr lang="en-GB" b="1" dirty="0">
              <a:solidFill>
                <a:schemeClr val="bg1"/>
              </a:solidFill>
            </a:rPr>
            <a:t>clear, actionable information</a:t>
          </a:r>
          <a:r>
            <a:rPr lang="en-GB" dirty="0">
              <a:solidFill>
                <a:schemeClr val="bg1"/>
              </a:solidFill>
            </a:rPr>
            <a:t> to support—not replace—professional judgment.</a:t>
          </a:r>
          <a:endParaRPr lang="en-US" dirty="0">
            <a:solidFill>
              <a:schemeClr val="bg1"/>
            </a:solidFill>
          </a:endParaRPr>
        </a:p>
      </dgm:t>
    </dgm:pt>
    <dgm:pt modelId="{C66EDEED-4015-4B86-A098-8CABF89AED60}" type="parTrans" cxnId="{B805B775-9F27-4A2E-BCFF-5127094D588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41F1199-E782-4912-A00C-34F48EE0685E}" type="sibTrans" cxnId="{B805B775-9F27-4A2E-BCFF-5127094D588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A418D2B-F8B8-45D6-BEA6-02E68EF9F673}">
      <dgm:prSet/>
      <dgm:spPr/>
      <dgm:t>
        <a:bodyPr/>
        <a:lstStyle/>
        <a:p>
          <a:r>
            <a:rPr lang="en-GB" b="1">
              <a:solidFill>
                <a:schemeClr val="bg1"/>
              </a:solidFill>
            </a:rPr>
            <a:t>Augmentation of Human Capability:</a:t>
          </a:r>
          <a:r>
            <a:rPr lang="en-GB">
              <a:solidFill>
                <a:schemeClr val="bg1"/>
              </a:solidFill>
            </a:rPr>
            <a:t> AI is most powerful as a </a:t>
          </a:r>
          <a:r>
            <a:rPr lang="en-GB" b="1">
              <a:solidFill>
                <a:schemeClr val="bg1"/>
              </a:solidFill>
            </a:rPr>
            <a:t>collaborative partner</a:t>
          </a:r>
          <a:r>
            <a:rPr lang="en-GB">
              <a:solidFill>
                <a:schemeClr val="bg1"/>
              </a:solidFill>
            </a:rPr>
            <a:t>, making human work more precise, data-informed, and creative (e.g., diagnostics assistance, personalized education, brainstorming).</a:t>
          </a:r>
          <a:endParaRPr lang="en-US">
            <a:solidFill>
              <a:schemeClr val="bg1"/>
            </a:solidFill>
          </a:endParaRPr>
        </a:p>
      </dgm:t>
    </dgm:pt>
    <dgm:pt modelId="{C0718C37-EBF0-47F1-9E68-1FB47A05AA05}" type="parTrans" cxnId="{1B8E32D5-127A-4674-AF3B-EE44C1C44C5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137AD63-7BED-44A1-8CAD-B597C10F34AA}" type="sibTrans" cxnId="{1B8E32D5-127A-4674-AF3B-EE44C1C44C5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189CCDF-3FF5-4DA4-A4E1-492D9B436896}">
      <dgm:prSet/>
      <dgm:spPr/>
      <dgm:t>
        <a:bodyPr/>
        <a:lstStyle/>
        <a:p>
          <a:r>
            <a:rPr lang="en-GB" b="1">
              <a:solidFill>
                <a:schemeClr val="bg1"/>
              </a:solidFill>
            </a:rPr>
            <a:t>Ubiquitous Utility:</a:t>
          </a:r>
          <a:r>
            <a:rPr lang="en-GB">
              <a:solidFill>
                <a:schemeClr val="bg1"/>
              </a:solidFill>
            </a:rPr>
            <a:t> AI's strengths show up across nearly every domain, from simple tools like email filters and translation apps to complex predictive systems.</a:t>
          </a:r>
          <a:endParaRPr lang="en-US">
            <a:solidFill>
              <a:schemeClr val="bg1"/>
            </a:solidFill>
          </a:endParaRPr>
        </a:p>
      </dgm:t>
    </dgm:pt>
    <dgm:pt modelId="{452A077D-331D-4C29-8D54-0FD88626B89D}" type="parTrans" cxnId="{CE3878E5-E12C-4CEB-9591-413B453ED27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536CCA0-1B00-4D57-B7F6-CC3059645683}" type="sibTrans" cxnId="{CE3878E5-E12C-4CEB-9591-413B453ED27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C31B4F1-74A6-44D4-A939-070B6D08F2CF}" type="pres">
      <dgm:prSet presAssocID="{E922B901-29B8-40B6-912F-C9C0A81D89C4}" presName="linear" presStyleCnt="0">
        <dgm:presLayoutVars>
          <dgm:animLvl val="lvl"/>
          <dgm:resizeHandles val="exact"/>
        </dgm:presLayoutVars>
      </dgm:prSet>
      <dgm:spPr/>
    </dgm:pt>
    <dgm:pt modelId="{057B2B33-9277-41E0-9A44-C1AAB6FF104B}" type="pres">
      <dgm:prSet presAssocID="{98D8D417-D0B3-4389-81CF-977CAF89495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8AEE15-E1F9-4699-AF06-EACC00EFDE57}" type="pres">
      <dgm:prSet presAssocID="{E41F1199-E782-4912-A00C-34F48EE0685E}" presName="spacer" presStyleCnt="0"/>
      <dgm:spPr/>
    </dgm:pt>
    <dgm:pt modelId="{B9BEBF04-F439-44DC-A716-82269B61E02D}" type="pres">
      <dgm:prSet presAssocID="{EA418D2B-F8B8-45D6-BEA6-02E68EF9F67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3CBA82B-6B58-45A8-9C73-842FA4E581A2}" type="pres">
      <dgm:prSet presAssocID="{0137AD63-7BED-44A1-8CAD-B597C10F34AA}" presName="spacer" presStyleCnt="0"/>
      <dgm:spPr/>
    </dgm:pt>
    <dgm:pt modelId="{71806232-95BC-4E65-8876-A0327A0B298A}" type="pres">
      <dgm:prSet presAssocID="{A189CCDF-3FF5-4DA4-A4E1-492D9B43689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1B45562-BFE7-4FB9-ABAD-A732BDC9C732}" type="presOf" srcId="{98D8D417-D0B3-4389-81CF-977CAF89495A}" destId="{057B2B33-9277-41E0-9A44-C1AAB6FF104B}" srcOrd="0" destOrd="0" presId="urn:microsoft.com/office/officeart/2005/8/layout/vList2"/>
    <dgm:cxn modelId="{7021EE45-F22F-4B4B-A1E9-D0CCA47F6CCB}" type="presOf" srcId="{E922B901-29B8-40B6-912F-C9C0A81D89C4}" destId="{0C31B4F1-74A6-44D4-A939-070B6D08F2CF}" srcOrd="0" destOrd="0" presId="urn:microsoft.com/office/officeart/2005/8/layout/vList2"/>
    <dgm:cxn modelId="{39788851-679D-42F4-8FD8-143415C2B61A}" type="presOf" srcId="{EA418D2B-F8B8-45D6-BEA6-02E68EF9F673}" destId="{B9BEBF04-F439-44DC-A716-82269B61E02D}" srcOrd="0" destOrd="0" presId="urn:microsoft.com/office/officeart/2005/8/layout/vList2"/>
    <dgm:cxn modelId="{B805B775-9F27-4A2E-BCFF-5127094D5887}" srcId="{E922B901-29B8-40B6-912F-C9C0A81D89C4}" destId="{98D8D417-D0B3-4389-81CF-977CAF89495A}" srcOrd="0" destOrd="0" parTransId="{C66EDEED-4015-4B86-A098-8CABF89AED60}" sibTransId="{E41F1199-E782-4912-A00C-34F48EE0685E}"/>
    <dgm:cxn modelId="{1B8E32D5-127A-4674-AF3B-EE44C1C44C5E}" srcId="{E922B901-29B8-40B6-912F-C9C0A81D89C4}" destId="{EA418D2B-F8B8-45D6-BEA6-02E68EF9F673}" srcOrd="1" destOrd="0" parTransId="{C0718C37-EBF0-47F1-9E68-1FB47A05AA05}" sibTransId="{0137AD63-7BED-44A1-8CAD-B597C10F34AA}"/>
    <dgm:cxn modelId="{CE3878E5-E12C-4CEB-9591-413B453ED272}" srcId="{E922B901-29B8-40B6-912F-C9C0A81D89C4}" destId="{A189CCDF-3FF5-4DA4-A4E1-492D9B436896}" srcOrd="2" destOrd="0" parTransId="{452A077D-331D-4C29-8D54-0FD88626B89D}" sibTransId="{A536CCA0-1B00-4D57-B7F6-CC3059645683}"/>
    <dgm:cxn modelId="{EB079EF4-3281-4A8F-B263-07E20E7F4C7D}" type="presOf" srcId="{A189CCDF-3FF5-4DA4-A4E1-492D9B436896}" destId="{71806232-95BC-4E65-8876-A0327A0B298A}" srcOrd="0" destOrd="0" presId="urn:microsoft.com/office/officeart/2005/8/layout/vList2"/>
    <dgm:cxn modelId="{5FCD3C56-50A9-400A-872F-5426947014E5}" type="presParOf" srcId="{0C31B4F1-74A6-44D4-A939-070B6D08F2CF}" destId="{057B2B33-9277-41E0-9A44-C1AAB6FF104B}" srcOrd="0" destOrd="0" presId="urn:microsoft.com/office/officeart/2005/8/layout/vList2"/>
    <dgm:cxn modelId="{ADAA843C-C77B-4EF6-8839-8B26F7CFCC61}" type="presParOf" srcId="{0C31B4F1-74A6-44D4-A939-070B6D08F2CF}" destId="{B48AEE15-E1F9-4699-AF06-EACC00EFDE57}" srcOrd="1" destOrd="0" presId="urn:microsoft.com/office/officeart/2005/8/layout/vList2"/>
    <dgm:cxn modelId="{51EFE653-841F-4011-8001-79559CCDF1A1}" type="presParOf" srcId="{0C31B4F1-74A6-44D4-A939-070B6D08F2CF}" destId="{B9BEBF04-F439-44DC-A716-82269B61E02D}" srcOrd="2" destOrd="0" presId="urn:microsoft.com/office/officeart/2005/8/layout/vList2"/>
    <dgm:cxn modelId="{C5408151-1A33-41AF-8587-2C291578954D}" type="presParOf" srcId="{0C31B4F1-74A6-44D4-A939-070B6D08F2CF}" destId="{83CBA82B-6B58-45A8-9C73-842FA4E581A2}" srcOrd="3" destOrd="0" presId="urn:microsoft.com/office/officeart/2005/8/layout/vList2"/>
    <dgm:cxn modelId="{9B02F3B1-DEF6-41A2-8891-2DFE70742AB9}" type="presParOf" srcId="{0C31B4F1-74A6-44D4-A939-070B6D08F2CF}" destId="{71806232-95BC-4E65-8876-A0327A0B298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E8664C-F62C-442D-9C70-AE8CCBD2DBB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AFEA325-0B86-4934-B09C-CCABDCEDF953}">
      <dgm:prSet/>
      <dgm:spPr/>
      <dgm:t>
        <a:bodyPr/>
        <a:lstStyle/>
        <a:p>
          <a:r>
            <a:rPr lang="en-GB" b="1"/>
            <a:t>Data Mirrors Society:</a:t>
          </a:r>
          <a:r>
            <a:rPr lang="en-GB"/>
            <a:t> AI learns from data, and if that data reflects existing real-world </a:t>
          </a:r>
          <a:r>
            <a:rPr lang="en-GB" b="1"/>
            <a:t>inequalities, stereotypes, or errors</a:t>
          </a:r>
          <a:r>
            <a:rPr lang="en-GB"/>
            <a:t>, the AI will reproduce and reinforce that bias.</a:t>
          </a:r>
          <a:endParaRPr lang="en-US"/>
        </a:p>
      </dgm:t>
    </dgm:pt>
    <dgm:pt modelId="{9058C2F0-C2C0-4757-8551-2B19ABF90228}" type="parTrans" cxnId="{A6D81096-2F0B-4259-8A7C-22ED49443617}">
      <dgm:prSet/>
      <dgm:spPr/>
      <dgm:t>
        <a:bodyPr/>
        <a:lstStyle/>
        <a:p>
          <a:endParaRPr lang="en-US"/>
        </a:p>
      </dgm:t>
    </dgm:pt>
    <dgm:pt modelId="{A2D760F8-1F55-4A0D-803D-9B5695BBE93A}" type="sibTrans" cxnId="{A6D81096-2F0B-4259-8A7C-22ED49443617}">
      <dgm:prSet/>
      <dgm:spPr/>
      <dgm:t>
        <a:bodyPr/>
        <a:lstStyle/>
        <a:p>
          <a:endParaRPr lang="en-US"/>
        </a:p>
      </dgm:t>
    </dgm:pt>
    <dgm:pt modelId="{4CF3610C-596E-4F16-A426-204131BE7501}">
      <dgm:prSet/>
      <dgm:spPr/>
      <dgm:t>
        <a:bodyPr/>
        <a:lstStyle/>
        <a:p>
          <a:r>
            <a:rPr lang="en-GB" b="1"/>
            <a:t>Harmful Outcomes:</a:t>
          </a:r>
          <a:r>
            <a:rPr lang="en-GB"/>
            <a:t> Biased outputs can have serious consequences, particularly in high-stakes decisions (e.g., </a:t>
          </a:r>
          <a:r>
            <a:rPr lang="en-GB" b="1"/>
            <a:t>hiring, loan applications, and facial recognition accuracy</a:t>
          </a:r>
          <a:r>
            <a:rPr lang="en-GB"/>
            <a:t>).</a:t>
          </a:r>
          <a:endParaRPr lang="en-US"/>
        </a:p>
      </dgm:t>
    </dgm:pt>
    <dgm:pt modelId="{3A6D07A9-A804-4358-996A-62D21CC29810}" type="parTrans" cxnId="{9D2C9556-C64B-4B09-BC59-6E302A72479B}">
      <dgm:prSet/>
      <dgm:spPr/>
      <dgm:t>
        <a:bodyPr/>
        <a:lstStyle/>
        <a:p>
          <a:endParaRPr lang="en-US"/>
        </a:p>
      </dgm:t>
    </dgm:pt>
    <dgm:pt modelId="{10515D8D-B7E2-44AA-B1E0-C924A0F7D096}" type="sibTrans" cxnId="{9D2C9556-C64B-4B09-BC59-6E302A72479B}">
      <dgm:prSet/>
      <dgm:spPr/>
      <dgm:t>
        <a:bodyPr/>
        <a:lstStyle/>
        <a:p>
          <a:endParaRPr lang="en-US"/>
        </a:p>
      </dgm:t>
    </dgm:pt>
    <dgm:pt modelId="{21F9ABD9-A2B4-49B2-A6BB-B32E61C2DCF2}">
      <dgm:prSet/>
      <dgm:spPr/>
      <dgm:t>
        <a:bodyPr/>
        <a:lstStyle/>
        <a:p>
          <a:r>
            <a:rPr lang="en-GB" b="1" dirty="0"/>
            <a:t>Example:</a:t>
          </a:r>
          <a:r>
            <a:rPr lang="en-GB" dirty="0"/>
            <a:t> Historically, facial recognition systems have shown </a:t>
          </a:r>
          <a:r>
            <a:rPr lang="en-GB" b="1" dirty="0"/>
            <a:t>lower accuracy on darker skin tones</a:t>
          </a:r>
          <a:r>
            <a:rPr lang="en-GB" dirty="0"/>
            <a:t> due to underrepresentation in training data.</a:t>
          </a:r>
          <a:endParaRPr lang="en-US" dirty="0"/>
        </a:p>
      </dgm:t>
    </dgm:pt>
    <dgm:pt modelId="{FCCDBCBE-8727-4733-A0AA-27328838DA3F}" type="parTrans" cxnId="{F5DAB576-C004-4127-BB4D-558E4C6B32CC}">
      <dgm:prSet/>
      <dgm:spPr/>
      <dgm:t>
        <a:bodyPr/>
        <a:lstStyle/>
        <a:p>
          <a:endParaRPr lang="en-US"/>
        </a:p>
      </dgm:t>
    </dgm:pt>
    <dgm:pt modelId="{10BBB31E-08FB-42C8-B164-5534CCF2B58B}" type="sibTrans" cxnId="{F5DAB576-C004-4127-BB4D-558E4C6B32CC}">
      <dgm:prSet/>
      <dgm:spPr/>
      <dgm:t>
        <a:bodyPr/>
        <a:lstStyle/>
        <a:p>
          <a:endParaRPr lang="en-US"/>
        </a:p>
      </dgm:t>
    </dgm:pt>
    <dgm:pt modelId="{18B08B5A-E596-442D-AF7D-2287C07A3C1E}">
      <dgm:prSet/>
      <dgm:spPr/>
      <dgm:t>
        <a:bodyPr/>
        <a:lstStyle/>
        <a:p>
          <a:r>
            <a:rPr lang="en-GB" b="1"/>
            <a:t>Key Takeaway:</a:t>
          </a:r>
          <a:r>
            <a:rPr lang="en-GB"/>
            <a:t> AI is not inherently malicious; it is a </a:t>
          </a:r>
          <a:r>
            <a:rPr lang="en-GB" b="1"/>
            <a:t>mirror</a:t>
          </a:r>
          <a:r>
            <a:rPr lang="en-GB"/>
            <a:t> of the data it consumes.</a:t>
          </a:r>
          <a:endParaRPr lang="en-US"/>
        </a:p>
      </dgm:t>
    </dgm:pt>
    <dgm:pt modelId="{0DBA8E23-6408-4C0C-AC0C-B786EC4F1898}" type="parTrans" cxnId="{2DA73FD1-8F5B-4EE8-8C84-9711EDDA6846}">
      <dgm:prSet/>
      <dgm:spPr/>
      <dgm:t>
        <a:bodyPr/>
        <a:lstStyle/>
        <a:p>
          <a:endParaRPr lang="en-US"/>
        </a:p>
      </dgm:t>
    </dgm:pt>
    <dgm:pt modelId="{FC1F0A76-D29F-4D47-9185-C1355AD99892}" type="sibTrans" cxnId="{2DA73FD1-8F5B-4EE8-8C84-9711EDDA6846}">
      <dgm:prSet/>
      <dgm:spPr/>
      <dgm:t>
        <a:bodyPr/>
        <a:lstStyle/>
        <a:p>
          <a:endParaRPr lang="en-US"/>
        </a:p>
      </dgm:t>
    </dgm:pt>
    <dgm:pt modelId="{1891DAAF-29D4-4E60-BEFA-881DAD7EE327}" type="pres">
      <dgm:prSet presAssocID="{08E8664C-F62C-442D-9C70-AE8CCBD2DBB7}" presName="Name0" presStyleCnt="0">
        <dgm:presLayoutVars>
          <dgm:dir/>
          <dgm:resizeHandles val="exact"/>
        </dgm:presLayoutVars>
      </dgm:prSet>
      <dgm:spPr/>
    </dgm:pt>
    <dgm:pt modelId="{2E2D0EAE-2211-494A-839B-9B431C0F6C70}" type="pres">
      <dgm:prSet presAssocID="{AAFEA325-0B86-4934-B09C-CCABDCEDF953}" presName="node" presStyleLbl="node1" presStyleIdx="0" presStyleCnt="4">
        <dgm:presLayoutVars>
          <dgm:bulletEnabled val="1"/>
        </dgm:presLayoutVars>
      </dgm:prSet>
      <dgm:spPr/>
    </dgm:pt>
    <dgm:pt modelId="{C2472E30-748E-4AE0-BA2F-EDDA96FCDDB9}" type="pres">
      <dgm:prSet presAssocID="{A2D760F8-1F55-4A0D-803D-9B5695BBE93A}" presName="sibTrans" presStyleLbl="sibTrans1D1" presStyleIdx="0" presStyleCnt="3"/>
      <dgm:spPr/>
    </dgm:pt>
    <dgm:pt modelId="{58CA183D-1EB3-4178-81DD-A272A8BF6D30}" type="pres">
      <dgm:prSet presAssocID="{A2D760F8-1F55-4A0D-803D-9B5695BBE93A}" presName="connectorText" presStyleLbl="sibTrans1D1" presStyleIdx="0" presStyleCnt="3"/>
      <dgm:spPr/>
    </dgm:pt>
    <dgm:pt modelId="{DEAF90B0-8279-4C7D-A6E3-C8BD21C381F5}" type="pres">
      <dgm:prSet presAssocID="{4CF3610C-596E-4F16-A426-204131BE7501}" presName="node" presStyleLbl="node1" presStyleIdx="1" presStyleCnt="4">
        <dgm:presLayoutVars>
          <dgm:bulletEnabled val="1"/>
        </dgm:presLayoutVars>
      </dgm:prSet>
      <dgm:spPr/>
    </dgm:pt>
    <dgm:pt modelId="{90EC511E-EBA3-48B2-A4DB-18384D463338}" type="pres">
      <dgm:prSet presAssocID="{10515D8D-B7E2-44AA-B1E0-C924A0F7D096}" presName="sibTrans" presStyleLbl="sibTrans1D1" presStyleIdx="1" presStyleCnt="3"/>
      <dgm:spPr/>
    </dgm:pt>
    <dgm:pt modelId="{0CDFBB09-00EB-4175-AE22-9A383DAEBAFF}" type="pres">
      <dgm:prSet presAssocID="{10515D8D-B7E2-44AA-B1E0-C924A0F7D096}" presName="connectorText" presStyleLbl="sibTrans1D1" presStyleIdx="1" presStyleCnt="3"/>
      <dgm:spPr/>
    </dgm:pt>
    <dgm:pt modelId="{FA96E8E6-6435-4FF8-9BE4-BBC49487BB3F}" type="pres">
      <dgm:prSet presAssocID="{21F9ABD9-A2B4-49B2-A6BB-B32E61C2DCF2}" presName="node" presStyleLbl="node1" presStyleIdx="2" presStyleCnt="4">
        <dgm:presLayoutVars>
          <dgm:bulletEnabled val="1"/>
        </dgm:presLayoutVars>
      </dgm:prSet>
      <dgm:spPr/>
    </dgm:pt>
    <dgm:pt modelId="{4724B57A-0817-463B-83C1-E5B738F2C6D2}" type="pres">
      <dgm:prSet presAssocID="{10BBB31E-08FB-42C8-B164-5534CCF2B58B}" presName="sibTrans" presStyleLbl="sibTrans1D1" presStyleIdx="2" presStyleCnt="3"/>
      <dgm:spPr/>
    </dgm:pt>
    <dgm:pt modelId="{2CEDEDA9-30FD-416C-B2C4-56C4E9CC1D9D}" type="pres">
      <dgm:prSet presAssocID="{10BBB31E-08FB-42C8-B164-5534CCF2B58B}" presName="connectorText" presStyleLbl="sibTrans1D1" presStyleIdx="2" presStyleCnt="3"/>
      <dgm:spPr/>
    </dgm:pt>
    <dgm:pt modelId="{0881C246-892E-4DFA-A214-1D2C9A3AE7A2}" type="pres">
      <dgm:prSet presAssocID="{18B08B5A-E596-442D-AF7D-2287C07A3C1E}" presName="node" presStyleLbl="node1" presStyleIdx="3" presStyleCnt="4" custLinFactX="27968" custLinFactNeighborX="100000" custLinFactNeighborY="6386">
        <dgm:presLayoutVars>
          <dgm:bulletEnabled val="1"/>
        </dgm:presLayoutVars>
      </dgm:prSet>
      <dgm:spPr/>
    </dgm:pt>
  </dgm:ptLst>
  <dgm:cxnLst>
    <dgm:cxn modelId="{74E3040F-4619-4D9B-9626-3F12B9F02ADD}" type="presOf" srcId="{A2D760F8-1F55-4A0D-803D-9B5695BBE93A}" destId="{C2472E30-748E-4AE0-BA2F-EDDA96FCDDB9}" srcOrd="0" destOrd="0" presId="urn:microsoft.com/office/officeart/2016/7/layout/RepeatingBendingProcessNew"/>
    <dgm:cxn modelId="{8F80AD13-4B60-4BA6-9ADF-F406CC07C508}" type="presOf" srcId="{4CF3610C-596E-4F16-A426-204131BE7501}" destId="{DEAF90B0-8279-4C7D-A6E3-C8BD21C381F5}" srcOrd="0" destOrd="0" presId="urn:microsoft.com/office/officeart/2016/7/layout/RepeatingBendingProcessNew"/>
    <dgm:cxn modelId="{AADA3229-1F72-4BC2-BFFD-F71ADFE99DC2}" type="presOf" srcId="{10515D8D-B7E2-44AA-B1E0-C924A0F7D096}" destId="{0CDFBB09-00EB-4175-AE22-9A383DAEBAFF}" srcOrd="1" destOrd="0" presId="urn:microsoft.com/office/officeart/2016/7/layout/RepeatingBendingProcessNew"/>
    <dgm:cxn modelId="{1A55D264-918E-4F56-B9E5-B2C0DFD86A2B}" type="presOf" srcId="{10515D8D-B7E2-44AA-B1E0-C924A0F7D096}" destId="{90EC511E-EBA3-48B2-A4DB-18384D463338}" srcOrd="0" destOrd="0" presId="urn:microsoft.com/office/officeart/2016/7/layout/RepeatingBendingProcessNew"/>
    <dgm:cxn modelId="{EF93F973-28C8-49D2-A5AC-F9F0B24BB555}" type="presOf" srcId="{21F9ABD9-A2B4-49B2-A6BB-B32E61C2DCF2}" destId="{FA96E8E6-6435-4FF8-9BE4-BBC49487BB3F}" srcOrd="0" destOrd="0" presId="urn:microsoft.com/office/officeart/2016/7/layout/RepeatingBendingProcessNew"/>
    <dgm:cxn modelId="{9D2C9556-C64B-4B09-BC59-6E302A72479B}" srcId="{08E8664C-F62C-442D-9C70-AE8CCBD2DBB7}" destId="{4CF3610C-596E-4F16-A426-204131BE7501}" srcOrd="1" destOrd="0" parTransId="{3A6D07A9-A804-4358-996A-62D21CC29810}" sibTransId="{10515D8D-B7E2-44AA-B1E0-C924A0F7D096}"/>
    <dgm:cxn modelId="{F5DAB576-C004-4127-BB4D-558E4C6B32CC}" srcId="{08E8664C-F62C-442D-9C70-AE8CCBD2DBB7}" destId="{21F9ABD9-A2B4-49B2-A6BB-B32E61C2DCF2}" srcOrd="2" destOrd="0" parTransId="{FCCDBCBE-8727-4733-A0AA-27328838DA3F}" sibTransId="{10BBB31E-08FB-42C8-B164-5534CCF2B58B}"/>
    <dgm:cxn modelId="{B3FA1978-0A14-4E90-9CD4-DC3F30F003BD}" type="presOf" srcId="{08E8664C-F62C-442D-9C70-AE8CCBD2DBB7}" destId="{1891DAAF-29D4-4E60-BEFA-881DAD7EE327}" srcOrd="0" destOrd="0" presId="urn:microsoft.com/office/officeart/2016/7/layout/RepeatingBendingProcessNew"/>
    <dgm:cxn modelId="{87A11E95-4E42-40DF-B1A6-B2261A09F3AB}" type="presOf" srcId="{10BBB31E-08FB-42C8-B164-5534CCF2B58B}" destId="{2CEDEDA9-30FD-416C-B2C4-56C4E9CC1D9D}" srcOrd="1" destOrd="0" presId="urn:microsoft.com/office/officeart/2016/7/layout/RepeatingBendingProcessNew"/>
    <dgm:cxn modelId="{A6D81096-2F0B-4259-8A7C-22ED49443617}" srcId="{08E8664C-F62C-442D-9C70-AE8CCBD2DBB7}" destId="{AAFEA325-0B86-4934-B09C-CCABDCEDF953}" srcOrd="0" destOrd="0" parTransId="{9058C2F0-C2C0-4757-8551-2B19ABF90228}" sibTransId="{A2D760F8-1F55-4A0D-803D-9B5695BBE93A}"/>
    <dgm:cxn modelId="{088A03A2-D419-43C5-823B-F1EC82ADDD40}" type="presOf" srcId="{AAFEA325-0B86-4934-B09C-CCABDCEDF953}" destId="{2E2D0EAE-2211-494A-839B-9B431C0F6C70}" srcOrd="0" destOrd="0" presId="urn:microsoft.com/office/officeart/2016/7/layout/RepeatingBendingProcessNew"/>
    <dgm:cxn modelId="{0D12ABA9-5EC8-45E2-ABB0-C3C2A705C9AB}" type="presOf" srcId="{10BBB31E-08FB-42C8-B164-5534CCF2B58B}" destId="{4724B57A-0817-463B-83C1-E5B738F2C6D2}" srcOrd="0" destOrd="0" presId="urn:microsoft.com/office/officeart/2016/7/layout/RepeatingBendingProcessNew"/>
    <dgm:cxn modelId="{0AC195AE-0EE1-4FE2-A9A4-5B1555178606}" type="presOf" srcId="{18B08B5A-E596-442D-AF7D-2287C07A3C1E}" destId="{0881C246-892E-4DFA-A214-1D2C9A3AE7A2}" srcOrd="0" destOrd="0" presId="urn:microsoft.com/office/officeart/2016/7/layout/RepeatingBendingProcessNew"/>
    <dgm:cxn modelId="{2DA73FD1-8F5B-4EE8-8C84-9711EDDA6846}" srcId="{08E8664C-F62C-442D-9C70-AE8CCBD2DBB7}" destId="{18B08B5A-E596-442D-AF7D-2287C07A3C1E}" srcOrd="3" destOrd="0" parTransId="{0DBA8E23-6408-4C0C-AC0C-B786EC4F1898}" sibTransId="{FC1F0A76-D29F-4D47-9185-C1355AD99892}"/>
    <dgm:cxn modelId="{01CEB4D2-D559-402D-B177-1AB497CA7615}" type="presOf" srcId="{A2D760F8-1F55-4A0D-803D-9B5695BBE93A}" destId="{58CA183D-1EB3-4178-81DD-A272A8BF6D30}" srcOrd="1" destOrd="0" presId="urn:microsoft.com/office/officeart/2016/7/layout/RepeatingBendingProcessNew"/>
    <dgm:cxn modelId="{3EFF8356-FB33-4290-B3B5-472B46149597}" type="presParOf" srcId="{1891DAAF-29D4-4E60-BEFA-881DAD7EE327}" destId="{2E2D0EAE-2211-494A-839B-9B431C0F6C70}" srcOrd="0" destOrd="0" presId="urn:microsoft.com/office/officeart/2016/7/layout/RepeatingBendingProcessNew"/>
    <dgm:cxn modelId="{D8D2904D-71CF-4D31-977D-A0BC6819A020}" type="presParOf" srcId="{1891DAAF-29D4-4E60-BEFA-881DAD7EE327}" destId="{C2472E30-748E-4AE0-BA2F-EDDA96FCDDB9}" srcOrd="1" destOrd="0" presId="urn:microsoft.com/office/officeart/2016/7/layout/RepeatingBendingProcessNew"/>
    <dgm:cxn modelId="{56A53F57-E799-42E9-8C55-E216168DC054}" type="presParOf" srcId="{C2472E30-748E-4AE0-BA2F-EDDA96FCDDB9}" destId="{58CA183D-1EB3-4178-81DD-A272A8BF6D30}" srcOrd="0" destOrd="0" presId="urn:microsoft.com/office/officeart/2016/7/layout/RepeatingBendingProcessNew"/>
    <dgm:cxn modelId="{821BB71C-7975-4221-AD55-31B0F71DE52F}" type="presParOf" srcId="{1891DAAF-29D4-4E60-BEFA-881DAD7EE327}" destId="{DEAF90B0-8279-4C7D-A6E3-C8BD21C381F5}" srcOrd="2" destOrd="0" presId="urn:microsoft.com/office/officeart/2016/7/layout/RepeatingBendingProcessNew"/>
    <dgm:cxn modelId="{0F09E1ED-788C-44B1-9AF6-A48A14E7FBD9}" type="presParOf" srcId="{1891DAAF-29D4-4E60-BEFA-881DAD7EE327}" destId="{90EC511E-EBA3-48B2-A4DB-18384D463338}" srcOrd="3" destOrd="0" presId="urn:microsoft.com/office/officeart/2016/7/layout/RepeatingBendingProcessNew"/>
    <dgm:cxn modelId="{D14355A3-E1C9-4EE9-A903-4C08DE6F988C}" type="presParOf" srcId="{90EC511E-EBA3-48B2-A4DB-18384D463338}" destId="{0CDFBB09-00EB-4175-AE22-9A383DAEBAFF}" srcOrd="0" destOrd="0" presId="urn:microsoft.com/office/officeart/2016/7/layout/RepeatingBendingProcessNew"/>
    <dgm:cxn modelId="{33393CEF-B0F6-46B6-806D-E7342382DC39}" type="presParOf" srcId="{1891DAAF-29D4-4E60-BEFA-881DAD7EE327}" destId="{FA96E8E6-6435-4FF8-9BE4-BBC49487BB3F}" srcOrd="4" destOrd="0" presId="urn:microsoft.com/office/officeart/2016/7/layout/RepeatingBendingProcessNew"/>
    <dgm:cxn modelId="{DA5340D1-F9DF-45F3-B556-E1421EBBF2A0}" type="presParOf" srcId="{1891DAAF-29D4-4E60-BEFA-881DAD7EE327}" destId="{4724B57A-0817-463B-83C1-E5B738F2C6D2}" srcOrd="5" destOrd="0" presId="urn:microsoft.com/office/officeart/2016/7/layout/RepeatingBendingProcessNew"/>
    <dgm:cxn modelId="{43D6B451-2B8F-41B1-8116-0954600009AF}" type="presParOf" srcId="{4724B57A-0817-463B-83C1-E5B738F2C6D2}" destId="{2CEDEDA9-30FD-416C-B2C4-56C4E9CC1D9D}" srcOrd="0" destOrd="0" presId="urn:microsoft.com/office/officeart/2016/7/layout/RepeatingBendingProcessNew"/>
    <dgm:cxn modelId="{CF7EF92F-52D7-4F37-997C-ED29AFD6CDF3}" type="presParOf" srcId="{1891DAAF-29D4-4E60-BEFA-881DAD7EE327}" destId="{0881C246-892E-4DFA-A214-1D2C9A3AE7A2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9F7588C-E5D2-45DF-882D-D15AD60F44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2631C3F-84FD-4E9B-A59C-179597CA4C7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The Hallucination Problem:</a:t>
          </a:r>
          <a:r>
            <a:rPr lang="en-GB" dirty="0"/>
            <a:t> AI can </a:t>
          </a:r>
          <a:r>
            <a:rPr lang="en-GB" b="1" dirty="0"/>
            <a:t>confidently produce information that is completely false or fabricated</a:t>
          </a:r>
          <a:r>
            <a:rPr lang="en-GB" dirty="0"/>
            <a:t> (hallucination) because it predicts what sounds correct, not what is factually correct.</a:t>
          </a:r>
          <a:endParaRPr lang="en-US" dirty="0"/>
        </a:p>
      </dgm:t>
    </dgm:pt>
    <dgm:pt modelId="{70412BD4-8C35-4EEE-B90E-3BFBC348D413}" type="parTrans" cxnId="{D86B14E0-4A9B-4CD5-9568-A5B2C8EF1A49}">
      <dgm:prSet/>
      <dgm:spPr/>
      <dgm:t>
        <a:bodyPr/>
        <a:lstStyle/>
        <a:p>
          <a:endParaRPr lang="en-US"/>
        </a:p>
      </dgm:t>
    </dgm:pt>
    <dgm:pt modelId="{7A6AEAB9-5B90-4511-B47E-50AF8D26A885}" type="sibTrans" cxnId="{D86B14E0-4A9B-4CD5-9568-A5B2C8EF1A49}">
      <dgm:prSet/>
      <dgm:spPr/>
      <dgm:t>
        <a:bodyPr/>
        <a:lstStyle/>
        <a:p>
          <a:endParaRPr lang="en-US"/>
        </a:p>
      </dgm:t>
    </dgm:pt>
    <dgm:pt modelId="{333655E3-8C36-431C-B292-E59D7E040D3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Fluency ≠ Reliability:</a:t>
          </a:r>
          <a:r>
            <a:rPr lang="en-GB"/>
            <a:t> This reminds us that AI's </a:t>
          </a:r>
          <a:r>
            <a:rPr lang="en-GB" b="1"/>
            <a:t>fluency is not a guarantee of accuracy</a:t>
          </a:r>
          <a:r>
            <a:rPr lang="en-GB"/>
            <a:t>, making human </a:t>
          </a:r>
          <a:r>
            <a:rPr lang="en-GB" b="1"/>
            <a:t>verification essential</a:t>
          </a:r>
          <a:r>
            <a:rPr lang="en-GB"/>
            <a:t> in professional settings.</a:t>
          </a:r>
          <a:endParaRPr lang="en-US"/>
        </a:p>
      </dgm:t>
    </dgm:pt>
    <dgm:pt modelId="{9DBC2DE2-DBCD-4CBF-8A20-A3C7A14C7D10}" type="parTrans" cxnId="{30DCF3A6-DB1D-4779-ADD2-9C4B7FB06DE1}">
      <dgm:prSet/>
      <dgm:spPr/>
      <dgm:t>
        <a:bodyPr/>
        <a:lstStyle/>
        <a:p>
          <a:endParaRPr lang="en-US"/>
        </a:p>
      </dgm:t>
    </dgm:pt>
    <dgm:pt modelId="{F749AE80-AFB4-43F9-90E9-D58C150CA7CA}" type="sibTrans" cxnId="{30DCF3A6-DB1D-4779-ADD2-9C4B7FB06DE1}">
      <dgm:prSet/>
      <dgm:spPr/>
      <dgm:t>
        <a:bodyPr/>
        <a:lstStyle/>
        <a:p>
          <a:endParaRPr lang="en-US"/>
        </a:p>
      </dgm:t>
    </dgm:pt>
    <dgm:pt modelId="{2D3CF8B6-3039-4344-91F4-560C3E4D2AB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Data Limits:</a:t>
          </a:r>
          <a:r>
            <a:rPr lang="en-GB"/>
            <a:t> AI's performance is completely dependent on the </a:t>
          </a:r>
          <a:r>
            <a:rPr lang="en-GB" b="1"/>
            <a:t>quality and quantity of its training data.</a:t>
          </a:r>
          <a:r>
            <a:rPr lang="en-GB"/>
            <a:t> If the data is incomplete, outdated, or inaccurate, the output will reflect those flaws.</a:t>
          </a:r>
          <a:endParaRPr lang="en-US"/>
        </a:p>
      </dgm:t>
    </dgm:pt>
    <dgm:pt modelId="{0EA048D0-6662-4F2E-A6AD-76C356F81D60}" type="parTrans" cxnId="{19F7DFA3-0EAA-4C21-991B-FD44E6A97218}">
      <dgm:prSet/>
      <dgm:spPr/>
      <dgm:t>
        <a:bodyPr/>
        <a:lstStyle/>
        <a:p>
          <a:endParaRPr lang="en-US"/>
        </a:p>
      </dgm:t>
    </dgm:pt>
    <dgm:pt modelId="{ABE67C4D-BBDA-4B57-9085-4100270C6120}" type="sibTrans" cxnId="{19F7DFA3-0EAA-4C21-991B-FD44E6A97218}">
      <dgm:prSet/>
      <dgm:spPr/>
      <dgm:t>
        <a:bodyPr/>
        <a:lstStyle/>
        <a:p>
          <a:endParaRPr lang="en-US"/>
        </a:p>
      </dgm:t>
    </dgm:pt>
    <dgm:pt modelId="{1892FF2E-51E2-4969-87A8-0276A4896DC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Fails at Novelty:</a:t>
          </a:r>
          <a:r>
            <a:rPr lang="en-GB"/>
            <a:t> AI often fails when faced with </a:t>
          </a:r>
          <a:r>
            <a:rPr lang="en-GB" b="1"/>
            <a:t>novel situations</a:t>
          </a:r>
          <a:r>
            <a:rPr lang="en-GB"/>
            <a:t> or inputs outside the scope of its training, where human intuition would adapt.</a:t>
          </a:r>
          <a:endParaRPr lang="en-US"/>
        </a:p>
      </dgm:t>
    </dgm:pt>
    <dgm:pt modelId="{61BEFB03-52F1-4A65-84A3-EF927EC1D7B8}" type="parTrans" cxnId="{1F17E6E8-BC1D-4448-B40D-6FCC2CFF8DED}">
      <dgm:prSet/>
      <dgm:spPr/>
      <dgm:t>
        <a:bodyPr/>
        <a:lstStyle/>
        <a:p>
          <a:endParaRPr lang="en-US"/>
        </a:p>
      </dgm:t>
    </dgm:pt>
    <dgm:pt modelId="{CA07E9EB-0A15-4970-BAFA-77A3D120166B}" type="sibTrans" cxnId="{1F17E6E8-BC1D-4448-B40D-6FCC2CFF8DED}">
      <dgm:prSet/>
      <dgm:spPr/>
      <dgm:t>
        <a:bodyPr/>
        <a:lstStyle/>
        <a:p>
          <a:endParaRPr lang="en-US"/>
        </a:p>
      </dgm:t>
    </dgm:pt>
    <dgm:pt modelId="{43512CA5-FDAF-4387-8214-5CF7D1EE8981}" type="pres">
      <dgm:prSet presAssocID="{F9F7588C-E5D2-45DF-882D-D15AD60F4446}" presName="root" presStyleCnt="0">
        <dgm:presLayoutVars>
          <dgm:dir/>
          <dgm:resizeHandles val="exact"/>
        </dgm:presLayoutVars>
      </dgm:prSet>
      <dgm:spPr/>
    </dgm:pt>
    <dgm:pt modelId="{475324DC-BDD8-4A52-A19E-E01BEF5EED9A}" type="pres">
      <dgm:prSet presAssocID="{82631C3F-84FD-4E9B-A59C-179597CA4C73}" presName="compNode" presStyleCnt="0"/>
      <dgm:spPr/>
    </dgm:pt>
    <dgm:pt modelId="{F64D7ACA-295A-49F9-9C37-F2A26D8E72F3}" type="pres">
      <dgm:prSet presAssocID="{82631C3F-84FD-4E9B-A59C-179597CA4C73}" presName="bgRect" presStyleLbl="bgShp" presStyleIdx="0" presStyleCnt="4"/>
      <dgm:spPr/>
    </dgm:pt>
    <dgm:pt modelId="{078C8490-6AF8-4579-840C-57CD459424E9}" type="pres">
      <dgm:prSet presAssocID="{82631C3F-84FD-4E9B-A59C-179597CA4C7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9CAC472-4BD3-4543-A259-5F333E3972E8}" type="pres">
      <dgm:prSet presAssocID="{82631C3F-84FD-4E9B-A59C-179597CA4C73}" presName="spaceRect" presStyleCnt="0"/>
      <dgm:spPr/>
    </dgm:pt>
    <dgm:pt modelId="{29963228-7DE7-4441-895F-6555E704A425}" type="pres">
      <dgm:prSet presAssocID="{82631C3F-84FD-4E9B-A59C-179597CA4C73}" presName="parTx" presStyleLbl="revTx" presStyleIdx="0" presStyleCnt="4">
        <dgm:presLayoutVars>
          <dgm:chMax val="0"/>
          <dgm:chPref val="0"/>
        </dgm:presLayoutVars>
      </dgm:prSet>
      <dgm:spPr/>
    </dgm:pt>
    <dgm:pt modelId="{67B62A77-77BD-49CE-886E-04684691CE81}" type="pres">
      <dgm:prSet presAssocID="{7A6AEAB9-5B90-4511-B47E-50AF8D26A885}" presName="sibTrans" presStyleCnt="0"/>
      <dgm:spPr/>
    </dgm:pt>
    <dgm:pt modelId="{8591AFD9-6544-4578-9C49-FCB7A64C885F}" type="pres">
      <dgm:prSet presAssocID="{333655E3-8C36-431C-B292-E59D7E040D3E}" presName="compNode" presStyleCnt="0"/>
      <dgm:spPr/>
    </dgm:pt>
    <dgm:pt modelId="{F4E3095F-3EEE-4ED4-8AA3-352B9875A620}" type="pres">
      <dgm:prSet presAssocID="{333655E3-8C36-431C-B292-E59D7E040D3E}" presName="bgRect" presStyleLbl="bgShp" presStyleIdx="1" presStyleCnt="4"/>
      <dgm:spPr/>
    </dgm:pt>
    <dgm:pt modelId="{1BAA1DA6-59E3-4945-AC41-5BD3082CA02D}" type="pres">
      <dgm:prSet presAssocID="{333655E3-8C36-431C-B292-E59D7E040D3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A8DB8F0B-1053-44BB-A336-D37A07610F6B}" type="pres">
      <dgm:prSet presAssocID="{333655E3-8C36-431C-B292-E59D7E040D3E}" presName="spaceRect" presStyleCnt="0"/>
      <dgm:spPr/>
    </dgm:pt>
    <dgm:pt modelId="{F4F729F4-3537-4124-9CF1-87C2B388F0DA}" type="pres">
      <dgm:prSet presAssocID="{333655E3-8C36-431C-B292-E59D7E040D3E}" presName="parTx" presStyleLbl="revTx" presStyleIdx="1" presStyleCnt="4">
        <dgm:presLayoutVars>
          <dgm:chMax val="0"/>
          <dgm:chPref val="0"/>
        </dgm:presLayoutVars>
      </dgm:prSet>
      <dgm:spPr/>
    </dgm:pt>
    <dgm:pt modelId="{FE0AFF0F-C9BF-45C9-93C2-9EF2C1EE3DF5}" type="pres">
      <dgm:prSet presAssocID="{F749AE80-AFB4-43F9-90E9-D58C150CA7CA}" presName="sibTrans" presStyleCnt="0"/>
      <dgm:spPr/>
    </dgm:pt>
    <dgm:pt modelId="{88E6C5F2-700F-40AE-9F90-56C077B67515}" type="pres">
      <dgm:prSet presAssocID="{2D3CF8B6-3039-4344-91F4-560C3E4D2ABA}" presName="compNode" presStyleCnt="0"/>
      <dgm:spPr/>
    </dgm:pt>
    <dgm:pt modelId="{E69A4A97-E509-41D8-8F67-4631F7F1D6F7}" type="pres">
      <dgm:prSet presAssocID="{2D3CF8B6-3039-4344-91F4-560C3E4D2ABA}" presName="bgRect" presStyleLbl="bgShp" presStyleIdx="2" presStyleCnt="4"/>
      <dgm:spPr/>
    </dgm:pt>
    <dgm:pt modelId="{160D00DF-C171-4F44-8858-AE8F37C08509}" type="pres">
      <dgm:prSet presAssocID="{2D3CF8B6-3039-4344-91F4-560C3E4D2AB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5FFCA54-768A-4419-87F0-B704AE104DB9}" type="pres">
      <dgm:prSet presAssocID="{2D3CF8B6-3039-4344-91F4-560C3E4D2ABA}" presName="spaceRect" presStyleCnt="0"/>
      <dgm:spPr/>
    </dgm:pt>
    <dgm:pt modelId="{4608B368-4474-4BC1-A22C-0B5F0D6E0A51}" type="pres">
      <dgm:prSet presAssocID="{2D3CF8B6-3039-4344-91F4-560C3E4D2ABA}" presName="parTx" presStyleLbl="revTx" presStyleIdx="2" presStyleCnt="4">
        <dgm:presLayoutVars>
          <dgm:chMax val="0"/>
          <dgm:chPref val="0"/>
        </dgm:presLayoutVars>
      </dgm:prSet>
      <dgm:spPr/>
    </dgm:pt>
    <dgm:pt modelId="{2F202EE2-0738-47B7-8AF7-B060FC264B29}" type="pres">
      <dgm:prSet presAssocID="{ABE67C4D-BBDA-4B57-9085-4100270C6120}" presName="sibTrans" presStyleCnt="0"/>
      <dgm:spPr/>
    </dgm:pt>
    <dgm:pt modelId="{91C50E98-68A4-45C5-AF72-9B107822677D}" type="pres">
      <dgm:prSet presAssocID="{1892FF2E-51E2-4969-87A8-0276A4896DC5}" presName="compNode" presStyleCnt="0"/>
      <dgm:spPr/>
    </dgm:pt>
    <dgm:pt modelId="{9293C66E-FCD4-4002-8CD2-3CC9D7953C31}" type="pres">
      <dgm:prSet presAssocID="{1892FF2E-51E2-4969-87A8-0276A4896DC5}" presName="bgRect" presStyleLbl="bgShp" presStyleIdx="3" presStyleCnt="4"/>
      <dgm:spPr/>
    </dgm:pt>
    <dgm:pt modelId="{E2C5087F-CE6C-420D-A809-B773DBB8A270}" type="pres">
      <dgm:prSet presAssocID="{1892FF2E-51E2-4969-87A8-0276A4896DC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51E3934-12DC-45EE-A22A-4EC1D923B0C2}" type="pres">
      <dgm:prSet presAssocID="{1892FF2E-51E2-4969-87A8-0276A4896DC5}" presName="spaceRect" presStyleCnt="0"/>
      <dgm:spPr/>
    </dgm:pt>
    <dgm:pt modelId="{9AFD10AA-AC96-41AA-9B4B-6C62B0EB5BC7}" type="pres">
      <dgm:prSet presAssocID="{1892FF2E-51E2-4969-87A8-0276A4896DC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F885F15-BD96-4F83-89AC-00F47F461357}" type="presOf" srcId="{F9F7588C-E5D2-45DF-882D-D15AD60F4446}" destId="{43512CA5-FDAF-4387-8214-5CF7D1EE8981}" srcOrd="0" destOrd="0" presId="urn:microsoft.com/office/officeart/2018/2/layout/IconVerticalSolidList"/>
    <dgm:cxn modelId="{C6000617-2A2F-40E7-AEBD-F065451B3ABC}" type="presOf" srcId="{82631C3F-84FD-4E9B-A59C-179597CA4C73}" destId="{29963228-7DE7-4441-895F-6555E704A425}" srcOrd="0" destOrd="0" presId="urn:microsoft.com/office/officeart/2018/2/layout/IconVerticalSolidList"/>
    <dgm:cxn modelId="{1A838024-3D10-4D32-9BEE-A54554F6DD16}" type="presOf" srcId="{1892FF2E-51E2-4969-87A8-0276A4896DC5}" destId="{9AFD10AA-AC96-41AA-9B4B-6C62B0EB5BC7}" srcOrd="0" destOrd="0" presId="urn:microsoft.com/office/officeart/2018/2/layout/IconVerticalSolidList"/>
    <dgm:cxn modelId="{F35EDB64-74D0-46AE-880B-684CB359712C}" type="presOf" srcId="{333655E3-8C36-431C-B292-E59D7E040D3E}" destId="{F4F729F4-3537-4124-9CF1-87C2B388F0DA}" srcOrd="0" destOrd="0" presId="urn:microsoft.com/office/officeart/2018/2/layout/IconVerticalSolidList"/>
    <dgm:cxn modelId="{4FE4899C-C8AB-4566-A9A0-1620A6ED303D}" type="presOf" srcId="{2D3CF8B6-3039-4344-91F4-560C3E4D2ABA}" destId="{4608B368-4474-4BC1-A22C-0B5F0D6E0A51}" srcOrd="0" destOrd="0" presId="urn:microsoft.com/office/officeart/2018/2/layout/IconVerticalSolidList"/>
    <dgm:cxn modelId="{19F7DFA3-0EAA-4C21-991B-FD44E6A97218}" srcId="{F9F7588C-E5D2-45DF-882D-D15AD60F4446}" destId="{2D3CF8B6-3039-4344-91F4-560C3E4D2ABA}" srcOrd="2" destOrd="0" parTransId="{0EA048D0-6662-4F2E-A6AD-76C356F81D60}" sibTransId="{ABE67C4D-BBDA-4B57-9085-4100270C6120}"/>
    <dgm:cxn modelId="{30DCF3A6-DB1D-4779-ADD2-9C4B7FB06DE1}" srcId="{F9F7588C-E5D2-45DF-882D-D15AD60F4446}" destId="{333655E3-8C36-431C-B292-E59D7E040D3E}" srcOrd="1" destOrd="0" parTransId="{9DBC2DE2-DBCD-4CBF-8A20-A3C7A14C7D10}" sibTransId="{F749AE80-AFB4-43F9-90E9-D58C150CA7CA}"/>
    <dgm:cxn modelId="{D86B14E0-4A9B-4CD5-9568-A5B2C8EF1A49}" srcId="{F9F7588C-E5D2-45DF-882D-D15AD60F4446}" destId="{82631C3F-84FD-4E9B-A59C-179597CA4C73}" srcOrd="0" destOrd="0" parTransId="{70412BD4-8C35-4EEE-B90E-3BFBC348D413}" sibTransId="{7A6AEAB9-5B90-4511-B47E-50AF8D26A885}"/>
    <dgm:cxn modelId="{1F17E6E8-BC1D-4448-B40D-6FCC2CFF8DED}" srcId="{F9F7588C-E5D2-45DF-882D-D15AD60F4446}" destId="{1892FF2E-51E2-4969-87A8-0276A4896DC5}" srcOrd="3" destOrd="0" parTransId="{61BEFB03-52F1-4A65-84A3-EF927EC1D7B8}" sibTransId="{CA07E9EB-0A15-4970-BAFA-77A3D120166B}"/>
    <dgm:cxn modelId="{9628AFAD-904E-4C0C-95DF-3034EB9D18D1}" type="presParOf" srcId="{43512CA5-FDAF-4387-8214-5CF7D1EE8981}" destId="{475324DC-BDD8-4A52-A19E-E01BEF5EED9A}" srcOrd="0" destOrd="0" presId="urn:microsoft.com/office/officeart/2018/2/layout/IconVerticalSolidList"/>
    <dgm:cxn modelId="{B69A8E2E-B481-4742-80B9-1ED02D60F91C}" type="presParOf" srcId="{475324DC-BDD8-4A52-A19E-E01BEF5EED9A}" destId="{F64D7ACA-295A-49F9-9C37-F2A26D8E72F3}" srcOrd="0" destOrd="0" presId="urn:microsoft.com/office/officeart/2018/2/layout/IconVerticalSolidList"/>
    <dgm:cxn modelId="{3A6E5E22-5311-463D-906F-EDEB9C0B5437}" type="presParOf" srcId="{475324DC-BDD8-4A52-A19E-E01BEF5EED9A}" destId="{078C8490-6AF8-4579-840C-57CD459424E9}" srcOrd="1" destOrd="0" presId="urn:microsoft.com/office/officeart/2018/2/layout/IconVerticalSolidList"/>
    <dgm:cxn modelId="{2683289F-92C8-42E9-86F3-3FECE1656121}" type="presParOf" srcId="{475324DC-BDD8-4A52-A19E-E01BEF5EED9A}" destId="{49CAC472-4BD3-4543-A259-5F333E3972E8}" srcOrd="2" destOrd="0" presId="urn:microsoft.com/office/officeart/2018/2/layout/IconVerticalSolidList"/>
    <dgm:cxn modelId="{369C5687-DD20-4AC6-B8A1-F4490564870F}" type="presParOf" srcId="{475324DC-BDD8-4A52-A19E-E01BEF5EED9A}" destId="{29963228-7DE7-4441-895F-6555E704A425}" srcOrd="3" destOrd="0" presId="urn:microsoft.com/office/officeart/2018/2/layout/IconVerticalSolidList"/>
    <dgm:cxn modelId="{B1D2416B-D178-4A83-99E1-A7DF451EE365}" type="presParOf" srcId="{43512CA5-FDAF-4387-8214-5CF7D1EE8981}" destId="{67B62A77-77BD-49CE-886E-04684691CE81}" srcOrd="1" destOrd="0" presId="urn:microsoft.com/office/officeart/2018/2/layout/IconVerticalSolidList"/>
    <dgm:cxn modelId="{6E90010C-85F9-4637-A0A5-46F49903E081}" type="presParOf" srcId="{43512CA5-FDAF-4387-8214-5CF7D1EE8981}" destId="{8591AFD9-6544-4578-9C49-FCB7A64C885F}" srcOrd="2" destOrd="0" presId="urn:microsoft.com/office/officeart/2018/2/layout/IconVerticalSolidList"/>
    <dgm:cxn modelId="{30B3F184-005D-4D3C-9C49-C4E261AE5938}" type="presParOf" srcId="{8591AFD9-6544-4578-9C49-FCB7A64C885F}" destId="{F4E3095F-3EEE-4ED4-8AA3-352B9875A620}" srcOrd="0" destOrd="0" presId="urn:microsoft.com/office/officeart/2018/2/layout/IconVerticalSolidList"/>
    <dgm:cxn modelId="{392A7698-FF7E-4401-B35E-10D3EC591197}" type="presParOf" srcId="{8591AFD9-6544-4578-9C49-FCB7A64C885F}" destId="{1BAA1DA6-59E3-4945-AC41-5BD3082CA02D}" srcOrd="1" destOrd="0" presId="urn:microsoft.com/office/officeart/2018/2/layout/IconVerticalSolidList"/>
    <dgm:cxn modelId="{1ADEB8D9-5A52-49FF-B997-9FFEE9B407B0}" type="presParOf" srcId="{8591AFD9-6544-4578-9C49-FCB7A64C885F}" destId="{A8DB8F0B-1053-44BB-A336-D37A07610F6B}" srcOrd="2" destOrd="0" presId="urn:microsoft.com/office/officeart/2018/2/layout/IconVerticalSolidList"/>
    <dgm:cxn modelId="{37FD3E29-5599-4A23-B9A9-929706C48761}" type="presParOf" srcId="{8591AFD9-6544-4578-9C49-FCB7A64C885F}" destId="{F4F729F4-3537-4124-9CF1-87C2B388F0DA}" srcOrd="3" destOrd="0" presId="urn:microsoft.com/office/officeart/2018/2/layout/IconVerticalSolidList"/>
    <dgm:cxn modelId="{EB0269E9-66D4-4D92-8504-DC69869659F7}" type="presParOf" srcId="{43512CA5-FDAF-4387-8214-5CF7D1EE8981}" destId="{FE0AFF0F-C9BF-45C9-93C2-9EF2C1EE3DF5}" srcOrd="3" destOrd="0" presId="urn:microsoft.com/office/officeart/2018/2/layout/IconVerticalSolidList"/>
    <dgm:cxn modelId="{EC91A573-861A-49AA-B8E2-A1BF9C4B090F}" type="presParOf" srcId="{43512CA5-FDAF-4387-8214-5CF7D1EE8981}" destId="{88E6C5F2-700F-40AE-9F90-56C077B67515}" srcOrd="4" destOrd="0" presId="urn:microsoft.com/office/officeart/2018/2/layout/IconVerticalSolidList"/>
    <dgm:cxn modelId="{9C8532D5-229F-4B0B-8075-372BB8793D8A}" type="presParOf" srcId="{88E6C5F2-700F-40AE-9F90-56C077B67515}" destId="{E69A4A97-E509-41D8-8F67-4631F7F1D6F7}" srcOrd="0" destOrd="0" presId="urn:microsoft.com/office/officeart/2018/2/layout/IconVerticalSolidList"/>
    <dgm:cxn modelId="{2109481E-1FCE-40F4-9A8A-DEADC3D44739}" type="presParOf" srcId="{88E6C5F2-700F-40AE-9F90-56C077B67515}" destId="{160D00DF-C171-4F44-8858-AE8F37C08509}" srcOrd="1" destOrd="0" presId="urn:microsoft.com/office/officeart/2018/2/layout/IconVerticalSolidList"/>
    <dgm:cxn modelId="{EDEB4B6F-3CE9-48BA-9F32-B0031595EF38}" type="presParOf" srcId="{88E6C5F2-700F-40AE-9F90-56C077B67515}" destId="{35FFCA54-768A-4419-87F0-B704AE104DB9}" srcOrd="2" destOrd="0" presId="urn:microsoft.com/office/officeart/2018/2/layout/IconVerticalSolidList"/>
    <dgm:cxn modelId="{33A9B16B-C672-49C8-B650-3AEC628ED9F7}" type="presParOf" srcId="{88E6C5F2-700F-40AE-9F90-56C077B67515}" destId="{4608B368-4474-4BC1-A22C-0B5F0D6E0A51}" srcOrd="3" destOrd="0" presId="urn:microsoft.com/office/officeart/2018/2/layout/IconVerticalSolidList"/>
    <dgm:cxn modelId="{E93D7F9C-16E3-4755-8D5D-AC14D4795F89}" type="presParOf" srcId="{43512CA5-FDAF-4387-8214-5CF7D1EE8981}" destId="{2F202EE2-0738-47B7-8AF7-B060FC264B29}" srcOrd="5" destOrd="0" presId="urn:microsoft.com/office/officeart/2018/2/layout/IconVerticalSolidList"/>
    <dgm:cxn modelId="{5EB5581A-600A-494B-BBF2-B0B2CA357C2E}" type="presParOf" srcId="{43512CA5-FDAF-4387-8214-5CF7D1EE8981}" destId="{91C50E98-68A4-45C5-AF72-9B107822677D}" srcOrd="6" destOrd="0" presId="urn:microsoft.com/office/officeart/2018/2/layout/IconVerticalSolidList"/>
    <dgm:cxn modelId="{2512647C-39D6-4C0A-AF6D-5FBFE36F83ED}" type="presParOf" srcId="{91C50E98-68A4-45C5-AF72-9B107822677D}" destId="{9293C66E-FCD4-4002-8CD2-3CC9D7953C31}" srcOrd="0" destOrd="0" presId="urn:microsoft.com/office/officeart/2018/2/layout/IconVerticalSolidList"/>
    <dgm:cxn modelId="{737E4D55-C987-4E15-9138-FC57817BD54A}" type="presParOf" srcId="{91C50E98-68A4-45C5-AF72-9B107822677D}" destId="{E2C5087F-CE6C-420D-A809-B773DBB8A270}" srcOrd="1" destOrd="0" presId="urn:microsoft.com/office/officeart/2018/2/layout/IconVerticalSolidList"/>
    <dgm:cxn modelId="{4B290EFF-0B2E-4080-B37A-E199B963BA6C}" type="presParOf" srcId="{91C50E98-68A4-45C5-AF72-9B107822677D}" destId="{751E3934-12DC-45EE-A22A-4EC1D923B0C2}" srcOrd="2" destOrd="0" presId="urn:microsoft.com/office/officeart/2018/2/layout/IconVerticalSolidList"/>
    <dgm:cxn modelId="{DEA30AF9-9B4C-45B5-9610-8757808BE540}" type="presParOf" srcId="{91C50E98-68A4-45C5-AF72-9B107822677D}" destId="{9AFD10AA-AC96-41AA-9B4B-6C62B0EB5B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86667D-60C5-4AB1-88B4-79B694824F50}" type="doc">
      <dgm:prSet loTypeId="urn:microsoft.com/office/officeart/2005/8/layout/vList2" loCatId="list" qsTypeId="urn:microsoft.com/office/officeart/2005/8/quickstyle/simple1" qsCatId="simple" csTypeId="urn:microsoft.com/office/officeart/2005/8/colors/accent6_3" csCatId="accent6"/>
      <dgm:spPr/>
      <dgm:t>
        <a:bodyPr/>
        <a:lstStyle/>
        <a:p>
          <a:endParaRPr lang="en-US"/>
        </a:p>
      </dgm:t>
    </dgm:pt>
    <dgm:pt modelId="{E85834AB-1557-4EBC-9B9F-BAC7E2EC6C29}">
      <dgm:prSet/>
      <dgm:spPr/>
      <dgm:t>
        <a:bodyPr/>
        <a:lstStyle/>
        <a:p>
          <a:r>
            <a:rPr lang="en-GB" b="1"/>
            <a:t>No Empathy or Morality:</a:t>
          </a:r>
          <a:r>
            <a:rPr lang="en-GB"/>
            <a:t> AI </a:t>
          </a:r>
          <a:r>
            <a:rPr lang="en-GB" b="1"/>
            <a:t>lacks feelings, values, ethics, and genuine comprehension</a:t>
          </a:r>
          <a:r>
            <a:rPr lang="en-GB"/>
            <a:t> of human emotion.</a:t>
          </a:r>
          <a:endParaRPr lang="en-US"/>
        </a:p>
      </dgm:t>
    </dgm:pt>
    <dgm:pt modelId="{1F15059B-EF58-4D65-9C08-4ACF5DB88782}" type="parTrans" cxnId="{03D6909C-9B8B-4939-A705-DF24283097CA}">
      <dgm:prSet/>
      <dgm:spPr/>
      <dgm:t>
        <a:bodyPr/>
        <a:lstStyle/>
        <a:p>
          <a:endParaRPr lang="en-US"/>
        </a:p>
      </dgm:t>
    </dgm:pt>
    <dgm:pt modelId="{ACEC46AC-CD37-420A-B63C-83CD46B21BA1}" type="sibTrans" cxnId="{03D6909C-9B8B-4939-A705-DF24283097CA}">
      <dgm:prSet/>
      <dgm:spPr/>
      <dgm:t>
        <a:bodyPr/>
        <a:lstStyle/>
        <a:p>
          <a:endParaRPr lang="en-US"/>
        </a:p>
      </dgm:t>
    </dgm:pt>
    <dgm:pt modelId="{8F87D6A0-1BD4-4907-B22C-64844C1CE540}">
      <dgm:prSet/>
      <dgm:spPr/>
      <dgm:t>
        <a:bodyPr/>
        <a:lstStyle/>
        <a:p>
          <a:r>
            <a:rPr lang="en-GB" b="1"/>
            <a:t>Simulation, Not Substance:</a:t>
          </a:r>
          <a:r>
            <a:rPr lang="en-GB"/>
            <a:t> While AI can simulate emotional tone (e.g., a sympathetic email), it does not </a:t>
          </a:r>
          <a:r>
            <a:rPr lang="en-GB" b="1"/>
            <a:t>genuinely care</a:t>
          </a:r>
          <a:r>
            <a:rPr lang="en-GB"/>
            <a:t> about the outcome or understand the moral weight of decisions.</a:t>
          </a:r>
          <a:endParaRPr lang="en-US"/>
        </a:p>
      </dgm:t>
    </dgm:pt>
    <dgm:pt modelId="{FB0445C3-A644-4EC1-A548-41C68CCCD67A}" type="parTrans" cxnId="{DE985B05-1188-4103-BA4C-0D92BC039056}">
      <dgm:prSet/>
      <dgm:spPr/>
      <dgm:t>
        <a:bodyPr/>
        <a:lstStyle/>
        <a:p>
          <a:endParaRPr lang="en-US"/>
        </a:p>
      </dgm:t>
    </dgm:pt>
    <dgm:pt modelId="{E50E9879-B4AD-4C1F-BE0C-C7F783E59DE6}" type="sibTrans" cxnId="{DE985B05-1188-4103-BA4C-0D92BC039056}">
      <dgm:prSet/>
      <dgm:spPr/>
      <dgm:t>
        <a:bodyPr/>
        <a:lstStyle/>
        <a:p>
          <a:endParaRPr lang="en-US"/>
        </a:p>
      </dgm:t>
    </dgm:pt>
    <dgm:pt modelId="{A1DD817A-FBB1-4CE8-9DDC-9CCB6FAD2247}">
      <dgm:prSet/>
      <dgm:spPr/>
      <dgm:t>
        <a:bodyPr/>
        <a:lstStyle/>
        <a:p>
          <a:r>
            <a:rPr lang="en-GB" b="1"/>
            <a:t>Unsuitable for Compassion:</a:t>
          </a:r>
          <a:r>
            <a:rPr lang="en-GB"/>
            <a:t> This lack of empathy makes AI unsuitable for tasks that require </a:t>
          </a:r>
          <a:r>
            <a:rPr lang="en-GB" b="1"/>
            <a:t>compassion, moral judgment, or balancing fairness</a:t>
          </a:r>
          <a:r>
            <a:rPr lang="en-GB"/>
            <a:t> (e.g., sensitive management, counselling, complex ethical patient decisions).</a:t>
          </a:r>
          <a:endParaRPr lang="en-US"/>
        </a:p>
      </dgm:t>
    </dgm:pt>
    <dgm:pt modelId="{BAFB5B10-E348-48F2-9E93-60D31E347AF3}" type="parTrans" cxnId="{AAA43D04-63E9-477D-AEDB-258CDF1A762D}">
      <dgm:prSet/>
      <dgm:spPr/>
      <dgm:t>
        <a:bodyPr/>
        <a:lstStyle/>
        <a:p>
          <a:endParaRPr lang="en-US"/>
        </a:p>
      </dgm:t>
    </dgm:pt>
    <dgm:pt modelId="{D9DBFCE4-1EAF-4CF5-A504-77F86185C07E}" type="sibTrans" cxnId="{AAA43D04-63E9-477D-AEDB-258CDF1A762D}">
      <dgm:prSet/>
      <dgm:spPr/>
      <dgm:t>
        <a:bodyPr/>
        <a:lstStyle/>
        <a:p>
          <a:endParaRPr lang="en-US"/>
        </a:p>
      </dgm:t>
    </dgm:pt>
    <dgm:pt modelId="{436ED312-F044-4FED-84F0-C8634F99C40C}">
      <dgm:prSet/>
      <dgm:spPr/>
      <dgm:t>
        <a:bodyPr/>
        <a:lstStyle/>
        <a:p>
          <a:r>
            <a:rPr lang="en-GB" b="1"/>
            <a:t>Summary:</a:t>
          </a:r>
          <a:r>
            <a:rPr lang="en-GB"/>
            <a:t> AI is a powerful tool, but its limitations in bias, accuracy, and judgment confirm it </a:t>
          </a:r>
          <a:r>
            <a:rPr lang="en-GB" b="1"/>
            <a:t>cannot replace human oversight</a:t>
          </a:r>
          <a:r>
            <a:rPr lang="en-GB"/>
            <a:t> and ethical accountability.</a:t>
          </a:r>
          <a:endParaRPr lang="en-US"/>
        </a:p>
      </dgm:t>
    </dgm:pt>
    <dgm:pt modelId="{9FDA2411-F789-4870-B8EB-6B95D0316CC3}" type="parTrans" cxnId="{BECD26B4-A4BE-4CC3-8B05-AF7510A15D19}">
      <dgm:prSet/>
      <dgm:spPr/>
      <dgm:t>
        <a:bodyPr/>
        <a:lstStyle/>
        <a:p>
          <a:endParaRPr lang="en-US"/>
        </a:p>
      </dgm:t>
    </dgm:pt>
    <dgm:pt modelId="{E5B46EFB-511C-4791-8114-037AB21D15D6}" type="sibTrans" cxnId="{BECD26B4-A4BE-4CC3-8B05-AF7510A15D19}">
      <dgm:prSet/>
      <dgm:spPr/>
      <dgm:t>
        <a:bodyPr/>
        <a:lstStyle/>
        <a:p>
          <a:endParaRPr lang="en-US"/>
        </a:p>
      </dgm:t>
    </dgm:pt>
    <dgm:pt modelId="{0FF6C012-6214-431E-8839-234CD1494979}" type="pres">
      <dgm:prSet presAssocID="{0C86667D-60C5-4AB1-88B4-79B694824F50}" presName="linear" presStyleCnt="0">
        <dgm:presLayoutVars>
          <dgm:animLvl val="lvl"/>
          <dgm:resizeHandles val="exact"/>
        </dgm:presLayoutVars>
      </dgm:prSet>
      <dgm:spPr/>
    </dgm:pt>
    <dgm:pt modelId="{5226F1FE-57E2-41FB-970D-7FE5BDCC1339}" type="pres">
      <dgm:prSet presAssocID="{E85834AB-1557-4EBC-9B9F-BAC7E2EC6C2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842E258-B3E5-44AD-BCBD-F9D4A3FBE3E7}" type="pres">
      <dgm:prSet presAssocID="{ACEC46AC-CD37-420A-B63C-83CD46B21BA1}" presName="spacer" presStyleCnt="0"/>
      <dgm:spPr/>
    </dgm:pt>
    <dgm:pt modelId="{6092D421-062D-4F7B-BBE6-FDA6DEEF4B09}" type="pres">
      <dgm:prSet presAssocID="{8F87D6A0-1BD4-4907-B22C-64844C1CE54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1055CE5-80A3-4B4A-A9FD-506B354E82F0}" type="pres">
      <dgm:prSet presAssocID="{E50E9879-B4AD-4C1F-BE0C-C7F783E59DE6}" presName="spacer" presStyleCnt="0"/>
      <dgm:spPr/>
    </dgm:pt>
    <dgm:pt modelId="{2E78ED7F-48A3-46B1-BD88-953AE65E96F3}" type="pres">
      <dgm:prSet presAssocID="{A1DD817A-FBB1-4CE8-9DDC-9CCB6FAD224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811E0BA-D29D-4790-8D6B-C27772C2A429}" type="pres">
      <dgm:prSet presAssocID="{D9DBFCE4-1EAF-4CF5-A504-77F86185C07E}" presName="spacer" presStyleCnt="0"/>
      <dgm:spPr/>
    </dgm:pt>
    <dgm:pt modelId="{A1E5CCE0-03D3-4234-BFB2-F5182F17B0CF}" type="pres">
      <dgm:prSet presAssocID="{436ED312-F044-4FED-84F0-C8634F99C40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AA43D04-63E9-477D-AEDB-258CDF1A762D}" srcId="{0C86667D-60C5-4AB1-88B4-79B694824F50}" destId="{A1DD817A-FBB1-4CE8-9DDC-9CCB6FAD2247}" srcOrd="2" destOrd="0" parTransId="{BAFB5B10-E348-48F2-9E93-60D31E347AF3}" sibTransId="{D9DBFCE4-1EAF-4CF5-A504-77F86185C07E}"/>
    <dgm:cxn modelId="{DE985B05-1188-4103-BA4C-0D92BC039056}" srcId="{0C86667D-60C5-4AB1-88B4-79B694824F50}" destId="{8F87D6A0-1BD4-4907-B22C-64844C1CE540}" srcOrd="1" destOrd="0" parTransId="{FB0445C3-A644-4EC1-A548-41C68CCCD67A}" sibTransId="{E50E9879-B4AD-4C1F-BE0C-C7F783E59DE6}"/>
    <dgm:cxn modelId="{FEFBEA2C-3A89-459D-97F5-247C8441287E}" type="presOf" srcId="{A1DD817A-FBB1-4CE8-9DDC-9CCB6FAD2247}" destId="{2E78ED7F-48A3-46B1-BD88-953AE65E96F3}" srcOrd="0" destOrd="0" presId="urn:microsoft.com/office/officeart/2005/8/layout/vList2"/>
    <dgm:cxn modelId="{9134896E-83D4-4A56-9361-5C8D9175E0FA}" type="presOf" srcId="{0C86667D-60C5-4AB1-88B4-79B694824F50}" destId="{0FF6C012-6214-431E-8839-234CD1494979}" srcOrd="0" destOrd="0" presId="urn:microsoft.com/office/officeart/2005/8/layout/vList2"/>
    <dgm:cxn modelId="{AC1AEE89-D3FD-48E2-BACC-06A04E600832}" type="presOf" srcId="{E85834AB-1557-4EBC-9B9F-BAC7E2EC6C29}" destId="{5226F1FE-57E2-41FB-970D-7FE5BDCC1339}" srcOrd="0" destOrd="0" presId="urn:microsoft.com/office/officeart/2005/8/layout/vList2"/>
    <dgm:cxn modelId="{03D6909C-9B8B-4939-A705-DF24283097CA}" srcId="{0C86667D-60C5-4AB1-88B4-79B694824F50}" destId="{E85834AB-1557-4EBC-9B9F-BAC7E2EC6C29}" srcOrd="0" destOrd="0" parTransId="{1F15059B-EF58-4D65-9C08-4ACF5DB88782}" sibTransId="{ACEC46AC-CD37-420A-B63C-83CD46B21BA1}"/>
    <dgm:cxn modelId="{861077AF-560F-4284-A650-BE3FE4FA1E34}" type="presOf" srcId="{436ED312-F044-4FED-84F0-C8634F99C40C}" destId="{A1E5CCE0-03D3-4234-BFB2-F5182F17B0CF}" srcOrd="0" destOrd="0" presId="urn:microsoft.com/office/officeart/2005/8/layout/vList2"/>
    <dgm:cxn modelId="{BECD26B4-A4BE-4CC3-8B05-AF7510A15D19}" srcId="{0C86667D-60C5-4AB1-88B4-79B694824F50}" destId="{436ED312-F044-4FED-84F0-C8634F99C40C}" srcOrd="3" destOrd="0" parTransId="{9FDA2411-F789-4870-B8EB-6B95D0316CC3}" sibTransId="{E5B46EFB-511C-4791-8114-037AB21D15D6}"/>
    <dgm:cxn modelId="{D49931E7-1C73-4FEC-9428-53BE43A76FC5}" type="presOf" srcId="{8F87D6A0-1BD4-4907-B22C-64844C1CE540}" destId="{6092D421-062D-4F7B-BBE6-FDA6DEEF4B09}" srcOrd="0" destOrd="0" presId="urn:microsoft.com/office/officeart/2005/8/layout/vList2"/>
    <dgm:cxn modelId="{455001DB-1943-4544-83FE-5FE5E19F6B1A}" type="presParOf" srcId="{0FF6C012-6214-431E-8839-234CD1494979}" destId="{5226F1FE-57E2-41FB-970D-7FE5BDCC1339}" srcOrd="0" destOrd="0" presId="urn:microsoft.com/office/officeart/2005/8/layout/vList2"/>
    <dgm:cxn modelId="{87EA8B02-E3FA-4644-807F-AECE66096984}" type="presParOf" srcId="{0FF6C012-6214-431E-8839-234CD1494979}" destId="{4842E258-B3E5-44AD-BCBD-F9D4A3FBE3E7}" srcOrd="1" destOrd="0" presId="urn:microsoft.com/office/officeart/2005/8/layout/vList2"/>
    <dgm:cxn modelId="{FB2397B1-3F34-403C-8047-03BEA1873800}" type="presParOf" srcId="{0FF6C012-6214-431E-8839-234CD1494979}" destId="{6092D421-062D-4F7B-BBE6-FDA6DEEF4B09}" srcOrd="2" destOrd="0" presId="urn:microsoft.com/office/officeart/2005/8/layout/vList2"/>
    <dgm:cxn modelId="{1A72B241-CF0C-4BFB-AE63-2912D0A22F64}" type="presParOf" srcId="{0FF6C012-6214-431E-8839-234CD1494979}" destId="{21055CE5-80A3-4B4A-A9FD-506B354E82F0}" srcOrd="3" destOrd="0" presId="urn:microsoft.com/office/officeart/2005/8/layout/vList2"/>
    <dgm:cxn modelId="{553B3AA3-40F3-459F-B86A-D8F16D5D2C29}" type="presParOf" srcId="{0FF6C012-6214-431E-8839-234CD1494979}" destId="{2E78ED7F-48A3-46B1-BD88-953AE65E96F3}" srcOrd="4" destOrd="0" presId="urn:microsoft.com/office/officeart/2005/8/layout/vList2"/>
    <dgm:cxn modelId="{C96F2899-4800-4AD5-A0C0-AABE9FE8586F}" type="presParOf" srcId="{0FF6C012-6214-431E-8839-234CD1494979}" destId="{D811E0BA-D29D-4790-8D6B-C27772C2A429}" srcOrd="5" destOrd="0" presId="urn:microsoft.com/office/officeart/2005/8/layout/vList2"/>
    <dgm:cxn modelId="{2693AE84-6BC5-4EDE-954E-6CB531F0686C}" type="presParOf" srcId="{0FF6C012-6214-431E-8839-234CD1494979}" destId="{A1E5CCE0-03D3-4234-BFB2-F5182F17B0C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F9A455A-94DD-4ECF-B13F-1B7E61641860}" type="doc">
      <dgm:prSet loTypeId="urn:microsoft.com/office/officeart/2018/2/layout/IconCircleList" loCatId="icon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9EEE84DA-4B9D-405A-ACF9-922F118F9DA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Ask three guiding questions before relying on AI for a task:</a:t>
          </a:r>
          <a:endParaRPr lang="en-US"/>
        </a:p>
      </dgm:t>
    </dgm:pt>
    <dgm:pt modelId="{F5A8F41A-C1BC-4F88-A579-21FD35378146}" type="parTrans" cxnId="{74B358D9-7185-46B2-9ECA-93B1DA84C49F}">
      <dgm:prSet/>
      <dgm:spPr/>
      <dgm:t>
        <a:bodyPr/>
        <a:lstStyle/>
        <a:p>
          <a:endParaRPr lang="en-US"/>
        </a:p>
      </dgm:t>
    </dgm:pt>
    <dgm:pt modelId="{068AB856-ADED-40E8-ACF7-CE6CE2F90893}" type="sibTrans" cxnId="{74B358D9-7185-46B2-9ECA-93B1DA84C49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264710F-741B-49E0-9B3F-0841425D2F7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What’s the Purpose?</a:t>
          </a:r>
          <a:r>
            <a:rPr lang="en-GB"/>
            <a:t> Am I using AI to save time, generate ideas, or make a judgment?</a:t>
          </a:r>
          <a:endParaRPr lang="en-US"/>
        </a:p>
      </dgm:t>
    </dgm:pt>
    <dgm:pt modelId="{F3663DC1-B85D-4505-8855-DB3591B61DA2}" type="parTrans" cxnId="{F8329051-8A5A-42DC-97CE-87E4CE81232E}">
      <dgm:prSet/>
      <dgm:spPr/>
      <dgm:t>
        <a:bodyPr/>
        <a:lstStyle/>
        <a:p>
          <a:endParaRPr lang="en-US"/>
        </a:p>
      </dgm:t>
    </dgm:pt>
    <dgm:pt modelId="{DD7F406B-7239-4B80-B117-6DBF4429E3B9}" type="sibTrans" cxnId="{F8329051-8A5A-42DC-97CE-87E4CE81232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96536B3-B85B-4B67-9D27-3AA6FAB14B5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What’s the Risk?</a:t>
          </a:r>
          <a:r>
            <a:rPr lang="en-GB"/>
            <a:t> Is this low-stakes (like drafting an email) or </a:t>
          </a:r>
          <a:r>
            <a:rPr lang="en-GB" b="1"/>
            <a:t>high-stakes</a:t>
          </a:r>
          <a:r>
            <a:rPr lang="en-GB"/>
            <a:t> (like handling confidential information or health data)?</a:t>
          </a:r>
          <a:endParaRPr lang="en-US"/>
        </a:p>
      </dgm:t>
    </dgm:pt>
    <dgm:pt modelId="{12B9EDFB-1245-47A0-8634-9C46F08308D9}" type="parTrans" cxnId="{F6339CBA-6E7A-46BF-9078-3FDB3D3B42D6}">
      <dgm:prSet/>
      <dgm:spPr/>
      <dgm:t>
        <a:bodyPr/>
        <a:lstStyle/>
        <a:p>
          <a:endParaRPr lang="en-US"/>
        </a:p>
      </dgm:t>
    </dgm:pt>
    <dgm:pt modelId="{323C592E-CE7F-43C7-8FE6-27CCC81BBE18}" type="sibTrans" cxnId="{F6339CBA-6E7A-46BF-9078-3FDB3D3B42D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70CDC1E-CFD3-4402-AC4C-D529C954DB4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What’s the Verification Process?</a:t>
          </a:r>
          <a:r>
            <a:rPr lang="en-GB"/>
            <a:t> How will I confirm the output is accurate, appropriate, and safe to use?</a:t>
          </a:r>
          <a:endParaRPr lang="en-US"/>
        </a:p>
      </dgm:t>
    </dgm:pt>
    <dgm:pt modelId="{3DEC8FCF-29C2-4994-B221-78A275D91047}" type="parTrans" cxnId="{A072D756-07D0-4332-878C-C643EAA8313D}">
      <dgm:prSet/>
      <dgm:spPr/>
      <dgm:t>
        <a:bodyPr/>
        <a:lstStyle/>
        <a:p>
          <a:endParaRPr lang="en-US"/>
        </a:p>
      </dgm:t>
    </dgm:pt>
    <dgm:pt modelId="{BFD8FF6E-6E06-49C9-8D92-8243DBA0C4FE}" type="sibTrans" cxnId="{A072D756-07D0-4332-878C-C643EAA8313D}">
      <dgm:prSet/>
      <dgm:spPr/>
      <dgm:t>
        <a:bodyPr/>
        <a:lstStyle/>
        <a:p>
          <a:endParaRPr lang="en-US"/>
        </a:p>
      </dgm:t>
    </dgm:pt>
    <dgm:pt modelId="{40173D47-FFAF-4872-9CF8-126E9638AF38}" type="pres">
      <dgm:prSet presAssocID="{3F9A455A-94DD-4ECF-B13F-1B7E61641860}" presName="root" presStyleCnt="0">
        <dgm:presLayoutVars>
          <dgm:dir/>
          <dgm:resizeHandles val="exact"/>
        </dgm:presLayoutVars>
      </dgm:prSet>
      <dgm:spPr/>
    </dgm:pt>
    <dgm:pt modelId="{9B151D3C-65B9-4965-AE6F-C517058C1F03}" type="pres">
      <dgm:prSet presAssocID="{3F9A455A-94DD-4ECF-B13F-1B7E61641860}" presName="container" presStyleCnt="0">
        <dgm:presLayoutVars>
          <dgm:dir/>
          <dgm:resizeHandles val="exact"/>
        </dgm:presLayoutVars>
      </dgm:prSet>
      <dgm:spPr/>
    </dgm:pt>
    <dgm:pt modelId="{EB854B7D-EBA1-42C6-B422-9C3DA2EFE0B6}" type="pres">
      <dgm:prSet presAssocID="{9EEE84DA-4B9D-405A-ACF9-922F118F9DA6}" presName="compNode" presStyleCnt="0"/>
      <dgm:spPr/>
    </dgm:pt>
    <dgm:pt modelId="{83F7C66C-380D-483D-B48B-A34C6C1AEBDB}" type="pres">
      <dgm:prSet presAssocID="{9EEE84DA-4B9D-405A-ACF9-922F118F9DA6}" presName="iconBgRect" presStyleLbl="bgShp" presStyleIdx="0" presStyleCnt="4"/>
      <dgm:spPr/>
    </dgm:pt>
    <dgm:pt modelId="{997B5E4F-EC3A-436B-9B4D-9ED231270259}" type="pres">
      <dgm:prSet presAssocID="{9EEE84DA-4B9D-405A-ACF9-922F118F9DA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5B26C47-4731-4244-846B-4CA884DAD72E}" type="pres">
      <dgm:prSet presAssocID="{9EEE84DA-4B9D-405A-ACF9-922F118F9DA6}" presName="spaceRect" presStyleCnt="0"/>
      <dgm:spPr/>
    </dgm:pt>
    <dgm:pt modelId="{FDABA9FA-D62D-4CCE-AADC-88118A08A53D}" type="pres">
      <dgm:prSet presAssocID="{9EEE84DA-4B9D-405A-ACF9-922F118F9DA6}" presName="textRect" presStyleLbl="revTx" presStyleIdx="0" presStyleCnt="4">
        <dgm:presLayoutVars>
          <dgm:chMax val="1"/>
          <dgm:chPref val="1"/>
        </dgm:presLayoutVars>
      </dgm:prSet>
      <dgm:spPr/>
    </dgm:pt>
    <dgm:pt modelId="{3A41225D-90B7-45CC-B9F0-81CEB66B9024}" type="pres">
      <dgm:prSet presAssocID="{068AB856-ADED-40E8-ACF7-CE6CE2F90893}" presName="sibTrans" presStyleLbl="sibTrans2D1" presStyleIdx="0" presStyleCnt="0"/>
      <dgm:spPr/>
    </dgm:pt>
    <dgm:pt modelId="{56F8F3A4-BD61-48CD-AF28-6C063E5320D9}" type="pres">
      <dgm:prSet presAssocID="{D264710F-741B-49E0-9B3F-0841425D2F71}" presName="compNode" presStyleCnt="0"/>
      <dgm:spPr/>
    </dgm:pt>
    <dgm:pt modelId="{F691408C-37CD-46C7-AD49-09E0E448A170}" type="pres">
      <dgm:prSet presAssocID="{D264710F-741B-49E0-9B3F-0841425D2F71}" presName="iconBgRect" presStyleLbl="bgShp" presStyleIdx="1" presStyleCnt="4"/>
      <dgm:spPr/>
    </dgm:pt>
    <dgm:pt modelId="{76503D72-9D70-4DAA-BBBC-3FC12002FFD3}" type="pres">
      <dgm:prSet presAssocID="{D264710F-741B-49E0-9B3F-0841425D2F7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B47A95FB-25AD-4F6F-B33B-5E57DC5032E3}" type="pres">
      <dgm:prSet presAssocID="{D264710F-741B-49E0-9B3F-0841425D2F71}" presName="spaceRect" presStyleCnt="0"/>
      <dgm:spPr/>
    </dgm:pt>
    <dgm:pt modelId="{11C89EB3-832B-4FFA-BDAA-18FF7AE44BAE}" type="pres">
      <dgm:prSet presAssocID="{D264710F-741B-49E0-9B3F-0841425D2F71}" presName="textRect" presStyleLbl="revTx" presStyleIdx="1" presStyleCnt="4">
        <dgm:presLayoutVars>
          <dgm:chMax val="1"/>
          <dgm:chPref val="1"/>
        </dgm:presLayoutVars>
      </dgm:prSet>
      <dgm:spPr/>
    </dgm:pt>
    <dgm:pt modelId="{AF4AF9F2-BA55-4849-A15E-ADEF8D2DB394}" type="pres">
      <dgm:prSet presAssocID="{DD7F406B-7239-4B80-B117-6DBF4429E3B9}" presName="sibTrans" presStyleLbl="sibTrans2D1" presStyleIdx="0" presStyleCnt="0"/>
      <dgm:spPr/>
    </dgm:pt>
    <dgm:pt modelId="{4390B042-8C59-4798-8E7B-38882EFAEAAE}" type="pres">
      <dgm:prSet presAssocID="{F96536B3-B85B-4B67-9D27-3AA6FAB14B5C}" presName="compNode" presStyleCnt="0"/>
      <dgm:spPr/>
    </dgm:pt>
    <dgm:pt modelId="{BAF792F6-BDC4-47B2-80F7-FE4D118BC838}" type="pres">
      <dgm:prSet presAssocID="{F96536B3-B85B-4B67-9D27-3AA6FAB14B5C}" presName="iconBgRect" presStyleLbl="bgShp" presStyleIdx="2" presStyleCnt="4"/>
      <dgm:spPr/>
    </dgm:pt>
    <dgm:pt modelId="{3EEF5A98-952D-4B90-956B-D0462E3EABAB}" type="pres">
      <dgm:prSet presAssocID="{F96536B3-B85B-4B67-9D27-3AA6FAB14B5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3F51DC9B-8706-43FD-A5B6-5AB69F7E23AB}" type="pres">
      <dgm:prSet presAssocID="{F96536B3-B85B-4B67-9D27-3AA6FAB14B5C}" presName="spaceRect" presStyleCnt="0"/>
      <dgm:spPr/>
    </dgm:pt>
    <dgm:pt modelId="{516AFF90-50F2-4625-B45F-4394D30D2F08}" type="pres">
      <dgm:prSet presAssocID="{F96536B3-B85B-4B67-9D27-3AA6FAB14B5C}" presName="textRect" presStyleLbl="revTx" presStyleIdx="2" presStyleCnt="4">
        <dgm:presLayoutVars>
          <dgm:chMax val="1"/>
          <dgm:chPref val="1"/>
        </dgm:presLayoutVars>
      </dgm:prSet>
      <dgm:spPr/>
    </dgm:pt>
    <dgm:pt modelId="{230F7F6E-BE10-4A23-9D15-5F8D5554A307}" type="pres">
      <dgm:prSet presAssocID="{323C592E-CE7F-43C7-8FE6-27CCC81BBE18}" presName="sibTrans" presStyleLbl="sibTrans2D1" presStyleIdx="0" presStyleCnt="0"/>
      <dgm:spPr/>
    </dgm:pt>
    <dgm:pt modelId="{50E5BCDF-40EA-4B49-9C79-306E7994F016}" type="pres">
      <dgm:prSet presAssocID="{270CDC1E-CFD3-4402-AC4C-D529C954DB4D}" presName="compNode" presStyleCnt="0"/>
      <dgm:spPr/>
    </dgm:pt>
    <dgm:pt modelId="{16DBAA29-A272-45C6-8D58-2F978D02B032}" type="pres">
      <dgm:prSet presAssocID="{270CDC1E-CFD3-4402-AC4C-D529C954DB4D}" presName="iconBgRect" presStyleLbl="bgShp" presStyleIdx="3" presStyleCnt="4"/>
      <dgm:spPr/>
    </dgm:pt>
    <dgm:pt modelId="{EB0B20DC-6430-428D-BDA5-2A6023A6301B}" type="pres">
      <dgm:prSet presAssocID="{270CDC1E-CFD3-4402-AC4C-D529C954DB4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263E33DD-8D71-4002-A894-B288B0C08DB8}" type="pres">
      <dgm:prSet presAssocID="{270CDC1E-CFD3-4402-AC4C-D529C954DB4D}" presName="spaceRect" presStyleCnt="0"/>
      <dgm:spPr/>
    </dgm:pt>
    <dgm:pt modelId="{F69360D8-4198-44E4-89EA-8883F723C4B2}" type="pres">
      <dgm:prSet presAssocID="{270CDC1E-CFD3-4402-AC4C-D529C954DB4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86D0818-F00E-48D7-9D1B-6A94840FEE48}" type="presOf" srcId="{DD7F406B-7239-4B80-B117-6DBF4429E3B9}" destId="{AF4AF9F2-BA55-4849-A15E-ADEF8D2DB394}" srcOrd="0" destOrd="0" presId="urn:microsoft.com/office/officeart/2018/2/layout/IconCircleList"/>
    <dgm:cxn modelId="{CB2BCD6F-1986-4291-9480-CB90EC988B42}" type="presOf" srcId="{9EEE84DA-4B9D-405A-ACF9-922F118F9DA6}" destId="{FDABA9FA-D62D-4CCE-AADC-88118A08A53D}" srcOrd="0" destOrd="0" presId="urn:microsoft.com/office/officeart/2018/2/layout/IconCircleList"/>
    <dgm:cxn modelId="{F8329051-8A5A-42DC-97CE-87E4CE81232E}" srcId="{3F9A455A-94DD-4ECF-B13F-1B7E61641860}" destId="{D264710F-741B-49E0-9B3F-0841425D2F71}" srcOrd="1" destOrd="0" parTransId="{F3663DC1-B85D-4505-8855-DB3591B61DA2}" sibTransId="{DD7F406B-7239-4B80-B117-6DBF4429E3B9}"/>
    <dgm:cxn modelId="{A072D756-07D0-4332-878C-C643EAA8313D}" srcId="{3F9A455A-94DD-4ECF-B13F-1B7E61641860}" destId="{270CDC1E-CFD3-4402-AC4C-D529C954DB4D}" srcOrd="3" destOrd="0" parTransId="{3DEC8FCF-29C2-4994-B221-78A275D91047}" sibTransId="{BFD8FF6E-6E06-49C9-8D92-8243DBA0C4FE}"/>
    <dgm:cxn modelId="{D51843A9-18F7-48CD-95D3-D2EABE3724E1}" type="presOf" srcId="{270CDC1E-CFD3-4402-AC4C-D529C954DB4D}" destId="{F69360D8-4198-44E4-89EA-8883F723C4B2}" srcOrd="0" destOrd="0" presId="urn:microsoft.com/office/officeart/2018/2/layout/IconCircleList"/>
    <dgm:cxn modelId="{2A60A3B0-6DD9-4B7A-B75B-9DB39460DDB9}" type="presOf" srcId="{F96536B3-B85B-4B67-9D27-3AA6FAB14B5C}" destId="{516AFF90-50F2-4625-B45F-4394D30D2F08}" srcOrd="0" destOrd="0" presId="urn:microsoft.com/office/officeart/2018/2/layout/IconCircleList"/>
    <dgm:cxn modelId="{F6339CBA-6E7A-46BF-9078-3FDB3D3B42D6}" srcId="{3F9A455A-94DD-4ECF-B13F-1B7E61641860}" destId="{F96536B3-B85B-4B67-9D27-3AA6FAB14B5C}" srcOrd="2" destOrd="0" parTransId="{12B9EDFB-1245-47A0-8634-9C46F08308D9}" sibTransId="{323C592E-CE7F-43C7-8FE6-27CCC81BBE18}"/>
    <dgm:cxn modelId="{F7E48DC2-C035-4F31-99DF-5930A405981A}" type="presOf" srcId="{D264710F-741B-49E0-9B3F-0841425D2F71}" destId="{11C89EB3-832B-4FFA-BDAA-18FF7AE44BAE}" srcOrd="0" destOrd="0" presId="urn:microsoft.com/office/officeart/2018/2/layout/IconCircleList"/>
    <dgm:cxn modelId="{3CEF68C9-9721-441F-8B5F-1924BBA15014}" type="presOf" srcId="{068AB856-ADED-40E8-ACF7-CE6CE2F90893}" destId="{3A41225D-90B7-45CC-B9F0-81CEB66B9024}" srcOrd="0" destOrd="0" presId="urn:microsoft.com/office/officeart/2018/2/layout/IconCircleList"/>
    <dgm:cxn modelId="{74B358D9-7185-46B2-9ECA-93B1DA84C49F}" srcId="{3F9A455A-94DD-4ECF-B13F-1B7E61641860}" destId="{9EEE84DA-4B9D-405A-ACF9-922F118F9DA6}" srcOrd="0" destOrd="0" parTransId="{F5A8F41A-C1BC-4F88-A579-21FD35378146}" sibTransId="{068AB856-ADED-40E8-ACF7-CE6CE2F90893}"/>
    <dgm:cxn modelId="{C41556E6-877D-44E2-89D9-6DE74B6D2869}" type="presOf" srcId="{323C592E-CE7F-43C7-8FE6-27CCC81BBE18}" destId="{230F7F6E-BE10-4A23-9D15-5F8D5554A307}" srcOrd="0" destOrd="0" presId="urn:microsoft.com/office/officeart/2018/2/layout/IconCircleList"/>
    <dgm:cxn modelId="{72D95CFB-AC9C-4F30-9D37-7B30D782380D}" type="presOf" srcId="{3F9A455A-94DD-4ECF-B13F-1B7E61641860}" destId="{40173D47-FFAF-4872-9CF8-126E9638AF38}" srcOrd="0" destOrd="0" presId="urn:microsoft.com/office/officeart/2018/2/layout/IconCircleList"/>
    <dgm:cxn modelId="{AEC7172C-3D64-4383-91DC-152AA38C293C}" type="presParOf" srcId="{40173D47-FFAF-4872-9CF8-126E9638AF38}" destId="{9B151D3C-65B9-4965-AE6F-C517058C1F03}" srcOrd="0" destOrd="0" presId="urn:microsoft.com/office/officeart/2018/2/layout/IconCircleList"/>
    <dgm:cxn modelId="{16BE6C1D-9B32-42B8-A9BC-239B2DA57216}" type="presParOf" srcId="{9B151D3C-65B9-4965-AE6F-C517058C1F03}" destId="{EB854B7D-EBA1-42C6-B422-9C3DA2EFE0B6}" srcOrd="0" destOrd="0" presId="urn:microsoft.com/office/officeart/2018/2/layout/IconCircleList"/>
    <dgm:cxn modelId="{B9F4E94E-F7B1-4419-8DB4-522F5D74FFD7}" type="presParOf" srcId="{EB854B7D-EBA1-42C6-B422-9C3DA2EFE0B6}" destId="{83F7C66C-380D-483D-B48B-A34C6C1AEBDB}" srcOrd="0" destOrd="0" presId="urn:microsoft.com/office/officeart/2018/2/layout/IconCircleList"/>
    <dgm:cxn modelId="{AF219010-1C34-4430-B212-5F4B85F2B3B0}" type="presParOf" srcId="{EB854B7D-EBA1-42C6-B422-9C3DA2EFE0B6}" destId="{997B5E4F-EC3A-436B-9B4D-9ED231270259}" srcOrd="1" destOrd="0" presId="urn:microsoft.com/office/officeart/2018/2/layout/IconCircleList"/>
    <dgm:cxn modelId="{C0E1BD69-0AB7-4F1C-86CD-B0227A4E636C}" type="presParOf" srcId="{EB854B7D-EBA1-42C6-B422-9C3DA2EFE0B6}" destId="{F5B26C47-4731-4244-846B-4CA884DAD72E}" srcOrd="2" destOrd="0" presId="urn:microsoft.com/office/officeart/2018/2/layout/IconCircleList"/>
    <dgm:cxn modelId="{88547FD3-354F-4E6F-96D0-6A985B3DA55C}" type="presParOf" srcId="{EB854B7D-EBA1-42C6-B422-9C3DA2EFE0B6}" destId="{FDABA9FA-D62D-4CCE-AADC-88118A08A53D}" srcOrd="3" destOrd="0" presId="urn:microsoft.com/office/officeart/2018/2/layout/IconCircleList"/>
    <dgm:cxn modelId="{18EBB259-1448-4640-A5ED-A8F47D3DB43E}" type="presParOf" srcId="{9B151D3C-65B9-4965-AE6F-C517058C1F03}" destId="{3A41225D-90B7-45CC-B9F0-81CEB66B9024}" srcOrd="1" destOrd="0" presId="urn:microsoft.com/office/officeart/2018/2/layout/IconCircleList"/>
    <dgm:cxn modelId="{4F33AE74-E44F-4E2A-B228-43242945AB12}" type="presParOf" srcId="{9B151D3C-65B9-4965-AE6F-C517058C1F03}" destId="{56F8F3A4-BD61-48CD-AF28-6C063E5320D9}" srcOrd="2" destOrd="0" presId="urn:microsoft.com/office/officeart/2018/2/layout/IconCircleList"/>
    <dgm:cxn modelId="{7811A3AB-BBE3-4BB3-84CB-4C6C0E6A07FB}" type="presParOf" srcId="{56F8F3A4-BD61-48CD-AF28-6C063E5320D9}" destId="{F691408C-37CD-46C7-AD49-09E0E448A170}" srcOrd="0" destOrd="0" presId="urn:microsoft.com/office/officeart/2018/2/layout/IconCircleList"/>
    <dgm:cxn modelId="{147F90B4-9B89-4A0D-A3A5-40F79AC0CA71}" type="presParOf" srcId="{56F8F3A4-BD61-48CD-AF28-6C063E5320D9}" destId="{76503D72-9D70-4DAA-BBBC-3FC12002FFD3}" srcOrd="1" destOrd="0" presId="urn:microsoft.com/office/officeart/2018/2/layout/IconCircleList"/>
    <dgm:cxn modelId="{DCD5E7E4-80C3-4C1C-82CD-7ACC430EFE3A}" type="presParOf" srcId="{56F8F3A4-BD61-48CD-AF28-6C063E5320D9}" destId="{B47A95FB-25AD-4F6F-B33B-5E57DC5032E3}" srcOrd="2" destOrd="0" presId="urn:microsoft.com/office/officeart/2018/2/layout/IconCircleList"/>
    <dgm:cxn modelId="{FFDFBE40-1E45-46F2-B5E6-44FD20DA8700}" type="presParOf" srcId="{56F8F3A4-BD61-48CD-AF28-6C063E5320D9}" destId="{11C89EB3-832B-4FFA-BDAA-18FF7AE44BAE}" srcOrd="3" destOrd="0" presId="urn:microsoft.com/office/officeart/2018/2/layout/IconCircleList"/>
    <dgm:cxn modelId="{792B6370-BFBD-4EF7-841D-9E03006ADA01}" type="presParOf" srcId="{9B151D3C-65B9-4965-AE6F-C517058C1F03}" destId="{AF4AF9F2-BA55-4849-A15E-ADEF8D2DB394}" srcOrd="3" destOrd="0" presId="urn:microsoft.com/office/officeart/2018/2/layout/IconCircleList"/>
    <dgm:cxn modelId="{92344C43-B635-4702-8A12-085B7AB62D2B}" type="presParOf" srcId="{9B151D3C-65B9-4965-AE6F-C517058C1F03}" destId="{4390B042-8C59-4798-8E7B-38882EFAEAAE}" srcOrd="4" destOrd="0" presId="urn:microsoft.com/office/officeart/2018/2/layout/IconCircleList"/>
    <dgm:cxn modelId="{807C9944-76E6-4C33-B89D-8DA4A1715EAB}" type="presParOf" srcId="{4390B042-8C59-4798-8E7B-38882EFAEAAE}" destId="{BAF792F6-BDC4-47B2-80F7-FE4D118BC838}" srcOrd="0" destOrd="0" presId="urn:microsoft.com/office/officeart/2018/2/layout/IconCircleList"/>
    <dgm:cxn modelId="{8D0BD87D-C5BB-42D4-9E5D-AA309DC33DEA}" type="presParOf" srcId="{4390B042-8C59-4798-8E7B-38882EFAEAAE}" destId="{3EEF5A98-952D-4B90-956B-D0462E3EABAB}" srcOrd="1" destOrd="0" presId="urn:microsoft.com/office/officeart/2018/2/layout/IconCircleList"/>
    <dgm:cxn modelId="{217A7623-EB43-46D5-88BB-A65921BBA316}" type="presParOf" srcId="{4390B042-8C59-4798-8E7B-38882EFAEAAE}" destId="{3F51DC9B-8706-43FD-A5B6-5AB69F7E23AB}" srcOrd="2" destOrd="0" presId="urn:microsoft.com/office/officeart/2018/2/layout/IconCircleList"/>
    <dgm:cxn modelId="{D879EDED-BC7C-4013-A7D5-8093ADF9A9F3}" type="presParOf" srcId="{4390B042-8C59-4798-8E7B-38882EFAEAAE}" destId="{516AFF90-50F2-4625-B45F-4394D30D2F08}" srcOrd="3" destOrd="0" presId="urn:microsoft.com/office/officeart/2018/2/layout/IconCircleList"/>
    <dgm:cxn modelId="{D0CE047C-AA21-4EB1-8BDF-A0245BB24B62}" type="presParOf" srcId="{9B151D3C-65B9-4965-AE6F-C517058C1F03}" destId="{230F7F6E-BE10-4A23-9D15-5F8D5554A307}" srcOrd="5" destOrd="0" presId="urn:microsoft.com/office/officeart/2018/2/layout/IconCircleList"/>
    <dgm:cxn modelId="{0E0691CB-AE01-42AF-AA94-503360ABEE71}" type="presParOf" srcId="{9B151D3C-65B9-4965-AE6F-C517058C1F03}" destId="{50E5BCDF-40EA-4B49-9C79-306E7994F016}" srcOrd="6" destOrd="0" presId="urn:microsoft.com/office/officeart/2018/2/layout/IconCircleList"/>
    <dgm:cxn modelId="{5AA9FC12-7763-4AF9-A7AC-1369F177B3DA}" type="presParOf" srcId="{50E5BCDF-40EA-4B49-9C79-306E7994F016}" destId="{16DBAA29-A272-45C6-8D58-2F978D02B032}" srcOrd="0" destOrd="0" presId="urn:microsoft.com/office/officeart/2018/2/layout/IconCircleList"/>
    <dgm:cxn modelId="{2D79E9AC-7FDE-4DF9-8448-8C804DCE498B}" type="presParOf" srcId="{50E5BCDF-40EA-4B49-9C79-306E7994F016}" destId="{EB0B20DC-6430-428D-BDA5-2A6023A6301B}" srcOrd="1" destOrd="0" presId="urn:microsoft.com/office/officeart/2018/2/layout/IconCircleList"/>
    <dgm:cxn modelId="{C3590025-1A5F-44BE-AED8-16BDB9848388}" type="presParOf" srcId="{50E5BCDF-40EA-4B49-9C79-306E7994F016}" destId="{263E33DD-8D71-4002-A894-B288B0C08DB8}" srcOrd="2" destOrd="0" presId="urn:microsoft.com/office/officeart/2018/2/layout/IconCircleList"/>
    <dgm:cxn modelId="{0B9A97F5-79B1-4C3C-9E8C-5FA297AB6B60}" type="presParOf" srcId="{50E5BCDF-40EA-4B49-9C79-306E7994F016}" destId="{F69360D8-4198-44E4-89EA-8883F723C4B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159BE1C-A873-4F76-8495-6C6968CC78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B3D041C-DA14-480F-9264-71D90E3EEA66}">
      <dgm:prSet/>
      <dgm:spPr/>
      <dgm:t>
        <a:bodyPr/>
        <a:lstStyle/>
        <a:p>
          <a:r>
            <a:rPr lang="en-GB" b="1"/>
            <a:t>Verification is the Next Responsibility:</a:t>
          </a:r>
          <a:r>
            <a:rPr lang="en-GB"/>
            <a:t> The process of double-checking AI’s outputs to ensure they’re correct and relevant.</a:t>
          </a:r>
          <a:endParaRPr lang="en-US"/>
        </a:p>
      </dgm:t>
    </dgm:pt>
    <dgm:pt modelId="{81CE2361-322A-495F-9225-336D85559D05}" type="parTrans" cxnId="{50BF2F66-57BE-4EE1-B136-20EE4FED487C}">
      <dgm:prSet/>
      <dgm:spPr/>
      <dgm:t>
        <a:bodyPr/>
        <a:lstStyle/>
        <a:p>
          <a:endParaRPr lang="en-US"/>
        </a:p>
      </dgm:t>
    </dgm:pt>
    <dgm:pt modelId="{1FE82C04-EF32-49BD-8DB9-7F64793BC298}" type="sibTrans" cxnId="{50BF2F66-57BE-4EE1-B136-20EE4FED487C}">
      <dgm:prSet/>
      <dgm:spPr/>
      <dgm:t>
        <a:bodyPr/>
        <a:lstStyle/>
        <a:p>
          <a:endParaRPr lang="en-US"/>
        </a:p>
      </dgm:t>
    </dgm:pt>
    <dgm:pt modelId="{E1EFB7C9-BBBB-4118-ACBE-2B6827A5BEB4}">
      <dgm:prSet/>
      <dgm:spPr/>
      <dgm:t>
        <a:bodyPr/>
        <a:lstStyle/>
        <a:p>
          <a:r>
            <a:rPr lang="en-GB" b="1"/>
            <a:t>The Rule of Thumb:</a:t>
          </a:r>
          <a:r>
            <a:rPr lang="en-GB"/>
            <a:t> </a:t>
          </a:r>
          <a:r>
            <a:rPr lang="en-GB" b="1"/>
            <a:t>Never assume AI is right</a:t>
          </a:r>
          <a:r>
            <a:rPr lang="en-GB"/>
            <a:t> just because it sounds confident (this is </a:t>
          </a:r>
          <a:r>
            <a:rPr lang="en-GB" b="1"/>
            <a:t>AI Hallucination</a:t>
          </a:r>
          <a:r>
            <a:rPr lang="en-GB"/>
            <a:t>).</a:t>
          </a:r>
          <a:endParaRPr lang="en-US"/>
        </a:p>
      </dgm:t>
    </dgm:pt>
    <dgm:pt modelId="{078BC472-2F93-4213-976A-0DE48547CA25}" type="parTrans" cxnId="{CE52056B-E218-4618-BA79-0D226883424A}">
      <dgm:prSet/>
      <dgm:spPr/>
      <dgm:t>
        <a:bodyPr/>
        <a:lstStyle/>
        <a:p>
          <a:endParaRPr lang="en-US"/>
        </a:p>
      </dgm:t>
    </dgm:pt>
    <dgm:pt modelId="{88CBE6B5-6D9A-4F83-84A2-17D88A5CE146}" type="sibTrans" cxnId="{CE52056B-E218-4618-BA79-0D226883424A}">
      <dgm:prSet/>
      <dgm:spPr/>
      <dgm:t>
        <a:bodyPr/>
        <a:lstStyle/>
        <a:p>
          <a:endParaRPr lang="en-US"/>
        </a:p>
      </dgm:t>
    </dgm:pt>
    <dgm:pt modelId="{E112F5A4-C863-468B-BA37-CEA16BC37C03}" type="pres">
      <dgm:prSet presAssocID="{C159BE1C-A873-4F76-8495-6C6968CC78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1A77430-1629-49F8-A66B-6B0C13DF313C}" type="pres">
      <dgm:prSet presAssocID="{9B3D041C-DA14-480F-9264-71D90E3EEA66}" presName="hierRoot1" presStyleCnt="0"/>
      <dgm:spPr/>
    </dgm:pt>
    <dgm:pt modelId="{5438C961-8960-42DE-AD7E-AC6BEE9C0DC3}" type="pres">
      <dgm:prSet presAssocID="{9B3D041C-DA14-480F-9264-71D90E3EEA66}" presName="composite" presStyleCnt="0"/>
      <dgm:spPr/>
    </dgm:pt>
    <dgm:pt modelId="{40B37B24-D29C-4A92-8F39-66C4F1C563E5}" type="pres">
      <dgm:prSet presAssocID="{9B3D041C-DA14-480F-9264-71D90E3EEA66}" presName="background" presStyleLbl="node0" presStyleIdx="0" presStyleCnt="2"/>
      <dgm:spPr/>
    </dgm:pt>
    <dgm:pt modelId="{19D5745D-A14E-4B73-A219-C151F6526A0F}" type="pres">
      <dgm:prSet presAssocID="{9B3D041C-DA14-480F-9264-71D90E3EEA66}" presName="text" presStyleLbl="fgAcc0" presStyleIdx="0" presStyleCnt="2">
        <dgm:presLayoutVars>
          <dgm:chPref val="3"/>
        </dgm:presLayoutVars>
      </dgm:prSet>
      <dgm:spPr/>
    </dgm:pt>
    <dgm:pt modelId="{C72C7544-C343-4DC6-9A60-545C61BF1E8B}" type="pres">
      <dgm:prSet presAssocID="{9B3D041C-DA14-480F-9264-71D90E3EEA66}" presName="hierChild2" presStyleCnt="0"/>
      <dgm:spPr/>
    </dgm:pt>
    <dgm:pt modelId="{3F663514-7127-4003-A33A-B3990763B1F9}" type="pres">
      <dgm:prSet presAssocID="{E1EFB7C9-BBBB-4118-ACBE-2B6827A5BEB4}" presName="hierRoot1" presStyleCnt="0"/>
      <dgm:spPr/>
    </dgm:pt>
    <dgm:pt modelId="{940B810D-096F-4C5A-9DEB-CEC061E9C3C2}" type="pres">
      <dgm:prSet presAssocID="{E1EFB7C9-BBBB-4118-ACBE-2B6827A5BEB4}" presName="composite" presStyleCnt="0"/>
      <dgm:spPr/>
    </dgm:pt>
    <dgm:pt modelId="{BE9F5006-1C9E-4886-8277-3CEEAA1E7C4F}" type="pres">
      <dgm:prSet presAssocID="{E1EFB7C9-BBBB-4118-ACBE-2B6827A5BEB4}" presName="background" presStyleLbl="node0" presStyleIdx="1" presStyleCnt="2"/>
      <dgm:spPr/>
    </dgm:pt>
    <dgm:pt modelId="{1F054A05-5812-494A-86CC-5622398C737D}" type="pres">
      <dgm:prSet presAssocID="{E1EFB7C9-BBBB-4118-ACBE-2B6827A5BEB4}" presName="text" presStyleLbl="fgAcc0" presStyleIdx="1" presStyleCnt="2">
        <dgm:presLayoutVars>
          <dgm:chPref val="3"/>
        </dgm:presLayoutVars>
      </dgm:prSet>
      <dgm:spPr/>
    </dgm:pt>
    <dgm:pt modelId="{987ED250-4320-4D3E-8CED-CC0FE81AC105}" type="pres">
      <dgm:prSet presAssocID="{E1EFB7C9-BBBB-4118-ACBE-2B6827A5BEB4}" presName="hierChild2" presStyleCnt="0"/>
      <dgm:spPr/>
    </dgm:pt>
  </dgm:ptLst>
  <dgm:cxnLst>
    <dgm:cxn modelId="{58D30901-5438-459F-A841-668ECA1089B3}" type="presOf" srcId="{9B3D041C-DA14-480F-9264-71D90E3EEA66}" destId="{19D5745D-A14E-4B73-A219-C151F6526A0F}" srcOrd="0" destOrd="0" presId="urn:microsoft.com/office/officeart/2005/8/layout/hierarchy1"/>
    <dgm:cxn modelId="{50BF2F66-57BE-4EE1-B136-20EE4FED487C}" srcId="{C159BE1C-A873-4F76-8495-6C6968CC7803}" destId="{9B3D041C-DA14-480F-9264-71D90E3EEA66}" srcOrd="0" destOrd="0" parTransId="{81CE2361-322A-495F-9225-336D85559D05}" sibTransId="{1FE82C04-EF32-49BD-8DB9-7F64793BC298}"/>
    <dgm:cxn modelId="{CE52056B-E218-4618-BA79-0D226883424A}" srcId="{C159BE1C-A873-4F76-8495-6C6968CC7803}" destId="{E1EFB7C9-BBBB-4118-ACBE-2B6827A5BEB4}" srcOrd="1" destOrd="0" parTransId="{078BC472-2F93-4213-976A-0DE48547CA25}" sibTransId="{88CBE6B5-6D9A-4F83-84A2-17D88A5CE146}"/>
    <dgm:cxn modelId="{98EF9853-6F06-4BC8-82CD-E10829D0A1E9}" type="presOf" srcId="{C159BE1C-A873-4F76-8495-6C6968CC7803}" destId="{E112F5A4-C863-468B-BA37-CEA16BC37C03}" srcOrd="0" destOrd="0" presId="urn:microsoft.com/office/officeart/2005/8/layout/hierarchy1"/>
    <dgm:cxn modelId="{D2857D90-CF2D-4C53-AB16-C8124235B80E}" type="presOf" srcId="{E1EFB7C9-BBBB-4118-ACBE-2B6827A5BEB4}" destId="{1F054A05-5812-494A-86CC-5622398C737D}" srcOrd="0" destOrd="0" presId="urn:microsoft.com/office/officeart/2005/8/layout/hierarchy1"/>
    <dgm:cxn modelId="{37064546-F2FB-41C0-BB52-F1141866556B}" type="presParOf" srcId="{E112F5A4-C863-468B-BA37-CEA16BC37C03}" destId="{11A77430-1629-49F8-A66B-6B0C13DF313C}" srcOrd="0" destOrd="0" presId="urn:microsoft.com/office/officeart/2005/8/layout/hierarchy1"/>
    <dgm:cxn modelId="{DBCE1C11-080D-4C52-B442-4810CD367C50}" type="presParOf" srcId="{11A77430-1629-49F8-A66B-6B0C13DF313C}" destId="{5438C961-8960-42DE-AD7E-AC6BEE9C0DC3}" srcOrd="0" destOrd="0" presId="urn:microsoft.com/office/officeart/2005/8/layout/hierarchy1"/>
    <dgm:cxn modelId="{5ACECC6E-566A-431B-BCE0-9BA5EC38D8AC}" type="presParOf" srcId="{5438C961-8960-42DE-AD7E-AC6BEE9C0DC3}" destId="{40B37B24-D29C-4A92-8F39-66C4F1C563E5}" srcOrd="0" destOrd="0" presId="urn:microsoft.com/office/officeart/2005/8/layout/hierarchy1"/>
    <dgm:cxn modelId="{281C933E-F97E-4D06-BBDE-7A02B98B1CCD}" type="presParOf" srcId="{5438C961-8960-42DE-AD7E-AC6BEE9C0DC3}" destId="{19D5745D-A14E-4B73-A219-C151F6526A0F}" srcOrd="1" destOrd="0" presId="urn:microsoft.com/office/officeart/2005/8/layout/hierarchy1"/>
    <dgm:cxn modelId="{0D575B50-E61F-436D-90C6-5BF65EFC9BB2}" type="presParOf" srcId="{11A77430-1629-49F8-A66B-6B0C13DF313C}" destId="{C72C7544-C343-4DC6-9A60-545C61BF1E8B}" srcOrd="1" destOrd="0" presId="urn:microsoft.com/office/officeart/2005/8/layout/hierarchy1"/>
    <dgm:cxn modelId="{B53C1609-DCC5-4D9C-91B5-1215939E1F02}" type="presParOf" srcId="{E112F5A4-C863-468B-BA37-CEA16BC37C03}" destId="{3F663514-7127-4003-A33A-B3990763B1F9}" srcOrd="1" destOrd="0" presId="urn:microsoft.com/office/officeart/2005/8/layout/hierarchy1"/>
    <dgm:cxn modelId="{AF9C0C22-D400-44F9-BD06-770DBE1CE559}" type="presParOf" srcId="{3F663514-7127-4003-A33A-B3990763B1F9}" destId="{940B810D-096F-4C5A-9DEB-CEC061E9C3C2}" srcOrd="0" destOrd="0" presId="urn:microsoft.com/office/officeart/2005/8/layout/hierarchy1"/>
    <dgm:cxn modelId="{654C63C2-6531-4938-91CB-067849425929}" type="presParOf" srcId="{940B810D-096F-4C5A-9DEB-CEC061E9C3C2}" destId="{BE9F5006-1C9E-4886-8277-3CEEAA1E7C4F}" srcOrd="0" destOrd="0" presId="urn:microsoft.com/office/officeart/2005/8/layout/hierarchy1"/>
    <dgm:cxn modelId="{9652E8BA-EC81-4B13-9633-2A656CFB94AB}" type="presParOf" srcId="{940B810D-096F-4C5A-9DEB-CEC061E9C3C2}" destId="{1F054A05-5812-494A-86CC-5622398C737D}" srcOrd="1" destOrd="0" presId="urn:microsoft.com/office/officeart/2005/8/layout/hierarchy1"/>
    <dgm:cxn modelId="{528F0B3C-698B-4DB9-A7D6-722CC414E362}" type="presParOf" srcId="{3F663514-7127-4003-A33A-B3990763B1F9}" destId="{987ED250-4320-4D3E-8CED-CC0FE81AC1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D443032-0A53-4E7C-B5EF-AE0B1450861C}" type="doc">
      <dgm:prSet loTypeId="urn:microsoft.com/office/officeart/2005/8/layout/matrix2" loCatId="matrix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D39A420C-6FBA-4B04-BF42-E6DCB3249B5B}">
      <dgm:prSet/>
      <dgm:spPr/>
      <dgm:t>
        <a:bodyPr/>
        <a:lstStyle/>
        <a:p>
          <a:r>
            <a:rPr lang="en-GB" b="1" dirty="0"/>
            <a:t>Triangulation:</a:t>
          </a:r>
          <a:r>
            <a:rPr lang="en-GB" dirty="0"/>
            <a:t> </a:t>
          </a:r>
        </a:p>
        <a:p>
          <a:r>
            <a:rPr lang="en-GB" dirty="0"/>
            <a:t>Check AI-generated information against </a:t>
          </a:r>
          <a:r>
            <a:rPr lang="en-GB" b="1" dirty="0"/>
            <a:t>multiple reliable sources</a:t>
          </a:r>
          <a:r>
            <a:rPr lang="en-GB" dirty="0"/>
            <a:t> (official reports, databases) or review the original document.</a:t>
          </a:r>
          <a:endParaRPr lang="en-US" dirty="0"/>
        </a:p>
      </dgm:t>
    </dgm:pt>
    <dgm:pt modelId="{1C979FB1-3958-4703-B27C-DC4857850F61}" type="parTrans" cxnId="{3390CDAC-574A-498F-ACB9-6D6A13AF7356}">
      <dgm:prSet/>
      <dgm:spPr/>
      <dgm:t>
        <a:bodyPr/>
        <a:lstStyle/>
        <a:p>
          <a:endParaRPr lang="en-US"/>
        </a:p>
      </dgm:t>
    </dgm:pt>
    <dgm:pt modelId="{6CCAFCC9-F123-4D87-A3D6-B11CED872044}" type="sibTrans" cxnId="{3390CDAC-574A-498F-ACB9-6D6A13AF7356}">
      <dgm:prSet/>
      <dgm:spPr/>
      <dgm:t>
        <a:bodyPr/>
        <a:lstStyle/>
        <a:p>
          <a:endParaRPr lang="en-US"/>
        </a:p>
      </dgm:t>
    </dgm:pt>
    <dgm:pt modelId="{99935ECC-7CB8-49FE-BCB1-663EC2DC7FB7}">
      <dgm:prSet/>
      <dgm:spPr/>
      <dgm:t>
        <a:bodyPr/>
        <a:lstStyle/>
        <a:p>
          <a:r>
            <a:rPr lang="en-GB" b="1" dirty="0"/>
            <a:t>Reverse Prompting:</a:t>
          </a:r>
        </a:p>
        <a:p>
          <a:r>
            <a:rPr lang="en-GB" dirty="0"/>
            <a:t> Ask the AI to </a:t>
          </a:r>
          <a:r>
            <a:rPr lang="en-GB" b="1" dirty="0"/>
            <a:t>explain or justify its answer</a:t>
          </a:r>
          <a:r>
            <a:rPr lang="en-GB" dirty="0"/>
            <a:t> (e.g., “What are your sources?” or “Can you show how you arrived at that conclusion?”).</a:t>
          </a:r>
          <a:endParaRPr lang="en-US" dirty="0"/>
        </a:p>
      </dgm:t>
    </dgm:pt>
    <dgm:pt modelId="{7B203241-C02C-424F-BA9A-F42BE38C444A}" type="parTrans" cxnId="{14F2FC7A-2CD3-49D0-985A-EEDD76E014FF}">
      <dgm:prSet/>
      <dgm:spPr/>
      <dgm:t>
        <a:bodyPr/>
        <a:lstStyle/>
        <a:p>
          <a:endParaRPr lang="en-US"/>
        </a:p>
      </dgm:t>
    </dgm:pt>
    <dgm:pt modelId="{B3D07154-086A-43D4-8563-29C058B55DC5}" type="sibTrans" cxnId="{14F2FC7A-2CD3-49D0-985A-EEDD76E014FF}">
      <dgm:prSet/>
      <dgm:spPr/>
      <dgm:t>
        <a:bodyPr/>
        <a:lstStyle/>
        <a:p>
          <a:endParaRPr lang="en-US"/>
        </a:p>
      </dgm:t>
    </dgm:pt>
    <dgm:pt modelId="{E4E52EFE-4CF5-4186-814C-7402D180B3EA}">
      <dgm:prSet/>
      <dgm:spPr/>
      <dgm:t>
        <a:bodyPr/>
        <a:lstStyle/>
        <a:p>
          <a:r>
            <a:rPr lang="en-GB" b="1" dirty="0"/>
            <a:t>Contextual Thinking:</a:t>
          </a:r>
        </a:p>
        <a:p>
          <a:r>
            <a:rPr lang="en-GB" dirty="0"/>
            <a:t> Filter the response through your </a:t>
          </a:r>
          <a:r>
            <a:rPr lang="en-GB" b="1" dirty="0"/>
            <a:t>specific organisational culture and legal requirements,</a:t>
          </a:r>
          <a:r>
            <a:rPr lang="en-GB" dirty="0"/>
            <a:t> as AI cannot fully understand this context.</a:t>
          </a:r>
          <a:endParaRPr lang="en-US" dirty="0"/>
        </a:p>
      </dgm:t>
    </dgm:pt>
    <dgm:pt modelId="{5DB9C0CE-DB25-463E-85E3-3E0A1EF4B643}" type="parTrans" cxnId="{1DC1A5A7-5F4E-4D7F-AFA1-58EA473AB44D}">
      <dgm:prSet/>
      <dgm:spPr/>
      <dgm:t>
        <a:bodyPr/>
        <a:lstStyle/>
        <a:p>
          <a:endParaRPr lang="en-US"/>
        </a:p>
      </dgm:t>
    </dgm:pt>
    <dgm:pt modelId="{25A92566-DDE6-46A0-9323-DD71A901733D}" type="sibTrans" cxnId="{1DC1A5A7-5F4E-4D7F-AFA1-58EA473AB44D}">
      <dgm:prSet/>
      <dgm:spPr/>
      <dgm:t>
        <a:bodyPr/>
        <a:lstStyle/>
        <a:p>
          <a:endParaRPr lang="en-US"/>
        </a:p>
      </dgm:t>
    </dgm:pt>
    <dgm:pt modelId="{C349E428-C11E-4320-BD51-6182D8C3B280}">
      <dgm:prSet/>
      <dgm:spPr/>
      <dgm:t>
        <a:bodyPr/>
        <a:lstStyle/>
        <a:p>
          <a:r>
            <a:rPr lang="en-GB" b="1" dirty="0"/>
            <a:t>Peer Verification:</a:t>
          </a:r>
          <a:r>
            <a:rPr lang="en-GB" dirty="0"/>
            <a:t> </a:t>
          </a:r>
        </a:p>
        <a:p>
          <a:r>
            <a:rPr lang="en-GB" dirty="0"/>
            <a:t>Use a </a:t>
          </a:r>
          <a:r>
            <a:rPr lang="en-GB" b="1" dirty="0"/>
            <a:t>“second pair of eyes”</a:t>
          </a:r>
          <a:r>
            <a:rPr lang="en-GB" dirty="0"/>
            <a:t> (colleagues) for review, especially for work going public or affecting others.</a:t>
          </a:r>
          <a:endParaRPr lang="en-US" dirty="0"/>
        </a:p>
      </dgm:t>
    </dgm:pt>
    <dgm:pt modelId="{7F476C1F-76E4-423E-9467-2C0FAC87FC50}" type="parTrans" cxnId="{A2D85A99-9F7F-4568-9C7F-D2EE4256655C}">
      <dgm:prSet/>
      <dgm:spPr/>
      <dgm:t>
        <a:bodyPr/>
        <a:lstStyle/>
        <a:p>
          <a:endParaRPr lang="en-US"/>
        </a:p>
      </dgm:t>
    </dgm:pt>
    <dgm:pt modelId="{86EA6BC7-0831-47BF-8A44-8CBD148779B3}" type="sibTrans" cxnId="{A2D85A99-9F7F-4568-9C7F-D2EE4256655C}">
      <dgm:prSet/>
      <dgm:spPr/>
      <dgm:t>
        <a:bodyPr/>
        <a:lstStyle/>
        <a:p>
          <a:endParaRPr lang="en-US"/>
        </a:p>
      </dgm:t>
    </dgm:pt>
    <dgm:pt modelId="{39846A78-33F6-423F-B32C-245D7338A762}" type="pres">
      <dgm:prSet presAssocID="{AD443032-0A53-4E7C-B5EF-AE0B1450861C}" presName="matrix" presStyleCnt="0">
        <dgm:presLayoutVars>
          <dgm:chMax val="1"/>
          <dgm:dir/>
          <dgm:resizeHandles val="exact"/>
        </dgm:presLayoutVars>
      </dgm:prSet>
      <dgm:spPr/>
    </dgm:pt>
    <dgm:pt modelId="{93483542-4C6E-4061-9DEA-828848D84214}" type="pres">
      <dgm:prSet presAssocID="{AD443032-0A53-4E7C-B5EF-AE0B1450861C}" presName="axisShape" presStyleLbl="bgShp" presStyleIdx="0" presStyleCnt="1"/>
      <dgm:spPr/>
    </dgm:pt>
    <dgm:pt modelId="{1BDB7322-ADA5-4C80-9FF3-9D6DFA6CE921}" type="pres">
      <dgm:prSet presAssocID="{AD443032-0A53-4E7C-B5EF-AE0B1450861C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CB67D62-CDF7-4099-8D27-BB20984F6DC7}" type="pres">
      <dgm:prSet presAssocID="{AD443032-0A53-4E7C-B5EF-AE0B1450861C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B4C585E-F0AA-4D10-A7EB-5EE14195B9A3}" type="pres">
      <dgm:prSet presAssocID="{AD443032-0A53-4E7C-B5EF-AE0B1450861C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457E32E-FDAC-4505-8265-D4B8C3B61227}" type="pres">
      <dgm:prSet presAssocID="{AD443032-0A53-4E7C-B5EF-AE0B1450861C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11FFE3D-C224-412F-995C-4E6A0E82D396}" type="presOf" srcId="{C349E428-C11E-4320-BD51-6182D8C3B280}" destId="{A457E32E-FDAC-4505-8265-D4B8C3B61227}" srcOrd="0" destOrd="0" presId="urn:microsoft.com/office/officeart/2005/8/layout/matrix2"/>
    <dgm:cxn modelId="{3061386D-6D14-49FC-8EE6-37C29ED5F69C}" type="presOf" srcId="{99935ECC-7CB8-49FE-BCB1-663EC2DC7FB7}" destId="{BCB67D62-CDF7-4099-8D27-BB20984F6DC7}" srcOrd="0" destOrd="0" presId="urn:microsoft.com/office/officeart/2005/8/layout/matrix2"/>
    <dgm:cxn modelId="{14F2FC7A-2CD3-49D0-985A-EEDD76E014FF}" srcId="{AD443032-0A53-4E7C-B5EF-AE0B1450861C}" destId="{99935ECC-7CB8-49FE-BCB1-663EC2DC7FB7}" srcOrd="1" destOrd="0" parTransId="{7B203241-C02C-424F-BA9A-F42BE38C444A}" sibTransId="{B3D07154-086A-43D4-8563-29C058B55DC5}"/>
    <dgm:cxn modelId="{049F0A93-C27C-4427-A24B-304D998C89FC}" type="presOf" srcId="{D39A420C-6FBA-4B04-BF42-E6DCB3249B5B}" destId="{1BDB7322-ADA5-4C80-9FF3-9D6DFA6CE921}" srcOrd="0" destOrd="0" presId="urn:microsoft.com/office/officeart/2005/8/layout/matrix2"/>
    <dgm:cxn modelId="{A2D85A99-9F7F-4568-9C7F-D2EE4256655C}" srcId="{AD443032-0A53-4E7C-B5EF-AE0B1450861C}" destId="{C349E428-C11E-4320-BD51-6182D8C3B280}" srcOrd="3" destOrd="0" parTransId="{7F476C1F-76E4-423E-9467-2C0FAC87FC50}" sibTransId="{86EA6BC7-0831-47BF-8A44-8CBD148779B3}"/>
    <dgm:cxn modelId="{1DC1A5A7-5F4E-4D7F-AFA1-58EA473AB44D}" srcId="{AD443032-0A53-4E7C-B5EF-AE0B1450861C}" destId="{E4E52EFE-4CF5-4186-814C-7402D180B3EA}" srcOrd="2" destOrd="0" parTransId="{5DB9C0CE-DB25-463E-85E3-3E0A1EF4B643}" sibTransId="{25A92566-DDE6-46A0-9323-DD71A901733D}"/>
    <dgm:cxn modelId="{3390CDAC-574A-498F-ACB9-6D6A13AF7356}" srcId="{AD443032-0A53-4E7C-B5EF-AE0B1450861C}" destId="{D39A420C-6FBA-4B04-BF42-E6DCB3249B5B}" srcOrd="0" destOrd="0" parTransId="{1C979FB1-3958-4703-B27C-DC4857850F61}" sibTransId="{6CCAFCC9-F123-4D87-A3D6-B11CED872044}"/>
    <dgm:cxn modelId="{039FC1B9-3B1E-499A-84D0-CB1FDC6F04B0}" type="presOf" srcId="{AD443032-0A53-4E7C-B5EF-AE0B1450861C}" destId="{39846A78-33F6-423F-B32C-245D7338A762}" srcOrd="0" destOrd="0" presId="urn:microsoft.com/office/officeart/2005/8/layout/matrix2"/>
    <dgm:cxn modelId="{39113CCB-59D1-4423-A354-5CE8A532D093}" type="presOf" srcId="{E4E52EFE-4CF5-4186-814C-7402D180B3EA}" destId="{3B4C585E-F0AA-4D10-A7EB-5EE14195B9A3}" srcOrd="0" destOrd="0" presId="urn:microsoft.com/office/officeart/2005/8/layout/matrix2"/>
    <dgm:cxn modelId="{4CAF527A-1498-4FB8-A885-0DD792ED801F}" type="presParOf" srcId="{39846A78-33F6-423F-B32C-245D7338A762}" destId="{93483542-4C6E-4061-9DEA-828848D84214}" srcOrd="0" destOrd="0" presId="urn:microsoft.com/office/officeart/2005/8/layout/matrix2"/>
    <dgm:cxn modelId="{D7C206E0-9203-4FBF-BC60-0FD9B23E7264}" type="presParOf" srcId="{39846A78-33F6-423F-B32C-245D7338A762}" destId="{1BDB7322-ADA5-4C80-9FF3-9D6DFA6CE921}" srcOrd="1" destOrd="0" presId="urn:microsoft.com/office/officeart/2005/8/layout/matrix2"/>
    <dgm:cxn modelId="{330363DB-8C59-4317-B564-158E641E9D4D}" type="presParOf" srcId="{39846A78-33F6-423F-B32C-245D7338A762}" destId="{BCB67D62-CDF7-4099-8D27-BB20984F6DC7}" srcOrd="2" destOrd="0" presId="urn:microsoft.com/office/officeart/2005/8/layout/matrix2"/>
    <dgm:cxn modelId="{BADFD0CD-23FA-449A-BBE4-B9591399F104}" type="presParOf" srcId="{39846A78-33F6-423F-B32C-245D7338A762}" destId="{3B4C585E-F0AA-4D10-A7EB-5EE14195B9A3}" srcOrd="3" destOrd="0" presId="urn:microsoft.com/office/officeart/2005/8/layout/matrix2"/>
    <dgm:cxn modelId="{501A4700-E6E8-4E5F-B458-C123178F04FB}" type="presParOf" srcId="{39846A78-33F6-423F-B32C-245D7338A762}" destId="{A457E32E-FDAC-4505-8265-D4B8C3B61227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91107-004F-424F-BE38-110774F3A708}">
      <dsp:nvSpPr>
        <dsp:cNvPr id="0" name=""/>
        <dsp:cNvSpPr/>
      </dsp:nvSpPr>
      <dsp:spPr>
        <a:xfrm>
          <a:off x="0" y="99178"/>
          <a:ext cx="7477946" cy="13560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Definition &amp; Scope:</a:t>
          </a:r>
          <a:r>
            <a:rPr lang="en-GB" sz="1900" kern="1200" dirty="0"/>
            <a:t> AI performs tasks requiring human intelligence (e.g., prediction, recognition). </a:t>
          </a:r>
          <a:r>
            <a:rPr lang="en-GB" sz="1900" b="1" kern="1200" dirty="0"/>
            <a:t>Generative AI</a:t>
          </a:r>
          <a:r>
            <a:rPr lang="en-GB" sz="1900" kern="1200" dirty="0"/>
            <a:t> specifically learns patterns to </a:t>
          </a:r>
          <a:r>
            <a:rPr lang="en-GB" sz="1900" b="1" kern="1200" dirty="0"/>
            <a:t>create new content</a:t>
          </a:r>
          <a:r>
            <a:rPr lang="en-GB" sz="1900" kern="1200" dirty="0"/>
            <a:t> (text, code, art).</a:t>
          </a:r>
          <a:endParaRPr lang="en-US" sz="1900" kern="1200" dirty="0"/>
        </a:p>
      </dsp:txBody>
      <dsp:txXfrm>
        <a:off x="66196" y="165374"/>
        <a:ext cx="7345554" cy="1223637"/>
      </dsp:txXfrm>
    </dsp:sp>
    <dsp:sp modelId="{AAC2C5CC-438C-4136-9407-8C7DF29AA3F3}">
      <dsp:nvSpPr>
        <dsp:cNvPr id="0" name=""/>
        <dsp:cNvSpPr/>
      </dsp:nvSpPr>
      <dsp:spPr>
        <a:xfrm>
          <a:off x="0" y="1509929"/>
          <a:ext cx="7477946" cy="1356029"/>
        </a:xfrm>
        <a:prstGeom prst="roundRect">
          <a:avLst/>
        </a:prstGeom>
        <a:solidFill>
          <a:schemeClr val="accent5">
            <a:hueOff val="-225322"/>
            <a:satOff val="-6032"/>
            <a:lumOff val="-209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The Learning Engine:</a:t>
          </a:r>
          <a:r>
            <a:rPr lang="en-GB" sz="1900" kern="1200" dirty="0"/>
            <a:t> AI relies </a:t>
          </a:r>
          <a:r>
            <a:rPr lang="en-GB" sz="1900" b="1" kern="1200" dirty="0"/>
            <a:t>entirely on massive datasets</a:t>
          </a:r>
          <a:r>
            <a:rPr lang="en-GB" sz="1900" kern="1200" dirty="0"/>
            <a:t> to learn. It uses </a:t>
          </a:r>
          <a:r>
            <a:rPr lang="en-GB" sz="1900" b="1" kern="1200" dirty="0"/>
            <a:t>algorithms</a:t>
          </a:r>
          <a:r>
            <a:rPr lang="en-GB" sz="1900" kern="1200" dirty="0"/>
            <a:t> to identify and replicate </a:t>
          </a:r>
          <a:r>
            <a:rPr lang="en-GB" sz="1900" b="1" kern="1200" dirty="0"/>
            <a:t>patterns</a:t>
          </a:r>
          <a:r>
            <a:rPr lang="en-GB" sz="1900" kern="1200" dirty="0"/>
            <a:t>, improving accuracy through repeated training.</a:t>
          </a:r>
          <a:endParaRPr lang="en-US" sz="1900" kern="1200" dirty="0"/>
        </a:p>
      </dsp:txBody>
      <dsp:txXfrm>
        <a:off x="66196" y="1576125"/>
        <a:ext cx="7345554" cy="1223637"/>
      </dsp:txXfrm>
    </dsp:sp>
    <dsp:sp modelId="{E7086819-5421-4682-9AE5-FFD1716FD67B}">
      <dsp:nvSpPr>
        <dsp:cNvPr id="0" name=""/>
        <dsp:cNvSpPr/>
      </dsp:nvSpPr>
      <dsp:spPr>
        <a:xfrm>
          <a:off x="0" y="2920678"/>
          <a:ext cx="7477946" cy="1356029"/>
        </a:xfrm>
        <a:prstGeom prst="roundRect">
          <a:avLst/>
        </a:prstGeom>
        <a:solidFill>
          <a:schemeClr val="accent5">
            <a:hueOff val="-450643"/>
            <a:satOff val="-12063"/>
            <a:lumOff val="-418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The Critical Distinction:</a:t>
          </a:r>
          <a:r>
            <a:rPr lang="en-GB" sz="1900" kern="1200" dirty="0"/>
            <a:t> AI's intelligence is based on </a:t>
          </a:r>
          <a:r>
            <a:rPr lang="en-GB" sz="1900" b="1" kern="1200" dirty="0"/>
            <a:t>patterns, not comprehension.</a:t>
          </a:r>
          <a:r>
            <a:rPr lang="en-GB" sz="1900" kern="1200" dirty="0"/>
            <a:t> It does not truly understand context, emotion, or "why" a mapping exists.</a:t>
          </a:r>
          <a:endParaRPr lang="en-US" sz="1900" kern="1200" dirty="0"/>
        </a:p>
      </dsp:txBody>
      <dsp:txXfrm>
        <a:off x="66196" y="2986874"/>
        <a:ext cx="7345554" cy="1223637"/>
      </dsp:txXfrm>
    </dsp:sp>
    <dsp:sp modelId="{82BBC804-815F-48B8-8946-9F74DE49CAFC}">
      <dsp:nvSpPr>
        <dsp:cNvPr id="0" name=""/>
        <dsp:cNvSpPr/>
      </dsp:nvSpPr>
      <dsp:spPr>
        <a:xfrm>
          <a:off x="0" y="4331428"/>
          <a:ext cx="7477946" cy="1356029"/>
        </a:xfrm>
        <a:prstGeom prst="roundRect">
          <a:avLst/>
        </a:prstGeom>
        <a:solidFill>
          <a:schemeClr val="accent5">
            <a:hueOff val="-675965"/>
            <a:satOff val="-18095"/>
            <a:lumOff val="-627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Core Takeaway:</a:t>
          </a:r>
          <a:r>
            <a:rPr lang="en-GB" sz="1900" kern="1200"/>
            <a:t> Recognizing AI's reliance on patterns is essential for its </a:t>
          </a:r>
          <a:r>
            <a:rPr lang="en-GB" sz="1900" b="1" kern="1200"/>
            <a:t>confident, responsible, and effective use</a:t>
          </a:r>
          <a:r>
            <a:rPr lang="en-GB" sz="1900" kern="1200"/>
            <a:t> in any professional context.</a:t>
          </a:r>
          <a:endParaRPr lang="en-US" sz="1900" kern="1200"/>
        </a:p>
      </dsp:txBody>
      <dsp:txXfrm>
        <a:off x="66196" y="4397624"/>
        <a:ext cx="7345554" cy="122363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24D0F-F79E-4B5D-A9AA-2D174E20B6D7}">
      <dsp:nvSpPr>
        <dsp:cNvPr id="0" name=""/>
        <dsp:cNvSpPr/>
      </dsp:nvSpPr>
      <dsp:spPr>
        <a:xfrm>
          <a:off x="0" y="2401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7571A-7501-43B0-AB78-F33FC5F54C2D}">
      <dsp:nvSpPr>
        <dsp:cNvPr id="0" name=""/>
        <dsp:cNvSpPr/>
      </dsp:nvSpPr>
      <dsp:spPr>
        <a:xfrm>
          <a:off x="368211" y="276278"/>
          <a:ext cx="669475" cy="6694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949338-F24B-45B0-998E-8EAEE79802D3}">
      <dsp:nvSpPr>
        <dsp:cNvPr id="0" name=""/>
        <dsp:cNvSpPr/>
      </dsp:nvSpPr>
      <dsp:spPr>
        <a:xfrm>
          <a:off x="1405898" y="2401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Accountability Never Transfers:</a:t>
          </a:r>
          <a:r>
            <a:rPr lang="en-GB" sz="1700" kern="1200"/>
            <a:t> Even though AI may generate the content, </a:t>
          </a:r>
          <a:r>
            <a:rPr lang="en-GB" sz="1700" b="1" kern="1200"/>
            <a:t>humans remain responsible for the outcomes</a:t>
          </a:r>
          <a:r>
            <a:rPr lang="en-GB" sz="1700" kern="1200"/>
            <a:t> (document, analysis, or public statement).</a:t>
          </a:r>
          <a:endParaRPr lang="en-US" sz="1700" kern="1200"/>
        </a:p>
      </dsp:txBody>
      <dsp:txXfrm>
        <a:off x="1405898" y="2401"/>
        <a:ext cx="5543541" cy="1217228"/>
      </dsp:txXfrm>
    </dsp:sp>
    <dsp:sp modelId="{FC30DDB9-578E-41D3-90CF-60A8C30657FE}">
      <dsp:nvSpPr>
        <dsp:cNvPr id="0" name=""/>
        <dsp:cNvSpPr/>
      </dsp:nvSpPr>
      <dsp:spPr>
        <a:xfrm>
          <a:off x="0" y="1523937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F0A9E-7B93-4A5E-8EC3-BFEE0E8353D4}">
      <dsp:nvSpPr>
        <dsp:cNvPr id="0" name=""/>
        <dsp:cNvSpPr/>
      </dsp:nvSpPr>
      <dsp:spPr>
        <a:xfrm>
          <a:off x="368211" y="1797813"/>
          <a:ext cx="669475" cy="6694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70264-394A-4B41-A06F-B99AB7668632}">
      <dsp:nvSpPr>
        <dsp:cNvPr id="0" name=""/>
        <dsp:cNvSpPr/>
      </dsp:nvSpPr>
      <dsp:spPr>
        <a:xfrm>
          <a:off x="1405898" y="1523937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Protecting Integrity:</a:t>
          </a:r>
          <a:r>
            <a:rPr lang="en-GB" sz="1700" kern="1200"/>
            <a:t> Taking ownership of AI-generated work and ensuring it meets our standards </a:t>
          </a:r>
          <a:r>
            <a:rPr lang="en-GB" sz="1700" b="1" kern="1200"/>
            <a:t>maintains professional trust.</a:t>
          </a:r>
          <a:endParaRPr lang="en-US" sz="1700" kern="1200"/>
        </a:p>
      </dsp:txBody>
      <dsp:txXfrm>
        <a:off x="1405898" y="1523937"/>
        <a:ext cx="5543541" cy="1217228"/>
      </dsp:txXfrm>
    </dsp:sp>
    <dsp:sp modelId="{821A61D8-90B4-4D32-81EF-B1E0B60E082F}">
      <dsp:nvSpPr>
        <dsp:cNvPr id="0" name=""/>
        <dsp:cNvSpPr/>
      </dsp:nvSpPr>
      <dsp:spPr>
        <a:xfrm>
          <a:off x="0" y="3045472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A13902-AEF9-47D6-BC0C-B54B8C7F8FD9}">
      <dsp:nvSpPr>
        <dsp:cNvPr id="0" name=""/>
        <dsp:cNvSpPr/>
      </dsp:nvSpPr>
      <dsp:spPr>
        <a:xfrm>
          <a:off x="368211" y="3319348"/>
          <a:ext cx="669475" cy="6694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64536-30D7-45C2-A55E-DA57CC93A8C5}">
      <dsp:nvSpPr>
        <dsp:cNvPr id="0" name=""/>
        <dsp:cNvSpPr/>
      </dsp:nvSpPr>
      <dsp:spPr>
        <a:xfrm>
          <a:off x="1405898" y="3045472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Ethical Gatekeepers:</a:t>
          </a:r>
          <a:r>
            <a:rPr lang="en-GB" sz="1700" kern="1200"/>
            <a:t> Humans must act as the moral and contextual gatekeepers, ensuring AI's outputs reflect </a:t>
          </a:r>
          <a:r>
            <a:rPr lang="en-GB" sz="1700" b="1" kern="1200"/>
            <a:t>fairness, privacy, and cultural sensitivity.</a:t>
          </a:r>
          <a:endParaRPr lang="en-US" sz="1700" kern="1200"/>
        </a:p>
      </dsp:txBody>
      <dsp:txXfrm>
        <a:off x="1405898" y="3045472"/>
        <a:ext cx="5543541" cy="1217228"/>
      </dsp:txXfrm>
    </dsp:sp>
    <dsp:sp modelId="{F5353389-7461-4540-B11B-59B6FD2B0496}">
      <dsp:nvSpPr>
        <dsp:cNvPr id="0" name=""/>
        <dsp:cNvSpPr/>
      </dsp:nvSpPr>
      <dsp:spPr>
        <a:xfrm>
          <a:off x="0" y="4567007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1D4FD4-E94D-4DF5-9228-CAD3389B76D8}">
      <dsp:nvSpPr>
        <dsp:cNvPr id="0" name=""/>
        <dsp:cNvSpPr/>
      </dsp:nvSpPr>
      <dsp:spPr>
        <a:xfrm>
          <a:off x="368211" y="4840884"/>
          <a:ext cx="669475" cy="6694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D24F2-9DA2-4787-BD25-954184B2D086}">
      <dsp:nvSpPr>
        <dsp:cNvPr id="0" name=""/>
        <dsp:cNvSpPr/>
      </dsp:nvSpPr>
      <dsp:spPr>
        <a:xfrm>
          <a:off x="1405898" y="4567007"/>
          <a:ext cx="3127248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The Ultimate Partnership:</a:t>
          </a:r>
          <a:r>
            <a:rPr lang="en-GB" sz="1700" kern="1200"/>
            <a:t> Human oversight is about building a partnership where:</a:t>
          </a:r>
          <a:endParaRPr lang="en-US" sz="1700" kern="1200"/>
        </a:p>
      </dsp:txBody>
      <dsp:txXfrm>
        <a:off x="1405898" y="4567007"/>
        <a:ext cx="3127248" cy="1217228"/>
      </dsp:txXfrm>
    </dsp:sp>
    <dsp:sp modelId="{292D7412-4C27-4065-AEE5-381360F29AF5}">
      <dsp:nvSpPr>
        <dsp:cNvPr id="0" name=""/>
        <dsp:cNvSpPr/>
      </dsp:nvSpPr>
      <dsp:spPr>
        <a:xfrm>
          <a:off x="4533146" y="4567007"/>
          <a:ext cx="2416293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AI handles the "what"</a:t>
          </a:r>
          <a:r>
            <a:rPr lang="en-GB" sz="1200" kern="1200"/>
            <a:t> (data, facts, efficiency).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Humans handle the "why" and the "should"</a:t>
          </a:r>
          <a:r>
            <a:rPr lang="en-GB" sz="1200" kern="1200"/>
            <a:t> (judgment, ethics).</a:t>
          </a:r>
          <a:endParaRPr lang="en-US" sz="1200" kern="1200"/>
        </a:p>
      </dsp:txBody>
      <dsp:txXfrm>
        <a:off x="4533146" y="4567007"/>
        <a:ext cx="2416293" cy="121722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6B1C3-20F3-4EBB-9192-C07E428F70B3}">
      <dsp:nvSpPr>
        <dsp:cNvPr id="0" name=""/>
        <dsp:cNvSpPr/>
      </dsp:nvSpPr>
      <dsp:spPr>
        <a:xfrm>
          <a:off x="0" y="314434"/>
          <a:ext cx="8338457" cy="191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157" tIns="333248" rIns="64715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1" kern="1200"/>
            <a:t>Speed and Scale:</a:t>
          </a:r>
          <a:r>
            <a:rPr lang="en-GB" sz="1600" kern="1200"/>
            <a:t> Processes massive data volumes, analyzes reports, and generates content </a:t>
          </a:r>
          <a:r>
            <a:rPr lang="en-GB" sz="1600" b="1" kern="1200"/>
            <a:t>faster than any human</a:t>
          </a:r>
          <a:r>
            <a:rPr lang="en-GB" sz="1600" kern="1200"/>
            <a:t>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1" kern="1200"/>
            <a:t>Consistency:</a:t>
          </a:r>
          <a:r>
            <a:rPr lang="en-GB" sz="1600" kern="1200"/>
            <a:t> Works 24/7 without fatigue and finds </a:t>
          </a:r>
          <a:r>
            <a:rPr lang="en-GB" sz="1600" b="1" kern="1200"/>
            <a:t>hidden patterns</a:t>
          </a:r>
          <a:r>
            <a:rPr lang="en-GB" sz="1600" kern="1200"/>
            <a:t> in complex data.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1" kern="1200" dirty="0"/>
            <a:t>Focus:</a:t>
          </a:r>
          <a:r>
            <a:rPr lang="en-GB" sz="1600" kern="1200" dirty="0"/>
            <a:t> Handles the </a:t>
          </a:r>
          <a:r>
            <a:rPr lang="en-GB" sz="1600" b="1" kern="1200" dirty="0"/>
            <a:t>heavy lifting</a:t>
          </a:r>
          <a:r>
            <a:rPr lang="en-GB" sz="1600" kern="1200" dirty="0"/>
            <a:t> (repetitive tasks) so professionals can focus on higher-value work.</a:t>
          </a:r>
          <a:endParaRPr lang="en-US" sz="1600" kern="1200" dirty="0"/>
        </a:p>
      </dsp:txBody>
      <dsp:txXfrm>
        <a:off x="0" y="314434"/>
        <a:ext cx="8338457" cy="1915200"/>
      </dsp:txXfrm>
    </dsp:sp>
    <dsp:sp modelId="{72C19DA0-75BE-4E4C-933E-914AEE24D8E6}">
      <dsp:nvSpPr>
        <dsp:cNvPr id="0" name=""/>
        <dsp:cNvSpPr/>
      </dsp:nvSpPr>
      <dsp:spPr>
        <a:xfrm>
          <a:off x="416922" y="78274"/>
          <a:ext cx="5836919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622" tIns="0" rIns="22062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AI Strengths (The 'What'):</a:t>
          </a:r>
          <a:endParaRPr lang="en-US" sz="1600" kern="1200"/>
        </a:p>
      </dsp:txBody>
      <dsp:txXfrm>
        <a:off x="439979" y="101331"/>
        <a:ext cx="5790805" cy="426206"/>
      </dsp:txXfrm>
    </dsp:sp>
    <dsp:sp modelId="{82E0B924-7D93-44ED-A579-B76B685A5193}">
      <dsp:nvSpPr>
        <dsp:cNvPr id="0" name=""/>
        <dsp:cNvSpPr/>
      </dsp:nvSpPr>
      <dsp:spPr>
        <a:xfrm>
          <a:off x="0" y="2552194"/>
          <a:ext cx="8338457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-337983"/>
              <a:satOff val="-9047"/>
              <a:lumOff val="-31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157" tIns="333248" rIns="64715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1" kern="1200"/>
            <a:t>Lacks True Reasoning:</a:t>
          </a:r>
          <a:r>
            <a:rPr lang="en-GB" sz="1600" kern="1200"/>
            <a:t> Cannot understand </a:t>
          </a:r>
          <a:r>
            <a:rPr lang="en-GB" sz="1600" b="1" kern="1200"/>
            <a:t>context, emotion, or ethical reasoning</a:t>
          </a:r>
          <a:r>
            <a:rPr lang="en-GB" sz="1600" kern="1200"/>
            <a:t>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1" kern="1200"/>
            <a:t>Risk of Errors:</a:t>
          </a:r>
          <a:r>
            <a:rPr lang="en-GB" sz="1600" kern="1200"/>
            <a:t> Susceptible to </a:t>
          </a:r>
          <a:r>
            <a:rPr lang="en-GB" sz="1600" b="1" kern="1200"/>
            <a:t>data bias</a:t>
          </a:r>
          <a:r>
            <a:rPr lang="en-GB" sz="1600" kern="1200"/>
            <a:t> and </a:t>
          </a:r>
          <a:r>
            <a:rPr lang="en-GB" sz="1600" b="1" kern="1200"/>
            <a:t>hallucination</a:t>
          </a:r>
          <a:r>
            <a:rPr lang="en-GB" sz="1600" kern="1200"/>
            <a:t> (producing confident, false information).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1" kern="1200"/>
            <a:t>Doesn't Know When It's Wrong.</a:t>
          </a:r>
          <a:endParaRPr lang="en-US" sz="1600" kern="1200"/>
        </a:p>
      </dsp:txBody>
      <dsp:txXfrm>
        <a:off x="0" y="2552194"/>
        <a:ext cx="8338457" cy="1663200"/>
      </dsp:txXfrm>
    </dsp:sp>
    <dsp:sp modelId="{381950EF-5388-45A4-91ED-23905EFD97F0}">
      <dsp:nvSpPr>
        <dsp:cNvPr id="0" name=""/>
        <dsp:cNvSpPr/>
      </dsp:nvSpPr>
      <dsp:spPr>
        <a:xfrm>
          <a:off x="416922" y="2316034"/>
          <a:ext cx="5836919" cy="472320"/>
        </a:xfrm>
        <a:prstGeom prst="roundRect">
          <a:avLst/>
        </a:prstGeom>
        <a:solidFill>
          <a:schemeClr val="accent5">
            <a:hueOff val="-337983"/>
            <a:satOff val="-9047"/>
            <a:lumOff val="-313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622" tIns="0" rIns="22062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AI Limitations (The 'Struggle'):</a:t>
          </a:r>
          <a:endParaRPr lang="en-US" sz="1600" kern="1200"/>
        </a:p>
      </dsp:txBody>
      <dsp:txXfrm>
        <a:off x="439979" y="2339091"/>
        <a:ext cx="5790805" cy="426206"/>
      </dsp:txXfrm>
    </dsp:sp>
    <dsp:sp modelId="{A7F92526-4EB2-446B-8E2A-21ECF992F321}">
      <dsp:nvSpPr>
        <dsp:cNvPr id="0" name=""/>
        <dsp:cNvSpPr/>
      </dsp:nvSpPr>
      <dsp:spPr>
        <a:xfrm>
          <a:off x="0" y="4537954"/>
          <a:ext cx="8338457" cy="191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-675965"/>
              <a:satOff val="-18095"/>
              <a:lumOff val="-62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157" tIns="333248" rIns="64715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1" kern="1200"/>
            <a:t>AI Must Assist, Not Decide:</a:t>
          </a:r>
          <a:r>
            <a:rPr lang="en-GB" sz="1600" kern="1200"/>
            <a:t> Human </a:t>
          </a:r>
          <a:r>
            <a:rPr lang="en-GB" sz="1600" b="1" kern="1200"/>
            <a:t>oversight and verification</a:t>
          </a:r>
          <a:r>
            <a:rPr lang="en-GB" sz="1600" kern="1200"/>
            <a:t> are essential.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1" kern="1200"/>
            <a:t>Practice Discernment:</a:t>
          </a:r>
          <a:r>
            <a:rPr lang="en-GB" sz="1600" kern="1200"/>
            <a:t> Know when to use AI and how much </a:t>
          </a:r>
          <a:r>
            <a:rPr lang="en-GB" sz="1600" b="1" kern="1200"/>
            <a:t>trust</a:t>
          </a:r>
          <a:r>
            <a:rPr lang="en-GB" sz="1600" kern="1200"/>
            <a:t> it deserves.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1" kern="1200"/>
            <a:t>Core Principle:</a:t>
          </a:r>
          <a:r>
            <a:rPr lang="en-GB" sz="1600" kern="1200"/>
            <a:t> AI's real power is </a:t>
          </a:r>
          <a:r>
            <a:rPr lang="en-GB" sz="1600" b="1" kern="1200"/>
            <a:t>enhancing what we can do</a:t>
          </a:r>
          <a:r>
            <a:rPr lang="en-GB" sz="1600" kern="1200"/>
            <a:t>, guided by human judgment and integrity.</a:t>
          </a:r>
          <a:endParaRPr lang="en-US" sz="1600" kern="1200"/>
        </a:p>
      </dsp:txBody>
      <dsp:txXfrm>
        <a:off x="0" y="4537954"/>
        <a:ext cx="8338457" cy="1915200"/>
      </dsp:txXfrm>
    </dsp:sp>
    <dsp:sp modelId="{B1C6EFBD-C1BA-45DC-BD01-1EEA27168E3E}">
      <dsp:nvSpPr>
        <dsp:cNvPr id="0" name=""/>
        <dsp:cNvSpPr/>
      </dsp:nvSpPr>
      <dsp:spPr>
        <a:xfrm>
          <a:off x="416922" y="4301794"/>
          <a:ext cx="5836919" cy="472320"/>
        </a:xfrm>
        <a:prstGeom prst="roundRect">
          <a:avLst/>
        </a:prstGeom>
        <a:solidFill>
          <a:schemeClr val="accent5">
            <a:hueOff val="-675965"/>
            <a:satOff val="-18095"/>
            <a:lumOff val="-627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622" tIns="0" rIns="22062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The Human Mandate (The 'Should'):</a:t>
          </a:r>
          <a:endParaRPr lang="en-US" sz="1600" kern="1200"/>
        </a:p>
      </dsp:txBody>
      <dsp:txXfrm>
        <a:off x="439979" y="4324851"/>
        <a:ext cx="5790805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70087-021A-40D9-9850-A3EC9445D5E5}">
      <dsp:nvSpPr>
        <dsp:cNvPr id="0" name=""/>
        <dsp:cNvSpPr/>
      </dsp:nvSpPr>
      <dsp:spPr>
        <a:xfrm>
          <a:off x="624000" y="32099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708528-3D36-4D29-99DE-E436D4DC3F7F}">
      <dsp:nvSpPr>
        <dsp:cNvPr id="0" name=""/>
        <dsp:cNvSpPr/>
      </dsp:nvSpPr>
      <dsp:spPr>
        <a:xfrm>
          <a:off x="1004250" y="412349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D848B-522C-4111-8B30-2909BB5213C7}">
      <dsp:nvSpPr>
        <dsp:cNvPr id="0" name=""/>
        <dsp:cNvSpPr/>
      </dsp:nvSpPr>
      <dsp:spPr>
        <a:xfrm>
          <a:off x="53625" y="237210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Identify key strengths of AI, understand how they enhance workflows</a:t>
          </a:r>
        </a:p>
      </dsp:txBody>
      <dsp:txXfrm>
        <a:off x="53625" y="2372100"/>
        <a:ext cx="2925000" cy="720000"/>
      </dsp:txXfrm>
    </dsp:sp>
    <dsp:sp modelId="{34CF4432-1004-43B9-AF34-28C686356815}">
      <dsp:nvSpPr>
        <dsp:cNvPr id="0" name=""/>
        <dsp:cNvSpPr/>
      </dsp:nvSpPr>
      <dsp:spPr>
        <a:xfrm>
          <a:off x="4060875" y="32099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40958-603B-4C04-B7D6-4D8BBD018544}">
      <dsp:nvSpPr>
        <dsp:cNvPr id="0" name=""/>
        <dsp:cNvSpPr/>
      </dsp:nvSpPr>
      <dsp:spPr>
        <a:xfrm>
          <a:off x="4441125" y="412349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F6266-43E3-4330-8BBC-0D5815028411}">
      <dsp:nvSpPr>
        <dsp:cNvPr id="0" name=""/>
        <dsp:cNvSpPr/>
      </dsp:nvSpPr>
      <dsp:spPr>
        <a:xfrm>
          <a:off x="3490500" y="237210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Recognise limitations of AI and how they influence output</a:t>
          </a:r>
        </a:p>
      </dsp:txBody>
      <dsp:txXfrm>
        <a:off x="3490500" y="2372100"/>
        <a:ext cx="2925000" cy="720000"/>
      </dsp:txXfrm>
    </dsp:sp>
    <dsp:sp modelId="{FD8BECBA-CADD-4E72-8A22-F9EE43872D38}">
      <dsp:nvSpPr>
        <dsp:cNvPr id="0" name=""/>
        <dsp:cNvSpPr/>
      </dsp:nvSpPr>
      <dsp:spPr>
        <a:xfrm>
          <a:off x="7497750" y="32099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EF285D-5DD4-4084-92E7-FD36B0F8AD90}">
      <dsp:nvSpPr>
        <dsp:cNvPr id="0" name=""/>
        <dsp:cNvSpPr/>
      </dsp:nvSpPr>
      <dsp:spPr>
        <a:xfrm>
          <a:off x="7878000" y="412349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E1C2B-4192-4658-9488-1A58D9F6E548}">
      <dsp:nvSpPr>
        <dsp:cNvPr id="0" name=""/>
        <dsp:cNvSpPr/>
      </dsp:nvSpPr>
      <dsp:spPr>
        <a:xfrm>
          <a:off x="6927375" y="237210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Establish the mindset and strategies to collaborate with AI using human oversight </a:t>
          </a:r>
        </a:p>
      </dsp:txBody>
      <dsp:txXfrm>
        <a:off x="6927375" y="2372100"/>
        <a:ext cx="2925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7B2B33-9277-41E0-9A44-C1AAB6FF104B}">
      <dsp:nvSpPr>
        <dsp:cNvPr id="0" name=""/>
        <dsp:cNvSpPr/>
      </dsp:nvSpPr>
      <dsp:spPr>
        <a:xfrm>
          <a:off x="0" y="92900"/>
          <a:ext cx="6949440" cy="18266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 dirty="0">
              <a:solidFill>
                <a:schemeClr val="bg1"/>
              </a:solidFill>
            </a:rPr>
            <a:t>Transforms Data into Insight:</a:t>
          </a:r>
          <a:r>
            <a:rPr lang="en-GB" sz="2100" kern="1200" dirty="0">
              <a:solidFill>
                <a:schemeClr val="bg1"/>
              </a:solidFill>
            </a:rPr>
            <a:t> AI acts as a tool that converts raw data into </a:t>
          </a:r>
          <a:r>
            <a:rPr lang="en-GB" sz="2100" b="1" kern="1200" dirty="0">
              <a:solidFill>
                <a:schemeClr val="bg1"/>
              </a:solidFill>
            </a:rPr>
            <a:t>clear, actionable information</a:t>
          </a:r>
          <a:r>
            <a:rPr lang="en-GB" sz="2100" kern="1200" dirty="0">
              <a:solidFill>
                <a:schemeClr val="bg1"/>
              </a:solidFill>
            </a:rPr>
            <a:t> to support—not replace—professional judgment.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89168" y="182068"/>
        <a:ext cx="6771104" cy="1648289"/>
      </dsp:txXfrm>
    </dsp:sp>
    <dsp:sp modelId="{B9BEBF04-F439-44DC-A716-82269B61E02D}">
      <dsp:nvSpPr>
        <dsp:cNvPr id="0" name=""/>
        <dsp:cNvSpPr/>
      </dsp:nvSpPr>
      <dsp:spPr>
        <a:xfrm>
          <a:off x="0" y="1980006"/>
          <a:ext cx="6949440" cy="1826625"/>
        </a:xfrm>
        <a:prstGeom prst="roundRect">
          <a:avLst/>
        </a:prstGeom>
        <a:solidFill>
          <a:schemeClr val="accent2">
            <a:hueOff val="-245438"/>
            <a:satOff val="19406"/>
            <a:lumOff val="-39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>
              <a:solidFill>
                <a:schemeClr val="bg1"/>
              </a:solidFill>
            </a:rPr>
            <a:t>Augmentation of Human Capability:</a:t>
          </a:r>
          <a:r>
            <a:rPr lang="en-GB" sz="2100" kern="1200">
              <a:solidFill>
                <a:schemeClr val="bg1"/>
              </a:solidFill>
            </a:rPr>
            <a:t> AI is most powerful as a </a:t>
          </a:r>
          <a:r>
            <a:rPr lang="en-GB" sz="2100" b="1" kern="1200">
              <a:solidFill>
                <a:schemeClr val="bg1"/>
              </a:solidFill>
            </a:rPr>
            <a:t>collaborative partner</a:t>
          </a:r>
          <a:r>
            <a:rPr lang="en-GB" sz="2100" kern="1200">
              <a:solidFill>
                <a:schemeClr val="bg1"/>
              </a:solidFill>
            </a:rPr>
            <a:t>, making human work more precise, data-informed, and creative (e.g., diagnostics assistance, personalized education, brainstorming).</a:t>
          </a:r>
          <a:endParaRPr lang="en-US" sz="2100" kern="1200">
            <a:solidFill>
              <a:schemeClr val="bg1"/>
            </a:solidFill>
          </a:endParaRPr>
        </a:p>
      </dsp:txBody>
      <dsp:txXfrm>
        <a:off x="89168" y="2069174"/>
        <a:ext cx="6771104" cy="1648289"/>
      </dsp:txXfrm>
    </dsp:sp>
    <dsp:sp modelId="{71806232-95BC-4E65-8876-A0327A0B298A}">
      <dsp:nvSpPr>
        <dsp:cNvPr id="0" name=""/>
        <dsp:cNvSpPr/>
      </dsp:nvSpPr>
      <dsp:spPr>
        <a:xfrm>
          <a:off x="0" y="3867111"/>
          <a:ext cx="6949440" cy="1826625"/>
        </a:xfrm>
        <a:prstGeom prst="roundRect">
          <a:avLst/>
        </a:prstGeom>
        <a:solidFill>
          <a:schemeClr val="accent2">
            <a:hueOff val="-490875"/>
            <a:satOff val="38812"/>
            <a:lumOff val="-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>
              <a:solidFill>
                <a:schemeClr val="bg1"/>
              </a:solidFill>
            </a:rPr>
            <a:t>Ubiquitous Utility:</a:t>
          </a:r>
          <a:r>
            <a:rPr lang="en-GB" sz="2100" kern="1200">
              <a:solidFill>
                <a:schemeClr val="bg1"/>
              </a:solidFill>
            </a:rPr>
            <a:t> AI's strengths show up across nearly every domain, from simple tools like email filters and translation apps to complex predictive systems.</a:t>
          </a:r>
          <a:endParaRPr lang="en-US" sz="2100" kern="1200">
            <a:solidFill>
              <a:schemeClr val="bg1"/>
            </a:solidFill>
          </a:endParaRPr>
        </a:p>
      </dsp:txBody>
      <dsp:txXfrm>
        <a:off x="89168" y="3956279"/>
        <a:ext cx="6771104" cy="16482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72E30-748E-4AE0-BA2F-EDDA96FCDDB9}">
      <dsp:nvSpPr>
        <dsp:cNvPr id="0" name=""/>
        <dsp:cNvSpPr/>
      </dsp:nvSpPr>
      <dsp:spPr>
        <a:xfrm>
          <a:off x="3810064" y="947821"/>
          <a:ext cx="7302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0216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56151" y="989737"/>
        <a:ext cx="38040" cy="7608"/>
      </dsp:txXfrm>
    </dsp:sp>
    <dsp:sp modelId="{2E2D0EAE-2211-494A-839B-9B431C0F6C70}">
      <dsp:nvSpPr>
        <dsp:cNvPr id="0" name=""/>
        <dsp:cNvSpPr/>
      </dsp:nvSpPr>
      <dsp:spPr>
        <a:xfrm>
          <a:off x="503967" y="1173"/>
          <a:ext cx="3307896" cy="19847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090" tIns="170142" rIns="162090" bIns="17014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Data Mirrors Society:</a:t>
          </a:r>
          <a:r>
            <a:rPr lang="en-GB" sz="1600" kern="1200"/>
            <a:t> AI learns from data, and if that data reflects existing real-world </a:t>
          </a:r>
          <a:r>
            <a:rPr lang="en-GB" sz="1600" b="1" kern="1200"/>
            <a:t>inequalities, stereotypes, or errors</a:t>
          </a:r>
          <a:r>
            <a:rPr lang="en-GB" sz="1600" kern="1200"/>
            <a:t>, the AI will reproduce and reinforce that bias.</a:t>
          </a:r>
          <a:endParaRPr lang="en-US" sz="1600" kern="1200"/>
        </a:p>
      </dsp:txBody>
      <dsp:txXfrm>
        <a:off x="503967" y="1173"/>
        <a:ext cx="3307896" cy="1984737"/>
      </dsp:txXfrm>
    </dsp:sp>
    <dsp:sp modelId="{90EC511E-EBA3-48B2-A4DB-18384D463338}">
      <dsp:nvSpPr>
        <dsp:cNvPr id="0" name=""/>
        <dsp:cNvSpPr/>
      </dsp:nvSpPr>
      <dsp:spPr>
        <a:xfrm>
          <a:off x="7878776" y="947821"/>
          <a:ext cx="7302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0216" y="45720"/>
              </a:lnTo>
            </a:path>
          </a:pathLst>
        </a:custGeom>
        <a:noFill/>
        <a:ln w="9525" cap="rnd" cmpd="sng" algn="ctr">
          <a:solidFill>
            <a:schemeClr val="accent5">
              <a:hueOff val="-337983"/>
              <a:satOff val="-9047"/>
              <a:lumOff val="-313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24864" y="989737"/>
        <a:ext cx="38040" cy="7608"/>
      </dsp:txXfrm>
    </dsp:sp>
    <dsp:sp modelId="{DEAF90B0-8279-4C7D-A6E3-C8BD21C381F5}">
      <dsp:nvSpPr>
        <dsp:cNvPr id="0" name=""/>
        <dsp:cNvSpPr/>
      </dsp:nvSpPr>
      <dsp:spPr>
        <a:xfrm>
          <a:off x="4572680" y="1173"/>
          <a:ext cx="3307896" cy="1984737"/>
        </a:xfrm>
        <a:prstGeom prst="rect">
          <a:avLst/>
        </a:prstGeom>
        <a:solidFill>
          <a:schemeClr val="accent5">
            <a:hueOff val="-225322"/>
            <a:satOff val="-6032"/>
            <a:lumOff val="-209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090" tIns="170142" rIns="162090" bIns="17014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Harmful Outcomes:</a:t>
          </a:r>
          <a:r>
            <a:rPr lang="en-GB" sz="1600" kern="1200"/>
            <a:t> Biased outputs can have serious consequences, particularly in high-stakes decisions (e.g., </a:t>
          </a:r>
          <a:r>
            <a:rPr lang="en-GB" sz="1600" b="1" kern="1200"/>
            <a:t>hiring, loan applications, and facial recognition accuracy</a:t>
          </a:r>
          <a:r>
            <a:rPr lang="en-GB" sz="1600" kern="1200"/>
            <a:t>).</a:t>
          </a:r>
          <a:endParaRPr lang="en-US" sz="1600" kern="1200"/>
        </a:p>
      </dsp:txBody>
      <dsp:txXfrm>
        <a:off x="4572680" y="1173"/>
        <a:ext cx="3307896" cy="1984737"/>
      </dsp:txXfrm>
    </dsp:sp>
    <dsp:sp modelId="{4724B57A-0817-463B-83C1-E5B738F2C6D2}">
      <dsp:nvSpPr>
        <dsp:cNvPr id="0" name=""/>
        <dsp:cNvSpPr/>
      </dsp:nvSpPr>
      <dsp:spPr>
        <a:xfrm>
          <a:off x="6390964" y="1984110"/>
          <a:ext cx="3904376" cy="731389"/>
        </a:xfrm>
        <a:custGeom>
          <a:avLst/>
          <a:gdLst/>
          <a:ahLst/>
          <a:cxnLst/>
          <a:rect l="0" t="0" r="0" b="0"/>
          <a:pathLst>
            <a:path>
              <a:moveTo>
                <a:pt x="3904376" y="0"/>
              </a:moveTo>
              <a:lnTo>
                <a:pt x="3904376" y="382794"/>
              </a:lnTo>
              <a:lnTo>
                <a:pt x="0" y="382794"/>
              </a:lnTo>
              <a:lnTo>
                <a:pt x="0" y="731389"/>
              </a:lnTo>
            </a:path>
          </a:pathLst>
        </a:custGeom>
        <a:noFill/>
        <a:ln w="9525" cap="rnd" cmpd="sng" algn="ctr">
          <a:solidFill>
            <a:schemeClr val="accent5">
              <a:hueOff val="-675965"/>
              <a:satOff val="-18095"/>
              <a:lumOff val="-627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43701" y="2346001"/>
        <a:ext cx="198901" cy="7608"/>
      </dsp:txXfrm>
    </dsp:sp>
    <dsp:sp modelId="{FA96E8E6-6435-4FF8-9BE4-BBC49487BB3F}">
      <dsp:nvSpPr>
        <dsp:cNvPr id="0" name=""/>
        <dsp:cNvSpPr/>
      </dsp:nvSpPr>
      <dsp:spPr>
        <a:xfrm>
          <a:off x="8641392" y="1173"/>
          <a:ext cx="3307896" cy="1984737"/>
        </a:xfrm>
        <a:prstGeom prst="rect">
          <a:avLst/>
        </a:prstGeom>
        <a:solidFill>
          <a:schemeClr val="accent5">
            <a:hueOff val="-450643"/>
            <a:satOff val="-12063"/>
            <a:lumOff val="-418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090" tIns="170142" rIns="162090" bIns="17014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Example:</a:t>
          </a:r>
          <a:r>
            <a:rPr lang="en-GB" sz="1600" kern="1200" dirty="0"/>
            <a:t> Historically, facial recognition systems have shown </a:t>
          </a:r>
          <a:r>
            <a:rPr lang="en-GB" sz="1600" b="1" kern="1200" dirty="0"/>
            <a:t>lower accuracy on darker skin tones</a:t>
          </a:r>
          <a:r>
            <a:rPr lang="en-GB" sz="1600" kern="1200" dirty="0"/>
            <a:t> due to underrepresentation in training data.</a:t>
          </a:r>
          <a:endParaRPr lang="en-US" sz="1600" kern="1200" dirty="0"/>
        </a:p>
      </dsp:txBody>
      <dsp:txXfrm>
        <a:off x="8641392" y="1173"/>
        <a:ext cx="3307896" cy="1984737"/>
      </dsp:txXfrm>
    </dsp:sp>
    <dsp:sp modelId="{0881C246-892E-4DFA-A214-1D2C9A3AE7A2}">
      <dsp:nvSpPr>
        <dsp:cNvPr id="0" name=""/>
        <dsp:cNvSpPr/>
      </dsp:nvSpPr>
      <dsp:spPr>
        <a:xfrm>
          <a:off x="4737016" y="2747900"/>
          <a:ext cx="3307896" cy="1984737"/>
        </a:xfrm>
        <a:prstGeom prst="rect">
          <a:avLst/>
        </a:prstGeom>
        <a:solidFill>
          <a:schemeClr val="accent5">
            <a:hueOff val="-675965"/>
            <a:satOff val="-18095"/>
            <a:lumOff val="-627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090" tIns="170142" rIns="162090" bIns="17014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Key Takeaway:</a:t>
          </a:r>
          <a:r>
            <a:rPr lang="en-GB" sz="1600" kern="1200"/>
            <a:t> AI is not inherently malicious; it is a </a:t>
          </a:r>
          <a:r>
            <a:rPr lang="en-GB" sz="1600" b="1" kern="1200"/>
            <a:t>mirror</a:t>
          </a:r>
          <a:r>
            <a:rPr lang="en-GB" sz="1600" kern="1200"/>
            <a:t> of the data it consumes.</a:t>
          </a:r>
          <a:endParaRPr lang="en-US" sz="1600" kern="1200"/>
        </a:p>
      </dsp:txBody>
      <dsp:txXfrm>
        <a:off x="4737016" y="2747900"/>
        <a:ext cx="3307896" cy="19847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4D7ACA-295A-49F9-9C37-F2A26D8E72F3}">
      <dsp:nvSpPr>
        <dsp:cNvPr id="0" name=""/>
        <dsp:cNvSpPr/>
      </dsp:nvSpPr>
      <dsp:spPr>
        <a:xfrm>
          <a:off x="0" y="1986"/>
          <a:ext cx="10819912" cy="1006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8C8490-6AF8-4579-840C-57CD459424E9}">
      <dsp:nvSpPr>
        <dsp:cNvPr id="0" name=""/>
        <dsp:cNvSpPr/>
      </dsp:nvSpPr>
      <dsp:spPr>
        <a:xfrm>
          <a:off x="304607" y="228554"/>
          <a:ext cx="553831" cy="5538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63228-7DE7-4441-895F-6555E704A425}">
      <dsp:nvSpPr>
        <dsp:cNvPr id="0" name=""/>
        <dsp:cNvSpPr/>
      </dsp:nvSpPr>
      <dsp:spPr>
        <a:xfrm>
          <a:off x="1163046" y="1986"/>
          <a:ext cx="9656865" cy="1006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71" tIns="106571" rIns="106571" bIns="10657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The Hallucination Problem:</a:t>
          </a:r>
          <a:r>
            <a:rPr lang="en-GB" sz="1600" kern="1200" dirty="0"/>
            <a:t> AI can </a:t>
          </a:r>
          <a:r>
            <a:rPr lang="en-GB" sz="1600" b="1" kern="1200" dirty="0"/>
            <a:t>confidently produce information that is completely false or fabricated</a:t>
          </a:r>
          <a:r>
            <a:rPr lang="en-GB" sz="1600" kern="1200" dirty="0"/>
            <a:t> (hallucination) because it predicts what sounds correct, not what is factually correct.</a:t>
          </a:r>
          <a:endParaRPr lang="en-US" sz="1600" kern="1200" dirty="0"/>
        </a:p>
      </dsp:txBody>
      <dsp:txXfrm>
        <a:off x="1163046" y="1986"/>
        <a:ext cx="9656865" cy="1006966"/>
      </dsp:txXfrm>
    </dsp:sp>
    <dsp:sp modelId="{F4E3095F-3EEE-4ED4-8AA3-352B9875A620}">
      <dsp:nvSpPr>
        <dsp:cNvPr id="0" name=""/>
        <dsp:cNvSpPr/>
      </dsp:nvSpPr>
      <dsp:spPr>
        <a:xfrm>
          <a:off x="0" y="1260695"/>
          <a:ext cx="10819912" cy="1006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A1DA6-59E3-4945-AC41-5BD3082CA02D}">
      <dsp:nvSpPr>
        <dsp:cNvPr id="0" name=""/>
        <dsp:cNvSpPr/>
      </dsp:nvSpPr>
      <dsp:spPr>
        <a:xfrm>
          <a:off x="304607" y="1487262"/>
          <a:ext cx="553831" cy="5538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729F4-3537-4124-9CF1-87C2B388F0DA}">
      <dsp:nvSpPr>
        <dsp:cNvPr id="0" name=""/>
        <dsp:cNvSpPr/>
      </dsp:nvSpPr>
      <dsp:spPr>
        <a:xfrm>
          <a:off x="1163046" y="1260695"/>
          <a:ext cx="9656865" cy="1006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71" tIns="106571" rIns="106571" bIns="10657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Fluency ≠ Reliability:</a:t>
          </a:r>
          <a:r>
            <a:rPr lang="en-GB" sz="1600" kern="1200"/>
            <a:t> This reminds us that AI's </a:t>
          </a:r>
          <a:r>
            <a:rPr lang="en-GB" sz="1600" b="1" kern="1200"/>
            <a:t>fluency is not a guarantee of accuracy</a:t>
          </a:r>
          <a:r>
            <a:rPr lang="en-GB" sz="1600" kern="1200"/>
            <a:t>, making human </a:t>
          </a:r>
          <a:r>
            <a:rPr lang="en-GB" sz="1600" b="1" kern="1200"/>
            <a:t>verification essential</a:t>
          </a:r>
          <a:r>
            <a:rPr lang="en-GB" sz="1600" kern="1200"/>
            <a:t> in professional settings.</a:t>
          </a:r>
          <a:endParaRPr lang="en-US" sz="1600" kern="1200"/>
        </a:p>
      </dsp:txBody>
      <dsp:txXfrm>
        <a:off x="1163046" y="1260695"/>
        <a:ext cx="9656865" cy="1006966"/>
      </dsp:txXfrm>
    </dsp:sp>
    <dsp:sp modelId="{E69A4A97-E509-41D8-8F67-4631F7F1D6F7}">
      <dsp:nvSpPr>
        <dsp:cNvPr id="0" name=""/>
        <dsp:cNvSpPr/>
      </dsp:nvSpPr>
      <dsp:spPr>
        <a:xfrm>
          <a:off x="0" y="2519403"/>
          <a:ext cx="10819912" cy="1006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0D00DF-C171-4F44-8858-AE8F37C08509}">
      <dsp:nvSpPr>
        <dsp:cNvPr id="0" name=""/>
        <dsp:cNvSpPr/>
      </dsp:nvSpPr>
      <dsp:spPr>
        <a:xfrm>
          <a:off x="304607" y="2745971"/>
          <a:ext cx="553831" cy="5538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8B368-4474-4BC1-A22C-0B5F0D6E0A51}">
      <dsp:nvSpPr>
        <dsp:cNvPr id="0" name=""/>
        <dsp:cNvSpPr/>
      </dsp:nvSpPr>
      <dsp:spPr>
        <a:xfrm>
          <a:off x="1163046" y="2519403"/>
          <a:ext cx="9656865" cy="1006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71" tIns="106571" rIns="106571" bIns="10657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Data Limits:</a:t>
          </a:r>
          <a:r>
            <a:rPr lang="en-GB" sz="1600" kern="1200"/>
            <a:t> AI's performance is completely dependent on the </a:t>
          </a:r>
          <a:r>
            <a:rPr lang="en-GB" sz="1600" b="1" kern="1200"/>
            <a:t>quality and quantity of its training data.</a:t>
          </a:r>
          <a:r>
            <a:rPr lang="en-GB" sz="1600" kern="1200"/>
            <a:t> If the data is incomplete, outdated, or inaccurate, the output will reflect those flaws.</a:t>
          </a:r>
          <a:endParaRPr lang="en-US" sz="1600" kern="1200"/>
        </a:p>
      </dsp:txBody>
      <dsp:txXfrm>
        <a:off x="1163046" y="2519403"/>
        <a:ext cx="9656865" cy="1006966"/>
      </dsp:txXfrm>
    </dsp:sp>
    <dsp:sp modelId="{9293C66E-FCD4-4002-8CD2-3CC9D7953C31}">
      <dsp:nvSpPr>
        <dsp:cNvPr id="0" name=""/>
        <dsp:cNvSpPr/>
      </dsp:nvSpPr>
      <dsp:spPr>
        <a:xfrm>
          <a:off x="0" y="3778112"/>
          <a:ext cx="10819912" cy="1006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C5087F-CE6C-420D-A809-B773DBB8A270}">
      <dsp:nvSpPr>
        <dsp:cNvPr id="0" name=""/>
        <dsp:cNvSpPr/>
      </dsp:nvSpPr>
      <dsp:spPr>
        <a:xfrm>
          <a:off x="304607" y="4004679"/>
          <a:ext cx="553831" cy="5538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D10AA-AC96-41AA-9B4B-6C62B0EB5BC7}">
      <dsp:nvSpPr>
        <dsp:cNvPr id="0" name=""/>
        <dsp:cNvSpPr/>
      </dsp:nvSpPr>
      <dsp:spPr>
        <a:xfrm>
          <a:off x="1163046" y="3778112"/>
          <a:ext cx="9656865" cy="1006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571" tIns="106571" rIns="106571" bIns="10657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Fails at Novelty:</a:t>
          </a:r>
          <a:r>
            <a:rPr lang="en-GB" sz="1600" kern="1200"/>
            <a:t> AI often fails when faced with </a:t>
          </a:r>
          <a:r>
            <a:rPr lang="en-GB" sz="1600" b="1" kern="1200"/>
            <a:t>novel situations</a:t>
          </a:r>
          <a:r>
            <a:rPr lang="en-GB" sz="1600" kern="1200"/>
            <a:t> or inputs outside the scope of its training, where human intuition would adapt.</a:t>
          </a:r>
          <a:endParaRPr lang="en-US" sz="1600" kern="1200"/>
        </a:p>
      </dsp:txBody>
      <dsp:txXfrm>
        <a:off x="1163046" y="3778112"/>
        <a:ext cx="9656865" cy="10069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6F1FE-57E2-41FB-970D-7FE5BDCC1339}">
      <dsp:nvSpPr>
        <dsp:cNvPr id="0" name=""/>
        <dsp:cNvSpPr/>
      </dsp:nvSpPr>
      <dsp:spPr>
        <a:xfrm>
          <a:off x="0" y="410702"/>
          <a:ext cx="6949440" cy="1204588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No Empathy or Morality:</a:t>
          </a:r>
          <a:r>
            <a:rPr lang="en-GB" sz="1700" kern="1200"/>
            <a:t> AI </a:t>
          </a:r>
          <a:r>
            <a:rPr lang="en-GB" sz="1700" b="1" kern="1200"/>
            <a:t>lacks feelings, values, ethics, and genuine comprehension</a:t>
          </a:r>
          <a:r>
            <a:rPr lang="en-GB" sz="1700" kern="1200"/>
            <a:t> of human emotion.</a:t>
          </a:r>
          <a:endParaRPr lang="en-US" sz="1700" kern="1200"/>
        </a:p>
      </dsp:txBody>
      <dsp:txXfrm>
        <a:off x="58803" y="469505"/>
        <a:ext cx="6831834" cy="1086982"/>
      </dsp:txXfrm>
    </dsp:sp>
    <dsp:sp modelId="{6092D421-062D-4F7B-BBE6-FDA6DEEF4B09}">
      <dsp:nvSpPr>
        <dsp:cNvPr id="0" name=""/>
        <dsp:cNvSpPr/>
      </dsp:nvSpPr>
      <dsp:spPr>
        <a:xfrm>
          <a:off x="0" y="1664250"/>
          <a:ext cx="6949440" cy="1204588"/>
        </a:xfrm>
        <a:prstGeom prst="roundRect">
          <a:avLst/>
        </a:prstGeom>
        <a:solidFill>
          <a:schemeClr val="accent6">
            <a:shade val="80000"/>
            <a:hueOff val="-153300"/>
            <a:satOff val="-3137"/>
            <a:lumOff val="942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Simulation, Not Substance:</a:t>
          </a:r>
          <a:r>
            <a:rPr lang="en-GB" sz="1700" kern="1200"/>
            <a:t> While AI can simulate emotional tone (e.g., a sympathetic email), it does not </a:t>
          </a:r>
          <a:r>
            <a:rPr lang="en-GB" sz="1700" b="1" kern="1200"/>
            <a:t>genuinely care</a:t>
          </a:r>
          <a:r>
            <a:rPr lang="en-GB" sz="1700" kern="1200"/>
            <a:t> about the outcome or understand the moral weight of decisions.</a:t>
          </a:r>
          <a:endParaRPr lang="en-US" sz="1700" kern="1200"/>
        </a:p>
      </dsp:txBody>
      <dsp:txXfrm>
        <a:off x="58803" y="1723053"/>
        <a:ext cx="6831834" cy="1086982"/>
      </dsp:txXfrm>
    </dsp:sp>
    <dsp:sp modelId="{2E78ED7F-48A3-46B1-BD88-953AE65E96F3}">
      <dsp:nvSpPr>
        <dsp:cNvPr id="0" name=""/>
        <dsp:cNvSpPr/>
      </dsp:nvSpPr>
      <dsp:spPr>
        <a:xfrm>
          <a:off x="0" y="2917798"/>
          <a:ext cx="6949440" cy="1204588"/>
        </a:xfrm>
        <a:prstGeom prst="roundRect">
          <a:avLst/>
        </a:prstGeom>
        <a:solidFill>
          <a:schemeClr val="accent6">
            <a:shade val="80000"/>
            <a:hueOff val="-306601"/>
            <a:satOff val="-6275"/>
            <a:lumOff val="1885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Unsuitable for Compassion:</a:t>
          </a:r>
          <a:r>
            <a:rPr lang="en-GB" sz="1700" kern="1200"/>
            <a:t> This lack of empathy makes AI unsuitable for tasks that require </a:t>
          </a:r>
          <a:r>
            <a:rPr lang="en-GB" sz="1700" b="1" kern="1200"/>
            <a:t>compassion, moral judgment, or balancing fairness</a:t>
          </a:r>
          <a:r>
            <a:rPr lang="en-GB" sz="1700" kern="1200"/>
            <a:t> (e.g., sensitive management, counselling, complex ethical patient decisions).</a:t>
          </a:r>
          <a:endParaRPr lang="en-US" sz="1700" kern="1200"/>
        </a:p>
      </dsp:txBody>
      <dsp:txXfrm>
        <a:off x="58803" y="2976601"/>
        <a:ext cx="6831834" cy="1086982"/>
      </dsp:txXfrm>
    </dsp:sp>
    <dsp:sp modelId="{A1E5CCE0-03D3-4234-BFB2-F5182F17B0CF}">
      <dsp:nvSpPr>
        <dsp:cNvPr id="0" name=""/>
        <dsp:cNvSpPr/>
      </dsp:nvSpPr>
      <dsp:spPr>
        <a:xfrm>
          <a:off x="0" y="4171347"/>
          <a:ext cx="6949440" cy="1204588"/>
        </a:xfrm>
        <a:prstGeom prst="roundRect">
          <a:avLst/>
        </a:prstGeom>
        <a:solidFill>
          <a:schemeClr val="accent6">
            <a:shade val="80000"/>
            <a:hueOff val="-459901"/>
            <a:satOff val="-9412"/>
            <a:lumOff val="2828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Summary:</a:t>
          </a:r>
          <a:r>
            <a:rPr lang="en-GB" sz="1700" kern="1200"/>
            <a:t> AI is a powerful tool, but its limitations in bias, accuracy, and judgment confirm it </a:t>
          </a:r>
          <a:r>
            <a:rPr lang="en-GB" sz="1700" b="1" kern="1200"/>
            <a:t>cannot replace human oversight</a:t>
          </a:r>
          <a:r>
            <a:rPr lang="en-GB" sz="1700" kern="1200"/>
            <a:t> and ethical accountability.</a:t>
          </a:r>
          <a:endParaRPr lang="en-US" sz="1700" kern="1200"/>
        </a:p>
      </dsp:txBody>
      <dsp:txXfrm>
        <a:off x="58803" y="4230150"/>
        <a:ext cx="6831834" cy="10869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7C66C-380D-483D-B48B-A34C6C1AEBDB}">
      <dsp:nvSpPr>
        <dsp:cNvPr id="0" name=""/>
        <dsp:cNvSpPr/>
      </dsp:nvSpPr>
      <dsp:spPr>
        <a:xfrm>
          <a:off x="25286" y="487682"/>
          <a:ext cx="1471844" cy="147184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7B5E4F-EC3A-436B-9B4D-9ED231270259}">
      <dsp:nvSpPr>
        <dsp:cNvPr id="0" name=""/>
        <dsp:cNvSpPr/>
      </dsp:nvSpPr>
      <dsp:spPr>
        <a:xfrm>
          <a:off x="334373" y="796769"/>
          <a:ext cx="853669" cy="8536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BA9FA-D62D-4CCE-AADC-88118A08A53D}">
      <dsp:nvSpPr>
        <dsp:cNvPr id="0" name=""/>
        <dsp:cNvSpPr/>
      </dsp:nvSpPr>
      <dsp:spPr>
        <a:xfrm>
          <a:off x="1812525" y="487682"/>
          <a:ext cx="3469347" cy="1471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Ask three guiding questions before relying on AI for a task:</a:t>
          </a:r>
          <a:endParaRPr lang="en-US" sz="1800" kern="1200"/>
        </a:p>
      </dsp:txBody>
      <dsp:txXfrm>
        <a:off x="1812525" y="487682"/>
        <a:ext cx="3469347" cy="1471844"/>
      </dsp:txXfrm>
    </dsp:sp>
    <dsp:sp modelId="{F691408C-37CD-46C7-AD49-09E0E448A170}">
      <dsp:nvSpPr>
        <dsp:cNvPr id="0" name=""/>
        <dsp:cNvSpPr/>
      </dsp:nvSpPr>
      <dsp:spPr>
        <a:xfrm>
          <a:off x="5886381" y="487682"/>
          <a:ext cx="1471844" cy="147184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03D72-9D70-4DAA-BBBC-3FC12002FFD3}">
      <dsp:nvSpPr>
        <dsp:cNvPr id="0" name=""/>
        <dsp:cNvSpPr/>
      </dsp:nvSpPr>
      <dsp:spPr>
        <a:xfrm>
          <a:off x="6195468" y="796769"/>
          <a:ext cx="853669" cy="8536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89EB3-832B-4FFA-BDAA-18FF7AE44BAE}">
      <dsp:nvSpPr>
        <dsp:cNvPr id="0" name=""/>
        <dsp:cNvSpPr/>
      </dsp:nvSpPr>
      <dsp:spPr>
        <a:xfrm>
          <a:off x="7673621" y="487682"/>
          <a:ext cx="3469347" cy="1471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What’s the Purpose?</a:t>
          </a:r>
          <a:r>
            <a:rPr lang="en-GB" sz="1800" kern="1200"/>
            <a:t> Am I using AI to save time, generate ideas, or make a judgment?</a:t>
          </a:r>
          <a:endParaRPr lang="en-US" sz="1800" kern="1200"/>
        </a:p>
      </dsp:txBody>
      <dsp:txXfrm>
        <a:off x="7673621" y="487682"/>
        <a:ext cx="3469347" cy="1471844"/>
      </dsp:txXfrm>
    </dsp:sp>
    <dsp:sp modelId="{BAF792F6-BDC4-47B2-80F7-FE4D118BC838}">
      <dsp:nvSpPr>
        <dsp:cNvPr id="0" name=""/>
        <dsp:cNvSpPr/>
      </dsp:nvSpPr>
      <dsp:spPr>
        <a:xfrm>
          <a:off x="25286" y="2762224"/>
          <a:ext cx="1471844" cy="147184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F5A98-952D-4B90-956B-D0462E3EABAB}">
      <dsp:nvSpPr>
        <dsp:cNvPr id="0" name=""/>
        <dsp:cNvSpPr/>
      </dsp:nvSpPr>
      <dsp:spPr>
        <a:xfrm>
          <a:off x="334373" y="3071311"/>
          <a:ext cx="853669" cy="8536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AFF90-50F2-4625-B45F-4394D30D2F08}">
      <dsp:nvSpPr>
        <dsp:cNvPr id="0" name=""/>
        <dsp:cNvSpPr/>
      </dsp:nvSpPr>
      <dsp:spPr>
        <a:xfrm>
          <a:off x="1812525" y="2762224"/>
          <a:ext cx="3469347" cy="1471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What’s the Risk?</a:t>
          </a:r>
          <a:r>
            <a:rPr lang="en-GB" sz="1800" kern="1200"/>
            <a:t> Is this low-stakes (like drafting an email) or </a:t>
          </a:r>
          <a:r>
            <a:rPr lang="en-GB" sz="1800" b="1" kern="1200"/>
            <a:t>high-stakes</a:t>
          </a:r>
          <a:r>
            <a:rPr lang="en-GB" sz="1800" kern="1200"/>
            <a:t> (like handling confidential information or health data)?</a:t>
          </a:r>
          <a:endParaRPr lang="en-US" sz="1800" kern="1200"/>
        </a:p>
      </dsp:txBody>
      <dsp:txXfrm>
        <a:off x="1812525" y="2762224"/>
        <a:ext cx="3469347" cy="1471844"/>
      </dsp:txXfrm>
    </dsp:sp>
    <dsp:sp modelId="{16DBAA29-A272-45C6-8D58-2F978D02B032}">
      <dsp:nvSpPr>
        <dsp:cNvPr id="0" name=""/>
        <dsp:cNvSpPr/>
      </dsp:nvSpPr>
      <dsp:spPr>
        <a:xfrm>
          <a:off x="5886381" y="2762224"/>
          <a:ext cx="1471844" cy="147184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B20DC-6430-428D-BDA5-2A6023A6301B}">
      <dsp:nvSpPr>
        <dsp:cNvPr id="0" name=""/>
        <dsp:cNvSpPr/>
      </dsp:nvSpPr>
      <dsp:spPr>
        <a:xfrm>
          <a:off x="6195468" y="3071311"/>
          <a:ext cx="853669" cy="8536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360D8-4198-44E4-89EA-8883F723C4B2}">
      <dsp:nvSpPr>
        <dsp:cNvPr id="0" name=""/>
        <dsp:cNvSpPr/>
      </dsp:nvSpPr>
      <dsp:spPr>
        <a:xfrm>
          <a:off x="7673621" y="2762224"/>
          <a:ext cx="3469347" cy="1471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What’s the Verification Process?</a:t>
          </a:r>
          <a:r>
            <a:rPr lang="en-GB" sz="1800" kern="1200"/>
            <a:t> How will I confirm the output is accurate, appropriate, and safe to use?</a:t>
          </a:r>
          <a:endParaRPr lang="en-US" sz="1800" kern="1200"/>
        </a:p>
      </dsp:txBody>
      <dsp:txXfrm>
        <a:off x="7673621" y="2762224"/>
        <a:ext cx="3469347" cy="147184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B37B24-D29C-4A92-8F39-66C4F1C563E5}">
      <dsp:nvSpPr>
        <dsp:cNvPr id="0" name=""/>
        <dsp:cNvSpPr/>
      </dsp:nvSpPr>
      <dsp:spPr>
        <a:xfrm>
          <a:off x="1336" y="470727"/>
          <a:ext cx="4689584" cy="2977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5745D-A14E-4B73-A219-C151F6526A0F}">
      <dsp:nvSpPr>
        <dsp:cNvPr id="0" name=""/>
        <dsp:cNvSpPr/>
      </dsp:nvSpPr>
      <dsp:spPr>
        <a:xfrm>
          <a:off x="522401" y="965739"/>
          <a:ext cx="4689584" cy="2977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b="1" kern="1200"/>
            <a:t>Verification is the Next Responsibility:</a:t>
          </a:r>
          <a:r>
            <a:rPr lang="en-GB" sz="3000" kern="1200"/>
            <a:t> The process of double-checking AI’s outputs to ensure they’re correct and relevant.</a:t>
          </a:r>
          <a:endParaRPr lang="en-US" sz="3000" kern="1200"/>
        </a:p>
      </dsp:txBody>
      <dsp:txXfrm>
        <a:off x="609620" y="1052958"/>
        <a:ext cx="4515146" cy="2803448"/>
      </dsp:txXfrm>
    </dsp:sp>
    <dsp:sp modelId="{BE9F5006-1C9E-4886-8277-3CEEAA1E7C4F}">
      <dsp:nvSpPr>
        <dsp:cNvPr id="0" name=""/>
        <dsp:cNvSpPr/>
      </dsp:nvSpPr>
      <dsp:spPr>
        <a:xfrm>
          <a:off x="5733050" y="470727"/>
          <a:ext cx="4689584" cy="2977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54A05-5812-494A-86CC-5622398C737D}">
      <dsp:nvSpPr>
        <dsp:cNvPr id="0" name=""/>
        <dsp:cNvSpPr/>
      </dsp:nvSpPr>
      <dsp:spPr>
        <a:xfrm>
          <a:off x="6254115" y="965739"/>
          <a:ext cx="4689584" cy="2977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b="1" kern="1200"/>
            <a:t>The Rule of Thumb:</a:t>
          </a:r>
          <a:r>
            <a:rPr lang="en-GB" sz="3000" kern="1200"/>
            <a:t> </a:t>
          </a:r>
          <a:r>
            <a:rPr lang="en-GB" sz="3000" b="1" kern="1200"/>
            <a:t>Never assume AI is right</a:t>
          </a:r>
          <a:r>
            <a:rPr lang="en-GB" sz="3000" kern="1200"/>
            <a:t> just because it sounds confident (this is </a:t>
          </a:r>
          <a:r>
            <a:rPr lang="en-GB" sz="3000" b="1" kern="1200"/>
            <a:t>AI Hallucination</a:t>
          </a:r>
          <a:r>
            <a:rPr lang="en-GB" sz="3000" kern="1200"/>
            <a:t>).</a:t>
          </a:r>
          <a:endParaRPr lang="en-US" sz="3000" kern="1200"/>
        </a:p>
      </dsp:txBody>
      <dsp:txXfrm>
        <a:off x="6341334" y="1052958"/>
        <a:ext cx="4515146" cy="28034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83542-4C6E-4061-9DEA-828848D84214}">
      <dsp:nvSpPr>
        <dsp:cNvPr id="0" name=""/>
        <dsp:cNvSpPr/>
      </dsp:nvSpPr>
      <dsp:spPr>
        <a:xfrm>
          <a:off x="2367642" y="0"/>
          <a:ext cx="6455229" cy="6455229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DB7322-ADA5-4C80-9FF3-9D6DFA6CE921}">
      <dsp:nvSpPr>
        <dsp:cNvPr id="0" name=""/>
        <dsp:cNvSpPr/>
      </dsp:nvSpPr>
      <dsp:spPr>
        <a:xfrm>
          <a:off x="2787231" y="419589"/>
          <a:ext cx="2582091" cy="2582091"/>
        </a:xfrm>
        <a:prstGeom prst="roundRect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Triangulation:</a:t>
          </a:r>
          <a:r>
            <a:rPr lang="en-GB" sz="1600" kern="1200" dirty="0"/>
            <a:t>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Check AI-generated information against </a:t>
          </a:r>
          <a:r>
            <a:rPr lang="en-GB" sz="1600" b="1" kern="1200" dirty="0"/>
            <a:t>multiple reliable sources</a:t>
          </a:r>
          <a:r>
            <a:rPr lang="en-GB" sz="1600" kern="1200" dirty="0"/>
            <a:t> (official reports, databases) or review the original document.</a:t>
          </a:r>
          <a:endParaRPr lang="en-US" sz="1600" kern="1200" dirty="0"/>
        </a:p>
      </dsp:txBody>
      <dsp:txXfrm>
        <a:off x="2913278" y="545636"/>
        <a:ext cx="2329997" cy="2329997"/>
      </dsp:txXfrm>
    </dsp:sp>
    <dsp:sp modelId="{BCB67D62-CDF7-4099-8D27-BB20984F6DC7}">
      <dsp:nvSpPr>
        <dsp:cNvPr id="0" name=""/>
        <dsp:cNvSpPr/>
      </dsp:nvSpPr>
      <dsp:spPr>
        <a:xfrm>
          <a:off x="5821189" y="419589"/>
          <a:ext cx="2582091" cy="2582091"/>
        </a:xfrm>
        <a:prstGeom prst="roundRect">
          <a:avLst/>
        </a:prstGeom>
        <a:solidFill>
          <a:schemeClr val="accent6">
            <a:shade val="80000"/>
            <a:hueOff val="-153300"/>
            <a:satOff val="-3137"/>
            <a:lumOff val="942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Reverse Prompting: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 Ask the AI to </a:t>
          </a:r>
          <a:r>
            <a:rPr lang="en-GB" sz="1600" b="1" kern="1200" dirty="0"/>
            <a:t>explain or justify its answer</a:t>
          </a:r>
          <a:r>
            <a:rPr lang="en-GB" sz="1600" kern="1200" dirty="0"/>
            <a:t> (e.g., “What are your sources?” or “Can you show how you arrived at that conclusion?”).</a:t>
          </a:r>
          <a:endParaRPr lang="en-US" sz="1600" kern="1200" dirty="0"/>
        </a:p>
      </dsp:txBody>
      <dsp:txXfrm>
        <a:off x="5947236" y="545636"/>
        <a:ext cx="2329997" cy="2329997"/>
      </dsp:txXfrm>
    </dsp:sp>
    <dsp:sp modelId="{3B4C585E-F0AA-4D10-A7EB-5EE14195B9A3}">
      <dsp:nvSpPr>
        <dsp:cNvPr id="0" name=""/>
        <dsp:cNvSpPr/>
      </dsp:nvSpPr>
      <dsp:spPr>
        <a:xfrm>
          <a:off x="2787231" y="3453547"/>
          <a:ext cx="2582091" cy="2582091"/>
        </a:xfrm>
        <a:prstGeom prst="roundRect">
          <a:avLst/>
        </a:prstGeom>
        <a:solidFill>
          <a:schemeClr val="accent6">
            <a:shade val="80000"/>
            <a:hueOff val="-306601"/>
            <a:satOff val="-6275"/>
            <a:lumOff val="1885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Contextual Thinking: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 Filter the response through your </a:t>
          </a:r>
          <a:r>
            <a:rPr lang="en-GB" sz="1600" b="1" kern="1200" dirty="0"/>
            <a:t>specific organisational culture and legal requirements,</a:t>
          </a:r>
          <a:r>
            <a:rPr lang="en-GB" sz="1600" kern="1200" dirty="0"/>
            <a:t> as AI cannot fully understand this context.</a:t>
          </a:r>
          <a:endParaRPr lang="en-US" sz="1600" kern="1200" dirty="0"/>
        </a:p>
      </dsp:txBody>
      <dsp:txXfrm>
        <a:off x="2913278" y="3579594"/>
        <a:ext cx="2329997" cy="2329997"/>
      </dsp:txXfrm>
    </dsp:sp>
    <dsp:sp modelId="{A457E32E-FDAC-4505-8265-D4B8C3B61227}">
      <dsp:nvSpPr>
        <dsp:cNvPr id="0" name=""/>
        <dsp:cNvSpPr/>
      </dsp:nvSpPr>
      <dsp:spPr>
        <a:xfrm>
          <a:off x="5821189" y="3453547"/>
          <a:ext cx="2582091" cy="2582091"/>
        </a:xfrm>
        <a:prstGeom prst="roundRect">
          <a:avLst/>
        </a:prstGeom>
        <a:solidFill>
          <a:schemeClr val="accent6">
            <a:shade val="80000"/>
            <a:hueOff val="-459901"/>
            <a:satOff val="-9412"/>
            <a:lumOff val="2828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Peer Verification:</a:t>
          </a:r>
          <a:r>
            <a:rPr lang="en-GB" sz="1600" kern="1200" dirty="0"/>
            <a:t>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Use a </a:t>
          </a:r>
          <a:r>
            <a:rPr lang="en-GB" sz="1600" b="1" kern="1200" dirty="0"/>
            <a:t>“second pair of eyes”</a:t>
          </a:r>
          <a:r>
            <a:rPr lang="en-GB" sz="1600" kern="1200" dirty="0"/>
            <a:t> (colleagues) for review, especially for work going public or affecting others.</a:t>
          </a:r>
          <a:endParaRPr lang="en-US" sz="1600" kern="1200" dirty="0"/>
        </a:p>
      </dsp:txBody>
      <dsp:txXfrm>
        <a:off x="5947236" y="3579594"/>
        <a:ext cx="2329997" cy="2329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447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115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5710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152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926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4373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62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9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9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9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8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10/25/2025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4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10/25/2025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0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3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2C5EAEF-6478-4102-8F5D-A5FE9FC97ACB}" type="datetime1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9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7F45AC6-C491-4585-A584-9CE2AF7D5500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32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ess pawn with a shadow of a king">
            <a:extLst>
              <a:ext uri="{FF2B5EF4-FFF2-40B4-BE49-F238E27FC236}">
                <a16:creationId xmlns:a16="http://schemas.microsoft.com/office/drawing/2014/main" id="{756C058A-289D-D92F-2910-C77F2FD33F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223" r="9091" b="925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84FF98-4935-6E2C-DA37-29A45D7BE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6821865" cy="3685731"/>
          </a:xfrm>
        </p:spPr>
        <p:txBody>
          <a:bodyPr anchor="t">
            <a:normAutofit/>
          </a:bodyPr>
          <a:lstStyle/>
          <a:p>
            <a:pPr algn="l"/>
            <a:r>
              <a:rPr lang="en-GB" sz="4400" dirty="0"/>
              <a:t>Working with AI: </a:t>
            </a:r>
            <a:br>
              <a:rPr lang="en-GB" sz="4400" dirty="0"/>
            </a:br>
            <a:r>
              <a:rPr lang="en-GB" sz="4400" dirty="0"/>
              <a:t>Strengths, Shortcomings, and</a:t>
            </a:r>
            <a:br>
              <a:rPr lang="en-GB" sz="4400" dirty="0"/>
            </a:br>
            <a:r>
              <a:rPr lang="en-GB" sz="4400" dirty="0"/>
              <a:t>Role of Human Judgment</a:t>
            </a:r>
            <a:endParaRPr lang="en-AU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58A86-9626-1A81-5991-46D3DF227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479" y="3522776"/>
            <a:ext cx="4007587" cy="1290807"/>
          </a:xfrm>
        </p:spPr>
        <p:txBody>
          <a:bodyPr anchor="ctr">
            <a:normAutofit/>
          </a:bodyPr>
          <a:lstStyle/>
          <a:p>
            <a:pPr algn="l"/>
            <a:r>
              <a:rPr lang="en-AU" sz="2200" dirty="0"/>
              <a:t>Session 2 </a:t>
            </a:r>
          </a:p>
        </p:txBody>
      </p:sp>
    </p:spTree>
    <p:extLst>
      <p:ext uri="{BB962C8B-B14F-4D97-AF65-F5344CB8AC3E}">
        <p14:creationId xmlns:p14="http://schemas.microsoft.com/office/powerpoint/2010/main" val="1567378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F701-F852-A278-40DE-4A5B3012C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GB" sz="3300"/>
              <a:t>Accuracy, Reliability, and Data Dependency</a:t>
            </a:r>
            <a:br>
              <a:rPr lang="en-GB" sz="3300"/>
            </a:br>
            <a:endParaRPr lang="en-AU" sz="33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5E5FBD-E1BA-7343-245F-4CCF7BCF2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310269"/>
              </p:ext>
            </p:extLst>
          </p:nvPr>
        </p:nvGraphicFramePr>
        <p:xfrm>
          <a:off x="892629" y="1404257"/>
          <a:ext cx="10819912" cy="4787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3745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A519D-438C-4AE0-B95D-106902A9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GB" sz="4000"/>
              <a:t>The Gap in Human Judgment</a:t>
            </a:r>
            <a:br>
              <a:rPr lang="en-GB" sz="4000"/>
            </a:br>
            <a:endParaRPr lang="en-AU" sz="400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9F02D87-4708-AB73-F437-68C13D12B6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728887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7941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AC88-0F71-B0C1-4DFB-B6FB4296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63" y="4550765"/>
            <a:ext cx="4705097" cy="1615684"/>
          </a:xfrm>
        </p:spPr>
        <p:txBody>
          <a:bodyPr>
            <a:normAutofit/>
          </a:bodyPr>
          <a:lstStyle/>
          <a:p>
            <a:r>
              <a:rPr lang="en-AU" dirty="0"/>
              <a:t>Real World Example: Amazon Hiring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0B20E-BD7C-DFA6-7A29-6E2715C97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5060" y="4223657"/>
            <a:ext cx="7067803" cy="263434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GB" sz="1800" b="1" dirty="0"/>
              <a:t>Scenario:</a:t>
            </a:r>
            <a:r>
              <a:rPr lang="en-GB" sz="1800" dirty="0"/>
              <a:t> in 2018, Amazon used AI to automate hiring based on historical successful applicant data.</a:t>
            </a:r>
          </a:p>
          <a:p>
            <a:pPr>
              <a:lnSpc>
                <a:spcPct val="110000"/>
              </a:lnSpc>
            </a:pPr>
            <a:r>
              <a:rPr lang="en-GB" sz="1800" b="1" dirty="0"/>
              <a:t>The Problem:</a:t>
            </a:r>
            <a:r>
              <a:rPr lang="en-GB" sz="1800" dirty="0"/>
              <a:t> AI </a:t>
            </a:r>
            <a:r>
              <a:rPr lang="en-GB" sz="1800" b="1" dirty="0"/>
              <a:t>learned gender bias</a:t>
            </a:r>
            <a:r>
              <a:rPr lang="en-GB" sz="1800" dirty="0"/>
              <a:t> from historical hiring data (predominantly men).</a:t>
            </a:r>
          </a:p>
          <a:p>
            <a:pPr>
              <a:lnSpc>
                <a:spcPct val="110000"/>
              </a:lnSpc>
            </a:pPr>
            <a:r>
              <a:rPr lang="en-GB" sz="1800" b="1" dirty="0"/>
              <a:t>The Outcome:</a:t>
            </a:r>
            <a:r>
              <a:rPr lang="en-GB" sz="1800" dirty="0"/>
              <a:t> System </a:t>
            </a:r>
            <a:r>
              <a:rPr lang="en-GB" sz="1800" b="1" dirty="0"/>
              <a:t>downgraded applications</a:t>
            </a:r>
            <a:r>
              <a:rPr lang="en-GB" sz="1800" dirty="0"/>
              <a:t> containing the word </a:t>
            </a:r>
            <a:r>
              <a:rPr lang="en-GB" sz="1800" b="1" dirty="0"/>
              <a:t>"women's"</a:t>
            </a:r>
            <a:r>
              <a:rPr lang="en-GB" sz="1800" dirty="0"/>
              <a:t> (e.g., "women’s chess club").</a:t>
            </a:r>
          </a:p>
          <a:p>
            <a:pPr>
              <a:lnSpc>
                <a:spcPct val="110000"/>
              </a:lnSpc>
            </a:pPr>
            <a:r>
              <a:rPr lang="en-GB" sz="1800" b="1" dirty="0"/>
              <a:t>Takeaway:</a:t>
            </a:r>
            <a:r>
              <a:rPr lang="en-GB" sz="1800" dirty="0"/>
              <a:t> AI </a:t>
            </a:r>
            <a:r>
              <a:rPr lang="en-GB" sz="1800" b="1" dirty="0"/>
              <a:t>replicates bias</a:t>
            </a:r>
            <a:r>
              <a:rPr lang="en-GB" sz="1800" dirty="0"/>
              <a:t> from data; it is an </a:t>
            </a:r>
            <a:r>
              <a:rPr lang="en-GB" sz="1800" b="1" dirty="0"/>
              <a:t>assistant, not an authority.</a:t>
            </a:r>
            <a:endParaRPr lang="en-GB" sz="1800" dirty="0"/>
          </a:p>
          <a:p>
            <a:pPr>
              <a:lnSpc>
                <a:spcPct val="110000"/>
              </a:lnSpc>
            </a:pPr>
            <a:endParaRPr lang="en-AU" sz="1100" dirty="0"/>
          </a:p>
        </p:txBody>
      </p:sp>
      <p:pic>
        <p:nvPicPr>
          <p:cNvPr id="3074" name="Picture 2" descr="Amazon's AI hiring tool discriminated against women.">
            <a:extLst>
              <a:ext uri="{FF2B5EF4-FFF2-40B4-BE49-F238E27FC236}">
                <a16:creationId xmlns:a16="http://schemas.microsoft.com/office/drawing/2014/main" id="{A1D3141E-D798-B011-B9DF-599D5CA5B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27" b="21468"/>
          <a:stretch>
            <a:fillRect/>
          </a:stretch>
        </p:blipFill>
        <p:spPr bwMode="auto">
          <a:xfrm>
            <a:off x="20" y="-522504"/>
            <a:ext cx="12191980" cy="455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55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hy is Human Oversight key to AI? - Job Crystal">
            <a:extLst>
              <a:ext uri="{FF2B5EF4-FFF2-40B4-BE49-F238E27FC236}">
                <a16:creationId xmlns:a16="http://schemas.microsoft.com/office/drawing/2014/main" id="{DC588323-F574-F8E3-F8D5-507929EBF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3" t="23586" r="-1" b="3749"/>
          <a:stretch>
            <a:fillRect/>
          </a:stretch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7260BA-A83D-48C0-C5C4-F17A3C19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5768969"/>
            <a:ext cx="8183880" cy="96012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/>
              <a:t>Human Oversight &amp; Verification</a:t>
            </a:r>
          </a:p>
        </p:txBody>
      </p:sp>
    </p:spTree>
    <p:extLst>
      <p:ext uri="{BB962C8B-B14F-4D97-AF65-F5344CB8AC3E}">
        <p14:creationId xmlns:p14="http://schemas.microsoft.com/office/powerpoint/2010/main" val="2329377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415F-F064-14AC-4A10-2F7D2B9F2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079" y="0"/>
            <a:ext cx="5916169" cy="1527048"/>
          </a:xfrm>
        </p:spPr>
        <p:txBody>
          <a:bodyPr anchor="b">
            <a:normAutofit/>
          </a:bodyPr>
          <a:lstStyle/>
          <a:p>
            <a:pPr algn="r"/>
            <a:r>
              <a:rPr lang="en-AU" dirty="0"/>
              <a:t>Human Oversight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CA609-4B34-57BC-0C21-EF2B86A91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3549" y="1929819"/>
            <a:ext cx="6455229" cy="4782312"/>
          </a:xfrm>
        </p:spPr>
        <p:txBody>
          <a:bodyPr>
            <a:normAutofit/>
          </a:bodyPr>
          <a:lstStyle/>
          <a:p>
            <a:r>
              <a:rPr lang="en-GB" b="1" dirty="0"/>
              <a:t>The New Focus:</a:t>
            </a:r>
            <a:r>
              <a:rPr lang="en-GB" dirty="0"/>
              <a:t> Move beyond AI's strengths and struggles to focus on </a:t>
            </a:r>
            <a:r>
              <a:rPr lang="en-GB" b="1" dirty="0"/>
              <a:t>responsible use and human oversight.</a:t>
            </a:r>
            <a:endParaRPr lang="en-GB" dirty="0"/>
          </a:p>
          <a:p>
            <a:r>
              <a:rPr lang="en-GB" b="1" dirty="0"/>
              <a:t>AI's Role Defined:</a:t>
            </a:r>
            <a:r>
              <a:rPr lang="en-GB" dirty="0"/>
              <a:t> AI is a powerful </a:t>
            </a:r>
            <a:r>
              <a:rPr lang="en-GB" b="1" dirty="0"/>
              <a:t>assistant, not an authority.</a:t>
            </a:r>
            <a:endParaRPr lang="en-GB" dirty="0"/>
          </a:p>
          <a:p>
            <a:r>
              <a:rPr lang="en-GB" b="1" dirty="0"/>
              <a:t>The Risk Factor:</a:t>
            </a:r>
            <a:r>
              <a:rPr lang="en-GB" dirty="0"/>
              <a:t> AI can produce valuable insights, but also </a:t>
            </a:r>
            <a:r>
              <a:rPr lang="en-GB" b="1" dirty="0"/>
              <a:t>mistakes, biased outputs, or fabrications.</a:t>
            </a:r>
            <a:endParaRPr lang="en-GB" dirty="0"/>
          </a:p>
          <a:p>
            <a:r>
              <a:rPr lang="en-GB" b="1" dirty="0"/>
              <a:t>The Key Skill:</a:t>
            </a:r>
            <a:r>
              <a:rPr lang="en-GB" dirty="0"/>
              <a:t> The essential professional skill today is </a:t>
            </a:r>
            <a:r>
              <a:rPr lang="en-GB" b="1" dirty="0"/>
              <a:t>critical thinking and discernment</a:t>
            </a:r>
            <a:r>
              <a:rPr lang="en-GB" dirty="0"/>
              <a:t>—not just </a:t>
            </a:r>
            <a:r>
              <a:rPr lang="en-GB" i="1" dirty="0"/>
              <a:t>using</a:t>
            </a:r>
            <a:r>
              <a:rPr lang="en-GB" dirty="0"/>
              <a:t> AI, but critically evaluating its results.</a:t>
            </a:r>
          </a:p>
          <a:p>
            <a:endParaRPr lang="en-AU" sz="1800" dirty="0"/>
          </a:p>
        </p:txBody>
      </p:sp>
      <p:pic>
        <p:nvPicPr>
          <p:cNvPr id="5" name="Picture 4" descr="White arrows going to the red target">
            <a:extLst>
              <a:ext uri="{FF2B5EF4-FFF2-40B4-BE49-F238E27FC236}">
                <a16:creationId xmlns:a16="http://schemas.microsoft.com/office/drawing/2014/main" id="{4500E14C-8068-00A6-2D42-3DF43B3A09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930" r="8276" b="-1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6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751D1-0040-FD8D-D985-D96105F68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703" y="195617"/>
            <a:ext cx="6035040" cy="878149"/>
          </a:xfrm>
        </p:spPr>
        <p:txBody>
          <a:bodyPr anchor="b">
            <a:normAutofit/>
          </a:bodyPr>
          <a:lstStyle/>
          <a:p>
            <a:r>
              <a:rPr lang="en-AU" dirty="0"/>
              <a:t>Practicing Discernment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4BEF2-8A67-1E60-B3D9-4D54A1679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2" y="1618488"/>
            <a:ext cx="6484402" cy="542108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1800" b="1" dirty="0"/>
              <a:t>Guiding Question:</a:t>
            </a:r>
          </a:p>
          <a:p>
            <a:pPr>
              <a:lnSpc>
                <a:spcPct val="110000"/>
              </a:lnSpc>
            </a:pPr>
            <a:r>
              <a:rPr lang="en-GB" sz="1800" dirty="0"/>
              <a:t>Every use case should begin with, "Not 'Can I use AI here?' but </a:t>
            </a:r>
            <a:r>
              <a:rPr lang="en-GB" sz="1800" b="1" dirty="0"/>
              <a:t>'Should I?'</a:t>
            </a:r>
            <a:r>
              <a:rPr lang="en-GB" sz="1800" dirty="0"/>
              <a:t> and </a:t>
            </a:r>
            <a:r>
              <a:rPr lang="en-GB" sz="1800" b="1" dirty="0"/>
              <a:t>'To what extent should I trust it?'</a:t>
            </a:r>
            <a:r>
              <a:rPr lang="en-GB" sz="1800" dirty="0"/>
              <a:t>"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800" b="1" dirty="0"/>
              <a:t>Examples of Discernment:</a:t>
            </a:r>
          </a:p>
          <a:p>
            <a:pPr lvl="1">
              <a:lnSpc>
                <a:spcPct val="110000"/>
              </a:lnSpc>
            </a:pPr>
            <a:r>
              <a:rPr lang="en-GB" b="1" dirty="0"/>
              <a:t>Healthcare:</a:t>
            </a:r>
            <a:r>
              <a:rPr lang="en-GB" dirty="0"/>
              <a:t> AI can summarize patient histories and schedule, but </a:t>
            </a:r>
            <a:r>
              <a:rPr lang="en-GB" b="1" dirty="0"/>
              <a:t>human judgment must diagnose</a:t>
            </a:r>
            <a:r>
              <a:rPr lang="en-GB" dirty="0"/>
              <a:t> and recommend treatment (AI lacks empathy and ethical reasoning).</a:t>
            </a:r>
          </a:p>
          <a:p>
            <a:pPr marL="228600" lvl="1" indent="0">
              <a:lnSpc>
                <a:spcPct val="110000"/>
              </a:lnSpc>
              <a:buNone/>
            </a:pPr>
            <a:endParaRPr lang="en-GB" sz="1100" dirty="0"/>
          </a:p>
          <a:p>
            <a:pPr lvl="1">
              <a:lnSpc>
                <a:spcPct val="110000"/>
              </a:lnSpc>
            </a:pPr>
            <a:r>
              <a:rPr lang="en-GB" b="1" dirty="0"/>
              <a:t>Education:</a:t>
            </a:r>
            <a:r>
              <a:rPr lang="en-GB" dirty="0"/>
              <a:t> AI can generate lesson plans and quizzes, but it cannot replace a teacher’s </a:t>
            </a:r>
            <a:r>
              <a:rPr lang="en-GB" b="1" dirty="0"/>
              <a:t>understanding of a student's emotional or visual learning needs.</a:t>
            </a:r>
            <a:endParaRPr lang="en-GB" dirty="0"/>
          </a:p>
          <a:p>
            <a:pPr marL="0" indent="0">
              <a:lnSpc>
                <a:spcPct val="110000"/>
              </a:lnSpc>
              <a:buNone/>
            </a:pPr>
            <a:endParaRPr lang="en-AU" sz="1800" dirty="0"/>
          </a:p>
        </p:txBody>
      </p:sp>
      <p:pic>
        <p:nvPicPr>
          <p:cNvPr id="1026" name="Picture 2" descr="Character and Magnifying Glass Stock Illustration - Illustration of figure,  person: 16015531">
            <a:extLst>
              <a:ext uri="{FF2B5EF4-FFF2-40B4-BE49-F238E27FC236}">
                <a16:creationId xmlns:a16="http://schemas.microsoft.com/office/drawing/2014/main" id="{49ECB587-145A-1351-AEFE-FD99E2FB3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5" r="5769" b="2"/>
          <a:stretch>
            <a:fillRect/>
          </a:stretch>
        </p:blipFill>
        <p:spPr bwMode="auto">
          <a:xfrm>
            <a:off x="7345680" y="10"/>
            <a:ext cx="484632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201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A9239-4F63-5543-F350-E8F61B343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GB" dirty="0"/>
              <a:t>The Discernment Framework</a:t>
            </a:r>
            <a:br>
              <a:rPr lang="en-GB" dirty="0"/>
            </a:br>
            <a:endParaRPr lang="en-AU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AE466B-B4C3-C9B4-0663-DB43A6D12D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990427"/>
              </p:ext>
            </p:extLst>
          </p:nvPr>
        </p:nvGraphicFramePr>
        <p:xfrm>
          <a:off x="511872" y="1587609"/>
          <a:ext cx="11168255" cy="4721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9382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BCBA-3B22-ED6A-27BB-A633C9488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AU" dirty="0"/>
              <a:t>Verification: Combatting AI Hallucination</a:t>
            </a:r>
            <a:br>
              <a:rPr lang="en-AU" dirty="0"/>
            </a:br>
            <a:endParaRPr lang="en-AU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55CD2D-A6E6-12FB-4384-5CB6016A18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665661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583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4E3B-881C-43CA-19EC-2B7CDB34C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50" y="1252728"/>
            <a:ext cx="2905613" cy="4768815"/>
          </a:xfrm>
        </p:spPr>
        <p:txBody>
          <a:bodyPr>
            <a:normAutofit/>
          </a:bodyPr>
          <a:lstStyle/>
          <a:p>
            <a:r>
              <a:rPr lang="en-GB" sz="3200" dirty="0"/>
              <a:t>Practical Verification Techniques:</a:t>
            </a:r>
            <a:br>
              <a:rPr lang="en-GB" sz="3200" dirty="0"/>
            </a:br>
            <a:endParaRPr lang="en-AU" sz="3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45DE4E-6A2E-8B78-BF9E-5F2F749DB1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292310"/>
              </p:ext>
            </p:extLst>
          </p:nvPr>
        </p:nvGraphicFramePr>
        <p:xfrm>
          <a:off x="1614137" y="304799"/>
          <a:ext cx="11190513" cy="6455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4686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6D01-5E56-D7B4-1D1F-E4D25F51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8115" y="385353"/>
            <a:ext cx="4516100" cy="5788152"/>
          </a:xfrm>
        </p:spPr>
        <p:txBody>
          <a:bodyPr anchor="ctr">
            <a:normAutofit/>
          </a:bodyPr>
          <a:lstStyle/>
          <a:p>
            <a:pPr algn="r"/>
            <a:r>
              <a:rPr lang="en-AU" sz="4000" dirty="0"/>
              <a:t>Accountability: The Human Mandate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884356-40BF-137D-5CD4-E41DBA6880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673550"/>
              </p:ext>
            </p:extLst>
          </p:nvPr>
        </p:nvGraphicFramePr>
        <p:xfrm>
          <a:off x="526103" y="385353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25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F2B7D-FE9E-5E63-F083-9B8B708C6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AU" sz="4000" dirty="0"/>
              <a:t>Recap of Session 1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FE4896-CD63-3A15-FB4F-2ED54079AE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2494211"/>
              </p:ext>
            </p:extLst>
          </p:nvPr>
        </p:nvGraphicFramePr>
        <p:xfrm>
          <a:off x="4343940" y="531219"/>
          <a:ext cx="7477946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4656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ood human figure">
            <a:extLst>
              <a:ext uri="{FF2B5EF4-FFF2-40B4-BE49-F238E27FC236}">
                <a16:creationId xmlns:a16="http://schemas.microsoft.com/office/drawing/2014/main" id="{3B189061-992C-2235-48B6-FD9EB100C33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b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672BC76-EFB5-37FC-F64A-A7B0EC5FE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Final Principle: </a:t>
            </a:r>
            <a:r>
              <a:rPr lang="en-US" sz="4800" b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AI should assist, not decide. Our role is to guide, question, and verify</a:t>
            </a:r>
          </a:p>
        </p:txBody>
      </p:sp>
    </p:spTree>
    <p:extLst>
      <p:ext uri="{BB962C8B-B14F-4D97-AF65-F5344CB8AC3E}">
        <p14:creationId xmlns:p14="http://schemas.microsoft.com/office/powerpoint/2010/main" val="631905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6AAF0-6767-D2A0-65F4-DAE80FE8A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AU" sz="4000"/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0971FF-A86D-776A-62DA-8191D7E7B3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885242"/>
              </p:ext>
            </p:extLst>
          </p:nvPr>
        </p:nvGraphicFramePr>
        <p:xfrm>
          <a:off x="3701143" y="176999"/>
          <a:ext cx="8338457" cy="6531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5011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AF59E-A643-80A9-0DCF-27BE7DECD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098" y="609600"/>
            <a:ext cx="4798142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When AI gets it wrong: Case study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F96E6-911C-0441-9BFB-DCEEE0DF2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5098" y="4365523"/>
            <a:ext cx="4798140" cy="17930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1" indent="0" algn="ctr">
              <a:buNone/>
            </a:pPr>
            <a:r>
              <a:rPr lang="en-US"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Please refer to the activity 2 instruction sheet</a:t>
            </a:r>
          </a:p>
        </p:txBody>
      </p:sp>
      <p:pic>
        <p:nvPicPr>
          <p:cNvPr id="4" name="Graphic 3" descr="Users">
            <a:extLst>
              <a:ext uri="{FF2B5EF4-FFF2-40B4-BE49-F238E27FC236}">
                <a16:creationId xmlns:a16="http://schemas.microsoft.com/office/drawing/2014/main" id="{908D9A63-F596-DE47-132E-840A2EA39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999" y="701410"/>
            <a:ext cx="5462001" cy="546200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485686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C6C7-B16B-2E6C-6276-8EE28634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Objectives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5FCDA77-401B-F8B1-454D-ADB09FBD63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8015826"/>
              </p:ext>
            </p:extLst>
          </p:nvPr>
        </p:nvGraphicFramePr>
        <p:xfrm>
          <a:off x="1141413" y="2667000"/>
          <a:ext cx="99060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F5C3DE8-D4DE-C3C7-9215-CEC15CA5BC17}"/>
              </a:ext>
            </a:extLst>
          </p:cNvPr>
          <p:cNvCxnSpPr>
            <a:cxnSpLocks/>
          </p:cNvCxnSpPr>
          <p:nvPr/>
        </p:nvCxnSpPr>
        <p:spPr>
          <a:xfrm>
            <a:off x="612647" y="1143072"/>
            <a:ext cx="490641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0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528744-A1DD-AD16-0D5D-94A83D6F95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26F31E-DC77-3A39-FE97-F00618261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92" y="-178684"/>
            <a:ext cx="8837546" cy="18704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Strengths of AI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A73494-FFD6-7EA6-7704-AC7428D22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77" y="1306602"/>
            <a:ext cx="6035041" cy="1127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/>
              <a:t>To understand the abilities of AI that can help leverage ourselves</a:t>
            </a:r>
          </a:p>
        </p:txBody>
      </p:sp>
    </p:spTree>
    <p:extLst>
      <p:ext uri="{BB962C8B-B14F-4D97-AF65-F5344CB8AC3E}">
        <p14:creationId xmlns:p14="http://schemas.microsoft.com/office/powerpoint/2010/main" val="2777555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AB3F-A620-0ED7-30AF-1EE883C2B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4150" y="-430642"/>
            <a:ext cx="4960136" cy="1527049"/>
          </a:xfrm>
        </p:spPr>
        <p:txBody>
          <a:bodyPr anchor="b">
            <a:normAutofit/>
          </a:bodyPr>
          <a:lstStyle/>
          <a:p>
            <a:r>
              <a:rPr lang="en-AU" dirty="0"/>
              <a:t>Speed and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5154B-76F3-F950-6D1F-95C8AF33F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228" y="1527049"/>
            <a:ext cx="6357258" cy="5214257"/>
          </a:xfrm>
        </p:spPr>
        <p:txBody>
          <a:bodyPr>
            <a:normAutofit/>
          </a:bodyPr>
          <a:lstStyle/>
          <a:p>
            <a:r>
              <a:rPr lang="en-GB" sz="1800" b="1" dirty="0"/>
              <a:t>Unmatched Processing Speed:</a:t>
            </a:r>
            <a:r>
              <a:rPr lang="en-GB" sz="1800" dirty="0"/>
              <a:t> AI can scan, analyse, and process massive datasets (e.g., thousands of customer records or medical records) in </a:t>
            </a:r>
            <a:r>
              <a:rPr lang="en-GB" sz="1800" b="1" dirty="0"/>
              <a:t>seconds</a:t>
            </a:r>
            <a:r>
              <a:rPr lang="en-GB" sz="1800" dirty="0"/>
              <a:t>, not days or weeks.</a:t>
            </a:r>
          </a:p>
          <a:p>
            <a:r>
              <a:rPr lang="en-GB" sz="1800" b="1" dirty="0"/>
              <a:t>Amplified Productivity:</a:t>
            </a:r>
            <a:r>
              <a:rPr lang="en-GB" sz="1800" dirty="0"/>
              <a:t> By handling </a:t>
            </a:r>
            <a:r>
              <a:rPr lang="en-GB" sz="1800" b="1" dirty="0"/>
              <a:t>repetitive and time-consuming tasks</a:t>
            </a:r>
            <a:r>
              <a:rPr lang="en-GB" sz="1800" dirty="0"/>
              <a:t> (e.g., data entry, summarizing forms), AI frees professionals to focus on work requiring creativity, empathy, and judgment.</a:t>
            </a:r>
          </a:p>
          <a:p>
            <a:r>
              <a:rPr lang="en-GB" sz="1800" b="1" dirty="0"/>
              <a:t>24/7 Availability:</a:t>
            </a:r>
            <a:r>
              <a:rPr lang="en-GB" sz="1800" dirty="0"/>
              <a:t> AI tools like chatbots and virtual assistants operate continuously, ensuring </a:t>
            </a:r>
            <a:r>
              <a:rPr lang="en-GB" sz="1800" b="1" dirty="0"/>
              <a:t>instant responses</a:t>
            </a:r>
            <a:r>
              <a:rPr lang="en-GB" sz="1800" dirty="0"/>
              <a:t> and maintaining smooth operations outside of traditional working hours.</a:t>
            </a:r>
          </a:p>
          <a:p>
            <a:pPr marL="0" indent="0">
              <a:buNone/>
            </a:pPr>
            <a:endParaRPr lang="en-AU" sz="1600" dirty="0"/>
          </a:p>
          <a:p>
            <a:endParaRPr lang="en-AU" sz="1600" dirty="0"/>
          </a:p>
        </p:txBody>
      </p:sp>
      <p:pic>
        <p:nvPicPr>
          <p:cNvPr id="5" name="Picture 4" descr="A light trail on the road">
            <a:extLst>
              <a:ext uri="{FF2B5EF4-FFF2-40B4-BE49-F238E27FC236}">
                <a16:creationId xmlns:a16="http://schemas.microsoft.com/office/drawing/2014/main" id="{A808D887-545F-9601-322F-7A033AF94E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781" r="14853" b="1"/>
          <a:stretch>
            <a:fillRect/>
          </a:stretch>
        </p:blipFill>
        <p:spPr>
          <a:xfrm>
            <a:off x="1" y="10"/>
            <a:ext cx="538842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45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69B9-70C6-44DD-AD1F-6E8AB7BF1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4"/>
            <a:ext cx="6035040" cy="1529932"/>
          </a:xfrm>
        </p:spPr>
        <p:txBody>
          <a:bodyPr anchor="b">
            <a:normAutofit fontScale="90000"/>
          </a:bodyPr>
          <a:lstStyle/>
          <a:p>
            <a:r>
              <a:rPr lang="en-GB" sz="3300" dirty="0"/>
              <a:t>Analytical Power: Pattern Detection and Data Handling</a:t>
            </a:r>
            <a:br>
              <a:rPr lang="en-GB" sz="3300" dirty="0"/>
            </a:br>
            <a:endParaRPr lang="en-AU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97298-DFC0-A1D8-7855-FC7691438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2848"/>
            <a:ext cx="6035041" cy="4096512"/>
          </a:xfrm>
        </p:spPr>
        <p:txBody>
          <a:bodyPr>
            <a:normAutofit/>
          </a:bodyPr>
          <a:lstStyle/>
          <a:p>
            <a:r>
              <a:rPr lang="en-GB" sz="1800" b="1" dirty="0"/>
              <a:t>Scale and Insight: </a:t>
            </a:r>
            <a:r>
              <a:rPr lang="en-GB" sz="1800" dirty="0"/>
              <a:t>AI thrives in situations with enormous data volumes where human analysis would be overwhelming.</a:t>
            </a:r>
          </a:p>
          <a:p>
            <a:r>
              <a:rPr lang="en-GB" sz="1800" b="1" dirty="0"/>
              <a:t>Hidden Pattern Recognition:</a:t>
            </a:r>
            <a:r>
              <a:rPr lang="en-GB" sz="1800" dirty="0"/>
              <a:t> AI can detect subtle, non-obvious relationships in data that humans often miss (e.g., early warning signs in patient data, market shifts, financial fraud).</a:t>
            </a:r>
          </a:p>
          <a:p>
            <a:r>
              <a:rPr lang="en-GB" sz="1800" b="1" dirty="0"/>
              <a:t>Consistency and Objectivity:</a:t>
            </a:r>
            <a:r>
              <a:rPr lang="en-GB" sz="1800" dirty="0"/>
              <a:t> When trained fairly, AI provides </a:t>
            </a:r>
            <a:r>
              <a:rPr lang="en-GB" sz="1800" b="1" dirty="0"/>
              <a:t>uniform and objective outputs</a:t>
            </a:r>
            <a:r>
              <a:rPr lang="en-GB" sz="1800" dirty="0"/>
              <a:t>, reducing the influence of human fatigue, mood, or personal bias in decision-making.</a:t>
            </a:r>
          </a:p>
          <a:p>
            <a:endParaRPr lang="en-AU" sz="1800" dirty="0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CA3EC7B8-DFDF-9338-84FC-7A5F1A747E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768" r="22482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49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120C-BFC5-FC02-8DB1-0AFD0AA5F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43" y="548638"/>
            <a:ext cx="3604914" cy="5788152"/>
          </a:xfrm>
        </p:spPr>
        <p:txBody>
          <a:bodyPr anchor="ctr">
            <a:normAutofit/>
          </a:bodyPr>
          <a:lstStyle/>
          <a:p>
            <a:r>
              <a:rPr lang="en-AU" sz="3400" dirty="0"/>
              <a:t>Strategic Impact: Augmentation, Not Replacement</a:t>
            </a:r>
            <a:br>
              <a:rPr lang="en-AU" sz="3400" dirty="0"/>
            </a:br>
            <a:endParaRPr lang="en-AU" sz="3400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7D32C1D-9339-FE51-F565-75FD50479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680566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164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 walking up a stairs">
            <a:extLst>
              <a:ext uri="{FF2B5EF4-FFF2-40B4-BE49-F238E27FC236}">
                <a16:creationId xmlns:a16="http://schemas.microsoft.com/office/drawing/2014/main" id="{88B610C6-E2D6-6AE0-4D05-8D4BCCFAC5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A9AB89-2B38-A498-567E-7E8B55F8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27" y="4526281"/>
            <a:ext cx="8201790" cy="960120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Limitations of AI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250FCC-A3CE-6708-2662-DBF852539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04" y="5399315"/>
            <a:ext cx="6035041" cy="659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/>
              <a:t>To understand the boundaries AI and establish realistic expectations</a:t>
            </a:r>
          </a:p>
        </p:txBody>
      </p:sp>
    </p:spTree>
    <p:extLst>
      <p:ext uri="{BB962C8B-B14F-4D97-AF65-F5344CB8AC3E}">
        <p14:creationId xmlns:p14="http://schemas.microsoft.com/office/powerpoint/2010/main" val="1202752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172E-E29C-94E5-7739-CE350D4C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GB"/>
              <a:t>The Risk of Bias and Unfairness</a:t>
            </a:r>
            <a:br>
              <a:rPr lang="en-GB"/>
            </a:br>
            <a:endParaRPr lang="en-AU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51C1D6B-93C0-91BC-AF48-E50319047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057274"/>
              </p:ext>
            </p:extLst>
          </p:nvPr>
        </p:nvGraphicFramePr>
        <p:xfrm>
          <a:off x="-122392" y="1680898"/>
          <a:ext cx="12453257" cy="4732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296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4821</TotalTime>
  <Words>1657</Words>
  <Application>Microsoft Office PowerPoint</Application>
  <PresentationFormat>Widescreen</PresentationFormat>
  <Paragraphs>100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Century Gothic</vt:lpstr>
      <vt:lpstr>Mesh</vt:lpstr>
      <vt:lpstr>Working with AI:  Strengths, Shortcomings, and Role of Human Judgment</vt:lpstr>
      <vt:lpstr>Recap of Session 1 </vt:lpstr>
      <vt:lpstr>Learning Objectives</vt:lpstr>
      <vt:lpstr>Strengths of AI</vt:lpstr>
      <vt:lpstr>Speed and Efficiency</vt:lpstr>
      <vt:lpstr>Analytical Power: Pattern Detection and Data Handling </vt:lpstr>
      <vt:lpstr>Strategic Impact: Augmentation, Not Replacement </vt:lpstr>
      <vt:lpstr>Limitations of AI</vt:lpstr>
      <vt:lpstr>The Risk of Bias and Unfairness </vt:lpstr>
      <vt:lpstr>Accuracy, Reliability, and Data Dependency </vt:lpstr>
      <vt:lpstr>The Gap in Human Judgment </vt:lpstr>
      <vt:lpstr>Real World Example: Amazon Hiring</vt:lpstr>
      <vt:lpstr>Human Oversight &amp; Verification</vt:lpstr>
      <vt:lpstr>Human Oversight </vt:lpstr>
      <vt:lpstr>Practicing Discernment</vt:lpstr>
      <vt:lpstr>The Discernment Framework </vt:lpstr>
      <vt:lpstr>Verification: Combatting AI Hallucination </vt:lpstr>
      <vt:lpstr>Practical Verification Techniques: </vt:lpstr>
      <vt:lpstr>Accountability: The Human Mandate</vt:lpstr>
      <vt:lpstr>Final Principle: AI should assist, not decide. Our role is to guide, question, and verify</vt:lpstr>
      <vt:lpstr>Summary</vt:lpstr>
      <vt:lpstr>When AI gets it wrong: Case study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Branson Khoo</dc:creator>
  <cp:lastModifiedBy>Branson Khoo</cp:lastModifiedBy>
  <cp:revision>1</cp:revision>
  <dcterms:created xsi:type="dcterms:W3CDTF">2025-10-16T09:44:06Z</dcterms:created>
  <dcterms:modified xsi:type="dcterms:W3CDTF">2025-10-25T05:29:57Z</dcterms:modified>
</cp:coreProperties>
</file>