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75" r:id="rId9"/>
    <p:sldId id="262" r:id="rId10"/>
    <p:sldId id="265" r:id="rId11"/>
    <p:sldId id="270" r:id="rId12"/>
    <p:sldId id="268" r:id="rId13"/>
    <p:sldId id="269" r:id="rId14"/>
    <p:sldId id="274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son Khoo" userId="228712b5c1bbbdc9" providerId="LiveId" clId="{C92EC633-7893-4DAC-9CBD-F6C99D9BCACE}"/>
    <pc:docChg chg="undo custSel modSld">
      <pc:chgData name="Branson Khoo" userId="228712b5c1bbbdc9" providerId="LiveId" clId="{C92EC633-7893-4DAC-9CBD-F6C99D9BCACE}" dt="2025-10-25T05:31:52.365" v="11" actId="20577"/>
      <pc:docMkLst>
        <pc:docMk/>
      </pc:docMkLst>
      <pc:sldChg chg="modSp mod">
        <pc:chgData name="Branson Khoo" userId="228712b5c1bbbdc9" providerId="LiveId" clId="{C92EC633-7893-4DAC-9CBD-F6C99D9BCACE}" dt="2025-10-25T05:31:52.365" v="11" actId="20577"/>
        <pc:sldMkLst>
          <pc:docMk/>
          <pc:sldMk cId="608333896" sldId="256"/>
        </pc:sldMkLst>
        <pc:spChg chg="mod">
          <ac:chgData name="Branson Khoo" userId="228712b5c1bbbdc9" providerId="LiveId" clId="{C92EC633-7893-4DAC-9CBD-F6C99D9BCACE}" dt="2025-10-25T05:31:52.365" v="11" actId="20577"/>
          <ac:spMkLst>
            <pc:docMk/>
            <pc:sldMk cId="608333896" sldId="256"/>
            <ac:spMk id="3" creationId="{E0075C1C-0A8E-6B6D-967F-1692A49038A8}"/>
          </ac:spMkLst>
        </pc:spChg>
      </pc:sldChg>
      <pc:sldChg chg="modSp mod">
        <pc:chgData name="Branson Khoo" userId="228712b5c1bbbdc9" providerId="LiveId" clId="{C92EC633-7893-4DAC-9CBD-F6C99D9BCACE}" dt="2025-10-25T05:31:36.318" v="9" actId="20577"/>
        <pc:sldMkLst>
          <pc:docMk/>
          <pc:sldMk cId="1139919789" sldId="276"/>
        </pc:sldMkLst>
        <pc:spChg chg="mod">
          <ac:chgData name="Branson Khoo" userId="228712b5c1bbbdc9" providerId="LiveId" clId="{C92EC633-7893-4DAC-9CBD-F6C99D9BCACE}" dt="2025-10-25T05:31:36.318" v="9" actId="20577"/>
          <ac:spMkLst>
            <pc:docMk/>
            <pc:sldMk cId="1139919789" sldId="276"/>
            <ac:spMk id="3" creationId="{E98AF29A-A09C-D85A-FC03-5DD9476C5BA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97C02-41CE-4AF3-9B20-CC2D4D40C9D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F1F1A7-3BDF-4DF1-9B76-3F1DC4A4AA51}">
      <dgm:prSet/>
      <dgm:spPr/>
      <dgm:t>
        <a:bodyPr/>
        <a:lstStyle/>
        <a:p>
          <a:r>
            <a:rPr lang="en-GB"/>
            <a:t>Use AI </a:t>
          </a:r>
          <a:r>
            <a:rPr lang="en-GB" b="1"/>
            <a:t>safely</a:t>
          </a:r>
          <a:r>
            <a:rPr lang="en-GB"/>
            <a:t> in your professional environment.</a:t>
          </a:r>
          <a:endParaRPr lang="en-US"/>
        </a:p>
      </dgm:t>
    </dgm:pt>
    <dgm:pt modelId="{A9164E84-1AD4-44BA-9F96-6621A59F9A82}" type="parTrans" cxnId="{C847A007-00CE-4560-BE25-9604537BB1C9}">
      <dgm:prSet/>
      <dgm:spPr/>
      <dgm:t>
        <a:bodyPr/>
        <a:lstStyle/>
        <a:p>
          <a:endParaRPr lang="en-US"/>
        </a:p>
      </dgm:t>
    </dgm:pt>
    <dgm:pt modelId="{1F2197E7-EB54-45CB-85B3-CD510F9D085A}" type="sibTrans" cxnId="{C847A007-00CE-4560-BE25-9604537BB1C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30466AE-D3D6-4B29-A3B4-CA4FA67AB909}">
      <dgm:prSet/>
      <dgm:spPr/>
      <dgm:t>
        <a:bodyPr/>
        <a:lstStyle/>
        <a:p>
          <a:r>
            <a:rPr lang="en-GB"/>
            <a:t>Protect </a:t>
          </a:r>
          <a:r>
            <a:rPr lang="en-GB" b="1"/>
            <a:t>sensitive and private data</a:t>
          </a:r>
          <a:r>
            <a:rPr lang="en-GB"/>
            <a:t> from leakage or misuse.</a:t>
          </a:r>
          <a:endParaRPr lang="en-US"/>
        </a:p>
      </dgm:t>
    </dgm:pt>
    <dgm:pt modelId="{C53B5D4E-6597-49D0-9AB5-4ADEFAF59D10}" type="parTrans" cxnId="{EA5386C7-6990-48CC-8BF9-79CBC7282A6D}">
      <dgm:prSet/>
      <dgm:spPr/>
      <dgm:t>
        <a:bodyPr/>
        <a:lstStyle/>
        <a:p>
          <a:endParaRPr lang="en-US"/>
        </a:p>
      </dgm:t>
    </dgm:pt>
    <dgm:pt modelId="{F433B29B-54C3-4119-89E3-7C257B6CF9A4}" type="sibTrans" cxnId="{EA5386C7-6990-48CC-8BF9-79CBC7282A6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120AD8-7A11-4FD9-9D65-3E87705DCD61}">
      <dgm:prSet/>
      <dgm:spPr/>
      <dgm:t>
        <a:bodyPr/>
        <a:lstStyle/>
        <a:p>
          <a:r>
            <a:rPr lang="en-GB"/>
            <a:t>Recognize and mitigate common </a:t>
          </a:r>
          <a:r>
            <a:rPr lang="en-GB" b="1"/>
            <a:t>security risks</a:t>
          </a:r>
          <a:r>
            <a:rPr lang="en-GB"/>
            <a:t>.</a:t>
          </a:r>
          <a:endParaRPr lang="en-US"/>
        </a:p>
      </dgm:t>
    </dgm:pt>
    <dgm:pt modelId="{685638BF-CA14-4FDF-A272-B78B2B12D376}" type="parTrans" cxnId="{7F3EBE02-DE3B-4F63-A18E-F020D4F7DD45}">
      <dgm:prSet/>
      <dgm:spPr/>
      <dgm:t>
        <a:bodyPr/>
        <a:lstStyle/>
        <a:p>
          <a:endParaRPr lang="en-US"/>
        </a:p>
      </dgm:t>
    </dgm:pt>
    <dgm:pt modelId="{D8A905CC-8232-4C7C-9549-A5A3B7E410AC}" type="sibTrans" cxnId="{7F3EBE02-DE3B-4F63-A18E-F020D4F7DD4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BC1A529-A696-418D-A97C-F19D7EA5E454}">
      <dgm:prSet/>
      <dgm:spPr/>
      <dgm:t>
        <a:bodyPr/>
        <a:lstStyle/>
        <a:p>
          <a:r>
            <a:rPr lang="en-GB"/>
            <a:t>Apply </a:t>
          </a:r>
          <a:r>
            <a:rPr lang="en-GB" b="1"/>
            <a:t>ethical principles</a:t>
          </a:r>
          <a:r>
            <a:rPr lang="en-GB"/>
            <a:t> to guide all AI interactions.</a:t>
          </a:r>
          <a:endParaRPr lang="en-US"/>
        </a:p>
      </dgm:t>
    </dgm:pt>
    <dgm:pt modelId="{5D13A1EB-CCAE-4C73-98A9-583526E8D4EA}" type="parTrans" cxnId="{C4C43617-887C-4359-BFAB-C38F2EA89D84}">
      <dgm:prSet/>
      <dgm:spPr/>
      <dgm:t>
        <a:bodyPr/>
        <a:lstStyle/>
        <a:p>
          <a:endParaRPr lang="en-US"/>
        </a:p>
      </dgm:t>
    </dgm:pt>
    <dgm:pt modelId="{2C0ECDBA-9181-4320-8B90-7032D2888346}" type="sibTrans" cxnId="{C4C43617-887C-4359-BFAB-C38F2EA89D8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F53AFAA-BB06-4E9F-ACDD-DB256EBD0C99}" type="pres">
      <dgm:prSet presAssocID="{A9A97C02-41CE-4AF3-9B20-CC2D4D40C9DF}" presName="Name0" presStyleCnt="0">
        <dgm:presLayoutVars>
          <dgm:animLvl val="lvl"/>
          <dgm:resizeHandles val="exact"/>
        </dgm:presLayoutVars>
      </dgm:prSet>
      <dgm:spPr/>
    </dgm:pt>
    <dgm:pt modelId="{FEDD7A5C-EC8A-4ED9-9319-EF0DB26D082A}" type="pres">
      <dgm:prSet presAssocID="{32F1F1A7-3BDF-4DF1-9B76-3F1DC4A4AA51}" presName="compositeNode" presStyleCnt="0">
        <dgm:presLayoutVars>
          <dgm:bulletEnabled val="1"/>
        </dgm:presLayoutVars>
      </dgm:prSet>
      <dgm:spPr/>
    </dgm:pt>
    <dgm:pt modelId="{F455F6E1-0FD4-48A4-8B7E-9153C532A64F}" type="pres">
      <dgm:prSet presAssocID="{32F1F1A7-3BDF-4DF1-9B76-3F1DC4A4AA51}" presName="bgRect" presStyleLbl="bgAccFollowNode1" presStyleIdx="0" presStyleCnt="4"/>
      <dgm:spPr/>
    </dgm:pt>
    <dgm:pt modelId="{19A9041F-1ABE-406C-ADDA-96FBCD270A53}" type="pres">
      <dgm:prSet presAssocID="{1F2197E7-EB54-45CB-85B3-CD510F9D085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54131E7-1542-4509-B6E1-707A7101536A}" type="pres">
      <dgm:prSet presAssocID="{32F1F1A7-3BDF-4DF1-9B76-3F1DC4A4AA51}" presName="bottomLine" presStyleLbl="alignNode1" presStyleIdx="1" presStyleCnt="8">
        <dgm:presLayoutVars/>
      </dgm:prSet>
      <dgm:spPr/>
    </dgm:pt>
    <dgm:pt modelId="{610E6B1F-E5BD-40AB-A1D9-CF8E0C8322AA}" type="pres">
      <dgm:prSet presAssocID="{32F1F1A7-3BDF-4DF1-9B76-3F1DC4A4AA51}" presName="nodeText" presStyleLbl="bgAccFollowNode1" presStyleIdx="0" presStyleCnt="4">
        <dgm:presLayoutVars>
          <dgm:bulletEnabled val="1"/>
        </dgm:presLayoutVars>
      </dgm:prSet>
      <dgm:spPr/>
    </dgm:pt>
    <dgm:pt modelId="{294D5C98-BB72-4F47-A64B-0A66A14E13DA}" type="pres">
      <dgm:prSet presAssocID="{1F2197E7-EB54-45CB-85B3-CD510F9D085A}" presName="sibTrans" presStyleCnt="0"/>
      <dgm:spPr/>
    </dgm:pt>
    <dgm:pt modelId="{49299334-5991-4343-9F82-E73642FD37D9}" type="pres">
      <dgm:prSet presAssocID="{D30466AE-D3D6-4B29-A3B4-CA4FA67AB909}" presName="compositeNode" presStyleCnt="0">
        <dgm:presLayoutVars>
          <dgm:bulletEnabled val="1"/>
        </dgm:presLayoutVars>
      </dgm:prSet>
      <dgm:spPr/>
    </dgm:pt>
    <dgm:pt modelId="{2CF5875A-1C35-4901-BFF9-99EBD88E54AE}" type="pres">
      <dgm:prSet presAssocID="{D30466AE-D3D6-4B29-A3B4-CA4FA67AB909}" presName="bgRect" presStyleLbl="bgAccFollowNode1" presStyleIdx="1" presStyleCnt="4"/>
      <dgm:spPr/>
    </dgm:pt>
    <dgm:pt modelId="{7497BFCE-294E-43AD-BE98-63AB4A3E34A8}" type="pres">
      <dgm:prSet presAssocID="{F433B29B-54C3-4119-89E3-7C257B6CF9A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CF918E6-6E62-4A14-9CBB-51C66D4480EF}" type="pres">
      <dgm:prSet presAssocID="{D30466AE-D3D6-4B29-A3B4-CA4FA67AB909}" presName="bottomLine" presStyleLbl="alignNode1" presStyleIdx="3" presStyleCnt="8">
        <dgm:presLayoutVars/>
      </dgm:prSet>
      <dgm:spPr/>
    </dgm:pt>
    <dgm:pt modelId="{611A6936-877A-41C2-89E8-D2B8004C3F6B}" type="pres">
      <dgm:prSet presAssocID="{D30466AE-D3D6-4B29-A3B4-CA4FA67AB909}" presName="nodeText" presStyleLbl="bgAccFollowNode1" presStyleIdx="1" presStyleCnt="4">
        <dgm:presLayoutVars>
          <dgm:bulletEnabled val="1"/>
        </dgm:presLayoutVars>
      </dgm:prSet>
      <dgm:spPr/>
    </dgm:pt>
    <dgm:pt modelId="{25EE93D8-F7B8-4566-AAEE-291418611881}" type="pres">
      <dgm:prSet presAssocID="{F433B29B-54C3-4119-89E3-7C257B6CF9A4}" presName="sibTrans" presStyleCnt="0"/>
      <dgm:spPr/>
    </dgm:pt>
    <dgm:pt modelId="{6E54DCBC-53BB-4A28-B1A7-F92F201C2C3A}" type="pres">
      <dgm:prSet presAssocID="{55120AD8-7A11-4FD9-9D65-3E87705DCD61}" presName="compositeNode" presStyleCnt="0">
        <dgm:presLayoutVars>
          <dgm:bulletEnabled val="1"/>
        </dgm:presLayoutVars>
      </dgm:prSet>
      <dgm:spPr/>
    </dgm:pt>
    <dgm:pt modelId="{2134A854-A88B-49F5-9DAF-DC92574C7DD1}" type="pres">
      <dgm:prSet presAssocID="{55120AD8-7A11-4FD9-9D65-3E87705DCD61}" presName="bgRect" presStyleLbl="bgAccFollowNode1" presStyleIdx="2" presStyleCnt="4"/>
      <dgm:spPr/>
    </dgm:pt>
    <dgm:pt modelId="{05002EEA-29B9-4C09-88E7-D6FB985353BB}" type="pres">
      <dgm:prSet presAssocID="{D8A905CC-8232-4C7C-9549-A5A3B7E410A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04EA212-9BCE-40CD-AE6B-2F2EC216BC2C}" type="pres">
      <dgm:prSet presAssocID="{55120AD8-7A11-4FD9-9D65-3E87705DCD61}" presName="bottomLine" presStyleLbl="alignNode1" presStyleIdx="5" presStyleCnt="8">
        <dgm:presLayoutVars/>
      </dgm:prSet>
      <dgm:spPr/>
    </dgm:pt>
    <dgm:pt modelId="{7E2B4E8D-E407-44DA-A814-C02A26F18958}" type="pres">
      <dgm:prSet presAssocID="{55120AD8-7A11-4FD9-9D65-3E87705DCD61}" presName="nodeText" presStyleLbl="bgAccFollowNode1" presStyleIdx="2" presStyleCnt="4">
        <dgm:presLayoutVars>
          <dgm:bulletEnabled val="1"/>
        </dgm:presLayoutVars>
      </dgm:prSet>
      <dgm:spPr/>
    </dgm:pt>
    <dgm:pt modelId="{02503954-12AC-45AC-884A-5F1D175888CA}" type="pres">
      <dgm:prSet presAssocID="{D8A905CC-8232-4C7C-9549-A5A3B7E410AC}" presName="sibTrans" presStyleCnt="0"/>
      <dgm:spPr/>
    </dgm:pt>
    <dgm:pt modelId="{A02846B9-D1D2-43F2-A530-05274B9E0B3A}" type="pres">
      <dgm:prSet presAssocID="{EBC1A529-A696-418D-A97C-F19D7EA5E454}" presName="compositeNode" presStyleCnt="0">
        <dgm:presLayoutVars>
          <dgm:bulletEnabled val="1"/>
        </dgm:presLayoutVars>
      </dgm:prSet>
      <dgm:spPr/>
    </dgm:pt>
    <dgm:pt modelId="{78964C32-A04C-474C-BE78-E361C84668DB}" type="pres">
      <dgm:prSet presAssocID="{EBC1A529-A696-418D-A97C-F19D7EA5E454}" presName="bgRect" presStyleLbl="bgAccFollowNode1" presStyleIdx="3" presStyleCnt="4"/>
      <dgm:spPr/>
    </dgm:pt>
    <dgm:pt modelId="{874136F3-3A1A-4742-809C-474C838D871B}" type="pres">
      <dgm:prSet presAssocID="{2C0ECDBA-9181-4320-8B90-7032D288834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E55EE9F-A380-4F98-A951-0E36FE1633AF}" type="pres">
      <dgm:prSet presAssocID="{EBC1A529-A696-418D-A97C-F19D7EA5E454}" presName="bottomLine" presStyleLbl="alignNode1" presStyleIdx="7" presStyleCnt="8">
        <dgm:presLayoutVars/>
      </dgm:prSet>
      <dgm:spPr/>
    </dgm:pt>
    <dgm:pt modelId="{CF4AEB2D-3930-440B-992D-FAE538441A9B}" type="pres">
      <dgm:prSet presAssocID="{EBC1A529-A696-418D-A97C-F19D7EA5E45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F3EBE02-DE3B-4F63-A18E-F020D4F7DD45}" srcId="{A9A97C02-41CE-4AF3-9B20-CC2D4D40C9DF}" destId="{55120AD8-7A11-4FD9-9D65-3E87705DCD61}" srcOrd="2" destOrd="0" parTransId="{685638BF-CA14-4FDF-A272-B78B2B12D376}" sibTransId="{D8A905CC-8232-4C7C-9549-A5A3B7E410AC}"/>
    <dgm:cxn modelId="{C847A007-00CE-4560-BE25-9604537BB1C9}" srcId="{A9A97C02-41CE-4AF3-9B20-CC2D4D40C9DF}" destId="{32F1F1A7-3BDF-4DF1-9B76-3F1DC4A4AA51}" srcOrd="0" destOrd="0" parTransId="{A9164E84-1AD4-44BA-9F96-6621A59F9A82}" sibTransId="{1F2197E7-EB54-45CB-85B3-CD510F9D085A}"/>
    <dgm:cxn modelId="{C4C43617-887C-4359-BFAB-C38F2EA89D84}" srcId="{A9A97C02-41CE-4AF3-9B20-CC2D4D40C9DF}" destId="{EBC1A529-A696-418D-A97C-F19D7EA5E454}" srcOrd="3" destOrd="0" parTransId="{5D13A1EB-CCAE-4C73-98A9-583526E8D4EA}" sibTransId="{2C0ECDBA-9181-4320-8B90-7032D2888346}"/>
    <dgm:cxn modelId="{38DCEF1C-610E-4727-89F9-58ECE7E5D3D0}" type="presOf" srcId="{32F1F1A7-3BDF-4DF1-9B76-3F1DC4A4AA51}" destId="{F455F6E1-0FD4-48A4-8B7E-9153C532A64F}" srcOrd="0" destOrd="0" presId="urn:microsoft.com/office/officeart/2016/7/layout/BasicLinearProcessNumbered"/>
    <dgm:cxn modelId="{C7DF1C39-3A07-40AB-8C71-F8F902445B72}" type="presOf" srcId="{D30466AE-D3D6-4B29-A3B4-CA4FA67AB909}" destId="{611A6936-877A-41C2-89E8-D2B8004C3F6B}" srcOrd="1" destOrd="0" presId="urn:microsoft.com/office/officeart/2016/7/layout/BasicLinearProcessNumbered"/>
    <dgm:cxn modelId="{E7DEC23A-415A-447E-8B37-740C04076A26}" type="presOf" srcId="{EBC1A529-A696-418D-A97C-F19D7EA5E454}" destId="{78964C32-A04C-474C-BE78-E361C84668DB}" srcOrd="0" destOrd="0" presId="urn:microsoft.com/office/officeart/2016/7/layout/BasicLinearProcessNumbered"/>
    <dgm:cxn modelId="{D26C8E61-F517-4E63-9057-347DBD782FD7}" type="presOf" srcId="{A9A97C02-41CE-4AF3-9B20-CC2D4D40C9DF}" destId="{AF53AFAA-BB06-4E9F-ACDD-DB256EBD0C99}" srcOrd="0" destOrd="0" presId="urn:microsoft.com/office/officeart/2016/7/layout/BasicLinearProcessNumbered"/>
    <dgm:cxn modelId="{03580050-54F1-43FC-907E-B39202D30FBC}" type="presOf" srcId="{32F1F1A7-3BDF-4DF1-9B76-3F1DC4A4AA51}" destId="{610E6B1F-E5BD-40AB-A1D9-CF8E0C8322AA}" srcOrd="1" destOrd="0" presId="urn:microsoft.com/office/officeart/2016/7/layout/BasicLinearProcessNumbered"/>
    <dgm:cxn modelId="{1C625378-5C73-4A84-A079-7353B385C7C2}" type="presOf" srcId="{55120AD8-7A11-4FD9-9D65-3E87705DCD61}" destId="{2134A854-A88B-49F5-9DAF-DC92574C7DD1}" srcOrd="0" destOrd="0" presId="urn:microsoft.com/office/officeart/2016/7/layout/BasicLinearProcessNumbered"/>
    <dgm:cxn modelId="{73CC959C-7498-448D-9ABA-1FFFA6D88EF0}" type="presOf" srcId="{1F2197E7-EB54-45CB-85B3-CD510F9D085A}" destId="{19A9041F-1ABE-406C-ADDA-96FBCD270A53}" srcOrd="0" destOrd="0" presId="urn:microsoft.com/office/officeart/2016/7/layout/BasicLinearProcessNumbered"/>
    <dgm:cxn modelId="{BA9108B0-3FA9-4A89-9E72-8D0F9CB7AE40}" type="presOf" srcId="{F433B29B-54C3-4119-89E3-7C257B6CF9A4}" destId="{7497BFCE-294E-43AD-BE98-63AB4A3E34A8}" srcOrd="0" destOrd="0" presId="urn:microsoft.com/office/officeart/2016/7/layout/BasicLinearProcessNumbered"/>
    <dgm:cxn modelId="{6B6148BB-85CD-4759-A00D-08522F42D3CD}" type="presOf" srcId="{55120AD8-7A11-4FD9-9D65-3E87705DCD61}" destId="{7E2B4E8D-E407-44DA-A814-C02A26F18958}" srcOrd="1" destOrd="0" presId="urn:microsoft.com/office/officeart/2016/7/layout/BasicLinearProcessNumbered"/>
    <dgm:cxn modelId="{24F294C1-391B-4D32-93E6-BBAFA25E4BDC}" type="presOf" srcId="{EBC1A529-A696-418D-A97C-F19D7EA5E454}" destId="{CF4AEB2D-3930-440B-992D-FAE538441A9B}" srcOrd="1" destOrd="0" presId="urn:microsoft.com/office/officeart/2016/7/layout/BasicLinearProcessNumbered"/>
    <dgm:cxn modelId="{EA5386C7-6990-48CC-8BF9-79CBC7282A6D}" srcId="{A9A97C02-41CE-4AF3-9B20-CC2D4D40C9DF}" destId="{D30466AE-D3D6-4B29-A3B4-CA4FA67AB909}" srcOrd="1" destOrd="0" parTransId="{C53B5D4E-6597-49D0-9AB5-4ADEFAF59D10}" sibTransId="{F433B29B-54C3-4119-89E3-7C257B6CF9A4}"/>
    <dgm:cxn modelId="{0BF8CFD1-0387-481E-AA81-3A7F20588CF8}" type="presOf" srcId="{2C0ECDBA-9181-4320-8B90-7032D2888346}" destId="{874136F3-3A1A-4742-809C-474C838D871B}" srcOrd="0" destOrd="0" presId="urn:microsoft.com/office/officeart/2016/7/layout/BasicLinearProcessNumbered"/>
    <dgm:cxn modelId="{687E7ED6-628E-4D69-A0EA-1A5E04A882AA}" type="presOf" srcId="{D30466AE-D3D6-4B29-A3B4-CA4FA67AB909}" destId="{2CF5875A-1C35-4901-BFF9-99EBD88E54AE}" srcOrd="0" destOrd="0" presId="urn:microsoft.com/office/officeart/2016/7/layout/BasicLinearProcessNumbered"/>
    <dgm:cxn modelId="{936215DE-2B22-4106-B351-93FA34EA230A}" type="presOf" srcId="{D8A905CC-8232-4C7C-9549-A5A3B7E410AC}" destId="{05002EEA-29B9-4C09-88E7-D6FB985353BB}" srcOrd="0" destOrd="0" presId="urn:microsoft.com/office/officeart/2016/7/layout/BasicLinearProcessNumbered"/>
    <dgm:cxn modelId="{40BF7A4B-ADB9-4C2A-A525-374CAE99B99A}" type="presParOf" srcId="{AF53AFAA-BB06-4E9F-ACDD-DB256EBD0C99}" destId="{FEDD7A5C-EC8A-4ED9-9319-EF0DB26D082A}" srcOrd="0" destOrd="0" presId="urn:microsoft.com/office/officeart/2016/7/layout/BasicLinearProcessNumbered"/>
    <dgm:cxn modelId="{CCC43226-E79E-42CB-B479-EB1BB05E95D8}" type="presParOf" srcId="{FEDD7A5C-EC8A-4ED9-9319-EF0DB26D082A}" destId="{F455F6E1-0FD4-48A4-8B7E-9153C532A64F}" srcOrd="0" destOrd="0" presId="urn:microsoft.com/office/officeart/2016/7/layout/BasicLinearProcessNumbered"/>
    <dgm:cxn modelId="{238A02E6-E0A2-47F4-855E-E0FD8589E190}" type="presParOf" srcId="{FEDD7A5C-EC8A-4ED9-9319-EF0DB26D082A}" destId="{19A9041F-1ABE-406C-ADDA-96FBCD270A53}" srcOrd="1" destOrd="0" presId="urn:microsoft.com/office/officeart/2016/7/layout/BasicLinearProcessNumbered"/>
    <dgm:cxn modelId="{9C8A3200-F9B6-4513-A19C-77C7765D785B}" type="presParOf" srcId="{FEDD7A5C-EC8A-4ED9-9319-EF0DB26D082A}" destId="{654131E7-1542-4509-B6E1-707A7101536A}" srcOrd="2" destOrd="0" presId="urn:microsoft.com/office/officeart/2016/7/layout/BasicLinearProcessNumbered"/>
    <dgm:cxn modelId="{02D6DE5C-7ED4-49ED-BAD0-BF556CAF257D}" type="presParOf" srcId="{FEDD7A5C-EC8A-4ED9-9319-EF0DB26D082A}" destId="{610E6B1F-E5BD-40AB-A1D9-CF8E0C8322AA}" srcOrd="3" destOrd="0" presId="urn:microsoft.com/office/officeart/2016/7/layout/BasicLinearProcessNumbered"/>
    <dgm:cxn modelId="{E898AA8D-3B54-4824-B7B8-726AD92BDE6D}" type="presParOf" srcId="{AF53AFAA-BB06-4E9F-ACDD-DB256EBD0C99}" destId="{294D5C98-BB72-4F47-A64B-0A66A14E13DA}" srcOrd="1" destOrd="0" presId="urn:microsoft.com/office/officeart/2016/7/layout/BasicLinearProcessNumbered"/>
    <dgm:cxn modelId="{C38233E2-BA99-45BB-864D-261BAFDD6017}" type="presParOf" srcId="{AF53AFAA-BB06-4E9F-ACDD-DB256EBD0C99}" destId="{49299334-5991-4343-9F82-E73642FD37D9}" srcOrd="2" destOrd="0" presId="urn:microsoft.com/office/officeart/2016/7/layout/BasicLinearProcessNumbered"/>
    <dgm:cxn modelId="{3E6F6FC2-61BF-4977-8405-469387D5FCBF}" type="presParOf" srcId="{49299334-5991-4343-9F82-E73642FD37D9}" destId="{2CF5875A-1C35-4901-BFF9-99EBD88E54AE}" srcOrd="0" destOrd="0" presId="urn:microsoft.com/office/officeart/2016/7/layout/BasicLinearProcessNumbered"/>
    <dgm:cxn modelId="{CE7ED0B8-5180-4C86-9E30-120F17628F4D}" type="presParOf" srcId="{49299334-5991-4343-9F82-E73642FD37D9}" destId="{7497BFCE-294E-43AD-BE98-63AB4A3E34A8}" srcOrd="1" destOrd="0" presId="urn:microsoft.com/office/officeart/2016/7/layout/BasicLinearProcessNumbered"/>
    <dgm:cxn modelId="{FAF82F0C-E4CC-4A5B-A0B6-28AE4D715D00}" type="presParOf" srcId="{49299334-5991-4343-9F82-E73642FD37D9}" destId="{7CF918E6-6E62-4A14-9CBB-51C66D4480EF}" srcOrd="2" destOrd="0" presId="urn:microsoft.com/office/officeart/2016/7/layout/BasicLinearProcessNumbered"/>
    <dgm:cxn modelId="{0D8298EF-6FAA-40F0-9D27-A720DC56CDED}" type="presParOf" srcId="{49299334-5991-4343-9F82-E73642FD37D9}" destId="{611A6936-877A-41C2-89E8-D2B8004C3F6B}" srcOrd="3" destOrd="0" presId="urn:microsoft.com/office/officeart/2016/7/layout/BasicLinearProcessNumbered"/>
    <dgm:cxn modelId="{BD9DBB15-111B-41C6-A1F0-3D0D6AB720FC}" type="presParOf" srcId="{AF53AFAA-BB06-4E9F-ACDD-DB256EBD0C99}" destId="{25EE93D8-F7B8-4566-AAEE-291418611881}" srcOrd="3" destOrd="0" presId="urn:microsoft.com/office/officeart/2016/7/layout/BasicLinearProcessNumbered"/>
    <dgm:cxn modelId="{B2F482D7-78CE-4686-8BAD-36258880F1FD}" type="presParOf" srcId="{AF53AFAA-BB06-4E9F-ACDD-DB256EBD0C99}" destId="{6E54DCBC-53BB-4A28-B1A7-F92F201C2C3A}" srcOrd="4" destOrd="0" presId="urn:microsoft.com/office/officeart/2016/7/layout/BasicLinearProcessNumbered"/>
    <dgm:cxn modelId="{B3481CC4-D60F-4643-97CE-B116B5A3EA2F}" type="presParOf" srcId="{6E54DCBC-53BB-4A28-B1A7-F92F201C2C3A}" destId="{2134A854-A88B-49F5-9DAF-DC92574C7DD1}" srcOrd="0" destOrd="0" presId="urn:microsoft.com/office/officeart/2016/7/layout/BasicLinearProcessNumbered"/>
    <dgm:cxn modelId="{8B189192-14AF-4A01-A722-3883716EA3D7}" type="presParOf" srcId="{6E54DCBC-53BB-4A28-B1A7-F92F201C2C3A}" destId="{05002EEA-29B9-4C09-88E7-D6FB985353BB}" srcOrd="1" destOrd="0" presId="urn:microsoft.com/office/officeart/2016/7/layout/BasicLinearProcessNumbered"/>
    <dgm:cxn modelId="{134887F4-1685-4499-ADE6-95D00483840B}" type="presParOf" srcId="{6E54DCBC-53BB-4A28-B1A7-F92F201C2C3A}" destId="{E04EA212-9BCE-40CD-AE6B-2F2EC216BC2C}" srcOrd="2" destOrd="0" presId="urn:microsoft.com/office/officeart/2016/7/layout/BasicLinearProcessNumbered"/>
    <dgm:cxn modelId="{A5CBED9C-E205-46C8-B90F-7FAA38720F2D}" type="presParOf" srcId="{6E54DCBC-53BB-4A28-B1A7-F92F201C2C3A}" destId="{7E2B4E8D-E407-44DA-A814-C02A26F18958}" srcOrd="3" destOrd="0" presId="urn:microsoft.com/office/officeart/2016/7/layout/BasicLinearProcessNumbered"/>
    <dgm:cxn modelId="{38AC6A29-1128-43F6-87F2-F87184B80435}" type="presParOf" srcId="{AF53AFAA-BB06-4E9F-ACDD-DB256EBD0C99}" destId="{02503954-12AC-45AC-884A-5F1D175888CA}" srcOrd="5" destOrd="0" presId="urn:microsoft.com/office/officeart/2016/7/layout/BasicLinearProcessNumbered"/>
    <dgm:cxn modelId="{3B68A002-E9DC-4441-9513-3CCDBAAE4445}" type="presParOf" srcId="{AF53AFAA-BB06-4E9F-ACDD-DB256EBD0C99}" destId="{A02846B9-D1D2-43F2-A530-05274B9E0B3A}" srcOrd="6" destOrd="0" presId="urn:microsoft.com/office/officeart/2016/7/layout/BasicLinearProcessNumbered"/>
    <dgm:cxn modelId="{EEDEAEF3-B7A2-4FD0-A8BD-EA7AE1AC0C89}" type="presParOf" srcId="{A02846B9-D1D2-43F2-A530-05274B9E0B3A}" destId="{78964C32-A04C-474C-BE78-E361C84668DB}" srcOrd="0" destOrd="0" presId="urn:microsoft.com/office/officeart/2016/7/layout/BasicLinearProcessNumbered"/>
    <dgm:cxn modelId="{5BB6858E-89DF-493E-9B03-897AB2DBBFE0}" type="presParOf" srcId="{A02846B9-D1D2-43F2-A530-05274B9E0B3A}" destId="{874136F3-3A1A-4742-809C-474C838D871B}" srcOrd="1" destOrd="0" presId="urn:microsoft.com/office/officeart/2016/7/layout/BasicLinearProcessNumbered"/>
    <dgm:cxn modelId="{A67AC53A-4C45-4423-9783-72383C8604BE}" type="presParOf" srcId="{A02846B9-D1D2-43F2-A530-05274B9E0B3A}" destId="{4E55EE9F-A380-4F98-A951-0E36FE1633AF}" srcOrd="2" destOrd="0" presId="urn:microsoft.com/office/officeart/2016/7/layout/BasicLinearProcessNumbered"/>
    <dgm:cxn modelId="{E8C86CEC-EF63-4BB9-B454-81C349ACD499}" type="presParOf" srcId="{A02846B9-D1D2-43F2-A530-05274B9E0B3A}" destId="{CF4AEB2D-3930-440B-992D-FAE538441A9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54385-A68D-4C47-A725-1C6BFE7FB70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1B31F-3D4A-4FEC-B3C6-807A8CD2FC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/>
            <a:t>Definition of Sensitive Data:</a:t>
          </a:r>
          <a:r>
            <a:rPr lang="en-GB" sz="1800" dirty="0"/>
            <a:t> Information that, if exposed, could cause harm, violate laws, or damage reputation (e.g., PII, financial data, health records, trade secrets).</a:t>
          </a:r>
          <a:endParaRPr lang="en-US" sz="1800" dirty="0"/>
        </a:p>
      </dgm:t>
    </dgm:pt>
    <dgm:pt modelId="{88135A8F-6303-4771-ABA6-25E3A6F574FF}" type="parTrans" cxnId="{D71BA3AF-693D-4BCA-9BBF-5670235D40FE}">
      <dgm:prSet/>
      <dgm:spPr/>
      <dgm:t>
        <a:bodyPr/>
        <a:lstStyle/>
        <a:p>
          <a:endParaRPr lang="en-US"/>
        </a:p>
      </dgm:t>
    </dgm:pt>
    <dgm:pt modelId="{146A04A3-EE6B-4228-88D6-950BBCF9F98C}" type="sibTrans" cxnId="{D71BA3AF-693D-4BCA-9BBF-5670235D40FE}">
      <dgm:prSet/>
      <dgm:spPr/>
      <dgm:t>
        <a:bodyPr/>
        <a:lstStyle/>
        <a:p>
          <a:endParaRPr lang="en-US"/>
        </a:p>
      </dgm:t>
    </dgm:pt>
    <dgm:pt modelId="{68CC8F80-FE04-432A-BD97-C76BBEC830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Examples of Sensitive Data Categories:</a:t>
          </a:r>
          <a:endParaRPr lang="en-US" dirty="0"/>
        </a:p>
      </dgm:t>
    </dgm:pt>
    <dgm:pt modelId="{026162FB-545A-423F-95EA-551356B2F9C0}" type="parTrans" cxnId="{8E0A2187-62CB-4111-A2F9-9F519D09C785}">
      <dgm:prSet/>
      <dgm:spPr/>
      <dgm:t>
        <a:bodyPr/>
        <a:lstStyle/>
        <a:p>
          <a:endParaRPr lang="en-US"/>
        </a:p>
      </dgm:t>
    </dgm:pt>
    <dgm:pt modelId="{E72B8CD8-27B4-45EA-926C-723994C9292A}" type="sibTrans" cxnId="{8E0A2187-62CB-4111-A2F9-9F519D09C785}">
      <dgm:prSet/>
      <dgm:spPr/>
      <dgm:t>
        <a:bodyPr/>
        <a:lstStyle/>
        <a:p>
          <a:endParaRPr lang="en-US"/>
        </a:p>
      </dgm:t>
    </dgm:pt>
    <dgm:pt modelId="{626445F9-846C-4942-83CA-459ED41DD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30" b="1" dirty="0"/>
            <a:t>PII:</a:t>
          </a:r>
          <a:r>
            <a:rPr lang="en-GB" sz="1430" dirty="0"/>
            <a:t> Full names, SSNs, addresses, phone numbers.</a:t>
          </a:r>
          <a:endParaRPr lang="en-US" sz="1430" dirty="0"/>
        </a:p>
      </dgm:t>
    </dgm:pt>
    <dgm:pt modelId="{D3AF2DEC-5A59-4C43-928F-037C7DA21C64}" type="parTrans" cxnId="{AB3161D1-9C3F-4870-9C43-8C0A60329DA7}">
      <dgm:prSet/>
      <dgm:spPr/>
      <dgm:t>
        <a:bodyPr/>
        <a:lstStyle/>
        <a:p>
          <a:endParaRPr lang="en-US"/>
        </a:p>
      </dgm:t>
    </dgm:pt>
    <dgm:pt modelId="{15CEFB82-D350-42B1-B30E-ED09BEEDBDB6}" type="sibTrans" cxnId="{AB3161D1-9C3F-4870-9C43-8C0A60329DA7}">
      <dgm:prSet/>
      <dgm:spPr/>
      <dgm:t>
        <a:bodyPr/>
        <a:lstStyle/>
        <a:p>
          <a:endParaRPr lang="en-US"/>
        </a:p>
      </dgm:t>
    </dgm:pt>
    <dgm:pt modelId="{DE05C358-F838-49C3-83A7-754F2170F3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30" b="1" dirty="0"/>
            <a:t>Corporate:</a:t>
          </a:r>
          <a:r>
            <a:rPr lang="en-GB" sz="1430" dirty="0"/>
            <a:t> Internal strategies, trade secrets, financial forecasts.</a:t>
          </a:r>
          <a:endParaRPr lang="en-US" sz="1430" dirty="0"/>
        </a:p>
      </dgm:t>
    </dgm:pt>
    <dgm:pt modelId="{3962A8C1-5737-445F-98FC-9E2733396AE6}" type="parTrans" cxnId="{E51AF7A3-D7FA-42D2-B8DB-297C1A772DAF}">
      <dgm:prSet/>
      <dgm:spPr/>
      <dgm:t>
        <a:bodyPr/>
        <a:lstStyle/>
        <a:p>
          <a:endParaRPr lang="en-US"/>
        </a:p>
      </dgm:t>
    </dgm:pt>
    <dgm:pt modelId="{ABD5926C-04AB-4092-9C6A-E08203298763}" type="sibTrans" cxnId="{E51AF7A3-D7FA-42D2-B8DB-297C1A772DAF}">
      <dgm:prSet/>
      <dgm:spPr/>
      <dgm:t>
        <a:bodyPr/>
        <a:lstStyle/>
        <a:p>
          <a:endParaRPr lang="en-US"/>
        </a:p>
      </dgm:t>
    </dgm:pt>
    <dgm:pt modelId="{B5FD60FE-3DC4-4E48-887B-15C28DC026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30" b="1" dirty="0"/>
            <a:t>Health Data:</a:t>
          </a:r>
          <a:r>
            <a:rPr lang="en-GB" sz="1430" dirty="0"/>
            <a:t> Patient records (violates HIPAA/GDPR</a:t>
          </a:r>
          <a:r>
            <a:rPr lang="en-GB" sz="1400" dirty="0"/>
            <a:t>).</a:t>
          </a:r>
          <a:endParaRPr lang="en-US" sz="1400" dirty="0"/>
        </a:p>
      </dgm:t>
    </dgm:pt>
    <dgm:pt modelId="{335285BD-A875-420E-999E-5E3C7C41999A}" type="parTrans" cxnId="{8540B4C4-B4EE-45E1-A2FD-E58622191E4F}">
      <dgm:prSet/>
      <dgm:spPr/>
      <dgm:t>
        <a:bodyPr/>
        <a:lstStyle/>
        <a:p>
          <a:endParaRPr lang="en-US"/>
        </a:p>
      </dgm:t>
    </dgm:pt>
    <dgm:pt modelId="{39188475-1188-424C-98EF-8F32B00FD451}" type="sibTrans" cxnId="{8540B4C4-B4EE-45E1-A2FD-E58622191E4F}">
      <dgm:prSet/>
      <dgm:spPr/>
      <dgm:t>
        <a:bodyPr/>
        <a:lstStyle/>
        <a:p>
          <a:endParaRPr lang="en-US"/>
        </a:p>
      </dgm:t>
    </dgm:pt>
    <dgm:pt modelId="{D967485D-43BE-4DF5-BC7C-3FCDF5B46B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/>
            <a:t>The Bulletin Board Principle:</a:t>
          </a:r>
          <a:r>
            <a:rPr lang="en-GB" sz="1800" dirty="0"/>
            <a:t> </a:t>
          </a:r>
        </a:p>
        <a:p>
          <a:pPr>
            <a:lnSpc>
              <a:spcPct val="100000"/>
            </a:lnSpc>
          </a:pPr>
          <a:r>
            <a:rPr lang="en-GB" sz="1800" dirty="0"/>
            <a:t>Treat all AI inputs as if you are placing the information on a </a:t>
          </a:r>
          <a:r>
            <a:rPr lang="en-GB" sz="1800" b="1" dirty="0"/>
            <a:t>public bulletin board</a:t>
          </a:r>
          <a:r>
            <a:rPr lang="en-GB" sz="1800" dirty="0"/>
            <a:t>. If it's sensitive, confidential, or regulated, </a:t>
          </a:r>
          <a:r>
            <a:rPr lang="en-GB" sz="1800" b="1" dirty="0"/>
            <a:t>do not share it.</a:t>
          </a:r>
          <a:endParaRPr lang="en-US" sz="1800" dirty="0"/>
        </a:p>
      </dgm:t>
    </dgm:pt>
    <dgm:pt modelId="{A40B4793-F30E-4586-B95C-0A86FBEF95E7}" type="parTrans" cxnId="{5E5B927C-FC58-4743-9ABC-0BB7A23C9B92}">
      <dgm:prSet/>
      <dgm:spPr/>
      <dgm:t>
        <a:bodyPr/>
        <a:lstStyle/>
        <a:p>
          <a:endParaRPr lang="en-US"/>
        </a:p>
      </dgm:t>
    </dgm:pt>
    <dgm:pt modelId="{BDD94C28-57F6-4F31-8574-0B4AA2791C2D}" type="sibTrans" cxnId="{5E5B927C-FC58-4743-9ABC-0BB7A23C9B92}">
      <dgm:prSet/>
      <dgm:spPr/>
      <dgm:t>
        <a:bodyPr/>
        <a:lstStyle/>
        <a:p>
          <a:endParaRPr lang="en-US"/>
        </a:p>
      </dgm:t>
    </dgm:pt>
    <dgm:pt modelId="{423F1505-FFAE-48FE-837F-0367B36A032D}" type="pres">
      <dgm:prSet presAssocID="{7F854385-A68D-4C47-A725-1C6BFE7FB709}" presName="root" presStyleCnt="0">
        <dgm:presLayoutVars>
          <dgm:dir/>
          <dgm:resizeHandles val="exact"/>
        </dgm:presLayoutVars>
      </dgm:prSet>
      <dgm:spPr/>
    </dgm:pt>
    <dgm:pt modelId="{DDEAB215-6A5F-4D61-B82D-A9DC882D4A94}" type="pres">
      <dgm:prSet presAssocID="{9301B31F-3D4A-4FEC-B3C6-807A8CD2FC4E}" presName="compNode" presStyleCnt="0"/>
      <dgm:spPr/>
    </dgm:pt>
    <dgm:pt modelId="{510926B7-E226-479D-9F1A-2700F3133532}" type="pres">
      <dgm:prSet presAssocID="{9301B31F-3D4A-4FEC-B3C6-807A8CD2FC4E}" presName="bgRect" presStyleLbl="bgShp" presStyleIdx="0" presStyleCnt="3" custLinFactNeighborX="-13050" custLinFactNeighborY="-48405"/>
      <dgm:spPr/>
    </dgm:pt>
    <dgm:pt modelId="{F130437E-E0A8-402F-906D-9B228982C5D7}" type="pres">
      <dgm:prSet presAssocID="{9301B31F-3D4A-4FEC-B3C6-807A8CD2F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20B46AD-71BA-4C86-98D0-2C96832426A6}" type="pres">
      <dgm:prSet presAssocID="{9301B31F-3D4A-4FEC-B3C6-807A8CD2FC4E}" presName="spaceRect" presStyleCnt="0"/>
      <dgm:spPr/>
    </dgm:pt>
    <dgm:pt modelId="{BD3CD60D-1E99-4110-9177-4C501F99CE84}" type="pres">
      <dgm:prSet presAssocID="{9301B31F-3D4A-4FEC-B3C6-807A8CD2FC4E}" presName="parTx" presStyleLbl="revTx" presStyleIdx="0" presStyleCnt="4">
        <dgm:presLayoutVars>
          <dgm:chMax val="0"/>
          <dgm:chPref val="0"/>
        </dgm:presLayoutVars>
      </dgm:prSet>
      <dgm:spPr/>
    </dgm:pt>
    <dgm:pt modelId="{36DC4DC4-E079-4B7C-8D59-4A9EACA088F6}" type="pres">
      <dgm:prSet presAssocID="{146A04A3-EE6B-4228-88D6-950BBCF9F98C}" presName="sibTrans" presStyleCnt="0"/>
      <dgm:spPr/>
    </dgm:pt>
    <dgm:pt modelId="{B89D09C8-A9CC-41D6-964E-5CBEA169F956}" type="pres">
      <dgm:prSet presAssocID="{68CC8F80-FE04-432A-BD97-C76BBEC83000}" presName="compNode" presStyleCnt="0"/>
      <dgm:spPr/>
    </dgm:pt>
    <dgm:pt modelId="{8F35A83A-1431-4CDD-B5E1-0356D190615A}" type="pres">
      <dgm:prSet presAssocID="{68CC8F80-FE04-432A-BD97-C76BBEC83000}" presName="bgRect" presStyleLbl="bgShp" presStyleIdx="1" presStyleCnt="3" custLinFactNeighborX="-472"/>
      <dgm:spPr/>
    </dgm:pt>
    <dgm:pt modelId="{76CE15F6-803E-47BA-96C7-AD2CAFD6C00C}" type="pres">
      <dgm:prSet presAssocID="{68CC8F80-FE04-432A-BD97-C76BBEC830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EC2E15-74E5-4A7A-9119-3A2B33D73A07}" type="pres">
      <dgm:prSet presAssocID="{68CC8F80-FE04-432A-BD97-C76BBEC83000}" presName="spaceRect" presStyleCnt="0"/>
      <dgm:spPr/>
    </dgm:pt>
    <dgm:pt modelId="{8F0C5089-4F8F-4B7C-B621-E98BAD6A9847}" type="pres">
      <dgm:prSet presAssocID="{68CC8F80-FE04-432A-BD97-C76BBEC83000}" presName="parTx" presStyleLbl="revTx" presStyleIdx="1" presStyleCnt="4" custScaleX="74534" custLinFactNeighborX="-22655" custLinFactNeighborY="-2888">
        <dgm:presLayoutVars>
          <dgm:chMax val="0"/>
          <dgm:chPref val="0"/>
        </dgm:presLayoutVars>
      </dgm:prSet>
      <dgm:spPr/>
    </dgm:pt>
    <dgm:pt modelId="{7738523E-22A7-494E-B64F-3BB0D21BA85A}" type="pres">
      <dgm:prSet presAssocID="{68CC8F80-FE04-432A-BD97-C76BBEC83000}" presName="desTx" presStyleLbl="revTx" presStyleIdx="2" presStyleCnt="4" custScaleX="150250" custScaleY="92863" custLinFactNeighborX="-14070" custLinFactNeighborY="4476">
        <dgm:presLayoutVars/>
      </dgm:prSet>
      <dgm:spPr/>
    </dgm:pt>
    <dgm:pt modelId="{B8F50C90-5E74-4DDF-9935-2A239E493944}" type="pres">
      <dgm:prSet presAssocID="{E72B8CD8-27B4-45EA-926C-723994C9292A}" presName="sibTrans" presStyleCnt="0"/>
      <dgm:spPr/>
    </dgm:pt>
    <dgm:pt modelId="{8094DC75-8F24-49CF-955F-5D059BBAD8C4}" type="pres">
      <dgm:prSet presAssocID="{D967485D-43BE-4DF5-BC7C-3FCDF5B46B89}" presName="compNode" presStyleCnt="0"/>
      <dgm:spPr/>
    </dgm:pt>
    <dgm:pt modelId="{9B253D0C-6334-4767-B40F-A46206917180}" type="pres">
      <dgm:prSet presAssocID="{D967485D-43BE-4DF5-BC7C-3FCDF5B46B89}" presName="bgRect" presStyleLbl="bgShp" presStyleIdx="2" presStyleCnt="3"/>
      <dgm:spPr/>
    </dgm:pt>
    <dgm:pt modelId="{430A0881-FBE6-4085-8FF9-062A7ED9B8FD}" type="pres">
      <dgm:prSet presAssocID="{D967485D-43BE-4DF5-BC7C-3FCDF5B46B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12E8344-D4A7-439D-9469-B55EADB6A9BC}" type="pres">
      <dgm:prSet presAssocID="{D967485D-43BE-4DF5-BC7C-3FCDF5B46B89}" presName="spaceRect" presStyleCnt="0"/>
      <dgm:spPr/>
    </dgm:pt>
    <dgm:pt modelId="{D8F62247-7BDB-488A-83C4-79B2408BF0E6}" type="pres">
      <dgm:prSet presAssocID="{D967485D-43BE-4DF5-BC7C-3FCDF5B46B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963405-7734-4080-9957-E46D7B256D76}" type="presOf" srcId="{9301B31F-3D4A-4FEC-B3C6-807A8CD2FC4E}" destId="{BD3CD60D-1E99-4110-9177-4C501F99CE84}" srcOrd="0" destOrd="0" presId="urn:microsoft.com/office/officeart/2018/2/layout/IconVerticalSolidList"/>
    <dgm:cxn modelId="{9784360B-C769-4BBC-9873-62C50C233157}" type="presOf" srcId="{D967485D-43BE-4DF5-BC7C-3FCDF5B46B89}" destId="{D8F62247-7BDB-488A-83C4-79B2408BF0E6}" srcOrd="0" destOrd="0" presId="urn:microsoft.com/office/officeart/2018/2/layout/IconVerticalSolidList"/>
    <dgm:cxn modelId="{FB74AE35-B052-468B-80F6-F35188CD5E47}" type="presOf" srcId="{7F854385-A68D-4C47-A725-1C6BFE7FB709}" destId="{423F1505-FFAE-48FE-837F-0367B36A032D}" srcOrd="0" destOrd="0" presId="urn:microsoft.com/office/officeart/2018/2/layout/IconVerticalSolidList"/>
    <dgm:cxn modelId="{F1BEC044-2697-4B2A-BBEF-31A49D0CB4D4}" type="presOf" srcId="{B5FD60FE-3DC4-4E48-887B-15C28DC02641}" destId="{7738523E-22A7-494E-B64F-3BB0D21BA85A}" srcOrd="0" destOrd="2" presId="urn:microsoft.com/office/officeart/2018/2/layout/IconVerticalSolidList"/>
    <dgm:cxn modelId="{FCA2E448-AEF6-48D9-82AA-1DECAFB8FAE5}" type="presOf" srcId="{68CC8F80-FE04-432A-BD97-C76BBEC83000}" destId="{8F0C5089-4F8F-4B7C-B621-E98BAD6A9847}" srcOrd="0" destOrd="0" presId="urn:microsoft.com/office/officeart/2018/2/layout/IconVerticalSolidList"/>
    <dgm:cxn modelId="{E80A517B-AE30-4BB0-8D0D-5340A383FAD7}" type="presOf" srcId="{DE05C358-F838-49C3-83A7-754F2170F3FE}" destId="{7738523E-22A7-494E-B64F-3BB0D21BA85A}" srcOrd="0" destOrd="1" presId="urn:microsoft.com/office/officeart/2018/2/layout/IconVerticalSolidList"/>
    <dgm:cxn modelId="{5E5B927C-FC58-4743-9ABC-0BB7A23C9B92}" srcId="{7F854385-A68D-4C47-A725-1C6BFE7FB709}" destId="{D967485D-43BE-4DF5-BC7C-3FCDF5B46B89}" srcOrd="2" destOrd="0" parTransId="{A40B4793-F30E-4586-B95C-0A86FBEF95E7}" sibTransId="{BDD94C28-57F6-4F31-8574-0B4AA2791C2D}"/>
    <dgm:cxn modelId="{8E0A2187-62CB-4111-A2F9-9F519D09C785}" srcId="{7F854385-A68D-4C47-A725-1C6BFE7FB709}" destId="{68CC8F80-FE04-432A-BD97-C76BBEC83000}" srcOrd="1" destOrd="0" parTransId="{026162FB-545A-423F-95EA-551356B2F9C0}" sibTransId="{E72B8CD8-27B4-45EA-926C-723994C9292A}"/>
    <dgm:cxn modelId="{E51AF7A3-D7FA-42D2-B8DB-297C1A772DAF}" srcId="{68CC8F80-FE04-432A-BD97-C76BBEC83000}" destId="{DE05C358-F838-49C3-83A7-754F2170F3FE}" srcOrd="1" destOrd="0" parTransId="{3962A8C1-5737-445F-98FC-9E2733396AE6}" sibTransId="{ABD5926C-04AB-4092-9C6A-E08203298763}"/>
    <dgm:cxn modelId="{D71BA3AF-693D-4BCA-9BBF-5670235D40FE}" srcId="{7F854385-A68D-4C47-A725-1C6BFE7FB709}" destId="{9301B31F-3D4A-4FEC-B3C6-807A8CD2FC4E}" srcOrd="0" destOrd="0" parTransId="{88135A8F-6303-4771-ABA6-25E3A6F574FF}" sibTransId="{146A04A3-EE6B-4228-88D6-950BBCF9F98C}"/>
    <dgm:cxn modelId="{8540B4C4-B4EE-45E1-A2FD-E58622191E4F}" srcId="{68CC8F80-FE04-432A-BD97-C76BBEC83000}" destId="{B5FD60FE-3DC4-4E48-887B-15C28DC02641}" srcOrd="2" destOrd="0" parTransId="{335285BD-A875-420E-999E-5E3C7C41999A}" sibTransId="{39188475-1188-424C-98EF-8F32B00FD451}"/>
    <dgm:cxn modelId="{AB3161D1-9C3F-4870-9C43-8C0A60329DA7}" srcId="{68CC8F80-FE04-432A-BD97-C76BBEC83000}" destId="{626445F9-846C-4942-83CA-459ED41DD01A}" srcOrd="0" destOrd="0" parTransId="{D3AF2DEC-5A59-4C43-928F-037C7DA21C64}" sibTransId="{15CEFB82-D350-42B1-B30E-ED09BEEDBDB6}"/>
    <dgm:cxn modelId="{C2468BD7-081F-4D2F-8648-B3691079A5EB}" type="presOf" srcId="{626445F9-846C-4942-83CA-459ED41DD01A}" destId="{7738523E-22A7-494E-B64F-3BB0D21BA85A}" srcOrd="0" destOrd="0" presId="urn:microsoft.com/office/officeart/2018/2/layout/IconVerticalSolidList"/>
    <dgm:cxn modelId="{A5A9C5B9-88FD-4F62-BC23-AF38090650DB}" type="presParOf" srcId="{423F1505-FFAE-48FE-837F-0367B36A032D}" destId="{DDEAB215-6A5F-4D61-B82D-A9DC882D4A94}" srcOrd="0" destOrd="0" presId="urn:microsoft.com/office/officeart/2018/2/layout/IconVerticalSolidList"/>
    <dgm:cxn modelId="{10EABCC0-B9B0-467D-B621-4B23BA2EC2E7}" type="presParOf" srcId="{DDEAB215-6A5F-4D61-B82D-A9DC882D4A94}" destId="{510926B7-E226-479D-9F1A-2700F3133532}" srcOrd="0" destOrd="0" presId="urn:microsoft.com/office/officeart/2018/2/layout/IconVerticalSolidList"/>
    <dgm:cxn modelId="{CE451F37-95BE-46E0-B4EC-4478B06E9DFA}" type="presParOf" srcId="{DDEAB215-6A5F-4D61-B82D-A9DC882D4A94}" destId="{F130437E-E0A8-402F-906D-9B228982C5D7}" srcOrd="1" destOrd="0" presId="urn:microsoft.com/office/officeart/2018/2/layout/IconVerticalSolidList"/>
    <dgm:cxn modelId="{22F9FFDE-17E3-4829-8152-154CA903E7FB}" type="presParOf" srcId="{DDEAB215-6A5F-4D61-B82D-A9DC882D4A94}" destId="{320B46AD-71BA-4C86-98D0-2C96832426A6}" srcOrd="2" destOrd="0" presId="urn:microsoft.com/office/officeart/2018/2/layout/IconVerticalSolidList"/>
    <dgm:cxn modelId="{E05F8282-FEDC-4B52-AD22-BB5923E31254}" type="presParOf" srcId="{DDEAB215-6A5F-4D61-B82D-A9DC882D4A94}" destId="{BD3CD60D-1E99-4110-9177-4C501F99CE84}" srcOrd="3" destOrd="0" presId="urn:microsoft.com/office/officeart/2018/2/layout/IconVerticalSolidList"/>
    <dgm:cxn modelId="{D77D431A-A1BD-43A8-99CF-8AEFA71C7624}" type="presParOf" srcId="{423F1505-FFAE-48FE-837F-0367B36A032D}" destId="{36DC4DC4-E079-4B7C-8D59-4A9EACA088F6}" srcOrd="1" destOrd="0" presId="urn:microsoft.com/office/officeart/2018/2/layout/IconVerticalSolidList"/>
    <dgm:cxn modelId="{78DC5EC5-8CA6-4647-B24E-F1824449C75B}" type="presParOf" srcId="{423F1505-FFAE-48FE-837F-0367B36A032D}" destId="{B89D09C8-A9CC-41D6-964E-5CBEA169F956}" srcOrd="2" destOrd="0" presId="urn:microsoft.com/office/officeart/2018/2/layout/IconVerticalSolidList"/>
    <dgm:cxn modelId="{EDD2A1B0-A08D-4089-9A07-ECA141D93894}" type="presParOf" srcId="{B89D09C8-A9CC-41D6-964E-5CBEA169F956}" destId="{8F35A83A-1431-4CDD-B5E1-0356D190615A}" srcOrd="0" destOrd="0" presId="urn:microsoft.com/office/officeart/2018/2/layout/IconVerticalSolidList"/>
    <dgm:cxn modelId="{6AC34D2C-8305-4A4E-A9C2-B1DAC418013C}" type="presParOf" srcId="{B89D09C8-A9CC-41D6-964E-5CBEA169F956}" destId="{76CE15F6-803E-47BA-96C7-AD2CAFD6C00C}" srcOrd="1" destOrd="0" presId="urn:microsoft.com/office/officeart/2018/2/layout/IconVerticalSolidList"/>
    <dgm:cxn modelId="{C7CD425E-92FF-4FFA-9CC1-0ECEA24E4467}" type="presParOf" srcId="{B89D09C8-A9CC-41D6-964E-5CBEA169F956}" destId="{C0EC2E15-74E5-4A7A-9119-3A2B33D73A07}" srcOrd="2" destOrd="0" presId="urn:microsoft.com/office/officeart/2018/2/layout/IconVerticalSolidList"/>
    <dgm:cxn modelId="{102FAC86-E3CA-4FD5-BEAF-367158F40DA7}" type="presParOf" srcId="{B89D09C8-A9CC-41D6-964E-5CBEA169F956}" destId="{8F0C5089-4F8F-4B7C-B621-E98BAD6A9847}" srcOrd="3" destOrd="0" presId="urn:microsoft.com/office/officeart/2018/2/layout/IconVerticalSolidList"/>
    <dgm:cxn modelId="{7647DAC8-05B2-4196-BDDA-CE05AB9C53FE}" type="presParOf" srcId="{B89D09C8-A9CC-41D6-964E-5CBEA169F956}" destId="{7738523E-22A7-494E-B64F-3BB0D21BA85A}" srcOrd="4" destOrd="0" presId="urn:microsoft.com/office/officeart/2018/2/layout/IconVerticalSolidList"/>
    <dgm:cxn modelId="{74C902B8-DA38-4658-B99C-BDC03B7F205D}" type="presParOf" srcId="{423F1505-FFAE-48FE-837F-0367B36A032D}" destId="{B8F50C90-5E74-4DDF-9935-2A239E493944}" srcOrd="3" destOrd="0" presId="urn:microsoft.com/office/officeart/2018/2/layout/IconVerticalSolidList"/>
    <dgm:cxn modelId="{4FA3060E-0FD3-4739-ACA5-0C7B9D59E95B}" type="presParOf" srcId="{423F1505-FFAE-48FE-837F-0367B36A032D}" destId="{8094DC75-8F24-49CF-955F-5D059BBAD8C4}" srcOrd="4" destOrd="0" presId="urn:microsoft.com/office/officeart/2018/2/layout/IconVerticalSolidList"/>
    <dgm:cxn modelId="{0570A4D2-2238-42DB-BD3B-3B9F65B191FD}" type="presParOf" srcId="{8094DC75-8F24-49CF-955F-5D059BBAD8C4}" destId="{9B253D0C-6334-4767-B40F-A46206917180}" srcOrd="0" destOrd="0" presId="urn:microsoft.com/office/officeart/2018/2/layout/IconVerticalSolidList"/>
    <dgm:cxn modelId="{CE23DC89-B2DE-4D9A-84B2-38C9F11E0863}" type="presParOf" srcId="{8094DC75-8F24-49CF-955F-5D059BBAD8C4}" destId="{430A0881-FBE6-4085-8FF9-062A7ED9B8FD}" srcOrd="1" destOrd="0" presId="urn:microsoft.com/office/officeart/2018/2/layout/IconVerticalSolidList"/>
    <dgm:cxn modelId="{36C3F622-665C-447A-9F52-D4135EEC396C}" type="presParOf" srcId="{8094DC75-8F24-49CF-955F-5D059BBAD8C4}" destId="{E12E8344-D4A7-439D-9469-B55EADB6A9BC}" srcOrd="2" destOrd="0" presId="urn:microsoft.com/office/officeart/2018/2/layout/IconVerticalSolidList"/>
    <dgm:cxn modelId="{793076F9-D142-46CD-A94A-6F1C231C17C4}" type="presParOf" srcId="{8094DC75-8F24-49CF-955F-5D059BBAD8C4}" destId="{D8F62247-7BDB-488A-83C4-79B2408BF0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5CA0EE-049A-4826-97CA-2E08FDF2E211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731CE79-DADB-4FA4-BAD5-C6301F2A4254}">
      <dgm:prSet/>
      <dgm:spPr/>
      <dgm:t>
        <a:bodyPr/>
        <a:lstStyle/>
        <a:p>
          <a:r>
            <a:rPr lang="en-GB" b="1" dirty="0"/>
            <a:t>Critical Information to Withhold:</a:t>
          </a:r>
          <a:endParaRPr lang="en-US" dirty="0"/>
        </a:p>
      </dgm:t>
    </dgm:pt>
    <dgm:pt modelId="{78879ADB-22F3-4EB8-955D-D857A00AFDEC}" type="parTrans" cxnId="{7C9BE9C1-94BB-4111-AB4C-3BBFCDAE99D2}">
      <dgm:prSet/>
      <dgm:spPr/>
      <dgm:t>
        <a:bodyPr/>
        <a:lstStyle/>
        <a:p>
          <a:endParaRPr lang="en-US"/>
        </a:p>
      </dgm:t>
    </dgm:pt>
    <dgm:pt modelId="{F7909B68-E4DA-48E5-985C-A7BA67BEEA82}" type="sibTrans" cxnId="{7C9BE9C1-94BB-4111-AB4C-3BBFCDAE99D2}">
      <dgm:prSet/>
      <dgm:spPr/>
      <dgm:t>
        <a:bodyPr/>
        <a:lstStyle/>
        <a:p>
          <a:endParaRPr lang="en-US"/>
        </a:p>
      </dgm:t>
    </dgm:pt>
    <dgm:pt modelId="{97420B3C-1061-4AC1-8078-01BCD98DDCAF}">
      <dgm:prSet/>
      <dgm:spPr/>
      <dgm:t>
        <a:bodyPr/>
        <a:lstStyle/>
        <a:p>
          <a:r>
            <a:rPr lang="en-GB" b="1" dirty="0"/>
            <a:t>Full names/contact details of clients or colleagues</a:t>
          </a:r>
          <a:r>
            <a:rPr lang="en-GB" dirty="0"/>
            <a:t>.</a:t>
          </a:r>
          <a:endParaRPr lang="en-US" dirty="0"/>
        </a:p>
      </dgm:t>
    </dgm:pt>
    <dgm:pt modelId="{FE2D0D1C-8206-403E-9030-2DFC83563AE9}" type="parTrans" cxnId="{CDD969DC-889E-476B-A372-B36262E46701}">
      <dgm:prSet/>
      <dgm:spPr/>
      <dgm:t>
        <a:bodyPr/>
        <a:lstStyle/>
        <a:p>
          <a:endParaRPr lang="en-US"/>
        </a:p>
      </dgm:t>
    </dgm:pt>
    <dgm:pt modelId="{22B9136B-8988-4277-818C-1799B2E0A580}" type="sibTrans" cxnId="{CDD969DC-889E-476B-A372-B36262E46701}">
      <dgm:prSet/>
      <dgm:spPr/>
      <dgm:t>
        <a:bodyPr/>
        <a:lstStyle/>
        <a:p>
          <a:endParaRPr lang="en-US"/>
        </a:p>
      </dgm:t>
    </dgm:pt>
    <dgm:pt modelId="{5AD9795B-F084-4871-AD0F-63F3B8567899}">
      <dgm:prSet custT="1"/>
      <dgm:spPr/>
      <dgm:t>
        <a:bodyPr/>
        <a:lstStyle/>
        <a:p>
          <a:r>
            <a:rPr lang="en-GB" sz="1400" b="1" dirty="0"/>
            <a:t>Passwords, PINs, or login credentials.</a:t>
          </a:r>
          <a:endParaRPr lang="en-US" sz="1400" b="1" dirty="0"/>
        </a:p>
      </dgm:t>
    </dgm:pt>
    <dgm:pt modelId="{FE2E2534-8817-46E2-91EE-29F598054AAE}" type="parTrans" cxnId="{10345754-6E4E-4C0D-AF54-0DD33EC791F3}">
      <dgm:prSet/>
      <dgm:spPr/>
      <dgm:t>
        <a:bodyPr/>
        <a:lstStyle/>
        <a:p>
          <a:endParaRPr lang="en-US"/>
        </a:p>
      </dgm:t>
    </dgm:pt>
    <dgm:pt modelId="{5846EDFF-93AE-4C40-A489-70BC97842B0A}" type="sibTrans" cxnId="{10345754-6E4E-4C0D-AF54-0DD33EC791F3}">
      <dgm:prSet/>
      <dgm:spPr/>
      <dgm:t>
        <a:bodyPr/>
        <a:lstStyle/>
        <a:p>
          <a:endParaRPr lang="en-US"/>
        </a:p>
      </dgm:t>
    </dgm:pt>
    <dgm:pt modelId="{06AF8BDE-7E48-44DB-9CB7-4EB1087CBE9A}">
      <dgm:prSet/>
      <dgm:spPr/>
      <dgm:t>
        <a:bodyPr/>
        <a:lstStyle/>
        <a:p>
          <a:r>
            <a:rPr lang="en-GB" b="1" dirty="0"/>
            <a:t>Financial data/bank account information</a:t>
          </a:r>
          <a:r>
            <a:rPr lang="en-GB" dirty="0"/>
            <a:t>.</a:t>
          </a:r>
          <a:endParaRPr lang="en-US" dirty="0"/>
        </a:p>
      </dgm:t>
    </dgm:pt>
    <dgm:pt modelId="{F20436C1-B85D-40D1-A14E-0CDB78F564D1}" type="parTrans" cxnId="{7F509853-C8A2-4770-8FBB-826C7220B2C7}">
      <dgm:prSet/>
      <dgm:spPr/>
      <dgm:t>
        <a:bodyPr/>
        <a:lstStyle/>
        <a:p>
          <a:endParaRPr lang="en-US"/>
        </a:p>
      </dgm:t>
    </dgm:pt>
    <dgm:pt modelId="{8B73BE1F-31C2-49E3-BB14-B1FE177B60B2}" type="sibTrans" cxnId="{7F509853-C8A2-4770-8FBB-826C7220B2C7}">
      <dgm:prSet/>
      <dgm:spPr/>
      <dgm:t>
        <a:bodyPr/>
        <a:lstStyle/>
        <a:p>
          <a:endParaRPr lang="en-US"/>
        </a:p>
      </dgm:t>
    </dgm:pt>
    <dgm:pt modelId="{961F0451-179F-4208-B988-A9DC969B0A4F}">
      <dgm:prSet/>
      <dgm:spPr/>
      <dgm:t>
        <a:bodyPr/>
        <a:lstStyle/>
        <a:p>
          <a:r>
            <a:rPr lang="en-GB" b="1" dirty="0"/>
            <a:t>Confidential legal or business documents.</a:t>
          </a:r>
          <a:endParaRPr lang="en-US" b="1" dirty="0"/>
        </a:p>
      </dgm:t>
    </dgm:pt>
    <dgm:pt modelId="{3D2E272C-81D5-44DC-9BB5-1A0F26FD7F9B}" type="parTrans" cxnId="{20C5F539-0ECB-41D6-A67A-C605E499DA1C}">
      <dgm:prSet/>
      <dgm:spPr/>
      <dgm:t>
        <a:bodyPr/>
        <a:lstStyle/>
        <a:p>
          <a:endParaRPr lang="en-US"/>
        </a:p>
      </dgm:t>
    </dgm:pt>
    <dgm:pt modelId="{66310FA6-B230-4112-BE4F-D678135F21B9}" type="sibTrans" cxnId="{20C5F539-0ECB-41D6-A67A-C605E499DA1C}">
      <dgm:prSet/>
      <dgm:spPr/>
      <dgm:t>
        <a:bodyPr/>
        <a:lstStyle/>
        <a:p>
          <a:endParaRPr lang="en-US"/>
        </a:p>
      </dgm:t>
    </dgm:pt>
    <dgm:pt modelId="{2785935E-6869-45F0-A3E6-D724F6CF2AB6}">
      <dgm:prSet/>
      <dgm:spPr/>
      <dgm:t>
        <a:bodyPr/>
        <a:lstStyle/>
        <a:p>
          <a:r>
            <a:rPr lang="en-GB" b="1" dirty="0"/>
            <a:t>Medical or personally identifiable health information</a:t>
          </a:r>
          <a:r>
            <a:rPr lang="en-GB" dirty="0"/>
            <a:t>.</a:t>
          </a:r>
          <a:endParaRPr lang="en-US" dirty="0"/>
        </a:p>
      </dgm:t>
    </dgm:pt>
    <dgm:pt modelId="{BD81F655-E321-4D2C-BC0B-52EA592E4D6F}" type="parTrans" cxnId="{8EF19BB2-C8C4-4AD1-82B6-94ADEBD52A93}">
      <dgm:prSet/>
      <dgm:spPr/>
      <dgm:t>
        <a:bodyPr/>
        <a:lstStyle/>
        <a:p>
          <a:endParaRPr lang="en-US"/>
        </a:p>
      </dgm:t>
    </dgm:pt>
    <dgm:pt modelId="{6FDF5A0C-7DC4-4D6C-9D24-A5F3969CF217}" type="sibTrans" cxnId="{8EF19BB2-C8C4-4AD1-82B6-94ADEBD52A93}">
      <dgm:prSet/>
      <dgm:spPr/>
      <dgm:t>
        <a:bodyPr/>
        <a:lstStyle/>
        <a:p>
          <a:endParaRPr lang="en-US"/>
        </a:p>
      </dgm:t>
    </dgm:pt>
    <dgm:pt modelId="{9E748842-C18C-467E-99AC-EB0B659E1059}">
      <dgm:prSet custT="1"/>
      <dgm:spPr/>
      <dgm:t>
        <a:bodyPr/>
        <a:lstStyle/>
        <a:p>
          <a:r>
            <a:rPr lang="en-GB" sz="2400" b="1" dirty="0"/>
            <a:t>Risk of Unintended Data Sharing:</a:t>
          </a:r>
        </a:p>
        <a:p>
          <a:r>
            <a:rPr lang="en-GB" sz="2400" dirty="0"/>
            <a:t> AI can sometimes </a:t>
          </a:r>
          <a:r>
            <a:rPr lang="en-GB" sz="2400" b="1" dirty="0"/>
            <a:t>infer sensitive details</a:t>
          </a:r>
          <a:r>
            <a:rPr lang="en-GB" sz="2400" dirty="0"/>
            <a:t> from context, even if you don't name individuals or companies. Avoid providing any specific, identifying scenario</a:t>
          </a:r>
          <a:endParaRPr lang="en-US" sz="2400" dirty="0"/>
        </a:p>
      </dgm:t>
    </dgm:pt>
    <dgm:pt modelId="{D9B42391-1326-4169-8FFF-964FBEF68C08}" type="parTrans" cxnId="{B2EA5605-0749-4342-8A8A-3CD25361FBE6}">
      <dgm:prSet/>
      <dgm:spPr/>
      <dgm:t>
        <a:bodyPr/>
        <a:lstStyle/>
        <a:p>
          <a:endParaRPr lang="en-US"/>
        </a:p>
      </dgm:t>
    </dgm:pt>
    <dgm:pt modelId="{0FD492DD-ED38-4F70-BFAB-7148FECBDB3E}" type="sibTrans" cxnId="{B2EA5605-0749-4342-8A8A-3CD25361FBE6}">
      <dgm:prSet/>
      <dgm:spPr/>
      <dgm:t>
        <a:bodyPr/>
        <a:lstStyle/>
        <a:p>
          <a:endParaRPr lang="en-US"/>
        </a:p>
      </dgm:t>
    </dgm:pt>
    <dgm:pt modelId="{CFD842EE-EBE9-49AD-A17A-F680C1D06FA1}" type="pres">
      <dgm:prSet presAssocID="{2D5CA0EE-049A-4826-97CA-2E08FDF2E211}" presName="Name0" presStyleCnt="0">
        <dgm:presLayoutVars>
          <dgm:dir/>
          <dgm:animLvl val="lvl"/>
          <dgm:resizeHandles val="exact"/>
        </dgm:presLayoutVars>
      </dgm:prSet>
      <dgm:spPr/>
    </dgm:pt>
    <dgm:pt modelId="{57CA98EF-27AE-4334-B484-49EE93B1BF83}" type="pres">
      <dgm:prSet presAssocID="{9E748842-C18C-467E-99AC-EB0B659E1059}" presName="boxAndChildren" presStyleCnt="0"/>
      <dgm:spPr/>
    </dgm:pt>
    <dgm:pt modelId="{20932F4E-639B-4810-9EC9-C84A2AC73EAA}" type="pres">
      <dgm:prSet presAssocID="{9E748842-C18C-467E-99AC-EB0B659E1059}" presName="parentTextBox" presStyleLbl="node1" presStyleIdx="0" presStyleCnt="2"/>
      <dgm:spPr/>
    </dgm:pt>
    <dgm:pt modelId="{9595C047-3D07-4899-A09C-D94BE1338CED}" type="pres">
      <dgm:prSet presAssocID="{F7909B68-E4DA-48E5-985C-A7BA67BEEA82}" presName="sp" presStyleCnt="0"/>
      <dgm:spPr/>
    </dgm:pt>
    <dgm:pt modelId="{EBFF76D2-2740-4136-A9F0-A1A957C4806D}" type="pres">
      <dgm:prSet presAssocID="{4731CE79-DADB-4FA4-BAD5-C6301F2A4254}" presName="arrowAndChildren" presStyleCnt="0"/>
      <dgm:spPr/>
    </dgm:pt>
    <dgm:pt modelId="{A5334D58-A904-4DE7-8B87-10E5040C845E}" type="pres">
      <dgm:prSet presAssocID="{4731CE79-DADB-4FA4-BAD5-C6301F2A4254}" presName="parentTextArrow" presStyleLbl="node1" presStyleIdx="0" presStyleCnt="2"/>
      <dgm:spPr/>
    </dgm:pt>
    <dgm:pt modelId="{13442F3B-75F8-4571-810F-1B4F7F64CC30}" type="pres">
      <dgm:prSet presAssocID="{4731CE79-DADB-4FA4-BAD5-C6301F2A4254}" presName="arrow" presStyleLbl="node1" presStyleIdx="1" presStyleCnt="2"/>
      <dgm:spPr/>
    </dgm:pt>
    <dgm:pt modelId="{56A6E3DE-24DF-4BC1-9963-A462F8E6546C}" type="pres">
      <dgm:prSet presAssocID="{4731CE79-DADB-4FA4-BAD5-C6301F2A4254}" presName="descendantArrow" presStyleCnt="0"/>
      <dgm:spPr/>
    </dgm:pt>
    <dgm:pt modelId="{1522B61F-1E23-405F-9AA4-8EDEC5EF7E20}" type="pres">
      <dgm:prSet presAssocID="{97420B3C-1061-4AC1-8078-01BCD98DDCAF}" presName="childTextArrow" presStyleLbl="fgAccFollowNode1" presStyleIdx="0" presStyleCnt="5">
        <dgm:presLayoutVars>
          <dgm:bulletEnabled val="1"/>
        </dgm:presLayoutVars>
      </dgm:prSet>
      <dgm:spPr/>
    </dgm:pt>
    <dgm:pt modelId="{0C3D26F9-0EB1-44C0-85E2-CE0726B20FD6}" type="pres">
      <dgm:prSet presAssocID="{5AD9795B-F084-4871-AD0F-63F3B8567899}" presName="childTextArrow" presStyleLbl="fgAccFollowNode1" presStyleIdx="1" presStyleCnt="5">
        <dgm:presLayoutVars>
          <dgm:bulletEnabled val="1"/>
        </dgm:presLayoutVars>
      </dgm:prSet>
      <dgm:spPr/>
    </dgm:pt>
    <dgm:pt modelId="{80C62B5C-F182-45DE-ABFF-82B4AAABB468}" type="pres">
      <dgm:prSet presAssocID="{06AF8BDE-7E48-44DB-9CB7-4EB1087CBE9A}" presName="childTextArrow" presStyleLbl="fgAccFollowNode1" presStyleIdx="2" presStyleCnt="5">
        <dgm:presLayoutVars>
          <dgm:bulletEnabled val="1"/>
        </dgm:presLayoutVars>
      </dgm:prSet>
      <dgm:spPr/>
    </dgm:pt>
    <dgm:pt modelId="{D63D3BEF-47EC-4E1A-8B32-D34AC3FA38DA}" type="pres">
      <dgm:prSet presAssocID="{961F0451-179F-4208-B988-A9DC969B0A4F}" presName="childTextArrow" presStyleLbl="fgAccFollowNode1" presStyleIdx="3" presStyleCnt="5">
        <dgm:presLayoutVars>
          <dgm:bulletEnabled val="1"/>
        </dgm:presLayoutVars>
      </dgm:prSet>
      <dgm:spPr/>
    </dgm:pt>
    <dgm:pt modelId="{C9A5AAAC-22B0-4306-B3FE-627903595297}" type="pres">
      <dgm:prSet presAssocID="{2785935E-6869-45F0-A3E6-D724F6CF2AB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2EA5605-0749-4342-8A8A-3CD25361FBE6}" srcId="{2D5CA0EE-049A-4826-97CA-2E08FDF2E211}" destId="{9E748842-C18C-467E-99AC-EB0B659E1059}" srcOrd="1" destOrd="0" parTransId="{D9B42391-1326-4169-8FFF-964FBEF68C08}" sibTransId="{0FD492DD-ED38-4F70-BFAB-7148FECBDB3E}"/>
    <dgm:cxn modelId="{851BC606-DCCB-44AC-86D9-DD4A4218AC32}" type="presOf" srcId="{961F0451-179F-4208-B988-A9DC969B0A4F}" destId="{D63D3BEF-47EC-4E1A-8B32-D34AC3FA38DA}" srcOrd="0" destOrd="0" presId="urn:microsoft.com/office/officeart/2005/8/layout/process4"/>
    <dgm:cxn modelId="{CA245F0B-8F15-4217-90CB-B88432129125}" type="presOf" srcId="{9E748842-C18C-467E-99AC-EB0B659E1059}" destId="{20932F4E-639B-4810-9EC9-C84A2AC73EAA}" srcOrd="0" destOrd="0" presId="urn:microsoft.com/office/officeart/2005/8/layout/process4"/>
    <dgm:cxn modelId="{D0FCBD11-7DCD-4204-8C4B-7C8EDA8249F3}" type="presOf" srcId="{4731CE79-DADB-4FA4-BAD5-C6301F2A4254}" destId="{A5334D58-A904-4DE7-8B87-10E5040C845E}" srcOrd="0" destOrd="0" presId="urn:microsoft.com/office/officeart/2005/8/layout/process4"/>
    <dgm:cxn modelId="{E338D837-A484-4D04-B4DC-914CF7756D9C}" type="presOf" srcId="{2D5CA0EE-049A-4826-97CA-2E08FDF2E211}" destId="{CFD842EE-EBE9-49AD-A17A-F680C1D06FA1}" srcOrd="0" destOrd="0" presId="urn:microsoft.com/office/officeart/2005/8/layout/process4"/>
    <dgm:cxn modelId="{20C5F539-0ECB-41D6-A67A-C605E499DA1C}" srcId="{4731CE79-DADB-4FA4-BAD5-C6301F2A4254}" destId="{961F0451-179F-4208-B988-A9DC969B0A4F}" srcOrd="3" destOrd="0" parTransId="{3D2E272C-81D5-44DC-9BB5-1A0F26FD7F9B}" sibTransId="{66310FA6-B230-4112-BE4F-D678135F21B9}"/>
    <dgm:cxn modelId="{8B8C6C60-390B-4FF7-8EF8-08D5A34E27E8}" type="presOf" srcId="{06AF8BDE-7E48-44DB-9CB7-4EB1087CBE9A}" destId="{80C62B5C-F182-45DE-ABFF-82B4AAABB468}" srcOrd="0" destOrd="0" presId="urn:microsoft.com/office/officeart/2005/8/layout/process4"/>
    <dgm:cxn modelId="{7F509853-C8A2-4770-8FBB-826C7220B2C7}" srcId="{4731CE79-DADB-4FA4-BAD5-C6301F2A4254}" destId="{06AF8BDE-7E48-44DB-9CB7-4EB1087CBE9A}" srcOrd="2" destOrd="0" parTransId="{F20436C1-B85D-40D1-A14E-0CDB78F564D1}" sibTransId="{8B73BE1F-31C2-49E3-BB14-B1FE177B60B2}"/>
    <dgm:cxn modelId="{10345754-6E4E-4C0D-AF54-0DD33EC791F3}" srcId="{4731CE79-DADB-4FA4-BAD5-C6301F2A4254}" destId="{5AD9795B-F084-4871-AD0F-63F3B8567899}" srcOrd="1" destOrd="0" parTransId="{FE2E2534-8817-46E2-91EE-29F598054AAE}" sibTransId="{5846EDFF-93AE-4C40-A489-70BC97842B0A}"/>
    <dgm:cxn modelId="{8AD0B5AB-3D86-4308-BBB6-9DA0CBF2BAB3}" type="presOf" srcId="{5AD9795B-F084-4871-AD0F-63F3B8567899}" destId="{0C3D26F9-0EB1-44C0-85E2-CE0726B20FD6}" srcOrd="0" destOrd="0" presId="urn:microsoft.com/office/officeart/2005/8/layout/process4"/>
    <dgm:cxn modelId="{8EF19BB2-C8C4-4AD1-82B6-94ADEBD52A93}" srcId="{4731CE79-DADB-4FA4-BAD5-C6301F2A4254}" destId="{2785935E-6869-45F0-A3E6-D724F6CF2AB6}" srcOrd="4" destOrd="0" parTransId="{BD81F655-E321-4D2C-BC0B-52EA592E4D6F}" sibTransId="{6FDF5A0C-7DC4-4D6C-9D24-A5F3969CF217}"/>
    <dgm:cxn modelId="{6A6328C0-2ABF-4E7B-BB6F-24908EF220A0}" type="presOf" srcId="{97420B3C-1061-4AC1-8078-01BCD98DDCAF}" destId="{1522B61F-1E23-405F-9AA4-8EDEC5EF7E20}" srcOrd="0" destOrd="0" presId="urn:microsoft.com/office/officeart/2005/8/layout/process4"/>
    <dgm:cxn modelId="{7C9BE9C1-94BB-4111-AB4C-3BBFCDAE99D2}" srcId="{2D5CA0EE-049A-4826-97CA-2E08FDF2E211}" destId="{4731CE79-DADB-4FA4-BAD5-C6301F2A4254}" srcOrd="0" destOrd="0" parTransId="{78879ADB-22F3-4EB8-955D-D857A00AFDEC}" sibTransId="{F7909B68-E4DA-48E5-985C-A7BA67BEEA82}"/>
    <dgm:cxn modelId="{ECF81FD9-BAF9-44A2-8205-0F62959F1B60}" type="presOf" srcId="{2785935E-6869-45F0-A3E6-D724F6CF2AB6}" destId="{C9A5AAAC-22B0-4306-B3FE-627903595297}" srcOrd="0" destOrd="0" presId="urn:microsoft.com/office/officeart/2005/8/layout/process4"/>
    <dgm:cxn modelId="{CDD969DC-889E-476B-A372-B36262E46701}" srcId="{4731CE79-DADB-4FA4-BAD5-C6301F2A4254}" destId="{97420B3C-1061-4AC1-8078-01BCD98DDCAF}" srcOrd="0" destOrd="0" parTransId="{FE2D0D1C-8206-403E-9030-2DFC83563AE9}" sibTransId="{22B9136B-8988-4277-818C-1799B2E0A580}"/>
    <dgm:cxn modelId="{ECD967F6-C407-4EAD-B438-865A8454AD4E}" type="presOf" srcId="{4731CE79-DADB-4FA4-BAD5-C6301F2A4254}" destId="{13442F3B-75F8-4571-810F-1B4F7F64CC30}" srcOrd="1" destOrd="0" presId="urn:microsoft.com/office/officeart/2005/8/layout/process4"/>
    <dgm:cxn modelId="{D62B46AD-40AF-4684-9961-D2500C56B027}" type="presParOf" srcId="{CFD842EE-EBE9-49AD-A17A-F680C1D06FA1}" destId="{57CA98EF-27AE-4334-B484-49EE93B1BF83}" srcOrd="0" destOrd="0" presId="urn:microsoft.com/office/officeart/2005/8/layout/process4"/>
    <dgm:cxn modelId="{82A9393B-11FB-4987-AA5D-D22F367BA7BA}" type="presParOf" srcId="{57CA98EF-27AE-4334-B484-49EE93B1BF83}" destId="{20932F4E-639B-4810-9EC9-C84A2AC73EAA}" srcOrd="0" destOrd="0" presId="urn:microsoft.com/office/officeart/2005/8/layout/process4"/>
    <dgm:cxn modelId="{BACDB190-55A7-4484-AC4F-E54324490847}" type="presParOf" srcId="{CFD842EE-EBE9-49AD-A17A-F680C1D06FA1}" destId="{9595C047-3D07-4899-A09C-D94BE1338CED}" srcOrd="1" destOrd="0" presId="urn:microsoft.com/office/officeart/2005/8/layout/process4"/>
    <dgm:cxn modelId="{3968F099-6B80-4840-BE21-13C93A5EB7C4}" type="presParOf" srcId="{CFD842EE-EBE9-49AD-A17A-F680C1D06FA1}" destId="{EBFF76D2-2740-4136-A9F0-A1A957C4806D}" srcOrd="2" destOrd="0" presId="urn:microsoft.com/office/officeart/2005/8/layout/process4"/>
    <dgm:cxn modelId="{2840763F-E2D3-4270-959C-AC261AED055E}" type="presParOf" srcId="{EBFF76D2-2740-4136-A9F0-A1A957C4806D}" destId="{A5334D58-A904-4DE7-8B87-10E5040C845E}" srcOrd="0" destOrd="0" presId="urn:microsoft.com/office/officeart/2005/8/layout/process4"/>
    <dgm:cxn modelId="{69A44D50-5611-4ACD-AD01-08D0CAACF0A8}" type="presParOf" srcId="{EBFF76D2-2740-4136-A9F0-A1A957C4806D}" destId="{13442F3B-75F8-4571-810F-1B4F7F64CC30}" srcOrd="1" destOrd="0" presId="urn:microsoft.com/office/officeart/2005/8/layout/process4"/>
    <dgm:cxn modelId="{2B496E5A-DC9C-4C8B-B45A-B305807F394B}" type="presParOf" srcId="{EBFF76D2-2740-4136-A9F0-A1A957C4806D}" destId="{56A6E3DE-24DF-4BC1-9963-A462F8E6546C}" srcOrd="2" destOrd="0" presId="urn:microsoft.com/office/officeart/2005/8/layout/process4"/>
    <dgm:cxn modelId="{5EB402E3-7ADF-4647-894F-5B6BD69BA50A}" type="presParOf" srcId="{56A6E3DE-24DF-4BC1-9963-A462F8E6546C}" destId="{1522B61F-1E23-405F-9AA4-8EDEC5EF7E20}" srcOrd="0" destOrd="0" presId="urn:microsoft.com/office/officeart/2005/8/layout/process4"/>
    <dgm:cxn modelId="{18A81CE4-5B6A-4263-8694-01C9A2DFBCA4}" type="presParOf" srcId="{56A6E3DE-24DF-4BC1-9963-A462F8E6546C}" destId="{0C3D26F9-0EB1-44C0-85E2-CE0726B20FD6}" srcOrd="1" destOrd="0" presId="urn:microsoft.com/office/officeart/2005/8/layout/process4"/>
    <dgm:cxn modelId="{BA0F3C1F-AA7D-4EE5-B7C8-684EF124C789}" type="presParOf" srcId="{56A6E3DE-24DF-4BC1-9963-A462F8E6546C}" destId="{80C62B5C-F182-45DE-ABFF-82B4AAABB468}" srcOrd="2" destOrd="0" presId="urn:microsoft.com/office/officeart/2005/8/layout/process4"/>
    <dgm:cxn modelId="{321D988C-BFA6-460C-953D-FD74C7306004}" type="presParOf" srcId="{56A6E3DE-24DF-4BC1-9963-A462F8E6546C}" destId="{D63D3BEF-47EC-4E1A-8B32-D34AC3FA38DA}" srcOrd="3" destOrd="0" presId="urn:microsoft.com/office/officeart/2005/8/layout/process4"/>
    <dgm:cxn modelId="{D5402714-E15B-4816-B721-40AD3D7AD067}" type="presParOf" srcId="{56A6E3DE-24DF-4BC1-9963-A462F8E6546C}" destId="{C9A5AAAC-22B0-4306-B3FE-627903595297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5401F4-B7D8-455B-BB88-40E43ADA7898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349859C-9612-4853-8E91-0208EB7BA5C5}">
      <dgm:prSet/>
      <dgm:spPr/>
      <dgm:t>
        <a:bodyPr/>
        <a:lstStyle/>
        <a:p>
          <a:r>
            <a:rPr lang="en-GB" b="1" dirty="0"/>
            <a:t>Secure the Input (Anonymize &amp; Redact):</a:t>
          </a:r>
          <a:r>
            <a:rPr lang="en-GB" dirty="0"/>
            <a:t> </a:t>
          </a:r>
        </a:p>
        <a:p>
          <a:r>
            <a:rPr lang="en-GB" dirty="0"/>
            <a:t>Remove identifiers or mask/replace sensitive details in documents and datasets before feeding data to AI.</a:t>
          </a:r>
          <a:endParaRPr lang="en-US" dirty="0"/>
        </a:p>
      </dgm:t>
    </dgm:pt>
    <dgm:pt modelId="{5FBC6BB8-7653-4EEE-BD8E-26CF1DF6DC00}" type="parTrans" cxnId="{1B87D2BE-61AF-4F9D-A6B9-EB2F5CE72411}">
      <dgm:prSet/>
      <dgm:spPr/>
      <dgm:t>
        <a:bodyPr/>
        <a:lstStyle/>
        <a:p>
          <a:endParaRPr lang="en-US"/>
        </a:p>
      </dgm:t>
    </dgm:pt>
    <dgm:pt modelId="{DF6313F7-86E7-4905-828B-33DA33BF3327}" type="sibTrans" cxnId="{1B87D2BE-61AF-4F9D-A6B9-EB2F5CE72411}">
      <dgm:prSet/>
      <dgm:spPr/>
      <dgm:t>
        <a:bodyPr/>
        <a:lstStyle/>
        <a:p>
          <a:endParaRPr lang="en-US"/>
        </a:p>
      </dgm:t>
    </dgm:pt>
    <dgm:pt modelId="{3D06E493-BA19-4F20-AA39-12BE7A8A008D}">
      <dgm:prSet/>
      <dgm:spPr/>
      <dgm:t>
        <a:bodyPr/>
        <a:lstStyle/>
        <a:p>
          <a:r>
            <a:rPr lang="en-GB" b="1" dirty="0"/>
            <a:t>Use Hypothetical Examples:</a:t>
          </a:r>
          <a:r>
            <a:rPr lang="en-GB" dirty="0"/>
            <a:t> </a:t>
          </a:r>
        </a:p>
        <a:p>
          <a:r>
            <a:rPr lang="en-GB" dirty="0"/>
            <a:t>Create </a:t>
          </a:r>
          <a:r>
            <a:rPr lang="en-GB" b="1" dirty="0"/>
            <a:t>fictional cases</a:t>
          </a:r>
          <a:r>
            <a:rPr lang="en-GB" dirty="0"/>
            <a:t> instead of real, sensitive scenarios when testing or experimenting.</a:t>
          </a:r>
          <a:endParaRPr lang="en-US" dirty="0"/>
        </a:p>
      </dgm:t>
    </dgm:pt>
    <dgm:pt modelId="{D96C3522-1A2F-4B90-B7D7-BF7453EFFA0E}" type="parTrans" cxnId="{B6AA2257-A699-43C7-90CA-F288B3798D76}">
      <dgm:prSet/>
      <dgm:spPr/>
      <dgm:t>
        <a:bodyPr/>
        <a:lstStyle/>
        <a:p>
          <a:endParaRPr lang="en-US"/>
        </a:p>
      </dgm:t>
    </dgm:pt>
    <dgm:pt modelId="{7C995D60-A519-472B-8CD7-3D9FA63FCC82}" type="sibTrans" cxnId="{B6AA2257-A699-43C7-90CA-F288B3798D76}">
      <dgm:prSet/>
      <dgm:spPr/>
      <dgm:t>
        <a:bodyPr/>
        <a:lstStyle/>
        <a:p>
          <a:endParaRPr lang="en-US"/>
        </a:p>
      </dgm:t>
    </dgm:pt>
    <dgm:pt modelId="{3A5EABF4-BF99-4F0D-96C0-7C83E0F5C53F}">
      <dgm:prSet/>
      <dgm:spPr/>
      <dgm:t>
        <a:bodyPr/>
        <a:lstStyle/>
        <a:p>
          <a:r>
            <a:rPr lang="en-GB" b="1" dirty="0"/>
            <a:t>Check Tool Policies:</a:t>
          </a:r>
        </a:p>
        <a:p>
          <a:r>
            <a:rPr lang="en-GB" dirty="0"/>
            <a:t> Always read the privacy policies. Know if the AI service </a:t>
          </a:r>
          <a:r>
            <a:rPr lang="en-GB" b="1" dirty="0"/>
            <a:t>stores inputs and outputs</a:t>
          </a:r>
          <a:r>
            <a:rPr lang="en-GB" dirty="0"/>
            <a:t> to train its model.</a:t>
          </a:r>
          <a:endParaRPr lang="en-US" dirty="0"/>
        </a:p>
      </dgm:t>
    </dgm:pt>
    <dgm:pt modelId="{CE3D9D32-97CB-4C9F-BFAD-A620C6E00B50}" type="parTrans" cxnId="{5C1AF177-D9A0-4D33-8435-BA0F5FA30821}">
      <dgm:prSet/>
      <dgm:spPr/>
      <dgm:t>
        <a:bodyPr/>
        <a:lstStyle/>
        <a:p>
          <a:endParaRPr lang="en-US"/>
        </a:p>
      </dgm:t>
    </dgm:pt>
    <dgm:pt modelId="{2FD0B2F0-3A0A-4EE0-A349-BE1C88843102}" type="sibTrans" cxnId="{5C1AF177-D9A0-4D33-8435-BA0F5FA30821}">
      <dgm:prSet/>
      <dgm:spPr/>
      <dgm:t>
        <a:bodyPr/>
        <a:lstStyle/>
        <a:p>
          <a:endParaRPr lang="en-US"/>
        </a:p>
      </dgm:t>
    </dgm:pt>
    <dgm:pt modelId="{40990F81-E69B-456D-B106-BBC22C875ACE}">
      <dgm:prSet/>
      <dgm:spPr/>
      <dgm:t>
        <a:bodyPr/>
        <a:lstStyle/>
        <a:p>
          <a:r>
            <a:rPr lang="en-GB" b="1"/>
            <a:t>Limit to Secure Platforms:</a:t>
          </a:r>
          <a:r>
            <a:rPr lang="en-GB"/>
            <a:t> For regulated data (finance, legal, health), only use </a:t>
          </a:r>
          <a:r>
            <a:rPr lang="en-GB" b="1"/>
            <a:t>IT/Compliance-approved AI solutions</a:t>
          </a:r>
          <a:r>
            <a:rPr lang="en-GB"/>
            <a:t>.</a:t>
          </a:r>
          <a:endParaRPr lang="en-US"/>
        </a:p>
      </dgm:t>
    </dgm:pt>
    <dgm:pt modelId="{7E754A32-9D78-410A-AC5B-0F781F337990}" type="parTrans" cxnId="{4DE1D1B7-FCE7-4C0E-909A-19CA9E487515}">
      <dgm:prSet/>
      <dgm:spPr/>
      <dgm:t>
        <a:bodyPr/>
        <a:lstStyle/>
        <a:p>
          <a:endParaRPr lang="en-US"/>
        </a:p>
      </dgm:t>
    </dgm:pt>
    <dgm:pt modelId="{BAF49A45-C2D5-4FA7-849A-537234D27079}" type="sibTrans" cxnId="{4DE1D1B7-FCE7-4C0E-909A-19CA9E487515}">
      <dgm:prSet/>
      <dgm:spPr/>
      <dgm:t>
        <a:bodyPr/>
        <a:lstStyle/>
        <a:p>
          <a:endParaRPr lang="en-US"/>
        </a:p>
      </dgm:t>
    </dgm:pt>
    <dgm:pt modelId="{913EF0A3-2782-4D4B-834A-CCC27D120BD9}">
      <dgm:prSet/>
      <dgm:spPr/>
      <dgm:t>
        <a:bodyPr/>
        <a:lstStyle/>
        <a:p>
          <a:r>
            <a:rPr lang="en-GB" b="1" dirty="0"/>
            <a:t>Check before Using:</a:t>
          </a:r>
        </a:p>
        <a:p>
          <a:r>
            <a:rPr lang="en-GB" dirty="0"/>
            <a:t> Ask yourself, "Would sharing this information cause harm if it were exposed?" If the answer is yes, </a:t>
          </a:r>
          <a:r>
            <a:rPr lang="en-GB" b="1" dirty="0"/>
            <a:t>do not share it.</a:t>
          </a:r>
          <a:endParaRPr lang="en-US" dirty="0"/>
        </a:p>
      </dgm:t>
    </dgm:pt>
    <dgm:pt modelId="{BB7B21B2-8521-49B8-99F4-D2FC56ED6271}" type="parTrans" cxnId="{086096D7-9217-4DEB-8496-D30E729F696A}">
      <dgm:prSet/>
      <dgm:spPr/>
      <dgm:t>
        <a:bodyPr/>
        <a:lstStyle/>
        <a:p>
          <a:endParaRPr lang="en-US"/>
        </a:p>
      </dgm:t>
    </dgm:pt>
    <dgm:pt modelId="{62EB9CA7-BF22-4054-B393-588F086B4ABB}" type="sibTrans" cxnId="{086096D7-9217-4DEB-8496-D30E729F696A}">
      <dgm:prSet/>
      <dgm:spPr/>
      <dgm:t>
        <a:bodyPr/>
        <a:lstStyle/>
        <a:p>
          <a:endParaRPr lang="en-US"/>
        </a:p>
      </dgm:t>
    </dgm:pt>
    <dgm:pt modelId="{EBC49CA1-B2A0-4582-8798-403A9207FB47}">
      <dgm:prSet/>
      <dgm:spPr/>
      <dgm:t>
        <a:bodyPr/>
        <a:lstStyle/>
        <a:p>
          <a:r>
            <a:rPr lang="en-GB" b="1" dirty="0"/>
            <a:t>Data Privacy is Shared Responsibility:</a:t>
          </a:r>
          <a:r>
            <a:rPr lang="en-GB" dirty="0"/>
            <a:t> </a:t>
          </a:r>
        </a:p>
        <a:p>
          <a:r>
            <a:rPr lang="en-GB" dirty="0"/>
            <a:t>Individual judgment is key. Organizations must provide guidelines, but </a:t>
          </a:r>
          <a:r>
            <a:rPr lang="en-GB" b="1" dirty="0"/>
            <a:t>you are responsible</a:t>
          </a:r>
          <a:r>
            <a:rPr lang="en-GB" dirty="0"/>
            <a:t> for every disclosure.</a:t>
          </a:r>
          <a:endParaRPr lang="en-US" dirty="0"/>
        </a:p>
      </dgm:t>
    </dgm:pt>
    <dgm:pt modelId="{5EC360AE-2FF3-4EC6-AC69-B8FA054D40D8}" type="parTrans" cxnId="{16B5A410-6186-4227-87A0-241745DBFC90}">
      <dgm:prSet/>
      <dgm:spPr/>
      <dgm:t>
        <a:bodyPr/>
        <a:lstStyle/>
        <a:p>
          <a:endParaRPr lang="en-US"/>
        </a:p>
      </dgm:t>
    </dgm:pt>
    <dgm:pt modelId="{16226048-24A5-4D32-AAE3-691C311516B7}" type="sibTrans" cxnId="{16B5A410-6186-4227-87A0-241745DBFC90}">
      <dgm:prSet/>
      <dgm:spPr/>
      <dgm:t>
        <a:bodyPr/>
        <a:lstStyle/>
        <a:p>
          <a:endParaRPr lang="en-US"/>
        </a:p>
      </dgm:t>
    </dgm:pt>
    <dgm:pt modelId="{A88B2DEB-E2DD-4623-B19C-D7E7F8ACF2C9}" type="pres">
      <dgm:prSet presAssocID="{175401F4-B7D8-455B-BB88-40E43ADA7898}" presName="diagram" presStyleCnt="0">
        <dgm:presLayoutVars>
          <dgm:dir/>
          <dgm:resizeHandles val="exact"/>
        </dgm:presLayoutVars>
      </dgm:prSet>
      <dgm:spPr/>
    </dgm:pt>
    <dgm:pt modelId="{5B148429-2E4D-482D-A8FF-86D69681632E}" type="pres">
      <dgm:prSet presAssocID="{7349859C-9612-4853-8E91-0208EB7BA5C5}" presName="node" presStyleLbl="node1" presStyleIdx="0" presStyleCnt="6">
        <dgm:presLayoutVars>
          <dgm:bulletEnabled val="1"/>
        </dgm:presLayoutVars>
      </dgm:prSet>
      <dgm:spPr/>
    </dgm:pt>
    <dgm:pt modelId="{B6C8D9FE-BCE7-47D8-8C7A-5B20A7966B8D}" type="pres">
      <dgm:prSet presAssocID="{DF6313F7-86E7-4905-828B-33DA33BF3327}" presName="sibTrans" presStyleCnt="0"/>
      <dgm:spPr/>
    </dgm:pt>
    <dgm:pt modelId="{786D31DF-D9CB-4D9A-9271-6C174B4D8FB3}" type="pres">
      <dgm:prSet presAssocID="{3D06E493-BA19-4F20-AA39-12BE7A8A008D}" presName="node" presStyleLbl="node1" presStyleIdx="1" presStyleCnt="6">
        <dgm:presLayoutVars>
          <dgm:bulletEnabled val="1"/>
        </dgm:presLayoutVars>
      </dgm:prSet>
      <dgm:spPr/>
    </dgm:pt>
    <dgm:pt modelId="{B069A922-5E66-4249-8937-FE5408C7F8A2}" type="pres">
      <dgm:prSet presAssocID="{7C995D60-A519-472B-8CD7-3D9FA63FCC82}" presName="sibTrans" presStyleCnt="0"/>
      <dgm:spPr/>
    </dgm:pt>
    <dgm:pt modelId="{AB4A9F73-EB8D-4609-BEB0-153CE3D048A2}" type="pres">
      <dgm:prSet presAssocID="{3A5EABF4-BF99-4F0D-96C0-7C83E0F5C53F}" presName="node" presStyleLbl="node1" presStyleIdx="2" presStyleCnt="6">
        <dgm:presLayoutVars>
          <dgm:bulletEnabled val="1"/>
        </dgm:presLayoutVars>
      </dgm:prSet>
      <dgm:spPr/>
    </dgm:pt>
    <dgm:pt modelId="{67AE9BA9-B9F5-4AED-A7E0-82031A2BA40D}" type="pres">
      <dgm:prSet presAssocID="{2FD0B2F0-3A0A-4EE0-A349-BE1C88843102}" presName="sibTrans" presStyleCnt="0"/>
      <dgm:spPr/>
    </dgm:pt>
    <dgm:pt modelId="{16AC9006-21AD-48B1-8759-E28E088275C4}" type="pres">
      <dgm:prSet presAssocID="{40990F81-E69B-456D-B106-BBC22C875ACE}" presName="node" presStyleLbl="node1" presStyleIdx="3" presStyleCnt="6">
        <dgm:presLayoutVars>
          <dgm:bulletEnabled val="1"/>
        </dgm:presLayoutVars>
      </dgm:prSet>
      <dgm:spPr/>
    </dgm:pt>
    <dgm:pt modelId="{37245EFD-9BB1-45A5-803F-8262C3CC96D4}" type="pres">
      <dgm:prSet presAssocID="{BAF49A45-C2D5-4FA7-849A-537234D27079}" presName="sibTrans" presStyleCnt="0"/>
      <dgm:spPr/>
    </dgm:pt>
    <dgm:pt modelId="{1D8FE4B0-751F-4A2C-8E1B-03B55D56FA89}" type="pres">
      <dgm:prSet presAssocID="{913EF0A3-2782-4D4B-834A-CCC27D120BD9}" presName="node" presStyleLbl="node1" presStyleIdx="4" presStyleCnt="6">
        <dgm:presLayoutVars>
          <dgm:bulletEnabled val="1"/>
        </dgm:presLayoutVars>
      </dgm:prSet>
      <dgm:spPr/>
    </dgm:pt>
    <dgm:pt modelId="{E0E7510B-17DA-4FCA-B149-6322D018C80F}" type="pres">
      <dgm:prSet presAssocID="{62EB9CA7-BF22-4054-B393-588F086B4ABB}" presName="sibTrans" presStyleCnt="0"/>
      <dgm:spPr/>
    </dgm:pt>
    <dgm:pt modelId="{62B7124A-DFB5-492F-90BA-55F9203E7961}" type="pres">
      <dgm:prSet presAssocID="{EBC49CA1-B2A0-4582-8798-403A9207FB47}" presName="node" presStyleLbl="node1" presStyleIdx="5" presStyleCnt="6">
        <dgm:presLayoutVars>
          <dgm:bulletEnabled val="1"/>
        </dgm:presLayoutVars>
      </dgm:prSet>
      <dgm:spPr/>
    </dgm:pt>
  </dgm:ptLst>
  <dgm:cxnLst>
    <dgm:cxn modelId="{73396210-B1A9-466A-B7D6-5A5FB82EBE80}" type="presOf" srcId="{EBC49CA1-B2A0-4582-8798-403A9207FB47}" destId="{62B7124A-DFB5-492F-90BA-55F9203E7961}" srcOrd="0" destOrd="0" presId="urn:microsoft.com/office/officeart/2005/8/layout/default"/>
    <dgm:cxn modelId="{16B5A410-6186-4227-87A0-241745DBFC90}" srcId="{175401F4-B7D8-455B-BB88-40E43ADA7898}" destId="{EBC49CA1-B2A0-4582-8798-403A9207FB47}" srcOrd="5" destOrd="0" parTransId="{5EC360AE-2FF3-4EC6-AC69-B8FA054D40D8}" sibTransId="{16226048-24A5-4D32-AAE3-691C311516B7}"/>
    <dgm:cxn modelId="{9FAE5B20-D779-4FC2-AE08-557F358DA48D}" type="presOf" srcId="{3A5EABF4-BF99-4F0D-96C0-7C83E0F5C53F}" destId="{AB4A9F73-EB8D-4609-BEB0-153CE3D048A2}" srcOrd="0" destOrd="0" presId="urn:microsoft.com/office/officeart/2005/8/layout/default"/>
    <dgm:cxn modelId="{5E56BE38-AE4D-4FE9-8228-BDFC9471B9DA}" type="presOf" srcId="{40990F81-E69B-456D-B106-BBC22C875ACE}" destId="{16AC9006-21AD-48B1-8759-E28E088275C4}" srcOrd="0" destOrd="0" presId="urn:microsoft.com/office/officeart/2005/8/layout/default"/>
    <dgm:cxn modelId="{B6AA2257-A699-43C7-90CA-F288B3798D76}" srcId="{175401F4-B7D8-455B-BB88-40E43ADA7898}" destId="{3D06E493-BA19-4F20-AA39-12BE7A8A008D}" srcOrd="1" destOrd="0" parTransId="{D96C3522-1A2F-4B90-B7D7-BF7453EFFA0E}" sibTransId="{7C995D60-A519-472B-8CD7-3D9FA63FCC82}"/>
    <dgm:cxn modelId="{5C1AF177-D9A0-4D33-8435-BA0F5FA30821}" srcId="{175401F4-B7D8-455B-BB88-40E43ADA7898}" destId="{3A5EABF4-BF99-4F0D-96C0-7C83E0F5C53F}" srcOrd="2" destOrd="0" parTransId="{CE3D9D32-97CB-4C9F-BFAD-A620C6E00B50}" sibTransId="{2FD0B2F0-3A0A-4EE0-A349-BE1C88843102}"/>
    <dgm:cxn modelId="{A8E49C8D-642C-45AF-BBA5-A1DF5248F7EC}" type="presOf" srcId="{3D06E493-BA19-4F20-AA39-12BE7A8A008D}" destId="{786D31DF-D9CB-4D9A-9271-6C174B4D8FB3}" srcOrd="0" destOrd="0" presId="urn:microsoft.com/office/officeart/2005/8/layout/default"/>
    <dgm:cxn modelId="{4DE1D1B7-FCE7-4C0E-909A-19CA9E487515}" srcId="{175401F4-B7D8-455B-BB88-40E43ADA7898}" destId="{40990F81-E69B-456D-B106-BBC22C875ACE}" srcOrd="3" destOrd="0" parTransId="{7E754A32-9D78-410A-AC5B-0F781F337990}" sibTransId="{BAF49A45-C2D5-4FA7-849A-537234D27079}"/>
    <dgm:cxn modelId="{1B87D2BE-61AF-4F9D-A6B9-EB2F5CE72411}" srcId="{175401F4-B7D8-455B-BB88-40E43ADA7898}" destId="{7349859C-9612-4853-8E91-0208EB7BA5C5}" srcOrd="0" destOrd="0" parTransId="{5FBC6BB8-7653-4EEE-BD8E-26CF1DF6DC00}" sibTransId="{DF6313F7-86E7-4905-828B-33DA33BF3327}"/>
    <dgm:cxn modelId="{C717D2C0-4DF3-4CBC-885E-6F07B01E5553}" type="presOf" srcId="{913EF0A3-2782-4D4B-834A-CCC27D120BD9}" destId="{1D8FE4B0-751F-4A2C-8E1B-03B55D56FA89}" srcOrd="0" destOrd="0" presId="urn:microsoft.com/office/officeart/2005/8/layout/default"/>
    <dgm:cxn modelId="{DD2FD7C0-06ED-44C8-8365-78D2BC503B53}" type="presOf" srcId="{7349859C-9612-4853-8E91-0208EB7BA5C5}" destId="{5B148429-2E4D-482D-A8FF-86D69681632E}" srcOrd="0" destOrd="0" presId="urn:microsoft.com/office/officeart/2005/8/layout/default"/>
    <dgm:cxn modelId="{D2EC49D2-97F3-43E7-A0C0-A7FE9B948508}" type="presOf" srcId="{175401F4-B7D8-455B-BB88-40E43ADA7898}" destId="{A88B2DEB-E2DD-4623-B19C-D7E7F8ACF2C9}" srcOrd="0" destOrd="0" presId="urn:microsoft.com/office/officeart/2005/8/layout/default"/>
    <dgm:cxn modelId="{086096D7-9217-4DEB-8496-D30E729F696A}" srcId="{175401F4-B7D8-455B-BB88-40E43ADA7898}" destId="{913EF0A3-2782-4D4B-834A-CCC27D120BD9}" srcOrd="4" destOrd="0" parTransId="{BB7B21B2-8521-49B8-99F4-D2FC56ED6271}" sibTransId="{62EB9CA7-BF22-4054-B393-588F086B4ABB}"/>
    <dgm:cxn modelId="{294C8467-EB63-4C34-80B6-F9AD774486E2}" type="presParOf" srcId="{A88B2DEB-E2DD-4623-B19C-D7E7F8ACF2C9}" destId="{5B148429-2E4D-482D-A8FF-86D69681632E}" srcOrd="0" destOrd="0" presId="urn:microsoft.com/office/officeart/2005/8/layout/default"/>
    <dgm:cxn modelId="{FE8F016F-8067-4A63-AC70-34D3CD37D28F}" type="presParOf" srcId="{A88B2DEB-E2DD-4623-B19C-D7E7F8ACF2C9}" destId="{B6C8D9FE-BCE7-47D8-8C7A-5B20A7966B8D}" srcOrd="1" destOrd="0" presId="urn:microsoft.com/office/officeart/2005/8/layout/default"/>
    <dgm:cxn modelId="{5603CB72-129C-4963-8352-D19AE6B23E14}" type="presParOf" srcId="{A88B2DEB-E2DD-4623-B19C-D7E7F8ACF2C9}" destId="{786D31DF-D9CB-4D9A-9271-6C174B4D8FB3}" srcOrd="2" destOrd="0" presId="urn:microsoft.com/office/officeart/2005/8/layout/default"/>
    <dgm:cxn modelId="{4E2B88D4-CB89-4166-860D-08DF1B5D9AAE}" type="presParOf" srcId="{A88B2DEB-E2DD-4623-B19C-D7E7F8ACF2C9}" destId="{B069A922-5E66-4249-8937-FE5408C7F8A2}" srcOrd="3" destOrd="0" presId="urn:microsoft.com/office/officeart/2005/8/layout/default"/>
    <dgm:cxn modelId="{59127D01-2C8F-4217-A350-2773E7787F77}" type="presParOf" srcId="{A88B2DEB-E2DD-4623-B19C-D7E7F8ACF2C9}" destId="{AB4A9F73-EB8D-4609-BEB0-153CE3D048A2}" srcOrd="4" destOrd="0" presId="urn:microsoft.com/office/officeart/2005/8/layout/default"/>
    <dgm:cxn modelId="{35665698-401C-45EB-90F6-C599378C5524}" type="presParOf" srcId="{A88B2DEB-E2DD-4623-B19C-D7E7F8ACF2C9}" destId="{67AE9BA9-B9F5-4AED-A7E0-82031A2BA40D}" srcOrd="5" destOrd="0" presId="urn:microsoft.com/office/officeart/2005/8/layout/default"/>
    <dgm:cxn modelId="{46A76B66-5651-4ECD-A4ED-C9025F7B691B}" type="presParOf" srcId="{A88B2DEB-E2DD-4623-B19C-D7E7F8ACF2C9}" destId="{16AC9006-21AD-48B1-8759-E28E088275C4}" srcOrd="6" destOrd="0" presId="urn:microsoft.com/office/officeart/2005/8/layout/default"/>
    <dgm:cxn modelId="{F811C003-CFF5-4015-8219-729A18A14A50}" type="presParOf" srcId="{A88B2DEB-E2DD-4623-B19C-D7E7F8ACF2C9}" destId="{37245EFD-9BB1-45A5-803F-8262C3CC96D4}" srcOrd="7" destOrd="0" presId="urn:microsoft.com/office/officeart/2005/8/layout/default"/>
    <dgm:cxn modelId="{5A8D837C-1B2B-4BF6-978B-CA807F1F1047}" type="presParOf" srcId="{A88B2DEB-E2DD-4623-B19C-D7E7F8ACF2C9}" destId="{1D8FE4B0-751F-4A2C-8E1B-03B55D56FA89}" srcOrd="8" destOrd="0" presId="urn:microsoft.com/office/officeart/2005/8/layout/default"/>
    <dgm:cxn modelId="{63E4E7E0-A871-4A57-BD1E-24CB1ED27835}" type="presParOf" srcId="{A88B2DEB-E2DD-4623-B19C-D7E7F8ACF2C9}" destId="{E0E7510B-17DA-4FCA-B149-6322D018C80F}" srcOrd="9" destOrd="0" presId="urn:microsoft.com/office/officeart/2005/8/layout/default"/>
    <dgm:cxn modelId="{182FF04A-07BC-4A1F-B953-6D1D1404E2B2}" type="presParOf" srcId="{A88B2DEB-E2DD-4623-B19C-D7E7F8ACF2C9}" destId="{62B7124A-DFB5-492F-90BA-55F9203E796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7BCDE2-9ECB-4F55-A9F8-AAB66A482DD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0AD169-58FA-4FBA-A8B6-53F4AC09974F}">
      <dgm:prSet/>
      <dgm:spPr/>
      <dgm:t>
        <a:bodyPr/>
        <a:lstStyle/>
        <a:p>
          <a:r>
            <a:rPr lang="en-GB" b="1" dirty="0"/>
            <a:t>Decision-Making Errors:</a:t>
          </a:r>
          <a:r>
            <a:rPr lang="en-GB" dirty="0"/>
            <a:t> AI outputs (summaries, recommendations) can be </a:t>
          </a:r>
          <a:r>
            <a:rPr lang="en-GB" b="1" dirty="0"/>
            <a:t>inaccurate, biased, or incomplete</a:t>
          </a:r>
          <a:r>
            <a:rPr lang="en-GB" dirty="0"/>
            <a:t> but look highly plausible.</a:t>
          </a:r>
          <a:endParaRPr lang="en-US" dirty="0"/>
        </a:p>
      </dgm:t>
    </dgm:pt>
    <dgm:pt modelId="{D5975729-4C40-4196-B4D1-4C5C8976DE59}" type="parTrans" cxnId="{69306E1E-1315-4D15-9048-C34971846D43}">
      <dgm:prSet/>
      <dgm:spPr/>
      <dgm:t>
        <a:bodyPr/>
        <a:lstStyle/>
        <a:p>
          <a:endParaRPr lang="en-US"/>
        </a:p>
      </dgm:t>
    </dgm:pt>
    <dgm:pt modelId="{A93B3E45-1AE6-4C33-B313-514282620107}" type="sibTrans" cxnId="{69306E1E-1315-4D15-9048-C34971846D43}">
      <dgm:prSet/>
      <dgm:spPr/>
      <dgm:t>
        <a:bodyPr/>
        <a:lstStyle/>
        <a:p>
          <a:endParaRPr lang="en-US"/>
        </a:p>
      </dgm:t>
    </dgm:pt>
    <dgm:pt modelId="{CDA073ED-E165-46AE-A081-B860C8BC7909}">
      <dgm:prSet/>
      <dgm:spPr/>
      <dgm:t>
        <a:bodyPr/>
        <a:lstStyle/>
        <a:p>
          <a:r>
            <a:rPr lang="en-GB" b="1"/>
            <a:t>The Risk:</a:t>
          </a:r>
          <a:r>
            <a:rPr lang="en-GB"/>
            <a:t> Employees acting on unverified outputs can introduce mistakes into critical processes, leading to </a:t>
          </a:r>
          <a:r>
            <a:rPr lang="en-GB" b="1"/>
            <a:t>financial or reputational harm</a:t>
          </a:r>
          <a:r>
            <a:rPr lang="en-GB"/>
            <a:t>.</a:t>
          </a:r>
          <a:endParaRPr lang="en-US"/>
        </a:p>
      </dgm:t>
    </dgm:pt>
    <dgm:pt modelId="{FAD6A3FB-368D-42F6-80A1-2AC93478DFBF}" type="parTrans" cxnId="{DB8BAA5C-567A-4EA1-B53C-9B18329B6F62}">
      <dgm:prSet/>
      <dgm:spPr/>
      <dgm:t>
        <a:bodyPr/>
        <a:lstStyle/>
        <a:p>
          <a:endParaRPr lang="en-US"/>
        </a:p>
      </dgm:t>
    </dgm:pt>
    <dgm:pt modelId="{710BE313-6685-43D0-BED2-79F182994CF9}" type="sibTrans" cxnId="{DB8BAA5C-567A-4EA1-B53C-9B18329B6F62}">
      <dgm:prSet/>
      <dgm:spPr/>
      <dgm:t>
        <a:bodyPr/>
        <a:lstStyle/>
        <a:p>
          <a:endParaRPr lang="en-US"/>
        </a:p>
      </dgm:t>
    </dgm:pt>
    <dgm:pt modelId="{95AA8E4C-53A9-48D1-A706-0FE9E090A14A}">
      <dgm:prSet/>
      <dgm:spPr/>
      <dgm:t>
        <a:bodyPr/>
        <a:lstStyle/>
        <a:p>
          <a:r>
            <a:rPr lang="en-GB" b="1"/>
            <a:t>Tips:</a:t>
          </a:r>
          <a:r>
            <a:rPr lang="en-GB"/>
            <a:t> AI is a </a:t>
          </a:r>
          <a:r>
            <a:rPr lang="en-GB" b="1"/>
            <a:t>decision support tool, not a decision-maker</a:t>
          </a:r>
          <a:r>
            <a:rPr lang="en-GB"/>
            <a:t>. Always cross-check and validate outputs in context.</a:t>
          </a:r>
          <a:endParaRPr lang="en-US"/>
        </a:p>
      </dgm:t>
    </dgm:pt>
    <dgm:pt modelId="{65111DBF-7474-41FF-972E-D1A3512C9469}" type="parTrans" cxnId="{3E162751-97C6-448A-BE92-49EE3EB0F7D5}">
      <dgm:prSet/>
      <dgm:spPr/>
      <dgm:t>
        <a:bodyPr/>
        <a:lstStyle/>
        <a:p>
          <a:endParaRPr lang="en-US"/>
        </a:p>
      </dgm:t>
    </dgm:pt>
    <dgm:pt modelId="{40FC20FF-143E-4A70-814D-44232C4D8AF7}" type="sibTrans" cxnId="{3E162751-97C6-448A-BE92-49EE3EB0F7D5}">
      <dgm:prSet/>
      <dgm:spPr/>
      <dgm:t>
        <a:bodyPr/>
        <a:lstStyle/>
        <a:p>
          <a:endParaRPr lang="en-US"/>
        </a:p>
      </dgm:t>
    </dgm:pt>
    <dgm:pt modelId="{45039724-13C9-43A7-B15E-17155FCB0BD1}" type="pres">
      <dgm:prSet presAssocID="{A77BCDE2-9ECB-4F55-A9F8-AAB66A482DD8}" presName="linear" presStyleCnt="0">
        <dgm:presLayoutVars>
          <dgm:animLvl val="lvl"/>
          <dgm:resizeHandles val="exact"/>
        </dgm:presLayoutVars>
      </dgm:prSet>
      <dgm:spPr/>
    </dgm:pt>
    <dgm:pt modelId="{5BBFE6DE-D885-4093-B765-B1560AE9AA2A}" type="pres">
      <dgm:prSet presAssocID="{3D0AD169-58FA-4FBA-A8B6-53F4AC0997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6995BA-55E7-4410-9FD2-457BE2E0D6B5}" type="pres">
      <dgm:prSet presAssocID="{A93B3E45-1AE6-4C33-B313-514282620107}" presName="spacer" presStyleCnt="0"/>
      <dgm:spPr/>
    </dgm:pt>
    <dgm:pt modelId="{ACD7582C-7878-4667-8378-66017D133AEC}" type="pres">
      <dgm:prSet presAssocID="{CDA073ED-E165-46AE-A081-B860C8BC79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BC9954-A1A0-4474-B354-B00E46AF6701}" type="pres">
      <dgm:prSet presAssocID="{710BE313-6685-43D0-BED2-79F182994CF9}" presName="spacer" presStyleCnt="0"/>
      <dgm:spPr/>
    </dgm:pt>
    <dgm:pt modelId="{5BBE6D36-51CA-424A-94FD-08C88453E5E8}" type="pres">
      <dgm:prSet presAssocID="{95AA8E4C-53A9-48D1-A706-0FE9E090A1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A08F1B-9B62-486D-8B0F-1F836F2C66B2}" type="presOf" srcId="{A77BCDE2-9ECB-4F55-A9F8-AAB66A482DD8}" destId="{45039724-13C9-43A7-B15E-17155FCB0BD1}" srcOrd="0" destOrd="0" presId="urn:microsoft.com/office/officeart/2005/8/layout/vList2"/>
    <dgm:cxn modelId="{69306E1E-1315-4D15-9048-C34971846D43}" srcId="{A77BCDE2-9ECB-4F55-A9F8-AAB66A482DD8}" destId="{3D0AD169-58FA-4FBA-A8B6-53F4AC09974F}" srcOrd="0" destOrd="0" parTransId="{D5975729-4C40-4196-B4D1-4C5C8976DE59}" sibTransId="{A93B3E45-1AE6-4C33-B313-514282620107}"/>
    <dgm:cxn modelId="{DB8BAA5C-567A-4EA1-B53C-9B18329B6F62}" srcId="{A77BCDE2-9ECB-4F55-A9F8-AAB66A482DD8}" destId="{CDA073ED-E165-46AE-A081-B860C8BC7909}" srcOrd="1" destOrd="0" parTransId="{FAD6A3FB-368D-42F6-80A1-2AC93478DFBF}" sibTransId="{710BE313-6685-43D0-BED2-79F182994CF9}"/>
    <dgm:cxn modelId="{3E162751-97C6-448A-BE92-49EE3EB0F7D5}" srcId="{A77BCDE2-9ECB-4F55-A9F8-AAB66A482DD8}" destId="{95AA8E4C-53A9-48D1-A706-0FE9E090A14A}" srcOrd="2" destOrd="0" parTransId="{65111DBF-7474-41FF-972E-D1A3512C9469}" sibTransId="{40FC20FF-143E-4A70-814D-44232C4D8AF7}"/>
    <dgm:cxn modelId="{386D5686-3481-4071-AC23-1C3AD98B92E0}" type="presOf" srcId="{CDA073ED-E165-46AE-A081-B860C8BC7909}" destId="{ACD7582C-7878-4667-8378-66017D133AEC}" srcOrd="0" destOrd="0" presId="urn:microsoft.com/office/officeart/2005/8/layout/vList2"/>
    <dgm:cxn modelId="{CDC7C38B-4A36-4453-AF2F-6547BCA702AD}" type="presOf" srcId="{3D0AD169-58FA-4FBA-A8B6-53F4AC09974F}" destId="{5BBFE6DE-D885-4093-B765-B1560AE9AA2A}" srcOrd="0" destOrd="0" presId="urn:microsoft.com/office/officeart/2005/8/layout/vList2"/>
    <dgm:cxn modelId="{DA11EAEB-BC06-4159-A9B8-7623F12DA0A3}" type="presOf" srcId="{95AA8E4C-53A9-48D1-A706-0FE9E090A14A}" destId="{5BBE6D36-51CA-424A-94FD-08C88453E5E8}" srcOrd="0" destOrd="0" presId="urn:microsoft.com/office/officeart/2005/8/layout/vList2"/>
    <dgm:cxn modelId="{9A0F41B6-CB6C-40DA-99E3-7960CEC07B5A}" type="presParOf" srcId="{45039724-13C9-43A7-B15E-17155FCB0BD1}" destId="{5BBFE6DE-D885-4093-B765-B1560AE9AA2A}" srcOrd="0" destOrd="0" presId="urn:microsoft.com/office/officeart/2005/8/layout/vList2"/>
    <dgm:cxn modelId="{A23765F6-0A3E-4CFE-AA41-835243247CD3}" type="presParOf" srcId="{45039724-13C9-43A7-B15E-17155FCB0BD1}" destId="{A96995BA-55E7-4410-9FD2-457BE2E0D6B5}" srcOrd="1" destOrd="0" presId="urn:microsoft.com/office/officeart/2005/8/layout/vList2"/>
    <dgm:cxn modelId="{F507FA10-9BA7-4331-8C5F-1B58C1E01A78}" type="presParOf" srcId="{45039724-13C9-43A7-B15E-17155FCB0BD1}" destId="{ACD7582C-7878-4667-8378-66017D133AEC}" srcOrd="2" destOrd="0" presId="urn:microsoft.com/office/officeart/2005/8/layout/vList2"/>
    <dgm:cxn modelId="{BC0CA192-D5D9-40FF-A972-C46CA45AC75B}" type="presParOf" srcId="{45039724-13C9-43A7-B15E-17155FCB0BD1}" destId="{4CBC9954-A1A0-4474-B354-B00E46AF6701}" srcOrd="3" destOrd="0" presId="urn:microsoft.com/office/officeart/2005/8/layout/vList2"/>
    <dgm:cxn modelId="{5689B498-A40C-496C-8418-A19B1B338787}" type="presParOf" srcId="{45039724-13C9-43A7-B15E-17155FCB0BD1}" destId="{5BBE6D36-51CA-424A-94FD-08C88453E5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E47B3-2469-4EA7-90B9-A67F5ED190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02CC09-5E72-4A60-B9D0-69FDBB587563}">
      <dgm:prSet/>
      <dgm:spPr/>
      <dgm:t>
        <a:bodyPr/>
        <a:lstStyle/>
        <a:p>
          <a:r>
            <a:rPr lang="en-GB" b="1" dirty="0"/>
            <a:t>Automation Risks:</a:t>
          </a:r>
          <a:r>
            <a:rPr lang="en-GB" dirty="0"/>
            <a:t> Integrating AI into workflows allows for incredible speed, but also risks </a:t>
          </a:r>
          <a:r>
            <a:rPr lang="en-GB" b="1" dirty="0"/>
            <a:t>propagating errors quickly</a:t>
          </a:r>
          <a:r>
            <a:rPr lang="en-GB" dirty="0"/>
            <a:t> across departments or clients.</a:t>
          </a:r>
          <a:endParaRPr lang="en-US" dirty="0"/>
        </a:p>
      </dgm:t>
    </dgm:pt>
    <dgm:pt modelId="{24C6AEDF-9C67-4271-9BE6-66B554EC0103}" type="parTrans" cxnId="{28E71BC8-1041-437A-A7F7-AD0CEA29B601}">
      <dgm:prSet/>
      <dgm:spPr/>
      <dgm:t>
        <a:bodyPr/>
        <a:lstStyle/>
        <a:p>
          <a:endParaRPr lang="en-US"/>
        </a:p>
      </dgm:t>
    </dgm:pt>
    <dgm:pt modelId="{600BABD2-907A-4DB7-8BE3-81E566D9431C}" type="sibTrans" cxnId="{28E71BC8-1041-437A-A7F7-AD0CEA29B601}">
      <dgm:prSet/>
      <dgm:spPr/>
      <dgm:t>
        <a:bodyPr/>
        <a:lstStyle/>
        <a:p>
          <a:endParaRPr lang="en-US"/>
        </a:p>
      </dgm:t>
    </dgm:pt>
    <dgm:pt modelId="{FE18E4F4-5B28-486F-A38C-27ED9727AB3E}">
      <dgm:prSet/>
      <dgm:spPr/>
      <dgm:t>
        <a:bodyPr/>
        <a:lstStyle/>
        <a:p>
          <a:r>
            <a:rPr lang="en-GB" b="1"/>
            <a:t>The Risk:</a:t>
          </a:r>
          <a:r>
            <a:rPr lang="en-GB"/>
            <a:t> A small AI mistake can rapidly escalate into a </a:t>
          </a:r>
          <a:r>
            <a:rPr lang="en-GB" b="1"/>
            <a:t>large operational problem</a:t>
          </a:r>
          <a:r>
            <a:rPr lang="en-GB"/>
            <a:t> because automation doesn't allow for human self-correction.</a:t>
          </a:r>
          <a:endParaRPr lang="en-US"/>
        </a:p>
      </dgm:t>
    </dgm:pt>
    <dgm:pt modelId="{403B3AEE-80FC-409D-81BD-F6B3F241E790}" type="parTrans" cxnId="{FDDAB470-8BEB-4644-8721-64A880A3F060}">
      <dgm:prSet/>
      <dgm:spPr/>
      <dgm:t>
        <a:bodyPr/>
        <a:lstStyle/>
        <a:p>
          <a:endParaRPr lang="en-US"/>
        </a:p>
      </dgm:t>
    </dgm:pt>
    <dgm:pt modelId="{98ED660D-AE0A-4CF6-B466-83570D9180E0}" type="sibTrans" cxnId="{FDDAB470-8BEB-4644-8721-64A880A3F060}">
      <dgm:prSet/>
      <dgm:spPr/>
      <dgm:t>
        <a:bodyPr/>
        <a:lstStyle/>
        <a:p>
          <a:endParaRPr lang="en-US"/>
        </a:p>
      </dgm:t>
    </dgm:pt>
    <dgm:pt modelId="{36F0626D-3B01-485C-A03F-0C6AD8CC45C8}">
      <dgm:prSet/>
      <dgm:spPr/>
      <dgm:t>
        <a:bodyPr/>
        <a:lstStyle/>
        <a:p>
          <a:r>
            <a:rPr lang="en-GB" b="1"/>
            <a:t>Tips:</a:t>
          </a:r>
          <a:r>
            <a:rPr lang="en-GB"/>
            <a:t> Requires </a:t>
          </a:r>
          <a:r>
            <a:rPr lang="en-GB" b="1"/>
            <a:t>regular human oversight, reviews, and approvals</a:t>
          </a:r>
          <a:r>
            <a:rPr lang="en-GB"/>
            <a:t> to ensure AI-driven workflows don't cause cascading failures.</a:t>
          </a:r>
          <a:endParaRPr lang="en-US"/>
        </a:p>
      </dgm:t>
    </dgm:pt>
    <dgm:pt modelId="{D3E918E0-0186-4EF9-B7CD-24568FA837F0}" type="parTrans" cxnId="{1E816159-1097-4FD4-8160-A4C2F70741C5}">
      <dgm:prSet/>
      <dgm:spPr/>
      <dgm:t>
        <a:bodyPr/>
        <a:lstStyle/>
        <a:p>
          <a:endParaRPr lang="en-US"/>
        </a:p>
      </dgm:t>
    </dgm:pt>
    <dgm:pt modelId="{65935B07-C97B-463B-B75F-B605C9D4CD59}" type="sibTrans" cxnId="{1E816159-1097-4FD4-8160-A4C2F70741C5}">
      <dgm:prSet/>
      <dgm:spPr/>
      <dgm:t>
        <a:bodyPr/>
        <a:lstStyle/>
        <a:p>
          <a:endParaRPr lang="en-US"/>
        </a:p>
      </dgm:t>
    </dgm:pt>
    <dgm:pt modelId="{4D7AB294-55C0-48AE-8E52-E0EB52849840}" type="pres">
      <dgm:prSet presAssocID="{D9DE47B3-2469-4EA7-90B9-A67F5ED190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EFFE81-6180-4ED1-A226-1DB2CB43F060}" type="pres">
      <dgm:prSet presAssocID="{6802CC09-5E72-4A60-B9D0-69FDBB587563}" presName="hierRoot1" presStyleCnt="0"/>
      <dgm:spPr/>
    </dgm:pt>
    <dgm:pt modelId="{A00ECA64-083F-4584-AEEA-505D455169E9}" type="pres">
      <dgm:prSet presAssocID="{6802CC09-5E72-4A60-B9D0-69FDBB587563}" presName="composite" presStyleCnt="0"/>
      <dgm:spPr/>
    </dgm:pt>
    <dgm:pt modelId="{CD67CC17-C794-4447-ACBD-6177C03F6D54}" type="pres">
      <dgm:prSet presAssocID="{6802CC09-5E72-4A60-B9D0-69FDBB587563}" presName="background" presStyleLbl="node0" presStyleIdx="0" presStyleCnt="3"/>
      <dgm:spPr/>
    </dgm:pt>
    <dgm:pt modelId="{6D17482C-3636-41F9-8DA1-E43840F7B08B}" type="pres">
      <dgm:prSet presAssocID="{6802CC09-5E72-4A60-B9D0-69FDBB587563}" presName="text" presStyleLbl="fgAcc0" presStyleIdx="0" presStyleCnt="3">
        <dgm:presLayoutVars>
          <dgm:chPref val="3"/>
        </dgm:presLayoutVars>
      </dgm:prSet>
      <dgm:spPr/>
    </dgm:pt>
    <dgm:pt modelId="{2899DAD5-5AD1-441B-A333-A9C00DC330F1}" type="pres">
      <dgm:prSet presAssocID="{6802CC09-5E72-4A60-B9D0-69FDBB587563}" presName="hierChild2" presStyleCnt="0"/>
      <dgm:spPr/>
    </dgm:pt>
    <dgm:pt modelId="{9C8B2C72-8A20-491F-9F4E-B92C677E9066}" type="pres">
      <dgm:prSet presAssocID="{FE18E4F4-5B28-486F-A38C-27ED9727AB3E}" presName="hierRoot1" presStyleCnt="0"/>
      <dgm:spPr/>
    </dgm:pt>
    <dgm:pt modelId="{547556AB-D361-43B8-8326-23428827C75B}" type="pres">
      <dgm:prSet presAssocID="{FE18E4F4-5B28-486F-A38C-27ED9727AB3E}" presName="composite" presStyleCnt="0"/>
      <dgm:spPr/>
    </dgm:pt>
    <dgm:pt modelId="{69754575-B31D-4159-9EF0-C7664237E567}" type="pres">
      <dgm:prSet presAssocID="{FE18E4F4-5B28-486F-A38C-27ED9727AB3E}" presName="background" presStyleLbl="node0" presStyleIdx="1" presStyleCnt="3"/>
      <dgm:spPr/>
    </dgm:pt>
    <dgm:pt modelId="{6747B096-B57E-49D6-A452-40BF34C3D8A1}" type="pres">
      <dgm:prSet presAssocID="{FE18E4F4-5B28-486F-A38C-27ED9727AB3E}" presName="text" presStyleLbl="fgAcc0" presStyleIdx="1" presStyleCnt="3">
        <dgm:presLayoutVars>
          <dgm:chPref val="3"/>
        </dgm:presLayoutVars>
      </dgm:prSet>
      <dgm:spPr/>
    </dgm:pt>
    <dgm:pt modelId="{DEFC4661-9F1A-4805-8D81-A7C44CF2AC3D}" type="pres">
      <dgm:prSet presAssocID="{FE18E4F4-5B28-486F-A38C-27ED9727AB3E}" presName="hierChild2" presStyleCnt="0"/>
      <dgm:spPr/>
    </dgm:pt>
    <dgm:pt modelId="{66E6D548-541E-4F0A-BDCF-BA9B5C375FC2}" type="pres">
      <dgm:prSet presAssocID="{36F0626D-3B01-485C-A03F-0C6AD8CC45C8}" presName="hierRoot1" presStyleCnt="0"/>
      <dgm:spPr/>
    </dgm:pt>
    <dgm:pt modelId="{7BF093C0-9255-485D-963B-FDFCD060CECB}" type="pres">
      <dgm:prSet presAssocID="{36F0626D-3B01-485C-A03F-0C6AD8CC45C8}" presName="composite" presStyleCnt="0"/>
      <dgm:spPr/>
    </dgm:pt>
    <dgm:pt modelId="{60D4312B-0422-45F6-8F0B-41DC0A76DE8E}" type="pres">
      <dgm:prSet presAssocID="{36F0626D-3B01-485C-A03F-0C6AD8CC45C8}" presName="background" presStyleLbl="node0" presStyleIdx="2" presStyleCnt="3"/>
      <dgm:spPr/>
    </dgm:pt>
    <dgm:pt modelId="{810E6E2D-5B2B-4B79-9F7C-DA4CE2CA436A}" type="pres">
      <dgm:prSet presAssocID="{36F0626D-3B01-485C-A03F-0C6AD8CC45C8}" presName="text" presStyleLbl="fgAcc0" presStyleIdx="2" presStyleCnt="3">
        <dgm:presLayoutVars>
          <dgm:chPref val="3"/>
        </dgm:presLayoutVars>
      </dgm:prSet>
      <dgm:spPr/>
    </dgm:pt>
    <dgm:pt modelId="{47487D10-BC03-4AF8-A91D-0193B31BCB75}" type="pres">
      <dgm:prSet presAssocID="{36F0626D-3B01-485C-A03F-0C6AD8CC45C8}" presName="hierChild2" presStyleCnt="0"/>
      <dgm:spPr/>
    </dgm:pt>
  </dgm:ptLst>
  <dgm:cxnLst>
    <dgm:cxn modelId="{D2788B32-F752-4772-A62B-3CC4EA504D42}" type="presOf" srcId="{36F0626D-3B01-485C-A03F-0C6AD8CC45C8}" destId="{810E6E2D-5B2B-4B79-9F7C-DA4CE2CA436A}" srcOrd="0" destOrd="0" presId="urn:microsoft.com/office/officeart/2005/8/layout/hierarchy1"/>
    <dgm:cxn modelId="{329DB134-F289-4112-BB59-BADCC2E910AC}" type="presOf" srcId="{6802CC09-5E72-4A60-B9D0-69FDBB587563}" destId="{6D17482C-3636-41F9-8DA1-E43840F7B08B}" srcOrd="0" destOrd="0" presId="urn:microsoft.com/office/officeart/2005/8/layout/hierarchy1"/>
    <dgm:cxn modelId="{FDDAB470-8BEB-4644-8721-64A880A3F060}" srcId="{D9DE47B3-2469-4EA7-90B9-A67F5ED19062}" destId="{FE18E4F4-5B28-486F-A38C-27ED9727AB3E}" srcOrd="1" destOrd="0" parTransId="{403B3AEE-80FC-409D-81BD-F6B3F241E790}" sibTransId="{98ED660D-AE0A-4CF6-B466-83570D9180E0}"/>
    <dgm:cxn modelId="{1E816159-1097-4FD4-8160-A4C2F70741C5}" srcId="{D9DE47B3-2469-4EA7-90B9-A67F5ED19062}" destId="{36F0626D-3B01-485C-A03F-0C6AD8CC45C8}" srcOrd="2" destOrd="0" parTransId="{D3E918E0-0186-4EF9-B7CD-24568FA837F0}" sibTransId="{65935B07-C97B-463B-B75F-B605C9D4CD59}"/>
    <dgm:cxn modelId="{811F87A9-DA88-44C9-85E8-4E7DB6A4F139}" type="presOf" srcId="{FE18E4F4-5B28-486F-A38C-27ED9727AB3E}" destId="{6747B096-B57E-49D6-A452-40BF34C3D8A1}" srcOrd="0" destOrd="0" presId="urn:microsoft.com/office/officeart/2005/8/layout/hierarchy1"/>
    <dgm:cxn modelId="{28E71BC8-1041-437A-A7F7-AD0CEA29B601}" srcId="{D9DE47B3-2469-4EA7-90B9-A67F5ED19062}" destId="{6802CC09-5E72-4A60-B9D0-69FDBB587563}" srcOrd="0" destOrd="0" parTransId="{24C6AEDF-9C67-4271-9BE6-66B554EC0103}" sibTransId="{600BABD2-907A-4DB7-8BE3-81E566D9431C}"/>
    <dgm:cxn modelId="{62E72BCC-C157-4578-BE98-B1A7676C3D7C}" type="presOf" srcId="{D9DE47B3-2469-4EA7-90B9-A67F5ED19062}" destId="{4D7AB294-55C0-48AE-8E52-E0EB52849840}" srcOrd="0" destOrd="0" presId="urn:microsoft.com/office/officeart/2005/8/layout/hierarchy1"/>
    <dgm:cxn modelId="{1259154E-86F9-4D38-AC84-8A52F6F3147F}" type="presParOf" srcId="{4D7AB294-55C0-48AE-8E52-E0EB52849840}" destId="{C2EFFE81-6180-4ED1-A226-1DB2CB43F060}" srcOrd="0" destOrd="0" presId="urn:microsoft.com/office/officeart/2005/8/layout/hierarchy1"/>
    <dgm:cxn modelId="{29FA2743-A372-430C-8F30-74FCF04CD998}" type="presParOf" srcId="{C2EFFE81-6180-4ED1-A226-1DB2CB43F060}" destId="{A00ECA64-083F-4584-AEEA-505D455169E9}" srcOrd="0" destOrd="0" presId="urn:microsoft.com/office/officeart/2005/8/layout/hierarchy1"/>
    <dgm:cxn modelId="{787D932C-2B93-474E-A684-4AFBA67EC58B}" type="presParOf" srcId="{A00ECA64-083F-4584-AEEA-505D455169E9}" destId="{CD67CC17-C794-4447-ACBD-6177C03F6D54}" srcOrd="0" destOrd="0" presId="urn:microsoft.com/office/officeart/2005/8/layout/hierarchy1"/>
    <dgm:cxn modelId="{EAF6816B-A7F8-4022-947D-5941042FF3E4}" type="presParOf" srcId="{A00ECA64-083F-4584-AEEA-505D455169E9}" destId="{6D17482C-3636-41F9-8DA1-E43840F7B08B}" srcOrd="1" destOrd="0" presId="urn:microsoft.com/office/officeart/2005/8/layout/hierarchy1"/>
    <dgm:cxn modelId="{05600FC3-0A73-44D8-98C9-CF11B47C2EED}" type="presParOf" srcId="{C2EFFE81-6180-4ED1-A226-1DB2CB43F060}" destId="{2899DAD5-5AD1-441B-A333-A9C00DC330F1}" srcOrd="1" destOrd="0" presId="urn:microsoft.com/office/officeart/2005/8/layout/hierarchy1"/>
    <dgm:cxn modelId="{ACA9632B-ABFB-4652-92B4-16D13761190F}" type="presParOf" srcId="{4D7AB294-55C0-48AE-8E52-E0EB52849840}" destId="{9C8B2C72-8A20-491F-9F4E-B92C677E9066}" srcOrd="1" destOrd="0" presId="urn:microsoft.com/office/officeart/2005/8/layout/hierarchy1"/>
    <dgm:cxn modelId="{370330CA-DB96-473C-B14C-F8908F15EB9C}" type="presParOf" srcId="{9C8B2C72-8A20-491F-9F4E-B92C677E9066}" destId="{547556AB-D361-43B8-8326-23428827C75B}" srcOrd="0" destOrd="0" presId="urn:microsoft.com/office/officeart/2005/8/layout/hierarchy1"/>
    <dgm:cxn modelId="{185F0C84-FE6D-49E3-B497-92663C575781}" type="presParOf" srcId="{547556AB-D361-43B8-8326-23428827C75B}" destId="{69754575-B31D-4159-9EF0-C7664237E567}" srcOrd="0" destOrd="0" presId="urn:microsoft.com/office/officeart/2005/8/layout/hierarchy1"/>
    <dgm:cxn modelId="{C9DDF128-8A6E-4EAD-AD7A-6515BC28C523}" type="presParOf" srcId="{547556AB-D361-43B8-8326-23428827C75B}" destId="{6747B096-B57E-49D6-A452-40BF34C3D8A1}" srcOrd="1" destOrd="0" presId="urn:microsoft.com/office/officeart/2005/8/layout/hierarchy1"/>
    <dgm:cxn modelId="{3DE8C412-FD7D-4184-AAA7-3FDD744382A5}" type="presParOf" srcId="{9C8B2C72-8A20-491F-9F4E-B92C677E9066}" destId="{DEFC4661-9F1A-4805-8D81-A7C44CF2AC3D}" srcOrd="1" destOrd="0" presId="urn:microsoft.com/office/officeart/2005/8/layout/hierarchy1"/>
    <dgm:cxn modelId="{8878CAF8-F615-4CBD-8D59-9244EF40DF04}" type="presParOf" srcId="{4D7AB294-55C0-48AE-8E52-E0EB52849840}" destId="{66E6D548-541E-4F0A-BDCF-BA9B5C375FC2}" srcOrd="2" destOrd="0" presId="urn:microsoft.com/office/officeart/2005/8/layout/hierarchy1"/>
    <dgm:cxn modelId="{B1B313B0-6147-4242-86DB-48FBC8D6E058}" type="presParOf" srcId="{66E6D548-541E-4F0A-BDCF-BA9B5C375FC2}" destId="{7BF093C0-9255-485D-963B-FDFCD060CECB}" srcOrd="0" destOrd="0" presId="urn:microsoft.com/office/officeart/2005/8/layout/hierarchy1"/>
    <dgm:cxn modelId="{28328300-07D6-471D-8C7C-3B24683636EA}" type="presParOf" srcId="{7BF093C0-9255-485D-963B-FDFCD060CECB}" destId="{60D4312B-0422-45F6-8F0B-41DC0A76DE8E}" srcOrd="0" destOrd="0" presId="urn:microsoft.com/office/officeart/2005/8/layout/hierarchy1"/>
    <dgm:cxn modelId="{5556AD8B-A844-40BF-88A5-AC36C0E9DCC1}" type="presParOf" srcId="{7BF093C0-9255-485D-963B-FDFCD060CECB}" destId="{810E6E2D-5B2B-4B79-9F7C-DA4CE2CA436A}" srcOrd="1" destOrd="0" presId="urn:microsoft.com/office/officeart/2005/8/layout/hierarchy1"/>
    <dgm:cxn modelId="{3946054B-6288-4897-AAAD-E162C22F0416}" type="presParOf" srcId="{66E6D548-541E-4F0A-BDCF-BA9B5C375FC2}" destId="{47487D10-BC03-4AF8-A91D-0193B31BCB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D17F75-8B98-455A-9016-BBF69B2E685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8B824F-5FEF-4651-9FA8-020CF1362ECB}">
      <dgm:prSet/>
      <dgm:spPr/>
      <dgm:t>
        <a:bodyPr/>
        <a:lstStyle/>
        <a:p>
          <a:r>
            <a:rPr lang="en-GB" b="1" dirty="0"/>
            <a:t>Accountability Issues:</a:t>
          </a:r>
          <a:r>
            <a:rPr lang="en-GB" dirty="0"/>
            <a:t> When AI supports decisions or automates tasks, it can become unclear </a:t>
          </a:r>
          <a:r>
            <a:rPr lang="en-GB" b="1" dirty="0"/>
            <a:t>who is responsible when things go wrong</a:t>
          </a:r>
          <a:r>
            <a:rPr lang="en-GB" dirty="0"/>
            <a:t> (e.g., a compliance violation).</a:t>
          </a:r>
          <a:endParaRPr lang="en-US" dirty="0"/>
        </a:p>
      </dgm:t>
    </dgm:pt>
    <dgm:pt modelId="{76C8856C-9A4F-4E27-817A-FCACE539207B}" type="parTrans" cxnId="{9CEEB072-18EB-4A84-AB37-C58913C46BF8}">
      <dgm:prSet/>
      <dgm:spPr/>
      <dgm:t>
        <a:bodyPr/>
        <a:lstStyle/>
        <a:p>
          <a:endParaRPr lang="en-US"/>
        </a:p>
      </dgm:t>
    </dgm:pt>
    <dgm:pt modelId="{1845FB7A-487B-4700-A375-B41B16B8BD14}" type="sibTrans" cxnId="{9CEEB072-18EB-4A84-AB37-C58913C46BF8}">
      <dgm:prSet/>
      <dgm:spPr/>
      <dgm:t>
        <a:bodyPr/>
        <a:lstStyle/>
        <a:p>
          <a:endParaRPr lang="en-US"/>
        </a:p>
      </dgm:t>
    </dgm:pt>
    <dgm:pt modelId="{31D53C4D-2881-42DA-B9A8-EF14F80E4200}">
      <dgm:prSet/>
      <dgm:spPr/>
      <dgm:t>
        <a:bodyPr/>
        <a:lstStyle/>
        <a:p>
          <a:r>
            <a:rPr lang="en-GB" b="1" dirty="0"/>
            <a:t>The Challenge:</a:t>
          </a:r>
          <a:r>
            <a:rPr lang="en-GB" dirty="0"/>
            <a:t> Determining accountability among the AI developer, the user, and the organization creates </a:t>
          </a:r>
          <a:r>
            <a:rPr lang="en-GB" b="1" dirty="0"/>
            <a:t>ethical and legal challenges</a:t>
          </a:r>
          <a:r>
            <a:rPr lang="en-GB" dirty="0"/>
            <a:t>.</a:t>
          </a:r>
          <a:endParaRPr lang="en-US" dirty="0"/>
        </a:p>
      </dgm:t>
    </dgm:pt>
    <dgm:pt modelId="{F4A76D08-1AEF-40D6-8596-2773A124B7D2}" type="parTrans" cxnId="{360C4B9A-6DC6-4713-B65E-BFC609F5C303}">
      <dgm:prSet/>
      <dgm:spPr/>
      <dgm:t>
        <a:bodyPr/>
        <a:lstStyle/>
        <a:p>
          <a:endParaRPr lang="en-US"/>
        </a:p>
      </dgm:t>
    </dgm:pt>
    <dgm:pt modelId="{88958EDE-BF71-48FE-946D-BF357E9101BE}" type="sibTrans" cxnId="{360C4B9A-6DC6-4713-B65E-BFC609F5C303}">
      <dgm:prSet/>
      <dgm:spPr/>
      <dgm:t>
        <a:bodyPr/>
        <a:lstStyle/>
        <a:p>
          <a:endParaRPr lang="en-US"/>
        </a:p>
      </dgm:t>
    </dgm:pt>
    <dgm:pt modelId="{726D91C1-3F5E-40A6-BFAC-DBCFC51929A1}">
      <dgm:prSet/>
      <dgm:spPr/>
      <dgm:t>
        <a:bodyPr/>
        <a:lstStyle/>
        <a:p>
          <a:r>
            <a:rPr lang="en-GB" b="1" dirty="0"/>
            <a:t>Solution:</a:t>
          </a:r>
          <a:r>
            <a:rPr lang="en-GB" dirty="0"/>
            <a:t> Define </a:t>
          </a:r>
          <a:r>
            <a:rPr lang="en-GB" b="1" dirty="0"/>
            <a:t>clear ownership</a:t>
          </a:r>
          <a:r>
            <a:rPr lang="en-GB" dirty="0"/>
            <a:t> for AI-assisted decisions. Maintain transparent documentation, ensuring a human reviews and takes responsibility for the final outcome.</a:t>
          </a:r>
          <a:endParaRPr lang="en-US" dirty="0"/>
        </a:p>
      </dgm:t>
    </dgm:pt>
    <dgm:pt modelId="{BC8A0C0E-1E4B-42EB-8C3D-BE97BF9B1594}" type="parTrans" cxnId="{37AB1445-AD67-43C8-AA2F-BB8A8D72A361}">
      <dgm:prSet/>
      <dgm:spPr/>
      <dgm:t>
        <a:bodyPr/>
        <a:lstStyle/>
        <a:p>
          <a:endParaRPr lang="en-US"/>
        </a:p>
      </dgm:t>
    </dgm:pt>
    <dgm:pt modelId="{48CC6616-7B98-4027-B628-DC11CDBA4E60}" type="sibTrans" cxnId="{37AB1445-AD67-43C8-AA2F-BB8A8D72A361}">
      <dgm:prSet/>
      <dgm:spPr/>
      <dgm:t>
        <a:bodyPr/>
        <a:lstStyle/>
        <a:p>
          <a:endParaRPr lang="en-US"/>
        </a:p>
      </dgm:t>
    </dgm:pt>
    <dgm:pt modelId="{D52488D1-6141-4B4C-B741-0C9F85362986}" type="pres">
      <dgm:prSet presAssocID="{74D17F75-8B98-455A-9016-BBF69B2E6856}" presName="linear" presStyleCnt="0">
        <dgm:presLayoutVars>
          <dgm:animLvl val="lvl"/>
          <dgm:resizeHandles val="exact"/>
        </dgm:presLayoutVars>
      </dgm:prSet>
      <dgm:spPr/>
    </dgm:pt>
    <dgm:pt modelId="{61775041-7550-43A6-A682-72316CFCA9A4}" type="pres">
      <dgm:prSet presAssocID="{5B8B824F-5FEF-4651-9FA8-020CF1362E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34AD65-6156-45DD-AD2D-65D068FE3FD2}" type="pres">
      <dgm:prSet presAssocID="{1845FB7A-487B-4700-A375-B41B16B8BD14}" presName="spacer" presStyleCnt="0"/>
      <dgm:spPr/>
    </dgm:pt>
    <dgm:pt modelId="{26710A51-0CC1-4AED-B8D0-9D40DA684675}" type="pres">
      <dgm:prSet presAssocID="{31D53C4D-2881-42DA-B9A8-EF14F80E42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A1473E-9884-403C-AB1B-79E52EEEA4E4}" type="pres">
      <dgm:prSet presAssocID="{88958EDE-BF71-48FE-946D-BF357E9101BE}" presName="spacer" presStyleCnt="0"/>
      <dgm:spPr/>
    </dgm:pt>
    <dgm:pt modelId="{5DAF2D2C-0040-42FD-9675-9515BD6752CB}" type="pres">
      <dgm:prSet presAssocID="{726D91C1-3F5E-40A6-BFAC-DBCFC51929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F13D0A-D508-402D-AD1E-91D7C1C6E5D4}" type="presOf" srcId="{726D91C1-3F5E-40A6-BFAC-DBCFC51929A1}" destId="{5DAF2D2C-0040-42FD-9675-9515BD6752CB}" srcOrd="0" destOrd="0" presId="urn:microsoft.com/office/officeart/2005/8/layout/vList2"/>
    <dgm:cxn modelId="{8B6FAF42-E8F3-477D-8631-70FD2F9789DE}" type="presOf" srcId="{5B8B824F-5FEF-4651-9FA8-020CF1362ECB}" destId="{61775041-7550-43A6-A682-72316CFCA9A4}" srcOrd="0" destOrd="0" presId="urn:microsoft.com/office/officeart/2005/8/layout/vList2"/>
    <dgm:cxn modelId="{37AB1445-AD67-43C8-AA2F-BB8A8D72A361}" srcId="{74D17F75-8B98-455A-9016-BBF69B2E6856}" destId="{726D91C1-3F5E-40A6-BFAC-DBCFC51929A1}" srcOrd="2" destOrd="0" parTransId="{BC8A0C0E-1E4B-42EB-8C3D-BE97BF9B1594}" sibTransId="{48CC6616-7B98-4027-B628-DC11CDBA4E60}"/>
    <dgm:cxn modelId="{9CEEB072-18EB-4A84-AB37-C58913C46BF8}" srcId="{74D17F75-8B98-455A-9016-BBF69B2E6856}" destId="{5B8B824F-5FEF-4651-9FA8-020CF1362ECB}" srcOrd="0" destOrd="0" parTransId="{76C8856C-9A4F-4E27-817A-FCACE539207B}" sibTransId="{1845FB7A-487B-4700-A375-B41B16B8BD14}"/>
    <dgm:cxn modelId="{FB1D3086-3625-4737-91EE-34E8A738B8A9}" type="presOf" srcId="{74D17F75-8B98-455A-9016-BBF69B2E6856}" destId="{D52488D1-6141-4B4C-B741-0C9F85362986}" srcOrd="0" destOrd="0" presId="urn:microsoft.com/office/officeart/2005/8/layout/vList2"/>
    <dgm:cxn modelId="{360C4B9A-6DC6-4713-B65E-BFC609F5C303}" srcId="{74D17F75-8B98-455A-9016-BBF69B2E6856}" destId="{31D53C4D-2881-42DA-B9A8-EF14F80E4200}" srcOrd="1" destOrd="0" parTransId="{F4A76D08-1AEF-40D6-8596-2773A124B7D2}" sibTransId="{88958EDE-BF71-48FE-946D-BF357E9101BE}"/>
    <dgm:cxn modelId="{B4166DC5-A16D-4155-8B4C-860AA29A3B1B}" type="presOf" srcId="{31D53C4D-2881-42DA-B9A8-EF14F80E4200}" destId="{26710A51-0CC1-4AED-B8D0-9D40DA684675}" srcOrd="0" destOrd="0" presId="urn:microsoft.com/office/officeart/2005/8/layout/vList2"/>
    <dgm:cxn modelId="{BC231017-54FE-41F5-93EB-0AAC59A6FCAB}" type="presParOf" srcId="{D52488D1-6141-4B4C-B741-0C9F85362986}" destId="{61775041-7550-43A6-A682-72316CFCA9A4}" srcOrd="0" destOrd="0" presId="urn:microsoft.com/office/officeart/2005/8/layout/vList2"/>
    <dgm:cxn modelId="{9D6443FA-1CB8-4DE6-BAEE-CC60BFCC67A8}" type="presParOf" srcId="{D52488D1-6141-4B4C-B741-0C9F85362986}" destId="{5A34AD65-6156-45DD-AD2D-65D068FE3FD2}" srcOrd="1" destOrd="0" presId="urn:microsoft.com/office/officeart/2005/8/layout/vList2"/>
    <dgm:cxn modelId="{A098B3A6-2CA1-47EA-BAA4-34B32B58BE62}" type="presParOf" srcId="{D52488D1-6141-4B4C-B741-0C9F85362986}" destId="{26710A51-0CC1-4AED-B8D0-9D40DA684675}" srcOrd="2" destOrd="0" presId="urn:microsoft.com/office/officeart/2005/8/layout/vList2"/>
    <dgm:cxn modelId="{1BB94D0C-EB62-4AA4-99C7-0F90C75DD02E}" type="presParOf" srcId="{D52488D1-6141-4B4C-B741-0C9F85362986}" destId="{DCA1473E-9884-403C-AB1B-79E52EEEA4E4}" srcOrd="3" destOrd="0" presId="urn:microsoft.com/office/officeart/2005/8/layout/vList2"/>
    <dgm:cxn modelId="{4C0FE78F-7EC4-4794-A2C7-F5296B637F10}" type="presParOf" srcId="{D52488D1-6141-4B4C-B741-0C9F85362986}" destId="{5DAF2D2C-0040-42FD-9675-9515BD6752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77105F-73ED-4717-8BB3-D2A5FE0753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5E21C0-55B8-4B8E-B91D-7368F421C88F}">
      <dgm:prSet custT="1"/>
      <dgm:spPr/>
      <dgm:t>
        <a:bodyPr/>
        <a:lstStyle/>
        <a:p>
          <a:r>
            <a:rPr lang="en-GB" sz="1600" b="1"/>
            <a:t>Cultivate Healthy Skepticism:</a:t>
          </a:r>
          <a:r>
            <a:rPr lang="en-GB" sz="1600"/>
            <a:t> AI tools are persuasive by design; their confidence can mask inaccuracies. </a:t>
          </a:r>
          <a:r>
            <a:rPr lang="en-GB" sz="1600" b="1"/>
            <a:t>Pause and question the results</a:t>
          </a:r>
          <a:r>
            <a:rPr lang="en-GB" sz="1600"/>
            <a:t> (Ask: </a:t>
          </a:r>
          <a:r>
            <a:rPr lang="en-GB" sz="1600" i="1"/>
            <a:t>Does this make sense? Is it consistent?</a:t>
          </a:r>
          <a:r>
            <a:rPr lang="en-GB" sz="1600"/>
            <a:t>).</a:t>
          </a:r>
          <a:endParaRPr lang="en-US" sz="1600"/>
        </a:p>
      </dgm:t>
    </dgm:pt>
    <dgm:pt modelId="{ADC588C2-AACA-41A9-99BC-51B3118471AD}" type="parTrans" cxnId="{0699CFAD-CEB2-4D9D-A6BA-053F1050EAAA}">
      <dgm:prSet/>
      <dgm:spPr/>
      <dgm:t>
        <a:bodyPr/>
        <a:lstStyle/>
        <a:p>
          <a:endParaRPr lang="en-US" sz="2800"/>
        </a:p>
      </dgm:t>
    </dgm:pt>
    <dgm:pt modelId="{01632134-2354-48FD-BC2F-FCE340F705D1}" type="sibTrans" cxnId="{0699CFAD-CEB2-4D9D-A6BA-053F1050EAAA}">
      <dgm:prSet/>
      <dgm:spPr/>
      <dgm:t>
        <a:bodyPr/>
        <a:lstStyle/>
        <a:p>
          <a:endParaRPr lang="en-US" sz="2800"/>
        </a:p>
      </dgm:t>
    </dgm:pt>
    <dgm:pt modelId="{030212EA-D832-43E8-9886-801E89A680CE}">
      <dgm:prSet custT="1"/>
      <dgm:spPr/>
      <dgm:t>
        <a:bodyPr/>
        <a:lstStyle/>
        <a:p>
          <a:r>
            <a:rPr lang="en-GB" sz="1600" b="1"/>
            <a:t>Need for Transparency and Boundaries:</a:t>
          </a:r>
          <a:r>
            <a:rPr lang="en-GB" sz="1600"/>
            <a:t> Teams must openly discuss how AI is used and agree on </a:t>
          </a:r>
          <a:r>
            <a:rPr lang="en-GB" sz="1600" b="1"/>
            <a:t>clear policies</a:t>
          </a:r>
          <a:r>
            <a:rPr lang="en-GB" sz="1600"/>
            <a:t> outlining what kinds of data, tasks, and decisions are appropriate for AI support.</a:t>
          </a:r>
          <a:endParaRPr lang="en-US" sz="1600"/>
        </a:p>
      </dgm:t>
    </dgm:pt>
    <dgm:pt modelId="{973EF4A5-56B9-4EEE-8ED1-506836832F87}" type="parTrans" cxnId="{4F3216A7-54AC-4624-A5D9-E2B92E0D6444}">
      <dgm:prSet/>
      <dgm:spPr/>
      <dgm:t>
        <a:bodyPr/>
        <a:lstStyle/>
        <a:p>
          <a:endParaRPr lang="en-US" sz="2800"/>
        </a:p>
      </dgm:t>
    </dgm:pt>
    <dgm:pt modelId="{A276008A-3B8E-4B99-ADBE-93C1D93631EF}" type="sibTrans" cxnId="{4F3216A7-54AC-4624-A5D9-E2B92E0D6444}">
      <dgm:prSet/>
      <dgm:spPr/>
      <dgm:t>
        <a:bodyPr/>
        <a:lstStyle/>
        <a:p>
          <a:endParaRPr lang="en-US" sz="2800"/>
        </a:p>
      </dgm:t>
    </dgm:pt>
    <dgm:pt modelId="{9F9E9627-21B9-45EE-9477-1C9D17955D7E}">
      <dgm:prSet custT="1"/>
      <dgm:spPr/>
      <dgm:t>
        <a:bodyPr/>
        <a:lstStyle/>
        <a:p>
          <a:r>
            <a:rPr lang="en-GB" sz="1600" b="1"/>
            <a:t>The Foundation of Safety:</a:t>
          </a:r>
          <a:r>
            <a:rPr lang="en-GB" sz="1600"/>
            <a:t> Secure AI use is about </a:t>
          </a:r>
          <a:r>
            <a:rPr lang="en-GB" sz="1600" b="1"/>
            <a:t>discernment</a:t>
          </a:r>
          <a:r>
            <a:rPr lang="en-GB" sz="1600"/>
            <a:t>—knowing when to trust AI and when to take back control.</a:t>
          </a:r>
          <a:endParaRPr lang="en-US" sz="1600"/>
        </a:p>
      </dgm:t>
    </dgm:pt>
    <dgm:pt modelId="{0AE72056-6635-436D-BACD-77C6465957F9}" type="parTrans" cxnId="{DC58238B-3A4C-4657-B0CE-28FAE26F8E56}">
      <dgm:prSet/>
      <dgm:spPr/>
      <dgm:t>
        <a:bodyPr/>
        <a:lstStyle/>
        <a:p>
          <a:endParaRPr lang="en-US" sz="2800"/>
        </a:p>
      </dgm:t>
    </dgm:pt>
    <dgm:pt modelId="{1C1658A2-2089-4FB1-9F9B-A0E8366596F3}" type="sibTrans" cxnId="{DC58238B-3A4C-4657-B0CE-28FAE26F8E56}">
      <dgm:prSet/>
      <dgm:spPr/>
      <dgm:t>
        <a:bodyPr/>
        <a:lstStyle/>
        <a:p>
          <a:endParaRPr lang="en-US" sz="2800"/>
        </a:p>
      </dgm:t>
    </dgm:pt>
    <dgm:pt modelId="{C5C00E5B-3C7A-45C2-A828-5FDDF56B73BA}">
      <dgm:prSet custT="1"/>
      <dgm:spPr/>
      <dgm:t>
        <a:bodyPr/>
        <a:lstStyle/>
        <a:p>
          <a:r>
            <a:rPr lang="en-GB" sz="1600" b="1"/>
            <a:t>The Goal:</a:t>
          </a:r>
          <a:r>
            <a:rPr lang="en-GB" sz="1600"/>
            <a:t> AI becomes a partner that </a:t>
          </a:r>
          <a:r>
            <a:rPr lang="en-GB" sz="1600" b="1"/>
            <a:t>amplifies human capability</a:t>
          </a:r>
          <a:r>
            <a:rPr lang="en-GB" sz="1600"/>
            <a:t>, not a tool that quietly undermines your systems.</a:t>
          </a:r>
          <a:endParaRPr lang="en-US" sz="1600"/>
        </a:p>
      </dgm:t>
    </dgm:pt>
    <dgm:pt modelId="{98EEC923-0742-4363-A16A-51E9DC41E71E}" type="parTrans" cxnId="{BEF2F802-79D4-496A-B49F-1BB92EF75CD8}">
      <dgm:prSet/>
      <dgm:spPr/>
      <dgm:t>
        <a:bodyPr/>
        <a:lstStyle/>
        <a:p>
          <a:endParaRPr lang="en-US" sz="2800"/>
        </a:p>
      </dgm:t>
    </dgm:pt>
    <dgm:pt modelId="{789A3646-BA80-4CF4-BA8F-91C6776C1720}" type="sibTrans" cxnId="{BEF2F802-79D4-496A-B49F-1BB92EF75CD8}">
      <dgm:prSet/>
      <dgm:spPr/>
      <dgm:t>
        <a:bodyPr/>
        <a:lstStyle/>
        <a:p>
          <a:endParaRPr lang="en-US" sz="2800"/>
        </a:p>
      </dgm:t>
    </dgm:pt>
    <dgm:pt modelId="{1158D22F-C8E5-4993-A8AC-0A0FB8150402}" type="pres">
      <dgm:prSet presAssocID="{9077105F-73ED-4717-8BB3-D2A5FE075358}" presName="root" presStyleCnt="0">
        <dgm:presLayoutVars>
          <dgm:dir/>
          <dgm:resizeHandles val="exact"/>
        </dgm:presLayoutVars>
      </dgm:prSet>
      <dgm:spPr/>
    </dgm:pt>
    <dgm:pt modelId="{54936A18-4A6B-4CD5-8505-30561C3C8E55}" type="pres">
      <dgm:prSet presAssocID="{975E21C0-55B8-4B8E-B91D-7368F421C88F}" presName="compNode" presStyleCnt="0"/>
      <dgm:spPr/>
    </dgm:pt>
    <dgm:pt modelId="{8F7E5CD6-F25E-4DFD-9F16-5F7B2056476A}" type="pres">
      <dgm:prSet presAssocID="{975E21C0-55B8-4B8E-B91D-7368F421C8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4F5E8E-8A91-4994-B4C3-8BC5D5183D12}" type="pres">
      <dgm:prSet presAssocID="{975E21C0-55B8-4B8E-B91D-7368F421C88F}" presName="spaceRect" presStyleCnt="0"/>
      <dgm:spPr/>
    </dgm:pt>
    <dgm:pt modelId="{0D696861-6CAB-4853-BBB2-78AE9EA61A55}" type="pres">
      <dgm:prSet presAssocID="{975E21C0-55B8-4B8E-B91D-7368F421C88F}" presName="textRect" presStyleLbl="revTx" presStyleIdx="0" presStyleCnt="4">
        <dgm:presLayoutVars>
          <dgm:chMax val="1"/>
          <dgm:chPref val="1"/>
        </dgm:presLayoutVars>
      </dgm:prSet>
      <dgm:spPr/>
    </dgm:pt>
    <dgm:pt modelId="{A71E83B1-5B7C-424B-A2A1-6E0D8F3A47C5}" type="pres">
      <dgm:prSet presAssocID="{01632134-2354-48FD-BC2F-FCE340F705D1}" presName="sibTrans" presStyleCnt="0"/>
      <dgm:spPr/>
    </dgm:pt>
    <dgm:pt modelId="{5EFF9CC9-BA69-4CFA-890D-3693B89BF183}" type="pres">
      <dgm:prSet presAssocID="{030212EA-D832-43E8-9886-801E89A680CE}" presName="compNode" presStyleCnt="0"/>
      <dgm:spPr/>
    </dgm:pt>
    <dgm:pt modelId="{C9FFE7D8-A21E-48DD-8709-AECB617A3370}" type="pres">
      <dgm:prSet presAssocID="{030212EA-D832-43E8-9886-801E89A680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F97EA99-4C10-435A-884E-4E917DD6A30B}" type="pres">
      <dgm:prSet presAssocID="{030212EA-D832-43E8-9886-801E89A680CE}" presName="spaceRect" presStyleCnt="0"/>
      <dgm:spPr/>
    </dgm:pt>
    <dgm:pt modelId="{30980DE3-DABB-404E-9732-B7B4701B3C41}" type="pres">
      <dgm:prSet presAssocID="{030212EA-D832-43E8-9886-801E89A680CE}" presName="textRect" presStyleLbl="revTx" presStyleIdx="1" presStyleCnt="4">
        <dgm:presLayoutVars>
          <dgm:chMax val="1"/>
          <dgm:chPref val="1"/>
        </dgm:presLayoutVars>
      </dgm:prSet>
      <dgm:spPr/>
    </dgm:pt>
    <dgm:pt modelId="{D60E8B87-43BA-41A3-8A85-EF14D0B61C37}" type="pres">
      <dgm:prSet presAssocID="{A276008A-3B8E-4B99-ADBE-93C1D93631EF}" presName="sibTrans" presStyleCnt="0"/>
      <dgm:spPr/>
    </dgm:pt>
    <dgm:pt modelId="{E0B19FD1-7788-4D42-B213-D5D8361D964B}" type="pres">
      <dgm:prSet presAssocID="{9F9E9627-21B9-45EE-9477-1C9D17955D7E}" presName="compNode" presStyleCnt="0"/>
      <dgm:spPr/>
    </dgm:pt>
    <dgm:pt modelId="{8E01BA87-6A6A-452B-9881-76B308B72B95}" type="pres">
      <dgm:prSet presAssocID="{9F9E9627-21B9-45EE-9477-1C9D17955D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2BBDD48-ECD8-49E0-BDB8-9AE9C6839FBC}" type="pres">
      <dgm:prSet presAssocID="{9F9E9627-21B9-45EE-9477-1C9D17955D7E}" presName="spaceRect" presStyleCnt="0"/>
      <dgm:spPr/>
    </dgm:pt>
    <dgm:pt modelId="{5FA56A4E-F66F-4407-89C0-0814F99C1E7D}" type="pres">
      <dgm:prSet presAssocID="{9F9E9627-21B9-45EE-9477-1C9D17955D7E}" presName="textRect" presStyleLbl="revTx" presStyleIdx="2" presStyleCnt="4">
        <dgm:presLayoutVars>
          <dgm:chMax val="1"/>
          <dgm:chPref val="1"/>
        </dgm:presLayoutVars>
      </dgm:prSet>
      <dgm:spPr/>
    </dgm:pt>
    <dgm:pt modelId="{EFBB0D3F-94B5-4B43-B5E6-3B0B559472E0}" type="pres">
      <dgm:prSet presAssocID="{1C1658A2-2089-4FB1-9F9B-A0E8366596F3}" presName="sibTrans" presStyleCnt="0"/>
      <dgm:spPr/>
    </dgm:pt>
    <dgm:pt modelId="{01B6908F-69D5-4CEF-8F32-9D6E5AD70C1D}" type="pres">
      <dgm:prSet presAssocID="{C5C00E5B-3C7A-45C2-A828-5FDDF56B73BA}" presName="compNode" presStyleCnt="0"/>
      <dgm:spPr/>
    </dgm:pt>
    <dgm:pt modelId="{3DCA5F4E-A26E-4EA4-B10E-B69FD8754E60}" type="pres">
      <dgm:prSet presAssocID="{C5C00E5B-3C7A-45C2-A828-5FDDF56B73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9FBBB2F0-68FA-4743-BB7B-25E7571C4A12}" type="pres">
      <dgm:prSet presAssocID="{C5C00E5B-3C7A-45C2-A828-5FDDF56B73BA}" presName="spaceRect" presStyleCnt="0"/>
      <dgm:spPr/>
    </dgm:pt>
    <dgm:pt modelId="{8638E4A0-610B-4F6D-BD99-5945782E748F}" type="pres">
      <dgm:prSet presAssocID="{C5C00E5B-3C7A-45C2-A828-5FDDF56B73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F2F802-79D4-496A-B49F-1BB92EF75CD8}" srcId="{9077105F-73ED-4717-8BB3-D2A5FE075358}" destId="{C5C00E5B-3C7A-45C2-A828-5FDDF56B73BA}" srcOrd="3" destOrd="0" parTransId="{98EEC923-0742-4363-A16A-51E9DC41E71E}" sibTransId="{789A3646-BA80-4CF4-BA8F-91C6776C1720}"/>
    <dgm:cxn modelId="{07EA8420-4018-4CFF-BD8F-8B2718AF3DA0}" type="presOf" srcId="{9F9E9627-21B9-45EE-9477-1C9D17955D7E}" destId="{5FA56A4E-F66F-4407-89C0-0814F99C1E7D}" srcOrd="0" destOrd="0" presId="urn:microsoft.com/office/officeart/2018/2/layout/IconLabelList"/>
    <dgm:cxn modelId="{FD604A59-7A39-47F4-92C7-86DD4BC57CE2}" type="presOf" srcId="{C5C00E5B-3C7A-45C2-A828-5FDDF56B73BA}" destId="{8638E4A0-610B-4F6D-BD99-5945782E748F}" srcOrd="0" destOrd="0" presId="urn:microsoft.com/office/officeart/2018/2/layout/IconLabelList"/>
    <dgm:cxn modelId="{DC58238B-3A4C-4657-B0CE-28FAE26F8E56}" srcId="{9077105F-73ED-4717-8BB3-D2A5FE075358}" destId="{9F9E9627-21B9-45EE-9477-1C9D17955D7E}" srcOrd="2" destOrd="0" parTransId="{0AE72056-6635-436D-BACD-77C6465957F9}" sibTransId="{1C1658A2-2089-4FB1-9F9B-A0E8366596F3}"/>
    <dgm:cxn modelId="{9FC40897-B0C4-4971-9920-18B0C88BEB43}" type="presOf" srcId="{030212EA-D832-43E8-9886-801E89A680CE}" destId="{30980DE3-DABB-404E-9732-B7B4701B3C41}" srcOrd="0" destOrd="0" presId="urn:microsoft.com/office/officeart/2018/2/layout/IconLabelList"/>
    <dgm:cxn modelId="{A3C887A5-B477-4F14-8EC3-FE710085F8EE}" type="presOf" srcId="{975E21C0-55B8-4B8E-B91D-7368F421C88F}" destId="{0D696861-6CAB-4853-BBB2-78AE9EA61A55}" srcOrd="0" destOrd="0" presId="urn:microsoft.com/office/officeart/2018/2/layout/IconLabelList"/>
    <dgm:cxn modelId="{4F3216A7-54AC-4624-A5D9-E2B92E0D6444}" srcId="{9077105F-73ED-4717-8BB3-D2A5FE075358}" destId="{030212EA-D832-43E8-9886-801E89A680CE}" srcOrd="1" destOrd="0" parTransId="{973EF4A5-56B9-4EEE-8ED1-506836832F87}" sibTransId="{A276008A-3B8E-4B99-ADBE-93C1D93631EF}"/>
    <dgm:cxn modelId="{0699CFAD-CEB2-4D9D-A6BA-053F1050EAAA}" srcId="{9077105F-73ED-4717-8BB3-D2A5FE075358}" destId="{975E21C0-55B8-4B8E-B91D-7368F421C88F}" srcOrd="0" destOrd="0" parTransId="{ADC588C2-AACA-41A9-99BC-51B3118471AD}" sibTransId="{01632134-2354-48FD-BC2F-FCE340F705D1}"/>
    <dgm:cxn modelId="{DC8543CC-DE48-4BDA-81CC-24F4F9D6AA3C}" type="presOf" srcId="{9077105F-73ED-4717-8BB3-D2A5FE075358}" destId="{1158D22F-C8E5-4993-A8AC-0A0FB8150402}" srcOrd="0" destOrd="0" presId="urn:microsoft.com/office/officeart/2018/2/layout/IconLabelList"/>
    <dgm:cxn modelId="{B74D166B-6EC7-4D12-BCA4-0E9FF02552E3}" type="presParOf" srcId="{1158D22F-C8E5-4993-A8AC-0A0FB8150402}" destId="{54936A18-4A6B-4CD5-8505-30561C3C8E55}" srcOrd="0" destOrd="0" presId="urn:microsoft.com/office/officeart/2018/2/layout/IconLabelList"/>
    <dgm:cxn modelId="{C84878B6-02D4-4034-8717-6BC26B3031EE}" type="presParOf" srcId="{54936A18-4A6B-4CD5-8505-30561C3C8E55}" destId="{8F7E5CD6-F25E-4DFD-9F16-5F7B2056476A}" srcOrd="0" destOrd="0" presId="urn:microsoft.com/office/officeart/2018/2/layout/IconLabelList"/>
    <dgm:cxn modelId="{42A8FF1A-01A9-4838-B8DA-449C38381827}" type="presParOf" srcId="{54936A18-4A6B-4CD5-8505-30561C3C8E55}" destId="{8C4F5E8E-8A91-4994-B4C3-8BC5D5183D12}" srcOrd="1" destOrd="0" presId="urn:microsoft.com/office/officeart/2018/2/layout/IconLabelList"/>
    <dgm:cxn modelId="{EF75AAAE-8185-432C-BCE0-FE28E5AEA5E6}" type="presParOf" srcId="{54936A18-4A6B-4CD5-8505-30561C3C8E55}" destId="{0D696861-6CAB-4853-BBB2-78AE9EA61A55}" srcOrd="2" destOrd="0" presId="urn:microsoft.com/office/officeart/2018/2/layout/IconLabelList"/>
    <dgm:cxn modelId="{047F572E-E6EF-473C-AE9E-791F599F3CC9}" type="presParOf" srcId="{1158D22F-C8E5-4993-A8AC-0A0FB8150402}" destId="{A71E83B1-5B7C-424B-A2A1-6E0D8F3A47C5}" srcOrd="1" destOrd="0" presId="urn:microsoft.com/office/officeart/2018/2/layout/IconLabelList"/>
    <dgm:cxn modelId="{7AB1F8DB-A5BE-4E7A-9BF2-47EF4AFA8A6A}" type="presParOf" srcId="{1158D22F-C8E5-4993-A8AC-0A0FB8150402}" destId="{5EFF9CC9-BA69-4CFA-890D-3693B89BF183}" srcOrd="2" destOrd="0" presId="urn:microsoft.com/office/officeart/2018/2/layout/IconLabelList"/>
    <dgm:cxn modelId="{2DF28BC3-A368-4829-94BD-C40E69145591}" type="presParOf" srcId="{5EFF9CC9-BA69-4CFA-890D-3693B89BF183}" destId="{C9FFE7D8-A21E-48DD-8709-AECB617A3370}" srcOrd="0" destOrd="0" presId="urn:microsoft.com/office/officeart/2018/2/layout/IconLabelList"/>
    <dgm:cxn modelId="{CDA4FE76-C23A-4F08-A06A-BD4B42E3AE32}" type="presParOf" srcId="{5EFF9CC9-BA69-4CFA-890D-3693B89BF183}" destId="{AF97EA99-4C10-435A-884E-4E917DD6A30B}" srcOrd="1" destOrd="0" presId="urn:microsoft.com/office/officeart/2018/2/layout/IconLabelList"/>
    <dgm:cxn modelId="{81D4087E-E361-4A07-B358-B90AAE385E70}" type="presParOf" srcId="{5EFF9CC9-BA69-4CFA-890D-3693B89BF183}" destId="{30980DE3-DABB-404E-9732-B7B4701B3C41}" srcOrd="2" destOrd="0" presId="urn:microsoft.com/office/officeart/2018/2/layout/IconLabelList"/>
    <dgm:cxn modelId="{E69EC6BA-7773-4CD3-B005-6905D76B22BC}" type="presParOf" srcId="{1158D22F-C8E5-4993-A8AC-0A0FB8150402}" destId="{D60E8B87-43BA-41A3-8A85-EF14D0B61C37}" srcOrd="3" destOrd="0" presId="urn:microsoft.com/office/officeart/2018/2/layout/IconLabelList"/>
    <dgm:cxn modelId="{9F18A9C9-16BC-4DDD-9091-0C8F1364B1A3}" type="presParOf" srcId="{1158D22F-C8E5-4993-A8AC-0A0FB8150402}" destId="{E0B19FD1-7788-4D42-B213-D5D8361D964B}" srcOrd="4" destOrd="0" presId="urn:microsoft.com/office/officeart/2018/2/layout/IconLabelList"/>
    <dgm:cxn modelId="{7043EFA1-8698-4773-BA56-367A87F41545}" type="presParOf" srcId="{E0B19FD1-7788-4D42-B213-D5D8361D964B}" destId="{8E01BA87-6A6A-452B-9881-76B308B72B95}" srcOrd="0" destOrd="0" presId="urn:microsoft.com/office/officeart/2018/2/layout/IconLabelList"/>
    <dgm:cxn modelId="{0B874E0D-BA31-42F8-94F9-779315F9E7EE}" type="presParOf" srcId="{E0B19FD1-7788-4D42-B213-D5D8361D964B}" destId="{A2BBDD48-ECD8-49E0-BDB8-9AE9C6839FBC}" srcOrd="1" destOrd="0" presId="urn:microsoft.com/office/officeart/2018/2/layout/IconLabelList"/>
    <dgm:cxn modelId="{F55A09DD-EC2F-4A66-8CE4-099D69ADF604}" type="presParOf" srcId="{E0B19FD1-7788-4D42-B213-D5D8361D964B}" destId="{5FA56A4E-F66F-4407-89C0-0814F99C1E7D}" srcOrd="2" destOrd="0" presId="urn:microsoft.com/office/officeart/2018/2/layout/IconLabelList"/>
    <dgm:cxn modelId="{29349A6B-5CED-4DAE-B28E-897BDC7E63A6}" type="presParOf" srcId="{1158D22F-C8E5-4993-A8AC-0A0FB8150402}" destId="{EFBB0D3F-94B5-4B43-B5E6-3B0B559472E0}" srcOrd="5" destOrd="0" presId="urn:microsoft.com/office/officeart/2018/2/layout/IconLabelList"/>
    <dgm:cxn modelId="{0E58217B-1390-484D-BD46-F51AC01AB3A9}" type="presParOf" srcId="{1158D22F-C8E5-4993-A8AC-0A0FB8150402}" destId="{01B6908F-69D5-4CEF-8F32-9D6E5AD70C1D}" srcOrd="6" destOrd="0" presId="urn:microsoft.com/office/officeart/2018/2/layout/IconLabelList"/>
    <dgm:cxn modelId="{D9843FEB-59B7-4E1E-A081-42B0D5FAD877}" type="presParOf" srcId="{01B6908F-69D5-4CEF-8F32-9D6E5AD70C1D}" destId="{3DCA5F4E-A26E-4EA4-B10E-B69FD8754E60}" srcOrd="0" destOrd="0" presId="urn:microsoft.com/office/officeart/2018/2/layout/IconLabelList"/>
    <dgm:cxn modelId="{C226DE55-5A6E-40D0-8056-4D892843B16A}" type="presParOf" srcId="{01B6908F-69D5-4CEF-8F32-9D6E5AD70C1D}" destId="{9FBBB2F0-68FA-4743-BB7B-25E7571C4A12}" srcOrd="1" destOrd="0" presId="urn:microsoft.com/office/officeart/2018/2/layout/IconLabelList"/>
    <dgm:cxn modelId="{C97CFCC4-05F2-4FF2-9828-14A5B43C351A}" type="presParOf" srcId="{01B6908F-69D5-4CEF-8F32-9D6E5AD70C1D}" destId="{8638E4A0-610B-4F6D-BD99-5945782E74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5F6E1-0FD4-48A4-8B7E-9153C532A64F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Use AI </a:t>
          </a:r>
          <a:r>
            <a:rPr lang="en-GB" sz="2100" b="1" kern="1200"/>
            <a:t>safely</a:t>
          </a:r>
          <a:r>
            <a:rPr lang="en-GB" sz="2100" kern="1200"/>
            <a:t> in your professional environment.</a:t>
          </a:r>
          <a:endParaRPr lang="en-US" sz="2100" kern="1200"/>
        </a:p>
      </dsp:txBody>
      <dsp:txXfrm>
        <a:off x="3006" y="1180944"/>
        <a:ext cx="2385020" cy="1864648"/>
      </dsp:txXfrm>
    </dsp:sp>
    <dsp:sp modelId="{19A9041F-1ABE-406C-ADDA-96FBCD270A53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654131E7-1542-4509-B6E1-707A7101536A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5875A-1C35-4901-BFF9-99EBD88E54AE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Protect </a:t>
          </a:r>
          <a:r>
            <a:rPr lang="en-GB" sz="2100" b="1" kern="1200"/>
            <a:t>sensitive and private data</a:t>
          </a:r>
          <a:r>
            <a:rPr lang="en-GB" sz="2100" kern="1200"/>
            <a:t> from leakage or misuse.</a:t>
          </a:r>
          <a:endParaRPr lang="en-US" sz="2100" kern="1200"/>
        </a:p>
      </dsp:txBody>
      <dsp:txXfrm>
        <a:off x="2626528" y="1180944"/>
        <a:ext cx="2385020" cy="1864648"/>
      </dsp:txXfrm>
    </dsp:sp>
    <dsp:sp modelId="{7497BFCE-294E-43AD-BE98-63AB4A3E34A8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7CF918E6-6E62-4A14-9CBB-51C66D4480EF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4A854-A88B-49F5-9DAF-DC92574C7DD1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Recognize and mitigate common </a:t>
          </a:r>
          <a:r>
            <a:rPr lang="en-GB" sz="2100" b="1" kern="1200"/>
            <a:t>security risks</a:t>
          </a:r>
          <a:r>
            <a:rPr lang="en-GB" sz="2100" kern="1200"/>
            <a:t>.</a:t>
          </a:r>
          <a:endParaRPr lang="en-US" sz="2100" kern="1200"/>
        </a:p>
      </dsp:txBody>
      <dsp:txXfrm>
        <a:off x="5250051" y="1180944"/>
        <a:ext cx="2385020" cy="1864648"/>
      </dsp:txXfrm>
    </dsp:sp>
    <dsp:sp modelId="{05002EEA-29B9-4C09-88E7-D6FB985353BB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04EA212-9BCE-40CD-AE6B-2F2EC216BC2C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64C32-A04C-474C-BE78-E361C84668DB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Apply </a:t>
          </a:r>
          <a:r>
            <a:rPr lang="en-GB" sz="2100" b="1" kern="1200"/>
            <a:t>ethical principles</a:t>
          </a:r>
          <a:r>
            <a:rPr lang="en-GB" sz="2100" kern="1200"/>
            <a:t> to guide all AI interactions.</a:t>
          </a:r>
          <a:endParaRPr lang="en-US" sz="2100" kern="1200"/>
        </a:p>
      </dsp:txBody>
      <dsp:txXfrm>
        <a:off x="7873573" y="1180944"/>
        <a:ext cx="2385020" cy="1864648"/>
      </dsp:txXfrm>
    </dsp:sp>
    <dsp:sp modelId="{874136F3-3A1A-4742-809C-474C838D871B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4E55EE9F-A380-4F98-A951-0E36FE1633AF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926B7-E226-479D-9F1A-2700F3133532}">
      <dsp:nvSpPr>
        <dsp:cNvPr id="0" name=""/>
        <dsp:cNvSpPr/>
      </dsp:nvSpPr>
      <dsp:spPr>
        <a:xfrm>
          <a:off x="0" y="0"/>
          <a:ext cx="7162800" cy="1885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0437E-E0A8-402F-906D-9B228982C5D7}">
      <dsp:nvSpPr>
        <dsp:cNvPr id="0" name=""/>
        <dsp:cNvSpPr/>
      </dsp:nvSpPr>
      <dsp:spPr>
        <a:xfrm>
          <a:off x="570215" y="434618"/>
          <a:ext cx="1036754" cy="1036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CD60D-1E99-4110-9177-4C501F99CE84}">
      <dsp:nvSpPr>
        <dsp:cNvPr id="0" name=""/>
        <dsp:cNvSpPr/>
      </dsp:nvSpPr>
      <dsp:spPr>
        <a:xfrm>
          <a:off x="2177185" y="10491"/>
          <a:ext cx="4981356" cy="188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497" tIns="199497" rIns="199497" bIns="1994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Definition of Sensitive Data:</a:t>
          </a:r>
          <a:r>
            <a:rPr lang="en-GB" sz="1800" kern="1200" dirty="0"/>
            <a:t> Information that, if exposed, could cause harm, violate laws, or damage reputation (e.g., PII, financial data, health records, trade secrets).</a:t>
          </a:r>
          <a:endParaRPr lang="en-US" sz="1800" kern="1200" dirty="0"/>
        </a:p>
      </dsp:txBody>
      <dsp:txXfrm>
        <a:off x="2177185" y="10491"/>
        <a:ext cx="4981356" cy="1885009"/>
      </dsp:txXfrm>
    </dsp:sp>
    <dsp:sp modelId="{8F35A83A-1431-4CDD-B5E1-0356D190615A}">
      <dsp:nvSpPr>
        <dsp:cNvPr id="0" name=""/>
        <dsp:cNvSpPr/>
      </dsp:nvSpPr>
      <dsp:spPr>
        <a:xfrm>
          <a:off x="0" y="2366752"/>
          <a:ext cx="7162800" cy="1885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E15F6-803E-47BA-96C7-AD2CAFD6C00C}">
      <dsp:nvSpPr>
        <dsp:cNvPr id="0" name=""/>
        <dsp:cNvSpPr/>
      </dsp:nvSpPr>
      <dsp:spPr>
        <a:xfrm>
          <a:off x="570215" y="2790879"/>
          <a:ext cx="1036754" cy="1036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C5089-4F8F-4B7C-B621-E98BAD6A9847}">
      <dsp:nvSpPr>
        <dsp:cNvPr id="0" name=""/>
        <dsp:cNvSpPr/>
      </dsp:nvSpPr>
      <dsp:spPr>
        <a:xfrm>
          <a:off x="1938816" y="2312313"/>
          <a:ext cx="1790623" cy="188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497" tIns="199497" rIns="199497" bIns="1994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Examples of Sensitive Data Categories:</a:t>
          </a:r>
          <a:endParaRPr lang="en-US" sz="2000" kern="1200" dirty="0"/>
        </a:p>
      </dsp:txBody>
      <dsp:txXfrm>
        <a:off x="1938816" y="2312313"/>
        <a:ext cx="1790623" cy="1885009"/>
      </dsp:txXfrm>
    </dsp:sp>
    <dsp:sp modelId="{7738523E-22A7-494E-B64F-3BB0D21BA85A}">
      <dsp:nvSpPr>
        <dsp:cNvPr id="0" name=""/>
        <dsp:cNvSpPr/>
      </dsp:nvSpPr>
      <dsp:spPr>
        <a:xfrm>
          <a:off x="3890524" y="2507844"/>
          <a:ext cx="2641539" cy="1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621" tIns="185621" rIns="185621" bIns="185621" numCol="1" spcCol="1270" anchor="ctr" anchorCtr="0">
          <a:noAutofit/>
        </a:bodyPr>
        <a:lstStyle/>
        <a:p>
          <a:pPr marL="0" lvl="0" indent="0" algn="l" defTabSz="63563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30" b="1" kern="1200" dirty="0"/>
            <a:t>PII:</a:t>
          </a:r>
          <a:r>
            <a:rPr lang="en-GB" sz="1430" kern="1200" dirty="0"/>
            <a:t> Full names, SSNs, addresses, phone numbers.</a:t>
          </a:r>
          <a:endParaRPr lang="en-US" sz="1430" kern="1200" dirty="0"/>
        </a:p>
        <a:p>
          <a:pPr marL="0" lvl="0" indent="0" algn="l" defTabSz="63563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30" b="1" kern="1200" dirty="0"/>
            <a:t>Corporate:</a:t>
          </a:r>
          <a:r>
            <a:rPr lang="en-GB" sz="1430" kern="1200" dirty="0"/>
            <a:t> Internal strategies, trade secrets, financial forecasts.</a:t>
          </a:r>
          <a:endParaRPr lang="en-US" sz="1430" kern="1200" dirty="0"/>
        </a:p>
        <a:p>
          <a:pPr marL="0" lvl="0" indent="0" algn="l" defTabSz="63563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30" b="1" kern="1200" dirty="0"/>
            <a:t>Health Data:</a:t>
          </a:r>
          <a:r>
            <a:rPr lang="en-GB" sz="1430" kern="1200" dirty="0"/>
            <a:t> Patient records (violates HIPAA/GDPR</a:t>
          </a:r>
          <a:r>
            <a:rPr lang="en-GB" sz="1400" kern="1200" dirty="0"/>
            <a:t>).</a:t>
          </a:r>
          <a:endParaRPr lang="en-US" sz="1400" kern="1200" dirty="0"/>
        </a:p>
      </dsp:txBody>
      <dsp:txXfrm>
        <a:off x="3890524" y="2507844"/>
        <a:ext cx="2641539" cy="1628724"/>
      </dsp:txXfrm>
    </dsp:sp>
    <dsp:sp modelId="{9B253D0C-6334-4767-B40F-A46206917180}">
      <dsp:nvSpPr>
        <dsp:cNvPr id="0" name=""/>
        <dsp:cNvSpPr/>
      </dsp:nvSpPr>
      <dsp:spPr>
        <a:xfrm>
          <a:off x="0" y="4723013"/>
          <a:ext cx="7162800" cy="18850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A0881-FBE6-4085-8FF9-062A7ED9B8FD}">
      <dsp:nvSpPr>
        <dsp:cNvPr id="0" name=""/>
        <dsp:cNvSpPr/>
      </dsp:nvSpPr>
      <dsp:spPr>
        <a:xfrm>
          <a:off x="570215" y="5147140"/>
          <a:ext cx="1036754" cy="1036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62247-7BDB-488A-83C4-79B2408BF0E6}">
      <dsp:nvSpPr>
        <dsp:cNvPr id="0" name=""/>
        <dsp:cNvSpPr/>
      </dsp:nvSpPr>
      <dsp:spPr>
        <a:xfrm>
          <a:off x="2177185" y="4723013"/>
          <a:ext cx="4981356" cy="1885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497" tIns="199497" rIns="199497" bIns="1994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The Bulletin Board Principle:</a:t>
          </a:r>
          <a:r>
            <a:rPr lang="en-GB" sz="1800" kern="1200" dirty="0"/>
            <a:t>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Treat all AI inputs as if you are placing the information on a </a:t>
          </a:r>
          <a:r>
            <a:rPr lang="en-GB" sz="1800" b="1" kern="1200" dirty="0"/>
            <a:t>public bulletin board</a:t>
          </a:r>
          <a:r>
            <a:rPr lang="en-GB" sz="1800" kern="1200" dirty="0"/>
            <a:t>. If it's sensitive, confidential, or regulated, </a:t>
          </a:r>
          <a:r>
            <a:rPr lang="en-GB" sz="1800" b="1" kern="1200" dirty="0"/>
            <a:t>do not share it.</a:t>
          </a:r>
          <a:endParaRPr lang="en-US" sz="1800" kern="1200" dirty="0"/>
        </a:p>
      </dsp:txBody>
      <dsp:txXfrm>
        <a:off x="2177185" y="4723013"/>
        <a:ext cx="4981356" cy="18850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32F4E-639B-4810-9EC9-C84A2AC73EAA}">
      <dsp:nvSpPr>
        <dsp:cNvPr id="0" name=""/>
        <dsp:cNvSpPr/>
      </dsp:nvSpPr>
      <dsp:spPr>
        <a:xfrm>
          <a:off x="0" y="3606987"/>
          <a:ext cx="6890657" cy="23665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Risk of Unintended Data Sharing: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 AI can sometimes </a:t>
          </a:r>
          <a:r>
            <a:rPr lang="en-GB" sz="2400" b="1" kern="1200" dirty="0"/>
            <a:t>infer sensitive details</a:t>
          </a:r>
          <a:r>
            <a:rPr lang="en-GB" sz="2400" kern="1200" dirty="0"/>
            <a:t> from context, even if you don't name individuals or companies. Avoid providing any specific, identifying scenario</a:t>
          </a:r>
          <a:endParaRPr lang="en-US" sz="2400" kern="1200" dirty="0"/>
        </a:p>
      </dsp:txBody>
      <dsp:txXfrm>
        <a:off x="0" y="3606987"/>
        <a:ext cx="6890657" cy="2366574"/>
      </dsp:txXfrm>
    </dsp:sp>
    <dsp:sp modelId="{13442F3B-75F8-4571-810F-1B4F7F64CC30}">
      <dsp:nvSpPr>
        <dsp:cNvPr id="0" name=""/>
        <dsp:cNvSpPr/>
      </dsp:nvSpPr>
      <dsp:spPr>
        <a:xfrm rot="10800000">
          <a:off x="0" y="2694"/>
          <a:ext cx="6890657" cy="3639791"/>
        </a:xfrm>
        <a:prstGeom prst="upArrowCallout">
          <a:avLst/>
        </a:prstGeom>
        <a:gradFill rotWithShape="0">
          <a:gsLst>
            <a:gs pos="0">
              <a:schemeClr val="accent4">
                <a:hueOff val="-1987526"/>
                <a:satOff val="3607"/>
                <a:lumOff val="-1294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-1987526"/>
                <a:satOff val="3607"/>
                <a:lumOff val="-1294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-1987526"/>
                <a:satOff val="3607"/>
                <a:lumOff val="-1294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Critical Information to Withhold:</a:t>
          </a:r>
          <a:endParaRPr lang="en-US" sz="3200" kern="1200" dirty="0"/>
        </a:p>
      </dsp:txBody>
      <dsp:txXfrm rot="-10800000">
        <a:off x="0" y="2694"/>
        <a:ext cx="6890657" cy="1277566"/>
      </dsp:txXfrm>
    </dsp:sp>
    <dsp:sp modelId="{1522B61F-1E23-405F-9AA4-8EDEC5EF7E20}">
      <dsp:nvSpPr>
        <dsp:cNvPr id="0" name=""/>
        <dsp:cNvSpPr/>
      </dsp:nvSpPr>
      <dsp:spPr>
        <a:xfrm>
          <a:off x="841" y="1280261"/>
          <a:ext cx="1377794" cy="10882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Full names/contact details of clients or colleagues</a:t>
          </a:r>
          <a:r>
            <a:rPr lang="en-GB" sz="1300" kern="1200" dirty="0"/>
            <a:t>.</a:t>
          </a:r>
          <a:endParaRPr lang="en-US" sz="1300" kern="1200" dirty="0"/>
        </a:p>
      </dsp:txBody>
      <dsp:txXfrm>
        <a:off x="841" y="1280261"/>
        <a:ext cx="1377794" cy="1088297"/>
      </dsp:txXfrm>
    </dsp:sp>
    <dsp:sp modelId="{0C3D26F9-0EB1-44C0-85E2-CE0726B20FD6}">
      <dsp:nvSpPr>
        <dsp:cNvPr id="0" name=""/>
        <dsp:cNvSpPr/>
      </dsp:nvSpPr>
      <dsp:spPr>
        <a:xfrm>
          <a:off x="1378636" y="1280261"/>
          <a:ext cx="1377794" cy="1088297"/>
        </a:xfrm>
        <a:prstGeom prst="rect">
          <a:avLst/>
        </a:prstGeom>
        <a:solidFill>
          <a:schemeClr val="accent4">
            <a:tint val="40000"/>
            <a:alpha val="90000"/>
            <a:hueOff val="-555890"/>
            <a:satOff val="-458"/>
            <a:lumOff val="-657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555890"/>
              <a:satOff val="-458"/>
              <a:lumOff val="-6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Passwords, PINs, or login credentials.</a:t>
          </a:r>
          <a:endParaRPr lang="en-US" sz="1400" b="1" kern="1200" dirty="0"/>
        </a:p>
      </dsp:txBody>
      <dsp:txXfrm>
        <a:off x="1378636" y="1280261"/>
        <a:ext cx="1377794" cy="1088297"/>
      </dsp:txXfrm>
    </dsp:sp>
    <dsp:sp modelId="{80C62B5C-F182-45DE-ABFF-82B4AAABB468}">
      <dsp:nvSpPr>
        <dsp:cNvPr id="0" name=""/>
        <dsp:cNvSpPr/>
      </dsp:nvSpPr>
      <dsp:spPr>
        <a:xfrm>
          <a:off x="2756431" y="1280261"/>
          <a:ext cx="1377794" cy="1088297"/>
        </a:xfrm>
        <a:prstGeom prst="rect">
          <a:avLst/>
        </a:prstGeom>
        <a:solidFill>
          <a:schemeClr val="accent4">
            <a:tint val="40000"/>
            <a:alpha val="90000"/>
            <a:hueOff val="-1111781"/>
            <a:satOff val="-917"/>
            <a:lumOff val="-1313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111781"/>
              <a:satOff val="-917"/>
              <a:lumOff val="-1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Financial data/bank account information</a:t>
          </a:r>
          <a:r>
            <a:rPr lang="en-GB" sz="1300" kern="1200" dirty="0"/>
            <a:t>.</a:t>
          </a:r>
          <a:endParaRPr lang="en-US" sz="1300" kern="1200" dirty="0"/>
        </a:p>
      </dsp:txBody>
      <dsp:txXfrm>
        <a:off x="2756431" y="1280261"/>
        <a:ext cx="1377794" cy="1088297"/>
      </dsp:txXfrm>
    </dsp:sp>
    <dsp:sp modelId="{D63D3BEF-47EC-4E1A-8B32-D34AC3FA38DA}">
      <dsp:nvSpPr>
        <dsp:cNvPr id="0" name=""/>
        <dsp:cNvSpPr/>
      </dsp:nvSpPr>
      <dsp:spPr>
        <a:xfrm>
          <a:off x="4134225" y="1280261"/>
          <a:ext cx="1377794" cy="1088297"/>
        </a:xfrm>
        <a:prstGeom prst="rect">
          <a:avLst/>
        </a:prstGeom>
        <a:solidFill>
          <a:schemeClr val="accent4">
            <a:tint val="40000"/>
            <a:alpha val="90000"/>
            <a:hueOff val="-1667671"/>
            <a:satOff val="-1375"/>
            <a:lumOff val="-197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667671"/>
              <a:satOff val="-1375"/>
              <a:lumOff val="-19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Confidential legal or business documents.</a:t>
          </a:r>
          <a:endParaRPr lang="en-US" sz="1300" b="1" kern="1200" dirty="0"/>
        </a:p>
      </dsp:txBody>
      <dsp:txXfrm>
        <a:off x="4134225" y="1280261"/>
        <a:ext cx="1377794" cy="1088297"/>
      </dsp:txXfrm>
    </dsp:sp>
    <dsp:sp modelId="{C9A5AAAC-22B0-4306-B3FE-627903595297}">
      <dsp:nvSpPr>
        <dsp:cNvPr id="0" name=""/>
        <dsp:cNvSpPr/>
      </dsp:nvSpPr>
      <dsp:spPr>
        <a:xfrm>
          <a:off x="5512020" y="1280261"/>
          <a:ext cx="1377794" cy="1088297"/>
        </a:xfrm>
        <a:prstGeom prst="rect">
          <a:avLst/>
        </a:prstGeom>
        <a:solidFill>
          <a:schemeClr val="accent4">
            <a:tint val="40000"/>
            <a:alpha val="90000"/>
            <a:hueOff val="-2223561"/>
            <a:satOff val="-1834"/>
            <a:lumOff val="-2627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2223561"/>
              <a:satOff val="-1834"/>
              <a:lumOff val="-2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Medical or personally identifiable health information</a:t>
          </a:r>
          <a:r>
            <a:rPr lang="en-GB" sz="1300" kern="1200" dirty="0"/>
            <a:t>.</a:t>
          </a:r>
          <a:endParaRPr lang="en-US" sz="1300" kern="1200" dirty="0"/>
        </a:p>
      </dsp:txBody>
      <dsp:txXfrm>
        <a:off x="5512020" y="1280261"/>
        <a:ext cx="1377794" cy="1088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48429-2E4D-482D-A8FF-86D69681632E}">
      <dsp:nvSpPr>
        <dsp:cNvPr id="0" name=""/>
        <dsp:cNvSpPr/>
      </dsp:nvSpPr>
      <dsp:spPr>
        <a:xfrm>
          <a:off x="0" y="213291"/>
          <a:ext cx="2945946" cy="176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Secure the Input (Anonymize &amp; Redact):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Remove identifiers or mask/replace sensitive details in documents and datasets before feeding data to AI.</a:t>
          </a:r>
          <a:endParaRPr lang="en-US" sz="1600" kern="1200" dirty="0"/>
        </a:p>
      </dsp:txBody>
      <dsp:txXfrm>
        <a:off x="0" y="213291"/>
        <a:ext cx="2945946" cy="1767567"/>
      </dsp:txXfrm>
    </dsp:sp>
    <dsp:sp modelId="{786D31DF-D9CB-4D9A-9271-6C174B4D8FB3}">
      <dsp:nvSpPr>
        <dsp:cNvPr id="0" name=""/>
        <dsp:cNvSpPr/>
      </dsp:nvSpPr>
      <dsp:spPr>
        <a:xfrm>
          <a:off x="3240540" y="213291"/>
          <a:ext cx="2945946" cy="176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Use Hypothetical Examples: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</a:t>
          </a:r>
          <a:r>
            <a:rPr lang="en-GB" sz="1600" b="1" kern="1200" dirty="0"/>
            <a:t>fictional cases</a:t>
          </a:r>
          <a:r>
            <a:rPr lang="en-GB" sz="1600" kern="1200" dirty="0"/>
            <a:t> instead of real, sensitive scenarios when testing or experimenting.</a:t>
          </a:r>
          <a:endParaRPr lang="en-US" sz="1600" kern="1200" dirty="0"/>
        </a:p>
      </dsp:txBody>
      <dsp:txXfrm>
        <a:off x="3240540" y="213291"/>
        <a:ext cx="2945946" cy="1767567"/>
      </dsp:txXfrm>
    </dsp:sp>
    <dsp:sp modelId="{AB4A9F73-EB8D-4609-BEB0-153CE3D048A2}">
      <dsp:nvSpPr>
        <dsp:cNvPr id="0" name=""/>
        <dsp:cNvSpPr/>
      </dsp:nvSpPr>
      <dsp:spPr>
        <a:xfrm>
          <a:off x="6481081" y="213291"/>
          <a:ext cx="2945946" cy="176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Check Tool Policies: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Always read the privacy policies. Know if the AI service </a:t>
          </a:r>
          <a:r>
            <a:rPr lang="en-GB" sz="1600" b="1" kern="1200" dirty="0"/>
            <a:t>stores inputs and outputs</a:t>
          </a:r>
          <a:r>
            <a:rPr lang="en-GB" sz="1600" kern="1200" dirty="0"/>
            <a:t> to train its model.</a:t>
          </a:r>
          <a:endParaRPr lang="en-US" sz="1600" kern="1200" dirty="0"/>
        </a:p>
      </dsp:txBody>
      <dsp:txXfrm>
        <a:off x="6481081" y="213291"/>
        <a:ext cx="2945946" cy="1767567"/>
      </dsp:txXfrm>
    </dsp:sp>
    <dsp:sp modelId="{16AC9006-21AD-48B1-8759-E28E088275C4}">
      <dsp:nvSpPr>
        <dsp:cNvPr id="0" name=""/>
        <dsp:cNvSpPr/>
      </dsp:nvSpPr>
      <dsp:spPr>
        <a:xfrm>
          <a:off x="0" y="2275453"/>
          <a:ext cx="2945946" cy="176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Limit to Secure Platforms:</a:t>
          </a:r>
          <a:r>
            <a:rPr lang="en-GB" sz="1600" kern="1200"/>
            <a:t> For regulated data (finance, legal, health), only use </a:t>
          </a:r>
          <a:r>
            <a:rPr lang="en-GB" sz="1600" b="1" kern="1200"/>
            <a:t>IT/Compliance-approved AI solutions</a:t>
          </a:r>
          <a:r>
            <a:rPr lang="en-GB" sz="1600" kern="1200"/>
            <a:t>.</a:t>
          </a:r>
          <a:endParaRPr lang="en-US" sz="1600" kern="1200"/>
        </a:p>
      </dsp:txBody>
      <dsp:txXfrm>
        <a:off x="0" y="2275453"/>
        <a:ext cx="2945946" cy="1767567"/>
      </dsp:txXfrm>
    </dsp:sp>
    <dsp:sp modelId="{1D8FE4B0-751F-4A2C-8E1B-03B55D56FA89}">
      <dsp:nvSpPr>
        <dsp:cNvPr id="0" name=""/>
        <dsp:cNvSpPr/>
      </dsp:nvSpPr>
      <dsp:spPr>
        <a:xfrm>
          <a:off x="3240540" y="2275453"/>
          <a:ext cx="2945946" cy="176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Check before Using: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Ask yourself, "Would sharing this information cause harm if it were exposed?" If the answer is yes, </a:t>
          </a:r>
          <a:r>
            <a:rPr lang="en-GB" sz="1600" b="1" kern="1200" dirty="0"/>
            <a:t>do not share it.</a:t>
          </a:r>
          <a:endParaRPr lang="en-US" sz="1600" kern="1200" dirty="0"/>
        </a:p>
      </dsp:txBody>
      <dsp:txXfrm>
        <a:off x="3240540" y="2275453"/>
        <a:ext cx="2945946" cy="1767567"/>
      </dsp:txXfrm>
    </dsp:sp>
    <dsp:sp modelId="{62B7124A-DFB5-492F-90BA-55F9203E7961}">
      <dsp:nvSpPr>
        <dsp:cNvPr id="0" name=""/>
        <dsp:cNvSpPr/>
      </dsp:nvSpPr>
      <dsp:spPr>
        <a:xfrm>
          <a:off x="6481081" y="2275453"/>
          <a:ext cx="2945946" cy="176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Privacy is Shared Responsibility: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Individual judgment is key. Organizations must provide guidelines, but </a:t>
          </a:r>
          <a:r>
            <a:rPr lang="en-GB" sz="1600" b="1" kern="1200" dirty="0"/>
            <a:t>you are responsible</a:t>
          </a:r>
          <a:r>
            <a:rPr lang="en-GB" sz="1600" kern="1200" dirty="0"/>
            <a:t> for every disclosure.</a:t>
          </a:r>
          <a:endParaRPr lang="en-US" sz="1600" kern="1200" dirty="0"/>
        </a:p>
      </dsp:txBody>
      <dsp:txXfrm>
        <a:off x="6481081" y="2275453"/>
        <a:ext cx="2945946" cy="1767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FE6DE-D885-4093-B765-B1560AE9AA2A}">
      <dsp:nvSpPr>
        <dsp:cNvPr id="0" name=""/>
        <dsp:cNvSpPr/>
      </dsp:nvSpPr>
      <dsp:spPr>
        <a:xfrm>
          <a:off x="0" y="21675"/>
          <a:ext cx="6151562" cy="1696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Decision-Making Errors:</a:t>
          </a:r>
          <a:r>
            <a:rPr lang="en-GB" sz="2500" kern="1200" dirty="0"/>
            <a:t> AI outputs (summaries, recommendations) can be </a:t>
          </a:r>
          <a:r>
            <a:rPr lang="en-GB" sz="2500" b="1" kern="1200" dirty="0"/>
            <a:t>inaccurate, biased, or incomplete</a:t>
          </a:r>
          <a:r>
            <a:rPr lang="en-GB" sz="2500" kern="1200" dirty="0"/>
            <a:t> but look highly plausible.</a:t>
          </a:r>
          <a:endParaRPr lang="en-US" sz="2500" kern="1200" dirty="0"/>
        </a:p>
      </dsp:txBody>
      <dsp:txXfrm>
        <a:off x="82816" y="104491"/>
        <a:ext cx="5985930" cy="1530868"/>
      </dsp:txXfrm>
    </dsp:sp>
    <dsp:sp modelId="{ACD7582C-7878-4667-8378-66017D133AEC}">
      <dsp:nvSpPr>
        <dsp:cNvPr id="0" name=""/>
        <dsp:cNvSpPr/>
      </dsp:nvSpPr>
      <dsp:spPr>
        <a:xfrm>
          <a:off x="0" y="1790175"/>
          <a:ext cx="6151562" cy="1696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The Risk:</a:t>
          </a:r>
          <a:r>
            <a:rPr lang="en-GB" sz="2500" kern="1200"/>
            <a:t> Employees acting on unverified outputs can introduce mistakes into critical processes, leading to </a:t>
          </a:r>
          <a:r>
            <a:rPr lang="en-GB" sz="2500" b="1" kern="1200"/>
            <a:t>financial or reputational harm</a:t>
          </a:r>
          <a:r>
            <a:rPr lang="en-GB" sz="2500" kern="1200"/>
            <a:t>.</a:t>
          </a:r>
          <a:endParaRPr lang="en-US" sz="2500" kern="1200"/>
        </a:p>
      </dsp:txBody>
      <dsp:txXfrm>
        <a:off x="82816" y="1872991"/>
        <a:ext cx="5985930" cy="1530868"/>
      </dsp:txXfrm>
    </dsp:sp>
    <dsp:sp modelId="{5BBE6D36-51CA-424A-94FD-08C88453E5E8}">
      <dsp:nvSpPr>
        <dsp:cNvPr id="0" name=""/>
        <dsp:cNvSpPr/>
      </dsp:nvSpPr>
      <dsp:spPr>
        <a:xfrm>
          <a:off x="0" y="3558675"/>
          <a:ext cx="6151562" cy="1696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Tips:</a:t>
          </a:r>
          <a:r>
            <a:rPr lang="en-GB" sz="2500" kern="1200"/>
            <a:t> AI is a </a:t>
          </a:r>
          <a:r>
            <a:rPr lang="en-GB" sz="2500" b="1" kern="1200"/>
            <a:t>decision support tool, not a decision-maker</a:t>
          </a:r>
          <a:r>
            <a:rPr lang="en-GB" sz="2500" kern="1200"/>
            <a:t>. Always cross-check and validate outputs in context.</a:t>
          </a:r>
          <a:endParaRPr lang="en-US" sz="2500" kern="1200"/>
        </a:p>
      </dsp:txBody>
      <dsp:txXfrm>
        <a:off x="82816" y="3641491"/>
        <a:ext cx="5985930" cy="1530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CC17-C794-4447-ACBD-6177C03F6D54}">
      <dsp:nvSpPr>
        <dsp:cNvPr id="0" name=""/>
        <dsp:cNvSpPr/>
      </dsp:nvSpPr>
      <dsp:spPr>
        <a:xfrm>
          <a:off x="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7482C-3636-41F9-8DA1-E43840F7B08B}">
      <dsp:nvSpPr>
        <dsp:cNvPr id="0" name=""/>
        <dsp:cNvSpPr/>
      </dsp:nvSpPr>
      <dsp:spPr>
        <a:xfrm>
          <a:off x="320675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Automation Risks:</a:t>
          </a:r>
          <a:r>
            <a:rPr lang="en-GB" sz="1700" kern="1200" dirty="0"/>
            <a:t> Integrating AI into workflows allows for incredible speed, but also risks </a:t>
          </a:r>
          <a:r>
            <a:rPr lang="en-GB" sz="1700" b="1" kern="1200" dirty="0"/>
            <a:t>propagating errors quickly</a:t>
          </a:r>
          <a:r>
            <a:rPr lang="en-GB" sz="1700" kern="1200" dirty="0"/>
            <a:t> across departments or clients.</a:t>
          </a:r>
          <a:endParaRPr lang="en-US" sz="1700" kern="1200" dirty="0"/>
        </a:p>
      </dsp:txBody>
      <dsp:txXfrm>
        <a:off x="374352" y="843542"/>
        <a:ext cx="2778721" cy="1725303"/>
      </dsp:txXfrm>
    </dsp:sp>
    <dsp:sp modelId="{69754575-B31D-4159-9EF0-C7664237E567}">
      <dsp:nvSpPr>
        <dsp:cNvPr id="0" name=""/>
        <dsp:cNvSpPr/>
      </dsp:nvSpPr>
      <dsp:spPr>
        <a:xfrm>
          <a:off x="3527425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7B096-B57E-49D6-A452-40BF34C3D8A1}">
      <dsp:nvSpPr>
        <dsp:cNvPr id="0" name=""/>
        <dsp:cNvSpPr/>
      </dsp:nvSpPr>
      <dsp:spPr>
        <a:xfrm>
          <a:off x="3848099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The Risk:</a:t>
          </a:r>
          <a:r>
            <a:rPr lang="en-GB" sz="1700" kern="1200"/>
            <a:t> A small AI mistake can rapidly escalate into a </a:t>
          </a:r>
          <a:r>
            <a:rPr lang="en-GB" sz="1700" b="1" kern="1200"/>
            <a:t>large operational problem</a:t>
          </a:r>
          <a:r>
            <a:rPr lang="en-GB" sz="1700" kern="1200"/>
            <a:t> because automation doesn't allow for human self-correction.</a:t>
          </a:r>
          <a:endParaRPr lang="en-US" sz="1700" kern="1200"/>
        </a:p>
      </dsp:txBody>
      <dsp:txXfrm>
        <a:off x="3901776" y="843542"/>
        <a:ext cx="2778721" cy="1725303"/>
      </dsp:txXfrm>
    </dsp:sp>
    <dsp:sp modelId="{60D4312B-0422-45F6-8F0B-41DC0A76DE8E}">
      <dsp:nvSpPr>
        <dsp:cNvPr id="0" name=""/>
        <dsp:cNvSpPr/>
      </dsp:nvSpPr>
      <dsp:spPr>
        <a:xfrm>
          <a:off x="705485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E6E2D-5B2B-4B79-9F7C-DA4CE2CA436A}">
      <dsp:nvSpPr>
        <dsp:cNvPr id="0" name=""/>
        <dsp:cNvSpPr/>
      </dsp:nvSpPr>
      <dsp:spPr>
        <a:xfrm>
          <a:off x="7375524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Tips:</a:t>
          </a:r>
          <a:r>
            <a:rPr lang="en-GB" sz="1700" kern="1200"/>
            <a:t> Requires </a:t>
          </a:r>
          <a:r>
            <a:rPr lang="en-GB" sz="1700" b="1" kern="1200"/>
            <a:t>regular human oversight, reviews, and approvals</a:t>
          </a:r>
          <a:r>
            <a:rPr lang="en-GB" sz="1700" kern="1200"/>
            <a:t> to ensure AI-driven workflows don't cause cascading failures.</a:t>
          </a:r>
          <a:endParaRPr lang="en-US" sz="1700" kern="1200"/>
        </a:p>
      </dsp:txBody>
      <dsp:txXfrm>
        <a:off x="7429201" y="843542"/>
        <a:ext cx="2778721" cy="1725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75041-7550-43A6-A682-72316CFCA9A4}">
      <dsp:nvSpPr>
        <dsp:cNvPr id="0" name=""/>
        <dsp:cNvSpPr/>
      </dsp:nvSpPr>
      <dsp:spPr>
        <a:xfrm>
          <a:off x="0" y="53913"/>
          <a:ext cx="10298030" cy="849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Accountability Issues:</a:t>
          </a:r>
          <a:r>
            <a:rPr lang="en-GB" sz="2200" kern="1200" dirty="0"/>
            <a:t> When AI supports decisions or automates tasks, it can become unclear </a:t>
          </a:r>
          <a:r>
            <a:rPr lang="en-GB" sz="2200" b="1" kern="1200" dirty="0"/>
            <a:t>who is responsible when things go wrong</a:t>
          </a:r>
          <a:r>
            <a:rPr lang="en-GB" sz="2200" kern="1200" dirty="0"/>
            <a:t> (e.g., a compliance violation).</a:t>
          </a:r>
          <a:endParaRPr lang="en-US" sz="2200" kern="1200" dirty="0"/>
        </a:p>
      </dsp:txBody>
      <dsp:txXfrm>
        <a:off x="41465" y="95378"/>
        <a:ext cx="10215100" cy="766490"/>
      </dsp:txXfrm>
    </dsp:sp>
    <dsp:sp modelId="{26710A51-0CC1-4AED-B8D0-9D40DA684675}">
      <dsp:nvSpPr>
        <dsp:cNvPr id="0" name=""/>
        <dsp:cNvSpPr/>
      </dsp:nvSpPr>
      <dsp:spPr>
        <a:xfrm>
          <a:off x="0" y="966694"/>
          <a:ext cx="10298030" cy="8494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The Challenge:</a:t>
          </a:r>
          <a:r>
            <a:rPr lang="en-GB" sz="2200" kern="1200" dirty="0"/>
            <a:t> Determining accountability among the AI developer, the user, and the organization creates </a:t>
          </a:r>
          <a:r>
            <a:rPr lang="en-GB" sz="2200" b="1" kern="1200" dirty="0"/>
            <a:t>ethical and legal challenges</a:t>
          </a:r>
          <a:r>
            <a:rPr lang="en-GB" sz="2200" kern="1200" dirty="0"/>
            <a:t>.</a:t>
          </a:r>
          <a:endParaRPr lang="en-US" sz="2200" kern="1200" dirty="0"/>
        </a:p>
      </dsp:txBody>
      <dsp:txXfrm>
        <a:off x="41465" y="1008159"/>
        <a:ext cx="10215100" cy="766490"/>
      </dsp:txXfrm>
    </dsp:sp>
    <dsp:sp modelId="{5DAF2D2C-0040-42FD-9675-9515BD6752CB}">
      <dsp:nvSpPr>
        <dsp:cNvPr id="0" name=""/>
        <dsp:cNvSpPr/>
      </dsp:nvSpPr>
      <dsp:spPr>
        <a:xfrm>
          <a:off x="0" y="1879474"/>
          <a:ext cx="10298030" cy="8494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Solution:</a:t>
          </a:r>
          <a:r>
            <a:rPr lang="en-GB" sz="2200" kern="1200" dirty="0"/>
            <a:t> Define </a:t>
          </a:r>
          <a:r>
            <a:rPr lang="en-GB" sz="2200" b="1" kern="1200" dirty="0"/>
            <a:t>clear ownership</a:t>
          </a:r>
          <a:r>
            <a:rPr lang="en-GB" sz="2200" kern="1200" dirty="0"/>
            <a:t> for AI-assisted decisions. Maintain transparent documentation, ensuring a human reviews and takes responsibility for the final outcome.</a:t>
          </a:r>
          <a:endParaRPr lang="en-US" sz="2200" kern="1200" dirty="0"/>
        </a:p>
      </dsp:txBody>
      <dsp:txXfrm>
        <a:off x="41465" y="1920939"/>
        <a:ext cx="10215100" cy="766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E5CD6-F25E-4DFD-9F16-5F7B2056476A}">
      <dsp:nvSpPr>
        <dsp:cNvPr id="0" name=""/>
        <dsp:cNvSpPr/>
      </dsp:nvSpPr>
      <dsp:spPr>
        <a:xfrm>
          <a:off x="1035358" y="471451"/>
          <a:ext cx="1087885" cy="1087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96861-6CAB-4853-BBB2-78AE9EA61A55}">
      <dsp:nvSpPr>
        <dsp:cNvPr id="0" name=""/>
        <dsp:cNvSpPr/>
      </dsp:nvSpPr>
      <dsp:spPr>
        <a:xfrm>
          <a:off x="370539" y="2053091"/>
          <a:ext cx="2417523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Cultivate Healthy Skepticism:</a:t>
          </a:r>
          <a:r>
            <a:rPr lang="en-GB" sz="1600" kern="1200"/>
            <a:t> AI tools are persuasive by design; their confidence can mask inaccuracies. </a:t>
          </a:r>
          <a:r>
            <a:rPr lang="en-GB" sz="1600" b="1" kern="1200"/>
            <a:t>Pause and question the results</a:t>
          </a:r>
          <a:r>
            <a:rPr lang="en-GB" sz="1600" kern="1200"/>
            <a:t> (Ask: </a:t>
          </a:r>
          <a:r>
            <a:rPr lang="en-GB" sz="1600" i="1" kern="1200"/>
            <a:t>Does this make sense? Is it consistent?</a:t>
          </a:r>
          <a:r>
            <a:rPr lang="en-GB" sz="1600" kern="1200"/>
            <a:t>).</a:t>
          </a:r>
          <a:endParaRPr lang="en-US" sz="1600" kern="1200"/>
        </a:p>
      </dsp:txBody>
      <dsp:txXfrm>
        <a:off x="370539" y="2053091"/>
        <a:ext cx="2417523" cy="1710000"/>
      </dsp:txXfrm>
    </dsp:sp>
    <dsp:sp modelId="{C9FFE7D8-A21E-48DD-8709-AECB617A3370}">
      <dsp:nvSpPr>
        <dsp:cNvPr id="0" name=""/>
        <dsp:cNvSpPr/>
      </dsp:nvSpPr>
      <dsp:spPr>
        <a:xfrm>
          <a:off x="3875947" y="471451"/>
          <a:ext cx="1087885" cy="1087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80DE3-DABB-404E-9732-B7B4701B3C41}">
      <dsp:nvSpPr>
        <dsp:cNvPr id="0" name=""/>
        <dsp:cNvSpPr/>
      </dsp:nvSpPr>
      <dsp:spPr>
        <a:xfrm>
          <a:off x="3211129" y="2053091"/>
          <a:ext cx="2417523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Need for Transparency and Boundaries:</a:t>
          </a:r>
          <a:r>
            <a:rPr lang="en-GB" sz="1600" kern="1200"/>
            <a:t> Teams must openly discuss how AI is used and agree on </a:t>
          </a:r>
          <a:r>
            <a:rPr lang="en-GB" sz="1600" b="1" kern="1200"/>
            <a:t>clear policies</a:t>
          </a:r>
          <a:r>
            <a:rPr lang="en-GB" sz="1600" kern="1200"/>
            <a:t> outlining what kinds of data, tasks, and decisions are appropriate for AI support.</a:t>
          </a:r>
          <a:endParaRPr lang="en-US" sz="1600" kern="1200"/>
        </a:p>
      </dsp:txBody>
      <dsp:txXfrm>
        <a:off x="3211129" y="2053091"/>
        <a:ext cx="2417523" cy="1710000"/>
      </dsp:txXfrm>
    </dsp:sp>
    <dsp:sp modelId="{8E01BA87-6A6A-452B-9881-76B308B72B95}">
      <dsp:nvSpPr>
        <dsp:cNvPr id="0" name=""/>
        <dsp:cNvSpPr/>
      </dsp:nvSpPr>
      <dsp:spPr>
        <a:xfrm>
          <a:off x="6716537" y="471451"/>
          <a:ext cx="1087885" cy="1087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56A4E-F66F-4407-89C0-0814F99C1E7D}">
      <dsp:nvSpPr>
        <dsp:cNvPr id="0" name=""/>
        <dsp:cNvSpPr/>
      </dsp:nvSpPr>
      <dsp:spPr>
        <a:xfrm>
          <a:off x="6051718" y="2053091"/>
          <a:ext cx="2417523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The Foundation of Safety:</a:t>
          </a:r>
          <a:r>
            <a:rPr lang="en-GB" sz="1600" kern="1200"/>
            <a:t> Secure AI use is about </a:t>
          </a:r>
          <a:r>
            <a:rPr lang="en-GB" sz="1600" b="1" kern="1200"/>
            <a:t>discernment</a:t>
          </a:r>
          <a:r>
            <a:rPr lang="en-GB" sz="1600" kern="1200"/>
            <a:t>—knowing when to trust AI and when to take back control.</a:t>
          </a:r>
          <a:endParaRPr lang="en-US" sz="1600" kern="1200"/>
        </a:p>
      </dsp:txBody>
      <dsp:txXfrm>
        <a:off x="6051718" y="2053091"/>
        <a:ext cx="2417523" cy="1710000"/>
      </dsp:txXfrm>
    </dsp:sp>
    <dsp:sp modelId="{3DCA5F4E-A26E-4EA4-B10E-B69FD8754E60}">
      <dsp:nvSpPr>
        <dsp:cNvPr id="0" name=""/>
        <dsp:cNvSpPr/>
      </dsp:nvSpPr>
      <dsp:spPr>
        <a:xfrm>
          <a:off x="9557127" y="471451"/>
          <a:ext cx="1087885" cy="10878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8E4A0-610B-4F6D-BD99-5945782E748F}">
      <dsp:nvSpPr>
        <dsp:cNvPr id="0" name=""/>
        <dsp:cNvSpPr/>
      </dsp:nvSpPr>
      <dsp:spPr>
        <a:xfrm>
          <a:off x="8892308" y="2053091"/>
          <a:ext cx="2417523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The Goal:</a:t>
          </a:r>
          <a:r>
            <a:rPr lang="en-GB" sz="1600" kern="1200"/>
            <a:t> AI becomes a partner that </a:t>
          </a:r>
          <a:r>
            <a:rPr lang="en-GB" sz="1600" b="1" kern="1200"/>
            <a:t>amplifies human capability</a:t>
          </a:r>
          <a:r>
            <a:rPr lang="en-GB" sz="1600" kern="1200"/>
            <a:t>, not a tool that quietly undermines your systems.</a:t>
          </a:r>
          <a:endParaRPr lang="en-US" sz="1600" kern="1200"/>
        </a:p>
      </dsp:txBody>
      <dsp:txXfrm>
        <a:off x="8892308" y="2053091"/>
        <a:ext cx="2417523" cy="17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0C50CD-E178-4744-9B35-B2F624D6C5E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5CC6E-CD20-AEE1-BC3B-65CCA334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38B74-5B8A-1107-5515-60CAA9F7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Security and Ethics of AI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75C1C-0A8E-6B6D-967F-1692A490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Session 3 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3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385E9-B632-D396-2807-558BCD0F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sz="2400" b="1" dirty="0"/>
              <a:t>Decision Risks</a:t>
            </a:r>
            <a:br>
              <a:rPr lang="en-AU" sz="2000" b="1" dirty="0"/>
            </a:br>
            <a:endParaRPr lang="en-AU" sz="200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6B91B-5208-5619-3689-347765216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315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84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61BA-98D3-7859-7FDF-98599149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AU" b="1" dirty="0"/>
              <a:t>Automation risks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8F2330D-3DF1-C3E0-44A5-B566EF23C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32698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65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93EE12E-D662-458A-9649-6896B78BD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F86F6-2BCD-4875-B995-9F76838F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5BA2-61C4-5D49-C18F-322DB2AD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AU" b="1"/>
              <a:t>Accountability issues</a:t>
            </a:r>
            <a:br>
              <a:rPr lang="en-AU" b="1"/>
            </a:br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355BF3-D6D5-FA38-2719-32F80F77F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25424"/>
              </p:ext>
            </p:extLst>
          </p:nvPr>
        </p:nvGraphicFramePr>
        <p:xfrm>
          <a:off x="946986" y="94698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1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en hand holding pencil">
            <a:extLst>
              <a:ext uri="{FF2B5EF4-FFF2-40B4-BE49-F238E27FC236}">
                <a16:creationId xmlns:a16="http://schemas.microsoft.com/office/drawing/2014/main" id="{8BC7412C-862E-5E41-4349-8A2979DB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307" b="14423"/>
          <a:stretch>
            <a:fillRect/>
          </a:stretch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2F48B-3838-0951-C3C8-F1685108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Mitigating risks: 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overreliance &amp;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390A-0C45-00D1-C634-63CDA977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92899"/>
            <a:ext cx="10722429" cy="4211900"/>
          </a:xfrm>
        </p:spPr>
        <p:txBody>
          <a:bodyPr>
            <a:normAutofit/>
          </a:bodyPr>
          <a:lstStyle/>
          <a:p>
            <a:pPr marL="228600" lvl="1" indent="0">
              <a:lnSpc>
                <a:spcPct val="90000"/>
              </a:lnSpc>
              <a:buNone/>
            </a:pPr>
            <a:r>
              <a:rPr lang="en-GB" sz="1800" dirty="0"/>
              <a:t>Most AI risks (errors, bias, automation failures) stem from </a:t>
            </a:r>
            <a:r>
              <a:rPr lang="en-GB" sz="1800" b="1" dirty="0"/>
              <a:t>trusting AI too much</a:t>
            </a:r>
            <a:r>
              <a:rPr lang="en-GB" sz="1800" dirty="0"/>
              <a:t> or using it carelessly.</a:t>
            </a:r>
          </a:p>
          <a:p>
            <a:pPr>
              <a:lnSpc>
                <a:spcPct val="90000"/>
              </a:lnSpc>
            </a:pPr>
            <a:r>
              <a:rPr lang="en-GB" sz="2000" b="1" dirty="0"/>
              <a:t>Rule of Thumb:</a:t>
            </a:r>
            <a:r>
              <a:rPr lang="en-GB" sz="2000" dirty="0"/>
              <a:t> Use AI when the task is </a:t>
            </a:r>
            <a:r>
              <a:rPr lang="en-GB" sz="2000" b="1" dirty="0"/>
              <a:t>low-risk, repetitive, or easily verifiable</a:t>
            </a:r>
            <a:r>
              <a:rPr lang="en-GB" sz="2000" dirty="0"/>
              <a:t>. Avoid it when the decision carries </a:t>
            </a:r>
            <a:r>
              <a:rPr lang="en-GB" sz="2000" b="1" dirty="0"/>
              <a:t>ethical, legal, or human consequences</a:t>
            </a:r>
            <a:r>
              <a:rPr lang="en-GB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 b="1" dirty="0"/>
              <a:t>Low-Risk:</a:t>
            </a:r>
            <a:r>
              <a:rPr lang="en-GB" sz="2000" dirty="0"/>
              <a:t> Generating meeting summaries, drafting initial emails. (High productivity, low cost of error).</a:t>
            </a:r>
          </a:p>
          <a:p>
            <a:pPr lvl="1">
              <a:lnSpc>
                <a:spcPct val="90000"/>
              </a:lnSpc>
            </a:pPr>
            <a:r>
              <a:rPr lang="en-GB" sz="2000" b="1" dirty="0"/>
              <a:t>High-Risk:</a:t>
            </a:r>
            <a:r>
              <a:rPr lang="en-GB" sz="2000" dirty="0"/>
              <a:t> Interpreting patient data, assessing employee performance, approving financial transactions without human review.</a:t>
            </a:r>
          </a:p>
          <a:p>
            <a:pPr>
              <a:lnSpc>
                <a:spcPct val="90000"/>
              </a:lnSpc>
            </a:pPr>
            <a:r>
              <a:rPr lang="en-GB" sz="2000" b="1" dirty="0"/>
              <a:t>Mitigation Strategy: Human Oversight:</a:t>
            </a:r>
            <a:r>
              <a:rPr lang="en-GB" sz="2000" dirty="0"/>
              <a:t> No matter how sophisticated the AI, </a:t>
            </a:r>
            <a:r>
              <a:rPr lang="en-GB" sz="2000" b="1" dirty="0"/>
              <a:t>humans must remain the final checkpoint</a:t>
            </a:r>
            <a:r>
              <a:rPr lang="en-GB" sz="2000" dirty="0"/>
              <a:t> to apply context, verify outputs, and ensure compliance.</a:t>
            </a:r>
          </a:p>
          <a:p>
            <a:pPr>
              <a:lnSpc>
                <a:spcPct val="9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0540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26A9-DE2F-B626-8255-85B0607D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9892"/>
            <a:ext cx="7729728" cy="1188720"/>
          </a:xfrm>
        </p:spPr>
        <p:txBody>
          <a:bodyPr/>
          <a:lstStyle/>
          <a:p>
            <a:r>
              <a:rPr lang="en-AU" b="1" dirty="0">
                <a:solidFill>
                  <a:schemeClr val="tx1"/>
                </a:solidFill>
              </a:rPr>
              <a:t>Mitigation: Scepticism and Transparency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620C581-43BB-4C91-DC6C-96D424B64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0897"/>
              </p:ext>
            </p:extLst>
          </p:nvPr>
        </p:nvGraphicFramePr>
        <p:xfrm>
          <a:off x="255814" y="2198914"/>
          <a:ext cx="11680371" cy="4234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72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E614-9668-0BE7-3739-189FBC55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187" y="97974"/>
            <a:ext cx="4486656" cy="1174991"/>
          </a:xfrm>
        </p:spPr>
        <p:txBody>
          <a:bodyPr>
            <a:normAutofit/>
          </a:bodyPr>
          <a:lstStyle/>
          <a:p>
            <a:r>
              <a:rPr lang="en-AU" sz="2400" dirty="0"/>
              <a:t>Summary</a:t>
            </a:r>
          </a:p>
        </p:txBody>
      </p:sp>
      <p:pic>
        <p:nvPicPr>
          <p:cNvPr id="4" name="Picture 3" descr="Image of a lock icon over a data server">
            <a:extLst>
              <a:ext uri="{FF2B5EF4-FFF2-40B4-BE49-F238E27FC236}">
                <a16:creationId xmlns:a16="http://schemas.microsoft.com/office/drawing/2014/main" id="{FDAE32B4-E7EC-B595-813E-5ACE8971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/>
          <a:stretch>
            <a:fillRect/>
          </a:stretch>
        </p:blipFill>
        <p:spPr bwMode="auto">
          <a:xfrm>
            <a:off x="0" y="1272965"/>
            <a:ext cx="3863514" cy="500742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F29A-A09C-D85A-FC03-5DD9476C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482" y="1589313"/>
            <a:ext cx="8274011" cy="5007427"/>
          </a:xfrm>
        </p:spPr>
        <p:txBody>
          <a:bodyPr>
            <a:normAutofit fontScale="47500" lnSpcReduction="20000"/>
          </a:bodyPr>
          <a:lstStyle/>
          <a:p>
            <a:r>
              <a:rPr lang="en-GB" sz="3800" b="1" dirty="0"/>
              <a:t>Data Security:</a:t>
            </a:r>
            <a:r>
              <a:rPr lang="en-GB" sz="3800" dirty="0"/>
              <a:t> Sharing </a:t>
            </a:r>
            <a:r>
              <a:rPr lang="en-GB" sz="3800" b="1" dirty="0"/>
              <a:t>PII</a:t>
            </a:r>
            <a:r>
              <a:rPr lang="en-GB" sz="3800" dirty="0"/>
              <a:t> or </a:t>
            </a:r>
            <a:r>
              <a:rPr lang="en-GB" sz="3800" b="1" dirty="0"/>
              <a:t>Proprietary Data</a:t>
            </a:r>
            <a:r>
              <a:rPr lang="en-GB" sz="3800" dirty="0"/>
              <a:t> with external AI risks leakage, regulatory fines, and competitive exposure.</a:t>
            </a:r>
          </a:p>
          <a:p>
            <a:r>
              <a:rPr lang="en-GB" sz="3800" b="1" dirty="0"/>
              <a:t>Ethical Failure:</a:t>
            </a:r>
            <a:r>
              <a:rPr lang="en-GB" sz="3800" dirty="0"/>
              <a:t> Consequences of ignoring </a:t>
            </a:r>
            <a:r>
              <a:rPr lang="en-GB" sz="3800" b="1" dirty="0"/>
              <a:t>Informed Consent</a:t>
            </a:r>
            <a:r>
              <a:rPr lang="en-GB" sz="3800" dirty="0"/>
              <a:t> and relying on </a:t>
            </a:r>
            <a:r>
              <a:rPr lang="en-GB" sz="3800" b="1" dirty="0"/>
              <a:t>Opaque Algorithms</a:t>
            </a:r>
            <a:r>
              <a:rPr lang="en-GB" sz="3800" dirty="0"/>
              <a:t> (e.g., Cambridge Analytica).</a:t>
            </a:r>
          </a:p>
          <a:p>
            <a:r>
              <a:rPr lang="en-GB" sz="3800" b="1" dirty="0"/>
              <a:t>Mandate:</a:t>
            </a:r>
            <a:r>
              <a:rPr lang="en-GB" sz="3800" dirty="0"/>
              <a:t> </a:t>
            </a:r>
            <a:r>
              <a:rPr lang="en-GB" sz="3800" b="1" dirty="0"/>
              <a:t>Accountability never transfers</a:t>
            </a:r>
            <a:r>
              <a:rPr lang="en-GB" sz="3800" dirty="0"/>
              <a:t> to the machine; the human user or organization is always responsible.</a:t>
            </a:r>
          </a:p>
          <a:p>
            <a:r>
              <a:rPr lang="en-GB" sz="3800" b="1" dirty="0"/>
              <a:t>Mitigation: Discernment and Policy</a:t>
            </a:r>
          </a:p>
          <a:p>
            <a:r>
              <a:rPr lang="en-GB" sz="3800" b="1" dirty="0"/>
              <a:t>Root Cause:</a:t>
            </a:r>
            <a:r>
              <a:rPr lang="en-GB" sz="3800" dirty="0"/>
              <a:t> The biggest risk is </a:t>
            </a:r>
            <a:r>
              <a:rPr lang="en-GB" sz="3800" b="1" dirty="0"/>
              <a:t>Overreliance</a:t>
            </a:r>
            <a:r>
              <a:rPr lang="en-GB" sz="3800" dirty="0"/>
              <a:t>—trusting the AI too much.</a:t>
            </a:r>
          </a:p>
          <a:p>
            <a:r>
              <a:rPr lang="en-GB" sz="3800" b="1" dirty="0"/>
              <a:t>Individual Strategy:</a:t>
            </a:r>
            <a:r>
              <a:rPr lang="en-GB" sz="3800" dirty="0"/>
              <a:t> Practice </a:t>
            </a:r>
            <a:r>
              <a:rPr lang="en-GB" sz="3800" b="1" dirty="0"/>
              <a:t>Human Discernment</a:t>
            </a:r>
            <a:r>
              <a:rPr lang="en-GB" sz="3800" dirty="0"/>
              <a:t> (mentioned in session 2) by choosing low-risk, verifiable tasks. Avoid using AI for decisions with ethical, legal, or human consequences.</a:t>
            </a:r>
          </a:p>
          <a:p>
            <a:r>
              <a:rPr lang="en-GB" sz="3800" b="1" dirty="0"/>
              <a:t>Organizational Strategy:</a:t>
            </a:r>
            <a:r>
              <a:rPr lang="en-GB" sz="3800" dirty="0"/>
              <a:t> Implement </a:t>
            </a:r>
            <a:r>
              <a:rPr lang="en-GB" sz="3800" b="1" dirty="0"/>
              <a:t>Clear Policies</a:t>
            </a:r>
            <a:r>
              <a:rPr lang="en-GB" sz="3800" dirty="0"/>
              <a:t>, establish </a:t>
            </a:r>
            <a:r>
              <a:rPr lang="en-GB" sz="3800" b="1" dirty="0"/>
              <a:t>Accountability Frameworks</a:t>
            </a:r>
            <a:r>
              <a:rPr lang="en-GB" sz="3800" dirty="0"/>
              <a:t>, and ensure continuous </a:t>
            </a:r>
            <a:r>
              <a:rPr lang="en-GB" sz="3800" b="1" dirty="0"/>
              <a:t>Verification</a:t>
            </a:r>
            <a:r>
              <a:rPr lang="en-GB" sz="3800" dirty="0"/>
              <a:t> and </a:t>
            </a:r>
            <a:r>
              <a:rPr lang="en-GB" sz="3800" b="1" dirty="0"/>
              <a:t>Training</a:t>
            </a:r>
            <a:r>
              <a:rPr lang="en-GB" sz="3800" dirty="0"/>
              <a:t>.</a:t>
            </a:r>
          </a:p>
          <a:p>
            <a:r>
              <a:rPr lang="en-GB" sz="3800" b="1" dirty="0"/>
              <a:t>Final Principle:</a:t>
            </a:r>
            <a:r>
              <a:rPr lang="en-GB" sz="3800" dirty="0"/>
              <a:t> AI must </a:t>
            </a:r>
            <a:r>
              <a:rPr lang="en-GB" sz="3800" b="1" dirty="0"/>
              <a:t>assist human judgment, not decide for us</a:t>
            </a:r>
            <a:endParaRPr lang="en-GB" sz="3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991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2F47AA-BCD6-459E-943A-C0F2D1CF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2DCB-6816-077D-8B73-4A84DC89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Confidentiality check - ACtivity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741A5-7064-4F37-2529-23347196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47" y="4032664"/>
            <a:ext cx="4307306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Please refer to the activity 3.1 instruction 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B4B292-1E22-44FD-81FD-DB5989CE1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1FFDE-D473-471B-84F4-B89AD8B6C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ACD3C9B7-5EA7-B233-188E-02F98BF9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121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B41D-28E7-41B6-51C1-8543CB6B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Worksheet activity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83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1A490-A99F-9002-5E5F-F9F1A4DB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AU" b="1" dirty="0"/>
              <a:t>Recap of 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4D80-71A8-5B84-F98F-67E08DF1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86" y="1763487"/>
            <a:ext cx="9103088" cy="3624942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404040"/>
                </a:solidFill>
              </a:rPr>
              <a:t>AI Learns via Patterns:</a:t>
            </a:r>
            <a:r>
              <a:rPr lang="en-GB" sz="2400" dirty="0">
                <a:solidFill>
                  <a:srgbClr val="404040"/>
                </a:solidFill>
              </a:rPr>
              <a:t> Systems process vast amounts of data to recognize patterns quickly and efficiently.</a:t>
            </a:r>
          </a:p>
          <a:p>
            <a:r>
              <a:rPr lang="en-GB" sz="2400" b="1" dirty="0">
                <a:solidFill>
                  <a:srgbClr val="404040"/>
                </a:solidFill>
              </a:rPr>
              <a:t>Strengths &amp; Limitations:</a:t>
            </a:r>
            <a:endParaRPr lang="en-GB" sz="2400" dirty="0">
              <a:solidFill>
                <a:srgbClr val="404040"/>
              </a:solidFill>
            </a:endParaRPr>
          </a:p>
          <a:p>
            <a:pPr lvl="1"/>
            <a:r>
              <a:rPr lang="en-GB" sz="2000" b="1" dirty="0">
                <a:solidFill>
                  <a:srgbClr val="404040"/>
                </a:solidFill>
              </a:rPr>
              <a:t>Strengths:</a:t>
            </a:r>
            <a:r>
              <a:rPr lang="en-GB" sz="2000" dirty="0">
                <a:solidFill>
                  <a:srgbClr val="404040"/>
                </a:solidFill>
              </a:rPr>
              <a:t> Speed, accuracy, consistency, and productivity.</a:t>
            </a:r>
          </a:p>
          <a:p>
            <a:pPr lvl="1"/>
            <a:r>
              <a:rPr lang="en-GB" sz="2000" b="1" dirty="0">
                <a:solidFill>
                  <a:srgbClr val="404040"/>
                </a:solidFill>
              </a:rPr>
              <a:t>Limitations:</a:t>
            </a:r>
            <a:r>
              <a:rPr lang="en-GB" sz="2000" dirty="0">
                <a:solidFill>
                  <a:srgbClr val="404040"/>
                </a:solidFill>
              </a:rPr>
              <a:t> Bias, overreliance, and lack of contextual understanding or empathy.</a:t>
            </a:r>
          </a:p>
          <a:p>
            <a:r>
              <a:rPr lang="en-GB" sz="2400" b="1" dirty="0">
                <a:solidFill>
                  <a:srgbClr val="404040"/>
                </a:solidFill>
              </a:rPr>
              <a:t>Core Takeaway: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b="1" dirty="0">
                <a:solidFill>
                  <a:srgbClr val="404040"/>
                </a:solidFill>
              </a:rPr>
              <a:t>Human Oversight Matters.</a:t>
            </a:r>
            <a:r>
              <a:rPr lang="en-GB" sz="2400" dirty="0">
                <a:solidFill>
                  <a:srgbClr val="404040"/>
                </a:solidFill>
              </a:rPr>
              <a:t> AI is a powerful partner, but it requires human judgment to ensure its output is fair, accurate, and responsible.</a:t>
            </a:r>
          </a:p>
          <a:p>
            <a:endParaRPr lang="en-A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1326-DE77-AFF0-802A-A717658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AU" dirty="0"/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5118D-15E1-9551-4B9F-3ABAB41F2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164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0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B21F6-6E02-2650-459B-6353E386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 sz="3000" dirty="0">
                <a:solidFill>
                  <a:srgbClr val="FFFFFF"/>
                </a:solidFill>
              </a:rPr>
              <a:t>Can we trust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2F4B-5F38-7E5A-08C9-42CC7BB3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645" y="163287"/>
            <a:ext cx="6993788" cy="66402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800" dirty="0"/>
              <a:t>This session addresses the </a:t>
            </a:r>
            <a:r>
              <a:rPr lang="en-GB" sz="2800" b="1" dirty="0"/>
              <a:t>Trust Problem</a:t>
            </a:r>
            <a:r>
              <a:rPr lang="en-GB" sz="2800" dirty="0"/>
              <a:t> that arises when using AI tools.</a:t>
            </a:r>
          </a:p>
          <a:p>
            <a:pPr marL="0" indent="0">
              <a:buNone/>
            </a:pPr>
            <a:r>
              <a:rPr lang="en-GB" sz="2800" b="1" dirty="0"/>
              <a:t>Key Questions:</a:t>
            </a:r>
          </a:p>
          <a:p>
            <a:pPr lvl="1"/>
            <a:r>
              <a:rPr lang="en-GB" sz="2400" b="1" dirty="0"/>
              <a:t>Data Trust:</a:t>
            </a:r>
            <a:r>
              <a:rPr lang="en-GB" sz="2400" dirty="0"/>
              <a:t> When sharing information (customer details, internal documents), where does our data go, and how is it protected?</a:t>
            </a:r>
          </a:p>
          <a:p>
            <a:pPr lvl="1"/>
            <a:r>
              <a:rPr lang="en-GB" sz="2400" b="1" dirty="0"/>
              <a:t>Output Trust:</a:t>
            </a:r>
            <a:r>
              <a:rPr lang="en-GB" sz="2400" dirty="0"/>
              <a:t> Can we trust the AI's output to be fair, unbiased, and transparent?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75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A39E0-7685-7C3D-25B3-4BC17148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AU" sz="2600">
                <a:solidFill>
                  <a:srgbClr val="FFFFFF"/>
                </a:solidFill>
              </a:rPr>
              <a:t>Data &amp; privacy: risk of sharing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E062B-9845-2F0E-2951-84C2504BA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603421"/>
              </p:ext>
            </p:extLst>
          </p:nvPr>
        </p:nvGraphicFramePr>
        <p:xfrm>
          <a:off x="195943" y="174173"/>
          <a:ext cx="7162800" cy="66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6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966B-63F2-1044-33DF-0571C19D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55" y="401833"/>
            <a:ext cx="4159216" cy="1174991"/>
          </a:xfrm>
        </p:spPr>
        <p:txBody>
          <a:bodyPr>
            <a:normAutofit/>
          </a:bodyPr>
          <a:lstStyle/>
          <a:p>
            <a:r>
              <a:rPr lang="en-AU" sz="2000"/>
              <a:t>Risks of sharing data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D2C5-8836-ADB4-4689-91D2D7BF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" y="1905938"/>
            <a:ext cx="4931229" cy="45502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b="1" dirty="0"/>
              <a:t>Unauthorized Access &amp; Leakage:</a:t>
            </a:r>
            <a:r>
              <a:rPr lang="en-GB" sz="1600" dirty="0"/>
              <a:t> Data is stored on a cloud service you don't fully control. If the platform is hacked, </a:t>
            </a:r>
            <a:r>
              <a:rPr lang="en-GB" sz="1600" b="1" dirty="0"/>
              <a:t>sensitive information could be exposed.</a:t>
            </a:r>
            <a:r>
              <a:rPr lang="en-GB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Inference and Reconstruction:</a:t>
            </a:r>
            <a:r>
              <a:rPr lang="en-GB" sz="1600" dirty="0"/>
              <a:t> AI models can </a:t>
            </a:r>
            <a:r>
              <a:rPr lang="en-GB" sz="1600" b="1" dirty="0"/>
              <a:t>reconstruct or infer</a:t>
            </a:r>
            <a:r>
              <a:rPr lang="en-GB" sz="1600" dirty="0"/>
              <a:t> private details from data patterns, even if the information was initially "anonymized."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Legal and Regulatory Exposure:</a:t>
            </a:r>
            <a:r>
              <a:rPr lang="en-GB" sz="1600" dirty="0"/>
              <a:t> Sharing protected data (like health or financial records) can </a:t>
            </a:r>
            <a:r>
              <a:rPr lang="en-GB" sz="1600" b="1" dirty="0"/>
              <a:t>violate laws</a:t>
            </a:r>
            <a:r>
              <a:rPr lang="en-GB" sz="1600" dirty="0"/>
              <a:t> (GDPR, HIPAA), leading to fines and legal action.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Reputational Damage:</a:t>
            </a:r>
            <a:r>
              <a:rPr lang="en-GB" sz="1600" dirty="0"/>
              <a:t> A single data breach erodes </a:t>
            </a:r>
            <a:r>
              <a:rPr lang="en-GB" sz="1600" b="1" dirty="0"/>
              <a:t>trust</a:t>
            </a:r>
            <a:r>
              <a:rPr lang="en-GB" sz="1600" dirty="0"/>
              <a:t> with clients, stakeholders, and the public.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Core Takeaway:</a:t>
            </a:r>
            <a:r>
              <a:rPr lang="en-GB" sz="1600" dirty="0"/>
              <a:t> AI lacks discretion. Once sensitive data is shared, you </a:t>
            </a:r>
            <a:r>
              <a:rPr lang="en-GB" sz="1600" b="1" dirty="0"/>
              <a:t>lose control</a:t>
            </a:r>
            <a:r>
              <a:rPr lang="en-GB" sz="1600" dirty="0"/>
              <a:t> over who can see it or how it's used.</a:t>
            </a:r>
          </a:p>
          <a:p>
            <a:pPr marL="0" indent="0">
              <a:lnSpc>
                <a:spcPct val="90000"/>
              </a:lnSpc>
              <a:buNone/>
            </a:pPr>
            <a:endParaRPr lang="en-AU" sz="1600" dirty="0"/>
          </a:p>
        </p:txBody>
      </p:sp>
      <p:pic>
        <p:nvPicPr>
          <p:cNvPr id="1026" name="Picture 2" descr="Image of a data breach warning">
            <a:extLst>
              <a:ext uri="{FF2B5EF4-FFF2-40B4-BE49-F238E27FC236}">
                <a16:creationId xmlns:a16="http://schemas.microsoft.com/office/drawing/2014/main" id="{15C09505-9A1F-C1B8-B7E3-E9D88CBE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23601" b="-1"/>
          <a:stretch>
            <a:fillRect/>
          </a:stretch>
        </p:blipFill>
        <p:spPr bwMode="auto">
          <a:xfrm>
            <a:off x="5116286" y="0"/>
            <a:ext cx="7075714" cy="655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6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5DBBD-C940-B483-EBC0-C7859496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4"/>
            <a:ext cx="3401568" cy="197798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B" sz="1800" b="1"/>
              <a:t>What Not to Share &amp; Unintended Risks</a:t>
            </a:r>
            <a:br>
              <a:rPr lang="en-GB" sz="1800" b="1"/>
            </a:br>
            <a:endParaRPr lang="en-AU" sz="180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280487E-2FA8-AD99-53FC-9487FDA9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171917"/>
              </p:ext>
            </p:extLst>
          </p:nvPr>
        </p:nvGraphicFramePr>
        <p:xfrm>
          <a:off x="4931228" y="440870"/>
          <a:ext cx="6890657" cy="597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8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D5D2-64C4-C392-0D1E-247E3C44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7" y="964692"/>
            <a:ext cx="4110439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Real-world Case study: Cambridge </a:t>
            </a:r>
            <a:r>
              <a:rPr lang="en-US" sz="2000" dirty="0" err="1"/>
              <a:t>analytica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A6BE4A-4412-EEF1-0817-C2578D13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249" y="2638044"/>
            <a:ext cx="3063765" cy="32632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Cambridge Analytica (2016): The Trust Failure</a:t>
            </a:r>
          </a:p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Takeaway for Professionals</a:t>
            </a:r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Just because AI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use data, doesn't mean it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should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Lesson: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Whether analyzing customer feedback or assisting with hiring, we have an ethical duty to ensure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transparency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protect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privacy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and prevent AI from crossing the line from helpful to harmful.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25197F-356D-DD0B-EC6A-99AB2C45A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081302"/>
              </p:ext>
            </p:extLst>
          </p:nvPr>
        </p:nvGraphicFramePr>
        <p:xfrm>
          <a:off x="1143979" y="1295400"/>
          <a:ext cx="6227065" cy="4114801"/>
        </p:xfrm>
        <a:graphic>
          <a:graphicData uri="http://schemas.openxmlformats.org/drawingml/2006/table">
            <a:tbl>
              <a:tblPr/>
              <a:tblGrid>
                <a:gridCol w="3474086">
                  <a:extLst>
                    <a:ext uri="{9D8B030D-6E8A-4147-A177-3AD203B41FA5}">
                      <a16:colId xmlns:a16="http://schemas.microsoft.com/office/drawing/2014/main" val="4216753704"/>
                    </a:ext>
                  </a:extLst>
                </a:gridCol>
                <a:gridCol w="2752979">
                  <a:extLst>
                    <a:ext uri="{9D8B030D-6E8A-4147-A177-3AD203B41FA5}">
                      <a16:colId xmlns:a16="http://schemas.microsoft.com/office/drawing/2014/main" val="229590510"/>
                    </a:ext>
                  </a:extLst>
                </a:gridCol>
              </a:tblGrid>
              <a:tr h="41035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AU" sz="1300" b="0" i="0" u="none" strike="noStrike">
                          <a:effectLst/>
                          <a:latin typeface="Arial" panose="020B0604020202020204" pitchFamily="34" charset="0"/>
                        </a:rPr>
                        <a:t>Sequence of Events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AU" sz="1300" b="0" i="0" u="none" strike="noStrike">
                          <a:effectLst/>
                          <a:latin typeface="Arial" panose="020B0604020202020204" pitchFamily="34" charset="0"/>
                        </a:rPr>
                        <a:t>Ethical Red Flags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3842"/>
                  </a:ext>
                </a:extLst>
              </a:tr>
              <a:tr h="12348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</a:rPr>
                        <a:t>1. Covert Data Harvesting: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A harmless-looking Facebook quiz collected personal data (likes, locations, interests) from </a:t>
                      </a: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</a:rPr>
                        <a:t>over 80 million users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without informed consent.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</a:rPr>
                        <a:t>Violation 1: Lack of Informed Consent</a:t>
                      </a:r>
                      <a:endParaRPr lang="en-GB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992006"/>
                  </a:ext>
                </a:extLst>
              </a:tr>
              <a:tr h="12348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</a:rPr>
                        <a:t>2. Psychological Profiling: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Data was fed to AI models to build detailed psychological profiles, predicting voters' fears and political leanings.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</a:rPr>
                        <a:t>Violation 2: Opaque Algorithms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(The "Black Box" Problem)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159759"/>
                  </a:ext>
                </a:extLst>
              </a:tr>
              <a:tr h="12348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</a:rPr>
                        <a:t>3. Micro-Targeted Influence:</a:t>
                      </a: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</a:rPr>
                        <a:t> These profiles were used to micro-target individuals with politically charged ads designed to influence major elections.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300" b="1" i="0" u="none" strike="noStrike" dirty="0">
                          <a:effectLst/>
                          <a:latin typeface="Arial" panose="020B0604020202020204" pitchFamily="34" charset="0"/>
                        </a:rPr>
                        <a:t>Violation 3: Amplification of Harm</a:t>
                      </a:r>
                      <a:r>
                        <a:rPr lang="en-GB" sz="1300" b="0" i="0" u="none" strike="noStrike" dirty="0">
                          <a:effectLst/>
                          <a:latin typeface="Arial" panose="020B0604020202020204" pitchFamily="34" charset="0"/>
                        </a:rPr>
                        <a:t> (Eroding trust in democratic systems)</a:t>
                      </a:r>
                    </a:p>
                  </a:txBody>
                  <a:tcPr marL="65098" marR="65098" marT="32549" marB="32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9F3D-2F5F-379F-0FB9-F47D0DF1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Practical Tips to mitigate data risks with AI</a:t>
            </a:r>
            <a:br>
              <a:rPr lang="en-GB" b="1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086C69-BFC2-156B-55D9-EB60A8411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60468"/>
              </p:ext>
            </p:extLst>
          </p:nvPr>
        </p:nvGraphicFramePr>
        <p:xfrm>
          <a:off x="1426029" y="1937657"/>
          <a:ext cx="9427028" cy="425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82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636</TotalTime>
  <Words>1486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Security and Ethics of AI use</vt:lpstr>
      <vt:lpstr>Recap of last session</vt:lpstr>
      <vt:lpstr>Learning objectives</vt:lpstr>
      <vt:lpstr>Can we trust AI?</vt:lpstr>
      <vt:lpstr>Data &amp; privacy: risk of sharing</vt:lpstr>
      <vt:lpstr>Risks of sharing data with AI</vt:lpstr>
      <vt:lpstr>What Not to Share &amp; Unintended Risks </vt:lpstr>
      <vt:lpstr>Real-world Case study: Cambridge analytica</vt:lpstr>
      <vt:lpstr>Practical Tips to mitigate data risks with AI </vt:lpstr>
      <vt:lpstr>Decision Risks </vt:lpstr>
      <vt:lpstr>Automation risks</vt:lpstr>
      <vt:lpstr>Accountability issues </vt:lpstr>
      <vt:lpstr>Mitigating risks:  overreliance &amp; use-case</vt:lpstr>
      <vt:lpstr>Mitigation: Scepticism and Transparency</vt:lpstr>
      <vt:lpstr>Summary</vt:lpstr>
      <vt:lpstr>Confidentiality check - ACtivity</vt:lpstr>
      <vt:lpstr>Worksheet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Branson Khoo</dc:creator>
  <cp:lastModifiedBy>Branson Khoo</cp:lastModifiedBy>
  <cp:revision>1</cp:revision>
  <dcterms:created xsi:type="dcterms:W3CDTF">2025-10-22T00:31:57Z</dcterms:created>
  <dcterms:modified xsi:type="dcterms:W3CDTF">2025-10-25T05:31:55Z</dcterms:modified>
</cp:coreProperties>
</file>