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8" r:id="rId3"/>
    <p:sldId id="257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son Khoo" userId="228712b5c1bbbdc9" providerId="LiveId" clId="{C92EC633-7893-4DAC-9CBD-F6C99D9BCACE}"/>
    <pc:docChg chg="custSel modSld">
      <pc:chgData name="Branson Khoo" userId="228712b5c1bbbdc9" providerId="LiveId" clId="{C92EC633-7893-4DAC-9CBD-F6C99D9BCACE}" dt="2025-10-31T04:05:22.987" v="78" actId="26606"/>
      <pc:docMkLst>
        <pc:docMk/>
      </pc:docMkLst>
      <pc:sldChg chg="addSp delSp modSp mod setBg">
        <pc:chgData name="Branson Khoo" userId="228712b5c1bbbdc9" providerId="LiveId" clId="{C92EC633-7893-4DAC-9CBD-F6C99D9BCACE}" dt="2025-10-31T04:05:22.987" v="78" actId="26606"/>
        <pc:sldMkLst>
          <pc:docMk/>
          <pc:sldMk cId="374018700" sldId="277"/>
        </pc:sldMkLst>
        <pc:spChg chg="mod">
          <ac:chgData name="Branson Khoo" userId="228712b5c1bbbdc9" providerId="LiveId" clId="{C92EC633-7893-4DAC-9CBD-F6C99D9BCACE}" dt="2025-10-31T04:05:22.987" v="78" actId="26606"/>
          <ac:spMkLst>
            <pc:docMk/>
            <pc:sldMk cId="374018700" sldId="277"/>
            <ac:spMk id="2" creationId="{1B161EA9-8B05-A115-BDC9-4910CB7E7019}"/>
          </ac:spMkLst>
        </pc:spChg>
        <pc:spChg chg="del">
          <ac:chgData name="Branson Khoo" userId="228712b5c1bbbdc9" providerId="LiveId" clId="{C92EC633-7893-4DAC-9CBD-F6C99D9BCACE}" dt="2025-10-31T04:05:22.987" v="78" actId="26606"/>
          <ac:spMkLst>
            <pc:docMk/>
            <pc:sldMk cId="374018700" sldId="277"/>
            <ac:spMk id="3" creationId="{B4C1616D-9492-9A88-4D1B-B0C6ACBA0F65}"/>
          </ac:spMkLst>
        </pc:spChg>
        <pc:spChg chg="add">
          <ac:chgData name="Branson Khoo" userId="228712b5c1bbbdc9" providerId="LiveId" clId="{C92EC633-7893-4DAC-9CBD-F6C99D9BCACE}" dt="2025-10-31T04:05:22.987" v="78" actId="26606"/>
          <ac:spMkLst>
            <pc:docMk/>
            <pc:sldMk cId="374018700" sldId="277"/>
            <ac:spMk id="9" creationId="{C1CEA5B3-F026-4EA7-8ECF-E1F5465E5684}"/>
          </ac:spMkLst>
        </pc:spChg>
        <pc:spChg chg="add">
          <ac:chgData name="Branson Khoo" userId="228712b5c1bbbdc9" providerId="LiveId" clId="{C92EC633-7893-4DAC-9CBD-F6C99D9BCACE}" dt="2025-10-31T04:05:22.987" v="78" actId="26606"/>
          <ac:spMkLst>
            <pc:docMk/>
            <pc:sldMk cId="374018700" sldId="277"/>
            <ac:spMk id="11" creationId="{4B486FE1-17CE-45A4-9CBC-8C0B185E1963}"/>
          </ac:spMkLst>
        </pc:spChg>
        <pc:spChg chg="add">
          <ac:chgData name="Branson Khoo" userId="228712b5c1bbbdc9" providerId="LiveId" clId="{C92EC633-7893-4DAC-9CBD-F6C99D9BCACE}" dt="2025-10-31T04:05:22.987" v="78" actId="26606"/>
          <ac:spMkLst>
            <pc:docMk/>
            <pc:sldMk cId="374018700" sldId="277"/>
            <ac:spMk id="17" creationId="{8094B8B8-F1C4-4DE3-A910-50070AF1D71D}"/>
          </ac:spMkLst>
        </pc:spChg>
        <pc:spChg chg="add">
          <ac:chgData name="Branson Khoo" userId="228712b5c1bbbdc9" providerId="LiveId" clId="{C92EC633-7893-4DAC-9CBD-F6C99D9BCACE}" dt="2025-10-31T04:05:22.987" v="78" actId="26606"/>
          <ac:spMkLst>
            <pc:docMk/>
            <pc:sldMk cId="374018700" sldId="277"/>
            <ac:spMk id="19" creationId="{6616E870-313F-4C9C-AA0B-F09B143B6B28}"/>
          </ac:spMkLst>
        </pc:spChg>
        <pc:picChg chg="add">
          <ac:chgData name="Branson Khoo" userId="228712b5c1bbbdc9" providerId="LiveId" clId="{C92EC633-7893-4DAC-9CBD-F6C99D9BCACE}" dt="2025-10-31T04:05:22.987" v="78" actId="26606"/>
          <ac:picMkLst>
            <pc:docMk/>
            <pc:sldMk cId="374018700" sldId="277"/>
            <ac:picMk id="5" creationId="{90891B83-E828-7F09-6FAF-F8F4F5A52962}"/>
          </ac:picMkLst>
        </pc:picChg>
        <pc:cxnChg chg="add">
          <ac:chgData name="Branson Khoo" userId="228712b5c1bbbdc9" providerId="LiveId" clId="{C92EC633-7893-4DAC-9CBD-F6C99D9BCACE}" dt="2025-10-31T04:05:22.987" v="78" actId="26606"/>
          <ac:cxnSpMkLst>
            <pc:docMk/>
            <pc:sldMk cId="374018700" sldId="277"/>
            <ac:cxnSpMk id="13" creationId="{2AF0217B-4943-4BF1-8CDF-A5FB04C876DA}"/>
          </ac:cxnSpMkLst>
        </pc:cxnChg>
        <pc:cxnChg chg="add">
          <ac:chgData name="Branson Khoo" userId="228712b5c1bbbdc9" providerId="LiveId" clId="{C92EC633-7893-4DAC-9CBD-F6C99D9BCACE}" dt="2025-10-31T04:05:22.987" v="78" actId="26606"/>
          <ac:cxnSpMkLst>
            <pc:docMk/>
            <pc:sldMk cId="374018700" sldId="277"/>
            <ac:cxnSpMk id="15" creationId="{CF5EE6D3-6E41-4927-86E5-894CAA0AB97B}"/>
          </ac:cxnSpMkLst>
        </pc:cxnChg>
      </pc:sldChg>
    </pc:docChg>
  </pc:docChgLst>
</pc:chgInfo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DF6F16-9C3B-47D7-9F6E-94D8DF2CA1FE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34C11B9-964A-4D2E-83D8-F1AFFEED3308}">
      <dgm:prSet/>
      <dgm:spPr/>
      <dgm:t>
        <a:bodyPr/>
        <a:lstStyle/>
        <a:p>
          <a:r>
            <a:rPr lang="en-GB" b="1"/>
            <a:t>The Core Principle:</a:t>
          </a:r>
          <a:r>
            <a:rPr lang="en-GB"/>
            <a:t> The way you </a:t>
          </a:r>
          <a:r>
            <a:rPr lang="en-GB" b="1"/>
            <a:t>phrase your prompts</a:t>
          </a:r>
          <a:r>
            <a:rPr lang="en-GB"/>
            <a:t> fundamentally shapes the quality and relevance of the outputs you receive.</a:t>
          </a:r>
          <a:endParaRPr lang="en-US"/>
        </a:p>
      </dgm:t>
    </dgm:pt>
    <dgm:pt modelId="{5AADBD3E-BA53-4370-9641-F86EAF1C5257}" type="parTrans" cxnId="{CDF2F68A-E510-42FF-914D-45C1CF58DB65}">
      <dgm:prSet/>
      <dgm:spPr/>
      <dgm:t>
        <a:bodyPr/>
        <a:lstStyle/>
        <a:p>
          <a:endParaRPr lang="en-US"/>
        </a:p>
      </dgm:t>
    </dgm:pt>
    <dgm:pt modelId="{91CFE14A-DC7B-464A-9B69-9E9C928A2FE2}" type="sibTrans" cxnId="{CDF2F68A-E510-42FF-914D-45C1CF58DB65}">
      <dgm:prSet/>
      <dgm:spPr/>
      <dgm:t>
        <a:bodyPr/>
        <a:lstStyle/>
        <a:p>
          <a:endParaRPr lang="en-US"/>
        </a:p>
      </dgm:t>
    </dgm:pt>
    <dgm:pt modelId="{1FBD2A2D-523B-4704-8DE0-555D38F18641}">
      <dgm:prSet/>
      <dgm:spPr/>
      <dgm:t>
        <a:bodyPr/>
        <a:lstStyle/>
        <a:p>
          <a:r>
            <a:rPr lang="en-GB" b="1"/>
            <a:t>The GIGO Rule:</a:t>
          </a:r>
          <a:r>
            <a:rPr lang="en-GB"/>
            <a:t> We affirmed the "</a:t>
          </a:r>
          <a:r>
            <a:rPr lang="en-GB" b="1"/>
            <a:t>Garbage In, Garbage Out</a:t>
          </a:r>
          <a:r>
            <a:rPr lang="en-GB"/>
            <a:t>" principle. Clarity, context, and structure directly influence AI performance.</a:t>
          </a:r>
          <a:endParaRPr lang="en-US"/>
        </a:p>
      </dgm:t>
    </dgm:pt>
    <dgm:pt modelId="{7367F623-19BA-4335-8F66-F7241EE1DA94}" type="parTrans" cxnId="{B09F6A5D-D73F-4EAF-8E02-1F3694A718EA}">
      <dgm:prSet/>
      <dgm:spPr/>
      <dgm:t>
        <a:bodyPr/>
        <a:lstStyle/>
        <a:p>
          <a:endParaRPr lang="en-US"/>
        </a:p>
      </dgm:t>
    </dgm:pt>
    <dgm:pt modelId="{6CD7420B-79E8-4BBC-A9F1-F8C98DBDD54B}" type="sibTrans" cxnId="{B09F6A5D-D73F-4EAF-8E02-1F3694A718EA}">
      <dgm:prSet/>
      <dgm:spPr/>
      <dgm:t>
        <a:bodyPr/>
        <a:lstStyle/>
        <a:p>
          <a:endParaRPr lang="en-US"/>
        </a:p>
      </dgm:t>
    </dgm:pt>
    <dgm:pt modelId="{95B76451-CCCE-45FB-9A91-BC0D99B47D47}">
      <dgm:prSet/>
      <dgm:spPr/>
      <dgm:t>
        <a:bodyPr/>
        <a:lstStyle/>
        <a:p>
          <a:r>
            <a:rPr lang="en-GB" b="1"/>
            <a:t>Key Strategies Practiced:</a:t>
          </a:r>
          <a:r>
            <a:rPr lang="en-GB"/>
            <a:t> You used techniques like </a:t>
          </a:r>
          <a:r>
            <a:rPr lang="en-GB" b="1"/>
            <a:t>role prompting</a:t>
          </a:r>
          <a:r>
            <a:rPr lang="en-GB"/>
            <a:t>, </a:t>
          </a:r>
          <a:r>
            <a:rPr lang="en-GB" b="1"/>
            <a:t>step-by-step reasoning</a:t>
          </a:r>
          <a:r>
            <a:rPr lang="en-GB"/>
            <a:t>, and </a:t>
          </a:r>
          <a:r>
            <a:rPr lang="en-GB" b="1"/>
            <a:t>iterative refinement</a:t>
          </a:r>
          <a:r>
            <a:rPr lang="en-GB"/>
            <a:t>.</a:t>
          </a:r>
          <a:endParaRPr lang="en-US"/>
        </a:p>
      </dgm:t>
    </dgm:pt>
    <dgm:pt modelId="{443DE2F5-C434-4820-8C0B-5754D0911D1B}" type="parTrans" cxnId="{040E753F-2226-4E49-AF02-939B41B2F037}">
      <dgm:prSet/>
      <dgm:spPr/>
      <dgm:t>
        <a:bodyPr/>
        <a:lstStyle/>
        <a:p>
          <a:endParaRPr lang="en-US"/>
        </a:p>
      </dgm:t>
    </dgm:pt>
    <dgm:pt modelId="{BC91923D-88BE-457F-AA61-45631B051E53}" type="sibTrans" cxnId="{040E753F-2226-4E49-AF02-939B41B2F037}">
      <dgm:prSet/>
      <dgm:spPr/>
      <dgm:t>
        <a:bodyPr/>
        <a:lstStyle/>
        <a:p>
          <a:endParaRPr lang="en-US"/>
        </a:p>
      </dgm:t>
    </dgm:pt>
    <dgm:pt modelId="{2F198A55-E258-446B-A1BC-ECA8002A7649}">
      <dgm:prSet/>
      <dgm:spPr/>
      <dgm:t>
        <a:bodyPr/>
        <a:lstStyle/>
        <a:p>
          <a:r>
            <a:rPr lang="en-GB" b="1"/>
            <a:t>The Process:</a:t>
          </a:r>
          <a:r>
            <a:rPr lang="en-GB"/>
            <a:t> Effective AI work is rarely a single perfect command; it is a process of </a:t>
          </a:r>
          <a:r>
            <a:rPr lang="en-GB" b="1"/>
            <a:t>experimentation, review, and continuous improvement.</a:t>
          </a:r>
          <a:endParaRPr lang="en-US"/>
        </a:p>
      </dgm:t>
    </dgm:pt>
    <dgm:pt modelId="{B0E50A00-0CFF-40CC-9C6B-3356FC10B711}" type="parTrans" cxnId="{CE766E8C-0066-40FA-953E-6BF397E6B4CE}">
      <dgm:prSet/>
      <dgm:spPr/>
      <dgm:t>
        <a:bodyPr/>
        <a:lstStyle/>
        <a:p>
          <a:endParaRPr lang="en-US"/>
        </a:p>
      </dgm:t>
    </dgm:pt>
    <dgm:pt modelId="{95D4122E-AF9C-425B-908F-691254488082}" type="sibTrans" cxnId="{CE766E8C-0066-40FA-953E-6BF397E6B4CE}">
      <dgm:prSet/>
      <dgm:spPr/>
      <dgm:t>
        <a:bodyPr/>
        <a:lstStyle/>
        <a:p>
          <a:endParaRPr lang="en-US"/>
        </a:p>
      </dgm:t>
    </dgm:pt>
    <dgm:pt modelId="{32BDF3F1-7E47-4075-BDF5-AA4DCD81C557}">
      <dgm:prSet/>
      <dgm:spPr/>
      <dgm:t>
        <a:bodyPr/>
        <a:lstStyle/>
        <a:p>
          <a:r>
            <a:rPr lang="en-GB" b="1"/>
            <a:t>The Big Takeaway:</a:t>
          </a:r>
          <a:r>
            <a:rPr lang="en-GB"/>
            <a:t> Prompt engineering isn't a technical skill—it is a </a:t>
          </a:r>
          <a:r>
            <a:rPr lang="en-GB" b="1"/>
            <a:t>communication skill</a:t>
          </a:r>
          <a:r>
            <a:rPr lang="en-GB"/>
            <a:t> that requires strategic guidance and collaboration.</a:t>
          </a:r>
          <a:endParaRPr lang="en-US"/>
        </a:p>
      </dgm:t>
    </dgm:pt>
    <dgm:pt modelId="{0AD237FF-DC1E-48F5-BB3E-ACA4A79C7ECC}" type="parTrans" cxnId="{C5536616-EEF5-4412-91FE-F2B3D3F09CF8}">
      <dgm:prSet/>
      <dgm:spPr/>
      <dgm:t>
        <a:bodyPr/>
        <a:lstStyle/>
        <a:p>
          <a:endParaRPr lang="en-US"/>
        </a:p>
      </dgm:t>
    </dgm:pt>
    <dgm:pt modelId="{D0481DDD-77AA-4916-9A08-4DBCFC672114}" type="sibTrans" cxnId="{C5536616-EEF5-4412-91FE-F2B3D3F09CF8}">
      <dgm:prSet/>
      <dgm:spPr/>
      <dgm:t>
        <a:bodyPr/>
        <a:lstStyle/>
        <a:p>
          <a:endParaRPr lang="en-US"/>
        </a:p>
      </dgm:t>
    </dgm:pt>
    <dgm:pt modelId="{BD9C935C-8C64-4312-94DC-BD56B69E57FA}" type="pres">
      <dgm:prSet presAssocID="{77DF6F16-9C3B-47D7-9F6E-94D8DF2CA1FE}" presName="linear" presStyleCnt="0">
        <dgm:presLayoutVars>
          <dgm:animLvl val="lvl"/>
          <dgm:resizeHandles val="exact"/>
        </dgm:presLayoutVars>
      </dgm:prSet>
      <dgm:spPr/>
    </dgm:pt>
    <dgm:pt modelId="{A39EF9D6-70E6-45DA-8629-0698BB879EBD}" type="pres">
      <dgm:prSet presAssocID="{334C11B9-964A-4D2E-83D8-F1AFFEED330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E9AE811-202D-4318-B55D-80EE6C12940B}" type="pres">
      <dgm:prSet presAssocID="{91CFE14A-DC7B-464A-9B69-9E9C928A2FE2}" presName="spacer" presStyleCnt="0"/>
      <dgm:spPr/>
    </dgm:pt>
    <dgm:pt modelId="{BCEC0260-5F85-4266-B288-8AF3BCF03ABF}" type="pres">
      <dgm:prSet presAssocID="{1FBD2A2D-523B-4704-8DE0-555D38F1864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A9C8FF1-79EA-41E1-9A1B-42219824A86A}" type="pres">
      <dgm:prSet presAssocID="{6CD7420B-79E8-4BBC-A9F1-F8C98DBDD54B}" presName="spacer" presStyleCnt="0"/>
      <dgm:spPr/>
    </dgm:pt>
    <dgm:pt modelId="{5B81B974-6B21-4C1F-920C-9E87B8662250}" type="pres">
      <dgm:prSet presAssocID="{95B76451-CCCE-45FB-9A91-BC0D99B47D4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D9EC0F6-419F-4427-96FA-A129115BBCF8}" type="pres">
      <dgm:prSet presAssocID="{BC91923D-88BE-457F-AA61-45631B051E53}" presName="spacer" presStyleCnt="0"/>
      <dgm:spPr/>
    </dgm:pt>
    <dgm:pt modelId="{FFBFC704-4CCC-4395-9183-C171F4809959}" type="pres">
      <dgm:prSet presAssocID="{2F198A55-E258-446B-A1BC-ECA8002A764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C2DE6DD-2B7B-4786-9B1D-19EC4409EE2D}" type="pres">
      <dgm:prSet presAssocID="{95D4122E-AF9C-425B-908F-691254488082}" presName="spacer" presStyleCnt="0"/>
      <dgm:spPr/>
    </dgm:pt>
    <dgm:pt modelId="{90879F70-162B-46B6-90E9-EC2120DF1946}" type="pres">
      <dgm:prSet presAssocID="{32BDF3F1-7E47-4075-BDF5-AA4DCD81C55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5536616-EEF5-4412-91FE-F2B3D3F09CF8}" srcId="{77DF6F16-9C3B-47D7-9F6E-94D8DF2CA1FE}" destId="{32BDF3F1-7E47-4075-BDF5-AA4DCD81C557}" srcOrd="4" destOrd="0" parTransId="{0AD237FF-DC1E-48F5-BB3E-ACA4A79C7ECC}" sibTransId="{D0481DDD-77AA-4916-9A08-4DBCFC672114}"/>
    <dgm:cxn modelId="{DFC5DA30-BE66-4C39-833B-3E4608BCAB84}" type="presOf" srcId="{334C11B9-964A-4D2E-83D8-F1AFFEED3308}" destId="{A39EF9D6-70E6-45DA-8629-0698BB879EBD}" srcOrd="0" destOrd="0" presId="urn:microsoft.com/office/officeart/2005/8/layout/vList2"/>
    <dgm:cxn modelId="{040E753F-2226-4E49-AF02-939B41B2F037}" srcId="{77DF6F16-9C3B-47D7-9F6E-94D8DF2CA1FE}" destId="{95B76451-CCCE-45FB-9A91-BC0D99B47D47}" srcOrd="2" destOrd="0" parTransId="{443DE2F5-C434-4820-8C0B-5754D0911D1B}" sibTransId="{BC91923D-88BE-457F-AA61-45631B051E53}"/>
    <dgm:cxn modelId="{B09F6A5D-D73F-4EAF-8E02-1F3694A718EA}" srcId="{77DF6F16-9C3B-47D7-9F6E-94D8DF2CA1FE}" destId="{1FBD2A2D-523B-4704-8DE0-555D38F18641}" srcOrd="1" destOrd="0" parTransId="{7367F623-19BA-4335-8F66-F7241EE1DA94}" sibTransId="{6CD7420B-79E8-4BBC-A9F1-F8C98DBDD54B}"/>
    <dgm:cxn modelId="{9B62AA6C-2374-48E7-9B28-7017D34BBFC7}" type="presOf" srcId="{77DF6F16-9C3B-47D7-9F6E-94D8DF2CA1FE}" destId="{BD9C935C-8C64-4312-94DC-BD56B69E57FA}" srcOrd="0" destOrd="0" presId="urn:microsoft.com/office/officeart/2005/8/layout/vList2"/>
    <dgm:cxn modelId="{4679BF4E-973D-4C49-8BA0-2CA42F741F82}" type="presOf" srcId="{95B76451-CCCE-45FB-9A91-BC0D99B47D47}" destId="{5B81B974-6B21-4C1F-920C-9E87B8662250}" srcOrd="0" destOrd="0" presId="urn:microsoft.com/office/officeart/2005/8/layout/vList2"/>
    <dgm:cxn modelId="{CDF2F68A-E510-42FF-914D-45C1CF58DB65}" srcId="{77DF6F16-9C3B-47D7-9F6E-94D8DF2CA1FE}" destId="{334C11B9-964A-4D2E-83D8-F1AFFEED3308}" srcOrd="0" destOrd="0" parTransId="{5AADBD3E-BA53-4370-9641-F86EAF1C5257}" sibTransId="{91CFE14A-DC7B-464A-9B69-9E9C928A2FE2}"/>
    <dgm:cxn modelId="{CE766E8C-0066-40FA-953E-6BF397E6B4CE}" srcId="{77DF6F16-9C3B-47D7-9F6E-94D8DF2CA1FE}" destId="{2F198A55-E258-446B-A1BC-ECA8002A7649}" srcOrd="3" destOrd="0" parTransId="{B0E50A00-0CFF-40CC-9C6B-3356FC10B711}" sibTransId="{95D4122E-AF9C-425B-908F-691254488082}"/>
    <dgm:cxn modelId="{DEEA4EAC-342A-4DBA-AB15-96297A9FC370}" type="presOf" srcId="{2F198A55-E258-446B-A1BC-ECA8002A7649}" destId="{FFBFC704-4CCC-4395-9183-C171F4809959}" srcOrd="0" destOrd="0" presId="urn:microsoft.com/office/officeart/2005/8/layout/vList2"/>
    <dgm:cxn modelId="{5131CBEF-FD2B-48C3-B8B4-B37A080B3744}" type="presOf" srcId="{32BDF3F1-7E47-4075-BDF5-AA4DCD81C557}" destId="{90879F70-162B-46B6-90E9-EC2120DF1946}" srcOrd="0" destOrd="0" presId="urn:microsoft.com/office/officeart/2005/8/layout/vList2"/>
    <dgm:cxn modelId="{668E24F5-5DE4-410E-8ADC-53BA72287C4C}" type="presOf" srcId="{1FBD2A2D-523B-4704-8DE0-555D38F18641}" destId="{BCEC0260-5F85-4266-B288-8AF3BCF03ABF}" srcOrd="0" destOrd="0" presId="urn:microsoft.com/office/officeart/2005/8/layout/vList2"/>
    <dgm:cxn modelId="{997913D6-281D-4C7F-8DA0-4E420AF7A5C1}" type="presParOf" srcId="{BD9C935C-8C64-4312-94DC-BD56B69E57FA}" destId="{A39EF9D6-70E6-45DA-8629-0698BB879EBD}" srcOrd="0" destOrd="0" presId="urn:microsoft.com/office/officeart/2005/8/layout/vList2"/>
    <dgm:cxn modelId="{FFC64064-518F-4572-8657-A9DA08955E15}" type="presParOf" srcId="{BD9C935C-8C64-4312-94DC-BD56B69E57FA}" destId="{AE9AE811-202D-4318-B55D-80EE6C12940B}" srcOrd="1" destOrd="0" presId="urn:microsoft.com/office/officeart/2005/8/layout/vList2"/>
    <dgm:cxn modelId="{5DD2E805-7371-489A-93B7-D456FB24E8FA}" type="presParOf" srcId="{BD9C935C-8C64-4312-94DC-BD56B69E57FA}" destId="{BCEC0260-5F85-4266-B288-8AF3BCF03ABF}" srcOrd="2" destOrd="0" presId="urn:microsoft.com/office/officeart/2005/8/layout/vList2"/>
    <dgm:cxn modelId="{5CB1654C-66B2-4054-8BE0-280005FE4C85}" type="presParOf" srcId="{BD9C935C-8C64-4312-94DC-BD56B69E57FA}" destId="{7A9C8FF1-79EA-41E1-9A1B-42219824A86A}" srcOrd="3" destOrd="0" presId="urn:microsoft.com/office/officeart/2005/8/layout/vList2"/>
    <dgm:cxn modelId="{72128EB8-77D9-41A8-AE21-509CB99A108E}" type="presParOf" srcId="{BD9C935C-8C64-4312-94DC-BD56B69E57FA}" destId="{5B81B974-6B21-4C1F-920C-9E87B8662250}" srcOrd="4" destOrd="0" presId="urn:microsoft.com/office/officeart/2005/8/layout/vList2"/>
    <dgm:cxn modelId="{10ECC143-7AA4-4C32-856A-2F2A3682D684}" type="presParOf" srcId="{BD9C935C-8C64-4312-94DC-BD56B69E57FA}" destId="{6D9EC0F6-419F-4427-96FA-A129115BBCF8}" srcOrd="5" destOrd="0" presId="urn:microsoft.com/office/officeart/2005/8/layout/vList2"/>
    <dgm:cxn modelId="{F151D3AE-EF4C-4CDC-9381-9471C52E7B1C}" type="presParOf" srcId="{BD9C935C-8C64-4312-94DC-BD56B69E57FA}" destId="{FFBFC704-4CCC-4395-9183-C171F4809959}" srcOrd="6" destOrd="0" presId="urn:microsoft.com/office/officeart/2005/8/layout/vList2"/>
    <dgm:cxn modelId="{F71455BE-3FD4-4240-B83E-F854504DBFD6}" type="presParOf" srcId="{BD9C935C-8C64-4312-94DC-BD56B69E57FA}" destId="{0C2DE6DD-2B7B-4786-9B1D-19EC4409EE2D}" srcOrd="7" destOrd="0" presId="urn:microsoft.com/office/officeart/2005/8/layout/vList2"/>
    <dgm:cxn modelId="{7A23276B-1EA2-4DF0-8419-96A03083EA66}" type="presParOf" srcId="{BD9C935C-8C64-4312-94DC-BD56B69E57FA}" destId="{90879F70-162B-46B6-90E9-EC2120DF194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54BD7F4-2D58-4AA8-BE16-B15FA36BFEE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D8311C2-6612-499A-807F-137E46800589}">
      <dgm:prSet/>
      <dgm:spPr/>
      <dgm:t>
        <a:bodyPr/>
        <a:lstStyle/>
        <a:p>
          <a:r>
            <a:rPr lang="en-GB" b="1"/>
            <a:t>Core Function:</a:t>
          </a:r>
          <a:r>
            <a:rPr lang="en-GB"/>
            <a:t> Processes large datasets to </a:t>
          </a:r>
          <a:r>
            <a:rPr lang="en-GB" b="1"/>
            <a:t>extract insights, identify trends, and forecast outcomes</a:t>
          </a:r>
          <a:r>
            <a:rPr lang="en-GB"/>
            <a:t>.</a:t>
          </a:r>
          <a:endParaRPr lang="en-US"/>
        </a:p>
      </dgm:t>
    </dgm:pt>
    <dgm:pt modelId="{7E80F7B0-5AA8-4D14-9748-A4B15ABB2FD2}" type="parTrans" cxnId="{AC1BF0C3-79BC-442F-A4B3-B6135E7F9DB4}">
      <dgm:prSet/>
      <dgm:spPr/>
      <dgm:t>
        <a:bodyPr/>
        <a:lstStyle/>
        <a:p>
          <a:endParaRPr lang="en-US"/>
        </a:p>
      </dgm:t>
    </dgm:pt>
    <dgm:pt modelId="{B7ABB62F-F035-4124-B6A0-C67AA1FFEC3E}" type="sibTrans" cxnId="{AC1BF0C3-79BC-442F-A4B3-B6135E7F9DB4}">
      <dgm:prSet/>
      <dgm:spPr/>
      <dgm:t>
        <a:bodyPr/>
        <a:lstStyle/>
        <a:p>
          <a:endParaRPr lang="en-US"/>
        </a:p>
      </dgm:t>
    </dgm:pt>
    <dgm:pt modelId="{7803F212-20C9-4E21-9DF0-3727FA571CFC}">
      <dgm:prSet/>
      <dgm:spPr/>
      <dgm:t>
        <a:bodyPr/>
        <a:lstStyle/>
        <a:p>
          <a:r>
            <a:rPr lang="en-GB" b="1"/>
            <a:t>Professional Use:</a:t>
          </a:r>
          <a:r>
            <a:rPr lang="en-GB"/>
            <a:t> Financial modeling, market trend analysis, logistics optimization, and data-driven strategic planning.</a:t>
          </a:r>
          <a:endParaRPr lang="en-US"/>
        </a:p>
      </dgm:t>
    </dgm:pt>
    <dgm:pt modelId="{C63CE209-FFB3-4462-AA14-667BDE64296D}" type="parTrans" cxnId="{AC3086BB-21A1-4E7B-BD0C-18CCBF05F0B7}">
      <dgm:prSet/>
      <dgm:spPr/>
      <dgm:t>
        <a:bodyPr/>
        <a:lstStyle/>
        <a:p>
          <a:endParaRPr lang="en-US"/>
        </a:p>
      </dgm:t>
    </dgm:pt>
    <dgm:pt modelId="{576185D8-E67C-4B2D-A386-764CCF9FC8D7}" type="sibTrans" cxnId="{AC3086BB-21A1-4E7B-BD0C-18CCBF05F0B7}">
      <dgm:prSet/>
      <dgm:spPr/>
      <dgm:t>
        <a:bodyPr/>
        <a:lstStyle/>
        <a:p>
          <a:endParaRPr lang="en-US"/>
        </a:p>
      </dgm:t>
    </dgm:pt>
    <dgm:pt modelId="{296DB91C-1FB6-4627-93B8-9C3364A4B384}">
      <dgm:prSet/>
      <dgm:spPr/>
      <dgm:t>
        <a:bodyPr/>
        <a:lstStyle/>
        <a:p>
          <a:r>
            <a:rPr lang="en-GB" b="1"/>
            <a:t>Key Advantage:</a:t>
          </a:r>
          <a:r>
            <a:rPr lang="en-GB"/>
            <a:t> Supports </a:t>
          </a:r>
          <a:r>
            <a:rPr lang="en-GB" b="1"/>
            <a:t>data-driven decision-making</a:t>
          </a:r>
          <a:r>
            <a:rPr lang="en-GB"/>
            <a:t> and strategy formation.</a:t>
          </a:r>
          <a:endParaRPr lang="en-US"/>
        </a:p>
      </dgm:t>
    </dgm:pt>
    <dgm:pt modelId="{4DCC5B93-7ED6-4C59-A114-98DCA49CB24F}" type="parTrans" cxnId="{BF210ACC-21D0-483A-8951-8F97D4C77F56}">
      <dgm:prSet/>
      <dgm:spPr/>
      <dgm:t>
        <a:bodyPr/>
        <a:lstStyle/>
        <a:p>
          <a:endParaRPr lang="en-US"/>
        </a:p>
      </dgm:t>
    </dgm:pt>
    <dgm:pt modelId="{0539E5A3-1CF3-4924-BCB7-8E9701E2CCC4}" type="sibTrans" cxnId="{BF210ACC-21D0-483A-8951-8F97D4C77F56}">
      <dgm:prSet/>
      <dgm:spPr/>
      <dgm:t>
        <a:bodyPr/>
        <a:lstStyle/>
        <a:p>
          <a:endParaRPr lang="en-US"/>
        </a:p>
      </dgm:t>
    </dgm:pt>
    <dgm:pt modelId="{AD536947-3D32-45D9-95E2-29F19747CF20}">
      <dgm:prSet/>
      <dgm:spPr/>
      <dgm:t>
        <a:bodyPr/>
        <a:lstStyle/>
        <a:p>
          <a:r>
            <a:rPr lang="en-GB" b="1"/>
            <a:t>Key Requirement:</a:t>
          </a:r>
          <a:r>
            <a:rPr lang="en-GB"/>
            <a:t> The quality of the output depends entirely on the </a:t>
          </a:r>
          <a:r>
            <a:rPr lang="en-GB" b="1"/>
            <a:t>quality of the input data</a:t>
          </a:r>
          <a:r>
            <a:rPr lang="en-GB"/>
            <a:t>.</a:t>
          </a:r>
          <a:endParaRPr lang="en-US"/>
        </a:p>
      </dgm:t>
    </dgm:pt>
    <dgm:pt modelId="{49DBE4AB-A2AC-4812-96EE-03B80383ECAD}" type="parTrans" cxnId="{06E627D9-425B-4AC3-9990-BBEFE9819626}">
      <dgm:prSet/>
      <dgm:spPr/>
      <dgm:t>
        <a:bodyPr/>
        <a:lstStyle/>
        <a:p>
          <a:endParaRPr lang="en-US"/>
        </a:p>
      </dgm:t>
    </dgm:pt>
    <dgm:pt modelId="{24BEAD1D-6CF7-4D9C-B759-DAC41EE9744A}" type="sibTrans" cxnId="{06E627D9-425B-4AC3-9990-BBEFE9819626}">
      <dgm:prSet/>
      <dgm:spPr/>
      <dgm:t>
        <a:bodyPr/>
        <a:lstStyle/>
        <a:p>
          <a:endParaRPr lang="en-US"/>
        </a:p>
      </dgm:t>
    </dgm:pt>
    <dgm:pt modelId="{6B1C479F-1085-4173-A1F4-7D9769C00A1A}">
      <dgm:prSet/>
      <dgm:spPr/>
      <dgm:t>
        <a:bodyPr/>
        <a:lstStyle/>
        <a:p>
          <a:r>
            <a:rPr lang="en-GB" b="1"/>
            <a:t>Examples:</a:t>
          </a:r>
          <a:r>
            <a:rPr lang="en-GB"/>
            <a:t> Predictive analytics platforms, business intelligence tools (with AI features).</a:t>
          </a:r>
          <a:endParaRPr lang="en-US"/>
        </a:p>
      </dgm:t>
    </dgm:pt>
    <dgm:pt modelId="{AF212BEC-6BB4-4AB1-9C61-524C932E3E9C}" type="parTrans" cxnId="{D70E559E-CD25-4FD8-9C16-30245CC113B3}">
      <dgm:prSet/>
      <dgm:spPr/>
      <dgm:t>
        <a:bodyPr/>
        <a:lstStyle/>
        <a:p>
          <a:endParaRPr lang="en-US"/>
        </a:p>
      </dgm:t>
    </dgm:pt>
    <dgm:pt modelId="{112EAE24-0A99-42D5-B41F-5476C2CFFAF7}" type="sibTrans" cxnId="{D70E559E-CD25-4FD8-9C16-30245CC113B3}">
      <dgm:prSet/>
      <dgm:spPr/>
      <dgm:t>
        <a:bodyPr/>
        <a:lstStyle/>
        <a:p>
          <a:endParaRPr lang="en-US"/>
        </a:p>
      </dgm:t>
    </dgm:pt>
    <dgm:pt modelId="{91771359-13F0-4350-96DC-5E0B830977B1}" type="pres">
      <dgm:prSet presAssocID="{554BD7F4-2D58-4AA8-BE16-B15FA36BFEEB}" presName="linear" presStyleCnt="0">
        <dgm:presLayoutVars>
          <dgm:animLvl val="lvl"/>
          <dgm:resizeHandles val="exact"/>
        </dgm:presLayoutVars>
      </dgm:prSet>
      <dgm:spPr/>
    </dgm:pt>
    <dgm:pt modelId="{1171F79F-DF88-410E-8F45-6AB5EAA715A2}" type="pres">
      <dgm:prSet presAssocID="{BD8311C2-6612-499A-807F-137E4680058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F26822B-0DF0-47D4-BBE1-03AFD742D862}" type="pres">
      <dgm:prSet presAssocID="{B7ABB62F-F035-4124-B6A0-C67AA1FFEC3E}" presName="spacer" presStyleCnt="0"/>
      <dgm:spPr/>
    </dgm:pt>
    <dgm:pt modelId="{16CEA142-1B8C-412C-ACB8-B9F883A4D1D7}" type="pres">
      <dgm:prSet presAssocID="{7803F212-20C9-4E21-9DF0-3727FA571CF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3CBA548-532F-4780-8718-C162560A9C94}" type="pres">
      <dgm:prSet presAssocID="{576185D8-E67C-4B2D-A386-764CCF9FC8D7}" presName="spacer" presStyleCnt="0"/>
      <dgm:spPr/>
    </dgm:pt>
    <dgm:pt modelId="{1AE9A1C0-EFFF-48A5-810F-96AC1EF00278}" type="pres">
      <dgm:prSet presAssocID="{296DB91C-1FB6-4627-93B8-9C3364A4B38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7FF4280-B947-4C89-BA89-754D4A5195D7}" type="pres">
      <dgm:prSet presAssocID="{0539E5A3-1CF3-4924-BCB7-8E9701E2CCC4}" presName="spacer" presStyleCnt="0"/>
      <dgm:spPr/>
    </dgm:pt>
    <dgm:pt modelId="{86C4BF09-A830-4734-A1B8-F24B13E8861B}" type="pres">
      <dgm:prSet presAssocID="{AD536947-3D32-45D9-95E2-29F19747CF2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CD97AF4-104D-45D5-87B4-6ED7C417E976}" type="pres">
      <dgm:prSet presAssocID="{24BEAD1D-6CF7-4D9C-B759-DAC41EE9744A}" presName="spacer" presStyleCnt="0"/>
      <dgm:spPr/>
    </dgm:pt>
    <dgm:pt modelId="{7C1C8A51-57F3-491C-A539-BB13C8CA402A}" type="pres">
      <dgm:prSet presAssocID="{6B1C479F-1085-4173-A1F4-7D9769C00A1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E36611E-9288-4751-9CAE-398627CD3FC0}" type="presOf" srcId="{296DB91C-1FB6-4627-93B8-9C3364A4B384}" destId="{1AE9A1C0-EFFF-48A5-810F-96AC1EF00278}" srcOrd="0" destOrd="0" presId="urn:microsoft.com/office/officeart/2005/8/layout/vList2"/>
    <dgm:cxn modelId="{BB3B3A37-79A6-4E06-8EA5-71468A355F2B}" type="presOf" srcId="{6B1C479F-1085-4173-A1F4-7D9769C00A1A}" destId="{7C1C8A51-57F3-491C-A539-BB13C8CA402A}" srcOrd="0" destOrd="0" presId="urn:microsoft.com/office/officeart/2005/8/layout/vList2"/>
    <dgm:cxn modelId="{33E6E23E-C129-4C4A-A9B1-89C8F652D501}" type="presOf" srcId="{BD8311C2-6612-499A-807F-137E46800589}" destId="{1171F79F-DF88-410E-8F45-6AB5EAA715A2}" srcOrd="0" destOrd="0" presId="urn:microsoft.com/office/officeart/2005/8/layout/vList2"/>
    <dgm:cxn modelId="{63B9AA69-48AC-4FD7-9355-85937D582673}" type="presOf" srcId="{7803F212-20C9-4E21-9DF0-3727FA571CFC}" destId="{16CEA142-1B8C-412C-ACB8-B9F883A4D1D7}" srcOrd="0" destOrd="0" presId="urn:microsoft.com/office/officeart/2005/8/layout/vList2"/>
    <dgm:cxn modelId="{F33C7E93-4709-4142-AD81-A348788BC2C5}" type="presOf" srcId="{AD536947-3D32-45D9-95E2-29F19747CF20}" destId="{86C4BF09-A830-4734-A1B8-F24B13E8861B}" srcOrd="0" destOrd="0" presId="urn:microsoft.com/office/officeart/2005/8/layout/vList2"/>
    <dgm:cxn modelId="{D70E559E-CD25-4FD8-9C16-30245CC113B3}" srcId="{554BD7F4-2D58-4AA8-BE16-B15FA36BFEEB}" destId="{6B1C479F-1085-4173-A1F4-7D9769C00A1A}" srcOrd="4" destOrd="0" parTransId="{AF212BEC-6BB4-4AB1-9C61-524C932E3E9C}" sibTransId="{112EAE24-0A99-42D5-B41F-5476C2CFFAF7}"/>
    <dgm:cxn modelId="{AC3086BB-21A1-4E7B-BD0C-18CCBF05F0B7}" srcId="{554BD7F4-2D58-4AA8-BE16-B15FA36BFEEB}" destId="{7803F212-20C9-4E21-9DF0-3727FA571CFC}" srcOrd="1" destOrd="0" parTransId="{C63CE209-FFB3-4462-AA14-667BDE64296D}" sibTransId="{576185D8-E67C-4B2D-A386-764CCF9FC8D7}"/>
    <dgm:cxn modelId="{AC1BF0C3-79BC-442F-A4B3-B6135E7F9DB4}" srcId="{554BD7F4-2D58-4AA8-BE16-B15FA36BFEEB}" destId="{BD8311C2-6612-499A-807F-137E46800589}" srcOrd="0" destOrd="0" parTransId="{7E80F7B0-5AA8-4D14-9748-A4B15ABB2FD2}" sibTransId="{B7ABB62F-F035-4124-B6A0-C67AA1FFEC3E}"/>
    <dgm:cxn modelId="{BF210ACC-21D0-483A-8951-8F97D4C77F56}" srcId="{554BD7F4-2D58-4AA8-BE16-B15FA36BFEEB}" destId="{296DB91C-1FB6-4627-93B8-9C3364A4B384}" srcOrd="2" destOrd="0" parTransId="{4DCC5B93-7ED6-4C59-A114-98DCA49CB24F}" sibTransId="{0539E5A3-1CF3-4924-BCB7-8E9701E2CCC4}"/>
    <dgm:cxn modelId="{06E627D9-425B-4AC3-9990-BBEFE9819626}" srcId="{554BD7F4-2D58-4AA8-BE16-B15FA36BFEEB}" destId="{AD536947-3D32-45D9-95E2-29F19747CF20}" srcOrd="3" destOrd="0" parTransId="{49DBE4AB-A2AC-4812-96EE-03B80383ECAD}" sibTransId="{24BEAD1D-6CF7-4D9C-B759-DAC41EE9744A}"/>
    <dgm:cxn modelId="{C2851ADE-3620-4C38-BB47-42F23CF065B9}" type="presOf" srcId="{554BD7F4-2D58-4AA8-BE16-B15FA36BFEEB}" destId="{91771359-13F0-4350-96DC-5E0B830977B1}" srcOrd="0" destOrd="0" presId="urn:microsoft.com/office/officeart/2005/8/layout/vList2"/>
    <dgm:cxn modelId="{1DAF0D18-C202-4C66-9288-A427D2A7F7C9}" type="presParOf" srcId="{91771359-13F0-4350-96DC-5E0B830977B1}" destId="{1171F79F-DF88-410E-8F45-6AB5EAA715A2}" srcOrd="0" destOrd="0" presId="urn:microsoft.com/office/officeart/2005/8/layout/vList2"/>
    <dgm:cxn modelId="{8E361CFF-0BAD-4F30-83D2-C87DD3DF97FE}" type="presParOf" srcId="{91771359-13F0-4350-96DC-5E0B830977B1}" destId="{6F26822B-0DF0-47D4-BBE1-03AFD742D862}" srcOrd="1" destOrd="0" presId="urn:microsoft.com/office/officeart/2005/8/layout/vList2"/>
    <dgm:cxn modelId="{465EE43C-2A38-467F-B4E8-3BC27FDF068A}" type="presParOf" srcId="{91771359-13F0-4350-96DC-5E0B830977B1}" destId="{16CEA142-1B8C-412C-ACB8-B9F883A4D1D7}" srcOrd="2" destOrd="0" presId="urn:microsoft.com/office/officeart/2005/8/layout/vList2"/>
    <dgm:cxn modelId="{F92BB3A0-BF3D-4677-8E14-4413DECBC218}" type="presParOf" srcId="{91771359-13F0-4350-96DC-5E0B830977B1}" destId="{43CBA548-532F-4780-8718-C162560A9C94}" srcOrd="3" destOrd="0" presId="urn:microsoft.com/office/officeart/2005/8/layout/vList2"/>
    <dgm:cxn modelId="{65784202-19D0-4E2C-9963-BC2CCFDCAF5F}" type="presParOf" srcId="{91771359-13F0-4350-96DC-5E0B830977B1}" destId="{1AE9A1C0-EFFF-48A5-810F-96AC1EF00278}" srcOrd="4" destOrd="0" presId="urn:microsoft.com/office/officeart/2005/8/layout/vList2"/>
    <dgm:cxn modelId="{F82E67CB-509D-4BD1-AC14-894CAA75F826}" type="presParOf" srcId="{91771359-13F0-4350-96DC-5E0B830977B1}" destId="{97FF4280-B947-4C89-BA89-754D4A5195D7}" srcOrd="5" destOrd="0" presId="urn:microsoft.com/office/officeart/2005/8/layout/vList2"/>
    <dgm:cxn modelId="{9F19AAA9-D7EF-4225-98C0-A2770B2384C2}" type="presParOf" srcId="{91771359-13F0-4350-96DC-5E0B830977B1}" destId="{86C4BF09-A830-4734-A1B8-F24B13E8861B}" srcOrd="6" destOrd="0" presId="urn:microsoft.com/office/officeart/2005/8/layout/vList2"/>
    <dgm:cxn modelId="{E58EF026-4B15-4CE0-8137-F208FB82F7E6}" type="presParOf" srcId="{91771359-13F0-4350-96DC-5E0B830977B1}" destId="{4CD97AF4-104D-45D5-87B4-6ED7C417E976}" srcOrd="7" destOrd="0" presId="urn:microsoft.com/office/officeart/2005/8/layout/vList2"/>
    <dgm:cxn modelId="{F36E0A9C-52C8-4C5B-A668-378009A2A242}" type="presParOf" srcId="{91771359-13F0-4350-96DC-5E0B830977B1}" destId="{7C1C8A51-57F3-491C-A539-BB13C8CA402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7CA0201-F19C-4ECD-9C56-C37F6EB8CB0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2ABB1C7-076A-4D8A-8146-9037469939E0}">
      <dgm:prSet/>
      <dgm:spPr/>
      <dgm:t>
        <a:bodyPr/>
        <a:lstStyle/>
        <a:p>
          <a:r>
            <a:rPr lang="en-GB" b="1"/>
            <a:t>Core Function:</a:t>
          </a:r>
          <a:r>
            <a:rPr lang="en-GB"/>
            <a:t> Combines </a:t>
          </a:r>
          <a:r>
            <a:rPr lang="en-GB" b="1"/>
            <a:t>two or more AI capabilities</a:t>
          </a:r>
          <a:r>
            <a:rPr lang="en-GB"/>
            <a:t> (Generative, Analytical, Automation) into a single, integrated platform.</a:t>
          </a:r>
          <a:endParaRPr lang="en-US"/>
        </a:p>
      </dgm:t>
    </dgm:pt>
    <dgm:pt modelId="{B37EF320-C353-4210-B465-57675E7BDF70}" type="parTrans" cxnId="{E9953039-CB2B-4895-93E0-3D32D9B65094}">
      <dgm:prSet/>
      <dgm:spPr/>
      <dgm:t>
        <a:bodyPr/>
        <a:lstStyle/>
        <a:p>
          <a:endParaRPr lang="en-US"/>
        </a:p>
      </dgm:t>
    </dgm:pt>
    <dgm:pt modelId="{DC6BC5EA-AE0F-4744-8693-9B2F1DA9D550}" type="sibTrans" cxnId="{E9953039-CB2B-4895-93E0-3D32D9B65094}">
      <dgm:prSet/>
      <dgm:spPr/>
      <dgm:t>
        <a:bodyPr/>
        <a:lstStyle/>
        <a:p>
          <a:endParaRPr lang="en-US"/>
        </a:p>
      </dgm:t>
    </dgm:pt>
    <dgm:pt modelId="{E1492EA1-B969-4F0A-9D8D-07361FDBDB4B}">
      <dgm:prSet/>
      <dgm:spPr/>
      <dgm:t>
        <a:bodyPr/>
        <a:lstStyle/>
        <a:p>
          <a:r>
            <a:rPr lang="en-GB" b="1"/>
            <a:t>Professional Use:</a:t>
          </a:r>
          <a:r>
            <a:rPr lang="en-GB"/>
            <a:t> AI-powered CRMs (analyze data, generate emails, automate outreach), medical diagnostic platforms, and legal research assistants.</a:t>
          </a:r>
          <a:endParaRPr lang="en-US"/>
        </a:p>
      </dgm:t>
    </dgm:pt>
    <dgm:pt modelId="{F09BAEFE-E1AA-4D3E-95A5-E278BFF25642}" type="parTrans" cxnId="{D19237CB-34E8-4225-91E1-242389441E8E}">
      <dgm:prSet/>
      <dgm:spPr/>
      <dgm:t>
        <a:bodyPr/>
        <a:lstStyle/>
        <a:p>
          <a:endParaRPr lang="en-US"/>
        </a:p>
      </dgm:t>
    </dgm:pt>
    <dgm:pt modelId="{FA7F1CDE-61F7-4127-A4C8-5951DEBB342C}" type="sibTrans" cxnId="{D19237CB-34E8-4225-91E1-242389441E8E}">
      <dgm:prSet/>
      <dgm:spPr/>
      <dgm:t>
        <a:bodyPr/>
        <a:lstStyle/>
        <a:p>
          <a:endParaRPr lang="en-US"/>
        </a:p>
      </dgm:t>
    </dgm:pt>
    <dgm:pt modelId="{41BF6065-E375-45E6-810B-E3B08E6B9A1D}">
      <dgm:prSet/>
      <dgm:spPr/>
      <dgm:t>
        <a:bodyPr/>
        <a:lstStyle/>
        <a:p>
          <a:r>
            <a:rPr lang="en-GB" b="1"/>
            <a:t>Key Advantage:</a:t>
          </a:r>
          <a:r>
            <a:rPr lang="en-GB"/>
            <a:t> Provides the </a:t>
          </a:r>
          <a:r>
            <a:rPr lang="en-GB" b="1"/>
            <a:t>most practical value</a:t>
          </a:r>
          <a:r>
            <a:rPr lang="en-GB"/>
            <a:t> by integrating multiple functions directly into existing workflows.</a:t>
          </a:r>
          <a:endParaRPr lang="en-US"/>
        </a:p>
      </dgm:t>
    </dgm:pt>
    <dgm:pt modelId="{52D0AE42-8F21-4397-BD1F-DFF967E0283B}" type="parTrans" cxnId="{EC003738-FBE7-431F-BC89-7C5B7EB69853}">
      <dgm:prSet/>
      <dgm:spPr/>
      <dgm:t>
        <a:bodyPr/>
        <a:lstStyle/>
        <a:p>
          <a:endParaRPr lang="en-US"/>
        </a:p>
      </dgm:t>
    </dgm:pt>
    <dgm:pt modelId="{E216D7E9-2CF5-47AC-BC7A-3CA566E50485}" type="sibTrans" cxnId="{EC003738-FBE7-431F-BC89-7C5B7EB69853}">
      <dgm:prSet/>
      <dgm:spPr/>
      <dgm:t>
        <a:bodyPr/>
        <a:lstStyle/>
        <a:p>
          <a:endParaRPr lang="en-US"/>
        </a:p>
      </dgm:t>
    </dgm:pt>
    <dgm:pt modelId="{C5D1F2C1-C5AC-4730-8EA1-1E4558711B8C}">
      <dgm:prSet/>
      <dgm:spPr/>
      <dgm:t>
        <a:bodyPr/>
        <a:lstStyle/>
        <a:p>
          <a:r>
            <a:rPr lang="en-GB" b="1"/>
            <a:t>Key Requirement:</a:t>
          </a:r>
          <a:r>
            <a:rPr lang="en-GB"/>
            <a:t> Requires understanding the underlying capabilities to identify potential risks (e.g., data privacy in the analytical component).</a:t>
          </a:r>
          <a:endParaRPr lang="en-US"/>
        </a:p>
      </dgm:t>
    </dgm:pt>
    <dgm:pt modelId="{2404B81A-BEB2-4E8F-B788-135677239B8C}" type="parTrans" cxnId="{DB81C9F6-FDD1-44AB-907C-557C4E01AFF8}">
      <dgm:prSet/>
      <dgm:spPr/>
      <dgm:t>
        <a:bodyPr/>
        <a:lstStyle/>
        <a:p>
          <a:endParaRPr lang="en-US"/>
        </a:p>
      </dgm:t>
    </dgm:pt>
    <dgm:pt modelId="{D2F0DC9D-B7CE-4FF6-BABA-C433D952FC27}" type="sibTrans" cxnId="{DB81C9F6-FDD1-44AB-907C-557C4E01AFF8}">
      <dgm:prSet/>
      <dgm:spPr/>
      <dgm:t>
        <a:bodyPr/>
        <a:lstStyle/>
        <a:p>
          <a:endParaRPr lang="en-US"/>
        </a:p>
      </dgm:t>
    </dgm:pt>
    <dgm:pt modelId="{B7906434-B5D8-4E20-A1F9-3F9C09684418}" type="pres">
      <dgm:prSet presAssocID="{67CA0201-F19C-4ECD-9C56-C37F6EB8CB01}" presName="root" presStyleCnt="0">
        <dgm:presLayoutVars>
          <dgm:dir/>
          <dgm:resizeHandles val="exact"/>
        </dgm:presLayoutVars>
      </dgm:prSet>
      <dgm:spPr/>
    </dgm:pt>
    <dgm:pt modelId="{5B7ECD0D-D455-402E-A546-E5C917FC9F8A}" type="pres">
      <dgm:prSet presAssocID="{67CA0201-F19C-4ECD-9C56-C37F6EB8CB01}" presName="container" presStyleCnt="0">
        <dgm:presLayoutVars>
          <dgm:dir/>
          <dgm:resizeHandles val="exact"/>
        </dgm:presLayoutVars>
      </dgm:prSet>
      <dgm:spPr/>
    </dgm:pt>
    <dgm:pt modelId="{49367F73-4755-4735-A267-D64FEB0A8FD7}" type="pres">
      <dgm:prSet presAssocID="{92ABB1C7-076A-4D8A-8146-9037469939E0}" presName="compNode" presStyleCnt="0"/>
      <dgm:spPr/>
    </dgm:pt>
    <dgm:pt modelId="{B60A267C-EC5F-4BD5-897B-067DAA42E156}" type="pres">
      <dgm:prSet presAssocID="{92ABB1C7-076A-4D8A-8146-9037469939E0}" presName="iconBgRect" presStyleLbl="bgShp" presStyleIdx="0" presStyleCnt="4"/>
      <dgm:spPr/>
    </dgm:pt>
    <dgm:pt modelId="{45E81122-6A2F-45E1-84C8-7B3A41F8AFF7}" type="pres">
      <dgm:prSet presAssocID="{92ABB1C7-076A-4D8A-8146-9037469939E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76305BB-F842-4E99-A32E-697DADA320A1}" type="pres">
      <dgm:prSet presAssocID="{92ABB1C7-076A-4D8A-8146-9037469939E0}" presName="spaceRect" presStyleCnt="0"/>
      <dgm:spPr/>
    </dgm:pt>
    <dgm:pt modelId="{49123A6B-9498-484D-ADFC-5B79400B757D}" type="pres">
      <dgm:prSet presAssocID="{92ABB1C7-076A-4D8A-8146-9037469939E0}" presName="textRect" presStyleLbl="revTx" presStyleIdx="0" presStyleCnt="4">
        <dgm:presLayoutVars>
          <dgm:chMax val="1"/>
          <dgm:chPref val="1"/>
        </dgm:presLayoutVars>
      </dgm:prSet>
      <dgm:spPr/>
    </dgm:pt>
    <dgm:pt modelId="{1165A449-A667-4749-BC07-B3C2B85A035C}" type="pres">
      <dgm:prSet presAssocID="{DC6BC5EA-AE0F-4744-8693-9B2F1DA9D550}" presName="sibTrans" presStyleLbl="sibTrans2D1" presStyleIdx="0" presStyleCnt="0"/>
      <dgm:spPr/>
    </dgm:pt>
    <dgm:pt modelId="{E07E586E-DFFC-404C-A22C-4DAB6298D130}" type="pres">
      <dgm:prSet presAssocID="{E1492EA1-B969-4F0A-9D8D-07361FDBDB4B}" presName="compNode" presStyleCnt="0"/>
      <dgm:spPr/>
    </dgm:pt>
    <dgm:pt modelId="{7891E929-E52A-4DC2-B7F8-61BBEF28FB8C}" type="pres">
      <dgm:prSet presAssocID="{E1492EA1-B969-4F0A-9D8D-07361FDBDB4B}" presName="iconBgRect" presStyleLbl="bgShp" presStyleIdx="1" presStyleCnt="4"/>
      <dgm:spPr/>
    </dgm:pt>
    <dgm:pt modelId="{AA609E08-A407-41BF-9E2E-4FBECB645458}" type="pres">
      <dgm:prSet presAssocID="{E1492EA1-B969-4F0A-9D8D-07361FDBDB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2AA5638E-6631-4575-9BDB-14D41633F6A3}" type="pres">
      <dgm:prSet presAssocID="{E1492EA1-B969-4F0A-9D8D-07361FDBDB4B}" presName="spaceRect" presStyleCnt="0"/>
      <dgm:spPr/>
    </dgm:pt>
    <dgm:pt modelId="{A4BF6EDE-39C2-43D1-89E9-22D8E82633BE}" type="pres">
      <dgm:prSet presAssocID="{E1492EA1-B969-4F0A-9D8D-07361FDBDB4B}" presName="textRect" presStyleLbl="revTx" presStyleIdx="1" presStyleCnt="4">
        <dgm:presLayoutVars>
          <dgm:chMax val="1"/>
          <dgm:chPref val="1"/>
        </dgm:presLayoutVars>
      </dgm:prSet>
      <dgm:spPr/>
    </dgm:pt>
    <dgm:pt modelId="{F528685A-7B06-454F-80E0-0215A706B0C0}" type="pres">
      <dgm:prSet presAssocID="{FA7F1CDE-61F7-4127-A4C8-5951DEBB342C}" presName="sibTrans" presStyleLbl="sibTrans2D1" presStyleIdx="0" presStyleCnt="0"/>
      <dgm:spPr/>
    </dgm:pt>
    <dgm:pt modelId="{AF8797CE-8700-41FD-A496-F5B8F2CCC18E}" type="pres">
      <dgm:prSet presAssocID="{41BF6065-E375-45E6-810B-E3B08E6B9A1D}" presName="compNode" presStyleCnt="0"/>
      <dgm:spPr/>
    </dgm:pt>
    <dgm:pt modelId="{4A2D0D61-F4EC-4E63-B806-D5C972472B25}" type="pres">
      <dgm:prSet presAssocID="{41BF6065-E375-45E6-810B-E3B08E6B9A1D}" presName="iconBgRect" presStyleLbl="bgShp" presStyleIdx="2" presStyleCnt="4"/>
      <dgm:spPr/>
    </dgm:pt>
    <dgm:pt modelId="{D4C0ED55-A69C-442D-A4E4-AFEE11635AE1}" type="pres">
      <dgm:prSet presAssocID="{41BF6065-E375-45E6-810B-E3B08E6B9A1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64C4C45-19DB-4504-A1FB-C36459723703}" type="pres">
      <dgm:prSet presAssocID="{41BF6065-E375-45E6-810B-E3B08E6B9A1D}" presName="spaceRect" presStyleCnt="0"/>
      <dgm:spPr/>
    </dgm:pt>
    <dgm:pt modelId="{377AAA96-8407-4B32-B00A-63856E609938}" type="pres">
      <dgm:prSet presAssocID="{41BF6065-E375-45E6-810B-E3B08E6B9A1D}" presName="textRect" presStyleLbl="revTx" presStyleIdx="2" presStyleCnt="4">
        <dgm:presLayoutVars>
          <dgm:chMax val="1"/>
          <dgm:chPref val="1"/>
        </dgm:presLayoutVars>
      </dgm:prSet>
      <dgm:spPr/>
    </dgm:pt>
    <dgm:pt modelId="{FE7EC5AD-02CA-47AA-B930-E8E4B141BD6E}" type="pres">
      <dgm:prSet presAssocID="{E216D7E9-2CF5-47AC-BC7A-3CA566E50485}" presName="sibTrans" presStyleLbl="sibTrans2D1" presStyleIdx="0" presStyleCnt="0"/>
      <dgm:spPr/>
    </dgm:pt>
    <dgm:pt modelId="{898D50C2-07A0-4078-9F2A-A93A0398BD28}" type="pres">
      <dgm:prSet presAssocID="{C5D1F2C1-C5AC-4730-8EA1-1E4558711B8C}" presName="compNode" presStyleCnt="0"/>
      <dgm:spPr/>
    </dgm:pt>
    <dgm:pt modelId="{14889A6D-C319-4E03-9E3A-A03B41734256}" type="pres">
      <dgm:prSet presAssocID="{C5D1F2C1-C5AC-4730-8EA1-1E4558711B8C}" presName="iconBgRect" presStyleLbl="bgShp" presStyleIdx="3" presStyleCnt="4"/>
      <dgm:spPr/>
    </dgm:pt>
    <dgm:pt modelId="{B32CC179-F98D-4D3E-B4F0-8FB37249BACE}" type="pres">
      <dgm:prSet presAssocID="{C5D1F2C1-C5AC-4730-8EA1-1E4558711B8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327DC67-5132-46E7-A41A-ADF27D00ADFF}" type="pres">
      <dgm:prSet presAssocID="{C5D1F2C1-C5AC-4730-8EA1-1E4558711B8C}" presName="spaceRect" presStyleCnt="0"/>
      <dgm:spPr/>
    </dgm:pt>
    <dgm:pt modelId="{3C989DAF-E86C-4877-8616-6442AA0E4B3D}" type="pres">
      <dgm:prSet presAssocID="{C5D1F2C1-C5AC-4730-8EA1-1E4558711B8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0A3BE08-6443-4904-A589-21D5A3826892}" type="presOf" srcId="{FA7F1CDE-61F7-4127-A4C8-5951DEBB342C}" destId="{F528685A-7B06-454F-80E0-0215A706B0C0}" srcOrd="0" destOrd="0" presId="urn:microsoft.com/office/officeart/2018/2/layout/IconCircleList"/>
    <dgm:cxn modelId="{3259FC1D-2B03-42F5-B276-3351F021A71B}" type="presOf" srcId="{E1492EA1-B969-4F0A-9D8D-07361FDBDB4B}" destId="{A4BF6EDE-39C2-43D1-89E9-22D8E82633BE}" srcOrd="0" destOrd="0" presId="urn:microsoft.com/office/officeart/2018/2/layout/IconCircleList"/>
    <dgm:cxn modelId="{EC003738-FBE7-431F-BC89-7C5B7EB69853}" srcId="{67CA0201-F19C-4ECD-9C56-C37F6EB8CB01}" destId="{41BF6065-E375-45E6-810B-E3B08E6B9A1D}" srcOrd="2" destOrd="0" parTransId="{52D0AE42-8F21-4397-BD1F-DFF967E0283B}" sibTransId="{E216D7E9-2CF5-47AC-BC7A-3CA566E50485}"/>
    <dgm:cxn modelId="{E9953039-CB2B-4895-93E0-3D32D9B65094}" srcId="{67CA0201-F19C-4ECD-9C56-C37F6EB8CB01}" destId="{92ABB1C7-076A-4D8A-8146-9037469939E0}" srcOrd="0" destOrd="0" parTransId="{B37EF320-C353-4210-B465-57675E7BDF70}" sibTransId="{DC6BC5EA-AE0F-4744-8693-9B2F1DA9D550}"/>
    <dgm:cxn modelId="{804B7A65-8050-4EF6-BA18-92ACCC295EC1}" type="presOf" srcId="{E216D7E9-2CF5-47AC-BC7A-3CA566E50485}" destId="{FE7EC5AD-02CA-47AA-B930-E8E4B141BD6E}" srcOrd="0" destOrd="0" presId="urn:microsoft.com/office/officeart/2018/2/layout/IconCircleList"/>
    <dgm:cxn modelId="{5D18F369-F163-4484-B5AD-30CA79CB2FF2}" type="presOf" srcId="{92ABB1C7-076A-4D8A-8146-9037469939E0}" destId="{49123A6B-9498-484D-ADFC-5B79400B757D}" srcOrd="0" destOrd="0" presId="urn:microsoft.com/office/officeart/2018/2/layout/IconCircleList"/>
    <dgm:cxn modelId="{94BA204D-3D7A-4705-876B-5BCDF78A5B12}" type="presOf" srcId="{DC6BC5EA-AE0F-4744-8693-9B2F1DA9D550}" destId="{1165A449-A667-4749-BC07-B3C2B85A035C}" srcOrd="0" destOrd="0" presId="urn:microsoft.com/office/officeart/2018/2/layout/IconCircleList"/>
    <dgm:cxn modelId="{556E3D4D-5E14-4551-91C6-8E8BF0535832}" type="presOf" srcId="{67CA0201-F19C-4ECD-9C56-C37F6EB8CB01}" destId="{B7906434-B5D8-4E20-A1F9-3F9C09684418}" srcOrd="0" destOrd="0" presId="urn:microsoft.com/office/officeart/2018/2/layout/IconCircleList"/>
    <dgm:cxn modelId="{DE9B8F7B-8D35-4B04-B1FD-45878E5D19BD}" type="presOf" srcId="{41BF6065-E375-45E6-810B-E3B08E6B9A1D}" destId="{377AAA96-8407-4B32-B00A-63856E609938}" srcOrd="0" destOrd="0" presId="urn:microsoft.com/office/officeart/2018/2/layout/IconCircleList"/>
    <dgm:cxn modelId="{9E93C2C3-4168-4B2B-B71A-541267E00E79}" type="presOf" srcId="{C5D1F2C1-C5AC-4730-8EA1-1E4558711B8C}" destId="{3C989DAF-E86C-4877-8616-6442AA0E4B3D}" srcOrd="0" destOrd="0" presId="urn:microsoft.com/office/officeart/2018/2/layout/IconCircleList"/>
    <dgm:cxn modelId="{D19237CB-34E8-4225-91E1-242389441E8E}" srcId="{67CA0201-F19C-4ECD-9C56-C37F6EB8CB01}" destId="{E1492EA1-B969-4F0A-9D8D-07361FDBDB4B}" srcOrd="1" destOrd="0" parTransId="{F09BAEFE-E1AA-4D3E-95A5-E278BFF25642}" sibTransId="{FA7F1CDE-61F7-4127-A4C8-5951DEBB342C}"/>
    <dgm:cxn modelId="{DB81C9F6-FDD1-44AB-907C-557C4E01AFF8}" srcId="{67CA0201-F19C-4ECD-9C56-C37F6EB8CB01}" destId="{C5D1F2C1-C5AC-4730-8EA1-1E4558711B8C}" srcOrd="3" destOrd="0" parTransId="{2404B81A-BEB2-4E8F-B788-135677239B8C}" sibTransId="{D2F0DC9D-B7CE-4FF6-BABA-C433D952FC27}"/>
    <dgm:cxn modelId="{D57D8F8A-C9C8-48B6-A550-482C2F946BF8}" type="presParOf" srcId="{B7906434-B5D8-4E20-A1F9-3F9C09684418}" destId="{5B7ECD0D-D455-402E-A546-E5C917FC9F8A}" srcOrd="0" destOrd="0" presId="urn:microsoft.com/office/officeart/2018/2/layout/IconCircleList"/>
    <dgm:cxn modelId="{A7C38ABC-A81A-4D37-80B7-506981EDE507}" type="presParOf" srcId="{5B7ECD0D-D455-402E-A546-E5C917FC9F8A}" destId="{49367F73-4755-4735-A267-D64FEB0A8FD7}" srcOrd="0" destOrd="0" presId="urn:microsoft.com/office/officeart/2018/2/layout/IconCircleList"/>
    <dgm:cxn modelId="{414CE5E4-64E2-481B-8EA8-B2DAF280FBAB}" type="presParOf" srcId="{49367F73-4755-4735-A267-D64FEB0A8FD7}" destId="{B60A267C-EC5F-4BD5-897B-067DAA42E156}" srcOrd="0" destOrd="0" presId="urn:microsoft.com/office/officeart/2018/2/layout/IconCircleList"/>
    <dgm:cxn modelId="{A11EBD10-FF80-4271-A065-C2B1667118FA}" type="presParOf" srcId="{49367F73-4755-4735-A267-D64FEB0A8FD7}" destId="{45E81122-6A2F-45E1-84C8-7B3A41F8AFF7}" srcOrd="1" destOrd="0" presId="urn:microsoft.com/office/officeart/2018/2/layout/IconCircleList"/>
    <dgm:cxn modelId="{9532F084-BB96-4756-ADDC-72355B3F28B1}" type="presParOf" srcId="{49367F73-4755-4735-A267-D64FEB0A8FD7}" destId="{A76305BB-F842-4E99-A32E-697DADA320A1}" srcOrd="2" destOrd="0" presId="urn:microsoft.com/office/officeart/2018/2/layout/IconCircleList"/>
    <dgm:cxn modelId="{60486399-002C-49FE-B174-5A96DF63BB17}" type="presParOf" srcId="{49367F73-4755-4735-A267-D64FEB0A8FD7}" destId="{49123A6B-9498-484D-ADFC-5B79400B757D}" srcOrd="3" destOrd="0" presId="urn:microsoft.com/office/officeart/2018/2/layout/IconCircleList"/>
    <dgm:cxn modelId="{C4EE95D5-967D-483D-8576-05A3CF6F13D0}" type="presParOf" srcId="{5B7ECD0D-D455-402E-A546-E5C917FC9F8A}" destId="{1165A449-A667-4749-BC07-B3C2B85A035C}" srcOrd="1" destOrd="0" presId="urn:microsoft.com/office/officeart/2018/2/layout/IconCircleList"/>
    <dgm:cxn modelId="{A3C8EFCD-9C29-4F99-BE22-9CCE39300C2A}" type="presParOf" srcId="{5B7ECD0D-D455-402E-A546-E5C917FC9F8A}" destId="{E07E586E-DFFC-404C-A22C-4DAB6298D130}" srcOrd="2" destOrd="0" presId="urn:microsoft.com/office/officeart/2018/2/layout/IconCircleList"/>
    <dgm:cxn modelId="{E96B899C-EC8E-4ABA-A980-46FB3550CED3}" type="presParOf" srcId="{E07E586E-DFFC-404C-A22C-4DAB6298D130}" destId="{7891E929-E52A-4DC2-B7F8-61BBEF28FB8C}" srcOrd="0" destOrd="0" presId="urn:microsoft.com/office/officeart/2018/2/layout/IconCircleList"/>
    <dgm:cxn modelId="{FCA0FBC2-CCBB-4A70-A717-92CC262C6312}" type="presParOf" srcId="{E07E586E-DFFC-404C-A22C-4DAB6298D130}" destId="{AA609E08-A407-41BF-9E2E-4FBECB645458}" srcOrd="1" destOrd="0" presId="urn:microsoft.com/office/officeart/2018/2/layout/IconCircleList"/>
    <dgm:cxn modelId="{468A568C-3DED-4C47-95B2-13098F6CED1E}" type="presParOf" srcId="{E07E586E-DFFC-404C-A22C-4DAB6298D130}" destId="{2AA5638E-6631-4575-9BDB-14D41633F6A3}" srcOrd="2" destOrd="0" presId="urn:microsoft.com/office/officeart/2018/2/layout/IconCircleList"/>
    <dgm:cxn modelId="{722ADECC-69F9-4D01-B47B-B35C6DD952F4}" type="presParOf" srcId="{E07E586E-DFFC-404C-A22C-4DAB6298D130}" destId="{A4BF6EDE-39C2-43D1-89E9-22D8E82633BE}" srcOrd="3" destOrd="0" presId="urn:microsoft.com/office/officeart/2018/2/layout/IconCircleList"/>
    <dgm:cxn modelId="{EDEB038F-44F2-4373-9A86-10E4A9A180BC}" type="presParOf" srcId="{5B7ECD0D-D455-402E-A546-E5C917FC9F8A}" destId="{F528685A-7B06-454F-80E0-0215A706B0C0}" srcOrd="3" destOrd="0" presId="urn:microsoft.com/office/officeart/2018/2/layout/IconCircleList"/>
    <dgm:cxn modelId="{ED1B29DC-3FD2-43FD-8B76-68E31D066F13}" type="presParOf" srcId="{5B7ECD0D-D455-402E-A546-E5C917FC9F8A}" destId="{AF8797CE-8700-41FD-A496-F5B8F2CCC18E}" srcOrd="4" destOrd="0" presId="urn:microsoft.com/office/officeart/2018/2/layout/IconCircleList"/>
    <dgm:cxn modelId="{45441E7D-E28F-4A4C-9D71-689A9F58D29E}" type="presParOf" srcId="{AF8797CE-8700-41FD-A496-F5B8F2CCC18E}" destId="{4A2D0D61-F4EC-4E63-B806-D5C972472B25}" srcOrd="0" destOrd="0" presId="urn:microsoft.com/office/officeart/2018/2/layout/IconCircleList"/>
    <dgm:cxn modelId="{C7D568F3-39C9-4574-9423-D74F86753FD6}" type="presParOf" srcId="{AF8797CE-8700-41FD-A496-F5B8F2CCC18E}" destId="{D4C0ED55-A69C-442D-A4E4-AFEE11635AE1}" srcOrd="1" destOrd="0" presId="urn:microsoft.com/office/officeart/2018/2/layout/IconCircleList"/>
    <dgm:cxn modelId="{D8410755-4377-448A-93F5-3FB5BD3D0A59}" type="presParOf" srcId="{AF8797CE-8700-41FD-A496-F5B8F2CCC18E}" destId="{564C4C45-19DB-4504-A1FB-C36459723703}" srcOrd="2" destOrd="0" presId="urn:microsoft.com/office/officeart/2018/2/layout/IconCircleList"/>
    <dgm:cxn modelId="{2F3F49CB-3079-456C-9789-0489A57B59A4}" type="presParOf" srcId="{AF8797CE-8700-41FD-A496-F5B8F2CCC18E}" destId="{377AAA96-8407-4B32-B00A-63856E609938}" srcOrd="3" destOrd="0" presId="urn:microsoft.com/office/officeart/2018/2/layout/IconCircleList"/>
    <dgm:cxn modelId="{06088DF9-22FD-47E1-94B8-F5230F838F85}" type="presParOf" srcId="{5B7ECD0D-D455-402E-A546-E5C917FC9F8A}" destId="{FE7EC5AD-02CA-47AA-B930-E8E4B141BD6E}" srcOrd="5" destOrd="0" presId="urn:microsoft.com/office/officeart/2018/2/layout/IconCircleList"/>
    <dgm:cxn modelId="{F7BBF06F-EBEE-4F32-BB9D-D3447C462DBC}" type="presParOf" srcId="{5B7ECD0D-D455-402E-A546-E5C917FC9F8A}" destId="{898D50C2-07A0-4078-9F2A-A93A0398BD28}" srcOrd="6" destOrd="0" presId="urn:microsoft.com/office/officeart/2018/2/layout/IconCircleList"/>
    <dgm:cxn modelId="{BD70F5B7-5F80-4E39-9321-5618F278D057}" type="presParOf" srcId="{898D50C2-07A0-4078-9F2A-A93A0398BD28}" destId="{14889A6D-C319-4E03-9E3A-A03B41734256}" srcOrd="0" destOrd="0" presId="urn:microsoft.com/office/officeart/2018/2/layout/IconCircleList"/>
    <dgm:cxn modelId="{6CDBEC49-7291-41F7-BFD0-8BECE26CF917}" type="presParOf" srcId="{898D50C2-07A0-4078-9F2A-A93A0398BD28}" destId="{B32CC179-F98D-4D3E-B4F0-8FB37249BACE}" srcOrd="1" destOrd="0" presId="urn:microsoft.com/office/officeart/2018/2/layout/IconCircleList"/>
    <dgm:cxn modelId="{79970915-3F64-41C8-A088-9B9E79BFBF73}" type="presParOf" srcId="{898D50C2-07A0-4078-9F2A-A93A0398BD28}" destId="{0327DC67-5132-46E7-A41A-ADF27D00ADFF}" srcOrd="2" destOrd="0" presId="urn:microsoft.com/office/officeart/2018/2/layout/IconCircleList"/>
    <dgm:cxn modelId="{0862E24F-D31B-478F-A303-46A9D09FDF9B}" type="presParOf" srcId="{898D50C2-07A0-4078-9F2A-A93A0398BD28}" destId="{3C989DAF-E86C-4877-8616-6442AA0E4B3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7DD26BF-CB56-4D19-A7AE-6B87B3223A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C9DD73-E9F7-4ED9-A1BF-BD95091EFE74}">
      <dgm:prSet/>
      <dgm:spPr/>
      <dgm:t>
        <a:bodyPr/>
        <a:lstStyle/>
        <a:p>
          <a:r>
            <a:rPr lang="en-US" b="0" i="0" baseline="0"/>
            <a:t>AI is rapidly transforming industries from healthcare to education to finance</a:t>
          </a:r>
          <a:endParaRPr lang="en-US"/>
        </a:p>
      </dgm:t>
    </dgm:pt>
    <dgm:pt modelId="{496C8AAA-7C93-45E9-9BF0-390657E18434}" type="parTrans" cxnId="{51D57E32-38FF-4ABC-B7C3-FF0D1211BBD1}">
      <dgm:prSet/>
      <dgm:spPr/>
      <dgm:t>
        <a:bodyPr/>
        <a:lstStyle/>
        <a:p>
          <a:endParaRPr lang="en-US"/>
        </a:p>
      </dgm:t>
    </dgm:pt>
    <dgm:pt modelId="{D17B2DD2-73B0-40A5-B464-ACE54546E471}" type="sibTrans" cxnId="{51D57E32-38FF-4ABC-B7C3-FF0D1211BBD1}">
      <dgm:prSet/>
      <dgm:spPr/>
      <dgm:t>
        <a:bodyPr/>
        <a:lstStyle/>
        <a:p>
          <a:endParaRPr lang="en-US"/>
        </a:p>
      </dgm:t>
    </dgm:pt>
    <dgm:pt modelId="{AC07CB0A-65F5-49A2-9D0E-8CF3E02A7B8C}">
      <dgm:prSet/>
      <dgm:spPr/>
      <dgm:t>
        <a:bodyPr/>
        <a:lstStyle/>
        <a:p>
          <a:r>
            <a:rPr lang="en-US" b="0" i="0" baseline="0"/>
            <a:t>Its real value: </a:t>
          </a:r>
          <a:r>
            <a:rPr lang="en-US" b="1" i="0" baseline="0"/>
            <a:t>enhancing human work</a:t>
          </a:r>
          <a:r>
            <a:rPr lang="en-US" b="0" i="0" baseline="0"/>
            <a:t>, not replacing it</a:t>
          </a:r>
          <a:endParaRPr lang="en-US"/>
        </a:p>
      </dgm:t>
    </dgm:pt>
    <dgm:pt modelId="{70CAA7A8-1B40-400D-9F6C-684A9715730E}" type="parTrans" cxnId="{FD813448-2A24-43D8-83B2-B0F54BEB8CB5}">
      <dgm:prSet/>
      <dgm:spPr/>
      <dgm:t>
        <a:bodyPr/>
        <a:lstStyle/>
        <a:p>
          <a:endParaRPr lang="en-US"/>
        </a:p>
      </dgm:t>
    </dgm:pt>
    <dgm:pt modelId="{02E8692F-5AAC-4385-89B1-0D06D47DCBC8}" type="sibTrans" cxnId="{FD813448-2A24-43D8-83B2-B0F54BEB8CB5}">
      <dgm:prSet/>
      <dgm:spPr/>
      <dgm:t>
        <a:bodyPr/>
        <a:lstStyle/>
        <a:p>
          <a:endParaRPr lang="en-US"/>
        </a:p>
      </dgm:t>
    </dgm:pt>
    <dgm:pt modelId="{A8E9F47A-6807-47B2-A691-45F0B30ABAE0}">
      <dgm:prSet/>
      <dgm:spPr/>
      <dgm:t>
        <a:bodyPr/>
        <a:lstStyle/>
        <a:p>
          <a:r>
            <a:rPr lang="en-US" b="0" i="0" baseline="0"/>
            <a:t>AI handles repetitive tasks → people focus on </a:t>
          </a:r>
          <a:r>
            <a:rPr lang="en-US" b="1" i="0" baseline="0"/>
            <a:t>creativity, empathy, and judgement</a:t>
          </a:r>
          <a:endParaRPr lang="en-US"/>
        </a:p>
      </dgm:t>
    </dgm:pt>
    <dgm:pt modelId="{212D36F3-77FE-4F94-858B-FF19983D9B7E}" type="parTrans" cxnId="{1761010B-BEA5-4623-BB7B-66EA65689D61}">
      <dgm:prSet/>
      <dgm:spPr/>
      <dgm:t>
        <a:bodyPr/>
        <a:lstStyle/>
        <a:p>
          <a:endParaRPr lang="en-US"/>
        </a:p>
      </dgm:t>
    </dgm:pt>
    <dgm:pt modelId="{DA80FA39-A0E6-4041-A1E2-D42D4524A64A}" type="sibTrans" cxnId="{1761010B-BEA5-4623-BB7B-66EA65689D61}">
      <dgm:prSet/>
      <dgm:spPr/>
      <dgm:t>
        <a:bodyPr/>
        <a:lstStyle/>
        <a:p>
          <a:endParaRPr lang="en-US"/>
        </a:p>
      </dgm:t>
    </dgm:pt>
    <dgm:pt modelId="{B9487407-ABE7-4E64-888B-3852120BC92D}">
      <dgm:prSet/>
      <dgm:spPr/>
      <dgm:t>
        <a:bodyPr/>
        <a:lstStyle/>
        <a:p>
          <a:r>
            <a:rPr lang="en-US" b="0" i="0" baseline="0"/>
            <a:t>Core idea: </a:t>
          </a:r>
          <a:r>
            <a:rPr lang="en-US" b="1" i="0" baseline="0"/>
            <a:t>AI as an assistant, not the decision-maker</a:t>
          </a:r>
          <a:endParaRPr lang="en-US"/>
        </a:p>
      </dgm:t>
    </dgm:pt>
    <dgm:pt modelId="{2F187A8A-60FF-4247-864D-C8C9C22D8C09}" type="parTrans" cxnId="{31C6EAED-7810-44AD-9475-CF9E23F7DAFA}">
      <dgm:prSet/>
      <dgm:spPr/>
      <dgm:t>
        <a:bodyPr/>
        <a:lstStyle/>
        <a:p>
          <a:endParaRPr lang="en-US"/>
        </a:p>
      </dgm:t>
    </dgm:pt>
    <dgm:pt modelId="{5A59AD28-CD3E-4201-BE28-79B1385CCAF8}" type="sibTrans" cxnId="{31C6EAED-7810-44AD-9475-CF9E23F7DAFA}">
      <dgm:prSet/>
      <dgm:spPr/>
      <dgm:t>
        <a:bodyPr/>
        <a:lstStyle/>
        <a:p>
          <a:endParaRPr lang="en-US"/>
        </a:p>
      </dgm:t>
    </dgm:pt>
    <dgm:pt modelId="{FFC1E64B-3C5B-49D1-A73B-F3D43CE0CE28}">
      <dgm:prSet/>
      <dgm:spPr/>
      <dgm:t>
        <a:bodyPr/>
        <a:lstStyle/>
        <a:p>
          <a:r>
            <a:rPr lang="en-US" b="0" i="0" baseline="0"/>
            <a:t>Using examples from different fields helps reveal </a:t>
          </a:r>
          <a:r>
            <a:rPr lang="en-US" b="1" i="0" baseline="0"/>
            <a:t>universal lessons</a:t>
          </a:r>
          <a:r>
            <a:rPr lang="en-US" b="0" i="0" baseline="0"/>
            <a:t> for all professions</a:t>
          </a:r>
          <a:endParaRPr lang="en-US"/>
        </a:p>
      </dgm:t>
    </dgm:pt>
    <dgm:pt modelId="{10FCE216-FECF-4A39-ADB0-B661D0605DD4}" type="parTrans" cxnId="{6F79E198-8D3B-483F-9086-FC22BBCD6488}">
      <dgm:prSet/>
      <dgm:spPr/>
      <dgm:t>
        <a:bodyPr/>
        <a:lstStyle/>
        <a:p>
          <a:endParaRPr lang="en-US"/>
        </a:p>
      </dgm:t>
    </dgm:pt>
    <dgm:pt modelId="{27DFA747-D1EE-47DD-9AC2-5523F053C4C7}" type="sibTrans" cxnId="{6F79E198-8D3B-483F-9086-FC22BBCD6488}">
      <dgm:prSet/>
      <dgm:spPr/>
      <dgm:t>
        <a:bodyPr/>
        <a:lstStyle/>
        <a:p>
          <a:endParaRPr lang="en-US"/>
        </a:p>
      </dgm:t>
    </dgm:pt>
    <dgm:pt modelId="{85167208-2920-4280-A812-509D4914B197}">
      <dgm:prSet/>
      <dgm:spPr/>
      <dgm:t>
        <a:bodyPr/>
        <a:lstStyle/>
        <a:p>
          <a:r>
            <a:rPr lang="en-US" b="0" i="0" baseline="0"/>
            <a:t>Takeaway: mastering AI means learning to </a:t>
          </a:r>
          <a:r>
            <a:rPr lang="en-US" b="1" i="0" baseline="0"/>
            <a:t>collaborate with it</a:t>
          </a:r>
          <a:r>
            <a:rPr lang="en-US" b="0" i="0" baseline="0"/>
            <a:t>, not compete with it</a:t>
          </a:r>
          <a:endParaRPr lang="en-US"/>
        </a:p>
      </dgm:t>
    </dgm:pt>
    <dgm:pt modelId="{A8D504C0-639A-4DC0-84DA-A60E15BE12D4}" type="parTrans" cxnId="{E9921271-A5CD-4D87-B3EF-3B6CC3EB7D4B}">
      <dgm:prSet/>
      <dgm:spPr/>
      <dgm:t>
        <a:bodyPr/>
        <a:lstStyle/>
        <a:p>
          <a:endParaRPr lang="en-US"/>
        </a:p>
      </dgm:t>
    </dgm:pt>
    <dgm:pt modelId="{F5E0FA03-5EAF-42A5-89DF-22A599402DE2}" type="sibTrans" cxnId="{E9921271-A5CD-4D87-B3EF-3B6CC3EB7D4B}">
      <dgm:prSet/>
      <dgm:spPr/>
      <dgm:t>
        <a:bodyPr/>
        <a:lstStyle/>
        <a:p>
          <a:endParaRPr lang="en-US"/>
        </a:p>
      </dgm:t>
    </dgm:pt>
    <dgm:pt modelId="{F113192D-5784-45CC-A8F1-43ECBD63C5BB}" type="pres">
      <dgm:prSet presAssocID="{97DD26BF-CB56-4D19-A7AE-6B87B3223ACA}" presName="root" presStyleCnt="0">
        <dgm:presLayoutVars>
          <dgm:dir/>
          <dgm:resizeHandles val="exact"/>
        </dgm:presLayoutVars>
      </dgm:prSet>
      <dgm:spPr/>
    </dgm:pt>
    <dgm:pt modelId="{F6F55D1F-E160-49E2-A33A-1F1A0EADE018}" type="pres">
      <dgm:prSet presAssocID="{22C9DD73-E9F7-4ED9-A1BF-BD95091EFE74}" presName="compNode" presStyleCnt="0"/>
      <dgm:spPr/>
    </dgm:pt>
    <dgm:pt modelId="{6C5A6276-2C18-46A2-B42C-C6158A895755}" type="pres">
      <dgm:prSet presAssocID="{22C9DD73-E9F7-4ED9-A1BF-BD95091EFE74}" presName="bgRect" presStyleLbl="bgShp" presStyleIdx="0" presStyleCnt="6"/>
      <dgm:spPr/>
    </dgm:pt>
    <dgm:pt modelId="{3EEE6C9D-6C47-4E2E-8601-8A055590223A}" type="pres">
      <dgm:prSet presAssocID="{22C9DD73-E9F7-4ED9-A1BF-BD95091EFE7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A386017-44D2-41B8-BC59-41EDD9DD601C}" type="pres">
      <dgm:prSet presAssocID="{22C9DD73-E9F7-4ED9-A1BF-BD95091EFE74}" presName="spaceRect" presStyleCnt="0"/>
      <dgm:spPr/>
    </dgm:pt>
    <dgm:pt modelId="{C6348F15-FE8D-469B-9702-D0B97D1052F4}" type="pres">
      <dgm:prSet presAssocID="{22C9DD73-E9F7-4ED9-A1BF-BD95091EFE74}" presName="parTx" presStyleLbl="revTx" presStyleIdx="0" presStyleCnt="6">
        <dgm:presLayoutVars>
          <dgm:chMax val="0"/>
          <dgm:chPref val="0"/>
        </dgm:presLayoutVars>
      </dgm:prSet>
      <dgm:spPr/>
    </dgm:pt>
    <dgm:pt modelId="{22D06CBF-2FCC-4CC3-8BDF-E1F57B11E421}" type="pres">
      <dgm:prSet presAssocID="{D17B2DD2-73B0-40A5-B464-ACE54546E471}" presName="sibTrans" presStyleCnt="0"/>
      <dgm:spPr/>
    </dgm:pt>
    <dgm:pt modelId="{0B712D9A-5E60-44EA-B1AF-A93678D0CB97}" type="pres">
      <dgm:prSet presAssocID="{AC07CB0A-65F5-49A2-9D0E-8CF3E02A7B8C}" presName="compNode" presStyleCnt="0"/>
      <dgm:spPr/>
    </dgm:pt>
    <dgm:pt modelId="{EC1E8A27-5821-46C3-BA04-36332AD92B72}" type="pres">
      <dgm:prSet presAssocID="{AC07CB0A-65F5-49A2-9D0E-8CF3E02A7B8C}" presName="bgRect" presStyleLbl="bgShp" presStyleIdx="1" presStyleCnt="6"/>
      <dgm:spPr/>
    </dgm:pt>
    <dgm:pt modelId="{391C7DA9-A516-4948-8060-05581107CFFD}" type="pres">
      <dgm:prSet presAssocID="{AC07CB0A-65F5-49A2-9D0E-8CF3E02A7B8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03BB2D2F-1AB8-4C0B-9ACB-E2EBB6F44BFF}" type="pres">
      <dgm:prSet presAssocID="{AC07CB0A-65F5-49A2-9D0E-8CF3E02A7B8C}" presName="spaceRect" presStyleCnt="0"/>
      <dgm:spPr/>
    </dgm:pt>
    <dgm:pt modelId="{65D7316E-1263-419D-B22E-0A06579539F9}" type="pres">
      <dgm:prSet presAssocID="{AC07CB0A-65F5-49A2-9D0E-8CF3E02A7B8C}" presName="parTx" presStyleLbl="revTx" presStyleIdx="1" presStyleCnt="6">
        <dgm:presLayoutVars>
          <dgm:chMax val="0"/>
          <dgm:chPref val="0"/>
        </dgm:presLayoutVars>
      </dgm:prSet>
      <dgm:spPr/>
    </dgm:pt>
    <dgm:pt modelId="{1D85770F-CE05-41A3-9268-749DEDCB2A79}" type="pres">
      <dgm:prSet presAssocID="{02E8692F-5AAC-4385-89B1-0D06D47DCBC8}" presName="sibTrans" presStyleCnt="0"/>
      <dgm:spPr/>
    </dgm:pt>
    <dgm:pt modelId="{0564B2D5-7307-446B-B15B-146FB1692A6C}" type="pres">
      <dgm:prSet presAssocID="{A8E9F47A-6807-47B2-A691-45F0B30ABAE0}" presName="compNode" presStyleCnt="0"/>
      <dgm:spPr/>
    </dgm:pt>
    <dgm:pt modelId="{F51962E9-D27D-40DC-877D-8BF6A57BCADE}" type="pres">
      <dgm:prSet presAssocID="{A8E9F47A-6807-47B2-A691-45F0B30ABAE0}" presName="bgRect" presStyleLbl="bgShp" presStyleIdx="2" presStyleCnt="6"/>
      <dgm:spPr/>
    </dgm:pt>
    <dgm:pt modelId="{1FC2D8BD-43AF-418B-A9AA-BCC5CF02E8A5}" type="pres">
      <dgm:prSet presAssocID="{A8E9F47A-6807-47B2-A691-45F0B30ABAE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66E6F68-B41E-496B-AE1B-7BD629328DCE}" type="pres">
      <dgm:prSet presAssocID="{A8E9F47A-6807-47B2-A691-45F0B30ABAE0}" presName="spaceRect" presStyleCnt="0"/>
      <dgm:spPr/>
    </dgm:pt>
    <dgm:pt modelId="{D8DE3A20-89D3-4CC9-97F2-CBE92A876D97}" type="pres">
      <dgm:prSet presAssocID="{A8E9F47A-6807-47B2-A691-45F0B30ABAE0}" presName="parTx" presStyleLbl="revTx" presStyleIdx="2" presStyleCnt="6">
        <dgm:presLayoutVars>
          <dgm:chMax val="0"/>
          <dgm:chPref val="0"/>
        </dgm:presLayoutVars>
      </dgm:prSet>
      <dgm:spPr/>
    </dgm:pt>
    <dgm:pt modelId="{11250811-7D18-4507-9F24-C9A2925A32E6}" type="pres">
      <dgm:prSet presAssocID="{DA80FA39-A0E6-4041-A1E2-D42D4524A64A}" presName="sibTrans" presStyleCnt="0"/>
      <dgm:spPr/>
    </dgm:pt>
    <dgm:pt modelId="{E94A951B-EA05-4041-BA2F-36B23A6A9EB4}" type="pres">
      <dgm:prSet presAssocID="{B9487407-ABE7-4E64-888B-3852120BC92D}" presName="compNode" presStyleCnt="0"/>
      <dgm:spPr/>
    </dgm:pt>
    <dgm:pt modelId="{6BBC2FB2-D317-4A61-A2F7-B261AAE3355D}" type="pres">
      <dgm:prSet presAssocID="{B9487407-ABE7-4E64-888B-3852120BC92D}" presName="bgRect" presStyleLbl="bgShp" presStyleIdx="3" presStyleCnt="6"/>
      <dgm:spPr/>
    </dgm:pt>
    <dgm:pt modelId="{DB272656-7BA6-4222-B111-D9DD2718C3D6}" type="pres">
      <dgm:prSet presAssocID="{B9487407-ABE7-4E64-888B-3852120BC92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FD44D049-DF0E-431C-8AA9-792C6B16D915}" type="pres">
      <dgm:prSet presAssocID="{B9487407-ABE7-4E64-888B-3852120BC92D}" presName="spaceRect" presStyleCnt="0"/>
      <dgm:spPr/>
    </dgm:pt>
    <dgm:pt modelId="{29B2D761-5474-40F2-ADF5-CF61F08CA56C}" type="pres">
      <dgm:prSet presAssocID="{B9487407-ABE7-4E64-888B-3852120BC92D}" presName="parTx" presStyleLbl="revTx" presStyleIdx="3" presStyleCnt="6">
        <dgm:presLayoutVars>
          <dgm:chMax val="0"/>
          <dgm:chPref val="0"/>
        </dgm:presLayoutVars>
      </dgm:prSet>
      <dgm:spPr/>
    </dgm:pt>
    <dgm:pt modelId="{E551CF74-9775-4D06-B381-C49F8BA1ED45}" type="pres">
      <dgm:prSet presAssocID="{5A59AD28-CD3E-4201-BE28-79B1385CCAF8}" presName="sibTrans" presStyleCnt="0"/>
      <dgm:spPr/>
    </dgm:pt>
    <dgm:pt modelId="{DFB1C7F7-08DB-49F1-A52A-FE03E7F125D4}" type="pres">
      <dgm:prSet presAssocID="{FFC1E64B-3C5B-49D1-A73B-F3D43CE0CE28}" presName="compNode" presStyleCnt="0"/>
      <dgm:spPr/>
    </dgm:pt>
    <dgm:pt modelId="{2BD07FAB-CC80-48FD-8BE6-104EFDE25B42}" type="pres">
      <dgm:prSet presAssocID="{FFC1E64B-3C5B-49D1-A73B-F3D43CE0CE28}" presName="bgRect" presStyleLbl="bgShp" presStyleIdx="4" presStyleCnt="6"/>
      <dgm:spPr/>
    </dgm:pt>
    <dgm:pt modelId="{A296EDD5-A439-4B98-B864-457BFA3AF2D4}" type="pres">
      <dgm:prSet presAssocID="{FFC1E64B-3C5B-49D1-A73B-F3D43CE0CE2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DCB4468-5349-472E-8A1B-4982492A961E}" type="pres">
      <dgm:prSet presAssocID="{FFC1E64B-3C5B-49D1-A73B-F3D43CE0CE28}" presName="spaceRect" presStyleCnt="0"/>
      <dgm:spPr/>
    </dgm:pt>
    <dgm:pt modelId="{CE193CAC-BDC5-43C0-9E53-468B7A81D7C5}" type="pres">
      <dgm:prSet presAssocID="{FFC1E64B-3C5B-49D1-A73B-F3D43CE0CE28}" presName="parTx" presStyleLbl="revTx" presStyleIdx="4" presStyleCnt="6">
        <dgm:presLayoutVars>
          <dgm:chMax val="0"/>
          <dgm:chPref val="0"/>
        </dgm:presLayoutVars>
      </dgm:prSet>
      <dgm:spPr/>
    </dgm:pt>
    <dgm:pt modelId="{F3238080-0547-4B63-9716-FD8B2E57EC47}" type="pres">
      <dgm:prSet presAssocID="{27DFA747-D1EE-47DD-9AC2-5523F053C4C7}" presName="sibTrans" presStyleCnt="0"/>
      <dgm:spPr/>
    </dgm:pt>
    <dgm:pt modelId="{A91C5C0D-85E7-4F1A-9F6D-22CFF3429813}" type="pres">
      <dgm:prSet presAssocID="{85167208-2920-4280-A812-509D4914B197}" presName="compNode" presStyleCnt="0"/>
      <dgm:spPr/>
    </dgm:pt>
    <dgm:pt modelId="{238445D2-2E8B-4824-A125-674E44AF9A60}" type="pres">
      <dgm:prSet presAssocID="{85167208-2920-4280-A812-509D4914B197}" presName="bgRect" presStyleLbl="bgShp" presStyleIdx="5" presStyleCnt="6"/>
      <dgm:spPr/>
    </dgm:pt>
    <dgm:pt modelId="{35D629DF-A0BA-4D44-AF82-9A7015E1D845}" type="pres">
      <dgm:prSet presAssocID="{85167208-2920-4280-A812-509D4914B19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7119EEE4-9141-4593-A9C7-541EBB20E9B4}" type="pres">
      <dgm:prSet presAssocID="{85167208-2920-4280-A812-509D4914B197}" presName="spaceRect" presStyleCnt="0"/>
      <dgm:spPr/>
    </dgm:pt>
    <dgm:pt modelId="{1DAF13F5-9A78-44DE-949F-EF57D25294A6}" type="pres">
      <dgm:prSet presAssocID="{85167208-2920-4280-A812-509D4914B19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761010B-BEA5-4623-BB7B-66EA65689D61}" srcId="{97DD26BF-CB56-4D19-A7AE-6B87B3223ACA}" destId="{A8E9F47A-6807-47B2-A691-45F0B30ABAE0}" srcOrd="2" destOrd="0" parTransId="{212D36F3-77FE-4F94-858B-FF19983D9B7E}" sibTransId="{DA80FA39-A0E6-4041-A1E2-D42D4524A64A}"/>
    <dgm:cxn modelId="{9DAA1228-7A6D-420A-8CBF-A8018493B6DF}" type="presOf" srcId="{B9487407-ABE7-4E64-888B-3852120BC92D}" destId="{29B2D761-5474-40F2-ADF5-CF61F08CA56C}" srcOrd="0" destOrd="0" presId="urn:microsoft.com/office/officeart/2018/2/layout/IconVerticalSolidList"/>
    <dgm:cxn modelId="{51D57E32-38FF-4ABC-B7C3-FF0D1211BBD1}" srcId="{97DD26BF-CB56-4D19-A7AE-6B87B3223ACA}" destId="{22C9DD73-E9F7-4ED9-A1BF-BD95091EFE74}" srcOrd="0" destOrd="0" parTransId="{496C8AAA-7C93-45E9-9BF0-390657E18434}" sibTransId="{D17B2DD2-73B0-40A5-B464-ACE54546E471}"/>
    <dgm:cxn modelId="{D084FE3C-030A-4A60-8A48-61D3D0AB4AEF}" type="presOf" srcId="{AC07CB0A-65F5-49A2-9D0E-8CF3E02A7B8C}" destId="{65D7316E-1263-419D-B22E-0A06579539F9}" srcOrd="0" destOrd="0" presId="urn:microsoft.com/office/officeart/2018/2/layout/IconVerticalSolidList"/>
    <dgm:cxn modelId="{FD813448-2A24-43D8-83B2-B0F54BEB8CB5}" srcId="{97DD26BF-CB56-4D19-A7AE-6B87B3223ACA}" destId="{AC07CB0A-65F5-49A2-9D0E-8CF3E02A7B8C}" srcOrd="1" destOrd="0" parTransId="{70CAA7A8-1B40-400D-9F6C-684A9715730E}" sibTransId="{02E8692F-5AAC-4385-89B1-0D06D47DCBC8}"/>
    <dgm:cxn modelId="{E9921271-A5CD-4D87-B3EF-3B6CC3EB7D4B}" srcId="{97DD26BF-CB56-4D19-A7AE-6B87B3223ACA}" destId="{85167208-2920-4280-A812-509D4914B197}" srcOrd="5" destOrd="0" parTransId="{A8D504C0-639A-4DC0-84DA-A60E15BE12D4}" sibTransId="{F5E0FA03-5EAF-42A5-89DF-22A599402DE2}"/>
    <dgm:cxn modelId="{1F1B4858-7859-474A-9C95-030321AD4CFF}" type="presOf" srcId="{22C9DD73-E9F7-4ED9-A1BF-BD95091EFE74}" destId="{C6348F15-FE8D-469B-9702-D0B97D1052F4}" srcOrd="0" destOrd="0" presId="urn:microsoft.com/office/officeart/2018/2/layout/IconVerticalSolidList"/>
    <dgm:cxn modelId="{6F79E198-8D3B-483F-9086-FC22BBCD6488}" srcId="{97DD26BF-CB56-4D19-A7AE-6B87B3223ACA}" destId="{FFC1E64B-3C5B-49D1-A73B-F3D43CE0CE28}" srcOrd="4" destOrd="0" parTransId="{10FCE216-FECF-4A39-ADB0-B661D0605DD4}" sibTransId="{27DFA747-D1EE-47DD-9AC2-5523F053C4C7}"/>
    <dgm:cxn modelId="{F16EF6B1-D90B-4E84-9FB5-A9DF37576468}" type="presOf" srcId="{97DD26BF-CB56-4D19-A7AE-6B87B3223ACA}" destId="{F113192D-5784-45CC-A8F1-43ECBD63C5BB}" srcOrd="0" destOrd="0" presId="urn:microsoft.com/office/officeart/2018/2/layout/IconVerticalSolidList"/>
    <dgm:cxn modelId="{451E49D4-F3D5-4100-9F8F-DC44FD29A927}" type="presOf" srcId="{FFC1E64B-3C5B-49D1-A73B-F3D43CE0CE28}" destId="{CE193CAC-BDC5-43C0-9E53-468B7A81D7C5}" srcOrd="0" destOrd="0" presId="urn:microsoft.com/office/officeart/2018/2/layout/IconVerticalSolidList"/>
    <dgm:cxn modelId="{9CCC5ED9-6BFF-4DC5-88D8-64D9B3F85BEC}" type="presOf" srcId="{85167208-2920-4280-A812-509D4914B197}" destId="{1DAF13F5-9A78-44DE-949F-EF57D25294A6}" srcOrd="0" destOrd="0" presId="urn:microsoft.com/office/officeart/2018/2/layout/IconVerticalSolidList"/>
    <dgm:cxn modelId="{5303C4E7-D2D4-4F4E-8D67-6481A533A8DE}" type="presOf" srcId="{A8E9F47A-6807-47B2-A691-45F0B30ABAE0}" destId="{D8DE3A20-89D3-4CC9-97F2-CBE92A876D97}" srcOrd="0" destOrd="0" presId="urn:microsoft.com/office/officeart/2018/2/layout/IconVerticalSolidList"/>
    <dgm:cxn modelId="{31C6EAED-7810-44AD-9475-CF9E23F7DAFA}" srcId="{97DD26BF-CB56-4D19-A7AE-6B87B3223ACA}" destId="{B9487407-ABE7-4E64-888B-3852120BC92D}" srcOrd="3" destOrd="0" parTransId="{2F187A8A-60FF-4247-864D-C8C9C22D8C09}" sibTransId="{5A59AD28-CD3E-4201-BE28-79B1385CCAF8}"/>
    <dgm:cxn modelId="{C34A0782-103F-4A73-B729-8D9CD75265EF}" type="presParOf" srcId="{F113192D-5784-45CC-A8F1-43ECBD63C5BB}" destId="{F6F55D1F-E160-49E2-A33A-1F1A0EADE018}" srcOrd="0" destOrd="0" presId="urn:microsoft.com/office/officeart/2018/2/layout/IconVerticalSolidList"/>
    <dgm:cxn modelId="{0BCDE498-CEB8-4761-8B0F-0E8FBFC85591}" type="presParOf" srcId="{F6F55D1F-E160-49E2-A33A-1F1A0EADE018}" destId="{6C5A6276-2C18-46A2-B42C-C6158A895755}" srcOrd="0" destOrd="0" presId="urn:microsoft.com/office/officeart/2018/2/layout/IconVerticalSolidList"/>
    <dgm:cxn modelId="{03F2D714-3FBC-48DC-BAED-491CC720BBCE}" type="presParOf" srcId="{F6F55D1F-E160-49E2-A33A-1F1A0EADE018}" destId="{3EEE6C9D-6C47-4E2E-8601-8A055590223A}" srcOrd="1" destOrd="0" presId="urn:microsoft.com/office/officeart/2018/2/layout/IconVerticalSolidList"/>
    <dgm:cxn modelId="{E362FE4D-5E3E-43EB-B631-CD84B0FA9021}" type="presParOf" srcId="{F6F55D1F-E160-49E2-A33A-1F1A0EADE018}" destId="{DA386017-44D2-41B8-BC59-41EDD9DD601C}" srcOrd="2" destOrd="0" presId="urn:microsoft.com/office/officeart/2018/2/layout/IconVerticalSolidList"/>
    <dgm:cxn modelId="{9E627E30-230C-416C-95EB-051E61BD108C}" type="presParOf" srcId="{F6F55D1F-E160-49E2-A33A-1F1A0EADE018}" destId="{C6348F15-FE8D-469B-9702-D0B97D1052F4}" srcOrd="3" destOrd="0" presId="urn:microsoft.com/office/officeart/2018/2/layout/IconVerticalSolidList"/>
    <dgm:cxn modelId="{43FD8CEE-0770-46A9-94A3-66300FB216B2}" type="presParOf" srcId="{F113192D-5784-45CC-A8F1-43ECBD63C5BB}" destId="{22D06CBF-2FCC-4CC3-8BDF-E1F57B11E421}" srcOrd="1" destOrd="0" presId="urn:microsoft.com/office/officeart/2018/2/layout/IconVerticalSolidList"/>
    <dgm:cxn modelId="{09E3F44D-A200-42F6-9C67-71F9D0CBE5CA}" type="presParOf" srcId="{F113192D-5784-45CC-A8F1-43ECBD63C5BB}" destId="{0B712D9A-5E60-44EA-B1AF-A93678D0CB97}" srcOrd="2" destOrd="0" presId="urn:microsoft.com/office/officeart/2018/2/layout/IconVerticalSolidList"/>
    <dgm:cxn modelId="{E4AD4B62-FFB9-4F2A-AC8A-4F6A215A17BA}" type="presParOf" srcId="{0B712D9A-5E60-44EA-B1AF-A93678D0CB97}" destId="{EC1E8A27-5821-46C3-BA04-36332AD92B72}" srcOrd="0" destOrd="0" presId="urn:microsoft.com/office/officeart/2018/2/layout/IconVerticalSolidList"/>
    <dgm:cxn modelId="{89ED4FC7-1C5A-4510-9F22-22EF56F39D54}" type="presParOf" srcId="{0B712D9A-5E60-44EA-B1AF-A93678D0CB97}" destId="{391C7DA9-A516-4948-8060-05581107CFFD}" srcOrd="1" destOrd="0" presId="urn:microsoft.com/office/officeart/2018/2/layout/IconVerticalSolidList"/>
    <dgm:cxn modelId="{E92FFD10-E660-429C-AB3A-BBD1FB4160B8}" type="presParOf" srcId="{0B712D9A-5E60-44EA-B1AF-A93678D0CB97}" destId="{03BB2D2F-1AB8-4C0B-9ACB-E2EBB6F44BFF}" srcOrd="2" destOrd="0" presId="urn:microsoft.com/office/officeart/2018/2/layout/IconVerticalSolidList"/>
    <dgm:cxn modelId="{F38C3E26-C17A-4DA6-B057-B3C41CFF7A5F}" type="presParOf" srcId="{0B712D9A-5E60-44EA-B1AF-A93678D0CB97}" destId="{65D7316E-1263-419D-B22E-0A06579539F9}" srcOrd="3" destOrd="0" presId="urn:microsoft.com/office/officeart/2018/2/layout/IconVerticalSolidList"/>
    <dgm:cxn modelId="{8B95E8F9-83E0-4BF0-A4F8-997DAAC0E3BF}" type="presParOf" srcId="{F113192D-5784-45CC-A8F1-43ECBD63C5BB}" destId="{1D85770F-CE05-41A3-9268-749DEDCB2A79}" srcOrd="3" destOrd="0" presId="urn:microsoft.com/office/officeart/2018/2/layout/IconVerticalSolidList"/>
    <dgm:cxn modelId="{ACEB6095-394F-4CFB-A373-083ECAE39D6D}" type="presParOf" srcId="{F113192D-5784-45CC-A8F1-43ECBD63C5BB}" destId="{0564B2D5-7307-446B-B15B-146FB1692A6C}" srcOrd="4" destOrd="0" presId="urn:microsoft.com/office/officeart/2018/2/layout/IconVerticalSolidList"/>
    <dgm:cxn modelId="{70E90EE8-85F8-44DA-910F-70C8FFA6287E}" type="presParOf" srcId="{0564B2D5-7307-446B-B15B-146FB1692A6C}" destId="{F51962E9-D27D-40DC-877D-8BF6A57BCADE}" srcOrd="0" destOrd="0" presId="urn:microsoft.com/office/officeart/2018/2/layout/IconVerticalSolidList"/>
    <dgm:cxn modelId="{7B2240D9-0815-49B4-95E3-A50A1A1705C6}" type="presParOf" srcId="{0564B2D5-7307-446B-B15B-146FB1692A6C}" destId="{1FC2D8BD-43AF-418B-A9AA-BCC5CF02E8A5}" srcOrd="1" destOrd="0" presId="urn:microsoft.com/office/officeart/2018/2/layout/IconVerticalSolidList"/>
    <dgm:cxn modelId="{1A7AAED8-F218-4A21-B6B3-FFE1CB096E23}" type="presParOf" srcId="{0564B2D5-7307-446B-B15B-146FB1692A6C}" destId="{D66E6F68-B41E-496B-AE1B-7BD629328DCE}" srcOrd="2" destOrd="0" presId="urn:microsoft.com/office/officeart/2018/2/layout/IconVerticalSolidList"/>
    <dgm:cxn modelId="{D3E77A2A-5BC1-464E-BA33-BBA01F6C02C0}" type="presParOf" srcId="{0564B2D5-7307-446B-B15B-146FB1692A6C}" destId="{D8DE3A20-89D3-4CC9-97F2-CBE92A876D97}" srcOrd="3" destOrd="0" presId="urn:microsoft.com/office/officeart/2018/2/layout/IconVerticalSolidList"/>
    <dgm:cxn modelId="{71B069D7-9592-4EB8-ADF8-80D0BFBF3A8F}" type="presParOf" srcId="{F113192D-5784-45CC-A8F1-43ECBD63C5BB}" destId="{11250811-7D18-4507-9F24-C9A2925A32E6}" srcOrd="5" destOrd="0" presId="urn:microsoft.com/office/officeart/2018/2/layout/IconVerticalSolidList"/>
    <dgm:cxn modelId="{91224D7F-3298-449C-AB37-6E8A3FA9B7C7}" type="presParOf" srcId="{F113192D-5784-45CC-A8F1-43ECBD63C5BB}" destId="{E94A951B-EA05-4041-BA2F-36B23A6A9EB4}" srcOrd="6" destOrd="0" presId="urn:microsoft.com/office/officeart/2018/2/layout/IconVerticalSolidList"/>
    <dgm:cxn modelId="{22F810C5-7C0B-4866-8DD3-EBD40281126F}" type="presParOf" srcId="{E94A951B-EA05-4041-BA2F-36B23A6A9EB4}" destId="{6BBC2FB2-D317-4A61-A2F7-B261AAE3355D}" srcOrd="0" destOrd="0" presId="urn:microsoft.com/office/officeart/2018/2/layout/IconVerticalSolidList"/>
    <dgm:cxn modelId="{266D7D5C-3DDE-4B0B-BF14-947C5D4A0271}" type="presParOf" srcId="{E94A951B-EA05-4041-BA2F-36B23A6A9EB4}" destId="{DB272656-7BA6-4222-B111-D9DD2718C3D6}" srcOrd="1" destOrd="0" presId="urn:microsoft.com/office/officeart/2018/2/layout/IconVerticalSolidList"/>
    <dgm:cxn modelId="{B687A237-EFBA-425D-BF11-CF2FE53F9669}" type="presParOf" srcId="{E94A951B-EA05-4041-BA2F-36B23A6A9EB4}" destId="{FD44D049-DF0E-431C-8AA9-792C6B16D915}" srcOrd="2" destOrd="0" presId="urn:microsoft.com/office/officeart/2018/2/layout/IconVerticalSolidList"/>
    <dgm:cxn modelId="{0614B65D-DE20-4982-89B6-FF784EF0DD86}" type="presParOf" srcId="{E94A951B-EA05-4041-BA2F-36B23A6A9EB4}" destId="{29B2D761-5474-40F2-ADF5-CF61F08CA56C}" srcOrd="3" destOrd="0" presId="urn:microsoft.com/office/officeart/2018/2/layout/IconVerticalSolidList"/>
    <dgm:cxn modelId="{18526A5F-DC54-4615-9368-0B90739495E0}" type="presParOf" srcId="{F113192D-5784-45CC-A8F1-43ECBD63C5BB}" destId="{E551CF74-9775-4D06-B381-C49F8BA1ED45}" srcOrd="7" destOrd="0" presId="urn:microsoft.com/office/officeart/2018/2/layout/IconVerticalSolidList"/>
    <dgm:cxn modelId="{B3269B81-8134-4F29-BE87-892E94E2FE31}" type="presParOf" srcId="{F113192D-5784-45CC-A8F1-43ECBD63C5BB}" destId="{DFB1C7F7-08DB-49F1-A52A-FE03E7F125D4}" srcOrd="8" destOrd="0" presId="urn:microsoft.com/office/officeart/2018/2/layout/IconVerticalSolidList"/>
    <dgm:cxn modelId="{11EA60A6-1C0E-472B-8E22-ACD0A397A13E}" type="presParOf" srcId="{DFB1C7F7-08DB-49F1-A52A-FE03E7F125D4}" destId="{2BD07FAB-CC80-48FD-8BE6-104EFDE25B42}" srcOrd="0" destOrd="0" presId="urn:microsoft.com/office/officeart/2018/2/layout/IconVerticalSolidList"/>
    <dgm:cxn modelId="{38A2F1A8-3BC2-4D0F-B375-7A9D26771CB4}" type="presParOf" srcId="{DFB1C7F7-08DB-49F1-A52A-FE03E7F125D4}" destId="{A296EDD5-A439-4B98-B864-457BFA3AF2D4}" srcOrd="1" destOrd="0" presId="urn:microsoft.com/office/officeart/2018/2/layout/IconVerticalSolidList"/>
    <dgm:cxn modelId="{E7352E6A-6566-46EC-ADF3-2DBB974F6420}" type="presParOf" srcId="{DFB1C7F7-08DB-49F1-A52A-FE03E7F125D4}" destId="{6DCB4468-5349-472E-8A1B-4982492A961E}" srcOrd="2" destOrd="0" presId="urn:microsoft.com/office/officeart/2018/2/layout/IconVerticalSolidList"/>
    <dgm:cxn modelId="{EB94B763-E13C-4274-8F0E-A9A650A49914}" type="presParOf" srcId="{DFB1C7F7-08DB-49F1-A52A-FE03E7F125D4}" destId="{CE193CAC-BDC5-43C0-9E53-468B7A81D7C5}" srcOrd="3" destOrd="0" presId="urn:microsoft.com/office/officeart/2018/2/layout/IconVerticalSolidList"/>
    <dgm:cxn modelId="{A10FC2ED-FDF9-4743-BF7B-459FB4330B5B}" type="presParOf" srcId="{F113192D-5784-45CC-A8F1-43ECBD63C5BB}" destId="{F3238080-0547-4B63-9716-FD8B2E57EC47}" srcOrd="9" destOrd="0" presId="urn:microsoft.com/office/officeart/2018/2/layout/IconVerticalSolidList"/>
    <dgm:cxn modelId="{110EA537-EB12-4D8C-B1DD-878E682E7203}" type="presParOf" srcId="{F113192D-5784-45CC-A8F1-43ECBD63C5BB}" destId="{A91C5C0D-85E7-4F1A-9F6D-22CFF3429813}" srcOrd="10" destOrd="0" presId="urn:microsoft.com/office/officeart/2018/2/layout/IconVerticalSolidList"/>
    <dgm:cxn modelId="{66121A51-D5B7-4CE2-B4C7-6BEC8AC759FD}" type="presParOf" srcId="{A91C5C0D-85E7-4F1A-9F6D-22CFF3429813}" destId="{238445D2-2E8B-4824-A125-674E44AF9A60}" srcOrd="0" destOrd="0" presId="urn:microsoft.com/office/officeart/2018/2/layout/IconVerticalSolidList"/>
    <dgm:cxn modelId="{BD4FEE76-0BB7-4FB2-84D0-D5E203EF08D1}" type="presParOf" srcId="{A91C5C0D-85E7-4F1A-9F6D-22CFF3429813}" destId="{35D629DF-A0BA-4D44-AF82-9A7015E1D845}" srcOrd="1" destOrd="0" presId="urn:microsoft.com/office/officeart/2018/2/layout/IconVerticalSolidList"/>
    <dgm:cxn modelId="{BCEBC65E-1331-40B7-A6E4-52914C799404}" type="presParOf" srcId="{A91C5C0D-85E7-4F1A-9F6D-22CFF3429813}" destId="{7119EEE4-9141-4593-A9C7-541EBB20E9B4}" srcOrd="2" destOrd="0" presId="urn:microsoft.com/office/officeart/2018/2/layout/IconVerticalSolidList"/>
    <dgm:cxn modelId="{B67B9433-C680-4A49-AD1D-C9FA47BDB056}" type="presParOf" srcId="{A91C5C0D-85E7-4F1A-9F6D-22CFF3429813}" destId="{1DAF13F5-9A78-44DE-949F-EF57D25294A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1667CC-8F26-4182-83FF-F416024F9DEE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AE08A29-6802-45B4-89EA-2B3DE768AA76}">
      <dgm:prSet/>
      <dgm:spPr/>
      <dgm:t>
        <a:bodyPr/>
        <a:lstStyle/>
        <a:p>
          <a:r>
            <a:rPr lang="en-GB"/>
            <a:t>Identify how AI is currently </a:t>
          </a:r>
          <a:r>
            <a:rPr lang="en-GB" b="1"/>
            <a:t>supporting different professional sectors</a:t>
          </a:r>
          <a:r>
            <a:rPr lang="en-GB"/>
            <a:t> (e.g., HR, Marketing, Operations).</a:t>
          </a:r>
          <a:endParaRPr lang="en-US"/>
        </a:p>
      </dgm:t>
    </dgm:pt>
    <dgm:pt modelId="{E5E7C198-A664-46EA-B8B9-6506F0CBAA31}" type="parTrans" cxnId="{90D70D65-4FE9-4FF1-992C-E74BD026702C}">
      <dgm:prSet/>
      <dgm:spPr/>
      <dgm:t>
        <a:bodyPr/>
        <a:lstStyle/>
        <a:p>
          <a:endParaRPr lang="en-US"/>
        </a:p>
      </dgm:t>
    </dgm:pt>
    <dgm:pt modelId="{25BA7608-4730-4E26-83A6-63C6BD6B8425}" type="sibTrans" cxnId="{90D70D65-4FE9-4FF1-992C-E74BD026702C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7B5089F2-A11F-4CD9-8F3F-7EB8A7721D84}">
      <dgm:prSet/>
      <dgm:spPr/>
      <dgm:t>
        <a:bodyPr/>
        <a:lstStyle/>
        <a:p>
          <a:r>
            <a:rPr lang="en-GB"/>
            <a:t>Analyze how AI can </a:t>
          </a:r>
          <a:r>
            <a:rPr lang="en-GB" b="1"/>
            <a:t>enhance human capabilities</a:t>
          </a:r>
          <a:r>
            <a:rPr lang="en-GB"/>
            <a:t> in any role, not just automate tasks.</a:t>
          </a:r>
          <a:endParaRPr lang="en-US"/>
        </a:p>
      </dgm:t>
    </dgm:pt>
    <dgm:pt modelId="{F8016DEE-92F2-4416-ADEE-C8E39B78BB06}" type="parTrans" cxnId="{07229C71-55ED-46F8-9CCC-4D8A39A85AE6}">
      <dgm:prSet/>
      <dgm:spPr/>
      <dgm:t>
        <a:bodyPr/>
        <a:lstStyle/>
        <a:p>
          <a:endParaRPr lang="en-US"/>
        </a:p>
      </dgm:t>
    </dgm:pt>
    <dgm:pt modelId="{9A71BA30-8CC0-431C-B067-5D87249E5CFB}" type="sibTrans" cxnId="{07229C71-55ED-46F8-9CCC-4D8A39A85AE6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D74F239E-0B8D-470F-939F-954428FC719E}">
      <dgm:prSet/>
      <dgm:spPr/>
      <dgm:t>
        <a:bodyPr/>
        <a:lstStyle/>
        <a:p>
          <a:r>
            <a:rPr lang="en-GB"/>
            <a:t>Recognize opportunities in your own work where AI can act as a </a:t>
          </a:r>
          <a:r>
            <a:rPr lang="en-GB" b="1"/>
            <a:t>thinking partner, productivity accelerator, or quality enhancer.</a:t>
          </a:r>
          <a:endParaRPr lang="en-US"/>
        </a:p>
      </dgm:t>
    </dgm:pt>
    <dgm:pt modelId="{F996F345-7B15-4E89-A116-01AA0C770541}" type="parTrans" cxnId="{3381C0DB-626F-477B-B32D-AEFBFC8680B3}">
      <dgm:prSet/>
      <dgm:spPr/>
      <dgm:t>
        <a:bodyPr/>
        <a:lstStyle/>
        <a:p>
          <a:endParaRPr lang="en-US"/>
        </a:p>
      </dgm:t>
    </dgm:pt>
    <dgm:pt modelId="{6B3D7E62-5A7F-4B83-867F-CC3D0EB4DA6B}" type="sibTrans" cxnId="{3381C0DB-626F-477B-B32D-AEFBFC8680B3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BBDFB035-8D90-45A1-81F6-4AF021E732A2}">
      <dgm:prSet/>
      <dgm:spPr/>
      <dgm:t>
        <a:bodyPr/>
        <a:lstStyle/>
        <a:p>
          <a:r>
            <a:rPr lang="en-GB"/>
            <a:t>Apply the principles of </a:t>
          </a:r>
          <a:r>
            <a:rPr lang="en-GB" b="1"/>
            <a:t>responsible AI use</a:t>
          </a:r>
          <a:r>
            <a:rPr lang="en-GB"/>
            <a:t>, maintaining human judgment, accountability, and ethical standards.</a:t>
          </a:r>
          <a:endParaRPr lang="en-US"/>
        </a:p>
      </dgm:t>
    </dgm:pt>
    <dgm:pt modelId="{A9A5D833-2FE9-4584-9D5B-C3C301D9C4FF}" type="parTrans" cxnId="{0CA8D72E-FCFE-4EFD-867B-ECC764E62CB3}">
      <dgm:prSet/>
      <dgm:spPr/>
      <dgm:t>
        <a:bodyPr/>
        <a:lstStyle/>
        <a:p>
          <a:endParaRPr lang="en-US"/>
        </a:p>
      </dgm:t>
    </dgm:pt>
    <dgm:pt modelId="{9DFD41A6-586A-492C-95F3-78E73C73EC89}" type="sibTrans" cxnId="{0CA8D72E-FCFE-4EFD-867B-ECC764E62CB3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0BF1C905-2A57-4A49-AC9B-2E743CC6D950}" type="pres">
      <dgm:prSet presAssocID="{781667CC-8F26-4182-83FF-F416024F9DEE}" presName="Name0" presStyleCnt="0">
        <dgm:presLayoutVars>
          <dgm:animLvl val="lvl"/>
          <dgm:resizeHandles val="exact"/>
        </dgm:presLayoutVars>
      </dgm:prSet>
      <dgm:spPr/>
    </dgm:pt>
    <dgm:pt modelId="{CC7E08E1-445F-4E0A-929F-AC5D1F27CEFC}" type="pres">
      <dgm:prSet presAssocID="{0AE08A29-6802-45B4-89EA-2B3DE768AA76}" presName="compositeNode" presStyleCnt="0">
        <dgm:presLayoutVars>
          <dgm:bulletEnabled val="1"/>
        </dgm:presLayoutVars>
      </dgm:prSet>
      <dgm:spPr/>
    </dgm:pt>
    <dgm:pt modelId="{888CFC49-4409-44B3-86F8-C9D75E1A0A3F}" type="pres">
      <dgm:prSet presAssocID="{0AE08A29-6802-45B4-89EA-2B3DE768AA76}" presName="bgRect" presStyleLbl="alignNode1" presStyleIdx="0" presStyleCnt="4"/>
      <dgm:spPr/>
    </dgm:pt>
    <dgm:pt modelId="{7396FB0E-E61B-4D20-9BB5-1C60782B8629}" type="pres">
      <dgm:prSet presAssocID="{25BA7608-4730-4E26-83A6-63C6BD6B8425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C44E3321-6475-4496-8B37-3BD2667A98C6}" type="pres">
      <dgm:prSet presAssocID="{0AE08A29-6802-45B4-89EA-2B3DE768AA76}" presName="nodeRect" presStyleLbl="alignNode1" presStyleIdx="0" presStyleCnt="4">
        <dgm:presLayoutVars>
          <dgm:bulletEnabled val="1"/>
        </dgm:presLayoutVars>
      </dgm:prSet>
      <dgm:spPr/>
    </dgm:pt>
    <dgm:pt modelId="{948E6354-1F53-44FA-AACA-B3533E5BB755}" type="pres">
      <dgm:prSet presAssocID="{25BA7608-4730-4E26-83A6-63C6BD6B8425}" presName="sibTrans" presStyleCnt="0"/>
      <dgm:spPr/>
    </dgm:pt>
    <dgm:pt modelId="{9D090079-E25B-4DA3-98A1-A4A6EAD9F45A}" type="pres">
      <dgm:prSet presAssocID="{7B5089F2-A11F-4CD9-8F3F-7EB8A7721D84}" presName="compositeNode" presStyleCnt="0">
        <dgm:presLayoutVars>
          <dgm:bulletEnabled val="1"/>
        </dgm:presLayoutVars>
      </dgm:prSet>
      <dgm:spPr/>
    </dgm:pt>
    <dgm:pt modelId="{F21B6432-D5C6-4DA9-A4E8-D21F914010DF}" type="pres">
      <dgm:prSet presAssocID="{7B5089F2-A11F-4CD9-8F3F-7EB8A7721D84}" presName="bgRect" presStyleLbl="alignNode1" presStyleIdx="1" presStyleCnt="4"/>
      <dgm:spPr/>
    </dgm:pt>
    <dgm:pt modelId="{2C47E4D9-C826-48D8-99E8-598F6273738A}" type="pres">
      <dgm:prSet presAssocID="{9A71BA30-8CC0-431C-B067-5D87249E5CFB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0DB5594F-4ADD-4DC3-8A52-45B454CAD10F}" type="pres">
      <dgm:prSet presAssocID="{7B5089F2-A11F-4CD9-8F3F-7EB8A7721D84}" presName="nodeRect" presStyleLbl="alignNode1" presStyleIdx="1" presStyleCnt="4">
        <dgm:presLayoutVars>
          <dgm:bulletEnabled val="1"/>
        </dgm:presLayoutVars>
      </dgm:prSet>
      <dgm:spPr/>
    </dgm:pt>
    <dgm:pt modelId="{ED19030D-A7A7-4E0D-AE26-488640DB8F23}" type="pres">
      <dgm:prSet presAssocID="{9A71BA30-8CC0-431C-B067-5D87249E5CFB}" presName="sibTrans" presStyleCnt="0"/>
      <dgm:spPr/>
    </dgm:pt>
    <dgm:pt modelId="{14F2227E-27D8-4956-B32F-ECF87DB71709}" type="pres">
      <dgm:prSet presAssocID="{D74F239E-0B8D-470F-939F-954428FC719E}" presName="compositeNode" presStyleCnt="0">
        <dgm:presLayoutVars>
          <dgm:bulletEnabled val="1"/>
        </dgm:presLayoutVars>
      </dgm:prSet>
      <dgm:spPr/>
    </dgm:pt>
    <dgm:pt modelId="{337BC4EE-E3C3-44DA-B8EC-05AA727685ED}" type="pres">
      <dgm:prSet presAssocID="{D74F239E-0B8D-470F-939F-954428FC719E}" presName="bgRect" presStyleLbl="alignNode1" presStyleIdx="2" presStyleCnt="4"/>
      <dgm:spPr/>
    </dgm:pt>
    <dgm:pt modelId="{891FF916-94DB-4CAF-9D68-74AF56E215F3}" type="pres">
      <dgm:prSet presAssocID="{6B3D7E62-5A7F-4B83-867F-CC3D0EB4DA6B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5238C0EE-345A-447D-976E-B90AC48289C8}" type="pres">
      <dgm:prSet presAssocID="{D74F239E-0B8D-470F-939F-954428FC719E}" presName="nodeRect" presStyleLbl="alignNode1" presStyleIdx="2" presStyleCnt="4">
        <dgm:presLayoutVars>
          <dgm:bulletEnabled val="1"/>
        </dgm:presLayoutVars>
      </dgm:prSet>
      <dgm:spPr/>
    </dgm:pt>
    <dgm:pt modelId="{C5CCDC7A-1BF5-472B-811E-6EB8E0825304}" type="pres">
      <dgm:prSet presAssocID="{6B3D7E62-5A7F-4B83-867F-CC3D0EB4DA6B}" presName="sibTrans" presStyleCnt="0"/>
      <dgm:spPr/>
    </dgm:pt>
    <dgm:pt modelId="{0AE0003B-01DD-4785-B08C-CF0FCB4B25D5}" type="pres">
      <dgm:prSet presAssocID="{BBDFB035-8D90-45A1-81F6-4AF021E732A2}" presName="compositeNode" presStyleCnt="0">
        <dgm:presLayoutVars>
          <dgm:bulletEnabled val="1"/>
        </dgm:presLayoutVars>
      </dgm:prSet>
      <dgm:spPr/>
    </dgm:pt>
    <dgm:pt modelId="{127B40C5-8A96-4122-B162-93C8A6603DF3}" type="pres">
      <dgm:prSet presAssocID="{BBDFB035-8D90-45A1-81F6-4AF021E732A2}" presName="bgRect" presStyleLbl="alignNode1" presStyleIdx="3" presStyleCnt="4"/>
      <dgm:spPr/>
    </dgm:pt>
    <dgm:pt modelId="{27091035-B14E-49B2-8321-924CF65B807A}" type="pres">
      <dgm:prSet presAssocID="{9DFD41A6-586A-492C-95F3-78E73C73EC89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A2ADBEB9-097F-4BF3-884E-2423954F13F7}" type="pres">
      <dgm:prSet presAssocID="{BBDFB035-8D90-45A1-81F6-4AF021E732A2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75DC0C0D-B19A-4493-B483-631F10C7A040}" type="presOf" srcId="{9A71BA30-8CC0-431C-B067-5D87249E5CFB}" destId="{2C47E4D9-C826-48D8-99E8-598F6273738A}" srcOrd="0" destOrd="0" presId="urn:microsoft.com/office/officeart/2016/7/layout/LinearBlockProcessNumbered"/>
    <dgm:cxn modelId="{0CA8D72E-FCFE-4EFD-867B-ECC764E62CB3}" srcId="{781667CC-8F26-4182-83FF-F416024F9DEE}" destId="{BBDFB035-8D90-45A1-81F6-4AF021E732A2}" srcOrd="3" destOrd="0" parTransId="{A9A5D833-2FE9-4584-9D5B-C3C301D9C4FF}" sibTransId="{9DFD41A6-586A-492C-95F3-78E73C73EC89}"/>
    <dgm:cxn modelId="{E0F36639-98F3-4663-A7AC-A784508A2217}" type="presOf" srcId="{0AE08A29-6802-45B4-89EA-2B3DE768AA76}" destId="{C44E3321-6475-4496-8B37-3BD2667A98C6}" srcOrd="1" destOrd="0" presId="urn:microsoft.com/office/officeart/2016/7/layout/LinearBlockProcessNumbered"/>
    <dgm:cxn modelId="{2882CD3E-70E6-4EBC-BEAB-D363FD1755DE}" type="presOf" srcId="{0AE08A29-6802-45B4-89EA-2B3DE768AA76}" destId="{888CFC49-4409-44B3-86F8-C9D75E1A0A3F}" srcOrd="0" destOrd="0" presId="urn:microsoft.com/office/officeart/2016/7/layout/LinearBlockProcessNumbered"/>
    <dgm:cxn modelId="{C5623E64-9BDD-48C8-9867-E579596D3FCB}" type="presOf" srcId="{BBDFB035-8D90-45A1-81F6-4AF021E732A2}" destId="{127B40C5-8A96-4122-B162-93C8A6603DF3}" srcOrd="0" destOrd="0" presId="urn:microsoft.com/office/officeart/2016/7/layout/LinearBlockProcessNumbered"/>
    <dgm:cxn modelId="{90D70D65-4FE9-4FF1-992C-E74BD026702C}" srcId="{781667CC-8F26-4182-83FF-F416024F9DEE}" destId="{0AE08A29-6802-45B4-89EA-2B3DE768AA76}" srcOrd="0" destOrd="0" parTransId="{E5E7C198-A664-46EA-B8B9-6506F0CBAA31}" sibTransId="{25BA7608-4730-4E26-83A6-63C6BD6B8425}"/>
    <dgm:cxn modelId="{07229C71-55ED-46F8-9CCC-4D8A39A85AE6}" srcId="{781667CC-8F26-4182-83FF-F416024F9DEE}" destId="{7B5089F2-A11F-4CD9-8F3F-7EB8A7721D84}" srcOrd="1" destOrd="0" parTransId="{F8016DEE-92F2-4416-ADEE-C8E39B78BB06}" sibTransId="{9A71BA30-8CC0-431C-B067-5D87249E5CFB}"/>
    <dgm:cxn modelId="{DC5DB47E-1089-4629-B3AA-3FDF19AC3C62}" type="presOf" srcId="{D74F239E-0B8D-470F-939F-954428FC719E}" destId="{337BC4EE-E3C3-44DA-B8EC-05AA727685ED}" srcOrd="0" destOrd="0" presId="urn:microsoft.com/office/officeart/2016/7/layout/LinearBlockProcessNumbered"/>
    <dgm:cxn modelId="{DA1666A7-ADEB-4573-AD13-E4F081238731}" type="presOf" srcId="{781667CC-8F26-4182-83FF-F416024F9DEE}" destId="{0BF1C905-2A57-4A49-AC9B-2E743CC6D950}" srcOrd="0" destOrd="0" presId="urn:microsoft.com/office/officeart/2016/7/layout/LinearBlockProcessNumbered"/>
    <dgm:cxn modelId="{7F7343B4-85EF-4C45-A159-3B940E655EC8}" type="presOf" srcId="{25BA7608-4730-4E26-83A6-63C6BD6B8425}" destId="{7396FB0E-E61B-4D20-9BB5-1C60782B8629}" srcOrd="0" destOrd="0" presId="urn:microsoft.com/office/officeart/2016/7/layout/LinearBlockProcessNumbered"/>
    <dgm:cxn modelId="{5B182EB6-A809-4A40-8BEA-1D3D144D3EEE}" type="presOf" srcId="{7B5089F2-A11F-4CD9-8F3F-7EB8A7721D84}" destId="{F21B6432-D5C6-4DA9-A4E8-D21F914010DF}" srcOrd="0" destOrd="0" presId="urn:microsoft.com/office/officeart/2016/7/layout/LinearBlockProcessNumbered"/>
    <dgm:cxn modelId="{484CDFBF-0421-4F15-9067-A3A6675142E4}" type="presOf" srcId="{D74F239E-0B8D-470F-939F-954428FC719E}" destId="{5238C0EE-345A-447D-976E-B90AC48289C8}" srcOrd="1" destOrd="0" presId="urn:microsoft.com/office/officeart/2016/7/layout/LinearBlockProcessNumbered"/>
    <dgm:cxn modelId="{FEE08CC3-7649-4325-9A6A-23B9AE317397}" type="presOf" srcId="{6B3D7E62-5A7F-4B83-867F-CC3D0EB4DA6B}" destId="{891FF916-94DB-4CAF-9D68-74AF56E215F3}" srcOrd="0" destOrd="0" presId="urn:microsoft.com/office/officeart/2016/7/layout/LinearBlockProcessNumbered"/>
    <dgm:cxn modelId="{406656C6-04E9-4B50-B406-4681F946C895}" type="presOf" srcId="{BBDFB035-8D90-45A1-81F6-4AF021E732A2}" destId="{A2ADBEB9-097F-4BF3-884E-2423954F13F7}" srcOrd="1" destOrd="0" presId="urn:microsoft.com/office/officeart/2016/7/layout/LinearBlockProcessNumbered"/>
    <dgm:cxn modelId="{525F4CCE-A240-4FC0-992F-0402EC73D0AB}" type="presOf" srcId="{9DFD41A6-586A-492C-95F3-78E73C73EC89}" destId="{27091035-B14E-49B2-8321-924CF65B807A}" srcOrd="0" destOrd="0" presId="urn:microsoft.com/office/officeart/2016/7/layout/LinearBlockProcessNumbered"/>
    <dgm:cxn modelId="{7B3612DA-B884-4600-A3AB-21BA99678A25}" type="presOf" srcId="{7B5089F2-A11F-4CD9-8F3F-7EB8A7721D84}" destId="{0DB5594F-4ADD-4DC3-8A52-45B454CAD10F}" srcOrd="1" destOrd="0" presId="urn:microsoft.com/office/officeart/2016/7/layout/LinearBlockProcessNumbered"/>
    <dgm:cxn modelId="{3381C0DB-626F-477B-B32D-AEFBFC8680B3}" srcId="{781667CC-8F26-4182-83FF-F416024F9DEE}" destId="{D74F239E-0B8D-470F-939F-954428FC719E}" srcOrd="2" destOrd="0" parTransId="{F996F345-7B15-4E89-A116-01AA0C770541}" sibTransId="{6B3D7E62-5A7F-4B83-867F-CC3D0EB4DA6B}"/>
    <dgm:cxn modelId="{42419D57-4F64-436F-88A6-DFBAD7291347}" type="presParOf" srcId="{0BF1C905-2A57-4A49-AC9B-2E743CC6D950}" destId="{CC7E08E1-445F-4E0A-929F-AC5D1F27CEFC}" srcOrd="0" destOrd="0" presId="urn:microsoft.com/office/officeart/2016/7/layout/LinearBlockProcessNumbered"/>
    <dgm:cxn modelId="{0E35B119-E78A-4120-965C-584CDE64B3B7}" type="presParOf" srcId="{CC7E08E1-445F-4E0A-929F-AC5D1F27CEFC}" destId="{888CFC49-4409-44B3-86F8-C9D75E1A0A3F}" srcOrd="0" destOrd="0" presId="urn:microsoft.com/office/officeart/2016/7/layout/LinearBlockProcessNumbered"/>
    <dgm:cxn modelId="{81BB3DFC-547D-4D44-99C6-3C4111369601}" type="presParOf" srcId="{CC7E08E1-445F-4E0A-929F-AC5D1F27CEFC}" destId="{7396FB0E-E61B-4D20-9BB5-1C60782B8629}" srcOrd="1" destOrd="0" presId="urn:microsoft.com/office/officeart/2016/7/layout/LinearBlockProcessNumbered"/>
    <dgm:cxn modelId="{04781E73-7156-4680-B8CF-492307C970A9}" type="presParOf" srcId="{CC7E08E1-445F-4E0A-929F-AC5D1F27CEFC}" destId="{C44E3321-6475-4496-8B37-3BD2667A98C6}" srcOrd="2" destOrd="0" presId="urn:microsoft.com/office/officeart/2016/7/layout/LinearBlockProcessNumbered"/>
    <dgm:cxn modelId="{F70873FB-BBB4-4725-8C76-723CE2A659F7}" type="presParOf" srcId="{0BF1C905-2A57-4A49-AC9B-2E743CC6D950}" destId="{948E6354-1F53-44FA-AACA-B3533E5BB755}" srcOrd="1" destOrd="0" presId="urn:microsoft.com/office/officeart/2016/7/layout/LinearBlockProcessNumbered"/>
    <dgm:cxn modelId="{959D426C-2DE0-4E6C-B0FC-0F57298516AC}" type="presParOf" srcId="{0BF1C905-2A57-4A49-AC9B-2E743CC6D950}" destId="{9D090079-E25B-4DA3-98A1-A4A6EAD9F45A}" srcOrd="2" destOrd="0" presId="urn:microsoft.com/office/officeart/2016/7/layout/LinearBlockProcessNumbered"/>
    <dgm:cxn modelId="{2868F588-3E2C-48EB-956C-D5C94B5F4B9B}" type="presParOf" srcId="{9D090079-E25B-4DA3-98A1-A4A6EAD9F45A}" destId="{F21B6432-D5C6-4DA9-A4E8-D21F914010DF}" srcOrd="0" destOrd="0" presId="urn:microsoft.com/office/officeart/2016/7/layout/LinearBlockProcessNumbered"/>
    <dgm:cxn modelId="{2AE0B793-2D59-4DF2-B641-8627BA51C69E}" type="presParOf" srcId="{9D090079-E25B-4DA3-98A1-A4A6EAD9F45A}" destId="{2C47E4D9-C826-48D8-99E8-598F6273738A}" srcOrd="1" destOrd="0" presId="urn:microsoft.com/office/officeart/2016/7/layout/LinearBlockProcessNumbered"/>
    <dgm:cxn modelId="{D2700493-D1A3-4C07-B23A-45FB2FE51D23}" type="presParOf" srcId="{9D090079-E25B-4DA3-98A1-A4A6EAD9F45A}" destId="{0DB5594F-4ADD-4DC3-8A52-45B454CAD10F}" srcOrd="2" destOrd="0" presId="urn:microsoft.com/office/officeart/2016/7/layout/LinearBlockProcessNumbered"/>
    <dgm:cxn modelId="{14586BD1-E191-49D4-B982-E49FC2AB929B}" type="presParOf" srcId="{0BF1C905-2A57-4A49-AC9B-2E743CC6D950}" destId="{ED19030D-A7A7-4E0D-AE26-488640DB8F23}" srcOrd="3" destOrd="0" presId="urn:microsoft.com/office/officeart/2016/7/layout/LinearBlockProcessNumbered"/>
    <dgm:cxn modelId="{C6DAD744-20A1-40E2-96AB-2563B0B400DC}" type="presParOf" srcId="{0BF1C905-2A57-4A49-AC9B-2E743CC6D950}" destId="{14F2227E-27D8-4956-B32F-ECF87DB71709}" srcOrd="4" destOrd="0" presId="urn:microsoft.com/office/officeart/2016/7/layout/LinearBlockProcessNumbered"/>
    <dgm:cxn modelId="{434ABE8C-B045-441C-BB07-BD540D9A1078}" type="presParOf" srcId="{14F2227E-27D8-4956-B32F-ECF87DB71709}" destId="{337BC4EE-E3C3-44DA-B8EC-05AA727685ED}" srcOrd="0" destOrd="0" presId="urn:microsoft.com/office/officeart/2016/7/layout/LinearBlockProcessNumbered"/>
    <dgm:cxn modelId="{5DF3DAF5-C83D-4650-8BE8-695AD37EEF63}" type="presParOf" srcId="{14F2227E-27D8-4956-B32F-ECF87DB71709}" destId="{891FF916-94DB-4CAF-9D68-74AF56E215F3}" srcOrd="1" destOrd="0" presId="urn:microsoft.com/office/officeart/2016/7/layout/LinearBlockProcessNumbered"/>
    <dgm:cxn modelId="{7E1C52C9-64D7-488C-AC4C-847D7A131AB3}" type="presParOf" srcId="{14F2227E-27D8-4956-B32F-ECF87DB71709}" destId="{5238C0EE-345A-447D-976E-B90AC48289C8}" srcOrd="2" destOrd="0" presId="urn:microsoft.com/office/officeart/2016/7/layout/LinearBlockProcessNumbered"/>
    <dgm:cxn modelId="{6A433417-379F-4CDF-B97C-6B65A40C55F5}" type="presParOf" srcId="{0BF1C905-2A57-4A49-AC9B-2E743CC6D950}" destId="{C5CCDC7A-1BF5-472B-811E-6EB8E0825304}" srcOrd="5" destOrd="0" presId="urn:microsoft.com/office/officeart/2016/7/layout/LinearBlockProcessNumbered"/>
    <dgm:cxn modelId="{79CE1146-EB3E-4ECC-8779-AB9364D85D43}" type="presParOf" srcId="{0BF1C905-2A57-4A49-AC9B-2E743CC6D950}" destId="{0AE0003B-01DD-4785-B08C-CF0FCB4B25D5}" srcOrd="6" destOrd="0" presId="urn:microsoft.com/office/officeart/2016/7/layout/LinearBlockProcessNumbered"/>
    <dgm:cxn modelId="{B03B125B-889F-4279-AA89-5974E4207166}" type="presParOf" srcId="{0AE0003B-01DD-4785-B08C-CF0FCB4B25D5}" destId="{127B40C5-8A96-4122-B162-93C8A6603DF3}" srcOrd="0" destOrd="0" presId="urn:microsoft.com/office/officeart/2016/7/layout/LinearBlockProcessNumbered"/>
    <dgm:cxn modelId="{05436B5E-F6A9-4512-B43F-42623CD3F45D}" type="presParOf" srcId="{0AE0003B-01DD-4785-B08C-CF0FCB4B25D5}" destId="{27091035-B14E-49B2-8321-924CF65B807A}" srcOrd="1" destOrd="0" presId="urn:microsoft.com/office/officeart/2016/7/layout/LinearBlockProcessNumbered"/>
    <dgm:cxn modelId="{B447A369-9BEB-4503-8053-603F427AB1FF}" type="presParOf" srcId="{0AE0003B-01DD-4785-B08C-CF0FCB4B25D5}" destId="{A2ADBEB9-097F-4BF3-884E-2423954F13F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1D6E54-9859-4475-8CC5-B9C504C9EBB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6E7944-59E7-45F8-884D-C2EB64A9B9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1" dirty="0"/>
            <a:t>Initial Perception:</a:t>
          </a:r>
          <a:r>
            <a:rPr lang="en-GB" sz="1800" dirty="0"/>
            <a:t> Our minds default to thinking AI is only for technology companies, software engineers, or data scientists.</a:t>
          </a:r>
          <a:endParaRPr lang="en-US" sz="1800" dirty="0"/>
        </a:p>
      </dgm:t>
    </dgm:pt>
    <dgm:pt modelId="{79684AE6-C0AE-4678-B90D-6778BB79E466}" type="parTrans" cxnId="{D97ABE6A-294C-4684-A5F0-C2B169D8D79D}">
      <dgm:prSet/>
      <dgm:spPr/>
      <dgm:t>
        <a:bodyPr/>
        <a:lstStyle/>
        <a:p>
          <a:endParaRPr lang="en-US"/>
        </a:p>
      </dgm:t>
    </dgm:pt>
    <dgm:pt modelId="{48AD4462-9041-4418-A3A2-1BC62EDD159B}" type="sibTrans" cxnId="{D97ABE6A-294C-4684-A5F0-C2B169D8D79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5E63FA8-3920-4463-A7B2-72D2107F0A6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The Reality:</a:t>
          </a:r>
          <a:r>
            <a:rPr lang="en-GB" dirty="0"/>
            <a:t> AI is now integrated across </a:t>
          </a:r>
          <a:r>
            <a:rPr lang="en-GB" b="1" dirty="0"/>
            <a:t>nearly every sector</a:t>
          </a:r>
          <a:r>
            <a:rPr lang="en-GB" dirty="0"/>
            <a:t>—from hospitals and classrooms to finance, law, and manufacturing.</a:t>
          </a:r>
          <a:endParaRPr lang="en-US" dirty="0"/>
        </a:p>
      </dgm:t>
    </dgm:pt>
    <dgm:pt modelId="{97506BE5-C383-48D2-9D4C-A56951390FE5}" type="parTrans" cxnId="{7AA301A4-145C-4F39-807C-57AE07481586}">
      <dgm:prSet/>
      <dgm:spPr/>
      <dgm:t>
        <a:bodyPr/>
        <a:lstStyle/>
        <a:p>
          <a:endParaRPr lang="en-US"/>
        </a:p>
      </dgm:t>
    </dgm:pt>
    <dgm:pt modelId="{7E59D4E2-334A-4946-B66F-78B000298EBF}" type="sibTrans" cxnId="{7AA301A4-145C-4F39-807C-57AE074815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BEFE297-E5CE-4D50-BF3E-495CF65022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1" dirty="0"/>
            <a:t>Widespread Adoption:</a:t>
          </a:r>
          <a:r>
            <a:rPr lang="en-GB" sz="1800" dirty="0"/>
            <a:t> Industries like Healthcare, Education, Law, and Marketing are actively leveraging AI.</a:t>
          </a:r>
          <a:endParaRPr lang="en-US" sz="1800" dirty="0"/>
        </a:p>
      </dgm:t>
    </dgm:pt>
    <dgm:pt modelId="{B85E0E7F-1C52-4F96-8C55-82F9B0FD0C56}" type="parTrans" cxnId="{2346A1BA-7826-40F5-B16C-D1E5DD61BB76}">
      <dgm:prSet/>
      <dgm:spPr/>
      <dgm:t>
        <a:bodyPr/>
        <a:lstStyle/>
        <a:p>
          <a:endParaRPr lang="en-US"/>
        </a:p>
      </dgm:t>
    </dgm:pt>
    <dgm:pt modelId="{A876B5E6-7A0E-4440-84CC-F21D0D4C1AEA}" type="sibTrans" cxnId="{2346A1BA-7826-40F5-B16C-D1E5DD61BB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3378E3F-5A18-4FA0-AC11-EA25202E15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800" b="1" dirty="0"/>
            <a:t>The Common Goal:</a:t>
          </a:r>
          <a:r>
            <a:rPr lang="en-GB" sz="1800" dirty="0"/>
            <a:t> Leverage AI to manage complexity, process massive data volumes, and automate time-consuming tasks. Increasing efficiency.</a:t>
          </a:r>
          <a:endParaRPr lang="en-US" sz="1800" dirty="0"/>
        </a:p>
      </dgm:t>
    </dgm:pt>
    <dgm:pt modelId="{783F779D-77D7-4D60-BCB8-016BB4A3006D}" type="parTrans" cxnId="{A25C4D57-89CB-4C21-8B0D-8F0897995E88}">
      <dgm:prSet/>
      <dgm:spPr/>
      <dgm:t>
        <a:bodyPr/>
        <a:lstStyle/>
        <a:p>
          <a:endParaRPr lang="en-US"/>
        </a:p>
      </dgm:t>
    </dgm:pt>
    <dgm:pt modelId="{F2A898F3-7AC7-4B74-A176-175F33E6D2A3}" type="sibTrans" cxnId="{A25C4D57-89CB-4C21-8B0D-8F0897995E88}">
      <dgm:prSet/>
      <dgm:spPr/>
      <dgm:t>
        <a:bodyPr/>
        <a:lstStyle/>
        <a:p>
          <a:endParaRPr lang="en-US"/>
        </a:p>
      </dgm:t>
    </dgm:pt>
    <dgm:pt modelId="{5AE59C1A-90A4-4F98-8E4D-A47AE9B6A29E}" type="pres">
      <dgm:prSet presAssocID="{931D6E54-9859-4475-8CC5-B9C504C9EBBA}" presName="root" presStyleCnt="0">
        <dgm:presLayoutVars>
          <dgm:dir/>
          <dgm:resizeHandles val="exact"/>
        </dgm:presLayoutVars>
      </dgm:prSet>
      <dgm:spPr/>
    </dgm:pt>
    <dgm:pt modelId="{0EDFFC8B-E306-42FE-B290-2C9A8116637C}" type="pres">
      <dgm:prSet presAssocID="{931D6E54-9859-4475-8CC5-B9C504C9EBBA}" presName="container" presStyleCnt="0">
        <dgm:presLayoutVars>
          <dgm:dir/>
          <dgm:resizeHandles val="exact"/>
        </dgm:presLayoutVars>
      </dgm:prSet>
      <dgm:spPr/>
    </dgm:pt>
    <dgm:pt modelId="{760EB537-B23A-4586-A2E5-16BE431E3BF3}" type="pres">
      <dgm:prSet presAssocID="{2B6E7944-59E7-45F8-884D-C2EB64A9B985}" presName="compNode" presStyleCnt="0"/>
      <dgm:spPr/>
    </dgm:pt>
    <dgm:pt modelId="{7C72C461-4033-4FD2-A853-FBD4A9655A7E}" type="pres">
      <dgm:prSet presAssocID="{2B6E7944-59E7-45F8-884D-C2EB64A9B985}" presName="iconBgRect" presStyleLbl="bgShp" presStyleIdx="0" presStyleCnt="4"/>
      <dgm:spPr/>
    </dgm:pt>
    <dgm:pt modelId="{85289080-9E97-43C0-8AD8-44EAE8A3AB84}" type="pres">
      <dgm:prSet presAssocID="{2B6E7944-59E7-45F8-884D-C2EB64A9B98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67ACD9A0-EE0A-4175-A4A5-41FAD3599EE4}" type="pres">
      <dgm:prSet presAssocID="{2B6E7944-59E7-45F8-884D-C2EB64A9B985}" presName="spaceRect" presStyleCnt="0"/>
      <dgm:spPr/>
    </dgm:pt>
    <dgm:pt modelId="{0E2F5633-6C5F-4AA4-86B3-317E10677147}" type="pres">
      <dgm:prSet presAssocID="{2B6E7944-59E7-45F8-884D-C2EB64A9B985}" presName="textRect" presStyleLbl="revTx" presStyleIdx="0" presStyleCnt="4">
        <dgm:presLayoutVars>
          <dgm:chMax val="1"/>
          <dgm:chPref val="1"/>
        </dgm:presLayoutVars>
      </dgm:prSet>
      <dgm:spPr/>
    </dgm:pt>
    <dgm:pt modelId="{E97588A2-A5C4-4813-947E-3D90E3984465}" type="pres">
      <dgm:prSet presAssocID="{48AD4462-9041-4418-A3A2-1BC62EDD159B}" presName="sibTrans" presStyleLbl="sibTrans2D1" presStyleIdx="0" presStyleCnt="0"/>
      <dgm:spPr/>
    </dgm:pt>
    <dgm:pt modelId="{D46ADBEC-69B8-4417-8FAA-09FED1E27CD9}" type="pres">
      <dgm:prSet presAssocID="{15E63FA8-3920-4463-A7B2-72D2107F0A6A}" presName="compNode" presStyleCnt="0"/>
      <dgm:spPr/>
    </dgm:pt>
    <dgm:pt modelId="{5C57638B-AC25-4F00-9CF1-35DA27AECE2F}" type="pres">
      <dgm:prSet presAssocID="{15E63FA8-3920-4463-A7B2-72D2107F0A6A}" presName="iconBgRect" presStyleLbl="bgShp" presStyleIdx="1" presStyleCnt="4"/>
      <dgm:spPr/>
    </dgm:pt>
    <dgm:pt modelId="{BCBA7293-94EA-4DCB-BDEC-7B2AF7678159}" type="pres">
      <dgm:prSet presAssocID="{15E63FA8-3920-4463-A7B2-72D2107F0A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CCF137D3-EC2E-4CC0-B631-173DD713FD5B}" type="pres">
      <dgm:prSet presAssocID="{15E63FA8-3920-4463-A7B2-72D2107F0A6A}" presName="spaceRect" presStyleCnt="0"/>
      <dgm:spPr/>
    </dgm:pt>
    <dgm:pt modelId="{7D434052-1A00-46FF-81FF-22EB64C307FA}" type="pres">
      <dgm:prSet presAssocID="{15E63FA8-3920-4463-A7B2-72D2107F0A6A}" presName="textRect" presStyleLbl="revTx" presStyleIdx="1" presStyleCnt="4">
        <dgm:presLayoutVars>
          <dgm:chMax val="1"/>
          <dgm:chPref val="1"/>
        </dgm:presLayoutVars>
      </dgm:prSet>
      <dgm:spPr/>
    </dgm:pt>
    <dgm:pt modelId="{6A1C9224-B752-473E-8A83-7924DEDD36AF}" type="pres">
      <dgm:prSet presAssocID="{7E59D4E2-334A-4946-B66F-78B000298EBF}" presName="sibTrans" presStyleLbl="sibTrans2D1" presStyleIdx="0" presStyleCnt="0"/>
      <dgm:spPr/>
    </dgm:pt>
    <dgm:pt modelId="{74896A64-76AA-4950-A7D4-5E34E3B50FF5}" type="pres">
      <dgm:prSet presAssocID="{7BEFE297-E5CE-4D50-BF3E-495CF650220C}" presName="compNode" presStyleCnt="0"/>
      <dgm:spPr/>
    </dgm:pt>
    <dgm:pt modelId="{FCC448C1-B770-4EDE-AA40-87615B1D945B}" type="pres">
      <dgm:prSet presAssocID="{7BEFE297-E5CE-4D50-BF3E-495CF650220C}" presName="iconBgRect" presStyleLbl="bgShp" presStyleIdx="2" presStyleCnt="4"/>
      <dgm:spPr/>
    </dgm:pt>
    <dgm:pt modelId="{F1F53AB3-F6BE-47F7-925F-1BE101C3DC21}" type="pres">
      <dgm:prSet presAssocID="{7BEFE297-E5CE-4D50-BF3E-495CF650220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036246E-43F1-48AE-AE0A-21571156D7F8}" type="pres">
      <dgm:prSet presAssocID="{7BEFE297-E5CE-4D50-BF3E-495CF650220C}" presName="spaceRect" presStyleCnt="0"/>
      <dgm:spPr/>
    </dgm:pt>
    <dgm:pt modelId="{5D5ADE4F-8762-4A41-AF83-B27D671F2526}" type="pres">
      <dgm:prSet presAssocID="{7BEFE297-E5CE-4D50-BF3E-495CF650220C}" presName="textRect" presStyleLbl="revTx" presStyleIdx="2" presStyleCnt="4">
        <dgm:presLayoutVars>
          <dgm:chMax val="1"/>
          <dgm:chPref val="1"/>
        </dgm:presLayoutVars>
      </dgm:prSet>
      <dgm:spPr/>
    </dgm:pt>
    <dgm:pt modelId="{ADDE8D0D-4694-4E26-8AE6-F41E179733D0}" type="pres">
      <dgm:prSet presAssocID="{A876B5E6-7A0E-4440-84CC-F21D0D4C1AEA}" presName="sibTrans" presStyleLbl="sibTrans2D1" presStyleIdx="0" presStyleCnt="0"/>
      <dgm:spPr/>
    </dgm:pt>
    <dgm:pt modelId="{A6A7EB9D-FD52-44DE-A86E-ECA286FA31B8}" type="pres">
      <dgm:prSet presAssocID="{F3378E3F-5A18-4FA0-AC11-EA25202E15FE}" presName="compNode" presStyleCnt="0"/>
      <dgm:spPr/>
    </dgm:pt>
    <dgm:pt modelId="{C926672B-7212-4AD5-9286-29EC6B72363C}" type="pres">
      <dgm:prSet presAssocID="{F3378E3F-5A18-4FA0-AC11-EA25202E15FE}" presName="iconBgRect" presStyleLbl="bgShp" presStyleIdx="3" presStyleCnt="4"/>
      <dgm:spPr/>
    </dgm:pt>
    <dgm:pt modelId="{24D31561-70DC-4005-AD9E-499E3963CB50}" type="pres">
      <dgm:prSet presAssocID="{F3378E3F-5A18-4FA0-AC11-EA25202E15F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427F71E-028D-478E-9124-0BE932F6C979}" type="pres">
      <dgm:prSet presAssocID="{F3378E3F-5A18-4FA0-AC11-EA25202E15FE}" presName="spaceRect" presStyleCnt="0"/>
      <dgm:spPr/>
    </dgm:pt>
    <dgm:pt modelId="{136C614C-6E76-4705-A5C6-AE6A14FA0F84}" type="pres">
      <dgm:prSet presAssocID="{F3378E3F-5A18-4FA0-AC11-EA25202E15F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1724A0D-1071-4B8A-8403-A0BC31B723AA}" type="presOf" srcId="{15E63FA8-3920-4463-A7B2-72D2107F0A6A}" destId="{7D434052-1A00-46FF-81FF-22EB64C307FA}" srcOrd="0" destOrd="0" presId="urn:microsoft.com/office/officeart/2018/2/layout/IconCircleList"/>
    <dgm:cxn modelId="{2FB8B566-EE39-4EFB-A7E3-1A550779535C}" type="presOf" srcId="{7E59D4E2-334A-4946-B66F-78B000298EBF}" destId="{6A1C9224-B752-473E-8A83-7924DEDD36AF}" srcOrd="0" destOrd="0" presId="urn:microsoft.com/office/officeart/2018/2/layout/IconCircleList"/>
    <dgm:cxn modelId="{D97ABE6A-294C-4684-A5F0-C2B169D8D79D}" srcId="{931D6E54-9859-4475-8CC5-B9C504C9EBBA}" destId="{2B6E7944-59E7-45F8-884D-C2EB64A9B985}" srcOrd="0" destOrd="0" parTransId="{79684AE6-C0AE-4678-B90D-6778BB79E466}" sibTransId="{48AD4462-9041-4418-A3A2-1BC62EDD159B}"/>
    <dgm:cxn modelId="{A25C4D57-89CB-4C21-8B0D-8F0897995E88}" srcId="{931D6E54-9859-4475-8CC5-B9C504C9EBBA}" destId="{F3378E3F-5A18-4FA0-AC11-EA25202E15FE}" srcOrd="3" destOrd="0" parTransId="{783F779D-77D7-4D60-BCB8-016BB4A3006D}" sibTransId="{F2A898F3-7AC7-4B74-A176-175F33E6D2A3}"/>
    <dgm:cxn modelId="{480B9E8C-A28F-4478-B67D-2923AD9439C3}" type="presOf" srcId="{48AD4462-9041-4418-A3A2-1BC62EDD159B}" destId="{E97588A2-A5C4-4813-947E-3D90E3984465}" srcOrd="0" destOrd="0" presId="urn:microsoft.com/office/officeart/2018/2/layout/IconCircleList"/>
    <dgm:cxn modelId="{BAC85597-55BF-4D56-9DF0-5AA1A23A3514}" type="presOf" srcId="{7BEFE297-E5CE-4D50-BF3E-495CF650220C}" destId="{5D5ADE4F-8762-4A41-AF83-B27D671F2526}" srcOrd="0" destOrd="0" presId="urn:microsoft.com/office/officeart/2018/2/layout/IconCircleList"/>
    <dgm:cxn modelId="{7AA301A4-145C-4F39-807C-57AE07481586}" srcId="{931D6E54-9859-4475-8CC5-B9C504C9EBBA}" destId="{15E63FA8-3920-4463-A7B2-72D2107F0A6A}" srcOrd="1" destOrd="0" parTransId="{97506BE5-C383-48D2-9D4C-A56951390FE5}" sibTransId="{7E59D4E2-334A-4946-B66F-78B000298EBF}"/>
    <dgm:cxn modelId="{B6A31BA4-4A2B-47C9-B854-406C4388438E}" type="presOf" srcId="{2B6E7944-59E7-45F8-884D-C2EB64A9B985}" destId="{0E2F5633-6C5F-4AA4-86B3-317E10677147}" srcOrd="0" destOrd="0" presId="urn:microsoft.com/office/officeart/2018/2/layout/IconCircleList"/>
    <dgm:cxn modelId="{2346A1BA-7826-40F5-B16C-D1E5DD61BB76}" srcId="{931D6E54-9859-4475-8CC5-B9C504C9EBBA}" destId="{7BEFE297-E5CE-4D50-BF3E-495CF650220C}" srcOrd="2" destOrd="0" parTransId="{B85E0E7F-1C52-4F96-8C55-82F9B0FD0C56}" sibTransId="{A876B5E6-7A0E-4440-84CC-F21D0D4C1AEA}"/>
    <dgm:cxn modelId="{3A858AC9-2D7B-4A84-B6B5-F53C162C30BC}" type="presOf" srcId="{F3378E3F-5A18-4FA0-AC11-EA25202E15FE}" destId="{136C614C-6E76-4705-A5C6-AE6A14FA0F84}" srcOrd="0" destOrd="0" presId="urn:microsoft.com/office/officeart/2018/2/layout/IconCircleList"/>
    <dgm:cxn modelId="{588EA6D7-14E4-448E-B6F2-CD3E838ACEB2}" type="presOf" srcId="{A876B5E6-7A0E-4440-84CC-F21D0D4C1AEA}" destId="{ADDE8D0D-4694-4E26-8AE6-F41E179733D0}" srcOrd="0" destOrd="0" presId="urn:microsoft.com/office/officeart/2018/2/layout/IconCircleList"/>
    <dgm:cxn modelId="{DD42C2F5-D445-4150-A4C3-2588F6B34025}" type="presOf" srcId="{931D6E54-9859-4475-8CC5-B9C504C9EBBA}" destId="{5AE59C1A-90A4-4F98-8E4D-A47AE9B6A29E}" srcOrd="0" destOrd="0" presId="urn:microsoft.com/office/officeart/2018/2/layout/IconCircleList"/>
    <dgm:cxn modelId="{7821F415-5948-448B-ACFE-7CA90D4E35F6}" type="presParOf" srcId="{5AE59C1A-90A4-4F98-8E4D-A47AE9B6A29E}" destId="{0EDFFC8B-E306-42FE-B290-2C9A8116637C}" srcOrd="0" destOrd="0" presId="urn:microsoft.com/office/officeart/2018/2/layout/IconCircleList"/>
    <dgm:cxn modelId="{97DD4131-28EB-41A9-969D-2DF7E3BE797E}" type="presParOf" srcId="{0EDFFC8B-E306-42FE-B290-2C9A8116637C}" destId="{760EB537-B23A-4586-A2E5-16BE431E3BF3}" srcOrd="0" destOrd="0" presId="urn:microsoft.com/office/officeart/2018/2/layout/IconCircleList"/>
    <dgm:cxn modelId="{686546CA-7ABF-4ED9-8DE6-6E93C3346B34}" type="presParOf" srcId="{760EB537-B23A-4586-A2E5-16BE431E3BF3}" destId="{7C72C461-4033-4FD2-A853-FBD4A9655A7E}" srcOrd="0" destOrd="0" presId="urn:microsoft.com/office/officeart/2018/2/layout/IconCircleList"/>
    <dgm:cxn modelId="{15262EBE-A2A1-430C-A381-F8C148768840}" type="presParOf" srcId="{760EB537-B23A-4586-A2E5-16BE431E3BF3}" destId="{85289080-9E97-43C0-8AD8-44EAE8A3AB84}" srcOrd="1" destOrd="0" presId="urn:microsoft.com/office/officeart/2018/2/layout/IconCircleList"/>
    <dgm:cxn modelId="{4E42876C-EB9B-4C07-AA7C-E30D128B8BD3}" type="presParOf" srcId="{760EB537-B23A-4586-A2E5-16BE431E3BF3}" destId="{67ACD9A0-EE0A-4175-A4A5-41FAD3599EE4}" srcOrd="2" destOrd="0" presId="urn:microsoft.com/office/officeart/2018/2/layout/IconCircleList"/>
    <dgm:cxn modelId="{8AEE443D-0DD1-400C-A9A0-74430E109836}" type="presParOf" srcId="{760EB537-B23A-4586-A2E5-16BE431E3BF3}" destId="{0E2F5633-6C5F-4AA4-86B3-317E10677147}" srcOrd="3" destOrd="0" presId="urn:microsoft.com/office/officeart/2018/2/layout/IconCircleList"/>
    <dgm:cxn modelId="{ACE10E79-8F32-4DF1-A3F3-1BCE796B7A0A}" type="presParOf" srcId="{0EDFFC8B-E306-42FE-B290-2C9A8116637C}" destId="{E97588A2-A5C4-4813-947E-3D90E3984465}" srcOrd="1" destOrd="0" presId="urn:microsoft.com/office/officeart/2018/2/layout/IconCircleList"/>
    <dgm:cxn modelId="{B3BC2208-D55E-4F38-9791-165CC31423C0}" type="presParOf" srcId="{0EDFFC8B-E306-42FE-B290-2C9A8116637C}" destId="{D46ADBEC-69B8-4417-8FAA-09FED1E27CD9}" srcOrd="2" destOrd="0" presId="urn:microsoft.com/office/officeart/2018/2/layout/IconCircleList"/>
    <dgm:cxn modelId="{19603722-9B28-4D0B-A144-BD7922BF4920}" type="presParOf" srcId="{D46ADBEC-69B8-4417-8FAA-09FED1E27CD9}" destId="{5C57638B-AC25-4F00-9CF1-35DA27AECE2F}" srcOrd="0" destOrd="0" presId="urn:microsoft.com/office/officeart/2018/2/layout/IconCircleList"/>
    <dgm:cxn modelId="{655270EB-6044-4413-B3C3-A6BA05713D29}" type="presParOf" srcId="{D46ADBEC-69B8-4417-8FAA-09FED1E27CD9}" destId="{BCBA7293-94EA-4DCB-BDEC-7B2AF7678159}" srcOrd="1" destOrd="0" presId="urn:microsoft.com/office/officeart/2018/2/layout/IconCircleList"/>
    <dgm:cxn modelId="{AE88D985-CEAD-4C24-A1D7-A2EF2F427823}" type="presParOf" srcId="{D46ADBEC-69B8-4417-8FAA-09FED1E27CD9}" destId="{CCF137D3-EC2E-4CC0-B631-173DD713FD5B}" srcOrd="2" destOrd="0" presId="urn:microsoft.com/office/officeart/2018/2/layout/IconCircleList"/>
    <dgm:cxn modelId="{184AF8F6-5AE6-4B35-B0A6-0AD8BA83A93A}" type="presParOf" srcId="{D46ADBEC-69B8-4417-8FAA-09FED1E27CD9}" destId="{7D434052-1A00-46FF-81FF-22EB64C307FA}" srcOrd="3" destOrd="0" presId="urn:microsoft.com/office/officeart/2018/2/layout/IconCircleList"/>
    <dgm:cxn modelId="{BDA4C0BD-EB4E-4226-8A84-FAB7EB49B0BD}" type="presParOf" srcId="{0EDFFC8B-E306-42FE-B290-2C9A8116637C}" destId="{6A1C9224-B752-473E-8A83-7924DEDD36AF}" srcOrd="3" destOrd="0" presId="urn:microsoft.com/office/officeart/2018/2/layout/IconCircleList"/>
    <dgm:cxn modelId="{23332678-902C-4803-8B98-4444F4B01D90}" type="presParOf" srcId="{0EDFFC8B-E306-42FE-B290-2C9A8116637C}" destId="{74896A64-76AA-4950-A7D4-5E34E3B50FF5}" srcOrd="4" destOrd="0" presId="urn:microsoft.com/office/officeart/2018/2/layout/IconCircleList"/>
    <dgm:cxn modelId="{1947575A-9175-4ADC-99EF-5E0E7F278B8D}" type="presParOf" srcId="{74896A64-76AA-4950-A7D4-5E34E3B50FF5}" destId="{FCC448C1-B770-4EDE-AA40-87615B1D945B}" srcOrd="0" destOrd="0" presId="urn:microsoft.com/office/officeart/2018/2/layout/IconCircleList"/>
    <dgm:cxn modelId="{FC874373-1303-4111-A8ED-27C4105CCED5}" type="presParOf" srcId="{74896A64-76AA-4950-A7D4-5E34E3B50FF5}" destId="{F1F53AB3-F6BE-47F7-925F-1BE101C3DC21}" srcOrd="1" destOrd="0" presId="urn:microsoft.com/office/officeart/2018/2/layout/IconCircleList"/>
    <dgm:cxn modelId="{49047D89-BFD5-498D-9DB5-0AF5AE78AE6B}" type="presParOf" srcId="{74896A64-76AA-4950-A7D4-5E34E3B50FF5}" destId="{6036246E-43F1-48AE-AE0A-21571156D7F8}" srcOrd="2" destOrd="0" presId="urn:microsoft.com/office/officeart/2018/2/layout/IconCircleList"/>
    <dgm:cxn modelId="{B149852B-B227-4EFF-9615-BFC369C999C9}" type="presParOf" srcId="{74896A64-76AA-4950-A7D4-5E34E3B50FF5}" destId="{5D5ADE4F-8762-4A41-AF83-B27D671F2526}" srcOrd="3" destOrd="0" presId="urn:microsoft.com/office/officeart/2018/2/layout/IconCircleList"/>
    <dgm:cxn modelId="{831D2757-6B20-43EE-9A8F-6C7493E58BDF}" type="presParOf" srcId="{0EDFFC8B-E306-42FE-B290-2C9A8116637C}" destId="{ADDE8D0D-4694-4E26-8AE6-F41E179733D0}" srcOrd="5" destOrd="0" presId="urn:microsoft.com/office/officeart/2018/2/layout/IconCircleList"/>
    <dgm:cxn modelId="{37816E1F-F0E1-4050-BC06-1CE38F75089A}" type="presParOf" srcId="{0EDFFC8B-E306-42FE-B290-2C9A8116637C}" destId="{A6A7EB9D-FD52-44DE-A86E-ECA286FA31B8}" srcOrd="6" destOrd="0" presId="urn:microsoft.com/office/officeart/2018/2/layout/IconCircleList"/>
    <dgm:cxn modelId="{CF6AEE71-9FAB-4EC4-9C68-692736158E2B}" type="presParOf" srcId="{A6A7EB9D-FD52-44DE-A86E-ECA286FA31B8}" destId="{C926672B-7212-4AD5-9286-29EC6B72363C}" srcOrd="0" destOrd="0" presId="urn:microsoft.com/office/officeart/2018/2/layout/IconCircleList"/>
    <dgm:cxn modelId="{1A81B33C-A092-4AF1-95B9-86D01A170036}" type="presParOf" srcId="{A6A7EB9D-FD52-44DE-A86E-ECA286FA31B8}" destId="{24D31561-70DC-4005-AD9E-499E3963CB50}" srcOrd="1" destOrd="0" presId="urn:microsoft.com/office/officeart/2018/2/layout/IconCircleList"/>
    <dgm:cxn modelId="{681E0BAD-5154-4ADE-B532-B4209E7DFB5E}" type="presParOf" srcId="{A6A7EB9D-FD52-44DE-A86E-ECA286FA31B8}" destId="{1427F71E-028D-478E-9124-0BE932F6C979}" srcOrd="2" destOrd="0" presId="urn:microsoft.com/office/officeart/2018/2/layout/IconCircleList"/>
    <dgm:cxn modelId="{508D8BE2-24D4-46C0-B3A5-A2DF0E9CD862}" type="presParOf" srcId="{A6A7EB9D-FD52-44DE-A86E-ECA286FA31B8}" destId="{136C614C-6E76-4705-A5C6-AE6A14FA0F8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A89B486-CB82-46ED-BE9A-A64FF137EBF7}" type="doc">
      <dgm:prSet loTypeId="urn:microsoft.com/office/officeart/2005/8/layout/defaul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05C886-5A9C-4538-B838-DE3A3BF7012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b="1" dirty="0"/>
            <a:t>AI's Core Function in Healthcare:</a:t>
          </a:r>
          <a:r>
            <a:rPr lang="en-GB" sz="1400" dirty="0"/>
            <a:t> Systems process vast quantities of data (medical records, imaging scans, lab results) to identify </a:t>
          </a:r>
          <a:r>
            <a:rPr lang="en-GB" sz="1400" b="1" dirty="0"/>
            <a:t>subtle patterns and potential risks</a:t>
          </a:r>
          <a:r>
            <a:rPr lang="en-GB" sz="1400" dirty="0"/>
            <a:t> often missed by humans under time constraints.</a:t>
          </a:r>
          <a:endParaRPr lang="en-US" sz="1400" dirty="0"/>
        </a:p>
      </dgm:t>
    </dgm:pt>
    <dgm:pt modelId="{F17E5232-1A7D-4D00-A264-968F73AC9827}" type="parTrans" cxnId="{209F8068-DB49-4DFD-B0E8-BCD3DFF03489}">
      <dgm:prSet/>
      <dgm:spPr/>
      <dgm:t>
        <a:bodyPr/>
        <a:lstStyle/>
        <a:p>
          <a:endParaRPr lang="en-US" sz="2400"/>
        </a:p>
      </dgm:t>
    </dgm:pt>
    <dgm:pt modelId="{1CEDDF8E-ABFF-4A07-9BD6-71FE7B976F03}" type="sibTrans" cxnId="{209F8068-DB49-4DFD-B0E8-BCD3DFF03489}">
      <dgm:prSet/>
      <dgm:spPr/>
      <dgm:t>
        <a:bodyPr/>
        <a:lstStyle/>
        <a:p>
          <a:pPr>
            <a:lnSpc>
              <a:spcPct val="100000"/>
            </a:lnSpc>
          </a:pPr>
          <a:endParaRPr lang="en-US" sz="2400"/>
        </a:p>
      </dgm:t>
    </dgm:pt>
    <dgm:pt modelId="{CBB56E80-0305-4B2B-9BF0-54E40C7BC9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b="1" dirty="0"/>
            <a:t>AI Does NOT Decide:</a:t>
          </a:r>
          <a:r>
            <a:rPr lang="en-GB" sz="1400" dirty="0"/>
            <a:t> The AI suggests, flags, and summarizes potential issues; it does </a:t>
          </a:r>
          <a:r>
            <a:rPr lang="en-GB" sz="1400" b="1" dirty="0"/>
            <a:t>not</a:t>
          </a:r>
          <a:r>
            <a:rPr lang="en-GB" sz="1400" dirty="0"/>
            <a:t> diagnose or make final treatment decisions.</a:t>
          </a:r>
          <a:endParaRPr lang="en-US" sz="1400" dirty="0"/>
        </a:p>
      </dgm:t>
    </dgm:pt>
    <dgm:pt modelId="{BE8882F6-2694-47C0-9270-0FF947699A41}" type="parTrans" cxnId="{06E9DA40-BA94-4E56-8602-924B5E1C6438}">
      <dgm:prSet/>
      <dgm:spPr/>
      <dgm:t>
        <a:bodyPr/>
        <a:lstStyle/>
        <a:p>
          <a:endParaRPr lang="en-US" sz="2400"/>
        </a:p>
      </dgm:t>
    </dgm:pt>
    <dgm:pt modelId="{014A97D7-7073-42BF-B282-D6AF7F4FDD97}" type="sibTrans" cxnId="{06E9DA40-BA94-4E56-8602-924B5E1C6438}">
      <dgm:prSet/>
      <dgm:spPr/>
      <dgm:t>
        <a:bodyPr/>
        <a:lstStyle/>
        <a:p>
          <a:pPr>
            <a:lnSpc>
              <a:spcPct val="100000"/>
            </a:lnSpc>
          </a:pPr>
          <a:endParaRPr lang="en-US" sz="2400"/>
        </a:p>
      </dgm:t>
    </dgm:pt>
    <dgm:pt modelId="{DA303F8C-7F23-4ED3-8AA8-4E054831A7B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b="1"/>
            <a:t>Human's Unchanging Role:</a:t>
          </a:r>
          <a:r>
            <a:rPr lang="en-GB" sz="1400"/>
            <a:t> Professionals interpret the insights, apply their </a:t>
          </a:r>
          <a:r>
            <a:rPr lang="en-GB" sz="1400" b="1"/>
            <a:t>expertise and judgment</a:t>
          </a:r>
          <a:r>
            <a:rPr lang="en-GB" sz="1400"/>
            <a:t>, and handle communication.</a:t>
          </a:r>
          <a:endParaRPr lang="en-US" sz="1400"/>
        </a:p>
      </dgm:t>
    </dgm:pt>
    <dgm:pt modelId="{856DBDA4-AC35-4B2D-8084-00EA2E2FFD58}" type="parTrans" cxnId="{27BCEDC8-D892-49F4-B828-3FE31774B55F}">
      <dgm:prSet/>
      <dgm:spPr/>
      <dgm:t>
        <a:bodyPr/>
        <a:lstStyle/>
        <a:p>
          <a:endParaRPr lang="en-US" sz="2400"/>
        </a:p>
      </dgm:t>
    </dgm:pt>
    <dgm:pt modelId="{55D9CC96-5607-4AD1-BAD2-DEFC63B817F2}" type="sibTrans" cxnId="{27BCEDC8-D892-49F4-B828-3FE31774B55F}">
      <dgm:prSet/>
      <dgm:spPr/>
      <dgm:t>
        <a:bodyPr/>
        <a:lstStyle/>
        <a:p>
          <a:pPr>
            <a:lnSpc>
              <a:spcPct val="100000"/>
            </a:lnSpc>
          </a:pPr>
          <a:endParaRPr lang="en-US" sz="2400"/>
        </a:p>
      </dgm:t>
    </dgm:pt>
    <dgm:pt modelId="{BAD6CB3C-1922-4054-9D8A-DB9BF0ECB3C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b="1" dirty="0"/>
            <a:t>The Universal Lesson: AI as Your Second Set of Eyes:</a:t>
          </a:r>
          <a:r>
            <a:rPr lang="en-GB" sz="1400" dirty="0"/>
            <a:t> For all roles, AI functions as a powerful augmentative tool, scanning reports and datasets to highlight key points, emerging trends, or anomalies.</a:t>
          </a:r>
          <a:endParaRPr lang="en-US" sz="1400" dirty="0"/>
        </a:p>
      </dgm:t>
    </dgm:pt>
    <dgm:pt modelId="{7E752051-4069-4EAC-8CC7-65F625681F43}" type="parTrans" cxnId="{0B937182-5F6E-4CE8-8306-3D3A48B6FBBB}">
      <dgm:prSet/>
      <dgm:spPr/>
      <dgm:t>
        <a:bodyPr/>
        <a:lstStyle/>
        <a:p>
          <a:endParaRPr lang="en-US" sz="2400"/>
        </a:p>
      </dgm:t>
    </dgm:pt>
    <dgm:pt modelId="{92ED20CB-1838-4C49-9002-B2A5AC33E6E6}" type="sibTrans" cxnId="{0B937182-5F6E-4CE8-8306-3D3A48B6FBBB}">
      <dgm:prSet/>
      <dgm:spPr/>
      <dgm:t>
        <a:bodyPr/>
        <a:lstStyle/>
        <a:p>
          <a:pPr>
            <a:lnSpc>
              <a:spcPct val="100000"/>
            </a:lnSpc>
          </a:pPr>
          <a:endParaRPr lang="en-US" sz="2400"/>
        </a:p>
      </dgm:t>
    </dgm:pt>
    <dgm:pt modelId="{45C0C934-02CC-4BF8-9C40-907FCE5B77A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b="1" dirty="0"/>
            <a:t>Augmentation in Action:</a:t>
          </a:r>
          <a:r>
            <a:rPr lang="en-GB" sz="1400" dirty="0"/>
            <a:t> AI helps you make decisions </a:t>
          </a:r>
          <a:r>
            <a:rPr lang="en-GB" sz="1400" b="1" dirty="0"/>
            <a:t>more efficiently</a:t>
          </a:r>
          <a:r>
            <a:rPr lang="en-GB" sz="1400" dirty="0"/>
            <a:t> and </a:t>
          </a:r>
          <a:r>
            <a:rPr lang="en-GB" sz="1400" b="1" dirty="0"/>
            <a:t>better informed</a:t>
          </a:r>
          <a:r>
            <a:rPr lang="en-GB" sz="1400" dirty="0"/>
            <a:t> by processing data that would take hours or days to analyse manually, allowing you to </a:t>
          </a:r>
          <a:r>
            <a:rPr lang="en-GB" sz="1400" b="1" dirty="0"/>
            <a:t>act proactively</a:t>
          </a:r>
          <a:r>
            <a:rPr lang="en-GB" sz="1400" dirty="0"/>
            <a:t>.</a:t>
          </a:r>
          <a:endParaRPr lang="en-US" sz="1400" dirty="0"/>
        </a:p>
      </dgm:t>
    </dgm:pt>
    <dgm:pt modelId="{515FBFD2-3EA2-4E33-985F-C60FD0A7AC34}" type="parTrans" cxnId="{FC5920E9-A750-444F-A87A-0C744DD14079}">
      <dgm:prSet/>
      <dgm:spPr/>
      <dgm:t>
        <a:bodyPr/>
        <a:lstStyle/>
        <a:p>
          <a:endParaRPr lang="en-US" sz="2400"/>
        </a:p>
      </dgm:t>
    </dgm:pt>
    <dgm:pt modelId="{0729AE51-CC1B-4FEA-8D11-A7D4451D5267}" type="sibTrans" cxnId="{FC5920E9-A750-444F-A87A-0C744DD14079}">
      <dgm:prSet/>
      <dgm:spPr/>
      <dgm:t>
        <a:bodyPr/>
        <a:lstStyle/>
        <a:p>
          <a:endParaRPr lang="en-US" sz="2400"/>
        </a:p>
      </dgm:t>
    </dgm:pt>
    <dgm:pt modelId="{288FA27A-9FB4-4F8D-9F8D-9764D10D4CB1}" type="pres">
      <dgm:prSet presAssocID="{5A89B486-CB82-46ED-BE9A-A64FF137EBF7}" presName="diagram" presStyleCnt="0">
        <dgm:presLayoutVars>
          <dgm:dir/>
          <dgm:resizeHandles val="exact"/>
        </dgm:presLayoutVars>
      </dgm:prSet>
      <dgm:spPr/>
    </dgm:pt>
    <dgm:pt modelId="{4B31C14B-B032-42CF-BF6B-0469DEA4CF0E}" type="pres">
      <dgm:prSet presAssocID="{2B05C886-5A9C-4538-B838-DE3A3BF7012D}" presName="node" presStyleLbl="node1" presStyleIdx="0" presStyleCnt="5">
        <dgm:presLayoutVars>
          <dgm:bulletEnabled val="1"/>
        </dgm:presLayoutVars>
      </dgm:prSet>
      <dgm:spPr/>
    </dgm:pt>
    <dgm:pt modelId="{3146AD85-13F2-44A1-ADC2-7F9761AA968B}" type="pres">
      <dgm:prSet presAssocID="{1CEDDF8E-ABFF-4A07-9BD6-71FE7B976F03}" presName="sibTrans" presStyleCnt="0"/>
      <dgm:spPr/>
    </dgm:pt>
    <dgm:pt modelId="{2A12D28C-F058-4C48-9AD6-2FFCF38B1FD8}" type="pres">
      <dgm:prSet presAssocID="{CBB56E80-0305-4B2B-9BF0-54E40C7BC9BC}" presName="node" presStyleLbl="node1" presStyleIdx="1" presStyleCnt="5">
        <dgm:presLayoutVars>
          <dgm:bulletEnabled val="1"/>
        </dgm:presLayoutVars>
      </dgm:prSet>
      <dgm:spPr/>
    </dgm:pt>
    <dgm:pt modelId="{5F7B93CD-ED10-4C35-B0ED-34BB57A864B8}" type="pres">
      <dgm:prSet presAssocID="{014A97D7-7073-42BF-B282-D6AF7F4FDD97}" presName="sibTrans" presStyleCnt="0"/>
      <dgm:spPr/>
    </dgm:pt>
    <dgm:pt modelId="{AF085E81-A82C-40BB-8323-430C9CF31F32}" type="pres">
      <dgm:prSet presAssocID="{DA303F8C-7F23-4ED3-8AA8-4E054831A7B3}" presName="node" presStyleLbl="node1" presStyleIdx="2" presStyleCnt="5">
        <dgm:presLayoutVars>
          <dgm:bulletEnabled val="1"/>
        </dgm:presLayoutVars>
      </dgm:prSet>
      <dgm:spPr/>
    </dgm:pt>
    <dgm:pt modelId="{20C3AEDE-0FEB-46EB-9D69-E82C5898D062}" type="pres">
      <dgm:prSet presAssocID="{55D9CC96-5607-4AD1-BAD2-DEFC63B817F2}" presName="sibTrans" presStyleCnt="0"/>
      <dgm:spPr/>
    </dgm:pt>
    <dgm:pt modelId="{CD25CBE6-DED5-4953-ADBA-0264B66415EA}" type="pres">
      <dgm:prSet presAssocID="{BAD6CB3C-1922-4054-9D8A-DB9BF0ECB3CE}" presName="node" presStyleLbl="node1" presStyleIdx="3" presStyleCnt="5">
        <dgm:presLayoutVars>
          <dgm:bulletEnabled val="1"/>
        </dgm:presLayoutVars>
      </dgm:prSet>
      <dgm:spPr/>
    </dgm:pt>
    <dgm:pt modelId="{6DF04D90-289F-469F-A78E-C28430BF8A5F}" type="pres">
      <dgm:prSet presAssocID="{92ED20CB-1838-4C49-9002-B2A5AC33E6E6}" presName="sibTrans" presStyleCnt="0"/>
      <dgm:spPr/>
    </dgm:pt>
    <dgm:pt modelId="{9C3CC9F1-64B6-4D42-952A-503C48A6431E}" type="pres">
      <dgm:prSet presAssocID="{45C0C934-02CC-4BF8-9C40-907FCE5B77A1}" presName="node" presStyleLbl="node1" presStyleIdx="4" presStyleCnt="5">
        <dgm:presLayoutVars>
          <dgm:bulletEnabled val="1"/>
        </dgm:presLayoutVars>
      </dgm:prSet>
      <dgm:spPr/>
    </dgm:pt>
  </dgm:ptLst>
  <dgm:cxnLst>
    <dgm:cxn modelId="{A356A708-54C3-4BC0-8F3C-A7AB66221DAA}" type="presOf" srcId="{DA303F8C-7F23-4ED3-8AA8-4E054831A7B3}" destId="{AF085E81-A82C-40BB-8323-430C9CF31F32}" srcOrd="0" destOrd="0" presId="urn:microsoft.com/office/officeart/2005/8/layout/default"/>
    <dgm:cxn modelId="{3BBEAF22-4BCB-4940-9640-BAB5F829AFCE}" type="presOf" srcId="{5A89B486-CB82-46ED-BE9A-A64FF137EBF7}" destId="{288FA27A-9FB4-4F8D-9F8D-9764D10D4CB1}" srcOrd="0" destOrd="0" presId="urn:microsoft.com/office/officeart/2005/8/layout/default"/>
    <dgm:cxn modelId="{DCA41729-F11D-4AAE-9C62-019C47701C1F}" type="presOf" srcId="{CBB56E80-0305-4B2B-9BF0-54E40C7BC9BC}" destId="{2A12D28C-F058-4C48-9AD6-2FFCF38B1FD8}" srcOrd="0" destOrd="0" presId="urn:microsoft.com/office/officeart/2005/8/layout/default"/>
    <dgm:cxn modelId="{06E9DA40-BA94-4E56-8602-924B5E1C6438}" srcId="{5A89B486-CB82-46ED-BE9A-A64FF137EBF7}" destId="{CBB56E80-0305-4B2B-9BF0-54E40C7BC9BC}" srcOrd="1" destOrd="0" parTransId="{BE8882F6-2694-47C0-9270-0FF947699A41}" sibTransId="{014A97D7-7073-42BF-B282-D6AF7F4FDD97}"/>
    <dgm:cxn modelId="{209F8068-DB49-4DFD-B0E8-BCD3DFF03489}" srcId="{5A89B486-CB82-46ED-BE9A-A64FF137EBF7}" destId="{2B05C886-5A9C-4538-B838-DE3A3BF7012D}" srcOrd="0" destOrd="0" parTransId="{F17E5232-1A7D-4D00-A264-968F73AC9827}" sibTransId="{1CEDDF8E-ABFF-4A07-9BD6-71FE7B976F03}"/>
    <dgm:cxn modelId="{F474664D-1647-4093-A5EF-E5DEC7043BDB}" type="presOf" srcId="{45C0C934-02CC-4BF8-9C40-907FCE5B77A1}" destId="{9C3CC9F1-64B6-4D42-952A-503C48A6431E}" srcOrd="0" destOrd="0" presId="urn:microsoft.com/office/officeart/2005/8/layout/default"/>
    <dgm:cxn modelId="{0B937182-5F6E-4CE8-8306-3D3A48B6FBBB}" srcId="{5A89B486-CB82-46ED-BE9A-A64FF137EBF7}" destId="{BAD6CB3C-1922-4054-9D8A-DB9BF0ECB3CE}" srcOrd="3" destOrd="0" parTransId="{7E752051-4069-4EAC-8CC7-65F625681F43}" sibTransId="{92ED20CB-1838-4C49-9002-B2A5AC33E6E6}"/>
    <dgm:cxn modelId="{27BCEDC8-D892-49F4-B828-3FE31774B55F}" srcId="{5A89B486-CB82-46ED-BE9A-A64FF137EBF7}" destId="{DA303F8C-7F23-4ED3-8AA8-4E054831A7B3}" srcOrd="2" destOrd="0" parTransId="{856DBDA4-AC35-4B2D-8084-00EA2E2FFD58}" sibTransId="{55D9CC96-5607-4AD1-BAD2-DEFC63B817F2}"/>
    <dgm:cxn modelId="{FC5920E9-A750-444F-A87A-0C744DD14079}" srcId="{5A89B486-CB82-46ED-BE9A-A64FF137EBF7}" destId="{45C0C934-02CC-4BF8-9C40-907FCE5B77A1}" srcOrd="4" destOrd="0" parTransId="{515FBFD2-3EA2-4E33-985F-C60FD0A7AC34}" sibTransId="{0729AE51-CC1B-4FEA-8D11-A7D4451D5267}"/>
    <dgm:cxn modelId="{43ED65F3-AD4B-4FB9-9107-60A93AF77013}" type="presOf" srcId="{BAD6CB3C-1922-4054-9D8A-DB9BF0ECB3CE}" destId="{CD25CBE6-DED5-4953-ADBA-0264B66415EA}" srcOrd="0" destOrd="0" presId="urn:microsoft.com/office/officeart/2005/8/layout/default"/>
    <dgm:cxn modelId="{988D3AFE-063C-44FE-B187-871660298387}" type="presOf" srcId="{2B05C886-5A9C-4538-B838-DE3A3BF7012D}" destId="{4B31C14B-B032-42CF-BF6B-0469DEA4CF0E}" srcOrd="0" destOrd="0" presId="urn:microsoft.com/office/officeart/2005/8/layout/default"/>
    <dgm:cxn modelId="{02B5386F-A2ED-4B8B-8278-E9835CC54128}" type="presParOf" srcId="{288FA27A-9FB4-4F8D-9F8D-9764D10D4CB1}" destId="{4B31C14B-B032-42CF-BF6B-0469DEA4CF0E}" srcOrd="0" destOrd="0" presId="urn:microsoft.com/office/officeart/2005/8/layout/default"/>
    <dgm:cxn modelId="{BFB048CD-A531-447E-A9C0-60056579F2F4}" type="presParOf" srcId="{288FA27A-9FB4-4F8D-9F8D-9764D10D4CB1}" destId="{3146AD85-13F2-44A1-ADC2-7F9761AA968B}" srcOrd="1" destOrd="0" presId="urn:microsoft.com/office/officeart/2005/8/layout/default"/>
    <dgm:cxn modelId="{BE013C3D-AFE2-4176-98DB-3FC7BF4DB01C}" type="presParOf" srcId="{288FA27A-9FB4-4F8D-9F8D-9764D10D4CB1}" destId="{2A12D28C-F058-4C48-9AD6-2FFCF38B1FD8}" srcOrd="2" destOrd="0" presId="urn:microsoft.com/office/officeart/2005/8/layout/default"/>
    <dgm:cxn modelId="{DB94173F-3D3D-4BA6-AEDD-CC8B6CC8D2DD}" type="presParOf" srcId="{288FA27A-9FB4-4F8D-9F8D-9764D10D4CB1}" destId="{5F7B93CD-ED10-4C35-B0ED-34BB57A864B8}" srcOrd="3" destOrd="0" presId="urn:microsoft.com/office/officeart/2005/8/layout/default"/>
    <dgm:cxn modelId="{8317F881-8E30-455D-881A-7473AD5E6B99}" type="presParOf" srcId="{288FA27A-9FB4-4F8D-9F8D-9764D10D4CB1}" destId="{AF085E81-A82C-40BB-8323-430C9CF31F32}" srcOrd="4" destOrd="0" presId="urn:microsoft.com/office/officeart/2005/8/layout/default"/>
    <dgm:cxn modelId="{6D431374-1515-44D9-A864-0E4C81571CDC}" type="presParOf" srcId="{288FA27A-9FB4-4F8D-9F8D-9764D10D4CB1}" destId="{20C3AEDE-0FEB-46EB-9D69-E82C5898D062}" srcOrd="5" destOrd="0" presId="urn:microsoft.com/office/officeart/2005/8/layout/default"/>
    <dgm:cxn modelId="{27D73A6E-66B5-40E6-BBCF-3C92B1CF995E}" type="presParOf" srcId="{288FA27A-9FB4-4F8D-9F8D-9764D10D4CB1}" destId="{CD25CBE6-DED5-4953-ADBA-0264B66415EA}" srcOrd="6" destOrd="0" presId="urn:microsoft.com/office/officeart/2005/8/layout/default"/>
    <dgm:cxn modelId="{C246AC8E-F79F-40C6-8693-C7E63FC42B58}" type="presParOf" srcId="{288FA27A-9FB4-4F8D-9F8D-9764D10D4CB1}" destId="{6DF04D90-289F-469F-A78E-C28430BF8A5F}" srcOrd="7" destOrd="0" presId="urn:microsoft.com/office/officeart/2005/8/layout/default"/>
    <dgm:cxn modelId="{E03DCFC3-4D74-490C-A3A4-3C39ECB32607}" type="presParOf" srcId="{288FA27A-9FB4-4F8D-9F8D-9764D10D4CB1}" destId="{9C3CC9F1-64B6-4D42-952A-503C48A6431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A89B486-CB82-46ED-BE9A-A64FF137EBF7}" type="doc">
      <dgm:prSet loTypeId="urn:microsoft.com/office/officeart/2008/layout/LinedList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4F220B0-55E8-4CBC-9CF6-C1FB018A2BB9}">
      <dgm:prSet custT="1"/>
      <dgm:spPr/>
      <dgm:t>
        <a:bodyPr/>
        <a:lstStyle/>
        <a:p>
          <a:r>
            <a:rPr lang="en-GB" sz="1700" b="1" dirty="0"/>
            <a:t>AI Function in Education:</a:t>
          </a:r>
          <a:r>
            <a:rPr lang="en-GB" sz="1700" dirty="0"/>
            <a:t> Generates content like </a:t>
          </a:r>
          <a:r>
            <a:rPr lang="en-GB" sz="1700" b="1" dirty="0"/>
            <a:t>quiz questions, tailored summaries, and draft lesson plans</a:t>
          </a:r>
          <a:r>
            <a:rPr lang="en-GB" sz="1700" dirty="0"/>
            <a:t> for students of varying abilities.</a:t>
          </a:r>
        </a:p>
      </dgm:t>
    </dgm:pt>
    <dgm:pt modelId="{BE4A84FB-367E-4CAE-9DCB-18950DC14217}" type="parTrans" cxnId="{F79EA958-A942-4B37-80E0-F02E0A33D14C}">
      <dgm:prSet/>
      <dgm:spPr/>
      <dgm:t>
        <a:bodyPr/>
        <a:lstStyle/>
        <a:p>
          <a:endParaRPr lang="en-AU" sz="1700"/>
        </a:p>
      </dgm:t>
    </dgm:pt>
    <dgm:pt modelId="{3D0ED92E-3137-4C73-905F-F3C4EE6D6B01}" type="sibTrans" cxnId="{F79EA958-A942-4B37-80E0-F02E0A33D14C}">
      <dgm:prSet/>
      <dgm:spPr/>
      <dgm:t>
        <a:bodyPr/>
        <a:lstStyle/>
        <a:p>
          <a:endParaRPr lang="en-AU" sz="1700"/>
        </a:p>
      </dgm:t>
    </dgm:pt>
    <dgm:pt modelId="{A5F4A3DA-F10B-4D29-9F5E-A838F2DF3967}">
      <dgm:prSet custT="1"/>
      <dgm:spPr/>
      <dgm:t>
        <a:bodyPr/>
        <a:lstStyle/>
        <a:p>
          <a:r>
            <a:rPr lang="en-GB" sz="1700" b="1"/>
            <a:t>AI Provides Scaffolding:</a:t>
          </a:r>
          <a:r>
            <a:rPr lang="en-GB" sz="1700"/>
            <a:t> AI manages the initial content creation and personalization, saving the instructor preparation time.</a:t>
          </a:r>
        </a:p>
      </dgm:t>
    </dgm:pt>
    <dgm:pt modelId="{28D0D4DD-B5BB-496B-B690-0F1174C01E92}" type="parTrans" cxnId="{7176B38E-F6A6-4DEB-9DE6-2FBD136BFF56}">
      <dgm:prSet/>
      <dgm:spPr/>
      <dgm:t>
        <a:bodyPr/>
        <a:lstStyle/>
        <a:p>
          <a:endParaRPr lang="en-AU" sz="1700"/>
        </a:p>
      </dgm:t>
    </dgm:pt>
    <dgm:pt modelId="{41D3D503-DF2B-4A75-A58B-42682579E7BD}" type="sibTrans" cxnId="{7176B38E-F6A6-4DEB-9DE6-2FBD136BFF56}">
      <dgm:prSet/>
      <dgm:spPr/>
      <dgm:t>
        <a:bodyPr/>
        <a:lstStyle/>
        <a:p>
          <a:endParaRPr lang="en-AU" sz="1700"/>
        </a:p>
      </dgm:t>
    </dgm:pt>
    <dgm:pt modelId="{2CC85399-C8D0-47FB-8AA0-1E658536BE35}">
      <dgm:prSet custT="1"/>
      <dgm:spPr/>
      <dgm:t>
        <a:bodyPr/>
        <a:lstStyle/>
        <a:p>
          <a:r>
            <a:rPr lang="en-GB" sz="1700" b="1" dirty="0"/>
            <a:t>Human's Central Role:</a:t>
          </a:r>
          <a:r>
            <a:rPr lang="en-GB" sz="1700" dirty="0"/>
            <a:t> The teacher's </a:t>
          </a:r>
          <a:r>
            <a:rPr lang="en-GB" sz="1700" b="1" dirty="0"/>
            <a:t>expertise, empathy, and creativity</a:t>
          </a:r>
          <a:r>
            <a:rPr lang="en-GB" sz="1700" dirty="0"/>
            <a:t> remain central to guiding the whole process.</a:t>
          </a:r>
        </a:p>
      </dgm:t>
    </dgm:pt>
    <dgm:pt modelId="{D863ECC8-596F-4FEB-81C1-124DB0A5072A}" type="parTrans" cxnId="{524A9A90-F26A-4C10-AE11-395422E1F013}">
      <dgm:prSet/>
      <dgm:spPr/>
      <dgm:t>
        <a:bodyPr/>
        <a:lstStyle/>
        <a:p>
          <a:endParaRPr lang="en-AU" sz="1700"/>
        </a:p>
      </dgm:t>
    </dgm:pt>
    <dgm:pt modelId="{E953C6CF-9619-49AF-B671-CD98B200FACC}" type="sibTrans" cxnId="{524A9A90-F26A-4C10-AE11-395422E1F013}">
      <dgm:prSet/>
      <dgm:spPr/>
      <dgm:t>
        <a:bodyPr/>
        <a:lstStyle/>
        <a:p>
          <a:endParaRPr lang="en-AU" sz="1700"/>
        </a:p>
      </dgm:t>
    </dgm:pt>
    <dgm:pt modelId="{5025D26C-E3D2-4FD5-B8B7-05356B34088F}">
      <dgm:prSet custT="1"/>
      <dgm:spPr/>
      <dgm:t>
        <a:bodyPr/>
        <a:lstStyle/>
        <a:p>
          <a:r>
            <a:rPr lang="en-GB" sz="1700" b="1"/>
            <a:t>The Universal Lesson: AI as Your Drafting Partner:</a:t>
          </a:r>
          <a:r>
            <a:rPr lang="en-GB" sz="1700"/>
            <a:t> In any profession, AI can provide the </a:t>
          </a:r>
          <a:r>
            <a:rPr lang="en-GB" sz="1700" b="1"/>
            <a:t>initial structure, suggest examples, or offer concise summaries</a:t>
          </a:r>
          <a:r>
            <a:rPr lang="en-GB" sz="1700"/>
            <a:t> of lengthy materials.</a:t>
          </a:r>
        </a:p>
      </dgm:t>
    </dgm:pt>
    <dgm:pt modelId="{B24B470E-311B-499F-841B-AAB40174EB3C}" type="parTrans" cxnId="{FD63ED6A-5D74-4901-AD02-DADFF4C1D2CA}">
      <dgm:prSet/>
      <dgm:spPr/>
      <dgm:t>
        <a:bodyPr/>
        <a:lstStyle/>
        <a:p>
          <a:endParaRPr lang="en-AU" sz="1700"/>
        </a:p>
      </dgm:t>
    </dgm:pt>
    <dgm:pt modelId="{F6BDAE80-C4E8-49DB-BD12-38B875B4365A}" type="sibTrans" cxnId="{FD63ED6A-5D74-4901-AD02-DADFF4C1D2CA}">
      <dgm:prSet/>
      <dgm:spPr/>
      <dgm:t>
        <a:bodyPr/>
        <a:lstStyle/>
        <a:p>
          <a:endParaRPr lang="en-AU" sz="1700"/>
        </a:p>
      </dgm:t>
    </dgm:pt>
    <dgm:pt modelId="{AF065FF7-4659-4EEF-9164-0D8474CB8022}">
      <dgm:prSet custT="1"/>
      <dgm:spPr/>
      <dgm:t>
        <a:bodyPr/>
        <a:lstStyle/>
        <a:p>
          <a:r>
            <a:rPr lang="en-GB" sz="1700" b="1" dirty="0"/>
            <a:t>Augmentation in Action:</a:t>
          </a:r>
          <a:r>
            <a:rPr lang="en-GB" sz="1700" dirty="0"/>
            <a:t> AI provides a high-quality framework (a draft client presentation, a project brief outline) that allows you to focus on </a:t>
          </a:r>
          <a:r>
            <a:rPr lang="en-GB" sz="1700" b="1" dirty="0"/>
            <a:t>refining the </a:t>
          </a:r>
          <a:r>
            <a:rPr lang="en-GB" sz="1700" b="1" dirty="0" err="1"/>
            <a:t>contentand</a:t>
          </a:r>
          <a:r>
            <a:rPr lang="en-GB" sz="1700" b="1" dirty="0"/>
            <a:t> ensuring it resonates</a:t>
          </a:r>
          <a:r>
            <a:rPr lang="en-GB" sz="1700" dirty="0"/>
            <a:t> with your specific audience.</a:t>
          </a:r>
        </a:p>
      </dgm:t>
    </dgm:pt>
    <dgm:pt modelId="{2C819CE3-9DE4-482B-BCC1-43ACA11A466B}" type="parTrans" cxnId="{11BFC709-0FCB-41FE-8EA4-D1032904E950}">
      <dgm:prSet/>
      <dgm:spPr/>
      <dgm:t>
        <a:bodyPr/>
        <a:lstStyle/>
        <a:p>
          <a:endParaRPr lang="en-AU" sz="1700"/>
        </a:p>
      </dgm:t>
    </dgm:pt>
    <dgm:pt modelId="{D0D3792E-2101-4778-8E46-69C2F4FBF945}" type="sibTrans" cxnId="{11BFC709-0FCB-41FE-8EA4-D1032904E950}">
      <dgm:prSet/>
      <dgm:spPr/>
      <dgm:t>
        <a:bodyPr/>
        <a:lstStyle/>
        <a:p>
          <a:endParaRPr lang="en-AU" sz="1700"/>
        </a:p>
      </dgm:t>
    </dgm:pt>
    <dgm:pt modelId="{DEB7C895-1077-4226-AA6E-49373D0BEAF6}" type="pres">
      <dgm:prSet presAssocID="{5A89B486-CB82-46ED-BE9A-A64FF137EBF7}" presName="vert0" presStyleCnt="0">
        <dgm:presLayoutVars>
          <dgm:dir/>
          <dgm:animOne val="branch"/>
          <dgm:animLvl val="lvl"/>
        </dgm:presLayoutVars>
      </dgm:prSet>
      <dgm:spPr/>
    </dgm:pt>
    <dgm:pt modelId="{646762F4-9344-49F6-BEA5-8B0EB11FD3D9}" type="pres">
      <dgm:prSet presAssocID="{24F220B0-55E8-4CBC-9CF6-C1FB018A2BB9}" presName="thickLine" presStyleLbl="alignNode1" presStyleIdx="0" presStyleCnt="5"/>
      <dgm:spPr/>
    </dgm:pt>
    <dgm:pt modelId="{A256653B-8D24-4B12-B4EC-F477295B0DFA}" type="pres">
      <dgm:prSet presAssocID="{24F220B0-55E8-4CBC-9CF6-C1FB018A2BB9}" presName="horz1" presStyleCnt="0"/>
      <dgm:spPr/>
    </dgm:pt>
    <dgm:pt modelId="{83896993-8644-4FB2-8E02-9931DAC0AB76}" type="pres">
      <dgm:prSet presAssocID="{24F220B0-55E8-4CBC-9CF6-C1FB018A2BB9}" presName="tx1" presStyleLbl="revTx" presStyleIdx="0" presStyleCnt="5"/>
      <dgm:spPr/>
    </dgm:pt>
    <dgm:pt modelId="{84DB4D24-9FF0-425D-991B-3012D8F52186}" type="pres">
      <dgm:prSet presAssocID="{24F220B0-55E8-4CBC-9CF6-C1FB018A2BB9}" presName="vert1" presStyleCnt="0"/>
      <dgm:spPr/>
    </dgm:pt>
    <dgm:pt modelId="{3750A3EA-F854-47EA-8C21-FBE18C0E2F34}" type="pres">
      <dgm:prSet presAssocID="{A5F4A3DA-F10B-4D29-9F5E-A838F2DF3967}" presName="thickLine" presStyleLbl="alignNode1" presStyleIdx="1" presStyleCnt="5"/>
      <dgm:spPr/>
    </dgm:pt>
    <dgm:pt modelId="{05285AC9-9E50-4DCA-A6AB-4ED9064A857E}" type="pres">
      <dgm:prSet presAssocID="{A5F4A3DA-F10B-4D29-9F5E-A838F2DF3967}" presName="horz1" presStyleCnt="0"/>
      <dgm:spPr/>
    </dgm:pt>
    <dgm:pt modelId="{6E5169F9-8481-4F06-99FC-56ADA753C1A8}" type="pres">
      <dgm:prSet presAssocID="{A5F4A3DA-F10B-4D29-9F5E-A838F2DF3967}" presName="tx1" presStyleLbl="revTx" presStyleIdx="1" presStyleCnt="5"/>
      <dgm:spPr/>
    </dgm:pt>
    <dgm:pt modelId="{C98A9450-DA94-41B2-893C-259AF4BE1C15}" type="pres">
      <dgm:prSet presAssocID="{A5F4A3DA-F10B-4D29-9F5E-A838F2DF3967}" presName="vert1" presStyleCnt="0"/>
      <dgm:spPr/>
    </dgm:pt>
    <dgm:pt modelId="{66C9781B-992B-4D5B-B36E-1C5EABAB6A48}" type="pres">
      <dgm:prSet presAssocID="{2CC85399-C8D0-47FB-8AA0-1E658536BE35}" presName="thickLine" presStyleLbl="alignNode1" presStyleIdx="2" presStyleCnt="5"/>
      <dgm:spPr/>
    </dgm:pt>
    <dgm:pt modelId="{67A96AF3-D194-4601-A48A-3280F56FB60D}" type="pres">
      <dgm:prSet presAssocID="{2CC85399-C8D0-47FB-8AA0-1E658536BE35}" presName="horz1" presStyleCnt="0"/>
      <dgm:spPr/>
    </dgm:pt>
    <dgm:pt modelId="{21953A36-E1D4-458E-AB0B-94D581FF6ED0}" type="pres">
      <dgm:prSet presAssocID="{2CC85399-C8D0-47FB-8AA0-1E658536BE35}" presName="tx1" presStyleLbl="revTx" presStyleIdx="2" presStyleCnt="5"/>
      <dgm:spPr/>
    </dgm:pt>
    <dgm:pt modelId="{26986E61-CDB1-4331-91AF-4FE1738DCDCC}" type="pres">
      <dgm:prSet presAssocID="{2CC85399-C8D0-47FB-8AA0-1E658536BE35}" presName="vert1" presStyleCnt="0"/>
      <dgm:spPr/>
    </dgm:pt>
    <dgm:pt modelId="{0D1F4B5B-0A40-4C75-8DDF-B2CC55AFF6CA}" type="pres">
      <dgm:prSet presAssocID="{5025D26C-E3D2-4FD5-B8B7-05356B34088F}" presName="thickLine" presStyleLbl="alignNode1" presStyleIdx="3" presStyleCnt="5"/>
      <dgm:spPr/>
    </dgm:pt>
    <dgm:pt modelId="{0CF23917-92A9-4C94-8DD4-8E15A997A18B}" type="pres">
      <dgm:prSet presAssocID="{5025D26C-E3D2-4FD5-B8B7-05356B34088F}" presName="horz1" presStyleCnt="0"/>
      <dgm:spPr/>
    </dgm:pt>
    <dgm:pt modelId="{450B8952-4CE1-45D8-9DAB-DA559A4CB04B}" type="pres">
      <dgm:prSet presAssocID="{5025D26C-E3D2-4FD5-B8B7-05356B34088F}" presName="tx1" presStyleLbl="revTx" presStyleIdx="3" presStyleCnt="5"/>
      <dgm:spPr/>
    </dgm:pt>
    <dgm:pt modelId="{84B7E215-D42E-47EC-8CEA-17B52A303F35}" type="pres">
      <dgm:prSet presAssocID="{5025D26C-E3D2-4FD5-B8B7-05356B34088F}" presName="vert1" presStyleCnt="0"/>
      <dgm:spPr/>
    </dgm:pt>
    <dgm:pt modelId="{99EF850B-5506-420E-A8A7-CB1946650CA9}" type="pres">
      <dgm:prSet presAssocID="{AF065FF7-4659-4EEF-9164-0D8474CB8022}" presName="thickLine" presStyleLbl="alignNode1" presStyleIdx="4" presStyleCnt="5"/>
      <dgm:spPr/>
    </dgm:pt>
    <dgm:pt modelId="{1B9C88D1-D0B1-4F22-AA25-73B268365141}" type="pres">
      <dgm:prSet presAssocID="{AF065FF7-4659-4EEF-9164-0D8474CB8022}" presName="horz1" presStyleCnt="0"/>
      <dgm:spPr/>
    </dgm:pt>
    <dgm:pt modelId="{B6155969-A109-4C9B-AF01-D1C2960515D4}" type="pres">
      <dgm:prSet presAssocID="{AF065FF7-4659-4EEF-9164-0D8474CB8022}" presName="tx1" presStyleLbl="revTx" presStyleIdx="4" presStyleCnt="5"/>
      <dgm:spPr/>
    </dgm:pt>
    <dgm:pt modelId="{D107408F-494D-47D7-9086-A42367306F99}" type="pres">
      <dgm:prSet presAssocID="{AF065FF7-4659-4EEF-9164-0D8474CB8022}" presName="vert1" presStyleCnt="0"/>
      <dgm:spPr/>
    </dgm:pt>
  </dgm:ptLst>
  <dgm:cxnLst>
    <dgm:cxn modelId="{11BFC709-0FCB-41FE-8EA4-D1032904E950}" srcId="{5A89B486-CB82-46ED-BE9A-A64FF137EBF7}" destId="{AF065FF7-4659-4EEF-9164-0D8474CB8022}" srcOrd="4" destOrd="0" parTransId="{2C819CE3-9DE4-482B-BCC1-43ACA11A466B}" sibTransId="{D0D3792E-2101-4778-8E46-69C2F4FBF945}"/>
    <dgm:cxn modelId="{8D70BD25-577A-4CF1-B49B-390FE035BD84}" type="presOf" srcId="{2CC85399-C8D0-47FB-8AA0-1E658536BE35}" destId="{21953A36-E1D4-458E-AB0B-94D581FF6ED0}" srcOrd="0" destOrd="0" presId="urn:microsoft.com/office/officeart/2008/layout/LinedList"/>
    <dgm:cxn modelId="{3F9E8D27-A10E-4AD1-87C9-20E1B2538D21}" type="presOf" srcId="{AF065FF7-4659-4EEF-9164-0D8474CB8022}" destId="{B6155969-A109-4C9B-AF01-D1C2960515D4}" srcOrd="0" destOrd="0" presId="urn:microsoft.com/office/officeart/2008/layout/LinedList"/>
    <dgm:cxn modelId="{DCEC2D29-EA9E-4A96-A5B0-42E358008C67}" type="presOf" srcId="{5025D26C-E3D2-4FD5-B8B7-05356B34088F}" destId="{450B8952-4CE1-45D8-9DAB-DA559A4CB04B}" srcOrd="0" destOrd="0" presId="urn:microsoft.com/office/officeart/2008/layout/LinedList"/>
    <dgm:cxn modelId="{FD63ED6A-5D74-4901-AD02-DADFF4C1D2CA}" srcId="{5A89B486-CB82-46ED-BE9A-A64FF137EBF7}" destId="{5025D26C-E3D2-4FD5-B8B7-05356B34088F}" srcOrd="3" destOrd="0" parTransId="{B24B470E-311B-499F-841B-AAB40174EB3C}" sibTransId="{F6BDAE80-C4E8-49DB-BD12-38B875B4365A}"/>
    <dgm:cxn modelId="{F79EA958-A942-4B37-80E0-F02E0A33D14C}" srcId="{5A89B486-CB82-46ED-BE9A-A64FF137EBF7}" destId="{24F220B0-55E8-4CBC-9CF6-C1FB018A2BB9}" srcOrd="0" destOrd="0" parTransId="{BE4A84FB-367E-4CAE-9DCB-18950DC14217}" sibTransId="{3D0ED92E-3137-4C73-905F-F3C4EE6D6B01}"/>
    <dgm:cxn modelId="{87707C79-0540-4654-B5E6-817AC393F0AD}" type="presOf" srcId="{24F220B0-55E8-4CBC-9CF6-C1FB018A2BB9}" destId="{83896993-8644-4FB2-8E02-9931DAC0AB76}" srcOrd="0" destOrd="0" presId="urn:microsoft.com/office/officeart/2008/layout/LinedList"/>
    <dgm:cxn modelId="{7176B38E-F6A6-4DEB-9DE6-2FBD136BFF56}" srcId="{5A89B486-CB82-46ED-BE9A-A64FF137EBF7}" destId="{A5F4A3DA-F10B-4D29-9F5E-A838F2DF3967}" srcOrd="1" destOrd="0" parTransId="{28D0D4DD-B5BB-496B-B690-0F1174C01E92}" sibTransId="{41D3D503-DF2B-4A75-A58B-42682579E7BD}"/>
    <dgm:cxn modelId="{524A9A90-F26A-4C10-AE11-395422E1F013}" srcId="{5A89B486-CB82-46ED-BE9A-A64FF137EBF7}" destId="{2CC85399-C8D0-47FB-8AA0-1E658536BE35}" srcOrd="2" destOrd="0" parTransId="{D863ECC8-596F-4FEB-81C1-124DB0A5072A}" sibTransId="{E953C6CF-9619-49AF-B671-CD98B200FACC}"/>
    <dgm:cxn modelId="{C532A8A8-6661-4FE0-8BE3-47451EF5F91B}" type="presOf" srcId="{A5F4A3DA-F10B-4D29-9F5E-A838F2DF3967}" destId="{6E5169F9-8481-4F06-99FC-56ADA753C1A8}" srcOrd="0" destOrd="0" presId="urn:microsoft.com/office/officeart/2008/layout/LinedList"/>
    <dgm:cxn modelId="{05BD9DE0-4040-43A9-9A3F-2647E5797242}" type="presOf" srcId="{5A89B486-CB82-46ED-BE9A-A64FF137EBF7}" destId="{DEB7C895-1077-4226-AA6E-49373D0BEAF6}" srcOrd="0" destOrd="0" presId="urn:microsoft.com/office/officeart/2008/layout/LinedList"/>
    <dgm:cxn modelId="{E0F92E3B-C96E-4CFA-AEB7-022E09EEFFA5}" type="presParOf" srcId="{DEB7C895-1077-4226-AA6E-49373D0BEAF6}" destId="{646762F4-9344-49F6-BEA5-8B0EB11FD3D9}" srcOrd="0" destOrd="0" presId="urn:microsoft.com/office/officeart/2008/layout/LinedList"/>
    <dgm:cxn modelId="{8AD2CBD9-ECEA-40C1-9003-48075303E556}" type="presParOf" srcId="{DEB7C895-1077-4226-AA6E-49373D0BEAF6}" destId="{A256653B-8D24-4B12-B4EC-F477295B0DFA}" srcOrd="1" destOrd="0" presId="urn:microsoft.com/office/officeart/2008/layout/LinedList"/>
    <dgm:cxn modelId="{D457FB14-79A9-437B-B93C-52A35E5C4EEC}" type="presParOf" srcId="{A256653B-8D24-4B12-B4EC-F477295B0DFA}" destId="{83896993-8644-4FB2-8E02-9931DAC0AB76}" srcOrd="0" destOrd="0" presId="urn:microsoft.com/office/officeart/2008/layout/LinedList"/>
    <dgm:cxn modelId="{86AE2F5F-88A3-4052-921E-B35B2438D727}" type="presParOf" srcId="{A256653B-8D24-4B12-B4EC-F477295B0DFA}" destId="{84DB4D24-9FF0-425D-991B-3012D8F52186}" srcOrd="1" destOrd="0" presId="urn:microsoft.com/office/officeart/2008/layout/LinedList"/>
    <dgm:cxn modelId="{8998EDED-0554-45B4-93FD-498B3C09FA54}" type="presParOf" srcId="{DEB7C895-1077-4226-AA6E-49373D0BEAF6}" destId="{3750A3EA-F854-47EA-8C21-FBE18C0E2F34}" srcOrd="2" destOrd="0" presId="urn:microsoft.com/office/officeart/2008/layout/LinedList"/>
    <dgm:cxn modelId="{57F72CCD-D3EB-4ECA-B2EE-AB5C24C0261A}" type="presParOf" srcId="{DEB7C895-1077-4226-AA6E-49373D0BEAF6}" destId="{05285AC9-9E50-4DCA-A6AB-4ED9064A857E}" srcOrd="3" destOrd="0" presId="urn:microsoft.com/office/officeart/2008/layout/LinedList"/>
    <dgm:cxn modelId="{ADB06D58-1767-4A24-AC5F-00D414FBB50E}" type="presParOf" srcId="{05285AC9-9E50-4DCA-A6AB-4ED9064A857E}" destId="{6E5169F9-8481-4F06-99FC-56ADA753C1A8}" srcOrd="0" destOrd="0" presId="urn:microsoft.com/office/officeart/2008/layout/LinedList"/>
    <dgm:cxn modelId="{ED03F4DE-E113-4A67-8A3F-AEFF7FE71F98}" type="presParOf" srcId="{05285AC9-9E50-4DCA-A6AB-4ED9064A857E}" destId="{C98A9450-DA94-41B2-893C-259AF4BE1C15}" srcOrd="1" destOrd="0" presId="urn:microsoft.com/office/officeart/2008/layout/LinedList"/>
    <dgm:cxn modelId="{AEBA2FE7-DABE-4CB9-AC3B-1A5EA0FCA9F4}" type="presParOf" srcId="{DEB7C895-1077-4226-AA6E-49373D0BEAF6}" destId="{66C9781B-992B-4D5B-B36E-1C5EABAB6A48}" srcOrd="4" destOrd="0" presId="urn:microsoft.com/office/officeart/2008/layout/LinedList"/>
    <dgm:cxn modelId="{47AECF0F-B380-49D6-A43F-AEED5D01BA60}" type="presParOf" srcId="{DEB7C895-1077-4226-AA6E-49373D0BEAF6}" destId="{67A96AF3-D194-4601-A48A-3280F56FB60D}" srcOrd="5" destOrd="0" presId="urn:microsoft.com/office/officeart/2008/layout/LinedList"/>
    <dgm:cxn modelId="{AF047A35-F25E-4BE2-A54A-EF57DA470C44}" type="presParOf" srcId="{67A96AF3-D194-4601-A48A-3280F56FB60D}" destId="{21953A36-E1D4-458E-AB0B-94D581FF6ED0}" srcOrd="0" destOrd="0" presId="urn:microsoft.com/office/officeart/2008/layout/LinedList"/>
    <dgm:cxn modelId="{C918D574-C992-4103-A17C-A32DFEC195CB}" type="presParOf" srcId="{67A96AF3-D194-4601-A48A-3280F56FB60D}" destId="{26986E61-CDB1-4331-91AF-4FE1738DCDCC}" srcOrd="1" destOrd="0" presId="urn:microsoft.com/office/officeart/2008/layout/LinedList"/>
    <dgm:cxn modelId="{8AFE7E26-CCA1-4642-8C80-7AF07715299C}" type="presParOf" srcId="{DEB7C895-1077-4226-AA6E-49373D0BEAF6}" destId="{0D1F4B5B-0A40-4C75-8DDF-B2CC55AFF6CA}" srcOrd="6" destOrd="0" presId="urn:microsoft.com/office/officeart/2008/layout/LinedList"/>
    <dgm:cxn modelId="{4899F301-275A-4660-BBFF-38B2776C94EE}" type="presParOf" srcId="{DEB7C895-1077-4226-AA6E-49373D0BEAF6}" destId="{0CF23917-92A9-4C94-8DD4-8E15A997A18B}" srcOrd="7" destOrd="0" presId="urn:microsoft.com/office/officeart/2008/layout/LinedList"/>
    <dgm:cxn modelId="{7C48638B-9C7B-4CA9-8F2C-0B42801772A6}" type="presParOf" srcId="{0CF23917-92A9-4C94-8DD4-8E15A997A18B}" destId="{450B8952-4CE1-45D8-9DAB-DA559A4CB04B}" srcOrd="0" destOrd="0" presId="urn:microsoft.com/office/officeart/2008/layout/LinedList"/>
    <dgm:cxn modelId="{ACC9F72C-E3E8-43C9-8C02-65126F38634E}" type="presParOf" srcId="{0CF23917-92A9-4C94-8DD4-8E15A997A18B}" destId="{84B7E215-D42E-47EC-8CEA-17B52A303F35}" srcOrd="1" destOrd="0" presId="urn:microsoft.com/office/officeart/2008/layout/LinedList"/>
    <dgm:cxn modelId="{18195C19-F5FB-451F-A70B-F853305B3360}" type="presParOf" srcId="{DEB7C895-1077-4226-AA6E-49373D0BEAF6}" destId="{99EF850B-5506-420E-A8A7-CB1946650CA9}" srcOrd="8" destOrd="0" presId="urn:microsoft.com/office/officeart/2008/layout/LinedList"/>
    <dgm:cxn modelId="{EA9CBA1D-5053-4A70-9401-9F58607A2F85}" type="presParOf" srcId="{DEB7C895-1077-4226-AA6E-49373D0BEAF6}" destId="{1B9C88D1-D0B1-4F22-AA25-73B268365141}" srcOrd="9" destOrd="0" presId="urn:microsoft.com/office/officeart/2008/layout/LinedList"/>
    <dgm:cxn modelId="{A5991752-F2F0-4A32-848A-2093CF6323BE}" type="presParOf" srcId="{1B9C88D1-D0B1-4F22-AA25-73B268365141}" destId="{B6155969-A109-4C9B-AF01-D1C2960515D4}" srcOrd="0" destOrd="0" presId="urn:microsoft.com/office/officeart/2008/layout/LinedList"/>
    <dgm:cxn modelId="{6ABCD35E-59F1-4038-9A41-7A6D293F7137}" type="presParOf" srcId="{1B9C88D1-D0B1-4F22-AA25-73B268365141}" destId="{D107408F-494D-47D7-9086-A42367306F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ADBBD8-7A5C-4E3E-B882-36A143D313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5F819D0-8F3D-4C49-BF8A-201AA3C29B36}">
      <dgm:prSet/>
      <dgm:spPr/>
      <dgm:t>
        <a:bodyPr/>
        <a:lstStyle/>
        <a:p>
          <a:r>
            <a:rPr lang="en-GB" b="1" dirty="0"/>
            <a:t>AI's Core Function in Finance/Law:</a:t>
          </a:r>
          <a:r>
            <a:rPr lang="en-GB" dirty="0"/>
            <a:t> AI is used to manage extreme </a:t>
          </a:r>
          <a:r>
            <a:rPr lang="en-GB" b="1" dirty="0"/>
            <a:t>information overload</a:t>
          </a:r>
          <a:r>
            <a:rPr lang="en-GB" dirty="0"/>
            <a:t> by reading and interpreting vast quantities of contracts, reports, regulations, and legal documents.</a:t>
          </a:r>
          <a:endParaRPr lang="en-US" dirty="0"/>
        </a:p>
      </dgm:t>
    </dgm:pt>
    <dgm:pt modelId="{EF3F3247-8582-4A81-B7C3-CC5D0CAB93A8}" type="parTrans" cxnId="{32E1693C-D89C-46B3-AC0F-2C9E27D545CB}">
      <dgm:prSet/>
      <dgm:spPr/>
      <dgm:t>
        <a:bodyPr/>
        <a:lstStyle/>
        <a:p>
          <a:endParaRPr lang="en-US"/>
        </a:p>
      </dgm:t>
    </dgm:pt>
    <dgm:pt modelId="{97A3067A-DEB5-4E6D-BCC4-5514D562678C}" type="sibTrans" cxnId="{32E1693C-D89C-46B3-AC0F-2C9E27D545CB}">
      <dgm:prSet/>
      <dgm:spPr/>
      <dgm:t>
        <a:bodyPr/>
        <a:lstStyle/>
        <a:p>
          <a:endParaRPr lang="en-US"/>
        </a:p>
      </dgm:t>
    </dgm:pt>
    <dgm:pt modelId="{EA7F3682-EE8E-47CB-A13E-69A0BB717699}">
      <dgm:prSet/>
      <dgm:spPr/>
      <dgm:t>
        <a:bodyPr/>
        <a:lstStyle/>
        <a:p>
          <a:r>
            <a:rPr lang="en-GB" b="1" dirty="0"/>
            <a:t>AI Condenses Material:</a:t>
          </a:r>
          <a:r>
            <a:rPr lang="en-GB" dirty="0"/>
            <a:t> AI summarises content, extracts </a:t>
          </a:r>
          <a:r>
            <a:rPr lang="en-GB" b="1" dirty="0"/>
            <a:t>key figures or clauses</a:t>
          </a:r>
          <a:r>
            <a:rPr lang="en-GB" dirty="0"/>
            <a:t>, and highlights potential discrepancies or risks in complex documents.</a:t>
          </a:r>
          <a:endParaRPr lang="en-US" dirty="0"/>
        </a:p>
      </dgm:t>
    </dgm:pt>
    <dgm:pt modelId="{90F0259D-CFA1-4F69-9E04-C564EEC62292}" type="parTrans" cxnId="{A5DDEA9C-E1A7-4383-BF3A-ABC0DC8C5B3B}">
      <dgm:prSet/>
      <dgm:spPr/>
      <dgm:t>
        <a:bodyPr/>
        <a:lstStyle/>
        <a:p>
          <a:endParaRPr lang="en-US"/>
        </a:p>
      </dgm:t>
    </dgm:pt>
    <dgm:pt modelId="{B0452AB8-BDB6-4A0B-80B0-DA1F0958A3CA}" type="sibTrans" cxnId="{A5DDEA9C-E1A7-4383-BF3A-ABC0DC8C5B3B}">
      <dgm:prSet/>
      <dgm:spPr/>
      <dgm:t>
        <a:bodyPr/>
        <a:lstStyle/>
        <a:p>
          <a:endParaRPr lang="en-US"/>
        </a:p>
      </dgm:t>
    </dgm:pt>
    <dgm:pt modelId="{1D2D6157-C292-410F-AAE3-E88B78E69B42}">
      <dgm:prSet/>
      <dgm:spPr/>
      <dgm:t>
        <a:bodyPr/>
        <a:lstStyle/>
        <a:p>
          <a:r>
            <a:rPr lang="en-GB" b="1" dirty="0"/>
            <a:t>Human's Expertise:</a:t>
          </a:r>
          <a:r>
            <a:rPr lang="en-GB" dirty="0"/>
            <a:t> The professional still focuses on </a:t>
          </a:r>
          <a:r>
            <a:rPr lang="en-GB" b="1" dirty="0"/>
            <a:t>interpreting, contextualizing, and applying</a:t>
          </a:r>
          <a:r>
            <a:rPr lang="en-GB" dirty="0"/>
            <a:t> the insights—the high-stakes application of the condensed information.</a:t>
          </a:r>
          <a:endParaRPr lang="en-US" dirty="0"/>
        </a:p>
      </dgm:t>
    </dgm:pt>
    <dgm:pt modelId="{85A11BF5-A8E5-49B3-B667-6346B5A62BEA}" type="parTrans" cxnId="{A52233BC-A13B-427D-878D-9F8F5C74FA79}">
      <dgm:prSet/>
      <dgm:spPr/>
      <dgm:t>
        <a:bodyPr/>
        <a:lstStyle/>
        <a:p>
          <a:endParaRPr lang="en-US"/>
        </a:p>
      </dgm:t>
    </dgm:pt>
    <dgm:pt modelId="{5C5B8146-A7E0-4009-BEB6-5164F53C6B91}" type="sibTrans" cxnId="{A52233BC-A13B-427D-878D-9F8F5C74FA79}">
      <dgm:prSet/>
      <dgm:spPr/>
      <dgm:t>
        <a:bodyPr/>
        <a:lstStyle/>
        <a:p>
          <a:endParaRPr lang="en-US"/>
        </a:p>
      </dgm:t>
    </dgm:pt>
    <dgm:pt modelId="{DCDBD941-8A6A-4D62-9B9B-319DC692FF67}">
      <dgm:prSet/>
      <dgm:spPr/>
      <dgm:t>
        <a:bodyPr/>
        <a:lstStyle/>
        <a:p>
          <a:r>
            <a:rPr lang="en-GB" b="1"/>
            <a:t>Augmentation in Action:</a:t>
          </a:r>
          <a:r>
            <a:rPr lang="en-GB"/>
            <a:t> By handling repetitive or complex synthesis tasks, AI enables </a:t>
          </a:r>
          <a:r>
            <a:rPr lang="en-GB" b="1"/>
            <a:t>critical thinking</a:t>
          </a:r>
          <a:r>
            <a:rPr lang="en-GB"/>
            <a:t> by allowing you to focus on </a:t>
          </a:r>
          <a:r>
            <a:rPr lang="en-GB" b="1"/>
            <a:t>judgment and nuanced decision-making.</a:t>
          </a:r>
          <a:endParaRPr lang="en-US"/>
        </a:p>
      </dgm:t>
    </dgm:pt>
    <dgm:pt modelId="{A62DBF36-8932-4F0E-9BA9-810FE3EC9F70}" type="parTrans" cxnId="{FCCF35E0-5181-4974-8715-77BA57E5A926}">
      <dgm:prSet/>
      <dgm:spPr/>
      <dgm:t>
        <a:bodyPr/>
        <a:lstStyle/>
        <a:p>
          <a:endParaRPr lang="en-US"/>
        </a:p>
      </dgm:t>
    </dgm:pt>
    <dgm:pt modelId="{560BC9CA-FBBC-4A97-9341-D8384073DBA1}" type="sibTrans" cxnId="{FCCF35E0-5181-4974-8715-77BA57E5A926}">
      <dgm:prSet/>
      <dgm:spPr/>
      <dgm:t>
        <a:bodyPr/>
        <a:lstStyle/>
        <a:p>
          <a:endParaRPr lang="en-US"/>
        </a:p>
      </dgm:t>
    </dgm:pt>
    <dgm:pt modelId="{3F98040F-9DF8-4CBD-A9AD-503E9AECCBEE}" type="pres">
      <dgm:prSet presAssocID="{80ADBBD8-7A5C-4E3E-B882-36A143D3137C}" presName="linear" presStyleCnt="0">
        <dgm:presLayoutVars>
          <dgm:animLvl val="lvl"/>
          <dgm:resizeHandles val="exact"/>
        </dgm:presLayoutVars>
      </dgm:prSet>
      <dgm:spPr/>
    </dgm:pt>
    <dgm:pt modelId="{8403DD95-651E-49C6-B667-C6D7DE3A6C59}" type="pres">
      <dgm:prSet presAssocID="{B5F819D0-8F3D-4C49-BF8A-201AA3C29B3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243ED72-B6F2-47EE-A3BC-DA00CF76B1C7}" type="pres">
      <dgm:prSet presAssocID="{97A3067A-DEB5-4E6D-BCC4-5514D562678C}" presName="spacer" presStyleCnt="0"/>
      <dgm:spPr/>
    </dgm:pt>
    <dgm:pt modelId="{F63F4F62-2EBF-49CF-B44B-3FA6FEA96FD7}" type="pres">
      <dgm:prSet presAssocID="{EA7F3682-EE8E-47CB-A13E-69A0BB71769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87E1B25-0859-49AC-861F-775AB48A8496}" type="pres">
      <dgm:prSet presAssocID="{B0452AB8-BDB6-4A0B-80B0-DA1F0958A3CA}" presName="spacer" presStyleCnt="0"/>
      <dgm:spPr/>
    </dgm:pt>
    <dgm:pt modelId="{FE567CD6-3AD5-4A41-9C3A-71D5AF96EB7D}" type="pres">
      <dgm:prSet presAssocID="{1D2D6157-C292-410F-AAE3-E88B78E69B4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C37382E-C5D3-409D-AC4A-F7966DEEEFE6}" type="pres">
      <dgm:prSet presAssocID="{5C5B8146-A7E0-4009-BEB6-5164F53C6B91}" presName="spacer" presStyleCnt="0"/>
      <dgm:spPr/>
    </dgm:pt>
    <dgm:pt modelId="{2B6A911F-B43F-4B89-A2DF-EFF730FDC72D}" type="pres">
      <dgm:prSet presAssocID="{DCDBD941-8A6A-4D62-9B9B-319DC692FF6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8E75801-5260-4B3D-8555-9526ADF49589}" type="presOf" srcId="{B5F819D0-8F3D-4C49-BF8A-201AA3C29B36}" destId="{8403DD95-651E-49C6-B667-C6D7DE3A6C59}" srcOrd="0" destOrd="0" presId="urn:microsoft.com/office/officeart/2005/8/layout/vList2"/>
    <dgm:cxn modelId="{B468D612-1626-422D-B213-21C7036D54BC}" type="presOf" srcId="{DCDBD941-8A6A-4D62-9B9B-319DC692FF67}" destId="{2B6A911F-B43F-4B89-A2DF-EFF730FDC72D}" srcOrd="0" destOrd="0" presId="urn:microsoft.com/office/officeart/2005/8/layout/vList2"/>
    <dgm:cxn modelId="{32E1693C-D89C-46B3-AC0F-2C9E27D545CB}" srcId="{80ADBBD8-7A5C-4E3E-B882-36A143D3137C}" destId="{B5F819D0-8F3D-4C49-BF8A-201AA3C29B36}" srcOrd="0" destOrd="0" parTransId="{EF3F3247-8582-4A81-B7C3-CC5D0CAB93A8}" sibTransId="{97A3067A-DEB5-4E6D-BCC4-5514D562678C}"/>
    <dgm:cxn modelId="{1296C33D-CC4C-42D9-B1BF-0307DD4C4009}" type="presOf" srcId="{1D2D6157-C292-410F-AAE3-E88B78E69B42}" destId="{FE567CD6-3AD5-4A41-9C3A-71D5AF96EB7D}" srcOrd="0" destOrd="0" presId="urn:microsoft.com/office/officeart/2005/8/layout/vList2"/>
    <dgm:cxn modelId="{A5DDEA9C-E1A7-4383-BF3A-ABC0DC8C5B3B}" srcId="{80ADBBD8-7A5C-4E3E-B882-36A143D3137C}" destId="{EA7F3682-EE8E-47CB-A13E-69A0BB717699}" srcOrd="1" destOrd="0" parTransId="{90F0259D-CFA1-4F69-9E04-C564EEC62292}" sibTransId="{B0452AB8-BDB6-4A0B-80B0-DA1F0958A3CA}"/>
    <dgm:cxn modelId="{97EF9AA9-A7B7-4CE6-9139-531F534613B6}" type="presOf" srcId="{80ADBBD8-7A5C-4E3E-B882-36A143D3137C}" destId="{3F98040F-9DF8-4CBD-A9AD-503E9AECCBEE}" srcOrd="0" destOrd="0" presId="urn:microsoft.com/office/officeart/2005/8/layout/vList2"/>
    <dgm:cxn modelId="{A52233BC-A13B-427D-878D-9F8F5C74FA79}" srcId="{80ADBBD8-7A5C-4E3E-B882-36A143D3137C}" destId="{1D2D6157-C292-410F-AAE3-E88B78E69B42}" srcOrd="2" destOrd="0" parTransId="{85A11BF5-A8E5-49B3-B667-6346B5A62BEA}" sibTransId="{5C5B8146-A7E0-4009-BEB6-5164F53C6B91}"/>
    <dgm:cxn modelId="{FCCF35E0-5181-4974-8715-77BA57E5A926}" srcId="{80ADBBD8-7A5C-4E3E-B882-36A143D3137C}" destId="{DCDBD941-8A6A-4D62-9B9B-319DC692FF67}" srcOrd="3" destOrd="0" parTransId="{A62DBF36-8932-4F0E-9BA9-810FE3EC9F70}" sibTransId="{560BC9CA-FBBC-4A97-9341-D8384073DBA1}"/>
    <dgm:cxn modelId="{652444F4-8765-4E1C-9F43-3810774EE9A7}" type="presOf" srcId="{EA7F3682-EE8E-47CB-A13E-69A0BB717699}" destId="{F63F4F62-2EBF-49CF-B44B-3FA6FEA96FD7}" srcOrd="0" destOrd="0" presId="urn:microsoft.com/office/officeart/2005/8/layout/vList2"/>
    <dgm:cxn modelId="{F798FA97-9FD7-4D12-B028-5082285CB7EA}" type="presParOf" srcId="{3F98040F-9DF8-4CBD-A9AD-503E9AECCBEE}" destId="{8403DD95-651E-49C6-B667-C6D7DE3A6C59}" srcOrd="0" destOrd="0" presId="urn:microsoft.com/office/officeart/2005/8/layout/vList2"/>
    <dgm:cxn modelId="{75E93287-A460-4232-B95C-EAF4530217D6}" type="presParOf" srcId="{3F98040F-9DF8-4CBD-A9AD-503E9AECCBEE}" destId="{1243ED72-B6F2-47EE-A3BC-DA00CF76B1C7}" srcOrd="1" destOrd="0" presId="urn:microsoft.com/office/officeart/2005/8/layout/vList2"/>
    <dgm:cxn modelId="{6B2F9C58-62CF-4380-9DAF-ED15B86EAFF1}" type="presParOf" srcId="{3F98040F-9DF8-4CBD-A9AD-503E9AECCBEE}" destId="{F63F4F62-2EBF-49CF-B44B-3FA6FEA96FD7}" srcOrd="2" destOrd="0" presId="urn:microsoft.com/office/officeart/2005/8/layout/vList2"/>
    <dgm:cxn modelId="{1D068C90-298E-4413-8D6A-CB26CD5F0209}" type="presParOf" srcId="{3F98040F-9DF8-4CBD-A9AD-503E9AECCBEE}" destId="{487E1B25-0859-49AC-861F-775AB48A8496}" srcOrd="3" destOrd="0" presId="urn:microsoft.com/office/officeart/2005/8/layout/vList2"/>
    <dgm:cxn modelId="{1E92C458-CB19-4038-B14E-30C66B6DD35E}" type="presParOf" srcId="{3F98040F-9DF8-4CBD-A9AD-503E9AECCBEE}" destId="{FE567CD6-3AD5-4A41-9C3A-71D5AF96EB7D}" srcOrd="4" destOrd="0" presId="urn:microsoft.com/office/officeart/2005/8/layout/vList2"/>
    <dgm:cxn modelId="{9D760750-D301-4CCA-A2F7-79DAAE8C8D48}" type="presParOf" srcId="{3F98040F-9DF8-4CBD-A9AD-503E9AECCBEE}" destId="{CC37382E-C5D3-409D-AC4A-F7966DEEEFE6}" srcOrd="5" destOrd="0" presId="urn:microsoft.com/office/officeart/2005/8/layout/vList2"/>
    <dgm:cxn modelId="{234174C1-2AB7-4F45-94CC-1BC0AD0917B5}" type="presParOf" srcId="{3F98040F-9DF8-4CBD-A9AD-503E9AECCBEE}" destId="{2B6A911F-B43F-4B89-A2DF-EFF730FDC72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86FF3F4-AC0A-400F-B946-4D93AD7BA892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E635ED8-CE3E-424C-9DC2-031770EA3E1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>
              <a:solidFill>
                <a:schemeClr val="bg1"/>
              </a:solidFill>
            </a:rPr>
            <a:t>The Core Shift:</a:t>
          </a:r>
          <a:r>
            <a:rPr lang="en-GB" dirty="0">
              <a:solidFill>
                <a:schemeClr val="bg1"/>
              </a:solidFill>
            </a:rPr>
            <a:t> AI is no longer just an automation tool; it is a </a:t>
          </a:r>
          <a:r>
            <a:rPr lang="en-GB" b="1" dirty="0">
              <a:solidFill>
                <a:schemeClr val="bg1"/>
              </a:solidFill>
            </a:rPr>
            <a:t>thinking partner</a:t>
          </a:r>
          <a:r>
            <a:rPr lang="en-GB" dirty="0">
              <a:solidFill>
                <a:schemeClr val="bg1"/>
              </a:solidFill>
            </a:rPr>
            <a:t> that extends your cognitive reach and enhances decision-making</a:t>
          </a:r>
          <a:r>
            <a:rPr lang="en-GB" dirty="0"/>
            <a:t>.</a:t>
          </a:r>
          <a:endParaRPr lang="en-US" dirty="0"/>
        </a:p>
      </dgm:t>
    </dgm:pt>
    <dgm:pt modelId="{D72091A2-6D0D-470F-A330-F77FFF897897}" type="parTrans" cxnId="{66BFFB95-C070-4A0E-950D-C20FE3F7EF55}">
      <dgm:prSet/>
      <dgm:spPr/>
      <dgm:t>
        <a:bodyPr/>
        <a:lstStyle/>
        <a:p>
          <a:endParaRPr lang="en-US"/>
        </a:p>
      </dgm:t>
    </dgm:pt>
    <dgm:pt modelId="{8FD48275-5118-4308-8ACF-037F91A61BE3}" type="sibTrans" cxnId="{66BFFB95-C070-4A0E-950D-C20FE3F7EF55}">
      <dgm:prSet/>
      <dgm:spPr/>
      <dgm:t>
        <a:bodyPr/>
        <a:lstStyle/>
        <a:p>
          <a:endParaRPr lang="en-US"/>
        </a:p>
      </dgm:t>
    </dgm:pt>
    <dgm:pt modelId="{99A27FA5-C7A1-4BF4-A897-784E8D74D0B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>
              <a:solidFill>
                <a:schemeClr val="bg1"/>
              </a:solidFill>
            </a:rPr>
            <a:t>Strategic Mindset:</a:t>
          </a:r>
          <a:r>
            <a:rPr lang="en-GB" dirty="0">
              <a:solidFill>
                <a:schemeClr val="bg1"/>
              </a:solidFill>
            </a:rPr>
            <a:t> Professionals thrive when they view AI as a </a:t>
          </a:r>
          <a:r>
            <a:rPr lang="en-GB" b="1" dirty="0">
              <a:solidFill>
                <a:schemeClr val="bg1"/>
              </a:solidFill>
            </a:rPr>
            <a:t>partner that complements their expertise</a:t>
          </a:r>
          <a:r>
            <a:rPr lang="en-GB" dirty="0">
              <a:solidFill>
                <a:schemeClr val="bg1"/>
              </a:solidFill>
            </a:rPr>
            <a:t>, not a replacement or shortcut.</a:t>
          </a:r>
          <a:endParaRPr lang="en-US" dirty="0">
            <a:solidFill>
              <a:schemeClr val="bg1"/>
            </a:solidFill>
          </a:endParaRPr>
        </a:p>
      </dgm:t>
    </dgm:pt>
    <dgm:pt modelId="{51BAE96D-A5CC-4586-A560-C387245C882B}" type="parTrans" cxnId="{16D7D239-97D3-4A0B-8BF0-492BA959C27E}">
      <dgm:prSet/>
      <dgm:spPr/>
      <dgm:t>
        <a:bodyPr/>
        <a:lstStyle/>
        <a:p>
          <a:endParaRPr lang="en-US"/>
        </a:p>
      </dgm:t>
    </dgm:pt>
    <dgm:pt modelId="{F3CC1742-E2E1-441D-AC16-BF1FF405855E}" type="sibTrans" cxnId="{16D7D239-97D3-4A0B-8BF0-492BA959C27E}">
      <dgm:prSet/>
      <dgm:spPr/>
      <dgm:t>
        <a:bodyPr/>
        <a:lstStyle/>
        <a:p>
          <a:endParaRPr lang="en-US"/>
        </a:p>
      </dgm:t>
    </dgm:pt>
    <dgm:pt modelId="{36FA66FE-75E1-488F-B0DD-38F38EB0F557}" type="pres">
      <dgm:prSet presAssocID="{C86FF3F4-AC0A-400F-B946-4D93AD7BA892}" presName="root" presStyleCnt="0">
        <dgm:presLayoutVars>
          <dgm:dir/>
          <dgm:resizeHandles val="exact"/>
        </dgm:presLayoutVars>
      </dgm:prSet>
      <dgm:spPr/>
    </dgm:pt>
    <dgm:pt modelId="{7A11CA48-71AF-4EB6-8603-59B9311E9366}" type="pres">
      <dgm:prSet presAssocID="{FE635ED8-CE3E-424C-9DC2-031770EA3E11}" presName="compNode" presStyleCnt="0"/>
      <dgm:spPr/>
    </dgm:pt>
    <dgm:pt modelId="{AF4D74FC-3292-46A4-A7E9-43A59E1C3F77}" type="pres">
      <dgm:prSet presAssocID="{FE635ED8-CE3E-424C-9DC2-031770EA3E11}" presName="bgRect" presStyleLbl="bgShp" presStyleIdx="0" presStyleCnt="2"/>
      <dgm:spPr/>
    </dgm:pt>
    <dgm:pt modelId="{645E6B7D-71F1-4A62-8B01-351C70F21C16}" type="pres">
      <dgm:prSet presAssocID="{FE635ED8-CE3E-424C-9DC2-031770EA3E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36247F1-EB26-4578-989A-B4E5B932EB47}" type="pres">
      <dgm:prSet presAssocID="{FE635ED8-CE3E-424C-9DC2-031770EA3E11}" presName="spaceRect" presStyleCnt="0"/>
      <dgm:spPr/>
    </dgm:pt>
    <dgm:pt modelId="{3222D7DC-07F2-47CB-AFAE-BF3778A647CE}" type="pres">
      <dgm:prSet presAssocID="{FE635ED8-CE3E-424C-9DC2-031770EA3E11}" presName="parTx" presStyleLbl="revTx" presStyleIdx="0" presStyleCnt="2">
        <dgm:presLayoutVars>
          <dgm:chMax val="0"/>
          <dgm:chPref val="0"/>
        </dgm:presLayoutVars>
      </dgm:prSet>
      <dgm:spPr/>
    </dgm:pt>
    <dgm:pt modelId="{66169867-96C9-4C93-A900-C57716F28276}" type="pres">
      <dgm:prSet presAssocID="{8FD48275-5118-4308-8ACF-037F91A61BE3}" presName="sibTrans" presStyleCnt="0"/>
      <dgm:spPr/>
    </dgm:pt>
    <dgm:pt modelId="{4893E811-E42B-4D6E-A827-BF0E37B6C67C}" type="pres">
      <dgm:prSet presAssocID="{99A27FA5-C7A1-4BF4-A897-784E8D74D0B5}" presName="compNode" presStyleCnt="0"/>
      <dgm:spPr/>
    </dgm:pt>
    <dgm:pt modelId="{C822190E-56E5-4CAE-8535-B611C64C341B}" type="pres">
      <dgm:prSet presAssocID="{99A27FA5-C7A1-4BF4-A897-784E8D74D0B5}" presName="bgRect" presStyleLbl="bgShp" presStyleIdx="1" presStyleCnt="2"/>
      <dgm:spPr/>
    </dgm:pt>
    <dgm:pt modelId="{55E0A99E-0ADA-41B5-9CB6-2EDE04F12C92}" type="pres">
      <dgm:prSet presAssocID="{99A27FA5-C7A1-4BF4-A897-784E8D74D0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779FB503-8001-41DC-951D-7EE51446CA6A}" type="pres">
      <dgm:prSet presAssocID="{99A27FA5-C7A1-4BF4-A897-784E8D74D0B5}" presName="spaceRect" presStyleCnt="0"/>
      <dgm:spPr/>
    </dgm:pt>
    <dgm:pt modelId="{B7F4043B-620A-4997-91E9-1F5B26787E9E}" type="pres">
      <dgm:prSet presAssocID="{99A27FA5-C7A1-4BF4-A897-784E8D74D0B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D195A24-D4FE-4911-BDC2-FC26E386CBF6}" type="presOf" srcId="{99A27FA5-C7A1-4BF4-A897-784E8D74D0B5}" destId="{B7F4043B-620A-4997-91E9-1F5B26787E9E}" srcOrd="0" destOrd="0" presId="urn:microsoft.com/office/officeart/2018/2/layout/IconVerticalSolidList"/>
    <dgm:cxn modelId="{52161F2F-B818-49A7-AD9C-73FB87C66B13}" type="presOf" srcId="{FE635ED8-CE3E-424C-9DC2-031770EA3E11}" destId="{3222D7DC-07F2-47CB-AFAE-BF3778A647CE}" srcOrd="0" destOrd="0" presId="urn:microsoft.com/office/officeart/2018/2/layout/IconVerticalSolidList"/>
    <dgm:cxn modelId="{16D7D239-97D3-4A0B-8BF0-492BA959C27E}" srcId="{C86FF3F4-AC0A-400F-B946-4D93AD7BA892}" destId="{99A27FA5-C7A1-4BF4-A897-784E8D74D0B5}" srcOrd="1" destOrd="0" parTransId="{51BAE96D-A5CC-4586-A560-C387245C882B}" sibTransId="{F3CC1742-E2E1-441D-AC16-BF1FF405855E}"/>
    <dgm:cxn modelId="{66BFFB95-C070-4A0E-950D-C20FE3F7EF55}" srcId="{C86FF3F4-AC0A-400F-B946-4D93AD7BA892}" destId="{FE635ED8-CE3E-424C-9DC2-031770EA3E11}" srcOrd="0" destOrd="0" parTransId="{D72091A2-6D0D-470F-A330-F77FFF897897}" sibTransId="{8FD48275-5118-4308-8ACF-037F91A61BE3}"/>
    <dgm:cxn modelId="{25BD27E4-4978-4982-87B5-859A85D44338}" type="presOf" srcId="{C86FF3F4-AC0A-400F-B946-4D93AD7BA892}" destId="{36FA66FE-75E1-488F-B0DD-38F38EB0F557}" srcOrd="0" destOrd="0" presId="urn:microsoft.com/office/officeart/2018/2/layout/IconVerticalSolidList"/>
    <dgm:cxn modelId="{32F8E1F9-8E99-478C-81EB-149C350FCE2A}" type="presParOf" srcId="{36FA66FE-75E1-488F-B0DD-38F38EB0F557}" destId="{7A11CA48-71AF-4EB6-8603-59B9311E9366}" srcOrd="0" destOrd="0" presId="urn:microsoft.com/office/officeart/2018/2/layout/IconVerticalSolidList"/>
    <dgm:cxn modelId="{22CB1106-A525-432B-B4C2-BB043B96D687}" type="presParOf" srcId="{7A11CA48-71AF-4EB6-8603-59B9311E9366}" destId="{AF4D74FC-3292-46A4-A7E9-43A59E1C3F77}" srcOrd="0" destOrd="0" presId="urn:microsoft.com/office/officeart/2018/2/layout/IconVerticalSolidList"/>
    <dgm:cxn modelId="{71E08168-1BF6-4088-89AA-811164FD1FE8}" type="presParOf" srcId="{7A11CA48-71AF-4EB6-8603-59B9311E9366}" destId="{645E6B7D-71F1-4A62-8B01-351C70F21C16}" srcOrd="1" destOrd="0" presId="urn:microsoft.com/office/officeart/2018/2/layout/IconVerticalSolidList"/>
    <dgm:cxn modelId="{A638BA96-D87D-4B4E-A37F-3E1596F7A259}" type="presParOf" srcId="{7A11CA48-71AF-4EB6-8603-59B9311E9366}" destId="{C36247F1-EB26-4578-989A-B4E5B932EB47}" srcOrd="2" destOrd="0" presId="urn:microsoft.com/office/officeart/2018/2/layout/IconVerticalSolidList"/>
    <dgm:cxn modelId="{79901A8F-A34F-437E-B1C8-DFCAF01A9C28}" type="presParOf" srcId="{7A11CA48-71AF-4EB6-8603-59B9311E9366}" destId="{3222D7DC-07F2-47CB-AFAE-BF3778A647CE}" srcOrd="3" destOrd="0" presId="urn:microsoft.com/office/officeart/2018/2/layout/IconVerticalSolidList"/>
    <dgm:cxn modelId="{A7CE6F3E-E24D-4C95-B8B8-D35311A8A5E4}" type="presParOf" srcId="{36FA66FE-75E1-488F-B0DD-38F38EB0F557}" destId="{66169867-96C9-4C93-A900-C57716F28276}" srcOrd="1" destOrd="0" presId="urn:microsoft.com/office/officeart/2018/2/layout/IconVerticalSolidList"/>
    <dgm:cxn modelId="{C3579F0E-90F6-421F-94C7-2D0254F03F5F}" type="presParOf" srcId="{36FA66FE-75E1-488F-B0DD-38F38EB0F557}" destId="{4893E811-E42B-4D6E-A827-BF0E37B6C67C}" srcOrd="2" destOrd="0" presId="urn:microsoft.com/office/officeart/2018/2/layout/IconVerticalSolidList"/>
    <dgm:cxn modelId="{82E54326-F55B-4FF9-ADAE-724BB360B43F}" type="presParOf" srcId="{4893E811-E42B-4D6E-A827-BF0E37B6C67C}" destId="{C822190E-56E5-4CAE-8535-B611C64C341B}" srcOrd="0" destOrd="0" presId="urn:microsoft.com/office/officeart/2018/2/layout/IconVerticalSolidList"/>
    <dgm:cxn modelId="{F9164609-6F43-4A03-B4CC-55484000FA82}" type="presParOf" srcId="{4893E811-E42B-4D6E-A827-BF0E37B6C67C}" destId="{55E0A99E-0ADA-41B5-9CB6-2EDE04F12C92}" srcOrd="1" destOrd="0" presId="urn:microsoft.com/office/officeart/2018/2/layout/IconVerticalSolidList"/>
    <dgm:cxn modelId="{12092A75-7F02-41A5-BF2C-558FF4945035}" type="presParOf" srcId="{4893E811-E42B-4D6E-A827-BF0E37B6C67C}" destId="{779FB503-8001-41DC-951D-7EE51446CA6A}" srcOrd="2" destOrd="0" presId="urn:microsoft.com/office/officeart/2018/2/layout/IconVerticalSolidList"/>
    <dgm:cxn modelId="{41A7D58D-100C-4F9E-8A8A-2C2C8685FE3A}" type="presParOf" srcId="{4893E811-E42B-4D6E-A827-BF0E37B6C67C}" destId="{B7F4043B-620A-4997-91E9-1F5B26787E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8ED9F20-97F9-4966-90F0-A649FE19C162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DD169B-6299-4F99-B326-461010FA0513}">
      <dgm:prSet/>
      <dgm:spPr/>
      <dgm:t>
        <a:bodyPr/>
        <a:lstStyle/>
        <a:p>
          <a:r>
            <a:rPr lang="en-GB" b="1"/>
            <a:t>Three Dimensions of Strategic Collaboration:</a:t>
          </a:r>
          <a:endParaRPr lang="en-US"/>
        </a:p>
      </dgm:t>
    </dgm:pt>
    <dgm:pt modelId="{9007E6CD-7581-4353-B625-3E351355B6DE}" type="parTrans" cxnId="{76739C82-9E72-4C76-870C-B56EE1D01763}">
      <dgm:prSet/>
      <dgm:spPr/>
      <dgm:t>
        <a:bodyPr/>
        <a:lstStyle/>
        <a:p>
          <a:endParaRPr lang="en-US"/>
        </a:p>
      </dgm:t>
    </dgm:pt>
    <dgm:pt modelId="{F710AC5E-200C-4B75-861C-9436929DC304}" type="sibTrans" cxnId="{76739C82-9E72-4C76-870C-B56EE1D01763}">
      <dgm:prSet/>
      <dgm:spPr/>
      <dgm:t>
        <a:bodyPr/>
        <a:lstStyle/>
        <a:p>
          <a:endParaRPr lang="en-US"/>
        </a:p>
      </dgm:t>
    </dgm:pt>
    <dgm:pt modelId="{35A96CFC-350B-4DFC-BB8C-58997F45DD16}">
      <dgm:prSet/>
      <dgm:spPr/>
      <dgm:t>
        <a:bodyPr/>
        <a:lstStyle/>
        <a:p>
          <a:r>
            <a:rPr lang="en-GB" b="1"/>
            <a:t>1. AI as a Thinking Partner:</a:t>
          </a:r>
          <a:r>
            <a:rPr lang="en-GB"/>
            <a:t> Assists in </a:t>
          </a:r>
          <a:r>
            <a:rPr lang="en-GB" b="1"/>
            <a:t>brainstorming, exploring alternatives,</a:t>
          </a:r>
          <a:r>
            <a:rPr lang="en-GB"/>
            <a:t> and identifying risks during early planning.</a:t>
          </a:r>
          <a:endParaRPr lang="en-US"/>
        </a:p>
      </dgm:t>
    </dgm:pt>
    <dgm:pt modelId="{B2F111EA-6575-46A9-84D5-FE9DF9546486}" type="parTrans" cxnId="{C62670E3-021D-406E-B02D-C4B5A046C775}">
      <dgm:prSet/>
      <dgm:spPr/>
      <dgm:t>
        <a:bodyPr/>
        <a:lstStyle/>
        <a:p>
          <a:endParaRPr lang="en-US"/>
        </a:p>
      </dgm:t>
    </dgm:pt>
    <dgm:pt modelId="{D1A100E1-B770-4F23-BB15-37FC0DAA03DC}" type="sibTrans" cxnId="{C62670E3-021D-406E-B02D-C4B5A046C775}">
      <dgm:prSet/>
      <dgm:spPr/>
      <dgm:t>
        <a:bodyPr/>
        <a:lstStyle/>
        <a:p>
          <a:endParaRPr lang="en-US"/>
        </a:p>
      </dgm:t>
    </dgm:pt>
    <dgm:pt modelId="{C7A4E1C9-BAC0-4F37-BDE2-8188D5EAFB82}">
      <dgm:prSet/>
      <dgm:spPr/>
      <dgm:t>
        <a:bodyPr/>
        <a:lstStyle/>
        <a:p>
          <a:r>
            <a:rPr lang="en-GB" b="1"/>
            <a:t>2. AI as a Productivity Accelerator:</a:t>
          </a:r>
          <a:r>
            <a:rPr lang="en-GB"/>
            <a:t> Automates </a:t>
          </a:r>
          <a:r>
            <a:rPr lang="en-GB" b="1"/>
            <a:t>repetitive, heavy tasks</a:t>
          </a:r>
          <a:r>
            <a:rPr lang="en-GB"/>
            <a:t> (drafting, summarizing) to free up time for judgment-intensive work.</a:t>
          </a:r>
          <a:endParaRPr lang="en-US"/>
        </a:p>
      </dgm:t>
    </dgm:pt>
    <dgm:pt modelId="{2ABC6BC1-80AF-4209-BBFB-64191E5BAE25}" type="parTrans" cxnId="{42F53224-0566-42EB-A479-81A9670762C0}">
      <dgm:prSet/>
      <dgm:spPr/>
      <dgm:t>
        <a:bodyPr/>
        <a:lstStyle/>
        <a:p>
          <a:endParaRPr lang="en-US"/>
        </a:p>
      </dgm:t>
    </dgm:pt>
    <dgm:pt modelId="{0B141F3C-017C-4339-9F9F-C85745D04CB2}" type="sibTrans" cxnId="{42F53224-0566-42EB-A479-81A9670762C0}">
      <dgm:prSet/>
      <dgm:spPr/>
      <dgm:t>
        <a:bodyPr/>
        <a:lstStyle/>
        <a:p>
          <a:endParaRPr lang="en-US"/>
        </a:p>
      </dgm:t>
    </dgm:pt>
    <dgm:pt modelId="{273AE404-D94E-4B91-B8F6-7723D31B74EF}">
      <dgm:prSet/>
      <dgm:spPr/>
      <dgm:t>
        <a:bodyPr/>
        <a:lstStyle/>
        <a:p>
          <a:r>
            <a:rPr lang="en-GB" b="1"/>
            <a:t>3. AI as a Quality Enhancer:</a:t>
          </a:r>
          <a:r>
            <a:rPr lang="en-GB"/>
            <a:t> Refines outputs by improving </a:t>
          </a:r>
          <a:r>
            <a:rPr lang="en-GB" b="1"/>
            <a:t>clarity, logic, and tone,</a:t>
          </a:r>
          <a:r>
            <a:rPr lang="en-GB"/>
            <a:t> acting as a high-level editor.</a:t>
          </a:r>
          <a:endParaRPr lang="en-US"/>
        </a:p>
      </dgm:t>
    </dgm:pt>
    <dgm:pt modelId="{8126043A-D90B-4DFB-A2BB-73F3F2DEAC3E}" type="parTrans" cxnId="{96A33F84-824B-4768-A9F6-BE8645DAF31C}">
      <dgm:prSet/>
      <dgm:spPr/>
      <dgm:t>
        <a:bodyPr/>
        <a:lstStyle/>
        <a:p>
          <a:endParaRPr lang="en-US"/>
        </a:p>
      </dgm:t>
    </dgm:pt>
    <dgm:pt modelId="{F7027C4E-C5ED-43F0-A617-37179DB7B81F}" type="sibTrans" cxnId="{96A33F84-824B-4768-A9F6-BE8645DAF31C}">
      <dgm:prSet/>
      <dgm:spPr/>
      <dgm:t>
        <a:bodyPr/>
        <a:lstStyle/>
        <a:p>
          <a:endParaRPr lang="en-US"/>
        </a:p>
      </dgm:t>
    </dgm:pt>
    <dgm:pt modelId="{C19551A7-18EF-40BD-9D26-4F9D317F6FDE}">
      <dgm:prSet custT="1"/>
      <dgm:spPr/>
      <dgm:t>
        <a:bodyPr/>
        <a:lstStyle/>
        <a:p>
          <a:r>
            <a:rPr lang="en-GB" sz="1600" b="1" dirty="0"/>
            <a:t>Human</a:t>
          </a:r>
          <a:r>
            <a:rPr lang="en-GB" sz="1400" b="1" dirty="0"/>
            <a:t> </a:t>
          </a:r>
          <a:r>
            <a:rPr lang="en-GB" sz="1600" b="1" dirty="0"/>
            <a:t>judgment, authorship, and accountability must remain central.</a:t>
          </a:r>
          <a:endParaRPr lang="en-US" sz="1600" dirty="0"/>
        </a:p>
      </dgm:t>
    </dgm:pt>
    <dgm:pt modelId="{55C0C452-80FB-4661-A129-10D29BE9E642}" type="parTrans" cxnId="{D6B115B8-0D06-4232-8B74-8A2E44108BBD}">
      <dgm:prSet/>
      <dgm:spPr/>
      <dgm:t>
        <a:bodyPr/>
        <a:lstStyle/>
        <a:p>
          <a:endParaRPr lang="en-US"/>
        </a:p>
      </dgm:t>
    </dgm:pt>
    <dgm:pt modelId="{D2A34652-D7ED-47A2-BD36-F242097D0CFE}" type="sibTrans" cxnId="{D6B115B8-0D06-4232-8B74-8A2E44108BBD}">
      <dgm:prSet/>
      <dgm:spPr/>
      <dgm:t>
        <a:bodyPr/>
        <a:lstStyle/>
        <a:p>
          <a:endParaRPr lang="en-US"/>
        </a:p>
      </dgm:t>
    </dgm:pt>
    <dgm:pt modelId="{BF4FFCB0-B72F-4DD5-9E16-1925510C3A30}" type="pres">
      <dgm:prSet presAssocID="{38ED9F20-97F9-4966-90F0-A649FE19C1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C20C9D6-B2FA-46E9-BA9E-DF9A932C8FEF}" type="pres">
      <dgm:prSet presAssocID="{E6DD169B-6299-4F99-B326-461010FA0513}" presName="hierRoot1" presStyleCnt="0"/>
      <dgm:spPr/>
    </dgm:pt>
    <dgm:pt modelId="{07C14619-B13D-466C-8330-0914B8CF66B6}" type="pres">
      <dgm:prSet presAssocID="{E6DD169B-6299-4F99-B326-461010FA0513}" presName="composite" presStyleCnt="0"/>
      <dgm:spPr/>
    </dgm:pt>
    <dgm:pt modelId="{8749EA1A-9A8F-4980-8DEE-641169CED49B}" type="pres">
      <dgm:prSet presAssocID="{E6DD169B-6299-4F99-B326-461010FA0513}" presName="background" presStyleLbl="node0" presStyleIdx="0" presStyleCnt="2"/>
      <dgm:spPr/>
    </dgm:pt>
    <dgm:pt modelId="{F1DD154E-CBB0-4F17-B3C7-3D1A50FD67DF}" type="pres">
      <dgm:prSet presAssocID="{E6DD169B-6299-4F99-B326-461010FA0513}" presName="text" presStyleLbl="fgAcc0" presStyleIdx="0" presStyleCnt="2" custLinFactNeighborX="-81320" custLinFactNeighborY="3384">
        <dgm:presLayoutVars>
          <dgm:chPref val="3"/>
        </dgm:presLayoutVars>
      </dgm:prSet>
      <dgm:spPr/>
    </dgm:pt>
    <dgm:pt modelId="{0CA71261-53C0-4958-A5D2-92458F700F1D}" type="pres">
      <dgm:prSet presAssocID="{E6DD169B-6299-4F99-B326-461010FA0513}" presName="hierChild2" presStyleCnt="0"/>
      <dgm:spPr/>
    </dgm:pt>
    <dgm:pt modelId="{08C40A61-85B7-44F0-B36A-E1E76C524BA6}" type="pres">
      <dgm:prSet presAssocID="{B2F111EA-6575-46A9-84D5-FE9DF9546486}" presName="Name10" presStyleLbl="parChTrans1D2" presStyleIdx="0" presStyleCnt="3"/>
      <dgm:spPr/>
    </dgm:pt>
    <dgm:pt modelId="{4C948069-6D2E-4B9F-9930-D5A3E69B0444}" type="pres">
      <dgm:prSet presAssocID="{35A96CFC-350B-4DFC-BB8C-58997F45DD16}" presName="hierRoot2" presStyleCnt="0"/>
      <dgm:spPr/>
    </dgm:pt>
    <dgm:pt modelId="{A7CFF81F-A6EB-4AD5-85F0-444AFC104717}" type="pres">
      <dgm:prSet presAssocID="{35A96CFC-350B-4DFC-BB8C-58997F45DD16}" presName="composite2" presStyleCnt="0"/>
      <dgm:spPr/>
    </dgm:pt>
    <dgm:pt modelId="{EC71242D-6CF5-49AF-B93B-5DDCDA988CF6}" type="pres">
      <dgm:prSet presAssocID="{35A96CFC-350B-4DFC-BB8C-58997F45DD16}" presName="background2" presStyleLbl="node2" presStyleIdx="0" presStyleCnt="3"/>
      <dgm:spPr/>
    </dgm:pt>
    <dgm:pt modelId="{DDA4156A-263A-434F-BA85-048116276727}" type="pres">
      <dgm:prSet presAssocID="{35A96CFC-350B-4DFC-BB8C-58997F45DD16}" presName="text2" presStyleLbl="fgAcc2" presStyleIdx="0" presStyleCnt="3">
        <dgm:presLayoutVars>
          <dgm:chPref val="3"/>
        </dgm:presLayoutVars>
      </dgm:prSet>
      <dgm:spPr/>
    </dgm:pt>
    <dgm:pt modelId="{1DF7DEC2-40EC-4F90-87DB-8CE0C501173B}" type="pres">
      <dgm:prSet presAssocID="{35A96CFC-350B-4DFC-BB8C-58997F45DD16}" presName="hierChild3" presStyleCnt="0"/>
      <dgm:spPr/>
    </dgm:pt>
    <dgm:pt modelId="{0D3F341D-8CA3-4016-9A43-26ADC03BDA89}" type="pres">
      <dgm:prSet presAssocID="{2ABC6BC1-80AF-4209-BBFB-64191E5BAE25}" presName="Name10" presStyleLbl="parChTrans1D2" presStyleIdx="1" presStyleCnt="3"/>
      <dgm:spPr/>
    </dgm:pt>
    <dgm:pt modelId="{763E002F-FCC5-4AC5-B63D-0C8F1675B4E6}" type="pres">
      <dgm:prSet presAssocID="{C7A4E1C9-BAC0-4F37-BDE2-8188D5EAFB82}" presName="hierRoot2" presStyleCnt="0"/>
      <dgm:spPr/>
    </dgm:pt>
    <dgm:pt modelId="{87C3AE84-2FDF-47B9-AA62-E4D70A3E8A6F}" type="pres">
      <dgm:prSet presAssocID="{C7A4E1C9-BAC0-4F37-BDE2-8188D5EAFB82}" presName="composite2" presStyleCnt="0"/>
      <dgm:spPr/>
    </dgm:pt>
    <dgm:pt modelId="{DDF69E2D-6A6C-4711-B80B-CFDCDBFBFAD4}" type="pres">
      <dgm:prSet presAssocID="{C7A4E1C9-BAC0-4F37-BDE2-8188D5EAFB82}" presName="background2" presStyleLbl="node2" presStyleIdx="1" presStyleCnt="3"/>
      <dgm:spPr/>
    </dgm:pt>
    <dgm:pt modelId="{2412DC6D-F8EA-4504-88A6-26BA205A229C}" type="pres">
      <dgm:prSet presAssocID="{C7A4E1C9-BAC0-4F37-BDE2-8188D5EAFB82}" presName="text2" presStyleLbl="fgAcc2" presStyleIdx="1" presStyleCnt="3">
        <dgm:presLayoutVars>
          <dgm:chPref val="3"/>
        </dgm:presLayoutVars>
      </dgm:prSet>
      <dgm:spPr/>
    </dgm:pt>
    <dgm:pt modelId="{C74CBF78-4EA1-4835-B5B9-F3E1B929527D}" type="pres">
      <dgm:prSet presAssocID="{C7A4E1C9-BAC0-4F37-BDE2-8188D5EAFB82}" presName="hierChild3" presStyleCnt="0"/>
      <dgm:spPr/>
    </dgm:pt>
    <dgm:pt modelId="{26DD075E-9F0D-4706-AA2B-6C5A0D68E682}" type="pres">
      <dgm:prSet presAssocID="{8126043A-D90B-4DFB-A2BB-73F3F2DEAC3E}" presName="Name10" presStyleLbl="parChTrans1D2" presStyleIdx="2" presStyleCnt="3"/>
      <dgm:spPr/>
    </dgm:pt>
    <dgm:pt modelId="{589E3DD8-EC56-40B2-B8EE-620D8995B1FF}" type="pres">
      <dgm:prSet presAssocID="{273AE404-D94E-4B91-B8F6-7723D31B74EF}" presName="hierRoot2" presStyleCnt="0"/>
      <dgm:spPr/>
    </dgm:pt>
    <dgm:pt modelId="{8F0592D6-FF49-4BA0-9DD1-6073D9DA7BA6}" type="pres">
      <dgm:prSet presAssocID="{273AE404-D94E-4B91-B8F6-7723D31B74EF}" presName="composite2" presStyleCnt="0"/>
      <dgm:spPr/>
    </dgm:pt>
    <dgm:pt modelId="{741F641A-56B9-4104-BD20-77853B5018C5}" type="pres">
      <dgm:prSet presAssocID="{273AE404-D94E-4B91-B8F6-7723D31B74EF}" presName="background2" presStyleLbl="node2" presStyleIdx="2" presStyleCnt="3"/>
      <dgm:spPr/>
    </dgm:pt>
    <dgm:pt modelId="{E1F14F4B-FDD4-47AC-881D-F92B2D3AD066}" type="pres">
      <dgm:prSet presAssocID="{273AE404-D94E-4B91-B8F6-7723D31B74EF}" presName="text2" presStyleLbl="fgAcc2" presStyleIdx="2" presStyleCnt="3">
        <dgm:presLayoutVars>
          <dgm:chPref val="3"/>
        </dgm:presLayoutVars>
      </dgm:prSet>
      <dgm:spPr/>
    </dgm:pt>
    <dgm:pt modelId="{7EF8D86A-B746-46F0-81A8-F7CD85C4D1FF}" type="pres">
      <dgm:prSet presAssocID="{273AE404-D94E-4B91-B8F6-7723D31B74EF}" presName="hierChild3" presStyleCnt="0"/>
      <dgm:spPr/>
    </dgm:pt>
    <dgm:pt modelId="{3C955C71-919D-459C-8586-8C7AE410C9DD}" type="pres">
      <dgm:prSet presAssocID="{C19551A7-18EF-40BD-9D26-4F9D317F6FDE}" presName="hierRoot1" presStyleCnt="0"/>
      <dgm:spPr/>
    </dgm:pt>
    <dgm:pt modelId="{8BC45CE7-ECE5-474A-A3DE-163E6762AE96}" type="pres">
      <dgm:prSet presAssocID="{C19551A7-18EF-40BD-9D26-4F9D317F6FDE}" presName="composite" presStyleCnt="0"/>
      <dgm:spPr/>
    </dgm:pt>
    <dgm:pt modelId="{C73FA804-1999-46FD-AAFC-47EE74B4E105}" type="pres">
      <dgm:prSet presAssocID="{C19551A7-18EF-40BD-9D26-4F9D317F6FDE}" presName="background" presStyleLbl="node0" presStyleIdx="1" presStyleCnt="2"/>
      <dgm:spPr/>
    </dgm:pt>
    <dgm:pt modelId="{5C673F75-039D-48B6-9390-88BAA11794FD}" type="pres">
      <dgm:prSet presAssocID="{C19551A7-18EF-40BD-9D26-4F9D317F6FDE}" presName="text" presStyleLbl="fgAcc0" presStyleIdx="1" presStyleCnt="2" custLinFactNeighborX="-38226" custLinFactNeighborY="1321">
        <dgm:presLayoutVars>
          <dgm:chPref val="3"/>
        </dgm:presLayoutVars>
      </dgm:prSet>
      <dgm:spPr/>
    </dgm:pt>
    <dgm:pt modelId="{B4FFCC27-0A62-4B1B-A415-C07D81CC4779}" type="pres">
      <dgm:prSet presAssocID="{C19551A7-18EF-40BD-9D26-4F9D317F6FDE}" presName="hierChild2" presStyleCnt="0"/>
      <dgm:spPr/>
    </dgm:pt>
  </dgm:ptLst>
  <dgm:cxnLst>
    <dgm:cxn modelId="{42F53224-0566-42EB-A479-81A9670762C0}" srcId="{E6DD169B-6299-4F99-B326-461010FA0513}" destId="{C7A4E1C9-BAC0-4F37-BDE2-8188D5EAFB82}" srcOrd="1" destOrd="0" parTransId="{2ABC6BC1-80AF-4209-BBFB-64191E5BAE25}" sibTransId="{0B141F3C-017C-4339-9F9F-C85745D04CB2}"/>
    <dgm:cxn modelId="{67C7712B-5193-402F-8418-6C669297F7E7}" type="presOf" srcId="{38ED9F20-97F9-4966-90F0-A649FE19C162}" destId="{BF4FFCB0-B72F-4DD5-9E16-1925510C3A30}" srcOrd="0" destOrd="0" presId="urn:microsoft.com/office/officeart/2005/8/layout/hierarchy1"/>
    <dgm:cxn modelId="{47B3C53C-AE58-4326-A769-7225556D48B4}" type="presOf" srcId="{C19551A7-18EF-40BD-9D26-4F9D317F6FDE}" destId="{5C673F75-039D-48B6-9390-88BAA11794FD}" srcOrd="0" destOrd="0" presId="urn:microsoft.com/office/officeart/2005/8/layout/hierarchy1"/>
    <dgm:cxn modelId="{A510E549-B071-48C8-8A65-8C4379560FF4}" type="presOf" srcId="{2ABC6BC1-80AF-4209-BBFB-64191E5BAE25}" destId="{0D3F341D-8CA3-4016-9A43-26ADC03BDA89}" srcOrd="0" destOrd="0" presId="urn:microsoft.com/office/officeart/2005/8/layout/hierarchy1"/>
    <dgm:cxn modelId="{EC04DC4B-51A5-4264-8173-31FCA481046E}" type="presOf" srcId="{C7A4E1C9-BAC0-4F37-BDE2-8188D5EAFB82}" destId="{2412DC6D-F8EA-4504-88A6-26BA205A229C}" srcOrd="0" destOrd="0" presId="urn:microsoft.com/office/officeart/2005/8/layout/hierarchy1"/>
    <dgm:cxn modelId="{950D735A-C98A-4D39-B25D-1D195CF420C7}" type="presOf" srcId="{E6DD169B-6299-4F99-B326-461010FA0513}" destId="{F1DD154E-CBB0-4F17-B3C7-3D1A50FD67DF}" srcOrd="0" destOrd="0" presId="urn:microsoft.com/office/officeart/2005/8/layout/hierarchy1"/>
    <dgm:cxn modelId="{76739C82-9E72-4C76-870C-B56EE1D01763}" srcId="{38ED9F20-97F9-4966-90F0-A649FE19C162}" destId="{E6DD169B-6299-4F99-B326-461010FA0513}" srcOrd="0" destOrd="0" parTransId="{9007E6CD-7581-4353-B625-3E351355B6DE}" sibTransId="{F710AC5E-200C-4B75-861C-9436929DC304}"/>
    <dgm:cxn modelId="{96A33F84-824B-4768-A9F6-BE8645DAF31C}" srcId="{E6DD169B-6299-4F99-B326-461010FA0513}" destId="{273AE404-D94E-4B91-B8F6-7723D31B74EF}" srcOrd="2" destOrd="0" parTransId="{8126043A-D90B-4DFB-A2BB-73F3F2DEAC3E}" sibTransId="{F7027C4E-C5ED-43F0-A617-37179DB7B81F}"/>
    <dgm:cxn modelId="{F360A290-C3C6-4451-9779-A59457B4C328}" type="presOf" srcId="{273AE404-D94E-4B91-B8F6-7723D31B74EF}" destId="{E1F14F4B-FDD4-47AC-881D-F92B2D3AD066}" srcOrd="0" destOrd="0" presId="urn:microsoft.com/office/officeart/2005/8/layout/hierarchy1"/>
    <dgm:cxn modelId="{8AAE8D94-A464-4CAC-92CF-9C42EECE6168}" type="presOf" srcId="{8126043A-D90B-4DFB-A2BB-73F3F2DEAC3E}" destId="{26DD075E-9F0D-4706-AA2B-6C5A0D68E682}" srcOrd="0" destOrd="0" presId="urn:microsoft.com/office/officeart/2005/8/layout/hierarchy1"/>
    <dgm:cxn modelId="{387B42B5-36FF-4700-850E-F5A4D98EE568}" type="presOf" srcId="{B2F111EA-6575-46A9-84D5-FE9DF9546486}" destId="{08C40A61-85B7-44F0-B36A-E1E76C524BA6}" srcOrd="0" destOrd="0" presId="urn:microsoft.com/office/officeart/2005/8/layout/hierarchy1"/>
    <dgm:cxn modelId="{D6B115B8-0D06-4232-8B74-8A2E44108BBD}" srcId="{38ED9F20-97F9-4966-90F0-A649FE19C162}" destId="{C19551A7-18EF-40BD-9D26-4F9D317F6FDE}" srcOrd="1" destOrd="0" parTransId="{55C0C452-80FB-4661-A129-10D29BE9E642}" sibTransId="{D2A34652-D7ED-47A2-BD36-F242097D0CFE}"/>
    <dgm:cxn modelId="{FC46ADC6-6B43-466D-9DA5-4D6A270205A4}" type="presOf" srcId="{35A96CFC-350B-4DFC-BB8C-58997F45DD16}" destId="{DDA4156A-263A-434F-BA85-048116276727}" srcOrd="0" destOrd="0" presId="urn:microsoft.com/office/officeart/2005/8/layout/hierarchy1"/>
    <dgm:cxn modelId="{C62670E3-021D-406E-B02D-C4B5A046C775}" srcId="{E6DD169B-6299-4F99-B326-461010FA0513}" destId="{35A96CFC-350B-4DFC-BB8C-58997F45DD16}" srcOrd="0" destOrd="0" parTransId="{B2F111EA-6575-46A9-84D5-FE9DF9546486}" sibTransId="{D1A100E1-B770-4F23-BB15-37FC0DAA03DC}"/>
    <dgm:cxn modelId="{1595955E-D669-42EC-B12F-62872F3689B4}" type="presParOf" srcId="{BF4FFCB0-B72F-4DD5-9E16-1925510C3A30}" destId="{2C20C9D6-B2FA-46E9-BA9E-DF9A932C8FEF}" srcOrd="0" destOrd="0" presId="urn:microsoft.com/office/officeart/2005/8/layout/hierarchy1"/>
    <dgm:cxn modelId="{0B998EB5-B88C-4DEB-AF20-C4DA596430E7}" type="presParOf" srcId="{2C20C9D6-B2FA-46E9-BA9E-DF9A932C8FEF}" destId="{07C14619-B13D-466C-8330-0914B8CF66B6}" srcOrd="0" destOrd="0" presId="urn:microsoft.com/office/officeart/2005/8/layout/hierarchy1"/>
    <dgm:cxn modelId="{EEF577EA-E570-4E47-97AA-FA705B3A7690}" type="presParOf" srcId="{07C14619-B13D-466C-8330-0914B8CF66B6}" destId="{8749EA1A-9A8F-4980-8DEE-641169CED49B}" srcOrd="0" destOrd="0" presId="urn:microsoft.com/office/officeart/2005/8/layout/hierarchy1"/>
    <dgm:cxn modelId="{4E05A5CD-81E2-41F3-A283-BFB7F219B424}" type="presParOf" srcId="{07C14619-B13D-466C-8330-0914B8CF66B6}" destId="{F1DD154E-CBB0-4F17-B3C7-3D1A50FD67DF}" srcOrd="1" destOrd="0" presId="urn:microsoft.com/office/officeart/2005/8/layout/hierarchy1"/>
    <dgm:cxn modelId="{35A8BB48-7CE2-440C-A2CB-FCCB036F103D}" type="presParOf" srcId="{2C20C9D6-B2FA-46E9-BA9E-DF9A932C8FEF}" destId="{0CA71261-53C0-4958-A5D2-92458F700F1D}" srcOrd="1" destOrd="0" presId="urn:microsoft.com/office/officeart/2005/8/layout/hierarchy1"/>
    <dgm:cxn modelId="{0E63C685-B6ED-4D1A-A087-14FE5A4EF621}" type="presParOf" srcId="{0CA71261-53C0-4958-A5D2-92458F700F1D}" destId="{08C40A61-85B7-44F0-B36A-E1E76C524BA6}" srcOrd="0" destOrd="0" presId="urn:microsoft.com/office/officeart/2005/8/layout/hierarchy1"/>
    <dgm:cxn modelId="{82F546AD-B916-4A8D-A86A-6F2B63DBFCB9}" type="presParOf" srcId="{0CA71261-53C0-4958-A5D2-92458F700F1D}" destId="{4C948069-6D2E-4B9F-9930-D5A3E69B0444}" srcOrd="1" destOrd="0" presId="urn:microsoft.com/office/officeart/2005/8/layout/hierarchy1"/>
    <dgm:cxn modelId="{77631D59-46E5-4A9A-B00C-D49D1513BDDE}" type="presParOf" srcId="{4C948069-6D2E-4B9F-9930-D5A3E69B0444}" destId="{A7CFF81F-A6EB-4AD5-85F0-444AFC104717}" srcOrd="0" destOrd="0" presId="urn:microsoft.com/office/officeart/2005/8/layout/hierarchy1"/>
    <dgm:cxn modelId="{FE79F846-507C-4919-BDB7-257649E85AFE}" type="presParOf" srcId="{A7CFF81F-A6EB-4AD5-85F0-444AFC104717}" destId="{EC71242D-6CF5-49AF-B93B-5DDCDA988CF6}" srcOrd="0" destOrd="0" presId="urn:microsoft.com/office/officeart/2005/8/layout/hierarchy1"/>
    <dgm:cxn modelId="{613C1898-2592-499A-B641-D6AC02840297}" type="presParOf" srcId="{A7CFF81F-A6EB-4AD5-85F0-444AFC104717}" destId="{DDA4156A-263A-434F-BA85-048116276727}" srcOrd="1" destOrd="0" presId="urn:microsoft.com/office/officeart/2005/8/layout/hierarchy1"/>
    <dgm:cxn modelId="{A8A8DF45-CC32-49AE-A7D1-C3C50EFCFBA1}" type="presParOf" srcId="{4C948069-6D2E-4B9F-9930-D5A3E69B0444}" destId="{1DF7DEC2-40EC-4F90-87DB-8CE0C501173B}" srcOrd="1" destOrd="0" presId="urn:microsoft.com/office/officeart/2005/8/layout/hierarchy1"/>
    <dgm:cxn modelId="{ED0856FB-368D-4052-BF84-6E8813B8CFCB}" type="presParOf" srcId="{0CA71261-53C0-4958-A5D2-92458F700F1D}" destId="{0D3F341D-8CA3-4016-9A43-26ADC03BDA89}" srcOrd="2" destOrd="0" presId="urn:microsoft.com/office/officeart/2005/8/layout/hierarchy1"/>
    <dgm:cxn modelId="{D0D05F5B-C267-48B1-8198-2894157A85D9}" type="presParOf" srcId="{0CA71261-53C0-4958-A5D2-92458F700F1D}" destId="{763E002F-FCC5-4AC5-B63D-0C8F1675B4E6}" srcOrd="3" destOrd="0" presId="urn:microsoft.com/office/officeart/2005/8/layout/hierarchy1"/>
    <dgm:cxn modelId="{B5E4AFD8-9330-43A9-9EF8-D1FF9610D199}" type="presParOf" srcId="{763E002F-FCC5-4AC5-B63D-0C8F1675B4E6}" destId="{87C3AE84-2FDF-47B9-AA62-E4D70A3E8A6F}" srcOrd="0" destOrd="0" presId="urn:microsoft.com/office/officeart/2005/8/layout/hierarchy1"/>
    <dgm:cxn modelId="{95215956-75F8-4578-B858-3A26EB4309EC}" type="presParOf" srcId="{87C3AE84-2FDF-47B9-AA62-E4D70A3E8A6F}" destId="{DDF69E2D-6A6C-4711-B80B-CFDCDBFBFAD4}" srcOrd="0" destOrd="0" presId="urn:microsoft.com/office/officeart/2005/8/layout/hierarchy1"/>
    <dgm:cxn modelId="{5C45CC26-BFF7-4F0A-AF4B-252C828A3343}" type="presParOf" srcId="{87C3AE84-2FDF-47B9-AA62-E4D70A3E8A6F}" destId="{2412DC6D-F8EA-4504-88A6-26BA205A229C}" srcOrd="1" destOrd="0" presId="urn:microsoft.com/office/officeart/2005/8/layout/hierarchy1"/>
    <dgm:cxn modelId="{A5094E0E-320B-49D4-A9BF-3DD2BE2F06BF}" type="presParOf" srcId="{763E002F-FCC5-4AC5-B63D-0C8F1675B4E6}" destId="{C74CBF78-4EA1-4835-B5B9-F3E1B929527D}" srcOrd="1" destOrd="0" presId="urn:microsoft.com/office/officeart/2005/8/layout/hierarchy1"/>
    <dgm:cxn modelId="{2522C693-7DB0-4BD0-B2AA-E185A497FC50}" type="presParOf" srcId="{0CA71261-53C0-4958-A5D2-92458F700F1D}" destId="{26DD075E-9F0D-4706-AA2B-6C5A0D68E682}" srcOrd="4" destOrd="0" presId="urn:microsoft.com/office/officeart/2005/8/layout/hierarchy1"/>
    <dgm:cxn modelId="{8870AB3C-B062-42EE-953B-F74A52ADC1B2}" type="presParOf" srcId="{0CA71261-53C0-4958-A5D2-92458F700F1D}" destId="{589E3DD8-EC56-40B2-B8EE-620D8995B1FF}" srcOrd="5" destOrd="0" presId="urn:microsoft.com/office/officeart/2005/8/layout/hierarchy1"/>
    <dgm:cxn modelId="{AB493A60-01F9-4C5D-A832-91C5D07C123D}" type="presParOf" srcId="{589E3DD8-EC56-40B2-B8EE-620D8995B1FF}" destId="{8F0592D6-FF49-4BA0-9DD1-6073D9DA7BA6}" srcOrd="0" destOrd="0" presId="urn:microsoft.com/office/officeart/2005/8/layout/hierarchy1"/>
    <dgm:cxn modelId="{7F91E8B0-0B67-404D-B6F3-4115C87049AB}" type="presParOf" srcId="{8F0592D6-FF49-4BA0-9DD1-6073D9DA7BA6}" destId="{741F641A-56B9-4104-BD20-77853B5018C5}" srcOrd="0" destOrd="0" presId="urn:microsoft.com/office/officeart/2005/8/layout/hierarchy1"/>
    <dgm:cxn modelId="{A189D9FC-DF2C-4997-8948-9E7DC46A5520}" type="presParOf" srcId="{8F0592D6-FF49-4BA0-9DD1-6073D9DA7BA6}" destId="{E1F14F4B-FDD4-47AC-881D-F92B2D3AD066}" srcOrd="1" destOrd="0" presId="urn:microsoft.com/office/officeart/2005/8/layout/hierarchy1"/>
    <dgm:cxn modelId="{DD0727EF-22F9-46AD-B75C-09CF0D7AA56B}" type="presParOf" srcId="{589E3DD8-EC56-40B2-B8EE-620D8995B1FF}" destId="{7EF8D86A-B746-46F0-81A8-F7CD85C4D1FF}" srcOrd="1" destOrd="0" presId="urn:microsoft.com/office/officeart/2005/8/layout/hierarchy1"/>
    <dgm:cxn modelId="{8D4ACB5C-F603-423C-9D74-A287239B782F}" type="presParOf" srcId="{BF4FFCB0-B72F-4DD5-9E16-1925510C3A30}" destId="{3C955C71-919D-459C-8586-8C7AE410C9DD}" srcOrd="1" destOrd="0" presId="urn:microsoft.com/office/officeart/2005/8/layout/hierarchy1"/>
    <dgm:cxn modelId="{657B5CA0-40BC-48FB-A3A0-FAE35C7A3188}" type="presParOf" srcId="{3C955C71-919D-459C-8586-8C7AE410C9DD}" destId="{8BC45CE7-ECE5-474A-A3DE-163E6762AE96}" srcOrd="0" destOrd="0" presId="urn:microsoft.com/office/officeart/2005/8/layout/hierarchy1"/>
    <dgm:cxn modelId="{64460D03-A901-4AAC-B3FE-BBD7B77EE96F}" type="presParOf" srcId="{8BC45CE7-ECE5-474A-A3DE-163E6762AE96}" destId="{C73FA804-1999-46FD-AAFC-47EE74B4E105}" srcOrd="0" destOrd="0" presId="urn:microsoft.com/office/officeart/2005/8/layout/hierarchy1"/>
    <dgm:cxn modelId="{13D98591-5B02-40BB-A696-7CCCCBDE6880}" type="presParOf" srcId="{8BC45CE7-ECE5-474A-A3DE-163E6762AE96}" destId="{5C673F75-039D-48B6-9390-88BAA11794FD}" srcOrd="1" destOrd="0" presId="urn:microsoft.com/office/officeart/2005/8/layout/hierarchy1"/>
    <dgm:cxn modelId="{26CAD5B9-2970-4D77-A3E4-9F2355743280}" type="presParOf" srcId="{3C955C71-919D-459C-8586-8C7AE410C9DD}" destId="{B4FFCC27-0A62-4B1B-A415-C07D81CC477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EEEB42-F289-4B42-A4B4-610E91AC5F6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EE1BCA65-10C9-495D-BBA8-87C8B3D6648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solidFill>
                <a:schemeClr val="bg1"/>
              </a:solidFill>
            </a:rPr>
            <a:t>Core Function:</a:t>
          </a:r>
          <a:r>
            <a:rPr lang="en-GB">
              <a:solidFill>
                <a:schemeClr val="bg1"/>
              </a:solidFill>
            </a:rPr>
            <a:t> Creates </a:t>
          </a:r>
          <a:r>
            <a:rPr lang="en-GB" b="1">
              <a:solidFill>
                <a:schemeClr val="bg1"/>
              </a:solidFill>
            </a:rPr>
            <a:t>new content</a:t>
          </a:r>
          <a:r>
            <a:rPr lang="en-GB">
              <a:solidFill>
                <a:schemeClr val="bg1"/>
              </a:solidFill>
            </a:rPr>
            <a:t> (text, images, code) based on user input.</a:t>
          </a:r>
          <a:endParaRPr lang="en-US">
            <a:solidFill>
              <a:schemeClr val="bg1"/>
            </a:solidFill>
          </a:endParaRPr>
        </a:p>
      </dgm:t>
    </dgm:pt>
    <dgm:pt modelId="{6F1AFA09-5605-4248-98C4-8E7F37F5AD01}" type="parTrans" cxnId="{BD7A881F-0BAD-40F7-B514-BB340F9FA8C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4E6AF93-CFD6-4907-8F26-A4371A9F23C9}" type="sibTrans" cxnId="{BD7A881F-0BAD-40F7-B514-BB340F9FA8C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4ADA8F0-9314-444D-9557-DDAC591A546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>
              <a:solidFill>
                <a:schemeClr val="bg1"/>
              </a:solidFill>
            </a:rPr>
            <a:t>Professional Use:</a:t>
          </a:r>
          <a:r>
            <a:rPr lang="en-GB" dirty="0">
              <a:solidFill>
                <a:schemeClr val="bg1"/>
              </a:solidFill>
            </a:rPr>
            <a:t> Drafting initial emails, summarizing reports, creating presentation outlines, or generating marketing copy.</a:t>
          </a:r>
          <a:endParaRPr lang="en-US" dirty="0">
            <a:solidFill>
              <a:schemeClr val="bg1"/>
            </a:solidFill>
          </a:endParaRPr>
        </a:p>
      </dgm:t>
    </dgm:pt>
    <dgm:pt modelId="{2737CE2F-71D3-4EC4-B018-E680D99FAA3B}" type="parTrans" cxnId="{7037DEDE-E522-4A3E-8461-E2C7BDC591F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6E0A065-6285-4459-A77C-A6593529D7B3}" type="sibTrans" cxnId="{7037DEDE-E522-4A3E-8461-E2C7BDC591F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D67C5195-5C3F-44B1-A3FF-0AC99394A21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solidFill>
                <a:schemeClr val="bg1"/>
              </a:solidFill>
            </a:rPr>
            <a:t>Key Advantage:</a:t>
          </a:r>
          <a:r>
            <a:rPr lang="en-GB">
              <a:solidFill>
                <a:schemeClr val="bg1"/>
              </a:solidFill>
            </a:rPr>
            <a:t> Unmatched </a:t>
          </a:r>
          <a:r>
            <a:rPr lang="en-GB" b="1">
              <a:solidFill>
                <a:schemeClr val="bg1"/>
              </a:solidFill>
            </a:rPr>
            <a:t>speed and creative exploration</a:t>
          </a:r>
          <a:r>
            <a:rPr lang="en-GB">
              <a:solidFill>
                <a:schemeClr val="bg1"/>
              </a:solidFill>
            </a:rPr>
            <a:t>.</a:t>
          </a:r>
          <a:endParaRPr lang="en-US">
            <a:solidFill>
              <a:schemeClr val="bg1"/>
            </a:solidFill>
          </a:endParaRPr>
        </a:p>
      </dgm:t>
    </dgm:pt>
    <dgm:pt modelId="{BB7DE22F-46F0-4289-89FE-DADFE588527B}" type="parTrans" cxnId="{46BA0852-80B0-4BEC-BD00-7F1704EBF9B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111346E-2633-4231-8090-720D0050724D}" type="sibTrans" cxnId="{46BA0852-80B0-4BEC-BD00-7F1704EBF9BD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F977E76-FC74-4897-B364-9289C41EA8F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solidFill>
                <a:schemeClr val="bg1"/>
              </a:solidFill>
            </a:rPr>
            <a:t>Key Requirement:</a:t>
          </a:r>
          <a:r>
            <a:rPr lang="en-GB">
              <a:solidFill>
                <a:schemeClr val="bg1"/>
              </a:solidFill>
            </a:rPr>
            <a:t> Requires </a:t>
          </a:r>
          <a:r>
            <a:rPr lang="en-GB" b="1">
              <a:solidFill>
                <a:schemeClr val="bg1"/>
              </a:solidFill>
            </a:rPr>
            <a:t>careful prompting and verification</a:t>
          </a:r>
          <a:r>
            <a:rPr lang="en-GB">
              <a:solidFill>
                <a:schemeClr val="bg1"/>
              </a:solidFill>
            </a:rPr>
            <a:t> for accuracy and relevance.</a:t>
          </a:r>
          <a:endParaRPr lang="en-US">
            <a:solidFill>
              <a:schemeClr val="bg1"/>
            </a:solidFill>
          </a:endParaRPr>
        </a:p>
      </dgm:t>
    </dgm:pt>
    <dgm:pt modelId="{C121F1D2-59CC-4FFF-8C37-A757A2E0A960}" type="parTrans" cxnId="{D4AFBE35-9FAA-4644-88C2-BB669DB6118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F972D17-6C12-4609-8830-5843D390F556}" type="sibTrans" cxnId="{D4AFBE35-9FAA-4644-88C2-BB669DB61182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D28CE77-00B7-47C5-B3D1-1C93C654F35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solidFill>
                <a:schemeClr val="bg1"/>
              </a:solidFill>
            </a:rPr>
            <a:t>Examples:</a:t>
          </a:r>
          <a:r>
            <a:rPr lang="en-GB">
              <a:solidFill>
                <a:schemeClr val="bg1"/>
              </a:solidFill>
            </a:rPr>
            <a:t> ChatGPT, DALL·E, GitHub Copilot.</a:t>
          </a:r>
          <a:endParaRPr lang="en-US">
            <a:solidFill>
              <a:schemeClr val="bg1"/>
            </a:solidFill>
          </a:endParaRPr>
        </a:p>
      </dgm:t>
    </dgm:pt>
    <dgm:pt modelId="{3AE019E7-7E96-4F85-81E4-8B2478E6072F}" type="parTrans" cxnId="{E4548B7E-55F5-45BF-ADAC-8182B6FFB0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961F7BA-9431-4EB7-9DF9-79BEA098894D}" type="sibTrans" cxnId="{E4548B7E-55F5-45BF-ADAC-8182B6FFB01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1772B69-1C22-4986-A486-70AB696A11A7}" type="pres">
      <dgm:prSet presAssocID="{07EEEB42-F289-4B42-A4B4-610E91AC5F6B}" presName="root" presStyleCnt="0">
        <dgm:presLayoutVars>
          <dgm:dir/>
          <dgm:resizeHandles val="exact"/>
        </dgm:presLayoutVars>
      </dgm:prSet>
      <dgm:spPr/>
    </dgm:pt>
    <dgm:pt modelId="{00437329-2316-4449-8F23-0B4A28B00CDD}" type="pres">
      <dgm:prSet presAssocID="{EE1BCA65-10C9-495D-BBA8-87C8B3D6648D}" presName="compNode" presStyleCnt="0"/>
      <dgm:spPr/>
    </dgm:pt>
    <dgm:pt modelId="{A84F83C6-45A8-440F-8EE7-D8BB54DDF4BD}" type="pres">
      <dgm:prSet presAssocID="{EE1BCA65-10C9-495D-BBA8-87C8B3D6648D}" presName="bgRect" presStyleLbl="bgShp" presStyleIdx="0" presStyleCnt="5"/>
      <dgm:spPr/>
    </dgm:pt>
    <dgm:pt modelId="{DC631C98-BCBC-429C-8DA3-51BF53A64FE4}" type="pres">
      <dgm:prSet presAssocID="{EE1BCA65-10C9-495D-BBA8-87C8B3D6648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9E3E569-0B75-4B56-9BCA-54747DEF9DC0}" type="pres">
      <dgm:prSet presAssocID="{EE1BCA65-10C9-495D-BBA8-87C8B3D6648D}" presName="spaceRect" presStyleCnt="0"/>
      <dgm:spPr/>
    </dgm:pt>
    <dgm:pt modelId="{AE155154-8A53-40D7-B5E8-486AC3317F54}" type="pres">
      <dgm:prSet presAssocID="{EE1BCA65-10C9-495D-BBA8-87C8B3D6648D}" presName="parTx" presStyleLbl="revTx" presStyleIdx="0" presStyleCnt="5">
        <dgm:presLayoutVars>
          <dgm:chMax val="0"/>
          <dgm:chPref val="0"/>
        </dgm:presLayoutVars>
      </dgm:prSet>
      <dgm:spPr/>
    </dgm:pt>
    <dgm:pt modelId="{3635A312-7DC5-4C66-B650-0DB6F9791E6D}" type="pres">
      <dgm:prSet presAssocID="{34E6AF93-CFD6-4907-8F26-A4371A9F23C9}" presName="sibTrans" presStyleCnt="0"/>
      <dgm:spPr/>
    </dgm:pt>
    <dgm:pt modelId="{F0C8C94D-049F-4DA2-8B4F-F5B869A57F2E}" type="pres">
      <dgm:prSet presAssocID="{34ADA8F0-9314-444D-9557-DDAC591A546B}" presName="compNode" presStyleCnt="0"/>
      <dgm:spPr/>
    </dgm:pt>
    <dgm:pt modelId="{BF526C1E-236C-4442-971E-8C5603245A0A}" type="pres">
      <dgm:prSet presAssocID="{34ADA8F0-9314-444D-9557-DDAC591A546B}" presName="bgRect" presStyleLbl="bgShp" presStyleIdx="1" presStyleCnt="5"/>
      <dgm:spPr/>
    </dgm:pt>
    <dgm:pt modelId="{2078C800-D6FB-4074-BFE1-BB9A6C79AE34}" type="pres">
      <dgm:prSet presAssocID="{34ADA8F0-9314-444D-9557-DDAC591A546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31ADA760-F958-481A-A379-5355D2143401}" type="pres">
      <dgm:prSet presAssocID="{34ADA8F0-9314-444D-9557-DDAC591A546B}" presName="spaceRect" presStyleCnt="0"/>
      <dgm:spPr/>
    </dgm:pt>
    <dgm:pt modelId="{86ED26F8-E56D-48CF-9C08-9BE6FA0E56E7}" type="pres">
      <dgm:prSet presAssocID="{34ADA8F0-9314-444D-9557-DDAC591A546B}" presName="parTx" presStyleLbl="revTx" presStyleIdx="1" presStyleCnt="5">
        <dgm:presLayoutVars>
          <dgm:chMax val="0"/>
          <dgm:chPref val="0"/>
        </dgm:presLayoutVars>
      </dgm:prSet>
      <dgm:spPr/>
    </dgm:pt>
    <dgm:pt modelId="{25A605F7-A88D-462E-A05F-513CEA599111}" type="pres">
      <dgm:prSet presAssocID="{36E0A065-6285-4459-A77C-A6593529D7B3}" presName="sibTrans" presStyleCnt="0"/>
      <dgm:spPr/>
    </dgm:pt>
    <dgm:pt modelId="{A18BC8E8-2C84-4C99-989C-6E0334827099}" type="pres">
      <dgm:prSet presAssocID="{D67C5195-5C3F-44B1-A3FF-0AC99394A218}" presName="compNode" presStyleCnt="0"/>
      <dgm:spPr/>
    </dgm:pt>
    <dgm:pt modelId="{4346F087-1333-417B-AF20-F92C28659F76}" type="pres">
      <dgm:prSet presAssocID="{D67C5195-5C3F-44B1-A3FF-0AC99394A218}" presName="bgRect" presStyleLbl="bgShp" presStyleIdx="2" presStyleCnt="5"/>
      <dgm:spPr/>
    </dgm:pt>
    <dgm:pt modelId="{384AFD61-1563-459A-82C2-9FC68D77F36C}" type="pres">
      <dgm:prSet presAssocID="{D67C5195-5C3F-44B1-A3FF-0AC99394A21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0713B81-7B5F-4708-B88B-982A06D5CB9F}" type="pres">
      <dgm:prSet presAssocID="{D67C5195-5C3F-44B1-A3FF-0AC99394A218}" presName="spaceRect" presStyleCnt="0"/>
      <dgm:spPr/>
    </dgm:pt>
    <dgm:pt modelId="{366B7555-7763-4214-A7AA-66B1C77F0965}" type="pres">
      <dgm:prSet presAssocID="{D67C5195-5C3F-44B1-A3FF-0AC99394A218}" presName="parTx" presStyleLbl="revTx" presStyleIdx="2" presStyleCnt="5">
        <dgm:presLayoutVars>
          <dgm:chMax val="0"/>
          <dgm:chPref val="0"/>
        </dgm:presLayoutVars>
      </dgm:prSet>
      <dgm:spPr/>
    </dgm:pt>
    <dgm:pt modelId="{060F012C-AF77-4529-9785-8880F0300D38}" type="pres">
      <dgm:prSet presAssocID="{0111346E-2633-4231-8090-720D0050724D}" presName="sibTrans" presStyleCnt="0"/>
      <dgm:spPr/>
    </dgm:pt>
    <dgm:pt modelId="{1CF3FBF9-35AB-4916-9614-5EEBFA538FDA}" type="pres">
      <dgm:prSet presAssocID="{2F977E76-FC74-4897-B364-9289C41EA8F3}" presName="compNode" presStyleCnt="0"/>
      <dgm:spPr/>
    </dgm:pt>
    <dgm:pt modelId="{D687A702-90F5-4892-9099-4ADE0191BC41}" type="pres">
      <dgm:prSet presAssocID="{2F977E76-FC74-4897-B364-9289C41EA8F3}" presName="bgRect" presStyleLbl="bgShp" presStyleIdx="3" presStyleCnt="5"/>
      <dgm:spPr/>
    </dgm:pt>
    <dgm:pt modelId="{25738FC9-D41A-4BE1-8EF4-7850C9AC3D6D}" type="pres">
      <dgm:prSet presAssocID="{2F977E76-FC74-4897-B364-9289C41EA8F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FE1E597B-4320-4676-A414-F829598C6995}" type="pres">
      <dgm:prSet presAssocID="{2F977E76-FC74-4897-B364-9289C41EA8F3}" presName="spaceRect" presStyleCnt="0"/>
      <dgm:spPr/>
    </dgm:pt>
    <dgm:pt modelId="{34572B24-1FC8-48CA-9934-6785992256FB}" type="pres">
      <dgm:prSet presAssocID="{2F977E76-FC74-4897-B364-9289C41EA8F3}" presName="parTx" presStyleLbl="revTx" presStyleIdx="3" presStyleCnt="5">
        <dgm:presLayoutVars>
          <dgm:chMax val="0"/>
          <dgm:chPref val="0"/>
        </dgm:presLayoutVars>
      </dgm:prSet>
      <dgm:spPr/>
    </dgm:pt>
    <dgm:pt modelId="{559B1322-40B6-4511-91A6-AF4330B5EC7E}" type="pres">
      <dgm:prSet presAssocID="{2F972D17-6C12-4609-8830-5843D390F556}" presName="sibTrans" presStyleCnt="0"/>
      <dgm:spPr/>
    </dgm:pt>
    <dgm:pt modelId="{90213383-60F7-4409-94EE-BB92615592C5}" type="pres">
      <dgm:prSet presAssocID="{4D28CE77-00B7-47C5-B3D1-1C93C654F351}" presName="compNode" presStyleCnt="0"/>
      <dgm:spPr/>
    </dgm:pt>
    <dgm:pt modelId="{90CC0616-2468-439E-A7E1-4522B3F625EA}" type="pres">
      <dgm:prSet presAssocID="{4D28CE77-00B7-47C5-B3D1-1C93C654F351}" presName="bgRect" presStyleLbl="bgShp" presStyleIdx="4" presStyleCnt="5"/>
      <dgm:spPr/>
    </dgm:pt>
    <dgm:pt modelId="{4E2E7A3D-3BA3-4BB5-BF50-CB3209DA6B30}" type="pres">
      <dgm:prSet presAssocID="{4D28CE77-00B7-47C5-B3D1-1C93C654F35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99328E5D-B4FF-438E-AFE9-32ED32EAF1E1}" type="pres">
      <dgm:prSet presAssocID="{4D28CE77-00B7-47C5-B3D1-1C93C654F351}" presName="spaceRect" presStyleCnt="0"/>
      <dgm:spPr/>
    </dgm:pt>
    <dgm:pt modelId="{C46E6D34-B923-4E73-A05C-30D03FEB8CFA}" type="pres">
      <dgm:prSet presAssocID="{4D28CE77-00B7-47C5-B3D1-1C93C654F35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B96B70A-688F-4B28-9D77-E458C5315196}" type="presOf" srcId="{2F977E76-FC74-4897-B364-9289C41EA8F3}" destId="{34572B24-1FC8-48CA-9934-6785992256FB}" srcOrd="0" destOrd="0" presId="urn:microsoft.com/office/officeart/2018/2/layout/IconVerticalSolidList"/>
    <dgm:cxn modelId="{BD7A881F-0BAD-40F7-B514-BB340F9FA8C8}" srcId="{07EEEB42-F289-4B42-A4B4-610E91AC5F6B}" destId="{EE1BCA65-10C9-495D-BBA8-87C8B3D6648D}" srcOrd="0" destOrd="0" parTransId="{6F1AFA09-5605-4248-98C4-8E7F37F5AD01}" sibTransId="{34E6AF93-CFD6-4907-8F26-A4371A9F23C9}"/>
    <dgm:cxn modelId="{47480427-A955-4874-93A9-175BB398C155}" type="presOf" srcId="{D67C5195-5C3F-44B1-A3FF-0AC99394A218}" destId="{366B7555-7763-4214-A7AA-66B1C77F0965}" srcOrd="0" destOrd="0" presId="urn:microsoft.com/office/officeart/2018/2/layout/IconVerticalSolidList"/>
    <dgm:cxn modelId="{D4AFBE35-9FAA-4644-88C2-BB669DB61182}" srcId="{07EEEB42-F289-4B42-A4B4-610E91AC5F6B}" destId="{2F977E76-FC74-4897-B364-9289C41EA8F3}" srcOrd="3" destOrd="0" parTransId="{C121F1D2-59CC-4FFF-8C37-A757A2E0A960}" sibTransId="{2F972D17-6C12-4609-8830-5843D390F556}"/>
    <dgm:cxn modelId="{DDF2BE42-9538-471D-AFD5-90D9C7E06668}" type="presOf" srcId="{34ADA8F0-9314-444D-9557-DDAC591A546B}" destId="{86ED26F8-E56D-48CF-9C08-9BE6FA0E56E7}" srcOrd="0" destOrd="0" presId="urn:microsoft.com/office/officeart/2018/2/layout/IconVerticalSolidList"/>
    <dgm:cxn modelId="{B9A17C44-5C69-4B98-8211-3B50721B5B20}" type="presOf" srcId="{4D28CE77-00B7-47C5-B3D1-1C93C654F351}" destId="{C46E6D34-B923-4E73-A05C-30D03FEB8CFA}" srcOrd="0" destOrd="0" presId="urn:microsoft.com/office/officeart/2018/2/layout/IconVerticalSolidList"/>
    <dgm:cxn modelId="{46BA0852-80B0-4BEC-BD00-7F1704EBF9BD}" srcId="{07EEEB42-F289-4B42-A4B4-610E91AC5F6B}" destId="{D67C5195-5C3F-44B1-A3FF-0AC99394A218}" srcOrd="2" destOrd="0" parTransId="{BB7DE22F-46F0-4289-89FE-DADFE588527B}" sibTransId="{0111346E-2633-4231-8090-720D0050724D}"/>
    <dgm:cxn modelId="{A9A83E74-3382-4A0F-ABFC-5063B63BD7AB}" type="presOf" srcId="{07EEEB42-F289-4B42-A4B4-610E91AC5F6B}" destId="{91772B69-1C22-4986-A486-70AB696A11A7}" srcOrd="0" destOrd="0" presId="urn:microsoft.com/office/officeart/2018/2/layout/IconVerticalSolidList"/>
    <dgm:cxn modelId="{E4548B7E-55F5-45BF-ADAC-8182B6FFB01F}" srcId="{07EEEB42-F289-4B42-A4B4-610E91AC5F6B}" destId="{4D28CE77-00B7-47C5-B3D1-1C93C654F351}" srcOrd="4" destOrd="0" parTransId="{3AE019E7-7E96-4F85-81E4-8B2478E6072F}" sibTransId="{8961F7BA-9431-4EB7-9DF9-79BEA098894D}"/>
    <dgm:cxn modelId="{7037DEDE-E522-4A3E-8461-E2C7BDC591FB}" srcId="{07EEEB42-F289-4B42-A4B4-610E91AC5F6B}" destId="{34ADA8F0-9314-444D-9557-DDAC591A546B}" srcOrd="1" destOrd="0" parTransId="{2737CE2F-71D3-4EC4-B018-E680D99FAA3B}" sibTransId="{36E0A065-6285-4459-A77C-A6593529D7B3}"/>
    <dgm:cxn modelId="{1C2F7FFC-4C52-4295-833C-36DCB8BE6010}" type="presOf" srcId="{EE1BCA65-10C9-495D-BBA8-87C8B3D6648D}" destId="{AE155154-8A53-40D7-B5E8-486AC3317F54}" srcOrd="0" destOrd="0" presId="urn:microsoft.com/office/officeart/2018/2/layout/IconVerticalSolidList"/>
    <dgm:cxn modelId="{3F82EC31-619E-4185-BE88-D48470FCA0A3}" type="presParOf" srcId="{91772B69-1C22-4986-A486-70AB696A11A7}" destId="{00437329-2316-4449-8F23-0B4A28B00CDD}" srcOrd="0" destOrd="0" presId="urn:microsoft.com/office/officeart/2018/2/layout/IconVerticalSolidList"/>
    <dgm:cxn modelId="{EC8C3A32-7935-4BBD-9DD1-6F3635ED2E49}" type="presParOf" srcId="{00437329-2316-4449-8F23-0B4A28B00CDD}" destId="{A84F83C6-45A8-440F-8EE7-D8BB54DDF4BD}" srcOrd="0" destOrd="0" presId="urn:microsoft.com/office/officeart/2018/2/layout/IconVerticalSolidList"/>
    <dgm:cxn modelId="{93CD8644-3DE6-4949-A2F8-83773979A916}" type="presParOf" srcId="{00437329-2316-4449-8F23-0B4A28B00CDD}" destId="{DC631C98-BCBC-429C-8DA3-51BF53A64FE4}" srcOrd="1" destOrd="0" presId="urn:microsoft.com/office/officeart/2018/2/layout/IconVerticalSolidList"/>
    <dgm:cxn modelId="{D72E1207-0005-48DC-939E-E1057BC72509}" type="presParOf" srcId="{00437329-2316-4449-8F23-0B4A28B00CDD}" destId="{D9E3E569-0B75-4B56-9BCA-54747DEF9DC0}" srcOrd="2" destOrd="0" presId="urn:microsoft.com/office/officeart/2018/2/layout/IconVerticalSolidList"/>
    <dgm:cxn modelId="{87595AB7-8F00-442B-8C9F-E1F2C565DFE2}" type="presParOf" srcId="{00437329-2316-4449-8F23-0B4A28B00CDD}" destId="{AE155154-8A53-40D7-B5E8-486AC3317F54}" srcOrd="3" destOrd="0" presId="urn:microsoft.com/office/officeart/2018/2/layout/IconVerticalSolidList"/>
    <dgm:cxn modelId="{633265E8-52DD-4FB9-83BB-2E97DBA5C1FB}" type="presParOf" srcId="{91772B69-1C22-4986-A486-70AB696A11A7}" destId="{3635A312-7DC5-4C66-B650-0DB6F9791E6D}" srcOrd="1" destOrd="0" presId="urn:microsoft.com/office/officeart/2018/2/layout/IconVerticalSolidList"/>
    <dgm:cxn modelId="{7E9CEF7A-DCF1-4D03-AAFB-1AE244791354}" type="presParOf" srcId="{91772B69-1C22-4986-A486-70AB696A11A7}" destId="{F0C8C94D-049F-4DA2-8B4F-F5B869A57F2E}" srcOrd="2" destOrd="0" presId="urn:microsoft.com/office/officeart/2018/2/layout/IconVerticalSolidList"/>
    <dgm:cxn modelId="{BD318C0D-E132-4AA3-8324-43E96D441528}" type="presParOf" srcId="{F0C8C94D-049F-4DA2-8B4F-F5B869A57F2E}" destId="{BF526C1E-236C-4442-971E-8C5603245A0A}" srcOrd="0" destOrd="0" presId="urn:microsoft.com/office/officeart/2018/2/layout/IconVerticalSolidList"/>
    <dgm:cxn modelId="{78D5DB31-3124-48D7-BBBD-B502FCCC45C2}" type="presParOf" srcId="{F0C8C94D-049F-4DA2-8B4F-F5B869A57F2E}" destId="{2078C800-D6FB-4074-BFE1-BB9A6C79AE34}" srcOrd="1" destOrd="0" presId="urn:microsoft.com/office/officeart/2018/2/layout/IconVerticalSolidList"/>
    <dgm:cxn modelId="{7F830153-1176-437E-9210-A4C56FA902D2}" type="presParOf" srcId="{F0C8C94D-049F-4DA2-8B4F-F5B869A57F2E}" destId="{31ADA760-F958-481A-A379-5355D2143401}" srcOrd="2" destOrd="0" presId="urn:microsoft.com/office/officeart/2018/2/layout/IconVerticalSolidList"/>
    <dgm:cxn modelId="{E1442C70-0230-4C3D-84CA-EB799BAF04F0}" type="presParOf" srcId="{F0C8C94D-049F-4DA2-8B4F-F5B869A57F2E}" destId="{86ED26F8-E56D-48CF-9C08-9BE6FA0E56E7}" srcOrd="3" destOrd="0" presId="urn:microsoft.com/office/officeart/2018/2/layout/IconVerticalSolidList"/>
    <dgm:cxn modelId="{61160F58-EBB6-46B2-9965-B9788CA30703}" type="presParOf" srcId="{91772B69-1C22-4986-A486-70AB696A11A7}" destId="{25A605F7-A88D-462E-A05F-513CEA599111}" srcOrd="3" destOrd="0" presId="urn:microsoft.com/office/officeart/2018/2/layout/IconVerticalSolidList"/>
    <dgm:cxn modelId="{D238574F-078F-4601-BFA6-F60D9DB6400F}" type="presParOf" srcId="{91772B69-1C22-4986-A486-70AB696A11A7}" destId="{A18BC8E8-2C84-4C99-989C-6E0334827099}" srcOrd="4" destOrd="0" presId="urn:microsoft.com/office/officeart/2018/2/layout/IconVerticalSolidList"/>
    <dgm:cxn modelId="{BAA7801B-D009-404E-8355-BBD21314DD4F}" type="presParOf" srcId="{A18BC8E8-2C84-4C99-989C-6E0334827099}" destId="{4346F087-1333-417B-AF20-F92C28659F76}" srcOrd="0" destOrd="0" presId="urn:microsoft.com/office/officeart/2018/2/layout/IconVerticalSolidList"/>
    <dgm:cxn modelId="{E7D0F633-CEB0-424E-A56A-C4E00DA3071E}" type="presParOf" srcId="{A18BC8E8-2C84-4C99-989C-6E0334827099}" destId="{384AFD61-1563-459A-82C2-9FC68D77F36C}" srcOrd="1" destOrd="0" presId="urn:microsoft.com/office/officeart/2018/2/layout/IconVerticalSolidList"/>
    <dgm:cxn modelId="{BC60725E-7825-483C-9A2E-BCF9CF04643A}" type="presParOf" srcId="{A18BC8E8-2C84-4C99-989C-6E0334827099}" destId="{10713B81-7B5F-4708-B88B-982A06D5CB9F}" srcOrd="2" destOrd="0" presId="urn:microsoft.com/office/officeart/2018/2/layout/IconVerticalSolidList"/>
    <dgm:cxn modelId="{1F7A3898-DEE9-484A-B728-C7BF05228D72}" type="presParOf" srcId="{A18BC8E8-2C84-4C99-989C-6E0334827099}" destId="{366B7555-7763-4214-A7AA-66B1C77F0965}" srcOrd="3" destOrd="0" presId="urn:microsoft.com/office/officeart/2018/2/layout/IconVerticalSolidList"/>
    <dgm:cxn modelId="{5572527A-0C2B-460D-B339-99CDB7C5E97A}" type="presParOf" srcId="{91772B69-1C22-4986-A486-70AB696A11A7}" destId="{060F012C-AF77-4529-9785-8880F0300D38}" srcOrd="5" destOrd="0" presId="urn:microsoft.com/office/officeart/2018/2/layout/IconVerticalSolidList"/>
    <dgm:cxn modelId="{1224D316-D37B-4B04-BA2D-361E3D9E3C7F}" type="presParOf" srcId="{91772B69-1C22-4986-A486-70AB696A11A7}" destId="{1CF3FBF9-35AB-4916-9614-5EEBFA538FDA}" srcOrd="6" destOrd="0" presId="urn:microsoft.com/office/officeart/2018/2/layout/IconVerticalSolidList"/>
    <dgm:cxn modelId="{9E2D4C31-9BC4-4CC9-B2DE-BE58604405AC}" type="presParOf" srcId="{1CF3FBF9-35AB-4916-9614-5EEBFA538FDA}" destId="{D687A702-90F5-4892-9099-4ADE0191BC41}" srcOrd="0" destOrd="0" presId="urn:microsoft.com/office/officeart/2018/2/layout/IconVerticalSolidList"/>
    <dgm:cxn modelId="{591604DB-54BD-4C16-A07C-86E430809CD1}" type="presParOf" srcId="{1CF3FBF9-35AB-4916-9614-5EEBFA538FDA}" destId="{25738FC9-D41A-4BE1-8EF4-7850C9AC3D6D}" srcOrd="1" destOrd="0" presId="urn:microsoft.com/office/officeart/2018/2/layout/IconVerticalSolidList"/>
    <dgm:cxn modelId="{4CD98A11-9EE4-4D43-906A-E18B5DA84E01}" type="presParOf" srcId="{1CF3FBF9-35AB-4916-9614-5EEBFA538FDA}" destId="{FE1E597B-4320-4676-A414-F829598C6995}" srcOrd="2" destOrd="0" presId="urn:microsoft.com/office/officeart/2018/2/layout/IconVerticalSolidList"/>
    <dgm:cxn modelId="{D0E5F730-872D-458A-9EF3-DE8DCDF60ABF}" type="presParOf" srcId="{1CF3FBF9-35AB-4916-9614-5EEBFA538FDA}" destId="{34572B24-1FC8-48CA-9934-6785992256FB}" srcOrd="3" destOrd="0" presId="urn:microsoft.com/office/officeart/2018/2/layout/IconVerticalSolidList"/>
    <dgm:cxn modelId="{9EBCF7A4-9F43-4735-BF25-AFB8444E7E48}" type="presParOf" srcId="{91772B69-1C22-4986-A486-70AB696A11A7}" destId="{559B1322-40B6-4511-91A6-AF4330B5EC7E}" srcOrd="7" destOrd="0" presId="urn:microsoft.com/office/officeart/2018/2/layout/IconVerticalSolidList"/>
    <dgm:cxn modelId="{47C17210-B251-4E19-A665-8D99C0BE96DD}" type="presParOf" srcId="{91772B69-1C22-4986-A486-70AB696A11A7}" destId="{90213383-60F7-4409-94EE-BB92615592C5}" srcOrd="8" destOrd="0" presId="urn:microsoft.com/office/officeart/2018/2/layout/IconVerticalSolidList"/>
    <dgm:cxn modelId="{DC540850-97B6-4181-8337-F8954CDA12BF}" type="presParOf" srcId="{90213383-60F7-4409-94EE-BB92615592C5}" destId="{90CC0616-2468-439E-A7E1-4522B3F625EA}" srcOrd="0" destOrd="0" presId="urn:microsoft.com/office/officeart/2018/2/layout/IconVerticalSolidList"/>
    <dgm:cxn modelId="{8B72C7EF-2369-446A-B44B-78DFA50CCF5C}" type="presParOf" srcId="{90213383-60F7-4409-94EE-BB92615592C5}" destId="{4E2E7A3D-3BA3-4BB5-BF50-CB3209DA6B30}" srcOrd="1" destOrd="0" presId="urn:microsoft.com/office/officeart/2018/2/layout/IconVerticalSolidList"/>
    <dgm:cxn modelId="{556AAFB7-6B4F-4D6B-A54D-7CA4F3053908}" type="presParOf" srcId="{90213383-60F7-4409-94EE-BB92615592C5}" destId="{99328E5D-B4FF-438E-AFE9-32ED32EAF1E1}" srcOrd="2" destOrd="0" presId="urn:microsoft.com/office/officeart/2018/2/layout/IconVerticalSolidList"/>
    <dgm:cxn modelId="{11CCFDC9-A2BC-4B2F-87A4-E971481B036B}" type="presParOf" srcId="{90213383-60F7-4409-94EE-BB92615592C5}" destId="{C46E6D34-B923-4E73-A05C-30D03FEB8CF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9EF9D6-70E6-45DA-8629-0698BB879EBD}">
      <dsp:nvSpPr>
        <dsp:cNvPr id="0" name=""/>
        <dsp:cNvSpPr/>
      </dsp:nvSpPr>
      <dsp:spPr>
        <a:xfrm>
          <a:off x="0" y="103491"/>
          <a:ext cx="6797675" cy="104480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The Core Principle:</a:t>
          </a:r>
          <a:r>
            <a:rPr lang="en-GB" sz="1900" kern="1200"/>
            <a:t> The way you </a:t>
          </a:r>
          <a:r>
            <a:rPr lang="en-GB" sz="1900" b="1" kern="1200"/>
            <a:t>phrase your prompts</a:t>
          </a:r>
          <a:r>
            <a:rPr lang="en-GB" sz="1900" kern="1200"/>
            <a:t> fundamentally shapes the quality and relevance of the outputs you receive.</a:t>
          </a:r>
          <a:endParaRPr lang="en-US" sz="1900" kern="1200"/>
        </a:p>
      </dsp:txBody>
      <dsp:txXfrm>
        <a:off x="51003" y="154494"/>
        <a:ext cx="6695669" cy="942803"/>
      </dsp:txXfrm>
    </dsp:sp>
    <dsp:sp modelId="{BCEC0260-5F85-4266-B288-8AF3BCF03ABF}">
      <dsp:nvSpPr>
        <dsp:cNvPr id="0" name=""/>
        <dsp:cNvSpPr/>
      </dsp:nvSpPr>
      <dsp:spPr>
        <a:xfrm>
          <a:off x="0" y="1203021"/>
          <a:ext cx="6797675" cy="1044809"/>
        </a:xfrm>
        <a:prstGeom prst="roundRect">
          <a:avLst/>
        </a:prstGeom>
        <a:gradFill rotWithShape="0">
          <a:gsLst>
            <a:gs pos="0">
              <a:schemeClr val="accent2">
                <a:hueOff val="-364891"/>
                <a:satOff val="-3184"/>
                <a:lumOff val="-4118"/>
                <a:alphaOff val="0"/>
                <a:shade val="85000"/>
                <a:satMod val="130000"/>
              </a:schemeClr>
            </a:gs>
            <a:gs pos="34000">
              <a:schemeClr val="accent2">
                <a:hueOff val="-364891"/>
                <a:satOff val="-3184"/>
                <a:lumOff val="-4118"/>
                <a:alphaOff val="0"/>
                <a:shade val="87000"/>
                <a:satMod val="125000"/>
              </a:schemeClr>
            </a:gs>
            <a:gs pos="70000">
              <a:schemeClr val="accent2">
                <a:hueOff val="-364891"/>
                <a:satOff val="-3184"/>
                <a:lumOff val="-411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364891"/>
                <a:satOff val="-3184"/>
                <a:lumOff val="-411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The GIGO Rule:</a:t>
          </a:r>
          <a:r>
            <a:rPr lang="en-GB" sz="1900" kern="1200"/>
            <a:t> We affirmed the "</a:t>
          </a:r>
          <a:r>
            <a:rPr lang="en-GB" sz="1900" b="1" kern="1200"/>
            <a:t>Garbage In, Garbage Out</a:t>
          </a:r>
          <a:r>
            <a:rPr lang="en-GB" sz="1900" kern="1200"/>
            <a:t>" principle. Clarity, context, and structure directly influence AI performance.</a:t>
          </a:r>
          <a:endParaRPr lang="en-US" sz="1900" kern="1200"/>
        </a:p>
      </dsp:txBody>
      <dsp:txXfrm>
        <a:off x="51003" y="1254024"/>
        <a:ext cx="6695669" cy="942803"/>
      </dsp:txXfrm>
    </dsp:sp>
    <dsp:sp modelId="{5B81B974-6B21-4C1F-920C-9E87B8662250}">
      <dsp:nvSpPr>
        <dsp:cNvPr id="0" name=""/>
        <dsp:cNvSpPr/>
      </dsp:nvSpPr>
      <dsp:spPr>
        <a:xfrm>
          <a:off x="0" y="2302551"/>
          <a:ext cx="6797675" cy="1044809"/>
        </a:xfrm>
        <a:prstGeom prst="roundRect">
          <a:avLst/>
        </a:prstGeom>
        <a:gradFill rotWithShape="0">
          <a:gsLst>
            <a:gs pos="0">
              <a:schemeClr val="accent2">
                <a:hueOff val="-729781"/>
                <a:satOff val="-6367"/>
                <a:lumOff val="-8236"/>
                <a:alphaOff val="0"/>
                <a:shade val="85000"/>
                <a:satMod val="130000"/>
              </a:schemeClr>
            </a:gs>
            <a:gs pos="34000">
              <a:schemeClr val="accent2">
                <a:hueOff val="-729781"/>
                <a:satOff val="-6367"/>
                <a:lumOff val="-8236"/>
                <a:alphaOff val="0"/>
                <a:shade val="87000"/>
                <a:satMod val="125000"/>
              </a:schemeClr>
            </a:gs>
            <a:gs pos="70000">
              <a:schemeClr val="accent2">
                <a:hueOff val="-729781"/>
                <a:satOff val="-6367"/>
                <a:lumOff val="-823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729781"/>
                <a:satOff val="-6367"/>
                <a:lumOff val="-823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Key Strategies Practiced:</a:t>
          </a:r>
          <a:r>
            <a:rPr lang="en-GB" sz="1900" kern="1200"/>
            <a:t> You used techniques like </a:t>
          </a:r>
          <a:r>
            <a:rPr lang="en-GB" sz="1900" b="1" kern="1200"/>
            <a:t>role prompting</a:t>
          </a:r>
          <a:r>
            <a:rPr lang="en-GB" sz="1900" kern="1200"/>
            <a:t>, </a:t>
          </a:r>
          <a:r>
            <a:rPr lang="en-GB" sz="1900" b="1" kern="1200"/>
            <a:t>step-by-step reasoning</a:t>
          </a:r>
          <a:r>
            <a:rPr lang="en-GB" sz="1900" kern="1200"/>
            <a:t>, and </a:t>
          </a:r>
          <a:r>
            <a:rPr lang="en-GB" sz="1900" b="1" kern="1200"/>
            <a:t>iterative refinement</a:t>
          </a:r>
          <a:r>
            <a:rPr lang="en-GB" sz="1900" kern="1200"/>
            <a:t>.</a:t>
          </a:r>
          <a:endParaRPr lang="en-US" sz="1900" kern="1200"/>
        </a:p>
      </dsp:txBody>
      <dsp:txXfrm>
        <a:off x="51003" y="2353554"/>
        <a:ext cx="6695669" cy="942803"/>
      </dsp:txXfrm>
    </dsp:sp>
    <dsp:sp modelId="{FFBFC704-4CCC-4395-9183-C171F4809959}">
      <dsp:nvSpPr>
        <dsp:cNvPr id="0" name=""/>
        <dsp:cNvSpPr/>
      </dsp:nvSpPr>
      <dsp:spPr>
        <a:xfrm>
          <a:off x="0" y="3402081"/>
          <a:ext cx="6797675" cy="1044809"/>
        </a:xfrm>
        <a:prstGeom prst="roundRect">
          <a:avLst/>
        </a:prstGeom>
        <a:gradFill rotWithShape="0">
          <a:gsLst>
            <a:gs pos="0">
              <a:schemeClr val="accent2">
                <a:hueOff val="-1094672"/>
                <a:satOff val="-9550"/>
                <a:lumOff val="-12353"/>
                <a:alphaOff val="0"/>
                <a:shade val="85000"/>
                <a:satMod val="130000"/>
              </a:schemeClr>
            </a:gs>
            <a:gs pos="34000">
              <a:schemeClr val="accent2">
                <a:hueOff val="-1094672"/>
                <a:satOff val="-9550"/>
                <a:lumOff val="-12353"/>
                <a:alphaOff val="0"/>
                <a:shade val="87000"/>
                <a:satMod val="125000"/>
              </a:schemeClr>
            </a:gs>
            <a:gs pos="70000">
              <a:schemeClr val="accent2">
                <a:hueOff val="-1094672"/>
                <a:satOff val="-9550"/>
                <a:lumOff val="-1235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1094672"/>
                <a:satOff val="-9550"/>
                <a:lumOff val="-1235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The Process:</a:t>
          </a:r>
          <a:r>
            <a:rPr lang="en-GB" sz="1900" kern="1200"/>
            <a:t> Effective AI work is rarely a single perfect command; it is a process of </a:t>
          </a:r>
          <a:r>
            <a:rPr lang="en-GB" sz="1900" b="1" kern="1200"/>
            <a:t>experimentation, review, and continuous improvement.</a:t>
          </a:r>
          <a:endParaRPr lang="en-US" sz="1900" kern="1200"/>
        </a:p>
      </dsp:txBody>
      <dsp:txXfrm>
        <a:off x="51003" y="3453084"/>
        <a:ext cx="6695669" cy="942803"/>
      </dsp:txXfrm>
    </dsp:sp>
    <dsp:sp modelId="{90879F70-162B-46B6-90E9-EC2120DF1946}">
      <dsp:nvSpPr>
        <dsp:cNvPr id="0" name=""/>
        <dsp:cNvSpPr/>
      </dsp:nvSpPr>
      <dsp:spPr>
        <a:xfrm>
          <a:off x="0" y="4501611"/>
          <a:ext cx="6797675" cy="1044809"/>
        </a:xfrm>
        <a:prstGeom prst="roundRect">
          <a:avLst/>
        </a:prstGeom>
        <a:gradFill rotWithShape="0">
          <a:gsLst>
            <a:gs pos="0">
              <a:schemeClr val="accent2">
                <a:hueOff val="-1459563"/>
                <a:satOff val="-12734"/>
                <a:lumOff val="-16471"/>
                <a:alphaOff val="0"/>
                <a:shade val="85000"/>
                <a:satMod val="130000"/>
              </a:schemeClr>
            </a:gs>
            <a:gs pos="34000">
              <a:schemeClr val="accent2">
                <a:hueOff val="-1459563"/>
                <a:satOff val="-12734"/>
                <a:lumOff val="-16471"/>
                <a:alphaOff val="0"/>
                <a:shade val="87000"/>
                <a:satMod val="125000"/>
              </a:schemeClr>
            </a:gs>
            <a:gs pos="70000">
              <a:schemeClr val="accent2">
                <a:hueOff val="-1459563"/>
                <a:satOff val="-12734"/>
                <a:lumOff val="-1647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1459563"/>
                <a:satOff val="-12734"/>
                <a:lumOff val="-1647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The Big Takeaway:</a:t>
          </a:r>
          <a:r>
            <a:rPr lang="en-GB" sz="1900" kern="1200"/>
            <a:t> Prompt engineering isn't a technical skill—it is a </a:t>
          </a:r>
          <a:r>
            <a:rPr lang="en-GB" sz="1900" b="1" kern="1200"/>
            <a:t>communication skill</a:t>
          </a:r>
          <a:r>
            <a:rPr lang="en-GB" sz="1900" kern="1200"/>
            <a:t> that requires strategic guidance and collaboration.</a:t>
          </a:r>
          <a:endParaRPr lang="en-US" sz="1900" kern="1200"/>
        </a:p>
      </dsp:txBody>
      <dsp:txXfrm>
        <a:off x="51003" y="4552614"/>
        <a:ext cx="6695669" cy="94280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1F79F-DF88-410E-8F45-6AB5EAA715A2}">
      <dsp:nvSpPr>
        <dsp:cNvPr id="0" name=""/>
        <dsp:cNvSpPr/>
      </dsp:nvSpPr>
      <dsp:spPr>
        <a:xfrm>
          <a:off x="0" y="615546"/>
          <a:ext cx="6797675" cy="8353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Core Function:</a:t>
          </a:r>
          <a:r>
            <a:rPr lang="en-GB" sz="2100" kern="1200"/>
            <a:t> Processes large datasets to </a:t>
          </a:r>
          <a:r>
            <a:rPr lang="en-GB" sz="2100" b="1" kern="1200"/>
            <a:t>extract insights, identify trends, and forecast outcomes</a:t>
          </a:r>
          <a:r>
            <a:rPr lang="en-GB" sz="2100" kern="1200"/>
            <a:t>.</a:t>
          </a:r>
          <a:endParaRPr lang="en-US" sz="2100" kern="1200"/>
        </a:p>
      </dsp:txBody>
      <dsp:txXfrm>
        <a:off x="40780" y="656326"/>
        <a:ext cx="6716115" cy="753819"/>
      </dsp:txXfrm>
    </dsp:sp>
    <dsp:sp modelId="{16CEA142-1B8C-412C-ACB8-B9F883A4D1D7}">
      <dsp:nvSpPr>
        <dsp:cNvPr id="0" name=""/>
        <dsp:cNvSpPr/>
      </dsp:nvSpPr>
      <dsp:spPr>
        <a:xfrm>
          <a:off x="0" y="1511406"/>
          <a:ext cx="6797675" cy="835379"/>
        </a:xfrm>
        <a:prstGeom prst="roundRect">
          <a:avLst/>
        </a:prstGeom>
        <a:gradFill rotWithShape="0">
          <a:gsLst>
            <a:gs pos="0">
              <a:schemeClr val="accent2">
                <a:hueOff val="-364891"/>
                <a:satOff val="-3184"/>
                <a:lumOff val="-4118"/>
                <a:alphaOff val="0"/>
                <a:shade val="85000"/>
                <a:satMod val="130000"/>
              </a:schemeClr>
            </a:gs>
            <a:gs pos="34000">
              <a:schemeClr val="accent2">
                <a:hueOff val="-364891"/>
                <a:satOff val="-3184"/>
                <a:lumOff val="-4118"/>
                <a:alphaOff val="0"/>
                <a:shade val="87000"/>
                <a:satMod val="125000"/>
              </a:schemeClr>
            </a:gs>
            <a:gs pos="70000">
              <a:schemeClr val="accent2">
                <a:hueOff val="-364891"/>
                <a:satOff val="-3184"/>
                <a:lumOff val="-4118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364891"/>
                <a:satOff val="-3184"/>
                <a:lumOff val="-4118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Professional Use:</a:t>
          </a:r>
          <a:r>
            <a:rPr lang="en-GB" sz="2100" kern="1200"/>
            <a:t> Financial modeling, market trend analysis, logistics optimization, and data-driven strategic planning.</a:t>
          </a:r>
          <a:endParaRPr lang="en-US" sz="2100" kern="1200"/>
        </a:p>
      </dsp:txBody>
      <dsp:txXfrm>
        <a:off x="40780" y="1552186"/>
        <a:ext cx="6716115" cy="753819"/>
      </dsp:txXfrm>
    </dsp:sp>
    <dsp:sp modelId="{1AE9A1C0-EFFF-48A5-810F-96AC1EF00278}">
      <dsp:nvSpPr>
        <dsp:cNvPr id="0" name=""/>
        <dsp:cNvSpPr/>
      </dsp:nvSpPr>
      <dsp:spPr>
        <a:xfrm>
          <a:off x="0" y="2407266"/>
          <a:ext cx="6797675" cy="835379"/>
        </a:xfrm>
        <a:prstGeom prst="roundRect">
          <a:avLst/>
        </a:prstGeom>
        <a:gradFill rotWithShape="0">
          <a:gsLst>
            <a:gs pos="0">
              <a:schemeClr val="accent2">
                <a:hueOff val="-729781"/>
                <a:satOff val="-6367"/>
                <a:lumOff val="-8236"/>
                <a:alphaOff val="0"/>
                <a:shade val="85000"/>
                <a:satMod val="130000"/>
              </a:schemeClr>
            </a:gs>
            <a:gs pos="34000">
              <a:schemeClr val="accent2">
                <a:hueOff val="-729781"/>
                <a:satOff val="-6367"/>
                <a:lumOff val="-8236"/>
                <a:alphaOff val="0"/>
                <a:shade val="87000"/>
                <a:satMod val="125000"/>
              </a:schemeClr>
            </a:gs>
            <a:gs pos="70000">
              <a:schemeClr val="accent2">
                <a:hueOff val="-729781"/>
                <a:satOff val="-6367"/>
                <a:lumOff val="-8236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729781"/>
                <a:satOff val="-6367"/>
                <a:lumOff val="-8236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Key Advantage:</a:t>
          </a:r>
          <a:r>
            <a:rPr lang="en-GB" sz="2100" kern="1200"/>
            <a:t> Supports </a:t>
          </a:r>
          <a:r>
            <a:rPr lang="en-GB" sz="2100" b="1" kern="1200"/>
            <a:t>data-driven decision-making</a:t>
          </a:r>
          <a:r>
            <a:rPr lang="en-GB" sz="2100" kern="1200"/>
            <a:t> and strategy formation.</a:t>
          </a:r>
          <a:endParaRPr lang="en-US" sz="2100" kern="1200"/>
        </a:p>
      </dsp:txBody>
      <dsp:txXfrm>
        <a:off x="40780" y="2448046"/>
        <a:ext cx="6716115" cy="753819"/>
      </dsp:txXfrm>
    </dsp:sp>
    <dsp:sp modelId="{86C4BF09-A830-4734-A1B8-F24B13E8861B}">
      <dsp:nvSpPr>
        <dsp:cNvPr id="0" name=""/>
        <dsp:cNvSpPr/>
      </dsp:nvSpPr>
      <dsp:spPr>
        <a:xfrm>
          <a:off x="0" y="3303126"/>
          <a:ext cx="6797675" cy="835379"/>
        </a:xfrm>
        <a:prstGeom prst="roundRect">
          <a:avLst/>
        </a:prstGeom>
        <a:gradFill rotWithShape="0">
          <a:gsLst>
            <a:gs pos="0">
              <a:schemeClr val="accent2">
                <a:hueOff val="-1094672"/>
                <a:satOff val="-9550"/>
                <a:lumOff val="-12353"/>
                <a:alphaOff val="0"/>
                <a:shade val="85000"/>
                <a:satMod val="130000"/>
              </a:schemeClr>
            </a:gs>
            <a:gs pos="34000">
              <a:schemeClr val="accent2">
                <a:hueOff val="-1094672"/>
                <a:satOff val="-9550"/>
                <a:lumOff val="-12353"/>
                <a:alphaOff val="0"/>
                <a:shade val="87000"/>
                <a:satMod val="125000"/>
              </a:schemeClr>
            </a:gs>
            <a:gs pos="70000">
              <a:schemeClr val="accent2">
                <a:hueOff val="-1094672"/>
                <a:satOff val="-9550"/>
                <a:lumOff val="-12353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1094672"/>
                <a:satOff val="-9550"/>
                <a:lumOff val="-12353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Key Requirement:</a:t>
          </a:r>
          <a:r>
            <a:rPr lang="en-GB" sz="2100" kern="1200"/>
            <a:t> The quality of the output depends entirely on the </a:t>
          </a:r>
          <a:r>
            <a:rPr lang="en-GB" sz="2100" b="1" kern="1200"/>
            <a:t>quality of the input data</a:t>
          </a:r>
          <a:r>
            <a:rPr lang="en-GB" sz="2100" kern="1200"/>
            <a:t>.</a:t>
          </a:r>
          <a:endParaRPr lang="en-US" sz="2100" kern="1200"/>
        </a:p>
      </dsp:txBody>
      <dsp:txXfrm>
        <a:off x="40780" y="3343906"/>
        <a:ext cx="6716115" cy="753819"/>
      </dsp:txXfrm>
    </dsp:sp>
    <dsp:sp modelId="{7C1C8A51-57F3-491C-A539-BB13C8CA402A}">
      <dsp:nvSpPr>
        <dsp:cNvPr id="0" name=""/>
        <dsp:cNvSpPr/>
      </dsp:nvSpPr>
      <dsp:spPr>
        <a:xfrm>
          <a:off x="0" y="4198986"/>
          <a:ext cx="6797675" cy="835379"/>
        </a:xfrm>
        <a:prstGeom prst="roundRect">
          <a:avLst/>
        </a:prstGeom>
        <a:gradFill rotWithShape="0">
          <a:gsLst>
            <a:gs pos="0">
              <a:schemeClr val="accent2">
                <a:hueOff val="-1459563"/>
                <a:satOff val="-12734"/>
                <a:lumOff val="-16471"/>
                <a:alphaOff val="0"/>
                <a:shade val="85000"/>
                <a:satMod val="130000"/>
              </a:schemeClr>
            </a:gs>
            <a:gs pos="34000">
              <a:schemeClr val="accent2">
                <a:hueOff val="-1459563"/>
                <a:satOff val="-12734"/>
                <a:lumOff val="-16471"/>
                <a:alphaOff val="0"/>
                <a:shade val="87000"/>
                <a:satMod val="125000"/>
              </a:schemeClr>
            </a:gs>
            <a:gs pos="70000">
              <a:schemeClr val="accent2">
                <a:hueOff val="-1459563"/>
                <a:satOff val="-12734"/>
                <a:lumOff val="-1647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1459563"/>
                <a:satOff val="-12734"/>
                <a:lumOff val="-1647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Examples:</a:t>
          </a:r>
          <a:r>
            <a:rPr lang="en-GB" sz="2100" kern="1200"/>
            <a:t> Predictive analytics platforms, business intelligence tools (with AI features).</a:t>
          </a:r>
          <a:endParaRPr lang="en-US" sz="2100" kern="1200"/>
        </a:p>
      </dsp:txBody>
      <dsp:txXfrm>
        <a:off x="40780" y="4239766"/>
        <a:ext cx="6716115" cy="75381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0A267C-EC5F-4BD5-897B-067DAA42E156}">
      <dsp:nvSpPr>
        <dsp:cNvPr id="0" name=""/>
        <dsp:cNvSpPr/>
      </dsp:nvSpPr>
      <dsp:spPr>
        <a:xfrm>
          <a:off x="134825" y="275313"/>
          <a:ext cx="1295909" cy="12959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E81122-6A2F-45E1-84C8-7B3A41F8AFF7}">
      <dsp:nvSpPr>
        <dsp:cNvPr id="0" name=""/>
        <dsp:cNvSpPr/>
      </dsp:nvSpPr>
      <dsp:spPr>
        <a:xfrm>
          <a:off x="406966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23A6B-9498-484D-ADFC-5B79400B757D}">
      <dsp:nvSpPr>
        <dsp:cNvPr id="0" name=""/>
        <dsp:cNvSpPr/>
      </dsp:nvSpPr>
      <dsp:spPr>
        <a:xfrm>
          <a:off x="1708430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Core Function:</a:t>
          </a:r>
          <a:r>
            <a:rPr lang="en-GB" sz="1800" kern="1200"/>
            <a:t> Combines </a:t>
          </a:r>
          <a:r>
            <a:rPr lang="en-GB" sz="1800" b="1" kern="1200"/>
            <a:t>two or more AI capabilities</a:t>
          </a:r>
          <a:r>
            <a:rPr lang="en-GB" sz="1800" kern="1200"/>
            <a:t> (Generative, Analytical, Automation) into a single, integrated platform.</a:t>
          </a:r>
          <a:endParaRPr lang="en-US" sz="1800" kern="1200"/>
        </a:p>
      </dsp:txBody>
      <dsp:txXfrm>
        <a:off x="1708430" y="275313"/>
        <a:ext cx="3054644" cy="1295909"/>
      </dsp:txXfrm>
    </dsp:sp>
    <dsp:sp modelId="{7891E929-E52A-4DC2-B7F8-61BBEF28FB8C}">
      <dsp:nvSpPr>
        <dsp:cNvPr id="0" name=""/>
        <dsp:cNvSpPr/>
      </dsp:nvSpPr>
      <dsp:spPr>
        <a:xfrm>
          <a:off x="5295324" y="275313"/>
          <a:ext cx="1295909" cy="12959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609E08-A407-41BF-9E2E-4FBECB645458}">
      <dsp:nvSpPr>
        <dsp:cNvPr id="0" name=""/>
        <dsp:cNvSpPr/>
      </dsp:nvSpPr>
      <dsp:spPr>
        <a:xfrm>
          <a:off x="5567465" y="547454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F6EDE-39C2-43D1-89E9-22D8E82633BE}">
      <dsp:nvSpPr>
        <dsp:cNvPr id="0" name=""/>
        <dsp:cNvSpPr/>
      </dsp:nvSpPr>
      <dsp:spPr>
        <a:xfrm>
          <a:off x="6868929" y="275313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Professional Use:</a:t>
          </a:r>
          <a:r>
            <a:rPr lang="en-GB" sz="1800" kern="1200"/>
            <a:t> AI-powered CRMs (analyze data, generate emails, automate outreach), medical diagnostic platforms, and legal research assistants.</a:t>
          </a:r>
          <a:endParaRPr lang="en-US" sz="1800" kern="1200"/>
        </a:p>
      </dsp:txBody>
      <dsp:txXfrm>
        <a:off x="6868929" y="275313"/>
        <a:ext cx="3054644" cy="1295909"/>
      </dsp:txXfrm>
    </dsp:sp>
    <dsp:sp modelId="{4A2D0D61-F4EC-4E63-B806-D5C972472B25}">
      <dsp:nvSpPr>
        <dsp:cNvPr id="0" name=""/>
        <dsp:cNvSpPr/>
      </dsp:nvSpPr>
      <dsp:spPr>
        <a:xfrm>
          <a:off x="134825" y="2214856"/>
          <a:ext cx="1295909" cy="12959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C0ED55-A69C-442D-A4E4-AFEE11635AE1}">
      <dsp:nvSpPr>
        <dsp:cNvPr id="0" name=""/>
        <dsp:cNvSpPr/>
      </dsp:nvSpPr>
      <dsp:spPr>
        <a:xfrm>
          <a:off x="406966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AAA96-8407-4B32-B00A-63856E609938}">
      <dsp:nvSpPr>
        <dsp:cNvPr id="0" name=""/>
        <dsp:cNvSpPr/>
      </dsp:nvSpPr>
      <dsp:spPr>
        <a:xfrm>
          <a:off x="1708430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Key Advantage:</a:t>
          </a:r>
          <a:r>
            <a:rPr lang="en-GB" sz="1800" kern="1200"/>
            <a:t> Provides the </a:t>
          </a:r>
          <a:r>
            <a:rPr lang="en-GB" sz="1800" b="1" kern="1200"/>
            <a:t>most practical value</a:t>
          </a:r>
          <a:r>
            <a:rPr lang="en-GB" sz="1800" kern="1200"/>
            <a:t> by integrating multiple functions directly into existing workflows.</a:t>
          </a:r>
          <a:endParaRPr lang="en-US" sz="1800" kern="1200"/>
        </a:p>
      </dsp:txBody>
      <dsp:txXfrm>
        <a:off x="1708430" y="2214856"/>
        <a:ext cx="3054644" cy="1295909"/>
      </dsp:txXfrm>
    </dsp:sp>
    <dsp:sp modelId="{14889A6D-C319-4E03-9E3A-A03B41734256}">
      <dsp:nvSpPr>
        <dsp:cNvPr id="0" name=""/>
        <dsp:cNvSpPr/>
      </dsp:nvSpPr>
      <dsp:spPr>
        <a:xfrm>
          <a:off x="5295324" y="2214856"/>
          <a:ext cx="1295909" cy="12959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CC179-F98D-4D3E-B4F0-8FB37249BACE}">
      <dsp:nvSpPr>
        <dsp:cNvPr id="0" name=""/>
        <dsp:cNvSpPr/>
      </dsp:nvSpPr>
      <dsp:spPr>
        <a:xfrm>
          <a:off x="5567465" y="2486997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89DAF-E86C-4877-8616-6442AA0E4B3D}">
      <dsp:nvSpPr>
        <dsp:cNvPr id="0" name=""/>
        <dsp:cNvSpPr/>
      </dsp:nvSpPr>
      <dsp:spPr>
        <a:xfrm>
          <a:off x="6868929" y="2214856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Key Requirement:</a:t>
          </a:r>
          <a:r>
            <a:rPr lang="en-GB" sz="1800" kern="1200"/>
            <a:t> Requires understanding the underlying capabilities to identify potential risks (e.g., data privacy in the analytical component).</a:t>
          </a:r>
          <a:endParaRPr lang="en-US" sz="1800" kern="1200"/>
        </a:p>
      </dsp:txBody>
      <dsp:txXfrm>
        <a:off x="6868929" y="2214856"/>
        <a:ext cx="3054644" cy="129590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A6276-2C18-46A2-B42C-C6158A895755}">
      <dsp:nvSpPr>
        <dsp:cNvPr id="0" name=""/>
        <dsp:cNvSpPr/>
      </dsp:nvSpPr>
      <dsp:spPr>
        <a:xfrm>
          <a:off x="0" y="1634"/>
          <a:ext cx="6910387" cy="6962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E6C9D-6C47-4E2E-8601-8A055590223A}">
      <dsp:nvSpPr>
        <dsp:cNvPr id="0" name=""/>
        <dsp:cNvSpPr/>
      </dsp:nvSpPr>
      <dsp:spPr>
        <a:xfrm>
          <a:off x="210629" y="158301"/>
          <a:ext cx="382963" cy="3829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48F15-FE8D-469B-9702-D0B97D1052F4}">
      <dsp:nvSpPr>
        <dsp:cNvPr id="0" name=""/>
        <dsp:cNvSpPr/>
      </dsp:nvSpPr>
      <dsp:spPr>
        <a:xfrm>
          <a:off x="804223" y="1634"/>
          <a:ext cx="6106163" cy="69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91" tIns="73691" rIns="73691" bIns="736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AI is rapidly transforming industries from healthcare to education to finance</a:t>
          </a:r>
          <a:endParaRPr lang="en-US" sz="1900" kern="1200"/>
        </a:p>
      </dsp:txBody>
      <dsp:txXfrm>
        <a:off x="804223" y="1634"/>
        <a:ext cx="6106163" cy="696297"/>
      </dsp:txXfrm>
    </dsp:sp>
    <dsp:sp modelId="{EC1E8A27-5821-46C3-BA04-36332AD92B72}">
      <dsp:nvSpPr>
        <dsp:cNvPr id="0" name=""/>
        <dsp:cNvSpPr/>
      </dsp:nvSpPr>
      <dsp:spPr>
        <a:xfrm>
          <a:off x="0" y="872005"/>
          <a:ext cx="6910387" cy="6962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C7DA9-A516-4948-8060-05581107CFFD}">
      <dsp:nvSpPr>
        <dsp:cNvPr id="0" name=""/>
        <dsp:cNvSpPr/>
      </dsp:nvSpPr>
      <dsp:spPr>
        <a:xfrm>
          <a:off x="210629" y="1028672"/>
          <a:ext cx="382963" cy="3829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7316E-1263-419D-B22E-0A06579539F9}">
      <dsp:nvSpPr>
        <dsp:cNvPr id="0" name=""/>
        <dsp:cNvSpPr/>
      </dsp:nvSpPr>
      <dsp:spPr>
        <a:xfrm>
          <a:off x="804223" y="872005"/>
          <a:ext cx="6106163" cy="69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91" tIns="73691" rIns="73691" bIns="736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Its real value: </a:t>
          </a:r>
          <a:r>
            <a:rPr lang="en-US" sz="1900" b="1" i="0" kern="1200" baseline="0"/>
            <a:t>enhancing human work</a:t>
          </a:r>
          <a:r>
            <a:rPr lang="en-US" sz="1900" b="0" i="0" kern="1200" baseline="0"/>
            <a:t>, not replacing it</a:t>
          </a:r>
          <a:endParaRPr lang="en-US" sz="1900" kern="1200"/>
        </a:p>
      </dsp:txBody>
      <dsp:txXfrm>
        <a:off x="804223" y="872005"/>
        <a:ext cx="6106163" cy="696297"/>
      </dsp:txXfrm>
    </dsp:sp>
    <dsp:sp modelId="{F51962E9-D27D-40DC-877D-8BF6A57BCADE}">
      <dsp:nvSpPr>
        <dsp:cNvPr id="0" name=""/>
        <dsp:cNvSpPr/>
      </dsp:nvSpPr>
      <dsp:spPr>
        <a:xfrm>
          <a:off x="0" y="1742377"/>
          <a:ext cx="6910387" cy="6962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2D8BD-43AF-418B-A9AA-BCC5CF02E8A5}">
      <dsp:nvSpPr>
        <dsp:cNvPr id="0" name=""/>
        <dsp:cNvSpPr/>
      </dsp:nvSpPr>
      <dsp:spPr>
        <a:xfrm>
          <a:off x="210629" y="1899044"/>
          <a:ext cx="382963" cy="3829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E3A20-89D3-4CC9-97F2-CBE92A876D97}">
      <dsp:nvSpPr>
        <dsp:cNvPr id="0" name=""/>
        <dsp:cNvSpPr/>
      </dsp:nvSpPr>
      <dsp:spPr>
        <a:xfrm>
          <a:off x="804223" y="1742377"/>
          <a:ext cx="6106163" cy="69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91" tIns="73691" rIns="73691" bIns="736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AI handles repetitive tasks → people focus on </a:t>
          </a:r>
          <a:r>
            <a:rPr lang="en-US" sz="1900" b="1" i="0" kern="1200" baseline="0"/>
            <a:t>creativity, empathy, and judgement</a:t>
          </a:r>
          <a:endParaRPr lang="en-US" sz="1900" kern="1200"/>
        </a:p>
      </dsp:txBody>
      <dsp:txXfrm>
        <a:off x="804223" y="1742377"/>
        <a:ext cx="6106163" cy="696297"/>
      </dsp:txXfrm>
    </dsp:sp>
    <dsp:sp modelId="{6BBC2FB2-D317-4A61-A2F7-B261AAE3355D}">
      <dsp:nvSpPr>
        <dsp:cNvPr id="0" name=""/>
        <dsp:cNvSpPr/>
      </dsp:nvSpPr>
      <dsp:spPr>
        <a:xfrm>
          <a:off x="0" y="2612749"/>
          <a:ext cx="6910387" cy="6962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272656-7BA6-4222-B111-D9DD2718C3D6}">
      <dsp:nvSpPr>
        <dsp:cNvPr id="0" name=""/>
        <dsp:cNvSpPr/>
      </dsp:nvSpPr>
      <dsp:spPr>
        <a:xfrm>
          <a:off x="210629" y="2769416"/>
          <a:ext cx="382963" cy="3829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2D761-5474-40F2-ADF5-CF61F08CA56C}">
      <dsp:nvSpPr>
        <dsp:cNvPr id="0" name=""/>
        <dsp:cNvSpPr/>
      </dsp:nvSpPr>
      <dsp:spPr>
        <a:xfrm>
          <a:off x="804223" y="2612749"/>
          <a:ext cx="6106163" cy="69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91" tIns="73691" rIns="73691" bIns="736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Core idea: </a:t>
          </a:r>
          <a:r>
            <a:rPr lang="en-US" sz="1900" b="1" i="0" kern="1200" baseline="0"/>
            <a:t>AI as an assistant, not the decision-maker</a:t>
          </a:r>
          <a:endParaRPr lang="en-US" sz="1900" kern="1200"/>
        </a:p>
      </dsp:txBody>
      <dsp:txXfrm>
        <a:off x="804223" y="2612749"/>
        <a:ext cx="6106163" cy="696297"/>
      </dsp:txXfrm>
    </dsp:sp>
    <dsp:sp modelId="{2BD07FAB-CC80-48FD-8BE6-104EFDE25B42}">
      <dsp:nvSpPr>
        <dsp:cNvPr id="0" name=""/>
        <dsp:cNvSpPr/>
      </dsp:nvSpPr>
      <dsp:spPr>
        <a:xfrm>
          <a:off x="0" y="3483121"/>
          <a:ext cx="6910387" cy="6962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6EDD5-A439-4B98-B864-457BFA3AF2D4}">
      <dsp:nvSpPr>
        <dsp:cNvPr id="0" name=""/>
        <dsp:cNvSpPr/>
      </dsp:nvSpPr>
      <dsp:spPr>
        <a:xfrm>
          <a:off x="210629" y="3639788"/>
          <a:ext cx="382963" cy="38296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93CAC-BDC5-43C0-9E53-468B7A81D7C5}">
      <dsp:nvSpPr>
        <dsp:cNvPr id="0" name=""/>
        <dsp:cNvSpPr/>
      </dsp:nvSpPr>
      <dsp:spPr>
        <a:xfrm>
          <a:off x="804223" y="3483121"/>
          <a:ext cx="6106163" cy="69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91" tIns="73691" rIns="73691" bIns="736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Using examples from different fields helps reveal </a:t>
          </a:r>
          <a:r>
            <a:rPr lang="en-US" sz="1900" b="1" i="0" kern="1200" baseline="0"/>
            <a:t>universal lessons</a:t>
          </a:r>
          <a:r>
            <a:rPr lang="en-US" sz="1900" b="0" i="0" kern="1200" baseline="0"/>
            <a:t> for all professions</a:t>
          </a:r>
          <a:endParaRPr lang="en-US" sz="1900" kern="1200"/>
        </a:p>
      </dsp:txBody>
      <dsp:txXfrm>
        <a:off x="804223" y="3483121"/>
        <a:ext cx="6106163" cy="696297"/>
      </dsp:txXfrm>
    </dsp:sp>
    <dsp:sp modelId="{238445D2-2E8B-4824-A125-674E44AF9A60}">
      <dsp:nvSpPr>
        <dsp:cNvPr id="0" name=""/>
        <dsp:cNvSpPr/>
      </dsp:nvSpPr>
      <dsp:spPr>
        <a:xfrm>
          <a:off x="0" y="4353493"/>
          <a:ext cx="6910387" cy="6962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D629DF-A0BA-4D44-AF82-9A7015E1D845}">
      <dsp:nvSpPr>
        <dsp:cNvPr id="0" name=""/>
        <dsp:cNvSpPr/>
      </dsp:nvSpPr>
      <dsp:spPr>
        <a:xfrm>
          <a:off x="210629" y="4510160"/>
          <a:ext cx="382963" cy="38296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F13F5-9A78-44DE-949F-EF57D25294A6}">
      <dsp:nvSpPr>
        <dsp:cNvPr id="0" name=""/>
        <dsp:cNvSpPr/>
      </dsp:nvSpPr>
      <dsp:spPr>
        <a:xfrm>
          <a:off x="804223" y="4353493"/>
          <a:ext cx="6106163" cy="696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691" tIns="73691" rIns="73691" bIns="7369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Takeaway: mastering AI means learning to </a:t>
          </a:r>
          <a:r>
            <a:rPr lang="en-US" sz="1900" b="1" i="0" kern="1200" baseline="0"/>
            <a:t>collaborate with it</a:t>
          </a:r>
          <a:r>
            <a:rPr lang="en-US" sz="1900" b="0" i="0" kern="1200" baseline="0"/>
            <a:t>, not compete with it</a:t>
          </a:r>
          <a:endParaRPr lang="en-US" sz="1900" kern="1200"/>
        </a:p>
      </dsp:txBody>
      <dsp:txXfrm>
        <a:off x="804223" y="4353493"/>
        <a:ext cx="6106163" cy="6962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CFC49-4409-44B3-86F8-C9D75E1A0A3F}">
      <dsp:nvSpPr>
        <dsp:cNvPr id="0" name=""/>
        <dsp:cNvSpPr/>
      </dsp:nvSpPr>
      <dsp:spPr>
        <a:xfrm>
          <a:off x="196" y="469737"/>
          <a:ext cx="2372171" cy="284660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Identify how AI is currently </a:t>
          </a:r>
          <a:r>
            <a:rPr lang="en-GB" sz="1500" b="1" kern="1200"/>
            <a:t>supporting different professional sectors</a:t>
          </a:r>
          <a:r>
            <a:rPr lang="en-GB" sz="1500" kern="1200"/>
            <a:t> (e.g., HR, Marketing, Operations).</a:t>
          </a:r>
          <a:endParaRPr lang="en-US" sz="1500" kern="1200"/>
        </a:p>
      </dsp:txBody>
      <dsp:txXfrm>
        <a:off x="196" y="1608379"/>
        <a:ext cx="2372171" cy="1707963"/>
      </dsp:txXfrm>
    </dsp:sp>
    <dsp:sp modelId="{7396FB0E-E61B-4D20-9BB5-1C60782B8629}">
      <dsp:nvSpPr>
        <dsp:cNvPr id="0" name=""/>
        <dsp:cNvSpPr/>
      </dsp:nvSpPr>
      <dsp:spPr>
        <a:xfrm>
          <a:off x="196" y="469737"/>
          <a:ext cx="2372171" cy="1138642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01</a:t>
          </a:r>
        </a:p>
      </dsp:txBody>
      <dsp:txXfrm>
        <a:off x="196" y="469737"/>
        <a:ext cx="2372171" cy="1138642"/>
      </dsp:txXfrm>
    </dsp:sp>
    <dsp:sp modelId="{F21B6432-D5C6-4DA9-A4E8-D21F914010DF}">
      <dsp:nvSpPr>
        <dsp:cNvPr id="0" name=""/>
        <dsp:cNvSpPr/>
      </dsp:nvSpPr>
      <dsp:spPr>
        <a:xfrm>
          <a:off x="2562141" y="469737"/>
          <a:ext cx="2372171" cy="2846605"/>
        </a:xfrm>
        <a:prstGeom prst="rect">
          <a:avLst/>
        </a:prstGeom>
        <a:gradFill rotWithShape="0">
          <a:gsLst>
            <a:gs pos="0">
              <a:schemeClr val="accent2">
                <a:hueOff val="-486521"/>
                <a:satOff val="-4245"/>
                <a:lumOff val="-5490"/>
                <a:alphaOff val="0"/>
                <a:shade val="85000"/>
                <a:satMod val="130000"/>
              </a:schemeClr>
            </a:gs>
            <a:gs pos="34000">
              <a:schemeClr val="accent2">
                <a:hueOff val="-486521"/>
                <a:satOff val="-4245"/>
                <a:lumOff val="-5490"/>
                <a:alphaOff val="0"/>
                <a:shade val="87000"/>
                <a:satMod val="125000"/>
              </a:schemeClr>
            </a:gs>
            <a:gs pos="70000">
              <a:schemeClr val="accent2">
                <a:hueOff val="-486521"/>
                <a:satOff val="-4245"/>
                <a:lumOff val="-549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486521"/>
                <a:satOff val="-4245"/>
                <a:lumOff val="-549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486521"/>
              <a:satOff val="-4245"/>
              <a:lumOff val="-549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Analyze how AI can </a:t>
          </a:r>
          <a:r>
            <a:rPr lang="en-GB" sz="1500" b="1" kern="1200"/>
            <a:t>enhance human capabilities</a:t>
          </a:r>
          <a:r>
            <a:rPr lang="en-GB" sz="1500" kern="1200"/>
            <a:t> in any role, not just automate tasks.</a:t>
          </a:r>
          <a:endParaRPr lang="en-US" sz="1500" kern="1200"/>
        </a:p>
      </dsp:txBody>
      <dsp:txXfrm>
        <a:off x="2562141" y="1608379"/>
        <a:ext cx="2372171" cy="1707963"/>
      </dsp:txXfrm>
    </dsp:sp>
    <dsp:sp modelId="{2C47E4D9-C826-48D8-99E8-598F6273738A}">
      <dsp:nvSpPr>
        <dsp:cNvPr id="0" name=""/>
        <dsp:cNvSpPr/>
      </dsp:nvSpPr>
      <dsp:spPr>
        <a:xfrm>
          <a:off x="2562141" y="469737"/>
          <a:ext cx="2372171" cy="1138642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02</a:t>
          </a:r>
        </a:p>
      </dsp:txBody>
      <dsp:txXfrm>
        <a:off x="2562141" y="469737"/>
        <a:ext cx="2372171" cy="1138642"/>
      </dsp:txXfrm>
    </dsp:sp>
    <dsp:sp modelId="{337BC4EE-E3C3-44DA-B8EC-05AA727685ED}">
      <dsp:nvSpPr>
        <dsp:cNvPr id="0" name=""/>
        <dsp:cNvSpPr/>
      </dsp:nvSpPr>
      <dsp:spPr>
        <a:xfrm>
          <a:off x="5124086" y="469737"/>
          <a:ext cx="2372171" cy="2846605"/>
        </a:xfrm>
        <a:prstGeom prst="rect">
          <a:avLst/>
        </a:prstGeom>
        <a:gradFill rotWithShape="0">
          <a:gsLst>
            <a:gs pos="0">
              <a:schemeClr val="accent2">
                <a:hueOff val="-973042"/>
                <a:satOff val="-8489"/>
                <a:lumOff val="-10981"/>
                <a:alphaOff val="0"/>
                <a:shade val="85000"/>
                <a:satMod val="130000"/>
              </a:schemeClr>
            </a:gs>
            <a:gs pos="34000">
              <a:schemeClr val="accent2">
                <a:hueOff val="-973042"/>
                <a:satOff val="-8489"/>
                <a:lumOff val="-10981"/>
                <a:alphaOff val="0"/>
                <a:shade val="87000"/>
                <a:satMod val="125000"/>
              </a:schemeClr>
            </a:gs>
            <a:gs pos="70000">
              <a:schemeClr val="accent2">
                <a:hueOff val="-973042"/>
                <a:satOff val="-8489"/>
                <a:lumOff val="-1098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973042"/>
                <a:satOff val="-8489"/>
                <a:lumOff val="-1098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973042"/>
              <a:satOff val="-8489"/>
              <a:lumOff val="-10981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Recognize opportunities in your own work where AI can act as a </a:t>
          </a:r>
          <a:r>
            <a:rPr lang="en-GB" sz="1500" b="1" kern="1200"/>
            <a:t>thinking partner, productivity accelerator, or quality enhancer.</a:t>
          </a:r>
          <a:endParaRPr lang="en-US" sz="1500" kern="1200"/>
        </a:p>
      </dsp:txBody>
      <dsp:txXfrm>
        <a:off x="5124086" y="1608379"/>
        <a:ext cx="2372171" cy="1707963"/>
      </dsp:txXfrm>
    </dsp:sp>
    <dsp:sp modelId="{891FF916-94DB-4CAF-9D68-74AF56E215F3}">
      <dsp:nvSpPr>
        <dsp:cNvPr id="0" name=""/>
        <dsp:cNvSpPr/>
      </dsp:nvSpPr>
      <dsp:spPr>
        <a:xfrm>
          <a:off x="5124086" y="469737"/>
          <a:ext cx="2372171" cy="1138642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03</a:t>
          </a:r>
        </a:p>
      </dsp:txBody>
      <dsp:txXfrm>
        <a:off x="5124086" y="469737"/>
        <a:ext cx="2372171" cy="1138642"/>
      </dsp:txXfrm>
    </dsp:sp>
    <dsp:sp modelId="{127B40C5-8A96-4122-B162-93C8A6603DF3}">
      <dsp:nvSpPr>
        <dsp:cNvPr id="0" name=""/>
        <dsp:cNvSpPr/>
      </dsp:nvSpPr>
      <dsp:spPr>
        <a:xfrm>
          <a:off x="7686032" y="469737"/>
          <a:ext cx="2372171" cy="2846605"/>
        </a:xfrm>
        <a:prstGeom prst="rect">
          <a:avLst/>
        </a:prstGeom>
        <a:gradFill rotWithShape="0">
          <a:gsLst>
            <a:gs pos="0">
              <a:schemeClr val="accent2">
                <a:hueOff val="-1459563"/>
                <a:satOff val="-12734"/>
                <a:lumOff val="-16471"/>
                <a:alphaOff val="0"/>
                <a:shade val="85000"/>
                <a:satMod val="130000"/>
              </a:schemeClr>
            </a:gs>
            <a:gs pos="34000">
              <a:schemeClr val="accent2">
                <a:hueOff val="-1459563"/>
                <a:satOff val="-12734"/>
                <a:lumOff val="-16471"/>
                <a:alphaOff val="0"/>
                <a:shade val="87000"/>
                <a:satMod val="125000"/>
              </a:schemeClr>
            </a:gs>
            <a:gs pos="70000">
              <a:schemeClr val="accent2">
                <a:hueOff val="-1459563"/>
                <a:satOff val="-12734"/>
                <a:lumOff val="-16471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-1459563"/>
                <a:satOff val="-12734"/>
                <a:lumOff val="-16471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-1459563"/>
              <a:satOff val="-12734"/>
              <a:lumOff val="-16471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318" tIns="0" rIns="234318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Apply the principles of </a:t>
          </a:r>
          <a:r>
            <a:rPr lang="en-GB" sz="1500" b="1" kern="1200"/>
            <a:t>responsible AI use</a:t>
          </a:r>
          <a:r>
            <a:rPr lang="en-GB" sz="1500" kern="1200"/>
            <a:t>, maintaining human judgment, accountability, and ethical standards.</a:t>
          </a:r>
          <a:endParaRPr lang="en-US" sz="1500" kern="1200"/>
        </a:p>
      </dsp:txBody>
      <dsp:txXfrm>
        <a:off x="7686032" y="1608379"/>
        <a:ext cx="2372171" cy="1707963"/>
      </dsp:txXfrm>
    </dsp:sp>
    <dsp:sp modelId="{27091035-B14E-49B2-8321-924CF65B807A}">
      <dsp:nvSpPr>
        <dsp:cNvPr id="0" name=""/>
        <dsp:cNvSpPr/>
      </dsp:nvSpPr>
      <dsp:spPr>
        <a:xfrm>
          <a:off x="7686032" y="469737"/>
          <a:ext cx="2372171" cy="1138642"/>
        </a:xfrm>
        <a:prstGeom prst="rect">
          <a:avLst/>
        </a:prstGeom>
        <a:noFill/>
        <a:ln w="12700" cap="flat" cmpd="sng" algn="ctr">
          <a:noFill/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34318" tIns="165100" rIns="234318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04</a:t>
          </a:r>
        </a:p>
      </dsp:txBody>
      <dsp:txXfrm>
        <a:off x="7686032" y="469737"/>
        <a:ext cx="2372171" cy="11386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72C461-4033-4FD2-A853-FBD4A9655A7E}">
      <dsp:nvSpPr>
        <dsp:cNvPr id="0" name=""/>
        <dsp:cNvSpPr/>
      </dsp:nvSpPr>
      <dsp:spPr>
        <a:xfrm>
          <a:off x="173211" y="347447"/>
          <a:ext cx="1315722" cy="13157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289080-9E97-43C0-8AD8-44EAE8A3AB84}">
      <dsp:nvSpPr>
        <dsp:cNvPr id="0" name=""/>
        <dsp:cNvSpPr/>
      </dsp:nvSpPr>
      <dsp:spPr>
        <a:xfrm>
          <a:off x="449513" y="623748"/>
          <a:ext cx="763118" cy="7631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F5633-6C5F-4AA4-86B3-317E10677147}">
      <dsp:nvSpPr>
        <dsp:cNvPr id="0" name=""/>
        <dsp:cNvSpPr/>
      </dsp:nvSpPr>
      <dsp:spPr>
        <a:xfrm>
          <a:off x="1770873" y="347447"/>
          <a:ext cx="3101344" cy="1315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Initial Perception:</a:t>
          </a:r>
          <a:r>
            <a:rPr lang="en-GB" sz="1800" kern="1200" dirty="0"/>
            <a:t> Our minds default to thinking AI is only for technology companies, software engineers, or data scientists.</a:t>
          </a:r>
          <a:endParaRPr lang="en-US" sz="1800" kern="1200" dirty="0"/>
        </a:p>
      </dsp:txBody>
      <dsp:txXfrm>
        <a:off x="1770873" y="347447"/>
        <a:ext cx="3101344" cy="1315722"/>
      </dsp:txXfrm>
    </dsp:sp>
    <dsp:sp modelId="{5C57638B-AC25-4F00-9CF1-35DA27AECE2F}">
      <dsp:nvSpPr>
        <dsp:cNvPr id="0" name=""/>
        <dsp:cNvSpPr/>
      </dsp:nvSpPr>
      <dsp:spPr>
        <a:xfrm>
          <a:off x="5412604" y="347447"/>
          <a:ext cx="1315722" cy="13157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BA7293-94EA-4DCB-BDEC-7B2AF7678159}">
      <dsp:nvSpPr>
        <dsp:cNvPr id="0" name=""/>
        <dsp:cNvSpPr/>
      </dsp:nvSpPr>
      <dsp:spPr>
        <a:xfrm>
          <a:off x="5688906" y="623748"/>
          <a:ext cx="763118" cy="7631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34052-1A00-46FF-81FF-22EB64C307FA}">
      <dsp:nvSpPr>
        <dsp:cNvPr id="0" name=""/>
        <dsp:cNvSpPr/>
      </dsp:nvSpPr>
      <dsp:spPr>
        <a:xfrm>
          <a:off x="7010266" y="347447"/>
          <a:ext cx="3101344" cy="1315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The Reality:</a:t>
          </a:r>
          <a:r>
            <a:rPr lang="en-GB" sz="1800" kern="1200" dirty="0"/>
            <a:t> AI is now integrated across </a:t>
          </a:r>
          <a:r>
            <a:rPr lang="en-GB" sz="1800" b="1" kern="1200" dirty="0"/>
            <a:t>nearly every sector</a:t>
          </a:r>
          <a:r>
            <a:rPr lang="en-GB" sz="1800" kern="1200" dirty="0"/>
            <a:t>—from hospitals and classrooms to finance, law, and manufacturing.</a:t>
          </a:r>
          <a:endParaRPr lang="en-US" sz="1800" kern="1200" dirty="0"/>
        </a:p>
      </dsp:txBody>
      <dsp:txXfrm>
        <a:off x="7010266" y="347447"/>
        <a:ext cx="3101344" cy="1315722"/>
      </dsp:txXfrm>
    </dsp:sp>
    <dsp:sp modelId="{FCC448C1-B770-4EDE-AA40-87615B1D945B}">
      <dsp:nvSpPr>
        <dsp:cNvPr id="0" name=""/>
        <dsp:cNvSpPr/>
      </dsp:nvSpPr>
      <dsp:spPr>
        <a:xfrm>
          <a:off x="173211" y="2344467"/>
          <a:ext cx="1315722" cy="13157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F53AB3-F6BE-47F7-925F-1BE101C3DC21}">
      <dsp:nvSpPr>
        <dsp:cNvPr id="0" name=""/>
        <dsp:cNvSpPr/>
      </dsp:nvSpPr>
      <dsp:spPr>
        <a:xfrm>
          <a:off x="449513" y="2620769"/>
          <a:ext cx="763118" cy="7631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ADE4F-8762-4A41-AF83-B27D671F2526}">
      <dsp:nvSpPr>
        <dsp:cNvPr id="0" name=""/>
        <dsp:cNvSpPr/>
      </dsp:nvSpPr>
      <dsp:spPr>
        <a:xfrm>
          <a:off x="1770873" y="2344467"/>
          <a:ext cx="3101344" cy="1315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Widespread Adoption:</a:t>
          </a:r>
          <a:r>
            <a:rPr lang="en-GB" sz="1800" kern="1200" dirty="0"/>
            <a:t> Industries like Healthcare, Education, Law, and Marketing are actively leveraging AI.</a:t>
          </a:r>
          <a:endParaRPr lang="en-US" sz="1800" kern="1200" dirty="0"/>
        </a:p>
      </dsp:txBody>
      <dsp:txXfrm>
        <a:off x="1770873" y="2344467"/>
        <a:ext cx="3101344" cy="1315722"/>
      </dsp:txXfrm>
    </dsp:sp>
    <dsp:sp modelId="{C926672B-7212-4AD5-9286-29EC6B72363C}">
      <dsp:nvSpPr>
        <dsp:cNvPr id="0" name=""/>
        <dsp:cNvSpPr/>
      </dsp:nvSpPr>
      <dsp:spPr>
        <a:xfrm>
          <a:off x="5412604" y="2344467"/>
          <a:ext cx="1315722" cy="131572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31561-70DC-4005-AD9E-499E3963CB50}">
      <dsp:nvSpPr>
        <dsp:cNvPr id="0" name=""/>
        <dsp:cNvSpPr/>
      </dsp:nvSpPr>
      <dsp:spPr>
        <a:xfrm>
          <a:off x="5688906" y="2620769"/>
          <a:ext cx="763118" cy="7631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6C614C-6E76-4705-A5C6-AE6A14FA0F84}">
      <dsp:nvSpPr>
        <dsp:cNvPr id="0" name=""/>
        <dsp:cNvSpPr/>
      </dsp:nvSpPr>
      <dsp:spPr>
        <a:xfrm>
          <a:off x="7010266" y="2344467"/>
          <a:ext cx="3101344" cy="1315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The Common Goal:</a:t>
          </a:r>
          <a:r>
            <a:rPr lang="en-GB" sz="1800" kern="1200" dirty="0"/>
            <a:t> Leverage AI to manage complexity, process massive data volumes, and automate time-consuming tasks. Increasing efficiency.</a:t>
          </a:r>
          <a:endParaRPr lang="en-US" sz="1800" kern="1200" dirty="0"/>
        </a:p>
      </dsp:txBody>
      <dsp:txXfrm>
        <a:off x="7010266" y="2344467"/>
        <a:ext cx="3101344" cy="13157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31C14B-B032-42CF-BF6B-0469DEA4CF0E}">
      <dsp:nvSpPr>
        <dsp:cNvPr id="0" name=""/>
        <dsp:cNvSpPr/>
      </dsp:nvSpPr>
      <dsp:spPr>
        <a:xfrm>
          <a:off x="1356531" y="3258"/>
          <a:ext cx="2642463" cy="15854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AI's Core Function in Healthcare:</a:t>
          </a:r>
          <a:r>
            <a:rPr lang="en-GB" sz="1400" kern="1200" dirty="0"/>
            <a:t> Systems process vast quantities of data (medical records, imaging scans, lab results) to identify </a:t>
          </a:r>
          <a:r>
            <a:rPr lang="en-GB" sz="1400" b="1" kern="1200" dirty="0"/>
            <a:t>subtle patterns and potential risks</a:t>
          </a:r>
          <a:r>
            <a:rPr lang="en-GB" sz="1400" kern="1200" dirty="0"/>
            <a:t> often missed by humans under time constraints.</a:t>
          </a:r>
          <a:endParaRPr lang="en-US" sz="1400" kern="1200" dirty="0"/>
        </a:p>
      </dsp:txBody>
      <dsp:txXfrm>
        <a:off x="1356531" y="3258"/>
        <a:ext cx="2642463" cy="1585478"/>
      </dsp:txXfrm>
    </dsp:sp>
    <dsp:sp modelId="{2A12D28C-F058-4C48-9AD6-2FFCF38B1FD8}">
      <dsp:nvSpPr>
        <dsp:cNvPr id="0" name=""/>
        <dsp:cNvSpPr/>
      </dsp:nvSpPr>
      <dsp:spPr>
        <a:xfrm>
          <a:off x="4263241" y="3258"/>
          <a:ext cx="2642463" cy="15854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AI Does NOT Decide:</a:t>
          </a:r>
          <a:r>
            <a:rPr lang="en-GB" sz="1400" kern="1200" dirty="0"/>
            <a:t> The AI suggests, flags, and summarizes potential issues; it does </a:t>
          </a:r>
          <a:r>
            <a:rPr lang="en-GB" sz="1400" b="1" kern="1200" dirty="0"/>
            <a:t>not</a:t>
          </a:r>
          <a:r>
            <a:rPr lang="en-GB" sz="1400" kern="1200" dirty="0"/>
            <a:t> diagnose or make final treatment decisions.</a:t>
          </a:r>
          <a:endParaRPr lang="en-US" sz="1400" kern="1200" dirty="0"/>
        </a:p>
      </dsp:txBody>
      <dsp:txXfrm>
        <a:off x="4263241" y="3258"/>
        <a:ext cx="2642463" cy="1585478"/>
      </dsp:txXfrm>
    </dsp:sp>
    <dsp:sp modelId="{AF085E81-A82C-40BB-8323-430C9CF31F32}">
      <dsp:nvSpPr>
        <dsp:cNvPr id="0" name=""/>
        <dsp:cNvSpPr/>
      </dsp:nvSpPr>
      <dsp:spPr>
        <a:xfrm>
          <a:off x="1356531" y="1852982"/>
          <a:ext cx="2642463" cy="15854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Human's Unchanging Role:</a:t>
          </a:r>
          <a:r>
            <a:rPr lang="en-GB" sz="1400" kern="1200"/>
            <a:t> Professionals interpret the insights, apply their </a:t>
          </a:r>
          <a:r>
            <a:rPr lang="en-GB" sz="1400" b="1" kern="1200"/>
            <a:t>expertise and judgment</a:t>
          </a:r>
          <a:r>
            <a:rPr lang="en-GB" sz="1400" kern="1200"/>
            <a:t>, and handle communication.</a:t>
          </a:r>
          <a:endParaRPr lang="en-US" sz="1400" kern="1200"/>
        </a:p>
      </dsp:txBody>
      <dsp:txXfrm>
        <a:off x="1356531" y="1852982"/>
        <a:ext cx="2642463" cy="1585478"/>
      </dsp:txXfrm>
    </dsp:sp>
    <dsp:sp modelId="{CD25CBE6-DED5-4953-ADBA-0264B66415EA}">
      <dsp:nvSpPr>
        <dsp:cNvPr id="0" name=""/>
        <dsp:cNvSpPr/>
      </dsp:nvSpPr>
      <dsp:spPr>
        <a:xfrm>
          <a:off x="4263241" y="1852982"/>
          <a:ext cx="2642463" cy="15854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The Universal Lesson: AI as Your Second Set of Eyes:</a:t>
          </a:r>
          <a:r>
            <a:rPr lang="en-GB" sz="1400" kern="1200" dirty="0"/>
            <a:t> For all roles, AI functions as a powerful augmentative tool, scanning reports and datasets to highlight key points, emerging trends, or anomalies.</a:t>
          </a:r>
          <a:endParaRPr lang="en-US" sz="1400" kern="1200" dirty="0"/>
        </a:p>
      </dsp:txBody>
      <dsp:txXfrm>
        <a:off x="4263241" y="1852982"/>
        <a:ext cx="2642463" cy="1585478"/>
      </dsp:txXfrm>
    </dsp:sp>
    <dsp:sp modelId="{9C3CC9F1-64B6-4D42-952A-503C48A6431E}">
      <dsp:nvSpPr>
        <dsp:cNvPr id="0" name=""/>
        <dsp:cNvSpPr/>
      </dsp:nvSpPr>
      <dsp:spPr>
        <a:xfrm>
          <a:off x="2809886" y="3702707"/>
          <a:ext cx="2642463" cy="158547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Augmentation in Action:</a:t>
          </a:r>
          <a:r>
            <a:rPr lang="en-GB" sz="1400" kern="1200" dirty="0"/>
            <a:t> AI helps you make decisions </a:t>
          </a:r>
          <a:r>
            <a:rPr lang="en-GB" sz="1400" b="1" kern="1200" dirty="0"/>
            <a:t>more efficiently</a:t>
          </a:r>
          <a:r>
            <a:rPr lang="en-GB" sz="1400" kern="1200" dirty="0"/>
            <a:t> and </a:t>
          </a:r>
          <a:r>
            <a:rPr lang="en-GB" sz="1400" b="1" kern="1200" dirty="0"/>
            <a:t>better informed</a:t>
          </a:r>
          <a:r>
            <a:rPr lang="en-GB" sz="1400" kern="1200" dirty="0"/>
            <a:t> by processing data that would take hours or days to analyse manually, allowing you to </a:t>
          </a:r>
          <a:r>
            <a:rPr lang="en-GB" sz="1400" b="1" kern="1200" dirty="0"/>
            <a:t>act proactively</a:t>
          </a:r>
          <a:r>
            <a:rPr lang="en-GB" sz="1400" kern="1200" dirty="0"/>
            <a:t>.</a:t>
          </a:r>
          <a:endParaRPr lang="en-US" sz="1400" kern="1200" dirty="0"/>
        </a:p>
      </dsp:txBody>
      <dsp:txXfrm>
        <a:off x="2809886" y="3702707"/>
        <a:ext cx="2642463" cy="15854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6762F4-9344-49F6-BEA5-8B0EB11FD3D9}">
      <dsp:nvSpPr>
        <dsp:cNvPr id="0" name=""/>
        <dsp:cNvSpPr/>
      </dsp:nvSpPr>
      <dsp:spPr>
        <a:xfrm>
          <a:off x="0" y="536"/>
          <a:ext cx="689065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3896993-8644-4FB2-8E02-9931DAC0AB76}">
      <dsp:nvSpPr>
        <dsp:cNvPr id="0" name=""/>
        <dsp:cNvSpPr/>
      </dsp:nvSpPr>
      <dsp:spPr>
        <a:xfrm>
          <a:off x="0" y="536"/>
          <a:ext cx="6890656" cy="87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AI Function in Education:</a:t>
          </a:r>
          <a:r>
            <a:rPr lang="en-GB" sz="1700" kern="1200" dirty="0"/>
            <a:t> Generates content like </a:t>
          </a:r>
          <a:r>
            <a:rPr lang="en-GB" sz="1700" b="1" kern="1200" dirty="0"/>
            <a:t>quiz questions, tailored summaries, and draft lesson plans</a:t>
          </a:r>
          <a:r>
            <a:rPr lang="en-GB" sz="1700" kern="1200" dirty="0"/>
            <a:t> for students of varying abilities.</a:t>
          </a:r>
        </a:p>
      </dsp:txBody>
      <dsp:txXfrm>
        <a:off x="0" y="536"/>
        <a:ext cx="6890656" cy="879350"/>
      </dsp:txXfrm>
    </dsp:sp>
    <dsp:sp modelId="{3750A3EA-F854-47EA-8C21-FBE18C0E2F34}">
      <dsp:nvSpPr>
        <dsp:cNvPr id="0" name=""/>
        <dsp:cNvSpPr/>
      </dsp:nvSpPr>
      <dsp:spPr>
        <a:xfrm>
          <a:off x="0" y="879887"/>
          <a:ext cx="689065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E5169F9-8481-4F06-99FC-56ADA753C1A8}">
      <dsp:nvSpPr>
        <dsp:cNvPr id="0" name=""/>
        <dsp:cNvSpPr/>
      </dsp:nvSpPr>
      <dsp:spPr>
        <a:xfrm>
          <a:off x="0" y="879887"/>
          <a:ext cx="6890656" cy="87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AI Provides Scaffolding:</a:t>
          </a:r>
          <a:r>
            <a:rPr lang="en-GB" sz="1700" kern="1200"/>
            <a:t> AI manages the initial content creation and personalization, saving the instructor preparation time.</a:t>
          </a:r>
        </a:p>
      </dsp:txBody>
      <dsp:txXfrm>
        <a:off x="0" y="879887"/>
        <a:ext cx="6890656" cy="879350"/>
      </dsp:txXfrm>
    </dsp:sp>
    <dsp:sp modelId="{66C9781B-992B-4D5B-B36E-1C5EABAB6A48}">
      <dsp:nvSpPr>
        <dsp:cNvPr id="0" name=""/>
        <dsp:cNvSpPr/>
      </dsp:nvSpPr>
      <dsp:spPr>
        <a:xfrm>
          <a:off x="0" y="1759238"/>
          <a:ext cx="689065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1953A36-E1D4-458E-AB0B-94D581FF6ED0}">
      <dsp:nvSpPr>
        <dsp:cNvPr id="0" name=""/>
        <dsp:cNvSpPr/>
      </dsp:nvSpPr>
      <dsp:spPr>
        <a:xfrm>
          <a:off x="0" y="1759238"/>
          <a:ext cx="6890656" cy="87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Human's Central Role:</a:t>
          </a:r>
          <a:r>
            <a:rPr lang="en-GB" sz="1700" kern="1200" dirty="0"/>
            <a:t> The teacher's </a:t>
          </a:r>
          <a:r>
            <a:rPr lang="en-GB" sz="1700" b="1" kern="1200" dirty="0"/>
            <a:t>expertise, empathy, and creativity</a:t>
          </a:r>
          <a:r>
            <a:rPr lang="en-GB" sz="1700" kern="1200" dirty="0"/>
            <a:t> remain central to guiding the whole process.</a:t>
          </a:r>
        </a:p>
      </dsp:txBody>
      <dsp:txXfrm>
        <a:off x="0" y="1759238"/>
        <a:ext cx="6890656" cy="879350"/>
      </dsp:txXfrm>
    </dsp:sp>
    <dsp:sp modelId="{0D1F4B5B-0A40-4C75-8DDF-B2CC55AFF6CA}">
      <dsp:nvSpPr>
        <dsp:cNvPr id="0" name=""/>
        <dsp:cNvSpPr/>
      </dsp:nvSpPr>
      <dsp:spPr>
        <a:xfrm>
          <a:off x="0" y="2638588"/>
          <a:ext cx="689065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50B8952-4CE1-45D8-9DAB-DA559A4CB04B}">
      <dsp:nvSpPr>
        <dsp:cNvPr id="0" name=""/>
        <dsp:cNvSpPr/>
      </dsp:nvSpPr>
      <dsp:spPr>
        <a:xfrm>
          <a:off x="0" y="2638588"/>
          <a:ext cx="6890656" cy="87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The Universal Lesson: AI as Your Drafting Partner:</a:t>
          </a:r>
          <a:r>
            <a:rPr lang="en-GB" sz="1700" kern="1200"/>
            <a:t> In any profession, AI can provide the </a:t>
          </a:r>
          <a:r>
            <a:rPr lang="en-GB" sz="1700" b="1" kern="1200"/>
            <a:t>initial structure, suggest examples, or offer concise summaries</a:t>
          </a:r>
          <a:r>
            <a:rPr lang="en-GB" sz="1700" kern="1200"/>
            <a:t> of lengthy materials.</a:t>
          </a:r>
        </a:p>
      </dsp:txBody>
      <dsp:txXfrm>
        <a:off x="0" y="2638588"/>
        <a:ext cx="6890656" cy="879350"/>
      </dsp:txXfrm>
    </dsp:sp>
    <dsp:sp modelId="{99EF850B-5506-420E-A8A7-CB1946650CA9}">
      <dsp:nvSpPr>
        <dsp:cNvPr id="0" name=""/>
        <dsp:cNvSpPr/>
      </dsp:nvSpPr>
      <dsp:spPr>
        <a:xfrm>
          <a:off x="0" y="3517939"/>
          <a:ext cx="6890656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6155969-A109-4C9B-AF01-D1C2960515D4}">
      <dsp:nvSpPr>
        <dsp:cNvPr id="0" name=""/>
        <dsp:cNvSpPr/>
      </dsp:nvSpPr>
      <dsp:spPr>
        <a:xfrm>
          <a:off x="0" y="3517939"/>
          <a:ext cx="6890656" cy="879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/>
            <a:t>Augmentation in Action:</a:t>
          </a:r>
          <a:r>
            <a:rPr lang="en-GB" sz="1700" kern="1200" dirty="0"/>
            <a:t> AI provides a high-quality framework (a draft client presentation, a project brief outline) that allows you to focus on </a:t>
          </a:r>
          <a:r>
            <a:rPr lang="en-GB" sz="1700" b="1" kern="1200" dirty="0"/>
            <a:t>refining the </a:t>
          </a:r>
          <a:r>
            <a:rPr lang="en-GB" sz="1700" b="1" kern="1200" dirty="0" err="1"/>
            <a:t>contentand</a:t>
          </a:r>
          <a:r>
            <a:rPr lang="en-GB" sz="1700" b="1" kern="1200" dirty="0"/>
            <a:t> ensuring it resonates</a:t>
          </a:r>
          <a:r>
            <a:rPr lang="en-GB" sz="1700" kern="1200" dirty="0"/>
            <a:t> with your specific audience.</a:t>
          </a:r>
        </a:p>
      </dsp:txBody>
      <dsp:txXfrm>
        <a:off x="0" y="3517939"/>
        <a:ext cx="6890656" cy="8793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3DD95-651E-49C6-B667-C6D7DE3A6C59}">
      <dsp:nvSpPr>
        <dsp:cNvPr id="0" name=""/>
        <dsp:cNvSpPr/>
      </dsp:nvSpPr>
      <dsp:spPr>
        <a:xfrm>
          <a:off x="0" y="255813"/>
          <a:ext cx="7184571" cy="1099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AI's Core Function in Finance/Law:</a:t>
          </a:r>
          <a:r>
            <a:rPr lang="en-GB" sz="2000" kern="1200" dirty="0"/>
            <a:t> AI is used to manage extreme </a:t>
          </a:r>
          <a:r>
            <a:rPr lang="en-GB" sz="2000" b="1" kern="1200" dirty="0"/>
            <a:t>information overload</a:t>
          </a:r>
          <a:r>
            <a:rPr lang="en-GB" sz="2000" kern="1200" dirty="0"/>
            <a:t> by reading and interpreting vast quantities of contracts, reports, regulations, and legal documents.</a:t>
          </a:r>
          <a:endParaRPr lang="en-US" sz="2000" kern="1200" dirty="0"/>
        </a:p>
      </dsp:txBody>
      <dsp:txXfrm>
        <a:off x="53688" y="309501"/>
        <a:ext cx="7077195" cy="992424"/>
      </dsp:txXfrm>
    </dsp:sp>
    <dsp:sp modelId="{F63F4F62-2EBF-49CF-B44B-3FA6FEA96FD7}">
      <dsp:nvSpPr>
        <dsp:cNvPr id="0" name=""/>
        <dsp:cNvSpPr/>
      </dsp:nvSpPr>
      <dsp:spPr>
        <a:xfrm>
          <a:off x="0" y="1413213"/>
          <a:ext cx="7184571" cy="1099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AI Condenses Material:</a:t>
          </a:r>
          <a:r>
            <a:rPr lang="en-GB" sz="2000" kern="1200" dirty="0"/>
            <a:t> AI summarises content, extracts </a:t>
          </a:r>
          <a:r>
            <a:rPr lang="en-GB" sz="2000" b="1" kern="1200" dirty="0"/>
            <a:t>key figures or clauses</a:t>
          </a:r>
          <a:r>
            <a:rPr lang="en-GB" sz="2000" kern="1200" dirty="0"/>
            <a:t>, and highlights potential discrepancies or risks in complex documents.</a:t>
          </a:r>
          <a:endParaRPr lang="en-US" sz="2000" kern="1200" dirty="0"/>
        </a:p>
      </dsp:txBody>
      <dsp:txXfrm>
        <a:off x="53688" y="1466901"/>
        <a:ext cx="7077195" cy="992424"/>
      </dsp:txXfrm>
    </dsp:sp>
    <dsp:sp modelId="{FE567CD6-3AD5-4A41-9C3A-71D5AF96EB7D}">
      <dsp:nvSpPr>
        <dsp:cNvPr id="0" name=""/>
        <dsp:cNvSpPr/>
      </dsp:nvSpPr>
      <dsp:spPr>
        <a:xfrm>
          <a:off x="0" y="2570614"/>
          <a:ext cx="7184571" cy="1099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Human's Expertise:</a:t>
          </a:r>
          <a:r>
            <a:rPr lang="en-GB" sz="2000" kern="1200" dirty="0"/>
            <a:t> The professional still focuses on </a:t>
          </a:r>
          <a:r>
            <a:rPr lang="en-GB" sz="2000" b="1" kern="1200" dirty="0"/>
            <a:t>interpreting, contextualizing, and applying</a:t>
          </a:r>
          <a:r>
            <a:rPr lang="en-GB" sz="2000" kern="1200" dirty="0"/>
            <a:t> the insights—the high-stakes application of the condensed information.</a:t>
          </a:r>
          <a:endParaRPr lang="en-US" sz="2000" kern="1200" dirty="0"/>
        </a:p>
      </dsp:txBody>
      <dsp:txXfrm>
        <a:off x="53688" y="2624302"/>
        <a:ext cx="7077195" cy="992424"/>
      </dsp:txXfrm>
    </dsp:sp>
    <dsp:sp modelId="{2B6A911F-B43F-4B89-A2DF-EFF730FDC72D}">
      <dsp:nvSpPr>
        <dsp:cNvPr id="0" name=""/>
        <dsp:cNvSpPr/>
      </dsp:nvSpPr>
      <dsp:spPr>
        <a:xfrm>
          <a:off x="0" y="3728014"/>
          <a:ext cx="7184571" cy="1099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/>
            <a:t>Augmentation in Action:</a:t>
          </a:r>
          <a:r>
            <a:rPr lang="en-GB" sz="2000" kern="1200"/>
            <a:t> By handling repetitive or complex synthesis tasks, AI enables </a:t>
          </a:r>
          <a:r>
            <a:rPr lang="en-GB" sz="2000" b="1" kern="1200"/>
            <a:t>critical thinking</a:t>
          </a:r>
          <a:r>
            <a:rPr lang="en-GB" sz="2000" kern="1200"/>
            <a:t> by allowing you to focus on </a:t>
          </a:r>
          <a:r>
            <a:rPr lang="en-GB" sz="2000" b="1" kern="1200"/>
            <a:t>judgment and nuanced decision-making.</a:t>
          </a:r>
          <a:endParaRPr lang="en-US" sz="2000" kern="1200"/>
        </a:p>
      </dsp:txBody>
      <dsp:txXfrm>
        <a:off x="53688" y="3781702"/>
        <a:ext cx="7077195" cy="9924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D74FC-3292-46A4-A7E9-43A59E1C3F77}">
      <dsp:nvSpPr>
        <dsp:cNvPr id="0" name=""/>
        <dsp:cNvSpPr/>
      </dsp:nvSpPr>
      <dsp:spPr>
        <a:xfrm>
          <a:off x="0" y="637839"/>
          <a:ext cx="10981192" cy="117754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5E6B7D-71F1-4A62-8B01-351C70F21C16}">
      <dsp:nvSpPr>
        <dsp:cNvPr id="0" name=""/>
        <dsp:cNvSpPr/>
      </dsp:nvSpPr>
      <dsp:spPr>
        <a:xfrm>
          <a:off x="356208" y="902788"/>
          <a:ext cx="647652" cy="6476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2D7DC-07F2-47CB-AFAE-BF3778A647CE}">
      <dsp:nvSpPr>
        <dsp:cNvPr id="0" name=""/>
        <dsp:cNvSpPr/>
      </dsp:nvSpPr>
      <dsp:spPr>
        <a:xfrm>
          <a:off x="1360070" y="637839"/>
          <a:ext cx="9621121" cy="1177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24" tIns="124624" rIns="124624" bIns="12462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bg1"/>
              </a:solidFill>
            </a:rPr>
            <a:t>The Core Shift:</a:t>
          </a:r>
          <a:r>
            <a:rPr lang="en-GB" sz="2400" kern="1200" dirty="0">
              <a:solidFill>
                <a:schemeClr val="bg1"/>
              </a:solidFill>
            </a:rPr>
            <a:t> AI is no longer just an automation tool; it is a </a:t>
          </a:r>
          <a:r>
            <a:rPr lang="en-GB" sz="2400" b="1" kern="1200" dirty="0">
              <a:solidFill>
                <a:schemeClr val="bg1"/>
              </a:solidFill>
            </a:rPr>
            <a:t>thinking partner</a:t>
          </a:r>
          <a:r>
            <a:rPr lang="en-GB" sz="2400" kern="1200" dirty="0">
              <a:solidFill>
                <a:schemeClr val="bg1"/>
              </a:solidFill>
            </a:rPr>
            <a:t> that extends your cognitive reach and enhances decision-making</a:t>
          </a:r>
          <a:r>
            <a:rPr lang="en-GB" sz="2400" kern="1200" dirty="0"/>
            <a:t>.</a:t>
          </a:r>
          <a:endParaRPr lang="en-US" sz="2400" kern="1200" dirty="0"/>
        </a:p>
      </dsp:txBody>
      <dsp:txXfrm>
        <a:off x="1360070" y="637839"/>
        <a:ext cx="9621121" cy="1177549"/>
      </dsp:txXfrm>
    </dsp:sp>
    <dsp:sp modelId="{C822190E-56E5-4CAE-8535-B611C64C341B}">
      <dsp:nvSpPr>
        <dsp:cNvPr id="0" name=""/>
        <dsp:cNvSpPr/>
      </dsp:nvSpPr>
      <dsp:spPr>
        <a:xfrm>
          <a:off x="0" y="2109776"/>
          <a:ext cx="10981192" cy="117754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0A99E-0ADA-41B5-9CB6-2EDE04F12C92}">
      <dsp:nvSpPr>
        <dsp:cNvPr id="0" name=""/>
        <dsp:cNvSpPr/>
      </dsp:nvSpPr>
      <dsp:spPr>
        <a:xfrm>
          <a:off x="356208" y="2374725"/>
          <a:ext cx="647652" cy="6476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4043B-620A-4997-91E9-1F5B26787E9E}">
      <dsp:nvSpPr>
        <dsp:cNvPr id="0" name=""/>
        <dsp:cNvSpPr/>
      </dsp:nvSpPr>
      <dsp:spPr>
        <a:xfrm>
          <a:off x="1360070" y="2109776"/>
          <a:ext cx="9621121" cy="1177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24" tIns="124624" rIns="124624" bIns="12462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bg1"/>
              </a:solidFill>
            </a:rPr>
            <a:t>Strategic Mindset:</a:t>
          </a:r>
          <a:r>
            <a:rPr lang="en-GB" sz="2400" kern="1200" dirty="0">
              <a:solidFill>
                <a:schemeClr val="bg1"/>
              </a:solidFill>
            </a:rPr>
            <a:t> Professionals thrive when they view AI as a </a:t>
          </a:r>
          <a:r>
            <a:rPr lang="en-GB" sz="2400" b="1" kern="1200" dirty="0">
              <a:solidFill>
                <a:schemeClr val="bg1"/>
              </a:solidFill>
            </a:rPr>
            <a:t>partner that complements their expertise</a:t>
          </a:r>
          <a:r>
            <a:rPr lang="en-GB" sz="2400" kern="1200" dirty="0">
              <a:solidFill>
                <a:schemeClr val="bg1"/>
              </a:solidFill>
            </a:rPr>
            <a:t>, not a replacement or shortcut.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1360070" y="2109776"/>
        <a:ext cx="9621121" cy="11775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DD075E-9F0D-4706-AA2B-6C5A0D68E682}">
      <dsp:nvSpPr>
        <dsp:cNvPr id="0" name=""/>
        <dsp:cNvSpPr/>
      </dsp:nvSpPr>
      <dsp:spPr>
        <a:xfrm>
          <a:off x="4103108" y="1696426"/>
          <a:ext cx="5257023" cy="695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390"/>
              </a:lnTo>
              <a:lnTo>
                <a:pt x="5257023" y="456390"/>
              </a:lnTo>
              <a:lnTo>
                <a:pt x="5257023" y="69565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3F341D-8CA3-4016-9A43-26ADC03BDA89}">
      <dsp:nvSpPr>
        <dsp:cNvPr id="0" name=""/>
        <dsp:cNvSpPr/>
      </dsp:nvSpPr>
      <dsp:spPr>
        <a:xfrm>
          <a:off x="4103108" y="1696426"/>
          <a:ext cx="2100306" cy="6956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6390"/>
              </a:lnTo>
              <a:lnTo>
                <a:pt x="2100306" y="456390"/>
              </a:lnTo>
              <a:lnTo>
                <a:pt x="2100306" y="69565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40A61-85B7-44F0-B36A-E1E76C524BA6}">
      <dsp:nvSpPr>
        <dsp:cNvPr id="0" name=""/>
        <dsp:cNvSpPr/>
      </dsp:nvSpPr>
      <dsp:spPr>
        <a:xfrm>
          <a:off x="3046699" y="1696426"/>
          <a:ext cx="1056409" cy="695655"/>
        </a:xfrm>
        <a:custGeom>
          <a:avLst/>
          <a:gdLst/>
          <a:ahLst/>
          <a:cxnLst/>
          <a:rect l="0" t="0" r="0" b="0"/>
          <a:pathLst>
            <a:path>
              <a:moveTo>
                <a:pt x="1056409" y="0"/>
              </a:moveTo>
              <a:lnTo>
                <a:pt x="1056409" y="456390"/>
              </a:lnTo>
              <a:lnTo>
                <a:pt x="0" y="456390"/>
              </a:lnTo>
              <a:lnTo>
                <a:pt x="0" y="69565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9EA1A-9A8F-4980-8DEE-641169CED49B}">
      <dsp:nvSpPr>
        <dsp:cNvPr id="0" name=""/>
        <dsp:cNvSpPr/>
      </dsp:nvSpPr>
      <dsp:spPr>
        <a:xfrm>
          <a:off x="2811724" y="56368"/>
          <a:ext cx="2582767" cy="1640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DD154E-CBB0-4F17-B3C7-3D1A50FD67DF}">
      <dsp:nvSpPr>
        <dsp:cNvPr id="0" name=""/>
        <dsp:cNvSpPr/>
      </dsp:nvSpPr>
      <dsp:spPr>
        <a:xfrm>
          <a:off x="3098698" y="328994"/>
          <a:ext cx="2582767" cy="1640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Three Dimensions of Strategic Collaboration:</a:t>
          </a:r>
          <a:endParaRPr lang="en-US" sz="1600" kern="1200"/>
        </a:p>
      </dsp:txBody>
      <dsp:txXfrm>
        <a:off x="3146734" y="377030"/>
        <a:ext cx="2486695" cy="1543985"/>
      </dsp:txXfrm>
    </dsp:sp>
    <dsp:sp modelId="{EC71242D-6CF5-49AF-B93B-5DDCDA988CF6}">
      <dsp:nvSpPr>
        <dsp:cNvPr id="0" name=""/>
        <dsp:cNvSpPr/>
      </dsp:nvSpPr>
      <dsp:spPr>
        <a:xfrm>
          <a:off x="1755315" y="2392081"/>
          <a:ext cx="2582767" cy="1640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A4156A-263A-434F-BA85-048116276727}">
      <dsp:nvSpPr>
        <dsp:cNvPr id="0" name=""/>
        <dsp:cNvSpPr/>
      </dsp:nvSpPr>
      <dsp:spPr>
        <a:xfrm>
          <a:off x="2042289" y="2664707"/>
          <a:ext cx="2582767" cy="1640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1. AI as a Thinking Partner:</a:t>
          </a:r>
          <a:r>
            <a:rPr lang="en-GB" sz="1600" kern="1200"/>
            <a:t> Assists in </a:t>
          </a:r>
          <a:r>
            <a:rPr lang="en-GB" sz="1600" b="1" kern="1200"/>
            <a:t>brainstorming, exploring alternatives,</a:t>
          </a:r>
          <a:r>
            <a:rPr lang="en-GB" sz="1600" kern="1200"/>
            <a:t> and identifying risks during early planning.</a:t>
          </a:r>
          <a:endParaRPr lang="en-US" sz="1600" kern="1200"/>
        </a:p>
      </dsp:txBody>
      <dsp:txXfrm>
        <a:off x="2090325" y="2712743"/>
        <a:ext cx="2486695" cy="1543985"/>
      </dsp:txXfrm>
    </dsp:sp>
    <dsp:sp modelId="{DDF69E2D-6A6C-4711-B80B-CFDCDBFBFAD4}">
      <dsp:nvSpPr>
        <dsp:cNvPr id="0" name=""/>
        <dsp:cNvSpPr/>
      </dsp:nvSpPr>
      <dsp:spPr>
        <a:xfrm>
          <a:off x="4912031" y="2392081"/>
          <a:ext cx="2582767" cy="1640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12DC6D-F8EA-4504-88A6-26BA205A229C}">
      <dsp:nvSpPr>
        <dsp:cNvPr id="0" name=""/>
        <dsp:cNvSpPr/>
      </dsp:nvSpPr>
      <dsp:spPr>
        <a:xfrm>
          <a:off x="5199005" y="2664707"/>
          <a:ext cx="2582767" cy="1640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2. AI as a Productivity Accelerator:</a:t>
          </a:r>
          <a:r>
            <a:rPr lang="en-GB" sz="1600" kern="1200"/>
            <a:t> Automates </a:t>
          </a:r>
          <a:r>
            <a:rPr lang="en-GB" sz="1600" b="1" kern="1200"/>
            <a:t>repetitive, heavy tasks</a:t>
          </a:r>
          <a:r>
            <a:rPr lang="en-GB" sz="1600" kern="1200"/>
            <a:t> (drafting, summarizing) to free up time for judgment-intensive work.</a:t>
          </a:r>
          <a:endParaRPr lang="en-US" sz="1600" kern="1200"/>
        </a:p>
      </dsp:txBody>
      <dsp:txXfrm>
        <a:off x="5247041" y="2712743"/>
        <a:ext cx="2486695" cy="1543985"/>
      </dsp:txXfrm>
    </dsp:sp>
    <dsp:sp modelId="{741F641A-56B9-4104-BD20-77853B5018C5}">
      <dsp:nvSpPr>
        <dsp:cNvPr id="0" name=""/>
        <dsp:cNvSpPr/>
      </dsp:nvSpPr>
      <dsp:spPr>
        <a:xfrm>
          <a:off x="8068747" y="2392081"/>
          <a:ext cx="2582767" cy="1640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F14F4B-FDD4-47AC-881D-F92B2D3AD066}">
      <dsp:nvSpPr>
        <dsp:cNvPr id="0" name=""/>
        <dsp:cNvSpPr/>
      </dsp:nvSpPr>
      <dsp:spPr>
        <a:xfrm>
          <a:off x="8355721" y="2664707"/>
          <a:ext cx="2582767" cy="1640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3. AI as a Quality Enhancer:</a:t>
          </a:r>
          <a:r>
            <a:rPr lang="en-GB" sz="1600" kern="1200"/>
            <a:t> Refines outputs by improving </a:t>
          </a:r>
          <a:r>
            <a:rPr lang="en-GB" sz="1600" b="1" kern="1200"/>
            <a:t>clarity, logic, and tone,</a:t>
          </a:r>
          <a:r>
            <a:rPr lang="en-GB" sz="1600" kern="1200"/>
            <a:t> acting as a high-level editor.</a:t>
          </a:r>
          <a:endParaRPr lang="en-US" sz="1600" kern="1200"/>
        </a:p>
      </dsp:txBody>
      <dsp:txXfrm>
        <a:off x="8403757" y="2712743"/>
        <a:ext cx="2486695" cy="1543985"/>
      </dsp:txXfrm>
    </dsp:sp>
    <dsp:sp modelId="{C73FA804-1999-46FD-AAFC-47EE74B4E105}">
      <dsp:nvSpPr>
        <dsp:cNvPr id="0" name=""/>
        <dsp:cNvSpPr/>
      </dsp:nvSpPr>
      <dsp:spPr>
        <a:xfrm>
          <a:off x="7081458" y="22534"/>
          <a:ext cx="2582767" cy="1640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C673F75-039D-48B6-9390-88BAA11794FD}">
      <dsp:nvSpPr>
        <dsp:cNvPr id="0" name=""/>
        <dsp:cNvSpPr/>
      </dsp:nvSpPr>
      <dsp:spPr>
        <a:xfrm>
          <a:off x="7368433" y="295159"/>
          <a:ext cx="2582767" cy="1640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Human</a:t>
          </a:r>
          <a:r>
            <a:rPr lang="en-GB" sz="1400" b="1" kern="1200" dirty="0"/>
            <a:t> </a:t>
          </a:r>
          <a:r>
            <a:rPr lang="en-GB" sz="1600" b="1" kern="1200" dirty="0"/>
            <a:t>judgment, authorship, and accountability must remain central.</a:t>
          </a:r>
          <a:endParaRPr lang="en-US" sz="1600" kern="1200" dirty="0"/>
        </a:p>
      </dsp:txBody>
      <dsp:txXfrm>
        <a:off x="7416469" y="343195"/>
        <a:ext cx="2486695" cy="154398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F83C6-45A8-440F-8EE7-D8BB54DDF4BD}">
      <dsp:nvSpPr>
        <dsp:cNvPr id="0" name=""/>
        <dsp:cNvSpPr/>
      </dsp:nvSpPr>
      <dsp:spPr>
        <a:xfrm>
          <a:off x="0" y="3165"/>
          <a:ext cx="10779351" cy="6742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31C98-BCBC-429C-8DA3-51BF53A64FE4}">
      <dsp:nvSpPr>
        <dsp:cNvPr id="0" name=""/>
        <dsp:cNvSpPr/>
      </dsp:nvSpPr>
      <dsp:spPr>
        <a:xfrm>
          <a:off x="203964" y="154874"/>
          <a:ext cx="370845" cy="3708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55154-8A53-40D7-B5E8-486AC3317F54}">
      <dsp:nvSpPr>
        <dsp:cNvPr id="0" name=""/>
        <dsp:cNvSpPr/>
      </dsp:nvSpPr>
      <dsp:spPr>
        <a:xfrm>
          <a:off x="778774" y="3165"/>
          <a:ext cx="10000576" cy="674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60" tIns="71360" rIns="71360" bIns="7136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>
              <a:solidFill>
                <a:schemeClr val="bg1"/>
              </a:solidFill>
            </a:rPr>
            <a:t>Core Function:</a:t>
          </a:r>
          <a:r>
            <a:rPr lang="en-GB" sz="1700" kern="1200">
              <a:solidFill>
                <a:schemeClr val="bg1"/>
              </a:solidFill>
            </a:rPr>
            <a:t> Creates </a:t>
          </a:r>
          <a:r>
            <a:rPr lang="en-GB" sz="1700" b="1" kern="1200">
              <a:solidFill>
                <a:schemeClr val="bg1"/>
              </a:solidFill>
            </a:rPr>
            <a:t>new content</a:t>
          </a:r>
          <a:r>
            <a:rPr lang="en-GB" sz="1700" kern="1200">
              <a:solidFill>
                <a:schemeClr val="bg1"/>
              </a:solidFill>
            </a:rPr>
            <a:t> (text, images, code) based on user input.</a:t>
          </a:r>
          <a:endParaRPr lang="en-US" sz="1700" kern="1200">
            <a:solidFill>
              <a:schemeClr val="bg1"/>
            </a:solidFill>
          </a:endParaRPr>
        </a:p>
      </dsp:txBody>
      <dsp:txXfrm>
        <a:off x="778774" y="3165"/>
        <a:ext cx="10000576" cy="674263"/>
      </dsp:txXfrm>
    </dsp:sp>
    <dsp:sp modelId="{BF526C1E-236C-4442-971E-8C5603245A0A}">
      <dsp:nvSpPr>
        <dsp:cNvPr id="0" name=""/>
        <dsp:cNvSpPr/>
      </dsp:nvSpPr>
      <dsp:spPr>
        <a:xfrm>
          <a:off x="0" y="845995"/>
          <a:ext cx="10779351" cy="6742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8C800-D6FB-4074-BFE1-BB9A6C79AE34}">
      <dsp:nvSpPr>
        <dsp:cNvPr id="0" name=""/>
        <dsp:cNvSpPr/>
      </dsp:nvSpPr>
      <dsp:spPr>
        <a:xfrm>
          <a:off x="203964" y="997704"/>
          <a:ext cx="370845" cy="3708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D26F8-E56D-48CF-9C08-9BE6FA0E56E7}">
      <dsp:nvSpPr>
        <dsp:cNvPr id="0" name=""/>
        <dsp:cNvSpPr/>
      </dsp:nvSpPr>
      <dsp:spPr>
        <a:xfrm>
          <a:off x="778774" y="845995"/>
          <a:ext cx="10000576" cy="674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60" tIns="71360" rIns="71360" bIns="7136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 dirty="0">
              <a:solidFill>
                <a:schemeClr val="bg1"/>
              </a:solidFill>
            </a:rPr>
            <a:t>Professional Use:</a:t>
          </a:r>
          <a:r>
            <a:rPr lang="en-GB" sz="1700" kern="1200" dirty="0">
              <a:solidFill>
                <a:schemeClr val="bg1"/>
              </a:solidFill>
            </a:rPr>
            <a:t> Drafting initial emails, summarizing reports, creating presentation outlines, or generating marketing copy.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778774" y="845995"/>
        <a:ext cx="10000576" cy="674263"/>
      </dsp:txXfrm>
    </dsp:sp>
    <dsp:sp modelId="{4346F087-1333-417B-AF20-F92C28659F76}">
      <dsp:nvSpPr>
        <dsp:cNvPr id="0" name=""/>
        <dsp:cNvSpPr/>
      </dsp:nvSpPr>
      <dsp:spPr>
        <a:xfrm>
          <a:off x="0" y="1688825"/>
          <a:ext cx="10779351" cy="6742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4AFD61-1563-459A-82C2-9FC68D77F36C}">
      <dsp:nvSpPr>
        <dsp:cNvPr id="0" name=""/>
        <dsp:cNvSpPr/>
      </dsp:nvSpPr>
      <dsp:spPr>
        <a:xfrm>
          <a:off x="203964" y="1840534"/>
          <a:ext cx="370845" cy="3708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B7555-7763-4214-A7AA-66B1C77F0965}">
      <dsp:nvSpPr>
        <dsp:cNvPr id="0" name=""/>
        <dsp:cNvSpPr/>
      </dsp:nvSpPr>
      <dsp:spPr>
        <a:xfrm>
          <a:off x="778774" y="1688825"/>
          <a:ext cx="10000576" cy="674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60" tIns="71360" rIns="71360" bIns="7136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>
              <a:solidFill>
                <a:schemeClr val="bg1"/>
              </a:solidFill>
            </a:rPr>
            <a:t>Key Advantage:</a:t>
          </a:r>
          <a:r>
            <a:rPr lang="en-GB" sz="1700" kern="1200">
              <a:solidFill>
                <a:schemeClr val="bg1"/>
              </a:solidFill>
            </a:rPr>
            <a:t> Unmatched </a:t>
          </a:r>
          <a:r>
            <a:rPr lang="en-GB" sz="1700" b="1" kern="1200">
              <a:solidFill>
                <a:schemeClr val="bg1"/>
              </a:solidFill>
            </a:rPr>
            <a:t>speed and creative exploration</a:t>
          </a:r>
          <a:r>
            <a:rPr lang="en-GB" sz="1700" kern="1200">
              <a:solidFill>
                <a:schemeClr val="bg1"/>
              </a:solidFill>
            </a:rPr>
            <a:t>.</a:t>
          </a:r>
          <a:endParaRPr lang="en-US" sz="1700" kern="1200">
            <a:solidFill>
              <a:schemeClr val="bg1"/>
            </a:solidFill>
          </a:endParaRPr>
        </a:p>
      </dsp:txBody>
      <dsp:txXfrm>
        <a:off x="778774" y="1688825"/>
        <a:ext cx="10000576" cy="674263"/>
      </dsp:txXfrm>
    </dsp:sp>
    <dsp:sp modelId="{D687A702-90F5-4892-9099-4ADE0191BC41}">
      <dsp:nvSpPr>
        <dsp:cNvPr id="0" name=""/>
        <dsp:cNvSpPr/>
      </dsp:nvSpPr>
      <dsp:spPr>
        <a:xfrm>
          <a:off x="0" y="2531654"/>
          <a:ext cx="10779351" cy="6742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738FC9-D41A-4BE1-8EF4-7850C9AC3D6D}">
      <dsp:nvSpPr>
        <dsp:cNvPr id="0" name=""/>
        <dsp:cNvSpPr/>
      </dsp:nvSpPr>
      <dsp:spPr>
        <a:xfrm>
          <a:off x="203964" y="2683364"/>
          <a:ext cx="370845" cy="3708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72B24-1FC8-48CA-9934-6785992256FB}">
      <dsp:nvSpPr>
        <dsp:cNvPr id="0" name=""/>
        <dsp:cNvSpPr/>
      </dsp:nvSpPr>
      <dsp:spPr>
        <a:xfrm>
          <a:off x="778774" y="2531654"/>
          <a:ext cx="10000576" cy="674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60" tIns="71360" rIns="71360" bIns="7136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>
              <a:solidFill>
                <a:schemeClr val="bg1"/>
              </a:solidFill>
            </a:rPr>
            <a:t>Key Requirement:</a:t>
          </a:r>
          <a:r>
            <a:rPr lang="en-GB" sz="1700" kern="1200">
              <a:solidFill>
                <a:schemeClr val="bg1"/>
              </a:solidFill>
            </a:rPr>
            <a:t> Requires </a:t>
          </a:r>
          <a:r>
            <a:rPr lang="en-GB" sz="1700" b="1" kern="1200">
              <a:solidFill>
                <a:schemeClr val="bg1"/>
              </a:solidFill>
            </a:rPr>
            <a:t>careful prompting and verification</a:t>
          </a:r>
          <a:r>
            <a:rPr lang="en-GB" sz="1700" kern="1200">
              <a:solidFill>
                <a:schemeClr val="bg1"/>
              </a:solidFill>
            </a:rPr>
            <a:t> for accuracy and relevance.</a:t>
          </a:r>
          <a:endParaRPr lang="en-US" sz="1700" kern="1200">
            <a:solidFill>
              <a:schemeClr val="bg1"/>
            </a:solidFill>
          </a:endParaRPr>
        </a:p>
      </dsp:txBody>
      <dsp:txXfrm>
        <a:off x="778774" y="2531654"/>
        <a:ext cx="10000576" cy="674263"/>
      </dsp:txXfrm>
    </dsp:sp>
    <dsp:sp modelId="{90CC0616-2468-439E-A7E1-4522B3F625EA}">
      <dsp:nvSpPr>
        <dsp:cNvPr id="0" name=""/>
        <dsp:cNvSpPr/>
      </dsp:nvSpPr>
      <dsp:spPr>
        <a:xfrm>
          <a:off x="0" y="3374484"/>
          <a:ext cx="10779351" cy="6742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2E7A3D-3BA3-4BB5-BF50-CB3209DA6B30}">
      <dsp:nvSpPr>
        <dsp:cNvPr id="0" name=""/>
        <dsp:cNvSpPr/>
      </dsp:nvSpPr>
      <dsp:spPr>
        <a:xfrm>
          <a:off x="203964" y="3526193"/>
          <a:ext cx="370845" cy="3708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E6D34-B923-4E73-A05C-30D03FEB8CFA}">
      <dsp:nvSpPr>
        <dsp:cNvPr id="0" name=""/>
        <dsp:cNvSpPr/>
      </dsp:nvSpPr>
      <dsp:spPr>
        <a:xfrm>
          <a:off x="778774" y="3374484"/>
          <a:ext cx="10000576" cy="674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60" tIns="71360" rIns="71360" bIns="7136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>
              <a:solidFill>
                <a:schemeClr val="bg1"/>
              </a:solidFill>
            </a:rPr>
            <a:t>Examples:</a:t>
          </a:r>
          <a:r>
            <a:rPr lang="en-GB" sz="1700" kern="1200">
              <a:solidFill>
                <a:schemeClr val="bg1"/>
              </a:solidFill>
            </a:rPr>
            <a:t> ChatGPT, DALL·E, GitHub Copilot.</a:t>
          </a:r>
          <a:endParaRPr lang="en-US" sz="1700" kern="1200">
            <a:solidFill>
              <a:schemeClr val="bg1"/>
            </a:solidFill>
          </a:endParaRPr>
        </a:p>
      </dsp:txBody>
      <dsp:txXfrm>
        <a:off x="778774" y="3374484"/>
        <a:ext cx="10000576" cy="6742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08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5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0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51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331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29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29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13DFAE3-14DB-48A7-A80F-80DDB072CE3D}" type="datetime1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32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F45AC6-C491-4585-A584-9CE2AF7D5500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1512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0226D3-690F-160D-AC7A-F092F45C6E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000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FAB021-40D6-B5DB-9BEA-5E1B1BA68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255830"/>
            <a:ext cx="8138160" cy="1061981"/>
          </a:xfrm>
        </p:spPr>
        <p:txBody>
          <a:bodyPr anchor="t">
            <a:noAutofit/>
          </a:bodyPr>
          <a:lstStyle/>
          <a:p>
            <a:pPr algn="l"/>
            <a:r>
              <a:rPr lang="en-AU" sz="4800" b="1" dirty="0"/>
              <a:t>AI integration across professional disciplines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59F2C-20F3-67B4-2F4A-E42622683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8199" y="255831"/>
            <a:ext cx="3538728" cy="960120"/>
          </a:xfrm>
        </p:spPr>
        <p:txBody>
          <a:bodyPr anchor="t">
            <a:normAutofit/>
          </a:bodyPr>
          <a:lstStyle/>
          <a:p>
            <a:pPr algn="r"/>
            <a:r>
              <a:rPr lang="en-AU" sz="2000" dirty="0"/>
              <a:t>Session 5</a:t>
            </a:r>
          </a:p>
        </p:txBody>
      </p:sp>
    </p:spTree>
    <p:extLst>
      <p:ext uri="{BB962C8B-B14F-4D97-AF65-F5344CB8AC3E}">
        <p14:creationId xmlns:p14="http://schemas.microsoft.com/office/powerpoint/2010/main" val="33948783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86912-5D37-BCEE-7991-F8502756C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0" y="283030"/>
            <a:ext cx="6618514" cy="1802673"/>
          </a:xfrm>
        </p:spPr>
        <p:txBody>
          <a:bodyPr>
            <a:normAutofit/>
          </a:bodyPr>
          <a:lstStyle/>
          <a:p>
            <a:r>
              <a:rPr lang="en-GB" sz="4000" b="1" dirty="0"/>
              <a:t>Marketing and Communication — Creativity at Scale</a:t>
            </a:r>
            <a:br>
              <a:rPr lang="en-GB" sz="3400" b="1" dirty="0"/>
            </a:br>
            <a:endParaRPr lang="en-AU" sz="3400" dirty="0"/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49B97561-DC40-7C40-8402-B1D131DA90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245" r="35648"/>
          <a:stretch>
            <a:fillRect/>
          </a:stretch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F1045-12FB-58E7-EA88-F7511DD25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2198913"/>
            <a:ext cx="6781799" cy="4376057"/>
          </a:xfrm>
        </p:spPr>
        <p:txBody>
          <a:bodyPr>
            <a:normAutofit/>
          </a:bodyPr>
          <a:lstStyle/>
          <a:p>
            <a:r>
              <a:rPr lang="en-GB" b="1" dirty="0"/>
              <a:t>AI Functions in Marketing:</a:t>
            </a:r>
            <a:r>
              <a:rPr lang="en-GB" dirty="0"/>
              <a:t> Used to </a:t>
            </a:r>
            <a:r>
              <a:rPr lang="en-GB" b="1" dirty="0"/>
              <a:t>brainstorm ideas</a:t>
            </a:r>
            <a:r>
              <a:rPr lang="en-GB" dirty="0"/>
              <a:t>, test versions of </a:t>
            </a:r>
            <a:r>
              <a:rPr lang="en-GB" b="1" dirty="0"/>
              <a:t>headlines/copy</a:t>
            </a:r>
            <a:r>
              <a:rPr lang="en-GB" dirty="0"/>
              <a:t>, and adjust </a:t>
            </a:r>
            <a:r>
              <a:rPr lang="en-GB" b="1" dirty="0"/>
              <a:t>tone</a:t>
            </a:r>
            <a:r>
              <a:rPr lang="en-GB" dirty="0"/>
              <a:t> for different audiences.</a:t>
            </a:r>
          </a:p>
          <a:p>
            <a:r>
              <a:rPr lang="en-GB" b="1" dirty="0"/>
              <a:t>Insight: Iteration and Exploration:</a:t>
            </a:r>
            <a:r>
              <a:rPr lang="en-GB" dirty="0"/>
              <a:t> AI allows professionals to explore </a:t>
            </a:r>
            <a:r>
              <a:rPr lang="en-GB" b="1" dirty="0"/>
              <a:t>ten or twenty alternatives in minutes</a:t>
            </a:r>
            <a:r>
              <a:rPr lang="en-GB" dirty="0"/>
              <a:t>, accelerating the creative process.</a:t>
            </a:r>
          </a:p>
          <a:p>
            <a:r>
              <a:rPr lang="en-GB" b="1" dirty="0"/>
              <a:t>The Universal Lesson: AI as Your Creative Partner:</a:t>
            </a:r>
            <a:r>
              <a:rPr lang="en-GB" dirty="0"/>
              <a:t> AI functions as a collaborative partner that helps </a:t>
            </a:r>
            <a:r>
              <a:rPr lang="en-GB" b="1" dirty="0"/>
              <a:t>expand your options</a:t>
            </a:r>
            <a:r>
              <a:rPr lang="en-GB" dirty="0"/>
              <a:t> and offers perspectives you might not have considered.</a:t>
            </a:r>
          </a:p>
          <a:p>
            <a:r>
              <a:rPr lang="en-GB" b="1" dirty="0"/>
              <a:t>Augmentation in Action:</a:t>
            </a:r>
            <a:r>
              <a:rPr lang="en-GB" dirty="0"/>
              <a:t> AI enhances your ability to </a:t>
            </a:r>
            <a:r>
              <a:rPr lang="en-GB" b="1" dirty="0"/>
              <a:t>iterate, experiment, and refine</a:t>
            </a:r>
            <a:r>
              <a:rPr lang="en-GB" dirty="0"/>
              <a:t> your work efficiently, while you remain the ultimate </a:t>
            </a:r>
            <a:r>
              <a:rPr lang="en-GB" b="1" dirty="0"/>
              <a:t>curator and decision-maker.</a:t>
            </a:r>
            <a:endParaRPr lang="en-GB" dirty="0"/>
          </a:p>
          <a:p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902883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E04FB0B9-049D-F160-BAAD-760F67A5FA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864" r="23579"/>
          <a:stretch>
            <a:fillRect/>
          </a:stretch>
        </p:blipFill>
        <p:spPr>
          <a:xfrm>
            <a:off x="20" y="10"/>
            <a:ext cx="457895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08144FA-ACFF-4374-8E21-28CF1C04A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3D642-8755-5C08-5F92-C62D4BE3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1446" y="101822"/>
            <a:ext cx="7100534" cy="1666501"/>
          </a:xfrm>
        </p:spPr>
        <p:txBody>
          <a:bodyPr>
            <a:normAutofit/>
          </a:bodyPr>
          <a:lstStyle/>
          <a:p>
            <a:r>
              <a:rPr lang="en-AU" sz="4000" b="1" dirty="0">
                <a:solidFill>
                  <a:srgbClr val="FFFFFF"/>
                </a:solidFill>
              </a:rPr>
              <a:t>Manufacturing and Operations: Predictive and Preventive Thinking</a:t>
            </a:r>
            <a:endParaRPr lang="en-AU" sz="40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99E8C1-B347-4F25-AB85-8257C921C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8972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9F27F1-DA71-62B0-7FC5-4CEAC06481BC}"/>
              </a:ext>
            </a:extLst>
          </p:cNvPr>
          <p:cNvSpPr txBox="1">
            <a:spLocks/>
          </p:cNvSpPr>
          <p:nvPr/>
        </p:nvSpPr>
        <p:spPr>
          <a:xfrm>
            <a:off x="4862866" y="1992087"/>
            <a:ext cx="7369628" cy="47640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AI's Core Function in Operations:</a:t>
            </a:r>
            <a:r>
              <a:rPr lang="en-GB" dirty="0"/>
              <a:t> AI </a:t>
            </a:r>
            <a:r>
              <a:rPr lang="en-GB" dirty="0" err="1"/>
              <a:t>analyzes</a:t>
            </a:r>
            <a:r>
              <a:rPr lang="en-GB" dirty="0"/>
              <a:t> sensor data to </a:t>
            </a:r>
            <a:r>
              <a:rPr lang="en-GB" b="1" dirty="0"/>
              <a:t>forecast potential equipment failures</a:t>
            </a:r>
            <a:r>
              <a:rPr lang="en-GB" dirty="0"/>
              <a:t> (predictive maintenance), enabling pre-emptive action </a:t>
            </a:r>
          </a:p>
          <a:p>
            <a:endParaRPr lang="en-GB" dirty="0"/>
          </a:p>
          <a:p>
            <a:r>
              <a:rPr lang="en-GB" b="1" dirty="0"/>
              <a:t>Insight: Proactive Transformation:</a:t>
            </a:r>
            <a:r>
              <a:rPr lang="en-GB" dirty="0"/>
              <a:t> This predictive capacity transforms reactive operations into </a:t>
            </a:r>
            <a:r>
              <a:rPr lang="en-GB" b="1" dirty="0"/>
              <a:t>proactive strategies.</a:t>
            </a:r>
          </a:p>
          <a:p>
            <a:endParaRPr lang="en-GB" b="1" dirty="0"/>
          </a:p>
          <a:p>
            <a:r>
              <a:rPr lang="en-GB" b="1" dirty="0"/>
              <a:t>The Universal Lesson: AI as Your Early Warning System:</a:t>
            </a:r>
            <a:r>
              <a:rPr lang="en-GB" dirty="0"/>
              <a:t> For project management, logistics, and operations, AI highlights </a:t>
            </a:r>
            <a:r>
              <a:rPr lang="en-GB" b="1" dirty="0"/>
              <a:t>potential bottlenecks, anticipates delays, or flags resource constraints</a:t>
            </a:r>
            <a:r>
              <a:rPr lang="en-GB" dirty="0"/>
              <a:t> </a:t>
            </a:r>
          </a:p>
          <a:p>
            <a:endParaRPr lang="en-GB" b="1" dirty="0"/>
          </a:p>
          <a:p>
            <a:r>
              <a:rPr lang="en-GB" b="1" dirty="0"/>
              <a:t>Augmentation in Action:</a:t>
            </a:r>
            <a:r>
              <a:rPr lang="en-GB" dirty="0"/>
              <a:t> AI enables </a:t>
            </a:r>
            <a:r>
              <a:rPr lang="en-GB" b="1" dirty="0"/>
              <a:t>proactive rather than reactive decision-making.</a:t>
            </a:r>
            <a:endParaRPr lang="en-AU" sz="1400" dirty="0"/>
          </a:p>
        </p:txBody>
      </p:sp>
    </p:spTree>
    <p:extLst>
      <p:ext uri="{BB962C8B-B14F-4D97-AF65-F5344CB8AC3E}">
        <p14:creationId xmlns:p14="http://schemas.microsoft.com/office/powerpoint/2010/main" val="915633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E46E1C62-B549-7149-856D-BCBCDA76D2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t="10400" b="5014"/>
          <a:stretch>
            <a:fillRect/>
          </a:stretch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3A6239-6326-40A2-86E5-89302A296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bg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624E6C1-868F-A2C8-3BAC-091ABF93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GB" b="1" dirty="0"/>
              <a:t>Integrating AI Across Professions</a:t>
            </a:r>
            <a:br>
              <a:rPr lang="en-GB" b="1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ACFC0-DC28-9874-537C-B3A55E35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en-GB" b="1" dirty="0"/>
              <a:t>The Consistent Theme:</a:t>
            </a:r>
            <a:r>
              <a:rPr lang="en-GB" dirty="0"/>
              <a:t> AI consistently </a:t>
            </a:r>
            <a:r>
              <a:rPr lang="en-GB" b="1" dirty="0"/>
              <a:t>amplifies human capabilities</a:t>
            </a:r>
            <a:r>
              <a:rPr lang="en-GB" dirty="0"/>
              <a:t> by handling repetitive, data-intensive, or pattern-based work.</a:t>
            </a:r>
          </a:p>
          <a:p>
            <a:r>
              <a:rPr lang="en-GB" b="1" dirty="0"/>
              <a:t>AI's Role Defined:</a:t>
            </a:r>
            <a:r>
              <a:rPr lang="en-GB" dirty="0"/>
              <a:t> </a:t>
            </a:r>
            <a:r>
              <a:rPr lang="en-GB" b="1" dirty="0"/>
              <a:t>AI Handles</a:t>
            </a:r>
            <a:r>
              <a:rPr lang="en-GB" dirty="0"/>
              <a:t> data processing, draft generation, and pattern detection.</a:t>
            </a:r>
          </a:p>
          <a:p>
            <a:r>
              <a:rPr lang="en-GB" b="1" dirty="0"/>
              <a:t>The Core Questions for You:</a:t>
            </a:r>
            <a:endParaRPr lang="en-GB" dirty="0"/>
          </a:p>
          <a:p>
            <a:pPr lvl="1"/>
            <a:r>
              <a:rPr lang="en-GB" b="1" dirty="0"/>
              <a:t>Pattern Recognition:</a:t>
            </a:r>
            <a:r>
              <a:rPr lang="en-GB" dirty="0"/>
              <a:t> Which recurring patterns in your work could AI help surface or highlight?</a:t>
            </a:r>
          </a:p>
          <a:p>
            <a:pPr lvl="1"/>
            <a:r>
              <a:rPr lang="en-GB" b="1" dirty="0"/>
              <a:t>Drafting &amp; Frameworks:</a:t>
            </a:r>
            <a:r>
              <a:rPr lang="en-GB" dirty="0"/>
              <a:t> Where could AI assist in generating initial drafts or frameworks?</a:t>
            </a:r>
          </a:p>
          <a:p>
            <a:pPr lvl="1"/>
            <a:r>
              <a:rPr lang="en-GB" b="1" dirty="0"/>
              <a:t>Full Control:</a:t>
            </a:r>
            <a:r>
              <a:rPr lang="en-GB" dirty="0"/>
              <a:t> In which areas must you maintain </a:t>
            </a:r>
            <a:r>
              <a:rPr lang="en-GB" b="1" dirty="0"/>
              <a:t>full control</a:t>
            </a:r>
            <a:r>
              <a:rPr lang="en-GB" dirty="0"/>
              <a:t> to ensure quality, accuracy, and accountability?</a:t>
            </a:r>
          </a:p>
          <a:p>
            <a:r>
              <a:rPr lang="en-GB" b="1" dirty="0"/>
              <a:t>Goal:</a:t>
            </a:r>
            <a:r>
              <a:rPr lang="en-GB" dirty="0"/>
              <a:t> Adapt these lessons to </a:t>
            </a:r>
            <a:r>
              <a:rPr lang="en-GB" b="1" dirty="0"/>
              <a:t>your specific context</a:t>
            </a:r>
            <a:r>
              <a:rPr lang="en-GB" dirty="0"/>
              <a:t> to improve efficiency, insight, and impact.</a:t>
            </a:r>
          </a:p>
          <a:p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FF51FE-284C-4A9A-B4B8-FED3BFFDE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42D9DF-F514-4854-9292-E3D69A403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765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ED7F-68E3-D7C4-29FA-98FEE161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AU" dirty="0"/>
              <a:t>Reframing AI in Professional Settings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F07FEC-1340-A670-CA83-FBA645B87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0719659"/>
              </p:ext>
            </p:extLst>
          </p:nvPr>
        </p:nvGraphicFramePr>
        <p:xfrm>
          <a:off x="751431" y="2090057"/>
          <a:ext cx="10981192" cy="3925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4138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DB02-AB90-5CDA-73D7-9CDBCCE62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AU" dirty="0"/>
              <a:t>Reframing AI in Professional Settings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1F538B-E840-F21F-F680-64B9F252F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189226"/>
              </p:ext>
            </p:extLst>
          </p:nvPr>
        </p:nvGraphicFramePr>
        <p:xfrm>
          <a:off x="-501805" y="1915886"/>
          <a:ext cx="12693805" cy="4305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744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CEA5B3-F026-4EA7-8ECF-E1F5465E5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86FE1-17CE-45A4-9CBC-8C0B185E1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F0217B-4943-4BF1-8CDF-A5FB04C8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3D rendering of a shape hole toy with square, triangle, and circle shapes">
            <a:extLst>
              <a:ext uri="{FF2B5EF4-FFF2-40B4-BE49-F238E27FC236}">
                <a16:creationId xmlns:a16="http://schemas.microsoft.com/office/drawing/2014/main" id="{64CBEE7E-2AFE-0A70-3709-2AEEDA42EC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9882" b="1511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CB31CB-80D7-87C3-CCC9-75B58CA1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AI tools for Professional Practice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5EE6D3-6E41-4927-86E5-894CAA0AB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094B8B8-F1C4-4DE3-A910-50070AF1D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16E870-313F-4C9C-AA0B-F09B143B6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7320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11915-E9DB-668F-C715-E9ACE533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AU" b="1" dirty="0"/>
              <a:t>Generative AI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9915CC-C862-10DF-C630-7DADB8FE8F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451756"/>
              </p:ext>
            </p:extLst>
          </p:nvPr>
        </p:nvGraphicFramePr>
        <p:xfrm>
          <a:off x="803048" y="2011429"/>
          <a:ext cx="10779351" cy="4051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0419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057C6D-CCCA-403B-9CEC-B76B7703B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4FA5FE-E54B-4C0E-B9F9-55CE13FCC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2185C-A4E1-9582-FC9E-35EDE34E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AU" sz="3600" b="1" dirty="0">
                <a:solidFill>
                  <a:srgbClr val="FFFFFF"/>
                </a:solidFill>
              </a:rPr>
              <a:t>Analytical AI Tools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60188E-2A5C-4426-BA57-5B0B233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99C72C-A9F9-55C1-7EA5-5E1EBC86F0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987281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7783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F18CBEE-F2F8-4856-9943-E58779D08E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36" r="47996" b="-1"/>
          <a:stretch>
            <a:fillRect/>
          </a:stretch>
        </p:blipFill>
        <p:spPr>
          <a:xfrm>
            <a:off x="20" y="10"/>
            <a:ext cx="457895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08144FA-ACFF-4374-8E21-28CF1C04A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A6757-32F4-BB74-9B9E-59EEFB1A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562" y="297660"/>
            <a:ext cx="6339840" cy="1666501"/>
          </a:xfrm>
        </p:spPr>
        <p:txBody>
          <a:bodyPr>
            <a:normAutofit/>
          </a:bodyPr>
          <a:lstStyle/>
          <a:p>
            <a:r>
              <a:rPr lang="en-AU" sz="4000" b="1" dirty="0">
                <a:solidFill>
                  <a:srgbClr val="FFFFFF"/>
                </a:solidFill>
              </a:rPr>
              <a:t>Automation AI Tools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599E8C1-B347-4F25-AB85-8257C921C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8972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974D1-134C-C944-5D17-75FF91BF5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2115" y="2236304"/>
            <a:ext cx="6912428" cy="4349553"/>
          </a:xfrm>
        </p:spPr>
        <p:txBody>
          <a:bodyPr>
            <a:normAutofit lnSpcReduction="10000"/>
          </a:bodyPr>
          <a:lstStyle/>
          <a:p>
            <a:r>
              <a:rPr lang="en-GB" sz="2400" b="1" dirty="0">
                <a:solidFill>
                  <a:srgbClr val="FFFFFF"/>
                </a:solidFill>
              </a:rPr>
              <a:t>Core Function:</a:t>
            </a:r>
            <a:r>
              <a:rPr lang="en-GB" sz="2400" dirty="0">
                <a:solidFill>
                  <a:srgbClr val="FFFFFF"/>
                </a:solidFill>
              </a:rPr>
              <a:t> Streamlines and executes </a:t>
            </a:r>
            <a:r>
              <a:rPr lang="en-GB" sz="2400" b="1" dirty="0">
                <a:solidFill>
                  <a:srgbClr val="FFFFFF"/>
                </a:solidFill>
              </a:rPr>
              <a:t>repetitive or rule-based tasks</a:t>
            </a:r>
            <a:r>
              <a:rPr lang="en-GB" sz="2400" dirty="0">
                <a:solidFill>
                  <a:srgbClr val="FFFFFF"/>
                </a:solidFill>
              </a:rPr>
              <a:t>.</a:t>
            </a:r>
          </a:p>
          <a:p>
            <a:r>
              <a:rPr lang="en-GB" sz="2400" b="1" dirty="0">
                <a:solidFill>
                  <a:srgbClr val="FFFFFF"/>
                </a:solidFill>
              </a:rPr>
              <a:t>Professional Use:</a:t>
            </a:r>
            <a:r>
              <a:rPr lang="en-GB" sz="2400" dirty="0">
                <a:solidFill>
                  <a:srgbClr val="FFFFFF"/>
                </a:solidFill>
              </a:rPr>
              <a:t> AI scheduling, automated document processing, data entry, and robotic process automation (RPA).</a:t>
            </a:r>
          </a:p>
          <a:p>
            <a:r>
              <a:rPr lang="en-GB" sz="2400" b="1" dirty="0">
                <a:solidFill>
                  <a:srgbClr val="FFFFFF"/>
                </a:solidFill>
              </a:rPr>
              <a:t>Key Advantage:</a:t>
            </a:r>
            <a:r>
              <a:rPr lang="en-GB" sz="2400" dirty="0">
                <a:solidFill>
                  <a:srgbClr val="FFFFFF"/>
                </a:solidFill>
              </a:rPr>
              <a:t> Reduces </a:t>
            </a:r>
            <a:r>
              <a:rPr lang="en-GB" sz="2400" b="1" dirty="0">
                <a:solidFill>
                  <a:srgbClr val="FFFFFF"/>
                </a:solidFill>
              </a:rPr>
              <a:t>time spent on tedious tasks</a:t>
            </a:r>
            <a:r>
              <a:rPr lang="en-GB" sz="2400" dirty="0">
                <a:solidFill>
                  <a:srgbClr val="FFFFFF"/>
                </a:solidFill>
              </a:rPr>
              <a:t> and minimizes human error.</a:t>
            </a:r>
          </a:p>
          <a:p>
            <a:r>
              <a:rPr lang="en-GB" sz="2400" b="1" dirty="0">
                <a:solidFill>
                  <a:srgbClr val="FFFFFF"/>
                </a:solidFill>
              </a:rPr>
              <a:t>Key Requirement:</a:t>
            </a:r>
            <a:r>
              <a:rPr lang="en-GB" sz="2400" dirty="0">
                <a:solidFill>
                  <a:srgbClr val="FFFFFF"/>
                </a:solidFill>
              </a:rPr>
              <a:t> Requires </a:t>
            </a:r>
            <a:r>
              <a:rPr lang="en-GB" sz="2400" b="1" dirty="0">
                <a:solidFill>
                  <a:srgbClr val="FFFFFF"/>
                </a:solidFill>
              </a:rPr>
              <a:t>clearly defined rules and constant oversight</a:t>
            </a:r>
            <a:r>
              <a:rPr lang="en-GB" sz="2400" dirty="0">
                <a:solidFill>
                  <a:srgbClr val="FFFFFF"/>
                </a:solidFill>
              </a:rPr>
              <a:t> to prevent mistakes in the workflow.</a:t>
            </a:r>
          </a:p>
          <a:p>
            <a:r>
              <a:rPr lang="en-GB" sz="2400" b="1" dirty="0">
                <a:solidFill>
                  <a:srgbClr val="FFFFFF"/>
                </a:solidFill>
              </a:rPr>
              <a:t>Examples:</a:t>
            </a:r>
            <a:r>
              <a:rPr lang="en-GB" sz="2400" dirty="0">
                <a:solidFill>
                  <a:srgbClr val="FFFFFF"/>
                </a:solidFill>
              </a:rPr>
              <a:t> RPA platforms, AI scheduling assistants.</a:t>
            </a:r>
          </a:p>
          <a:p>
            <a:endParaRPr lang="en-A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927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E754-297B-5496-8C8E-F93D8F06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AU" b="1" dirty="0"/>
              <a:t>Hybrid/Specialised AI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EF596C-05EC-E8FA-C7BB-14BB2E9575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93737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01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1057C6D-CCCA-403B-9CEC-B76B7703B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4FA5FE-E54B-4C0E-B9F9-55CE13FCC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7F4AAB-51CB-60BB-BA15-8F20D6FA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AU" sz="3600" b="1">
                <a:solidFill>
                  <a:srgbClr val="FFFFFF"/>
                </a:solidFill>
              </a:rPr>
              <a:t>Recap of Last Session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60188E-2A5C-4426-BA57-5B0B233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F10F81-38A9-FD2E-1DB6-6BF97676C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888675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375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8647AB-8228-4D18-88FC-84946122D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A0F82-E1BE-58EE-1DF3-6C1FA71A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en-AU" dirty="0"/>
              <a:t>Summary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79F0F86-2AB5-44D6-8263-3F20B0E25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8ABC67B-D881-4CFF-BF37-89FE48CB52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B7DB8E-F12E-4383-BB09-93BE661B9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87B33AF-705F-46FB-8BCD-C6A82BEF19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279165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9215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CEA5B3-F026-4EA7-8ECF-E1F5465E5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86FE1-17CE-45A4-9CBC-8C0B185E1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F0217B-4943-4BF1-8CDF-A5FB04C8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Person pointing on a map">
            <a:extLst>
              <a:ext uri="{FF2B5EF4-FFF2-40B4-BE49-F238E27FC236}">
                <a16:creationId xmlns:a16="http://schemas.microsoft.com/office/drawing/2014/main" id="{90891B83-E828-7F09-6FAF-F8F4F5A529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b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161EA9-8B05-A115-BDC9-4910CB7E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Mapping Integration Activity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5EE6D3-6E41-4927-86E5-894CAA0AB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094B8B8-F1C4-4DE3-A910-50070AF1D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616E870-313F-4C9C-AA0B-F09B143B6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01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722B-D764-212C-CDF4-1070491CE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AU" b="1" dirty="0"/>
              <a:t>Learning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BD7EAE-00E5-01D6-83FB-3D946DF943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45567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40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6E84-5FF3-5679-50B2-1AAF682A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Beyond the Tech Sector</a:t>
            </a:r>
            <a:endParaRPr lang="en-AU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49F6AD3-A3E5-5F24-418D-DC6306535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621716"/>
              </p:ext>
            </p:extLst>
          </p:nvPr>
        </p:nvGraphicFramePr>
        <p:xfrm>
          <a:off x="870857" y="1861456"/>
          <a:ext cx="10284823" cy="4007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47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CEA5B3-F026-4EA7-8ECF-E1F5465E5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486FE1-17CE-45A4-9CBC-8C0B185E1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0217B-4943-4BF1-8CDF-A5FB04C87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op shot of a representation of networks with stick figures.">
            <a:extLst>
              <a:ext uri="{FF2B5EF4-FFF2-40B4-BE49-F238E27FC236}">
                <a16:creationId xmlns:a16="http://schemas.microsoft.com/office/drawing/2014/main" id="{832ADC06-0717-2FAA-A60B-9F03B3D873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8776" b="663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5B7530-3A8A-CC07-87CA-BF01BB121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>
                <a:solidFill>
                  <a:srgbClr val="FFFFFF"/>
                </a:solidFill>
              </a:rPr>
              <a:t>Human – AI Collaboration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5EE6D3-6E41-4927-86E5-894CAA0AB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094B8B8-F1C4-4DE3-A910-50070AF1D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616E870-313F-4C9C-AA0B-F09B143B6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98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lls balancing">
            <a:extLst>
              <a:ext uri="{FF2B5EF4-FFF2-40B4-BE49-F238E27FC236}">
                <a16:creationId xmlns:a16="http://schemas.microsoft.com/office/drawing/2014/main" id="{1ED3E5DC-92F5-539B-EDDD-E04A980ADF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t="949" b="13823"/>
          <a:stretch>
            <a:fillRect/>
          </a:stretch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03A6239-6326-40A2-86E5-89302A296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bg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72D0F67-B82E-914D-AD79-45614DC7C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 dirty="0"/>
              <a:t>The New Balance: AI Augmentation in Practice</a:t>
            </a:r>
            <a:br>
              <a:rPr lang="en-US" sz="4100" b="1" dirty="0"/>
            </a:br>
            <a:endParaRPr lang="en-US" sz="4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F22313-A49B-CCFC-38AF-2A9AD466F089}"/>
              </a:ext>
            </a:extLst>
          </p:cNvPr>
          <p:cNvSpPr txBox="1"/>
          <p:nvPr/>
        </p:nvSpPr>
        <p:spPr>
          <a:xfrm>
            <a:off x="664010" y="1912704"/>
            <a:ext cx="11527970" cy="448809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Principle of the Mirror: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These sector-specific examples serve as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mirrors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illustrating a universal pattern of collaboration applicable to 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AI's Role Defined (Examples):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Healthcare: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Analyzes medical images and summarizes patient notes.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Finance: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Detects suspicious transactions and flags fraud patterns.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Education: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Personalizes learning materials for diverse student needs.</a:t>
            </a:r>
          </a:p>
          <a:p>
            <a:pPr lvl="1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Universal Balance: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 Handles: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The repetitive, information-heavy, and mechanical aspects of work.</a:t>
            </a:r>
          </a:p>
          <a:p>
            <a:pPr marL="742950" lvl="1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Humans Retain: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Responsibility for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judgment, creativity, ethical decision-making, and core professional expertise.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FF51FE-284C-4A9A-B4B8-FED3BFFDE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42D9DF-F514-4854-9292-E3D69A403D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75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83392C2-608C-04C0-0738-E8B5F968ED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17" r="48426"/>
          <a:stretch>
            <a:fillRect/>
          </a:stretch>
        </p:blipFill>
        <p:spPr>
          <a:xfrm>
            <a:off x="20" y="10"/>
            <a:ext cx="457895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8144FA-ACFF-4374-8E21-28CF1C04A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3E09F-859D-7464-076E-FE810423D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1482" y="20785"/>
            <a:ext cx="6882737" cy="1666501"/>
          </a:xfrm>
        </p:spPr>
        <p:txBody>
          <a:bodyPr>
            <a:normAutofit/>
          </a:bodyPr>
          <a:lstStyle/>
          <a:p>
            <a:r>
              <a:rPr lang="en-AU" sz="4000" b="1" dirty="0">
                <a:solidFill>
                  <a:srgbClr val="FFFFFF"/>
                </a:solidFill>
              </a:rPr>
              <a:t>Healthcare: </a:t>
            </a:r>
            <a:br>
              <a:rPr lang="en-AU" sz="4000" b="1" dirty="0">
                <a:solidFill>
                  <a:srgbClr val="FFFFFF"/>
                </a:solidFill>
              </a:rPr>
            </a:br>
            <a:r>
              <a:rPr lang="en-AU" sz="4000" b="1" dirty="0">
                <a:solidFill>
                  <a:srgbClr val="FFFFFF"/>
                </a:solidFill>
              </a:rPr>
              <a:t>Precision and Decision Support</a:t>
            </a:r>
            <a:br>
              <a:rPr lang="en-AU" sz="4000" dirty="0">
                <a:solidFill>
                  <a:srgbClr val="FFFFFF"/>
                </a:solidFill>
              </a:rPr>
            </a:br>
            <a:endParaRPr lang="en-AU" sz="40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99E8C1-B347-4F25-AB85-8257C921C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8972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518DA74-602E-9562-7E99-60426DA31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782873"/>
              </p:ext>
            </p:extLst>
          </p:nvPr>
        </p:nvGraphicFramePr>
        <p:xfrm>
          <a:off x="3929743" y="1306286"/>
          <a:ext cx="8262237" cy="5291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752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D859B-85D3-4059-AE6F-E9A768DDF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en-US" dirty="0"/>
              <a:t>Education: </a:t>
            </a:r>
            <a:r>
              <a:rPr lang="en-AU" b="1" dirty="0"/>
              <a:t>Personalisation and Preparation</a:t>
            </a:r>
            <a:endParaRPr lang="en-US" dirty="0"/>
          </a:p>
        </p:txBody>
      </p:sp>
      <p:pic>
        <p:nvPicPr>
          <p:cNvPr id="5" name="Picture 4" descr="Three neatly stacked books">
            <a:extLst>
              <a:ext uri="{FF2B5EF4-FFF2-40B4-BE49-F238E27FC236}">
                <a16:creationId xmlns:a16="http://schemas.microsoft.com/office/drawing/2014/main" id="{4320428E-73C9-0A69-106F-C4FA0A98A8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328" r="7451" b="1"/>
          <a:stretch>
            <a:fillRect/>
          </a:stretch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571A7FD-784F-B760-2AB0-B4EDE1996B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3463595"/>
              </p:ext>
            </p:extLst>
          </p:nvPr>
        </p:nvGraphicFramePr>
        <p:xfrm>
          <a:off x="5181601" y="2198913"/>
          <a:ext cx="6890656" cy="43978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197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alculator, pen, compass, money and a paper with graphs printed on it">
            <a:extLst>
              <a:ext uri="{FF2B5EF4-FFF2-40B4-BE49-F238E27FC236}">
                <a16:creationId xmlns:a16="http://schemas.microsoft.com/office/drawing/2014/main" id="{1E97BDBB-3660-A7E1-16C6-8CCA7DAEA9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997" r="27774" b="-1"/>
          <a:stretch>
            <a:fillRect/>
          </a:stretch>
        </p:blipFill>
        <p:spPr>
          <a:xfrm>
            <a:off x="20" y="10"/>
            <a:ext cx="457895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08144FA-ACFF-4374-8E21-28CF1C04A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639733" y="0"/>
            <a:ext cx="755226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1381E-7803-BCB9-D40B-0AD6B96ED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206" y="516835"/>
            <a:ext cx="6339840" cy="1666501"/>
          </a:xfrm>
        </p:spPr>
        <p:txBody>
          <a:bodyPr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</a:rPr>
              <a:t>Finance and Law — Information Synthesis</a:t>
            </a:r>
            <a:br>
              <a:rPr lang="en-GB" sz="4000" b="1">
                <a:solidFill>
                  <a:srgbClr val="FFFFFF"/>
                </a:solidFill>
              </a:rPr>
            </a:br>
            <a:endParaRPr lang="en-AU" sz="400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99E8C1-B347-4F25-AB85-8257C921C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8972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CB39FC21-30D6-C9C3-AFFB-767FF0864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083400"/>
              </p:ext>
            </p:extLst>
          </p:nvPr>
        </p:nvGraphicFramePr>
        <p:xfrm>
          <a:off x="4844143" y="1621972"/>
          <a:ext cx="7184571" cy="5083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2229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2351</TotalTime>
  <Words>1690</Words>
  <Application>Microsoft Office PowerPoint</Application>
  <PresentationFormat>Widescreen</PresentationFormat>
  <Paragraphs>109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Calibri</vt:lpstr>
      <vt:lpstr>Calibri Light</vt:lpstr>
      <vt:lpstr>Retrospect</vt:lpstr>
      <vt:lpstr>AI integration across professional disciplines</vt:lpstr>
      <vt:lpstr>Recap of Last Session</vt:lpstr>
      <vt:lpstr>Learning Objectives</vt:lpstr>
      <vt:lpstr>Beyond the Tech Sector</vt:lpstr>
      <vt:lpstr>Human – AI Collaboration</vt:lpstr>
      <vt:lpstr>The New Balance: AI Augmentation in Practice </vt:lpstr>
      <vt:lpstr>Healthcare:  Precision and Decision Support </vt:lpstr>
      <vt:lpstr>Education: Personalisation and Preparation</vt:lpstr>
      <vt:lpstr>Finance and Law — Information Synthesis </vt:lpstr>
      <vt:lpstr>Marketing and Communication — Creativity at Scale </vt:lpstr>
      <vt:lpstr>Manufacturing and Operations: Predictive and Preventive Thinking</vt:lpstr>
      <vt:lpstr>Integrating AI Across Professions </vt:lpstr>
      <vt:lpstr>Reframing AI in Professional Settings</vt:lpstr>
      <vt:lpstr>Reframing AI in Professional Settings</vt:lpstr>
      <vt:lpstr>AI tools for Professional Practice</vt:lpstr>
      <vt:lpstr>Generative AI tools</vt:lpstr>
      <vt:lpstr>Analytical AI Tools</vt:lpstr>
      <vt:lpstr>Automation AI Tools</vt:lpstr>
      <vt:lpstr>Hybrid/Specialised AI tools</vt:lpstr>
      <vt:lpstr>Summary</vt:lpstr>
      <vt:lpstr>Mapping Integration 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Branson Khoo</dc:creator>
  <cp:lastModifiedBy>Branson Khoo</cp:lastModifiedBy>
  <cp:revision>1</cp:revision>
  <dcterms:created xsi:type="dcterms:W3CDTF">2025-10-25T03:04:26Z</dcterms:created>
  <dcterms:modified xsi:type="dcterms:W3CDTF">2025-10-31T04:05:29Z</dcterms:modified>
</cp:coreProperties>
</file>