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59487E-4838-443B-9846-0C0695586C1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F97F32-038A-49A7-A542-6C2B2360B4D4}">
      <dgm:prSet/>
      <dgm:spPr/>
      <dgm:t>
        <a:bodyPr/>
        <a:lstStyle/>
        <a:p>
          <a:r>
            <a:rPr lang="en-GB"/>
            <a:t>Learn to design simple </a:t>
          </a:r>
          <a:r>
            <a:rPr lang="en-GB" b="1"/>
            <a:t>AI-enhanced workflows</a:t>
          </a:r>
          <a:r>
            <a:rPr lang="en-GB"/>
            <a:t>.</a:t>
          </a:r>
          <a:endParaRPr lang="en-US"/>
        </a:p>
      </dgm:t>
    </dgm:pt>
    <dgm:pt modelId="{DD809E20-83B8-4E57-B634-5BCC62F9AFDF}" type="parTrans" cxnId="{11DE4D70-4E5D-4BC5-99D9-ABD5391E2518}">
      <dgm:prSet/>
      <dgm:spPr/>
      <dgm:t>
        <a:bodyPr/>
        <a:lstStyle/>
        <a:p>
          <a:endParaRPr lang="en-US"/>
        </a:p>
      </dgm:t>
    </dgm:pt>
    <dgm:pt modelId="{AE406DF4-CC71-4BE5-B190-B86B4B9623A0}" type="sibTrans" cxnId="{11DE4D70-4E5D-4BC5-99D9-ABD5391E251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9DE4037-8CAE-4452-907B-C6D08E8A4207}">
      <dgm:prSet/>
      <dgm:spPr/>
      <dgm:t>
        <a:bodyPr/>
        <a:lstStyle/>
        <a:p>
          <a:r>
            <a:rPr lang="en-GB"/>
            <a:t>Understand </a:t>
          </a:r>
          <a:r>
            <a:rPr lang="en-GB" b="1"/>
            <a:t>automation and collaboration</a:t>
          </a:r>
          <a:r>
            <a:rPr lang="en-GB"/>
            <a:t> between humans and AI.</a:t>
          </a:r>
          <a:endParaRPr lang="en-US"/>
        </a:p>
      </dgm:t>
    </dgm:pt>
    <dgm:pt modelId="{1962CF86-7098-4A2D-9639-19A2F6897CCB}" type="parTrans" cxnId="{D355584E-C512-4F8D-BB9C-F33424BFB35A}">
      <dgm:prSet/>
      <dgm:spPr/>
      <dgm:t>
        <a:bodyPr/>
        <a:lstStyle/>
        <a:p>
          <a:endParaRPr lang="en-US"/>
        </a:p>
      </dgm:t>
    </dgm:pt>
    <dgm:pt modelId="{9B725324-4E94-4FF8-AB5C-4F88FDD5DDDC}" type="sibTrans" cxnId="{D355584E-C512-4F8D-BB9C-F33424BFB35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C02CBBC-3B6E-4903-AAFF-D209080201B4}">
      <dgm:prSet/>
      <dgm:spPr/>
      <dgm:t>
        <a:bodyPr/>
        <a:lstStyle/>
        <a:p>
          <a:r>
            <a:rPr lang="en-GB"/>
            <a:t>Learn continuous improvement and </a:t>
          </a:r>
          <a:r>
            <a:rPr lang="en-GB" b="1"/>
            <a:t>evaluation of AI tools</a:t>
          </a:r>
          <a:r>
            <a:rPr lang="en-GB"/>
            <a:t>.</a:t>
          </a:r>
          <a:endParaRPr lang="en-US"/>
        </a:p>
      </dgm:t>
    </dgm:pt>
    <dgm:pt modelId="{352F9DFE-2321-469E-9B66-65C988948C18}" type="parTrans" cxnId="{3131A2F2-0A1B-4B96-9238-FC09490EC92E}">
      <dgm:prSet/>
      <dgm:spPr/>
      <dgm:t>
        <a:bodyPr/>
        <a:lstStyle/>
        <a:p>
          <a:endParaRPr lang="en-US"/>
        </a:p>
      </dgm:t>
    </dgm:pt>
    <dgm:pt modelId="{165A6F44-8EE4-4AFE-BF41-0120B8250CC6}" type="sibTrans" cxnId="{3131A2F2-0A1B-4B96-9238-FC09490EC92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E9FF443-682A-4796-921A-F48396DA2F17}" type="pres">
      <dgm:prSet presAssocID="{1D59487E-4838-443B-9846-0C0695586C15}" presName="Name0" presStyleCnt="0">
        <dgm:presLayoutVars>
          <dgm:animLvl val="lvl"/>
          <dgm:resizeHandles val="exact"/>
        </dgm:presLayoutVars>
      </dgm:prSet>
      <dgm:spPr/>
    </dgm:pt>
    <dgm:pt modelId="{ACA250BC-7714-4B8E-9744-7A0B1BC3E8B2}" type="pres">
      <dgm:prSet presAssocID="{FCF97F32-038A-49A7-A542-6C2B2360B4D4}" presName="compositeNode" presStyleCnt="0">
        <dgm:presLayoutVars>
          <dgm:bulletEnabled val="1"/>
        </dgm:presLayoutVars>
      </dgm:prSet>
      <dgm:spPr/>
    </dgm:pt>
    <dgm:pt modelId="{E4A6CCE3-99CD-4C6D-B243-E157291095F6}" type="pres">
      <dgm:prSet presAssocID="{FCF97F32-038A-49A7-A542-6C2B2360B4D4}" presName="bgRect" presStyleLbl="alignNode1" presStyleIdx="0" presStyleCnt="3"/>
      <dgm:spPr/>
    </dgm:pt>
    <dgm:pt modelId="{3D416D8E-B82F-4608-A9F0-C0686E439C3B}" type="pres">
      <dgm:prSet presAssocID="{AE406DF4-CC71-4BE5-B190-B86B4B9623A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E1A270D-A6A4-420C-8F1F-2E630C1450F7}" type="pres">
      <dgm:prSet presAssocID="{FCF97F32-038A-49A7-A542-6C2B2360B4D4}" presName="nodeRect" presStyleLbl="alignNode1" presStyleIdx="0" presStyleCnt="3">
        <dgm:presLayoutVars>
          <dgm:bulletEnabled val="1"/>
        </dgm:presLayoutVars>
      </dgm:prSet>
      <dgm:spPr/>
    </dgm:pt>
    <dgm:pt modelId="{495498A2-8970-49CE-BFB3-DA5FB8EB5E97}" type="pres">
      <dgm:prSet presAssocID="{AE406DF4-CC71-4BE5-B190-B86B4B9623A0}" presName="sibTrans" presStyleCnt="0"/>
      <dgm:spPr/>
    </dgm:pt>
    <dgm:pt modelId="{E51B8F8D-DE8A-4FEC-86A5-F03BA6E2CA01}" type="pres">
      <dgm:prSet presAssocID="{39DE4037-8CAE-4452-907B-C6D08E8A4207}" presName="compositeNode" presStyleCnt="0">
        <dgm:presLayoutVars>
          <dgm:bulletEnabled val="1"/>
        </dgm:presLayoutVars>
      </dgm:prSet>
      <dgm:spPr/>
    </dgm:pt>
    <dgm:pt modelId="{DFBEA07B-5A0D-4A43-A4FB-D4C08E2E5CEC}" type="pres">
      <dgm:prSet presAssocID="{39DE4037-8CAE-4452-907B-C6D08E8A4207}" presName="bgRect" presStyleLbl="alignNode1" presStyleIdx="1" presStyleCnt="3"/>
      <dgm:spPr/>
    </dgm:pt>
    <dgm:pt modelId="{F710EF95-2CD0-49DD-BA20-516D9397A438}" type="pres">
      <dgm:prSet presAssocID="{9B725324-4E94-4FF8-AB5C-4F88FDD5DDD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D944737-CEFC-4089-A6A1-C292297B92D9}" type="pres">
      <dgm:prSet presAssocID="{39DE4037-8CAE-4452-907B-C6D08E8A4207}" presName="nodeRect" presStyleLbl="alignNode1" presStyleIdx="1" presStyleCnt="3">
        <dgm:presLayoutVars>
          <dgm:bulletEnabled val="1"/>
        </dgm:presLayoutVars>
      </dgm:prSet>
      <dgm:spPr/>
    </dgm:pt>
    <dgm:pt modelId="{F2AE0DFA-86B8-4951-8288-DCE3990F83FA}" type="pres">
      <dgm:prSet presAssocID="{9B725324-4E94-4FF8-AB5C-4F88FDD5DDDC}" presName="sibTrans" presStyleCnt="0"/>
      <dgm:spPr/>
    </dgm:pt>
    <dgm:pt modelId="{284620CD-4677-4787-A50E-7FB02F5C4D25}" type="pres">
      <dgm:prSet presAssocID="{9C02CBBC-3B6E-4903-AAFF-D209080201B4}" presName="compositeNode" presStyleCnt="0">
        <dgm:presLayoutVars>
          <dgm:bulletEnabled val="1"/>
        </dgm:presLayoutVars>
      </dgm:prSet>
      <dgm:spPr/>
    </dgm:pt>
    <dgm:pt modelId="{933413F8-4043-48F0-B0C2-F1D6557067B6}" type="pres">
      <dgm:prSet presAssocID="{9C02CBBC-3B6E-4903-AAFF-D209080201B4}" presName="bgRect" presStyleLbl="alignNode1" presStyleIdx="2" presStyleCnt="3"/>
      <dgm:spPr/>
    </dgm:pt>
    <dgm:pt modelId="{FF6DF8C0-5DF4-4747-AB2F-123C950EDD0C}" type="pres">
      <dgm:prSet presAssocID="{165A6F44-8EE4-4AFE-BF41-0120B8250CC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DF80018-6853-4ED2-9FC0-9D53D208A72E}" type="pres">
      <dgm:prSet presAssocID="{9C02CBBC-3B6E-4903-AAFF-D209080201B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1F86F18-61A9-4CD0-B9C2-AA1630D01EAC}" type="presOf" srcId="{9C02CBBC-3B6E-4903-AAFF-D209080201B4}" destId="{7DF80018-6853-4ED2-9FC0-9D53D208A72E}" srcOrd="1" destOrd="0" presId="urn:microsoft.com/office/officeart/2016/7/layout/LinearBlockProcessNumbered"/>
    <dgm:cxn modelId="{D355584E-C512-4F8D-BB9C-F33424BFB35A}" srcId="{1D59487E-4838-443B-9846-0C0695586C15}" destId="{39DE4037-8CAE-4452-907B-C6D08E8A4207}" srcOrd="1" destOrd="0" parTransId="{1962CF86-7098-4A2D-9639-19A2F6897CCB}" sibTransId="{9B725324-4E94-4FF8-AB5C-4F88FDD5DDDC}"/>
    <dgm:cxn modelId="{11DE4D70-4E5D-4BC5-99D9-ABD5391E2518}" srcId="{1D59487E-4838-443B-9846-0C0695586C15}" destId="{FCF97F32-038A-49A7-A542-6C2B2360B4D4}" srcOrd="0" destOrd="0" parTransId="{DD809E20-83B8-4E57-B634-5BCC62F9AFDF}" sibTransId="{AE406DF4-CC71-4BE5-B190-B86B4B9623A0}"/>
    <dgm:cxn modelId="{2EF22B76-C62E-45CE-BA88-7C631FE820A3}" type="presOf" srcId="{39DE4037-8CAE-4452-907B-C6D08E8A4207}" destId="{DFBEA07B-5A0D-4A43-A4FB-D4C08E2E5CEC}" srcOrd="0" destOrd="0" presId="urn:microsoft.com/office/officeart/2016/7/layout/LinearBlockProcessNumbered"/>
    <dgm:cxn modelId="{A820ED80-D728-46C8-8614-6027A0CC6FCE}" type="presOf" srcId="{9B725324-4E94-4FF8-AB5C-4F88FDD5DDDC}" destId="{F710EF95-2CD0-49DD-BA20-516D9397A438}" srcOrd="0" destOrd="0" presId="urn:microsoft.com/office/officeart/2016/7/layout/LinearBlockProcessNumbered"/>
    <dgm:cxn modelId="{214AD38B-071F-4B17-A08C-DB9BB4B67874}" type="presOf" srcId="{39DE4037-8CAE-4452-907B-C6D08E8A4207}" destId="{6D944737-CEFC-4089-A6A1-C292297B92D9}" srcOrd="1" destOrd="0" presId="urn:microsoft.com/office/officeart/2016/7/layout/LinearBlockProcessNumbered"/>
    <dgm:cxn modelId="{19B6C08D-A50D-4C0C-A0F4-4F57C06B013F}" type="presOf" srcId="{FCF97F32-038A-49A7-A542-6C2B2360B4D4}" destId="{E4A6CCE3-99CD-4C6D-B243-E157291095F6}" srcOrd="0" destOrd="0" presId="urn:microsoft.com/office/officeart/2016/7/layout/LinearBlockProcessNumbered"/>
    <dgm:cxn modelId="{115AFA93-8DAE-494A-8050-8FEC52085DA4}" type="presOf" srcId="{165A6F44-8EE4-4AFE-BF41-0120B8250CC6}" destId="{FF6DF8C0-5DF4-4747-AB2F-123C950EDD0C}" srcOrd="0" destOrd="0" presId="urn:microsoft.com/office/officeart/2016/7/layout/LinearBlockProcessNumbered"/>
    <dgm:cxn modelId="{347423A0-714B-400F-82C1-AF89A936594E}" type="presOf" srcId="{FCF97F32-038A-49A7-A542-6C2B2360B4D4}" destId="{2E1A270D-A6A4-420C-8F1F-2E630C1450F7}" srcOrd="1" destOrd="0" presId="urn:microsoft.com/office/officeart/2016/7/layout/LinearBlockProcessNumbered"/>
    <dgm:cxn modelId="{51B336C0-62B0-4ADC-9DA8-D1B1D98C8F42}" type="presOf" srcId="{9C02CBBC-3B6E-4903-AAFF-D209080201B4}" destId="{933413F8-4043-48F0-B0C2-F1D6557067B6}" srcOrd="0" destOrd="0" presId="urn:microsoft.com/office/officeart/2016/7/layout/LinearBlockProcessNumbered"/>
    <dgm:cxn modelId="{12F119D2-84B5-4F81-8356-ABC0D3B86EA3}" type="presOf" srcId="{AE406DF4-CC71-4BE5-B190-B86B4B9623A0}" destId="{3D416D8E-B82F-4608-A9F0-C0686E439C3B}" srcOrd="0" destOrd="0" presId="urn:microsoft.com/office/officeart/2016/7/layout/LinearBlockProcessNumbered"/>
    <dgm:cxn modelId="{3B0BDCDC-B7AA-4A2F-A49A-27F0E4D89888}" type="presOf" srcId="{1D59487E-4838-443B-9846-0C0695586C15}" destId="{0E9FF443-682A-4796-921A-F48396DA2F17}" srcOrd="0" destOrd="0" presId="urn:microsoft.com/office/officeart/2016/7/layout/LinearBlockProcessNumbered"/>
    <dgm:cxn modelId="{3131A2F2-0A1B-4B96-9238-FC09490EC92E}" srcId="{1D59487E-4838-443B-9846-0C0695586C15}" destId="{9C02CBBC-3B6E-4903-AAFF-D209080201B4}" srcOrd="2" destOrd="0" parTransId="{352F9DFE-2321-469E-9B66-65C988948C18}" sibTransId="{165A6F44-8EE4-4AFE-BF41-0120B8250CC6}"/>
    <dgm:cxn modelId="{B035F3A7-3C1F-4404-952D-927303FE59B0}" type="presParOf" srcId="{0E9FF443-682A-4796-921A-F48396DA2F17}" destId="{ACA250BC-7714-4B8E-9744-7A0B1BC3E8B2}" srcOrd="0" destOrd="0" presId="urn:microsoft.com/office/officeart/2016/7/layout/LinearBlockProcessNumbered"/>
    <dgm:cxn modelId="{96370765-95DB-4C76-B415-AD2C79C46062}" type="presParOf" srcId="{ACA250BC-7714-4B8E-9744-7A0B1BC3E8B2}" destId="{E4A6CCE3-99CD-4C6D-B243-E157291095F6}" srcOrd="0" destOrd="0" presId="urn:microsoft.com/office/officeart/2016/7/layout/LinearBlockProcessNumbered"/>
    <dgm:cxn modelId="{1B9F8353-79F4-48D0-9E51-319CD30F181A}" type="presParOf" srcId="{ACA250BC-7714-4B8E-9744-7A0B1BC3E8B2}" destId="{3D416D8E-B82F-4608-A9F0-C0686E439C3B}" srcOrd="1" destOrd="0" presId="urn:microsoft.com/office/officeart/2016/7/layout/LinearBlockProcessNumbered"/>
    <dgm:cxn modelId="{0F654597-209E-4476-84EE-E661FA5330BB}" type="presParOf" srcId="{ACA250BC-7714-4B8E-9744-7A0B1BC3E8B2}" destId="{2E1A270D-A6A4-420C-8F1F-2E630C1450F7}" srcOrd="2" destOrd="0" presId="urn:microsoft.com/office/officeart/2016/7/layout/LinearBlockProcessNumbered"/>
    <dgm:cxn modelId="{22B62F60-C6EC-453D-997C-543CC9C4342D}" type="presParOf" srcId="{0E9FF443-682A-4796-921A-F48396DA2F17}" destId="{495498A2-8970-49CE-BFB3-DA5FB8EB5E97}" srcOrd="1" destOrd="0" presId="urn:microsoft.com/office/officeart/2016/7/layout/LinearBlockProcessNumbered"/>
    <dgm:cxn modelId="{059F7A36-DD93-4381-AD47-3E8EF748F194}" type="presParOf" srcId="{0E9FF443-682A-4796-921A-F48396DA2F17}" destId="{E51B8F8D-DE8A-4FEC-86A5-F03BA6E2CA01}" srcOrd="2" destOrd="0" presId="urn:microsoft.com/office/officeart/2016/7/layout/LinearBlockProcessNumbered"/>
    <dgm:cxn modelId="{BC461470-0722-48F4-92FA-620141D418FC}" type="presParOf" srcId="{E51B8F8D-DE8A-4FEC-86A5-F03BA6E2CA01}" destId="{DFBEA07B-5A0D-4A43-A4FB-D4C08E2E5CEC}" srcOrd="0" destOrd="0" presId="urn:microsoft.com/office/officeart/2016/7/layout/LinearBlockProcessNumbered"/>
    <dgm:cxn modelId="{5C92F74E-19C0-4A67-A118-2B38B3F73561}" type="presParOf" srcId="{E51B8F8D-DE8A-4FEC-86A5-F03BA6E2CA01}" destId="{F710EF95-2CD0-49DD-BA20-516D9397A438}" srcOrd="1" destOrd="0" presId="urn:microsoft.com/office/officeart/2016/7/layout/LinearBlockProcessNumbered"/>
    <dgm:cxn modelId="{12771757-C3F3-42FE-8AE8-DC7F151ACD28}" type="presParOf" srcId="{E51B8F8D-DE8A-4FEC-86A5-F03BA6E2CA01}" destId="{6D944737-CEFC-4089-A6A1-C292297B92D9}" srcOrd="2" destOrd="0" presId="urn:microsoft.com/office/officeart/2016/7/layout/LinearBlockProcessNumbered"/>
    <dgm:cxn modelId="{9A6FC565-CA9B-49A8-954F-9D1636451BD6}" type="presParOf" srcId="{0E9FF443-682A-4796-921A-F48396DA2F17}" destId="{F2AE0DFA-86B8-4951-8288-DCE3990F83FA}" srcOrd="3" destOrd="0" presId="urn:microsoft.com/office/officeart/2016/7/layout/LinearBlockProcessNumbered"/>
    <dgm:cxn modelId="{92E861BF-CB8C-48C3-B9D8-3B3B0EC85388}" type="presParOf" srcId="{0E9FF443-682A-4796-921A-F48396DA2F17}" destId="{284620CD-4677-4787-A50E-7FB02F5C4D25}" srcOrd="4" destOrd="0" presId="urn:microsoft.com/office/officeart/2016/7/layout/LinearBlockProcessNumbered"/>
    <dgm:cxn modelId="{4E567F61-4AF8-4D04-8738-56350D862122}" type="presParOf" srcId="{284620CD-4677-4787-A50E-7FB02F5C4D25}" destId="{933413F8-4043-48F0-B0C2-F1D6557067B6}" srcOrd="0" destOrd="0" presId="urn:microsoft.com/office/officeart/2016/7/layout/LinearBlockProcessNumbered"/>
    <dgm:cxn modelId="{2069D60F-807F-4DB6-8239-83FA374B62A6}" type="presParOf" srcId="{284620CD-4677-4787-A50E-7FB02F5C4D25}" destId="{FF6DF8C0-5DF4-4747-AB2F-123C950EDD0C}" srcOrd="1" destOrd="0" presId="urn:microsoft.com/office/officeart/2016/7/layout/LinearBlockProcessNumbered"/>
    <dgm:cxn modelId="{767362A6-E3E8-4B55-9B90-E622CF633266}" type="presParOf" srcId="{284620CD-4677-4787-A50E-7FB02F5C4D25}" destId="{7DF80018-6853-4ED2-9FC0-9D53D208A72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4BA1A-C1D2-4E37-9757-46C3AF26EDBA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891B08-7AF2-49F4-A5A0-7E07BB78D66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1. Automation Zone:</a:t>
          </a:r>
          <a:endParaRPr lang="en-US"/>
        </a:p>
      </dgm:t>
    </dgm:pt>
    <dgm:pt modelId="{1F6FF86C-7175-41A1-93BC-FD59FFBFD55C}" type="parTrans" cxnId="{735FB240-577D-4A8B-B4B1-CD91CAEB18F5}">
      <dgm:prSet/>
      <dgm:spPr/>
      <dgm:t>
        <a:bodyPr/>
        <a:lstStyle/>
        <a:p>
          <a:endParaRPr lang="en-US"/>
        </a:p>
      </dgm:t>
    </dgm:pt>
    <dgm:pt modelId="{145EB1BD-E021-438E-A96C-78DD11322C97}" type="sibTrans" cxnId="{735FB240-577D-4A8B-B4B1-CD91CAEB18F5}">
      <dgm:prSet/>
      <dgm:spPr/>
      <dgm:t>
        <a:bodyPr/>
        <a:lstStyle/>
        <a:p>
          <a:endParaRPr lang="en-US"/>
        </a:p>
      </dgm:t>
    </dgm:pt>
    <dgm:pt modelId="{576B58D8-02DA-45D0-A11C-8AE3C4E0C1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/>
            <a:t>Tasks that are </a:t>
          </a:r>
          <a:r>
            <a:rPr lang="en-GB" sz="1600" b="1"/>
            <a:t>repetitive, predictable, and rule-based</a:t>
          </a:r>
          <a:r>
            <a:rPr lang="en-GB" sz="1600"/>
            <a:t>.</a:t>
          </a:r>
          <a:endParaRPr lang="en-US" sz="1600"/>
        </a:p>
      </dgm:t>
    </dgm:pt>
    <dgm:pt modelId="{C2E755D5-E19E-4D02-B6AA-6A859907AFE0}" type="parTrans" cxnId="{214CB522-C98F-4A89-A736-E9494D61E1CC}">
      <dgm:prSet/>
      <dgm:spPr/>
      <dgm:t>
        <a:bodyPr/>
        <a:lstStyle/>
        <a:p>
          <a:endParaRPr lang="en-US"/>
        </a:p>
      </dgm:t>
    </dgm:pt>
    <dgm:pt modelId="{D052AA25-1460-42C3-8043-8B1F370D76A6}" type="sibTrans" cxnId="{214CB522-C98F-4A89-A736-E9494D61E1CC}">
      <dgm:prSet/>
      <dgm:spPr/>
      <dgm:t>
        <a:bodyPr/>
        <a:lstStyle/>
        <a:p>
          <a:endParaRPr lang="en-US"/>
        </a:p>
      </dgm:t>
    </dgm:pt>
    <dgm:pt modelId="{9179881B-4879-4D77-9D52-3E80055EEA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i="1" dirty="0"/>
            <a:t>Examples:</a:t>
          </a:r>
          <a:r>
            <a:rPr lang="en-GB" sz="1600" dirty="0"/>
            <a:t> Generating standard templates, sorting large datasets, scheduling appointments.</a:t>
          </a:r>
          <a:endParaRPr lang="en-US" sz="1600" dirty="0"/>
        </a:p>
      </dgm:t>
    </dgm:pt>
    <dgm:pt modelId="{B70880A1-F0AF-4C86-B249-466E8430F0A5}" type="parTrans" cxnId="{19020750-8D25-4D7C-8F33-01227C143FF2}">
      <dgm:prSet/>
      <dgm:spPr/>
      <dgm:t>
        <a:bodyPr/>
        <a:lstStyle/>
        <a:p>
          <a:endParaRPr lang="en-US"/>
        </a:p>
      </dgm:t>
    </dgm:pt>
    <dgm:pt modelId="{D676BDD5-470C-4A37-946C-B662340FACB5}" type="sibTrans" cxnId="{19020750-8D25-4D7C-8F33-01227C143FF2}">
      <dgm:prSet/>
      <dgm:spPr/>
      <dgm:t>
        <a:bodyPr/>
        <a:lstStyle/>
        <a:p>
          <a:endParaRPr lang="en-US"/>
        </a:p>
      </dgm:t>
    </dgm:pt>
    <dgm:pt modelId="{27CB4B72-B80E-4CD1-B5F3-CFF5B7DC70C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2. Collaboration Zone:</a:t>
          </a:r>
          <a:endParaRPr lang="en-US"/>
        </a:p>
      </dgm:t>
    </dgm:pt>
    <dgm:pt modelId="{6545B9A6-027F-435F-A203-1E37046ADF54}" type="parTrans" cxnId="{FCAAA517-EDE5-48F6-9CB1-6B2B3F8B7844}">
      <dgm:prSet/>
      <dgm:spPr/>
      <dgm:t>
        <a:bodyPr/>
        <a:lstStyle/>
        <a:p>
          <a:endParaRPr lang="en-US"/>
        </a:p>
      </dgm:t>
    </dgm:pt>
    <dgm:pt modelId="{7C850895-F6B7-4386-B7A3-756962946580}" type="sibTrans" cxnId="{FCAAA517-EDE5-48F6-9CB1-6B2B3F8B7844}">
      <dgm:prSet/>
      <dgm:spPr/>
      <dgm:t>
        <a:bodyPr/>
        <a:lstStyle/>
        <a:p>
          <a:endParaRPr lang="en-US"/>
        </a:p>
      </dgm:t>
    </dgm:pt>
    <dgm:pt modelId="{ECAD8055-92AE-4DBE-A1D1-ACF4C3BB33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dirty="0"/>
            <a:t>Tasks that benefit from AI assistance but </a:t>
          </a:r>
          <a:r>
            <a:rPr lang="en-GB" sz="1400" b="1" dirty="0"/>
            <a:t>require human oversight</a:t>
          </a:r>
          <a:r>
            <a:rPr lang="en-GB" sz="1400" dirty="0"/>
            <a:t>.</a:t>
          </a:r>
          <a:endParaRPr lang="en-US" sz="1400" dirty="0"/>
        </a:p>
      </dgm:t>
    </dgm:pt>
    <dgm:pt modelId="{0BC38D18-0F05-46B3-8A01-4EA29CC59612}" type="parTrans" cxnId="{DF9C948D-B066-4B3E-B2C1-7170DF7FFA3C}">
      <dgm:prSet/>
      <dgm:spPr/>
      <dgm:t>
        <a:bodyPr/>
        <a:lstStyle/>
        <a:p>
          <a:endParaRPr lang="en-US"/>
        </a:p>
      </dgm:t>
    </dgm:pt>
    <dgm:pt modelId="{5BE449BF-992D-4B40-87A7-768F06989A38}" type="sibTrans" cxnId="{DF9C948D-B066-4B3E-B2C1-7170DF7FFA3C}">
      <dgm:prSet/>
      <dgm:spPr/>
      <dgm:t>
        <a:bodyPr/>
        <a:lstStyle/>
        <a:p>
          <a:endParaRPr lang="en-US"/>
        </a:p>
      </dgm:t>
    </dgm:pt>
    <dgm:pt modelId="{ED662CB9-E045-4EFD-8734-574C123F07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i="1" dirty="0"/>
            <a:t>Examples:</a:t>
          </a:r>
          <a:r>
            <a:rPr lang="en-GB" sz="1400" dirty="0"/>
            <a:t> Drafting complex reports, summarizing feedback, generating initial marketing campaign concepts.</a:t>
          </a:r>
          <a:endParaRPr lang="en-US" sz="1400" dirty="0"/>
        </a:p>
      </dgm:t>
    </dgm:pt>
    <dgm:pt modelId="{47D00F4F-F48A-41CF-A781-961E543DAC3B}" type="parTrans" cxnId="{CAC24D6D-3A2D-43F2-AA29-FAB3684DA6B9}">
      <dgm:prSet/>
      <dgm:spPr/>
      <dgm:t>
        <a:bodyPr/>
        <a:lstStyle/>
        <a:p>
          <a:endParaRPr lang="en-US"/>
        </a:p>
      </dgm:t>
    </dgm:pt>
    <dgm:pt modelId="{1551F25D-6F40-4810-88D1-7157A2568163}" type="sibTrans" cxnId="{CAC24D6D-3A2D-43F2-AA29-FAB3684DA6B9}">
      <dgm:prSet/>
      <dgm:spPr/>
      <dgm:t>
        <a:bodyPr/>
        <a:lstStyle/>
        <a:p>
          <a:endParaRPr lang="en-US"/>
        </a:p>
      </dgm:t>
    </dgm:pt>
    <dgm:pt modelId="{F224B3FA-359A-45B7-9325-54F439B5C49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3. Human-Only Zone:</a:t>
          </a:r>
          <a:endParaRPr lang="en-US"/>
        </a:p>
      </dgm:t>
    </dgm:pt>
    <dgm:pt modelId="{52BC2958-48B7-4AE1-9E34-CDDF1C7C3726}" type="parTrans" cxnId="{5FE298DC-D1DB-4544-B85C-08A41B3FF0B3}">
      <dgm:prSet/>
      <dgm:spPr/>
      <dgm:t>
        <a:bodyPr/>
        <a:lstStyle/>
        <a:p>
          <a:endParaRPr lang="en-US"/>
        </a:p>
      </dgm:t>
    </dgm:pt>
    <dgm:pt modelId="{098E9F19-429C-4A77-A3F5-D3E61923CB8E}" type="sibTrans" cxnId="{5FE298DC-D1DB-4544-B85C-08A41B3FF0B3}">
      <dgm:prSet/>
      <dgm:spPr/>
      <dgm:t>
        <a:bodyPr/>
        <a:lstStyle/>
        <a:p>
          <a:endParaRPr lang="en-US"/>
        </a:p>
      </dgm:t>
    </dgm:pt>
    <dgm:pt modelId="{266D11B6-DD6A-44AD-8B61-62B52E664C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/>
            <a:t>Tasks relying on </a:t>
          </a:r>
          <a:r>
            <a:rPr lang="en-GB" sz="1600" b="1"/>
            <a:t>empathy, creativity, ethical judgment, or contextual decision-making</a:t>
          </a:r>
          <a:r>
            <a:rPr lang="en-GB" sz="1600"/>
            <a:t>.</a:t>
          </a:r>
          <a:endParaRPr lang="en-US" sz="1600"/>
        </a:p>
      </dgm:t>
    </dgm:pt>
    <dgm:pt modelId="{5F4EB98C-1AA2-421C-A693-9AB4EC64217B}" type="parTrans" cxnId="{5A980AA9-3523-43C6-B492-6D766AB3CF1E}">
      <dgm:prSet/>
      <dgm:spPr/>
      <dgm:t>
        <a:bodyPr/>
        <a:lstStyle/>
        <a:p>
          <a:endParaRPr lang="en-US"/>
        </a:p>
      </dgm:t>
    </dgm:pt>
    <dgm:pt modelId="{E7BF5FE0-45AC-452A-B51C-0827AD7A2557}" type="sibTrans" cxnId="{5A980AA9-3523-43C6-B492-6D766AB3CF1E}">
      <dgm:prSet/>
      <dgm:spPr/>
      <dgm:t>
        <a:bodyPr/>
        <a:lstStyle/>
        <a:p>
          <a:endParaRPr lang="en-US"/>
        </a:p>
      </dgm:t>
    </dgm:pt>
    <dgm:pt modelId="{BCCFC6A6-6094-4542-B769-FA4962171F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i="1" dirty="0"/>
            <a:t>Examples:</a:t>
          </a:r>
          <a:r>
            <a:rPr lang="en-GB" sz="1600" dirty="0"/>
            <a:t> Mentoring staff, handling sensitive client interactions, strategic planning.</a:t>
          </a:r>
          <a:endParaRPr lang="en-US" sz="1600" dirty="0"/>
        </a:p>
      </dgm:t>
    </dgm:pt>
    <dgm:pt modelId="{209F3487-68A7-417C-A053-172722C75E39}" type="parTrans" cxnId="{7A7D0DE3-CA5A-41CD-BEA8-1877688E8C23}">
      <dgm:prSet/>
      <dgm:spPr/>
      <dgm:t>
        <a:bodyPr/>
        <a:lstStyle/>
        <a:p>
          <a:endParaRPr lang="en-US"/>
        </a:p>
      </dgm:t>
    </dgm:pt>
    <dgm:pt modelId="{29995D63-BA44-4400-B75A-34FB33FBE8B6}" type="sibTrans" cxnId="{7A7D0DE3-CA5A-41CD-BEA8-1877688E8C23}">
      <dgm:prSet/>
      <dgm:spPr/>
      <dgm:t>
        <a:bodyPr/>
        <a:lstStyle/>
        <a:p>
          <a:endParaRPr lang="en-US"/>
        </a:p>
      </dgm:t>
    </dgm:pt>
    <dgm:pt modelId="{44624D86-1A87-434D-9EBD-297CF13AC054}" type="pres">
      <dgm:prSet presAssocID="{0E94BA1A-C1D2-4E37-9757-46C3AF26EDBA}" presName="root" presStyleCnt="0">
        <dgm:presLayoutVars>
          <dgm:dir/>
          <dgm:resizeHandles val="exact"/>
        </dgm:presLayoutVars>
      </dgm:prSet>
      <dgm:spPr/>
    </dgm:pt>
    <dgm:pt modelId="{66A7271E-DF6D-4922-9580-576E76061E30}" type="pres">
      <dgm:prSet presAssocID="{51891B08-7AF2-49F4-A5A0-7E07BB78D663}" presName="compNode" presStyleCnt="0"/>
      <dgm:spPr/>
    </dgm:pt>
    <dgm:pt modelId="{8A88C0F3-ED1A-4434-9D8D-B030A7C7EC7C}" type="pres">
      <dgm:prSet presAssocID="{51891B08-7AF2-49F4-A5A0-7E07BB78D663}" presName="bgRect" presStyleLbl="bgShp" presStyleIdx="0" presStyleCnt="3"/>
      <dgm:spPr/>
    </dgm:pt>
    <dgm:pt modelId="{C542EE35-C1A0-415B-80B6-0113954FD16D}" type="pres">
      <dgm:prSet presAssocID="{51891B08-7AF2-49F4-A5A0-7E07BB78D66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9DC18E8-CA45-4969-82A0-DF3B7C55979B}" type="pres">
      <dgm:prSet presAssocID="{51891B08-7AF2-49F4-A5A0-7E07BB78D663}" presName="spaceRect" presStyleCnt="0"/>
      <dgm:spPr/>
    </dgm:pt>
    <dgm:pt modelId="{16D88A62-55BD-48BE-A211-D67EFB7E5E07}" type="pres">
      <dgm:prSet presAssocID="{51891B08-7AF2-49F4-A5A0-7E07BB78D663}" presName="parTx" presStyleLbl="revTx" presStyleIdx="0" presStyleCnt="6">
        <dgm:presLayoutVars>
          <dgm:chMax val="0"/>
          <dgm:chPref val="0"/>
        </dgm:presLayoutVars>
      </dgm:prSet>
      <dgm:spPr/>
    </dgm:pt>
    <dgm:pt modelId="{D4A5D6F0-8760-4121-B5E9-34FC78850433}" type="pres">
      <dgm:prSet presAssocID="{51891B08-7AF2-49F4-A5A0-7E07BB78D663}" presName="desTx" presStyleLbl="revTx" presStyleIdx="1" presStyleCnt="6">
        <dgm:presLayoutVars/>
      </dgm:prSet>
      <dgm:spPr/>
    </dgm:pt>
    <dgm:pt modelId="{C811F1E8-4FA0-4CE8-AA28-4794F7620BB7}" type="pres">
      <dgm:prSet presAssocID="{145EB1BD-E021-438E-A96C-78DD11322C97}" presName="sibTrans" presStyleCnt="0"/>
      <dgm:spPr/>
    </dgm:pt>
    <dgm:pt modelId="{725A6F98-AD2C-4826-808D-431952F34924}" type="pres">
      <dgm:prSet presAssocID="{27CB4B72-B80E-4CD1-B5F3-CFF5B7DC70C9}" presName="compNode" presStyleCnt="0"/>
      <dgm:spPr/>
    </dgm:pt>
    <dgm:pt modelId="{C4AFDB76-96F7-4CA6-8D49-338BD0C1DFE9}" type="pres">
      <dgm:prSet presAssocID="{27CB4B72-B80E-4CD1-B5F3-CFF5B7DC70C9}" presName="bgRect" presStyleLbl="bgShp" presStyleIdx="1" presStyleCnt="3"/>
      <dgm:spPr/>
    </dgm:pt>
    <dgm:pt modelId="{EB506055-8FEB-4359-B5E5-10F6C13A5521}" type="pres">
      <dgm:prSet presAssocID="{27CB4B72-B80E-4CD1-B5F3-CFF5B7DC70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052713F-63E3-425F-AB06-8ECD438872F7}" type="pres">
      <dgm:prSet presAssocID="{27CB4B72-B80E-4CD1-B5F3-CFF5B7DC70C9}" presName="spaceRect" presStyleCnt="0"/>
      <dgm:spPr/>
    </dgm:pt>
    <dgm:pt modelId="{F0814310-D1BF-45EB-B58F-9BBF79059207}" type="pres">
      <dgm:prSet presAssocID="{27CB4B72-B80E-4CD1-B5F3-CFF5B7DC70C9}" presName="parTx" presStyleLbl="revTx" presStyleIdx="2" presStyleCnt="6">
        <dgm:presLayoutVars>
          <dgm:chMax val="0"/>
          <dgm:chPref val="0"/>
        </dgm:presLayoutVars>
      </dgm:prSet>
      <dgm:spPr/>
    </dgm:pt>
    <dgm:pt modelId="{1F22141A-5A6D-4BDF-ABFE-54E8C1CBB0BB}" type="pres">
      <dgm:prSet presAssocID="{27CB4B72-B80E-4CD1-B5F3-CFF5B7DC70C9}" presName="desTx" presStyleLbl="revTx" presStyleIdx="3" presStyleCnt="6">
        <dgm:presLayoutVars/>
      </dgm:prSet>
      <dgm:spPr/>
    </dgm:pt>
    <dgm:pt modelId="{037C52B9-3A1C-4C34-9C9B-7E3F42B852FB}" type="pres">
      <dgm:prSet presAssocID="{7C850895-F6B7-4386-B7A3-756962946580}" presName="sibTrans" presStyleCnt="0"/>
      <dgm:spPr/>
    </dgm:pt>
    <dgm:pt modelId="{7D7F9D95-5BB0-4975-952B-BFA9C77012C1}" type="pres">
      <dgm:prSet presAssocID="{F224B3FA-359A-45B7-9325-54F439B5C49B}" presName="compNode" presStyleCnt="0"/>
      <dgm:spPr/>
    </dgm:pt>
    <dgm:pt modelId="{62DC6A4A-F678-458B-991F-79F212F3A1E1}" type="pres">
      <dgm:prSet presAssocID="{F224B3FA-359A-45B7-9325-54F439B5C49B}" presName="bgRect" presStyleLbl="bgShp" presStyleIdx="2" presStyleCnt="3"/>
      <dgm:spPr/>
    </dgm:pt>
    <dgm:pt modelId="{55E0F166-0985-4D0C-93FB-54C34901A37B}" type="pres">
      <dgm:prSet presAssocID="{F224B3FA-359A-45B7-9325-54F439B5C4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86F6B4C3-12F4-45A4-8653-0E398659F76A}" type="pres">
      <dgm:prSet presAssocID="{F224B3FA-359A-45B7-9325-54F439B5C49B}" presName="spaceRect" presStyleCnt="0"/>
      <dgm:spPr/>
    </dgm:pt>
    <dgm:pt modelId="{7BAC8CB2-C1EB-493E-BBD7-AB9603DDA6BD}" type="pres">
      <dgm:prSet presAssocID="{F224B3FA-359A-45B7-9325-54F439B5C49B}" presName="parTx" presStyleLbl="revTx" presStyleIdx="4" presStyleCnt="6">
        <dgm:presLayoutVars>
          <dgm:chMax val="0"/>
          <dgm:chPref val="0"/>
        </dgm:presLayoutVars>
      </dgm:prSet>
      <dgm:spPr/>
    </dgm:pt>
    <dgm:pt modelId="{C54D33FB-B06A-4CE5-A136-EFA9E7D2DDFB}" type="pres">
      <dgm:prSet presAssocID="{F224B3FA-359A-45B7-9325-54F439B5C49B}" presName="desTx" presStyleLbl="revTx" presStyleIdx="5" presStyleCnt="6">
        <dgm:presLayoutVars/>
      </dgm:prSet>
      <dgm:spPr/>
    </dgm:pt>
  </dgm:ptLst>
  <dgm:cxnLst>
    <dgm:cxn modelId="{BF4AC302-FBD7-4E1E-AE87-F6ED979E5213}" type="presOf" srcId="{51891B08-7AF2-49F4-A5A0-7E07BB78D663}" destId="{16D88A62-55BD-48BE-A211-D67EFB7E5E07}" srcOrd="0" destOrd="0" presId="urn:microsoft.com/office/officeart/2018/2/layout/IconVerticalSolidList"/>
    <dgm:cxn modelId="{B849990B-072F-4337-97D0-AF3BF68C20F2}" type="presOf" srcId="{9179881B-4879-4D77-9D52-3E80055EEAF9}" destId="{D4A5D6F0-8760-4121-B5E9-34FC78850433}" srcOrd="0" destOrd="1" presId="urn:microsoft.com/office/officeart/2018/2/layout/IconVerticalSolidList"/>
    <dgm:cxn modelId="{FCAAA517-EDE5-48F6-9CB1-6B2B3F8B7844}" srcId="{0E94BA1A-C1D2-4E37-9757-46C3AF26EDBA}" destId="{27CB4B72-B80E-4CD1-B5F3-CFF5B7DC70C9}" srcOrd="1" destOrd="0" parTransId="{6545B9A6-027F-435F-A203-1E37046ADF54}" sibTransId="{7C850895-F6B7-4386-B7A3-756962946580}"/>
    <dgm:cxn modelId="{1CF55E18-1125-4F83-BE93-4544407BEB97}" type="presOf" srcId="{27CB4B72-B80E-4CD1-B5F3-CFF5B7DC70C9}" destId="{F0814310-D1BF-45EB-B58F-9BBF79059207}" srcOrd="0" destOrd="0" presId="urn:microsoft.com/office/officeart/2018/2/layout/IconVerticalSolidList"/>
    <dgm:cxn modelId="{F8A2D41B-FA9D-4E3C-B0F9-137C24B73784}" type="presOf" srcId="{ED662CB9-E045-4EFD-8734-574C123F0718}" destId="{1F22141A-5A6D-4BDF-ABFE-54E8C1CBB0BB}" srcOrd="0" destOrd="1" presId="urn:microsoft.com/office/officeart/2018/2/layout/IconVerticalSolidList"/>
    <dgm:cxn modelId="{0EF7141F-AABA-442B-B494-9C3819D3589A}" type="presOf" srcId="{ECAD8055-92AE-4DBE-A1D1-ACF4C3BB338A}" destId="{1F22141A-5A6D-4BDF-ABFE-54E8C1CBB0BB}" srcOrd="0" destOrd="0" presId="urn:microsoft.com/office/officeart/2018/2/layout/IconVerticalSolidList"/>
    <dgm:cxn modelId="{214CB522-C98F-4A89-A736-E9494D61E1CC}" srcId="{51891B08-7AF2-49F4-A5A0-7E07BB78D663}" destId="{576B58D8-02DA-45D0-A11C-8AE3C4E0C19E}" srcOrd="0" destOrd="0" parTransId="{C2E755D5-E19E-4D02-B6AA-6A859907AFE0}" sibTransId="{D052AA25-1460-42C3-8043-8B1F370D76A6}"/>
    <dgm:cxn modelId="{735FB240-577D-4A8B-B4B1-CD91CAEB18F5}" srcId="{0E94BA1A-C1D2-4E37-9757-46C3AF26EDBA}" destId="{51891B08-7AF2-49F4-A5A0-7E07BB78D663}" srcOrd="0" destOrd="0" parTransId="{1F6FF86C-7175-41A1-93BC-FD59FFBFD55C}" sibTransId="{145EB1BD-E021-438E-A96C-78DD11322C97}"/>
    <dgm:cxn modelId="{CAC24D6D-3A2D-43F2-AA29-FAB3684DA6B9}" srcId="{27CB4B72-B80E-4CD1-B5F3-CFF5B7DC70C9}" destId="{ED662CB9-E045-4EFD-8734-574C123F0718}" srcOrd="1" destOrd="0" parTransId="{47D00F4F-F48A-41CF-A781-961E543DAC3B}" sibTransId="{1551F25D-6F40-4810-88D1-7157A2568163}"/>
    <dgm:cxn modelId="{19020750-8D25-4D7C-8F33-01227C143FF2}" srcId="{51891B08-7AF2-49F4-A5A0-7E07BB78D663}" destId="{9179881B-4879-4D77-9D52-3E80055EEAF9}" srcOrd="1" destOrd="0" parTransId="{B70880A1-F0AF-4C86-B249-466E8430F0A5}" sibTransId="{D676BDD5-470C-4A37-946C-B662340FACB5}"/>
    <dgm:cxn modelId="{9D16DC77-52B2-4132-BE1C-3D1C10160D4C}" type="presOf" srcId="{266D11B6-DD6A-44AD-8B61-62B52E664C94}" destId="{C54D33FB-B06A-4CE5-A136-EFA9E7D2DDFB}" srcOrd="0" destOrd="0" presId="urn:microsoft.com/office/officeart/2018/2/layout/IconVerticalSolidList"/>
    <dgm:cxn modelId="{22685B7D-6923-4337-98FD-3EE75BC392E0}" type="presOf" srcId="{0E94BA1A-C1D2-4E37-9757-46C3AF26EDBA}" destId="{44624D86-1A87-434D-9EBD-297CF13AC054}" srcOrd="0" destOrd="0" presId="urn:microsoft.com/office/officeart/2018/2/layout/IconVerticalSolidList"/>
    <dgm:cxn modelId="{DF9C948D-B066-4B3E-B2C1-7170DF7FFA3C}" srcId="{27CB4B72-B80E-4CD1-B5F3-CFF5B7DC70C9}" destId="{ECAD8055-92AE-4DBE-A1D1-ACF4C3BB338A}" srcOrd="0" destOrd="0" parTransId="{0BC38D18-0F05-46B3-8A01-4EA29CC59612}" sibTransId="{5BE449BF-992D-4B40-87A7-768F06989A38}"/>
    <dgm:cxn modelId="{5A980AA9-3523-43C6-B492-6D766AB3CF1E}" srcId="{F224B3FA-359A-45B7-9325-54F439B5C49B}" destId="{266D11B6-DD6A-44AD-8B61-62B52E664C94}" srcOrd="0" destOrd="0" parTransId="{5F4EB98C-1AA2-421C-A693-9AB4EC64217B}" sibTransId="{E7BF5FE0-45AC-452A-B51C-0827AD7A2557}"/>
    <dgm:cxn modelId="{F1A110C9-45E8-4EA0-8B81-0806B1DCA8A6}" type="presOf" srcId="{BCCFC6A6-6094-4542-B769-FA4962171FC2}" destId="{C54D33FB-B06A-4CE5-A136-EFA9E7D2DDFB}" srcOrd="0" destOrd="1" presId="urn:microsoft.com/office/officeart/2018/2/layout/IconVerticalSolidList"/>
    <dgm:cxn modelId="{5FE298DC-D1DB-4544-B85C-08A41B3FF0B3}" srcId="{0E94BA1A-C1D2-4E37-9757-46C3AF26EDBA}" destId="{F224B3FA-359A-45B7-9325-54F439B5C49B}" srcOrd="2" destOrd="0" parTransId="{52BC2958-48B7-4AE1-9E34-CDDF1C7C3726}" sibTransId="{098E9F19-429C-4A77-A3F5-D3E61923CB8E}"/>
    <dgm:cxn modelId="{7A7D0DE3-CA5A-41CD-BEA8-1877688E8C23}" srcId="{F224B3FA-359A-45B7-9325-54F439B5C49B}" destId="{BCCFC6A6-6094-4542-B769-FA4962171FC2}" srcOrd="1" destOrd="0" parTransId="{209F3487-68A7-417C-A053-172722C75E39}" sibTransId="{29995D63-BA44-4400-B75A-34FB33FBE8B6}"/>
    <dgm:cxn modelId="{8A0F5EE4-7168-4B4E-8A48-86085F13966C}" type="presOf" srcId="{576B58D8-02DA-45D0-A11C-8AE3C4E0C19E}" destId="{D4A5D6F0-8760-4121-B5E9-34FC78850433}" srcOrd="0" destOrd="0" presId="urn:microsoft.com/office/officeart/2018/2/layout/IconVerticalSolidList"/>
    <dgm:cxn modelId="{D5BA8DF5-0762-4AB5-959B-E30C70EC1EEB}" type="presOf" srcId="{F224B3FA-359A-45B7-9325-54F439B5C49B}" destId="{7BAC8CB2-C1EB-493E-BBD7-AB9603DDA6BD}" srcOrd="0" destOrd="0" presId="urn:microsoft.com/office/officeart/2018/2/layout/IconVerticalSolidList"/>
    <dgm:cxn modelId="{12748DE6-8426-4E11-8473-FF896C01C364}" type="presParOf" srcId="{44624D86-1A87-434D-9EBD-297CF13AC054}" destId="{66A7271E-DF6D-4922-9580-576E76061E30}" srcOrd="0" destOrd="0" presId="urn:microsoft.com/office/officeart/2018/2/layout/IconVerticalSolidList"/>
    <dgm:cxn modelId="{49B11616-6ED6-416E-8F79-D7FD56985F71}" type="presParOf" srcId="{66A7271E-DF6D-4922-9580-576E76061E30}" destId="{8A88C0F3-ED1A-4434-9D8D-B030A7C7EC7C}" srcOrd="0" destOrd="0" presId="urn:microsoft.com/office/officeart/2018/2/layout/IconVerticalSolidList"/>
    <dgm:cxn modelId="{029E6DFB-9FB9-499C-B633-1AA750DE6B07}" type="presParOf" srcId="{66A7271E-DF6D-4922-9580-576E76061E30}" destId="{C542EE35-C1A0-415B-80B6-0113954FD16D}" srcOrd="1" destOrd="0" presId="urn:microsoft.com/office/officeart/2018/2/layout/IconVerticalSolidList"/>
    <dgm:cxn modelId="{20C8B2EA-024C-44B3-B0B7-E94693211AFF}" type="presParOf" srcId="{66A7271E-DF6D-4922-9580-576E76061E30}" destId="{59DC18E8-CA45-4969-82A0-DF3B7C55979B}" srcOrd="2" destOrd="0" presId="urn:microsoft.com/office/officeart/2018/2/layout/IconVerticalSolidList"/>
    <dgm:cxn modelId="{E3616A2B-73BC-419E-BE62-80B6BB62F63C}" type="presParOf" srcId="{66A7271E-DF6D-4922-9580-576E76061E30}" destId="{16D88A62-55BD-48BE-A211-D67EFB7E5E07}" srcOrd="3" destOrd="0" presId="urn:microsoft.com/office/officeart/2018/2/layout/IconVerticalSolidList"/>
    <dgm:cxn modelId="{999DD236-1AB1-41FB-810D-F928EAA42E38}" type="presParOf" srcId="{66A7271E-DF6D-4922-9580-576E76061E30}" destId="{D4A5D6F0-8760-4121-B5E9-34FC78850433}" srcOrd="4" destOrd="0" presId="urn:microsoft.com/office/officeart/2018/2/layout/IconVerticalSolidList"/>
    <dgm:cxn modelId="{4EF659BD-EE67-4D23-8CF1-D484D68555A2}" type="presParOf" srcId="{44624D86-1A87-434D-9EBD-297CF13AC054}" destId="{C811F1E8-4FA0-4CE8-AA28-4794F7620BB7}" srcOrd="1" destOrd="0" presId="urn:microsoft.com/office/officeart/2018/2/layout/IconVerticalSolidList"/>
    <dgm:cxn modelId="{75345206-B908-4BB7-9730-A045A86FB472}" type="presParOf" srcId="{44624D86-1A87-434D-9EBD-297CF13AC054}" destId="{725A6F98-AD2C-4826-808D-431952F34924}" srcOrd="2" destOrd="0" presId="urn:microsoft.com/office/officeart/2018/2/layout/IconVerticalSolidList"/>
    <dgm:cxn modelId="{3133D96F-844B-4C10-8D0A-588B37398D8F}" type="presParOf" srcId="{725A6F98-AD2C-4826-808D-431952F34924}" destId="{C4AFDB76-96F7-4CA6-8D49-338BD0C1DFE9}" srcOrd="0" destOrd="0" presId="urn:microsoft.com/office/officeart/2018/2/layout/IconVerticalSolidList"/>
    <dgm:cxn modelId="{2EFEA796-E32B-49FE-BA22-F598339D1372}" type="presParOf" srcId="{725A6F98-AD2C-4826-808D-431952F34924}" destId="{EB506055-8FEB-4359-B5E5-10F6C13A5521}" srcOrd="1" destOrd="0" presId="urn:microsoft.com/office/officeart/2018/2/layout/IconVerticalSolidList"/>
    <dgm:cxn modelId="{70B576DB-E98B-48B1-B45A-F89AE9B9537A}" type="presParOf" srcId="{725A6F98-AD2C-4826-808D-431952F34924}" destId="{2052713F-63E3-425F-AB06-8ECD438872F7}" srcOrd="2" destOrd="0" presId="urn:microsoft.com/office/officeart/2018/2/layout/IconVerticalSolidList"/>
    <dgm:cxn modelId="{90D071CD-6B43-4D4B-BECF-545BDA523F68}" type="presParOf" srcId="{725A6F98-AD2C-4826-808D-431952F34924}" destId="{F0814310-D1BF-45EB-B58F-9BBF79059207}" srcOrd="3" destOrd="0" presId="urn:microsoft.com/office/officeart/2018/2/layout/IconVerticalSolidList"/>
    <dgm:cxn modelId="{96526A3F-55B5-401D-852B-7E86294F9015}" type="presParOf" srcId="{725A6F98-AD2C-4826-808D-431952F34924}" destId="{1F22141A-5A6D-4BDF-ABFE-54E8C1CBB0BB}" srcOrd="4" destOrd="0" presId="urn:microsoft.com/office/officeart/2018/2/layout/IconVerticalSolidList"/>
    <dgm:cxn modelId="{6C2E8A27-980C-4202-B68C-F5FFDB5DC5C9}" type="presParOf" srcId="{44624D86-1A87-434D-9EBD-297CF13AC054}" destId="{037C52B9-3A1C-4C34-9C9B-7E3F42B852FB}" srcOrd="3" destOrd="0" presId="urn:microsoft.com/office/officeart/2018/2/layout/IconVerticalSolidList"/>
    <dgm:cxn modelId="{A39A840C-72BB-4079-AA64-A45F994E1A49}" type="presParOf" srcId="{44624D86-1A87-434D-9EBD-297CF13AC054}" destId="{7D7F9D95-5BB0-4975-952B-BFA9C77012C1}" srcOrd="4" destOrd="0" presId="urn:microsoft.com/office/officeart/2018/2/layout/IconVerticalSolidList"/>
    <dgm:cxn modelId="{6B8FCEC5-E344-4F0D-9BBB-61877DFAF2C5}" type="presParOf" srcId="{7D7F9D95-5BB0-4975-952B-BFA9C77012C1}" destId="{62DC6A4A-F678-458B-991F-79F212F3A1E1}" srcOrd="0" destOrd="0" presId="urn:microsoft.com/office/officeart/2018/2/layout/IconVerticalSolidList"/>
    <dgm:cxn modelId="{A00AB53A-3FF9-4DE5-9A9E-06C9F9E57858}" type="presParOf" srcId="{7D7F9D95-5BB0-4975-952B-BFA9C77012C1}" destId="{55E0F166-0985-4D0C-93FB-54C34901A37B}" srcOrd="1" destOrd="0" presId="urn:microsoft.com/office/officeart/2018/2/layout/IconVerticalSolidList"/>
    <dgm:cxn modelId="{B16E1D23-08CF-496F-ADC4-74322F8A2063}" type="presParOf" srcId="{7D7F9D95-5BB0-4975-952B-BFA9C77012C1}" destId="{86F6B4C3-12F4-45A4-8653-0E398659F76A}" srcOrd="2" destOrd="0" presId="urn:microsoft.com/office/officeart/2018/2/layout/IconVerticalSolidList"/>
    <dgm:cxn modelId="{0E89EA31-1687-4177-B621-D7DDB82B66A8}" type="presParOf" srcId="{7D7F9D95-5BB0-4975-952B-BFA9C77012C1}" destId="{7BAC8CB2-C1EB-493E-BBD7-AB9603DDA6BD}" srcOrd="3" destOrd="0" presId="urn:microsoft.com/office/officeart/2018/2/layout/IconVerticalSolidList"/>
    <dgm:cxn modelId="{5860BB9C-9295-4525-92B8-844FE6A24D78}" type="presParOf" srcId="{7D7F9D95-5BB0-4975-952B-BFA9C77012C1}" destId="{C54D33FB-B06A-4CE5-A136-EFA9E7D2DDF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B08AD4-F055-4495-AA49-0912412E78D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66DC3E-23F6-4358-BAB8-AE887D0D2AD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2000" b="1"/>
            <a:t>Customer Service</a:t>
          </a:r>
          <a:endParaRPr lang="en-US" sz="2000"/>
        </a:p>
      </dgm:t>
    </dgm:pt>
    <dgm:pt modelId="{6AD62786-ECEF-4030-8B7D-A63396A959FA}" type="parTrans" cxnId="{C36239E8-A39A-4DC5-BCAD-1FE78CB56D37}">
      <dgm:prSet/>
      <dgm:spPr/>
      <dgm:t>
        <a:bodyPr/>
        <a:lstStyle/>
        <a:p>
          <a:endParaRPr lang="en-US" sz="2400"/>
        </a:p>
      </dgm:t>
    </dgm:pt>
    <dgm:pt modelId="{C00775E9-479F-45AC-9604-C258B2E191D5}" type="sibTrans" cxnId="{C36239E8-A39A-4DC5-BCAD-1FE78CB56D37}">
      <dgm:prSet/>
      <dgm:spPr/>
      <dgm:t>
        <a:bodyPr/>
        <a:lstStyle/>
        <a:p>
          <a:endParaRPr lang="en-US" sz="2400"/>
        </a:p>
      </dgm:t>
    </dgm:pt>
    <dgm:pt modelId="{76B7372D-8AD8-4129-AD25-E5B6B07869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i="1"/>
            <a:t>AI’s Role (Automation):</a:t>
          </a:r>
          <a:r>
            <a:rPr lang="en-GB" sz="1600"/>
            <a:t> Handling basic inquiries such as password resets and order tracking.</a:t>
          </a:r>
          <a:endParaRPr lang="en-US" sz="1600"/>
        </a:p>
      </dgm:t>
    </dgm:pt>
    <dgm:pt modelId="{66BAFB53-2EA2-4384-A1F7-25021D1F1AB0}" type="parTrans" cxnId="{56CF618B-CE11-4D77-96C0-2804648B083F}">
      <dgm:prSet/>
      <dgm:spPr/>
      <dgm:t>
        <a:bodyPr/>
        <a:lstStyle/>
        <a:p>
          <a:endParaRPr lang="en-US" sz="2400"/>
        </a:p>
      </dgm:t>
    </dgm:pt>
    <dgm:pt modelId="{EE7C8F54-D037-4E25-B1C4-FEBE67A18C28}" type="sibTrans" cxnId="{56CF618B-CE11-4D77-96C0-2804648B083F}">
      <dgm:prSet/>
      <dgm:spPr/>
      <dgm:t>
        <a:bodyPr/>
        <a:lstStyle/>
        <a:p>
          <a:endParaRPr lang="en-US" sz="2400"/>
        </a:p>
      </dgm:t>
    </dgm:pt>
    <dgm:pt modelId="{14F27738-D53D-41D0-B9DE-E9C324CCB6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i="1"/>
            <a:t>Human’s Role (Judgment):</a:t>
          </a:r>
          <a:r>
            <a:rPr lang="en-GB" sz="1600"/>
            <a:t> Managing complex issues that require empathy and nuanced understanding.</a:t>
          </a:r>
          <a:endParaRPr lang="en-US" sz="1600"/>
        </a:p>
      </dgm:t>
    </dgm:pt>
    <dgm:pt modelId="{9F92AAA2-7F03-4324-A84C-093E8C84D5B3}" type="parTrans" cxnId="{87DA7029-604A-4A4F-81B2-FC032C19C45B}">
      <dgm:prSet/>
      <dgm:spPr/>
      <dgm:t>
        <a:bodyPr/>
        <a:lstStyle/>
        <a:p>
          <a:endParaRPr lang="en-US" sz="2400"/>
        </a:p>
      </dgm:t>
    </dgm:pt>
    <dgm:pt modelId="{BE3E2D7C-072D-449D-85A1-68DA2B05B8D8}" type="sibTrans" cxnId="{87DA7029-604A-4A4F-81B2-FC032C19C45B}">
      <dgm:prSet/>
      <dgm:spPr/>
      <dgm:t>
        <a:bodyPr/>
        <a:lstStyle/>
        <a:p>
          <a:endParaRPr lang="en-US" sz="2400"/>
        </a:p>
      </dgm:t>
    </dgm:pt>
    <dgm:pt modelId="{D3AC8879-1A86-4FA1-A310-46E460C3884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2000" b="1"/>
            <a:t>Project Management</a:t>
          </a:r>
          <a:endParaRPr lang="en-US" sz="2000"/>
        </a:p>
      </dgm:t>
    </dgm:pt>
    <dgm:pt modelId="{62EBA892-7E3A-4B3D-9116-D75DA2F4EC77}" type="parTrans" cxnId="{67FF6049-15C4-4C79-804A-F2118B9A2C0A}">
      <dgm:prSet/>
      <dgm:spPr/>
      <dgm:t>
        <a:bodyPr/>
        <a:lstStyle/>
        <a:p>
          <a:endParaRPr lang="en-US" sz="2400"/>
        </a:p>
      </dgm:t>
    </dgm:pt>
    <dgm:pt modelId="{6B40039A-A3D5-4918-A00A-A6AE754D681E}" type="sibTrans" cxnId="{67FF6049-15C4-4C79-804A-F2118B9A2C0A}">
      <dgm:prSet/>
      <dgm:spPr/>
      <dgm:t>
        <a:bodyPr/>
        <a:lstStyle/>
        <a:p>
          <a:endParaRPr lang="en-US" sz="2400"/>
        </a:p>
      </dgm:t>
    </dgm:pt>
    <dgm:pt modelId="{5A731F3C-B615-4DFC-BD6F-5334810F48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i="1"/>
            <a:t>AI’s Role (Automation):</a:t>
          </a:r>
          <a:r>
            <a:rPr lang="en-GB" sz="1600"/>
            <a:t> Summarizing meeting notes and suggesting timelines.</a:t>
          </a:r>
          <a:endParaRPr lang="en-US" sz="1600"/>
        </a:p>
      </dgm:t>
    </dgm:pt>
    <dgm:pt modelId="{1F926601-C54C-4AE3-9512-2B2AC4EB350E}" type="parTrans" cxnId="{45790565-762F-4DD3-A43E-68941B05D19E}">
      <dgm:prSet/>
      <dgm:spPr/>
      <dgm:t>
        <a:bodyPr/>
        <a:lstStyle/>
        <a:p>
          <a:endParaRPr lang="en-US" sz="2400"/>
        </a:p>
      </dgm:t>
    </dgm:pt>
    <dgm:pt modelId="{46E515CC-2FA2-45AA-AF73-6362F37DC880}" type="sibTrans" cxnId="{45790565-762F-4DD3-A43E-68941B05D19E}">
      <dgm:prSet/>
      <dgm:spPr/>
      <dgm:t>
        <a:bodyPr/>
        <a:lstStyle/>
        <a:p>
          <a:endParaRPr lang="en-US" sz="2400"/>
        </a:p>
      </dgm:t>
    </dgm:pt>
    <dgm:pt modelId="{1E885492-B583-4101-84E0-9C9EA918D7D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i="1"/>
            <a:t>Human’s Role (Judgment):</a:t>
          </a:r>
          <a:r>
            <a:rPr lang="en-GB" sz="1600"/>
            <a:t> Defining goals, making strategic adjustments, and giving final sign-off.</a:t>
          </a:r>
          <a:endParaRPr lang="en-US" sz="1600"/>
        </a:p>
      </dgm:t>
    </dgm:pt>
    <dgm:pt modelId="{250CB26E-F150-4B94-A0E2-6197C7940BE6}" type="parTrans" cxnId="{912080A7-C6EA-4D56-9B6D-677ED66A29A5}">
      <dgm:prSet/>
      <dgm:spPr/>
      <dgm:t>
        <a:bodyPr/>
        <a:lstStyle/>
        <a:p>
          <a:endParaRPr lang="en-US" sz="2400"/>
        </a:p>
      </dgm:t>
    </dgm:pt>
    <dgm:pt modelId="{C16F4FCE-56B3-4386-9466-B4894D92BEFF}" type="sibTrans" cxnId="{912080A7-C6EA-4D56-9B6D-677ED66A29A5}">
      <dgm:prSet/>
      <dgm:spPr/>
      <dgm:t>
        <a:bodyPr/>
        <a:lstStyle/>
        <a:p>
          <a:endParaRPr lang="en-US" sz="2400"/>
        </a:p>
      </dgm:t>
    </dgm:pt>
    <dgm:pt modelId="{36AF1969-0427-4EC5-9EF2-0E32469C41E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2000" b="1" dirty="0"/>
            <a:t>Healthcare Administration</a:t>
          </a:r>
          <a:endParaRPr lang="en-US" sz="2000" dirty="0"/>
        </a:p>
      </dgm:t>
    </dgm:pt>
    <dgm:pt modelId="{AC201CCE-0DBC-489A-81B5-30060D5B1853}" type="parTrans" cxnId="{BA14AB45-9DED-4817-BD48-066CB2390425}">
      <dgm:prSet/>
      <dgm:spPr/>
      <dgm:t>
        <a:bodyPr/>
        <a:lstStyle/>
        <a:p>
          <a:endParaRPr lang="en-US" sz="2400"/>
        </a:p>
      </dgm:t>
    </dgm:pt>
    <dgm:pt modelId="{EEFEDEB0-A200-467C-A643-A8BDE8D47CAC}" type="sibTrans" cxnId="{BA14AB45-9DED-4817-BD48-066CB2390425}">
      <dgm:prSet/>
      <dgm:spPr/>
      <dgm:t>
        <a:bodyPr/>
        <a:lstStyle/>
        <a:p>
          <a:endParaRPr lang="en-US" sz="2400"/>
        </a:p>
      </dgm:t>
    </dgm:pt>
    <dgm:pt modelId="{9493E986-93B6-40B8-8F57-77357F11C7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i="1" dirty="0"/>
            <a:t>AI’s Role (Automation):</a:t>
          </a:r>
          <a:r>
            <a:rPr lang="en-GB" sz="1600" dirty="0"/>
            <a:t> Extracting key data from patient records and drafting standard follow-ups.</a:t>
          </a:r>
          <a:endParaRPr lang="en-US" sz="1600" dirty="0"/>
        </a:p>
      </dgm:t>
    </dgm:pt>
    <dgm:pt modelId="{8B452538-C962-4582-A887-D31C6B00993C}" type="parTrans" cxnId="{4639E01D-26F9-4D2B-AEFF-3F8AA2D34691}">
      <dgm:prSet/>
      <dgm:spPr/>
      <dgm:t>
        <a:bodyPr/>
        <a:lstStyle/>
        <a:p>
          <a:endParaRPr lang="en-US" sz="2400"/>
        </a:p>
      </dgm:t>
    </dgm:pt>
    <dgm:pt modelId="{D059C350-1F0B-488C-8BDC-F1588BBBD30D}" type="sibTrans" cxnId="{4639E01D-26F9-4D2B-AEFF-3F8AA2D34691}">
      <dgm:prSet/>
      <dgm:spPr/>
      <dgm:t>
        <a:bodyPr/>
        <a:lstStyle/>
        <a:p>
          <a:endParaRPr lang="en-US" sz="2400"/>
        </a:p>
      </dgm:t>
    </dgm:pt>
    <dgm:pt modelId="{C6710D4E-FD69-441F-9C80-27DD04B72B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i="1"/>
            <a:t>Human’s Role (Judgment):</a:t>
          </a:r>
          <a:r>
            <a:rPr lang="en-GB" sz="1600"/>
            <a:t> Accelerating routine processes to spend more time on patient care.</a:t>
          </a:r>
          <a:endParaRPr lang="en-US" sz="1600"/>
        </a:p>
      </dgm:t>
    </dgm:pt>
    <dgm:pt modelId="{6BC5AFA8-19F0-4629-9C19-D2E7F5BA3E48}" type="parTrans" cxnId="{2B2CA9EE-A504-42B5-A160-F25BC6CB624A}">
      <dgm:prSet/>
      <dgm:spPr/>
      <dgm:t>
        <a:bodyPr/>
        <a:lstStyle/>
        <a:p>
          <a:endParaRPr lang="en-US" sz="2400"/>
        </a:p>
      </dgm:t>
    </dgm:pt>
    <dgm:pt modelId="{91EDBCF4-2747-4DA3-AB0E-F65A75BDE1FA}" type="sibTrans" cxnId="{2B2CA9EE-A504-42B5-A160-F25BC6CB624A}">
      <dgm:prSet/>
      <dgm:spPr/>
      <dgm:t>
        <a:bodyPr/>
        <a:lstStyle/>
        <a:p>
          <a:endParaRPr lang="en-US" sz="2400"/>
        </a:p>
      </dgm:t>
    </dgm:pt>
    <dgm:pt modelId="{7CCCCB5A-9F63-4757-AA3B-BE59B0C7BC9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2000" b="1"/>
            <a:t>Education</a:t>
          </a:r>
          <a:endParaRPr lang="en-US" sz="2000"/>
        </a:p>
      </dgm:t>
    </dgm:pt>
    <dgm:pt modelId="{B6A3E0C2-4BEC-4A49-B7E1-0618E1C460C5}" type="parTrans" cxnId="{5667AF12-B4C5-47D6-8948-AA21DDD020A3}">
      <dgm:prSet/>
      <dgm:spPr/>
      <dgm:t>
        <a:bodyPr/>
        <a:lstStyle/>
        <a:p>
          <a:endParaRPr lang="en-US" sz="2400"/>
        </a:p>
      </dgm:t>
    </dgm:pt>
    <dgm:pt modelId="{7B910FF5-BCAE-4387-B885-FDD762B4D794}" type="sibTrans" cxnId="{5667AF12-B4C5-47D6-8948-AA21DDD020A3}">
      <dgm:prSet/>
      <dgm:spPr/>
      <dgm:t>
        <a:bodyPr/>
        <a:lstStyle/>
        <a:p>
          <a:endParaRPr lang="en-US" sz="2400"/>
        </a:p>
      </dgm:t>
    </dgm:pt>
    <dgm:pt modelId="{EE6651EE-38BD-4B68-9C04-ADDA9EDB37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i="1"/>
            <a:t>AI’s Role (Automation):</a:t>
          </a:r>
          <a:r>
            <a:rPr lang="en-GB" sz="1600"/>
            <a:t> Auto-grading objective tests and designing personalized learning materials.</a:t>
          </a:r>
          <a:endParaRPr lang="en-US" sz="1600"/>
        </a:p>
      </dgm:t>
    </dgm:pt>
    <dgm:pt modelId="{649ABD71-D405-4218-B0DD-332D976CC0B8}" type="parTrans" cxnId="{D082619D-EB0D-4111-B36C-C961F7F7BBDF}">
      <dgm:prSet/>
      <dgm:spPr/>
      <dgm:t>
        <a:bodyPr/>
        <a:lstStyle/>
        <a:p>
          <a:endParaRPr lang="en-US" sz="2400"/>
        </a:p>
      </dgm:t>
    </dgm:pt>
    <dgm:pt modelId="{4CD201B1-CBF9-48FC-9B24-079BEE55158B}" type="sibTrans" cxnId="{D082619D-EB0D-4111-B36C-C961F7F7BBDF}">
      <dgm:prSet/>
      <dgm:spPr/>
      <dgm:t>
        <a:bodyPr/>
        <a:lstStyle/>
        <a:p>
          <a:endParaRPr lang="en-US" sz="2400"/>
        </a:p>
      </dgm:t>
    </dgm:pt>
    <dgm:pt modelId="{F5239D66-692A-46F8-9E3F-15DD673DBB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i="1"/>
            <a:t>Human’s Role (Judgment):</a:t>
          </a:r>
          <a:r>
            <a:rPr lang="en-GB" sz="1600"/>
            <a:t> Providing one-on-one student engagement and deeper pedagogical context.</a:t>
          </a:r>
          <a:endParaRPr lang="en-US" sz="1600"/>
        </a:p>
      </dgm:t>
    </dgm:pt>
    <dgm:pt modelId="{3EC4F997-FC24-4B9B-850E-8518044543DA}" type="parTrans" cxnId="{8C263B57-268A-4FE5-BAEA-BA44D461F55F}">
      <dgm:prSet/>
      <dgm:spPr/>
      <dgm:t>
        <a:bodyPr/>
        <a:lstStyle/>
        <a:p>
          <a:endParaRPr lang="en-US" sz="2400"/>
        </a:p>
      </dgm:t>
    </dgm:pt>
    <dgm:pt modelId="{7D97D376-3821-4D11-B523-0305D1A6D502}" type="sibTrans" cxnId="{8C263B57-268A-4FE5-BAEA-BA44D461F55F}">
      <dgm:prSet/>
      <dgm:spPr/>
      <dgm:t>
        <a:bodyPr/>
        <a:lstStyle/>
        <a:p>
          <a:endParaRPr lang="en-US" sz="2400"/>
        </a:p>
      </dgm:t>
    </dgm:pt>
    <dgm:pt modelId="{3CAAB2A6-7421-41D9-A9A7-CFEF00DE0B18}" type="pres">
      <dgm:prSet presAssocID="{B9B08AD4-F055-4495-AA49-0912412E78DB}" presName="root" presStyleCnt="0">
        <dgm:presLayoutVars>
          <dgm:dir/>
          <dgm:resizeHandles val="exact"/>
        </dgm:presLayoutVars>
      </dgm:prSet>
      <dgm:spPr/>
    </dgm:pt>
    <dgm:pt modelId="{6C7FD383-4723-40C1-9938-9C321478C791}" type="pres">
      <dgm:prSet presAssocID="{AF66DC3E-23F6-4358-BAB8-AE887D0D2AD3}" presName="compNode" presStyleCnt="0"/>
      <dgm:spPr/>
    </dgm:pt>
    <dgm:pt modelId="{28D8051E-AB48-416B-AFFB-28BA32A5E162}" type="pres">
      <dgm:prSet presAssocID="{AF66DC3E-23F6-4358-BAB8-AE887D0D2A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DB2AD03-9CB9-400B-A435-BA7925F99B5B}" type="pres">
      <dgm:prSet presAssocID="{AF66DC3E-23F6-4358-BAB8-AE887D0D2AD3}" presName="iconSpace" presStyleCnt="0"/>
      <dgm:spPr/>
    </dgm:pt>
    <dgm:pt modelId="{7A2FFB2B-DF22-4257-8A59-B3F407766615}" type="pres">
      <dgm:prSet presAssocID="{AF66DC3E-23F6-4358-BAB8-AE887D0D2AD3}" presName="parTx" presStyleLbl="revTx" presStyleIdx="0" presStyleCnt="8">
        <dgm:presLayoutVars>
          <dgm:chMax val="0"/>
          <dgm:chPref val="0"/>
        </dgm:presLayoutVars>
      </dgm:prSet>
      <dgm:spPr/>
    </dgm:pt>
    <dgm:pt modelId="{E77BEB73-740E-4ABC-BC37-897F18ACEF98}" type="pres">
      <dgm:prSet presAssocID="{AF66DC3E-23F6-4358-BAB8-AE887D0D2AD3}" presName="txSpace" presStyleCnt="0"/>
      <dgm:spPr/>
    </dgm:pt>
    <dgm:pt modelId="{1755253A-9D23-4BFB-A0AB-B67F1ADF047D}" type="pres">
      <dgm:prSet presAssocID="{AF66DC3E-23F6-4358-BAB8-AE887D0D2AD3}" presName="desTx" presStyleLbl="revTx" presStyleIdx="1" presStyleCnt="8">
        <dgm:presLayoutVars/>
      </dgm:prSet>
      <dgm:spPr/>
    </dgm:pt>
    <dgm:pt modelId="{DFCA05F3-270D-483A-A49E-FF86AD213C13}" type="pres">
      <dgm:prSet presAssocID="{C00775E9-479F-45AC-9604-C258B2E191D5}" presName="sibTrans" presStyleCnt="0"/>
      <dgm:spPr/>
    </dgm:pt>
    <dgm:pt modelId="{DFC67F6E-80BA-4CAD-B10A-BF3B43F1CD40}" type="pres">
      <dgm:prSet presAssocID="{D3AC8879-1A86-4FA1-A310-46E460C3884D}" presName="compNode" presStyleCnt="0"/>
      <dgm:spPr/>
    </dgm:pt>
    <dgm:pt modelId="{6AD7219C-C413-431F-A956-2ACA09FE9E0F}" type="pres">
      <dgm:prSet presAssocID="{D3AC8879-1A86-4FA1-A310-46E460C388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B2491CB-8817-4CB4-8241-0D19FAAAF73A}" type="pres">
      <dgm:prSet presAssocID="{D3AC8879-1A86-4FA1-A310-46E460C3884D}" presName="iconSpace" presStyleCnt="0"/>
      <dgm:spPr/>
    </dgm:pt>
    <dgm:pt modelId="{8637B74F-8579-4D43-9F61-3595619B317E}" type="pres">
      <dgm:prSet presAssocID="{D3AC8879-1A86-4FA1-A310-46E460C3884D}" presName="parTx" presStyleLbl="revTx" presStyleIdx="2" presStyleCnt="8">
        <dgm:presLayoutVars>
          <dgm:chMax val="0"/>
          <dgm:chPref val="0"/>
        </dgm:presLayoutVars>
      </dgm:prSet>
      <dgm:spPr/>
    </dgm:pt>
    <dgm:pt modelId="{402F74F0-A72A-45C1-8E59-E365603B512C}" type="pres">
      <dgm:prSet presAssocID="{D3AC8879-1A86-4FA1-A310-46E460C3884D}" presName="txSpace" presStyleCnt="0"/>
      <dgm:spPr/>
    </dgm:pt>
    <dgm:pt modelId="{CFB9436D-B9E4-419B-B2E5-7427AFA3745A}" type="pres">
      <dgm:prSet presAssocID="{D3AC8879-1A86-4FA1-A310-46E460C3884D}" presName="desTx" presStyleLbl="revTx" presStyleIdx="3" presStyleCnt="8">
        <dgm:presLayoutVars/>
      </dgm:prSet>
      <dgm:spPr/>
    </dgm:pt>
    <dgm:pt modelId="{991CB918-2F56-46DE-BC12-AB558682F7BE}" type="pres">
      <dgm:prSet presAssocID="{6B40039A-A3D5-4918-A00A-A6AE754D681E}" presName="sibTrans" presStyleCnt="0"/>
      <dgm:spPr/>
    </dgm:pt>
    <dgm:pt modelId="{BBA57D9B-1D77-44BF-AE7B-498402D69CAC}" type="pres">
      <dgm:prSet presAssocID="{36AF1969-0427-4EC5-9EF2-0E32469C41E1}" presName="compNode" presStyleCnt="0"/>
      <dgm:spPr/>
    </dgm:pt>
    <dgm:pt modelId="{167D57FC-53C1-4BE2-8191-C5D174C47EC9}" type="pres">
      <dgm:prSet presAssocID="{36AF1969-0427-4EC5-9EF2-0E32469C41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7328AE56-82C7-45F2-A805-38833AE635AE}" type="pres">
      <dgm:prSet presAssocID="{36AF1969-0427-4EC5-9EF2-0E32469C41E1}" presName="iconSpace" presStyleCnt="0"/>
      <dgm:spPr/>
    </dgm:pt>
    <dgm:pt modelId="{189AAE38-C79B-463F-B301-08F0AB837AA4}" type="pres">
      <dgm:prSet presAssocID="{36AF1969-0427-4EC5-9EF2-0E32469C41E1}" presName="parTx" presStyleLbl="revTx" presStyleIdx="4" presStyleCnt="8">
        <dgm:presLayoutVars>
          <dgm:chMax val="0"/>
          <dgm:chPref val="0"/>
        </dgm:presLayoutVars>
      </dgm:prSet>
      <dgm:spPr/>
    </dgm:pt>
    <dgm:pt modelId="{701A9C7C-8CC2-47AD-8906-1EEC09838818}" type="pres">
      <dgm:prSet presAssocID="{36AF1969-0427-4EC5-9EF2-0E32469C41E1}" presName="txSpace" presStyleCnt="0"/>
      <dgm:spPr/>
    </dgm:pt>
    <dgm:pt modelId="{75F41C7D-5B02-450D-BF5D-F2DD69143499}" type="pres">
      <dgm:prSet presAssocID="{36AF1969-0427-4EC5-9EF2-0E32469C41E1}" presName="desTx" presStyleLbl="revTx" presStyleIdx="5" presStyleCnt="8">
        <dgm:presLayoutVars/>
      </dgm:prSet>
      <dgm:spPr/>
    </dgm:pt>
    <dgm:pt modelId="{B7BCC8C5-85A3-4F90-8AE2-71B981064645}" type="pres">
      <dgm:prSet presAssocID="{EEFEDEB0-A200-467C-A643-A8BDE8D47CAC}" presName="sibTrans" presStyleCnt="0"/>
      <dgm:spPr/>
    </dgm:pt>
    <dgm:pt modelId="{FD5E718A-189D-4F2F-AF0C-6C3FE9BC385B}" type="pres">
      <dgm:prSet presAssocID="{7CCCCB5A-9F63-4757-AA3B-BE59B0C7BC9E}" presName="compNode" presStyleCnt="0"/>
      <dgm:spPr/>
    </dgm:pt>
    <dgm:pt modelId="{BE02AA95-AEA1-44A3-A96F-E8C93ABE0532}" type="pres">
      <dgm:prSet presAssocID="{7CCCCB5A-9F63-4757-AA3B-BE59B0C7BC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4ED79FF-9DFA-47E1-9AC5-FD21994595A4}" type="pres">
      <dgm:prSet presAssocID="{7CCCCB5A-9F63-4757-AA3B-BE59B0C7BC9E}" presName="iconSpace" presStyleCnt="0"/>
      <dgm:spPr/>
    </dgm:pt>
    <dgm:pt modelId="{69955CAA-4094-4D26-824C-6367FB9CBDD8}" type="pres">
      <dgm:prSet presAssocID="{7CCCCB5A-9F63-4757-AA3B-BE59B0C7BC9E}" presName="parTx" presStyleLbl="revTx" presStyleIdx="6" presStyleCnt="8">
        <dgm:presLayoutVars>
          <dgm:chMax val="0"/>
          <dgm:chPref val="0"/>
        </dgm:presLayoutVars>
      </dgm:prSet>
      <dgm:spPr/>
    </dgm:pt>
    <dgm:pt modelId="{9B833D2D-A84F-407A-8D0E-AA49D5ACC547}" type="pres">
      <dgm:prSet presAssocID="{7CCCCB5A-9F63-4757-AA3B-BE59B0C7BC9E}" presName="txSpace" presStyleCnt="0"/>
      <dgm:spPr/>
    </dgm:pt>
    <dgm:pt modelId="{F0DF20B4-C30C-4C84-9D58-1680315AB4C1}" type="pres">
      <dgm:prSet presAssocID="{7CCCCB5A-9F63-4757-AA3B-BE59B0C7BC9E}" presName="desTx" presStyleLbl="revTx" presStyleIdx="7" presStyleCnt="8">
        <dgm:presLayoutVars/>
      </dgm:prSet>
      <dgm:spPr/>
    </dgm:pt>
  </dgm:ptLst>
  <dgm:cxnLst>
    <dgm:cxn modelId="{45AA3808-D7B6-49C8-B4C8-EB132D96D015}" type="presOf" srcId="{1E885492-B583-4101-84E0-9C9EA918D7DD}" destId="{CFB9436D-B9E4-419B-B2E5-7427AFA3745A}" srcOrd="0" destOrd="1" presId="urn:microsoft.com/office/officeart/2018/2/layout/IconLabelDescriptionList"/>
    <dgm:cxn modelId="{5667AF12-B4C5-47D6-8948-AA21DDD020A3}" srcId="{B9B08AD4-F055-4495-AA49-0912412E78DB}" destId="{7CCCCB5A-9F63-4757-AA3B-BE59B0C7BC9E}" srcOrd="3" destOrd="0" parTransId="{B6A3E0C2-4BEC-4A49-B7E1-0618E1C460C5}" sibTransId="{7B910FF5-BCAE-4387-B885-FDD762B4D794}"/>
    <dgm:cxn modelId="{4639E01D-26F9-4D2B-AEFF-3F8AA2D34691}" srcId="{36AF1969-0427-4EC5-9EF2-0E32469C41E1}" destId="{9493E986-93B6-40B8-8F57-77357F11C7C8}" srcOrd="0" destOrd="0" parTransId="{8B452538-C962-4582-A887-D31C6B00993C}" sibTransId="{D059C350-1F0B-488C-8BDC-F1588BBBD30D}"/>
    <dgm:cxn modelId="{87DA7029-604A-4A4F-81B2-FC032C19C45B}" srcId="{AF66DC3E-23F6-4358-BAB8-AE887D0D2AD3}" destId="{14F27738-D53D-41D0-B9DE-E9C324CCB688}" srcOrd="1" destOrd="0" parTransId="{9F92AAA2-7F03-4324-A84C-093E8C84D5B3}" sibTransId="{BE3E2D7C-072D-449D-85A1-68DA2B05B8D8}"/>
    <dgm:cxn modelId="{3311862E-8599-4AB4-B469-98EE625EA8CC}" type="presOf" srcId="{EE6651EE-38BD-4B68-9C04-ADDA9EDB37AA}" destId="{F0DF20B4-C30C-4C84-9D58-1680315AB4C1}" srcOrd="0" destOrd="0" presId="urn:microsoft.com/office/officeart/2018/2/layout/IconLabelDescriptionList"/>
    <dgm:cxn modelId="{45790565-762F-4DD3-A43E-68941B05D19E}" srcId="{D3AC8879-1A86-4FA1-A310-46E460C3884D}" destId="{5A731F3C-B615-4DFC-BD6F-5334810F4893}" srcOrd="0" destOrd="0" parTransId="{1F926601-C54C-4AE3-9512-2B2AC4EB350E}" sibTransId="{46E515CC-2FA2-45AA-AF73-6362F37DC880}"/>
    <dgm:cxn modelId="{BA14AB45-9DED-4817-BD48-066CB2390425}" srcId="{B9B08AD4-F055-4495-AA49-0912412E78DB}" destId="{36AF1969-0427-4EC5-9EF2-0E32469C41E1}" srcOrd="2" destOrd="0" parTransId="{AC201CCE-0DBC-489A-81B5-30060D5B1853}" sibTransId="{EEFEDEB0-A200-467C-A643-A8BDE8D47CAC}"/>
    <dgm:cxn modelId="{3B4FD468-052D-4550-A692-3CC38F1BE91A}" type="presOf" srcId="{B9B08AD4-F055-4495-AA49-0912412E78DB}" destId="{3CAAB2A6-7421-41D9-A9A7-CFEF00DE0B18}" srcOrd="0" destOrd="0" presId="urn:microsoft.com/office/officeart/2018/2/layout/IconLabelDescriptionList"/>
    <dgm:cxn modelId="{67FF6049-15C4-4C79-804A-F2118B9A2C0A}" srcId="{B9B08AD4-F055-4495-AA49-0912412E78DB}" destId="{D3AC8879-1A86-4FA1-A310-46E460C3884D}" srcOrd="1" destOrd="0" parTransId="{62EBA892-7E3A-4B3D-9116-D75DA2F4EC77}" sibTransId="{6B40039A-A3D5-4918-A00A-A6AE754D681E}"/>
    <dgm:cxn modelId="{4FEEFE6A-1AA1-4FF2-8AA6-EA4BA0905C95}" type="presOf" srcId="{C6710D4E-FD69-441F-9C80-27DD04B72B7F}" destId="{75F41C7D-5B02-450D-BF5D-F2DD69143499}" srcOrd="0" destOrd="1" presId="urn:microsoft.com/office/officeart/2018/2/layout/IconLabelDescriptionList"/>
    <dgm:cxn modelId="{352E0073-AA20-4248-8D94-663D27101762}" type="presOf" srcId="{AF66DC3E-23F6-4358-BAB8-AE887D0D2AD3}" destId="{7A2FFB2B-DF22-4257-8A59-B3F407766615}" srcOrd="0" destOrd="0" presId="urn:microsoft.com/office/officeart/2018/2/layout/IconLabelDescriptionList"/>
    <dgm:cxn modelId="{8C263B57-268A-4FE5-BAEA-BA44D461F55F}" srcId="{7CCCCB5A-9F63-4757-AA3B-BE59B0C7BC9E}" destId="{F5239D66-692A-46F8-9E3F-15DD673DBB21}" srcOrd="1" destOrd="0" parTransId="{3EC4F997-FC24-4B9B-850E-8518044543DA}" sibTransId="{7D97D376-3821-4D11-B523-0305D1A6D502}"/>
    <dgm:cxn modelId="{78756C7F-9E81-4041-98E6-FA35CED4ACD1}" type="presOf" srcId="{9493E986-93B6-40B8-8F57-77357F11C7C8}" destId="{75F41C7D-5B02-450D-BF5D-F2DD69143499}" srcOrd="0" destOrd="0" presId="urn:microsoft.com/office/officeart/2018/2/layout/IconLabelDescriptionList"/>
    <dgm:cxn modelId="{276B6A84-481F-45BD-A360-E4F390773E03}" type="presOf" srcId="{F5239D66-692A-46F8-9E3F-15DD673DBB21}" destId="{F0DF20B4-C30C-4C84-9D58-1680315AB4C1}" srcOrd="0" destOrd="1" presId="urn:microsoft.com/office/officeart/2018/2/layout/IconLabelDescriptionList"/>
    <dgm:cxn modelId="{56CF618B-CE11-4D77-96C0-2804648B083F}" srcId="{AF66DC3E-23F6-4358-BAB8-AE887D0D2AD3}" destId="{76B7372D-8AD8-4129-AD25-E5B6B0786942}" srcOrd="0" destOrd="0" parTransId="{66BAFB53-2EA2-4384-A1F7-25021D1F1AB0}" sibTransId="{EE7C8F54-D037-4E25-B1C4-FEBE67A18C28}"/>
    <dgm:cxn modelId="{71E7148E-22B1-4A5D-8CF0-BB1E062F066C}" type="presOf" srcId="{5A731F3C-B615-4DFC-BD6F-5334810F4893}" destId="{CFB9436D-B9E4-419B-B2E5-7427AFA3745A}" srcOrd="0" destOrd="0" presId="urn:microsoft.com/office/officeart/2018/2/layout/IconLabelDescriptionList"/>
    <dgm:cxn modelId="{38DE1C94-0D98-41AF-8F74-BF1E7D37A58C}" type="presOf" srcId="{D3AC8879-1A86-4FA1-A310-46E460C3884D}" destId="{8637B74F-8579-4D43-9F61-3595619B317E}" srcOrd="0" destOrd="0" presId="urn:microsoft.com/office/officeart/2018/2/layout/IconLabelDescriptionList"/>
    <dgm:cxn modelId="{D082619D-EB0D-4111-B36C-C961F7F7BBDF}" srcId="{7CCCCB5A-9F63-4757-AA3B-BE59B0C7BC9E}" destId="{EE6651EE-38BD-4B68-9C04-ADDA9EDB37AA}" srcOrd="0" destOrd="0" parTransId="{649ABD71-D405-4218-B0DD-332D976CC0B8}" sibTransId="{4CD201B1-CBF9-48FC-9B24-079BEE55158B}"/>
    <dgm:cxn modelId="{941031A1-6CC4-402D-AEF0-5DF3462919BE}" type="presOf" srcId="{36AF1969-0427-4EC5-9EF2-0E32469C41E1}" destId="{189AAE38-C79B-463F-B301-08F0AB837AA4}" srcOrd="0" destOrd="0" presId="urn:microsoft.com/office/officeart/2018/2/layout/IconLabelDescriptionList"/>
    <dgm:cxn modelId="{912080A7-C6EA-4D56-9B6D-677ED66A29A5}" srcId="{D3AC8879-1A86-4FA1-A310-46E460C3884D}" destId="{1E885492-B583-4101-84E0-9C9EA918D7DD}" srcOrd="1" destOrd="0" parTransId="{250CB26E-F150-4B94-A0E2-6197C7940BE6}" sibTransId="{C16F4FCE-56B3-4386-9466-B4894D92BEFF}"/>
    <dgm:cxn modelId="{5246D2BE-2058-4EFB-BB0A-C78A232A364C}" type="presOf" srcId="{7CCCCB5A-9F63-4757-AA3B-BE59B0C7BC9E}" destId="{69955CAA-4094-4D26-824C-6367FB9CBDD8}" srcOrd="0" destOrd="0" presId="urn:microsoft.com/office/officeart/2018/2/layout/IconLabelDescriptionList"/>
    <dgm:cxn modelId="{2FE413CA-FCD6-4114-BA0E-60184A4DC983}" type="presOf" srcId="{76B7372D-8AD8-4129-AD25-E5B6B0786942}" destId="{1755253A-9D23-4BFB-A0AB-B67F1ADF047D}" srcOrd="0" destOrd="0" presId="urn:microsoft.com/office/officeart/2018/2/layout/IconLabelDescriptionList"/>
    <dgm:cxn modelId="{C36239E8-A39A-4DC5-BCAD-1FE78CB56D37}" srcId="{B9B08AD4-F055-4495-AA49-0912412E78DB}" destId="{AF66DC3E-23F6-4358-BAB8-AE887D0D2AD3}" srcOrd="0" destOrd="0" parTransId="{6AD62786-ECEF-4030-8B7D-A63396A959FA}" sibTransId="{C00775E9-479F-45AC-9604-C258B2E191D5}"/>
    <dgm:cxn modelId="{2B2CA9EE-A504-42B5-A160-F25BC6CB624A}" srcId="{36AF1969-0427-4EC5-9EF2-0E32469C41E1}" destId="{C6710D4E-FD69-441F-9C80-27DD04B72B7F}" srcOrd="1" destOrd="0" parTransId="{6BC5AFA8-19F0-4629-9C19-D2E7F5BA3E48}" sibTransId="{91EDBCF4-2747-4DA3-AB0E-F65A75BDE1FA}"/>
    <dgm:cxn modelId="{E69B79FF-064E-472A-B7ED-C30C1A0F4BFE}" type="presOf" srcId="{14F27738-D53D-41D0-B9DE-E9C324CCB688}" destId="{1755253A-9D23-4BFB-A0AB-B67F1ADF047D}" srcOrd="0" destOrd="1" presId="urn:microsoft.com/office/officeart/2018/2/layout/IconLabelDescriptionList"/>
    <dgm:cxn modelId="{FBE00A38-11C6-4774-8CBF-C3FCEAE3BEE7}" type="presParOf" srcId="{3CAAB2A6-7421-41D9-A9A7-CFEF00DE0B18}" destId="{6C7FD383-4723-40C1-9938-9C321478C791}" srcOrd="0" destOrd="0" presId="urn:microsoft.com/office/officeart/2018/2/layout/IconLabelDescriptionList"/>
    <dgm:cxn modelId="{06E4DA71-2E14-4C8C-A7D2-7D0FF69FA18D}" type="presParOf" srcId="{6C7FD383-4723-40C1-9938-9C321478C791}" destId="{28D8051E-AB48-416B-AFFB-28BA32A5E162}" srcOrd="0" destOrd="0" presId="urn:microsoft.com/office/officeart/2018/2/layout/IconLabelDescriptionList"/>
    <dgm:cxn modelId="{AD2FCEA3-0A73-4190-980F-833BFACA5CFD}" type="presParOf" srcId="{6C7FD383-4723-40C1-9938-9C321478C791}" destId="{FDB2AD03-9CB9-400B-A435-BA7925F99B5B}" srcOrd="1" destOrd="0" presId="urn:microsoft.com/office/officeart/2018/2/layout/IconLabelDescriptionList"/>
    <dgm:cxn modelId="{8698CFDB-B79C-482C-823F-B51AE790C45B}" type="presParOf" srcId="{6C7FD383-4723-40C1-9938-9C321478C791}" destId="{7A2FFB2B-DF22-4257-8A59-B3F407766615}" srcOrd="2" destOrd="0" presId="urn:microsoft.com/office/officeart/2018/2/layout/IconLabelDescriptionList"/>
    <dgm:cxn modelId="{631A85A6-955A-4800-8A72-10603F6375CA}" type="presParOf" srcId="{6C7FD383-4723-40C1-9938-9C321478C791}" destId="{E77BEB73-740E-4ABC-BC37-897F18ACEF98}" srcOrd="3" destOrd="0" presId="urn:microsoft.com/office/officeart/2018/2/layout/IconLabelDescriptionList"/>
    <dgm:cxn modelId="{E265A58C-9C0D-4EF0-8656-2604C577C927}" type="presParOf" srcId="{6C7FD383-4723-40C1-9938-9C321478C791}" destId="{1755253A-9D23-4BFB-A0AB-B67F1ADF047D}" srcOrd="4" destOrd="0" presId="urn:microsoft.com/office/officeart/2018/2/layout/IconLabelDescriptionList"/>
    <dgm:cxn modelId="{BF7F76C5-DDBE-4E5F-B9B7-37657FD08307}" type="presParOf" srcId="{3CAAB2A6-7421-41D9-A9A7-CFEF00DE0B18}" destId="{DFCA05F3-270D-483A-A49E-FF86AD213C13}" srcOrd="1" destOrd="0" presId="urn:microsoft.com/office/officeart/2018/2/layout/IconLabelDescriptionList"/>
    <dgm:cxn modelId="{8213F8C5-B7FE-4EEB-B96A-3071463B2121}" type="presParOf" srcId="{3CAAB2A6-7421-41D9-A9A7-CFEF00DE0B18}" destId="{DFC67F6E-80BA-4CAD-B10A-BF3B43F1CD40}" srcOrd="2" destOrd="0" presId="urn:microsoft.com/office/officeart/2018/2/layout/IconLabelDescriptionList"/>
    <dgm:cxn modelId="{9DEE2979-4E5D-4C44-BA47-F45A8D435A99}" type="presParOf" srcId="{DFC67F6E-80BA-4CAD-B10A-BF3B43F1CD40}" destId="{6AD7219C-C413-431F-A956-2ACA09FE9E0F}" srcOrd="0" destOrd="0" presId="urn:microsoft.com/office/officeart/2018/2/layout/IconLabelDescriptionList"/>
    <dgm:cxn modelId="{97139AD0-F4C1-4138-8E8D-5DE1D80396F5}" type="presParOf" srcId="{DFC67F6E-80BA-4CAD-B10A-BF3B43F1CD40}" destId="{AB2491CB-8817-4CB4-8241-0D19FAAAF73A}" srcOrd="1" destOrd="0" presId="urn:microsoft.com/office/officeart/2018/2/layout/IconLabelDescriptionList"/>
    <dgm:cxn modelId="{4736B3E6-2BF2-4716-B514-346714FE2155}" type="presParOf" srcId="{DFC67F6E-80BA-4CAD-B10A-BF3B43F1CD40}" destId="{8637B74F-8579-4D43-9F61-3595619B317E}" srcOrd="2" destOrd="0" presId="urn:microsoft.com/office/officeart/2018/2/layout/IconLabelDescriptionList"/>
    <dgm:cxn modelId="{559E228C-E925-4C0D-A164-7730EDB6E878}" type="presParOf" srcId="{DFC67F6E-80BA-4CAD-B10A-BF3B43F1CD40}" destId="{402F74F0-A72A-45C1-8E59-E365603B512C}" srcOrd="3" destOrd="0" presId="urn:microsoft.com/office/officeart/2018/2/layout/IconLabelDescriptionList"/>
    <dgm:cxn modelId="{9291B549-C7B8-4168-AE09-74B2A24A8007}" type="presParOf" srcId="{DFC67F6E-80BA-4CAD-B10A-BF3B43F1CD40}" destId="{CFB9436D-B9E4-419B-B2E5-7427AFA3745A}" srcOrd="4" destOrd="0" presId="urn:microsoft.com/office/officeart/2018/2/layout/IconLabelDescriptionList"/>
    <dgm:cxn modelId="{726E0B39-DB24-4486-A91E-1275E3A996CA}" type="presParOf" srcId="{3CAAB2A6-7421-41D9-A9A7-CFEF00DE0B18}" destId="{991CB918-2F56-46DE-BC12-AB558682F7BE}" srcOrd="3" destOrd="0" presId="urn:microsoft.com/office/officeart/2018/2/layout/IconLabelDescriptionList"/>
    <dgm:cxn modelId="{F0DB5C59-BDFE-4052-B20C-EA4855A3D760}" type="presParOf" srcId="{3CAAB2A6-7421-41D9-A9A7-CFEF00DE0B18}" destId="{BBA57D9B-1D77-44BF-AE7B-498402D69CAC}" srcOrd="4" destOrd="0" presId="urn:microsoft.com/office/officeart/2018/2/layout/IconLabelDescriptionList"/>
    <dgm:cxn modelId="{0B3D50AA-62E6-4A02-9BFF-F965515A60E4}" type="presParOf" srcId="{BBA57D9B-1D77-44BF-AE7B-498402D69CAC}" destId="{167D57FC-53C1-4BE2-8191-C5D174C47EC9}" srcOrd="0" destOrd="0" presId="urn:microsoft.com/office/officeart/2018/2/layout/IconLabelDescriptionList"/>
    <dgm:cxn modelId="{9CA5C8FA-71C1-445B-873C-E46D6BA8725D}" type="presParOf" srcId="{BBA57D9B-1D77-44BF-AE7B-498402D69CAC}" destId="{7328AE56-82C7-45F2-A805-38833AE635AE}" srcOrd="1" destOrd="0" presId="urn:microsoft.com/office/officeart/2018/2/layout/IconLabelDescriptionList"/>
    <dgm:cxn modelId="{68B39888-6EC7-440F-806E-D9BA25F11C31}" type="presParOf" srcId="{BBA57D9B-1D77-44BF-AE7B-498402D69CAC}" destId="{189AAE38-C79B-463F-B301-08F0AB837AA4}" srcOrd="2" destOrd="0" presId="urn:microsoft.com/office/officeart/2018/2/layout/IconLabelDescriptionList"/>
    <dgm:cxn modelId="{E8417023-809C-4EC3-BD41-FBA6A8F2BA59}" type="presParOf" srcId="{BBA57D9B-1D77-44BF-AE7B-498402D69CAC}" destId="{701A9C7C-8CC2-47AD-8906-1EEC09838818}" srcOrd="3" destOrd="0" presId="urn:microsoft.com/office/officeart/2018/2/layout/IconLabelDescriptionList"/>
    <dgm:cxn modelId="{E7B656FB-C13B-4098-8CAE-ED1AC4E70D12}" type="presParOf" srcId="{BBA57D9B-1D77-44BF-AE7B-498402D69CAC}" destId="{75F41C7D-5B02-450D-BF5D-F2DD69143499}" srcOrd="4" destOrd="0" presId="urn:microsoft.com/office/officeart/2018/2/layout/IconLabelDescriptionList"/>
    <dgm:cxn modelId="{AAA932B7-C9A6-4D84-830A-DA8A1791E1F3}" type="presParOf" srcId="{3CAAB2A6-7421-41D9-A9A7-CFEF00DE0B18}" destId="{B7BCC8C5-85A3-4F90-8AE2-71B981064645}" srcOrd="5" destOrd="0" presId="urn:microsoft.com/office/officeart/2018/2/layout/IconLabelDescriptionList"/>
    <dgm:cxn modelId="{627DBE36-063B-458E-8625-6C3026A0AFD7}" type="presParOf" srcId="{3CAAB2A6-7421-41D9-A9A7-CFEF00DE0B18}" destId="{FD5E718A-189D-4F2F-AF0C-6C3FE9BC385B}" srcOrd="6" destOrd="0" presId="urn:microsoft.com/office/officeart/2018/2/layout/IconLabelDescriptionList"/>
    <dgm:cxn modelId="{30BF7A38-DFC5-4CB9-847A-314F3450DB03}" type="presParOf" srcId="{FD5E718A-189D-4F2F-AF0C-6C3FE9BC385B}" destId="{BE02AA95-AEA1-44A3-A96F-E8C93ABE0532}" srcOrd="0" destOrd="0" presId="urn:microsoft.com/office/officeart/2018/2/layout/IconLabelDescriptionList"/>
    <dgm:cxn modelId="{5867D136-9E5A-4AAA-A001-46FA083D1C9F}" type="presParOf" srcId="{FD5E718A-189D-4F2F-AF0C-6C3FE9BC385B}" destId="{94ED79FF-9DFA-47E1-9AC5-FD21994595A4}" srcOrd="1" destOrd="0" presId="urn:microsoft.com/office/officeart/2018/2/layout/IconLabelDescriptionList"/>
    <dgm:cxn modelId="{43B5BF06-743E-47E0-A629-A9E00A852E89}" type="presParOf" srcId="{FD5E718A-189D-4F2F-AF0C-6C3FE9BC385B}" destId="{69955CAA-4094-4D26-824C-6367FB9CBDD8}" srcOrd="2" destOrd="0" presId="urn:microsoft.com/office/officeart/2018/2/layout/IconLabelDescriptionList"/>
    <dgm:cxn modelId="{91BDBABA-77D4-43C0-9108-CC0493E64EDD}" type="presParOf" srcId="{FD5E718A-189D-4F2F-AF0C-6C3FE9BC385B}" destId="{9B833D2D-A84F-407A-8D0E-AA49D5ACC547}" srcOrd="3" destOrd="0" presId="urn:microsoft.com/office/officeart/2018/2/layout/IconLabelDescriptionList"/>
    <dgm:cxn modelId="{D6D373DA-056A-424A-AF22-45CD3FFCFDA8}" type="presParOf" srcId="{FD5E718A-189D-4F2F-AF0C-6C3FE9BC385B}" destId="{F0DF20B4-C30C-4C84-9D58-1680315AB4C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B77BCE-0A27-4484-8D72-B9B4DE0B470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DB237C-8DA2-471C-8629-4EBE37119E27}">
      <dgm:prSet/>
      <dgm:spPr/>
      <dgm:t>
        <a:bodyPr/>
        <a:lstStyle/>
        <a:p>
          <a:r>
            <a:rPr lang="en-GB" dirty="0"/>
            <a:t>You must treat AI as a colleague whose work requires continuous review for sustainable adoption.</a:t>
          </a:r>
          <a:endParaRPr lang="en-US" dirty="0"/>
        </a:p>
      </dgm:t>
    </dgm:pt>
    <dgm:pt modelId="{6C00818B-10FD-41B8-8464-00D87C450E3F}" type="parTrans" cxnId="{320DFF93-8164-4475-8054-23B83ADB09FD}">
      <dgm:prSet/>
      <dgm:spPr/>
      <dgm:t>
        <a:bodyPr/>
        <a:lstStyle/>
        <a:p>
          <a:endParaRPr lang="en-US"/>
        </a:p>
      </dgm:t>
    </dgm:pt>
    <dgm:pt modelId="{56B8538F-74A0-4657-8E40-3DB758A80C01}" type="sibTrans" cxnId="{320DFF93-8164-4475-8054-23B83ADB09FD}">
      <dgm:prSet/>
      <dgm:spPr/>
      <dgm:t>
        <a:bodyPr/>
        <a:lstStyle/>
        <a:p>
          <a:endParaRPr lang="en-US"/>
        </a:p>
      </dgm:t>
    </dgm:pt>
    <dgm:pt modelId="{DF2A756D-3BEF-45DA-B0F6-5CB481C6F319}">
      <dgm:prSet/>
      <dgm:spPr/>
      <dgm:t>
        <a:bodyPr/>
        <a:lstStyle/>
        <a:p>
          <a:r>
            <a:rPr lang="en-GB" b="1"/>
            <a:t>Core Evaluation Questions:</a:t>
          </a:r>
          <a:endParaRPr lang="en-US"/>
        </a:p>
      </dgm:t>
    </dgm:pt>
    <dgm:pt modelId="{BFDC24F0-CC1E-451A-A08E-0A52BFBB2D25}" type="parTrans" cxnId="{D808ECEA-8D50-446F-AA3E-279479DC9213}">
      <dgm:prSet/>
      <dgm:spPr/>
      <dgm:t>
        <a:bodyPr/>
        <a:lstStyle/>
        <a:p>
          <a:endParaRPr lang="en-US"/>
        </a:p>
      </dgm:t>
    </dgm:pt>
    <dgm:pt modelId="{E990C42D-4D2F-41FA-B30B-B058592266ED}" type="sibTrans" cxnId="{D808ECEA-8D50-446F-AA3E-279479DC9213}">
      <dgm:prSet/>
      <dgm:spPr/>
      <dgm:t>
        <a:bodyPr/>
        <a:lstStyle/>
        <a:p>
          <a:endParaRPr lang="en-US"/>
        </a:p>
      </dgm:t>
    </dgm:pt>
    <dgm:pt modelId="{248F0D2B-98FF-40F4-87FB-10178338CBBE}">
      <dgm:prSet/>
      <dgm:spPr/>
      <dgm:t>
        <a:bodyPr/>
        <a:lstStyle/>
        <a:p>
          <a:r>
            <a:rPr lang="en-GB"/>
            <a:t>Did the AI’s output meet the task’s objectives?</a:t>
          </a:r>
          <a:endParaRPr lang="en-US"/>
        </a:p>
      </dgm:t>
    </dgm:pt>
    <dgm:pt modelId="{D9C5ABEE-8E49-4C2B-8829-74AEF3D6D85E}" type="parTrans" cxnId="{D5713147-2EB8-4C65-87AD-445EABA97A79}">
      <dgm:prSet/>
      <dgm:spPr/>
      <dgm:t>
        <a:bodyPr/>
        <a:lstStyle/>
        <a:p>
          <a:endParaRPr lang="en-US"/>
        </a:p>
      </dgm:t>
    </dgm:pt>
    <dgm:pt modelId="{92C56462-C60E-495E-A89A-D785230209C3}" type="sibTrans" cxnId="{D5713147-2EB8-4C65-87AD-445EABA97A79}">
      <dgm:prSet/>
      <dgm:spPr/>
      <dgm:t>
        <a:bodyPr/>
        <a:lstStyle/>
        <a:p>
          <a:endParaRPr lang="en-US"/>
        </a:p>
      </dgm:t>
    </dgm:pt>
    <dgm:pt modelId="{0CD03304-C8D4-499F-BAC5-A9CC5E7B7A2F}">
      <dgm:prSet/>
      <dgm:spPr/>
      <dgm:t>
        <a:bodyPr/>
        <a:lstStyle/>
        <a:p>
          <a:r>
            <a:rPr lang="en-GB"/>
            <a:t>Was it accurate, relevant, and consistent?</a:t>
          </a:r>
          <a:endParaRPr lang="en-US"/>
        </a:p>
      </dgm:t>
    </dgm:pt>
    <dgm:pt modelId="{BF407909-6C63-4FA7-B894-E323C43715F1}" type="parTrans" cxnId="{4BEF8C17-119C-4EE1-8D03-340943703616}">
      <dgm:prSet/>
      <dgm:spPr/>
      <dgm:t>
        <a:bodyPr/>
        <a:lstStyle/>
        <a:p>
          <a:endParaRPr lang="en-US"/>
        </a:p>
      </dgm:t>
    </dgm:pt>
    <dgm:pt modelId="{45AEDBCA-E129-4623-8827-F9B51031FD2F}" type="sibTrans" cxnId="{4BEF8C17-119C-4EE1-8D03-340943703616}">
      <dgm:prSet/>
      <dgm:spPr/>
      <dgm:t>
        <a:bodyPr/>
        <a:lstStyle/>
        <a:p>
          <a:endParaRPr lang="en-US"/>
        </a:p>
      </dgm:t>
    </dgm:pt>
    <dgm:pt modelId="{BE6DFF91-7EFC-4769-9C14-B45D032762EF}">
      <dgm:prSet/>
      <dgm:spPr/>
      <dgm:t>
        <a:bodyPr/>
        <a:lstStyle/>
        <a:p>
          <a:r>
            <a:rPr lang="en-GB"/>
            <a:t>Did it save time or introduce complexity?</a:t>
          </a:r>
          <a:endParaRPr lang="en-US"/>
        </a:p>
      </dgm:t>
    </dgm:pt>
    <dgm:pt modelId="{D8615FCE-6D1C-4136-A35A-4446D3B800BB}" type="parTrans" cxnId="{CAFB779B-9FAB-4F8F-A041-48E616EEB420}">
      <dgm:prSet/>
      <dgm:spPr/>
      <dgm:t>
        <a:bodyPr/>
        <a:lstStyle/>
        <a:p>
          <a:endParaRPr lang="en-US"/>
        </a:p>
      </dgm:t>
    </dgm:pt>
    <dgm:pt modelId="{96CF5EC8-8D29-4F75-8677-395B25F4459F}" type="sibTrans" cxnId="{CAFB779B-9FAB-4F8F-A041-48E616EEB420}">
      <dgm:prSet/>
      <dgm:spPr/>
      <dgm:t>
        <a:bodyPr/>
        <a:lstStyle/>
        <a:p>
          <a:endParaRPr lang="en-US"/>
        </a:p>
      </dgm:t>
    </dgm:pt>
    <dgm:pt modelId="{675CCE01-07D8-4B9E-AE07-41E09A352BB7}">
      <dgm:prSet/>
      <dgm:spPr/>
      <dgm:t>
        <a:bodyPr/>
        <a:lstStyle/>
        <a:p>
          <a:r>
            <a:rPr lang="en-GB"/>
            <a:t>Did it maintain ethical and professional standards?</a:t>
          </a:r>
          <a:endParaRPr lang="en-US"/>
        </a:p>
      </dgm:t>
    </dgm:pt>
    <dgm:pt modelId="{373B5BF0-2BFA-411A-AE09-FFACD64182BC}" type="parTrans" cxnId="{FD2C4536-5304-4E46-AC0F-FDA307B8ECA1}">
      <dgm:prSet/>
      <dgm:spPr/>
      <dgm:t>
        <a:bodyPr/>
        <a:lstStyle/>
        <a:p>
          <a:endParaRPr lang="en-US"/>
        </a:p>
      </dgm:t>
    </dgm:pt>
    <dgm:pt modelId="{6BEF674F-11E3-43D9-8357-FACD1ACEF31B}" type="sibTrans" cxnId="{FD2C4536-5304-4E46-AC0F-FDA307B8ECA1}">
      <dgm:prSet/>
      <dgm:spPr/>
      <dgm:t>
        <a:bodyPr/>
        <a:lstStyle/>
        <a:p>
          <a:endParaRPr lang="en-US"/>
        </a:p>
      </dgm:t>
    </dgm:pt>
    <dgm:pt modelId="{93A49E97-2331-4E37-9243-20902A451745}">
      <dgm:prSet/>
      <dgm:spPr/>
      <dgm:t>
        <a:bodyPr/>
        <a:lstStyle/>
        <a:p>
          <a:r>
            <a:rPr lang="en-GB" b="1"/>
            <a:t>The 3A Framework for Continuous Evaluation:</a:t>
          </a:r>
          <a:endParaRPr lang="en-US"/>
        </a:p>
      </dgm:t>
    </dgm:pt>
    <dgm:pt modelId="{6AC92CCC-982B-4BE9-9E11-6C95CE6D7AC8}" type="parTrans" cxnId="{C3E26479-6CBB-4680-8535-184291090060}">
      <dgm:prSet/>
      <dgm:spPr/>
      <dgm:t>
        <a:bodyPr/>
        <a:lstStyle/>
        <a:p>
          <a:endParaRPr lang="en-US"/>
        </a:p>
      </dgm:t>
    </dgm:pt>
    <dgm:pt modelId="{B542896A-BC34-408B-9606-C192A54B085E}" type="sibTrans" cxnId="{C3E26479-6CBB-4680-8535-184291090060}">
      <dgm:prSet/>
      <dgm:spPr/>
      <dgm:t>
        <a:bodyPr/>
        <a:lstStyle/>
        <a:p>
          <a:endParaRPr lang="en-US"/>
        </a:p>
      </dgm:t>
    </dgm:pt>
    <dgm:pt modelId="{36FC37E1-71BE-49EE-8FD7-78633E14781C}">
      <dgm:prSet/>
      <dgm:spPr/>
      <dgm:t>
        <a:bodyPr/>
        <a:lstStyle/>
        <a:p>
          <a:r>
            <a:rPr lang="en-GB" b="1"/>
            <a:t>Accuracy:</a:t>
          </a:r>
          <a:r>
            <a:rPr lang="en-GB"/>
            <a:t> Did the AI produce </a:t>
          </a:r>
          <a:r>
            <a:rPr lang="en-GB" b="1"/>
            <a:t>correct, fact-based, and contextually appropriate</a:t>
          </a:r>
          <a:r>
            <a:rPr lang="en-GB"/>
            <a:t> results?</a:t>
          </a:r>
          <a:endParaRPr lang="en-US"/>
        </a:p>
      </dgm:t>
    </dgm:pt>
    <dgm:pt modelId="{0AFCC0B4-B0F7-4FFF-BED8-D7184C72C41B}" type="parTrans" cxnId="{B5A83FC4-C6A7-45F5-A665-41B0484CED71}">
      <dgm:prSet/>
      <dgm:spPr/>
      <dgm:t>
        <a:bodyPr/>
        <a:lstStyle/>
        <a:p>
          <a:endParaRPr lang="en-US"/>
        </a:p>
      </dgm:t>
    </dgm:pt>
    <dgm:pt modelId="{547AC4A1-55A3-4745-8484-CD72DDF65DA1}" type="sibTrans" cxnId="{B5A83FC4-C6A7-45F5-A665-41B0484CED71}">
      <dgm:prSet/>
      <dgm:spPr/>
      <dgm:t>
        <a:bodyPr/>
        <a:lstStyle/>
        <a:p>
          <a:endParaRPr lang="en-US"/>
        </a:p>
      </dgm:t>
    </dgm:pt>
    <dgm:pt modelId="{3AA72C38-D2E2-4A50-9888-BE012470DA2F}">
      <dgm:prSet/>
      <dgm:spPr/>
      <dgm:t>
        <a:bodyPr/>
        <a:lstStyle/>
        <a:p>
          <a:r>
            <a:rPr lang="en-GB" b="1"/>
            <a:t>Alignment:</a:t>
          </a:r>
          <a:r>
            <a:rPr lang="en-GB"/>
            <a:t> Did the output align with </a:t>
          </a:r>
          <a:r>
            <a:rPr lang="en-GB" b="1"/>
            <a:t>organizational goals, tone, and ethical expectations</a:t>
          </a:r>
          <a:r>
            <a:rPr lang="en-GB"/>
            <a:t>?</a:t>
          </a:r>
          <a:endParaRPr lang="en-US"/>
        </a:p>
      </dgm:t>
    </dgm:pt>
    <dgm:pt modelId="{B01042E8-343C-4352-A29B-9F2DE6F4BD5A}" type="parTrans" cxnId="{E6930BA8-2BAD-4C7A-8816-BDAE439B374A}">
      <dgm:prSet/>
      <dgm:spPr/>
      <dgm:t>
        <a:bodyPr/>
        <a:lstStyle/>
        <a:p>
          <a:endParaRPr lang="en-US"/>
        </a:p>
      </dgm:t>
    </dgm:pt>
    <dgm:pt modelId="{8EA34BB9-05BB-4E46-8CE4-E0C86E2F19C2}" type="sibTrans" cxnId="{E6930BA8-2BAD-4C7A-8816-BDAE439B374A}">
      <dgm:prSet/>
      <dgm:spPr/>
      <dgm:t>
        <a:bodyPr/>
        <a:lstStyle/>
        <a:p>
          <a:endParaRPr lang="en-US"/>
        </a:p>
      </dgm:t>
    </dgm:pt>
    <dgm:pt modelId="{4C1CB3F8-48B4-4C90-B2BC-7EA70E26772C}">
      <dgm:prSet/>
      <dgm:spPr/>
      <dgm:t>
        <a:bodyPr/>
        <a:lstStyle/>
        <a:p>
          <a:r>
            <a:rPr lang="en-GB" b="1"/>
            <a:t>Adaptability:</a:t>
          </a:r>
          <a:r>
            <a:rPr lang="en-GB"/>
            <a:t> Can the </a:t>
          </a:r>
          <a:r>
            <a:rPr lang="en-GB" b="1"/>
            <a:t>workflow or prompt be adjusted</a:t>
          </a:r>
          <a:r>
            <a:rPr lang="en-GB"/>
            <a:t> to make the AI perform better over time?</a:t>
          </a:r>
          <a:endParaRPr lang="en-US"/>
        </a:p>
      </dgm:t>
    </dgm:pt>
    <dgm:pt modelId="{00A5C237-B8F1-4849-8E3C-D27187F719E1}" type="parTrans" cxnId="{34A80C61-5A59-4B1D-AA73-A847672DA884}">
      <dgm:prSet/>
      <dgm:spPr/>
      <dgm:t>
        <a:bodyPr/>
        <a:lstStyle/>
        <a:p>
          <a:endParaRPr lang="en-US"/>
        </a:p>
      </dgm:t>
    </dgm:pt>
    <dgm:pt modelId="{C726ABE3-9515-4920-B484-D1DB6427956D}" type="sibTrans" cxnId="{34A80C61-5A59-4B1D-AA73-A847672DA884}">
      <dgm:prSet/>
      <dgm:spPr/>
      <dgm:t>
        <a:bodyPr/>
        <a:lstStyle/>
        <a:p>
          <a:endParaRPr lang="en-US"/>
        </a:p>
      </dgm:t>
    </dgm:pt>
    <dgm:pt modelId="{8F12796A-ED67-4947-8621-594D9F89ED59}" type="pres">
      <dgm:prSet presAssocID="{ABB77BCE-0A27-4484-8D72-B9B4DE0B4708}" presName="vert0" presStyleCnt="0">
        <dgm:presLayoutVars>
          <dgm:dir/>
          <dgm:animOne val="branch"/>
          <dgm:animLvl val="lvl"/>
        </dgm:presLayoutVars>
      </dgm:prSet>
      <dgm:spPr/>
    </dgm:pt>
    <dgm:pt modelId="{BD6B3C39-46A2-4C20-BB00-57BF0C150DE7}" type="pres">
      <dgm:prSet presAssocID="{C1DB237C-8DA2-471C-8629-4EBE37119E27}" presName="thickLine" presStyleLbl="alignNode1" presStyleIdx="0" presStyleCnt="10"/>
      <dgm:spPr/>
    </dgm:pt>
    <dgm:pt modelId="{A3762A5A-695D-425D-B98E-4D7928BE16F3}" type="pres">
      <dgm:prSet presAssocID="{C1DB237C-8DA2-471C-8629-4EBE37119E27}" presName="horz1" presStyleCnt="0"/>
      <dgm:spPr/>
    </dgm:pt>
    <dgm:pt modelId="{F6C06BC2-D9F9-45BD-AA39-663A6F4E0426}" type="pres">
      <dgm:prSet presAssocID="{C1DB237C-8DA2-471C-8629-4EBE37119E27}" presName="tx1" presStyleLbl="revTx" presStyleIdx="0" presStyleCnt="10"/>
      <dgm:spPr/>
    </dgm:pt>
    <dgm:pt modelId="{635E718F-6273-42B2-8A35-CA78699AD38D}" type="pres">
      <dgm:prSet presAssocID="{C1DB237C-8DA2-471C-8629-4EBE37119E27}" presName="vert1" presStyleCnt="0"/>
      <dgm:spPr/>
    </dgm:pt>
    <dgm:pt modelId="{5018C3CD-CA7E-4EF8-8AE9-390B017CB5DB}" type="pres">
      <dgm:prSet presAssocID="{DF2A756D-3BEF-45DA-B0F6-5CB481C6F319}" presName="thickLine" presStyleLbl="alignNode1" presStyleIdx="1" presStyleCnt="10"/>
      <dgm:spPr/>
    </dgm:pt>
    <dgm:pt modelId="{AB7D94AB-9852-4C9B-AEDE-365BB1DD8D5A}" type="pres">
      <dgm:prSet presAssocID="{DF2A756D-3BEF-45DA-B0F6-5CB481C6F319}" presName="horz1" presStyleCnt="0"/>
      <dgm:spPr/>
    </dgm:pt>
    <dgm:pt modelId="{6762EBE2-377C-413D-BF2F-ADC728A7483E}" type="pres">
      <dgm:prSet presAssocID="{DF2A756D-3BEF-45DA-B0F6-5CB481C6F319}" presName="tx1" presStyleLbl="revTx" presStyleIdx="1" presStyleCnt="10"/>
      <dgm:spPr/>
    </dgm:pt>
    <dgm:pt modelId="{6BACCE9B-2B59-4B1C-9735-AECFF2B7E62B}" type="pres">
      <dgm:prSet presAssocID="{DF2A756D-3BEF-45DA-B0F6-5CB481C6F319}" presName="vert1" presStyleCnt="0"/>
      <dgm:spPr/>
    </dgm:pt>
    <dgm:pt modelId="{E89DD0F7-BF9A-4B77-AECF-CB7D3DD3CA75}" type="pres">
      <dgm:prSet presAssocID="{248F0D2B-98FF-40F4-87FB-10178338CBBE}" presName="thickLine" presStyleLbl="alignNode1" presStyleIdx="2" presStyleCnt="10"/>
      <dgm:spPr/>
    </dgm:pt>
    <dgm:pt modelId="{A32CCA6C-982C-444A-9CD0-80250013CE7F}" type="pres">
      <dgm:prSet presAssocID="{248F0D2B-98FF-40F4-87FB-10178338CBBE}" presName="horz1" presStyleCnt="0"/>
      <dgm:spPr/>
    </dgm:pt>
    <dgm:pt modelId="{83E7DE65-5B95-48EE-B1EF-1A4A0E05A211}" type="pres">
      <dgm:prSet presAssocID="{248F0D2B-98FF-40F4-87FB-10178338CBBE}" presName="tx1" presStyleLbl="revTx" presStyleIdx="2" presStyleCnt="10"/>
      <dgm:spPr/>
    </dgm:pt>
    <dgm:pt modelId="{25648EB2-1108-4901-AA5F-4C5BA35E4256}" type="pres">
      <dgm:prSet presAssocID="{248F0D2B-98FF-40F4-87FB-10178338CBBE}" presName="vert1" presStyleCnt="0"/>
      <dgm:spPr/>
    </dgm:pt>
    <dgm:pt modelId="{89A6B82B-B549-4787-9BF7-EA6BE0024F57}" type="pres">
      <dgm:prSet presAssocID="{0CD03304-C8D4-499F-BAC5-A9CC5E7B7A2F}" presName="thickLine" presStyleLbl="alignNode1" presStyleIdx="3" presStyleCnt="10"/>
      <dgm:spPr/>
    </dgm:pt>
    <dgm:pt modelId="{F90B691A-3A1A-4075-B775-9F5C2BA52DA6}" type="pres">
      <dgm:prSet presAssocID="{0CD03304-C8D4-499F-BAC5-A9CC5E7B7A2F}" presName="horz1" presStyleCnt="0"/>
      <dgm:spPr/>
    </dgm:pt>
    <dgm:pt modelId="{948B829F-FB5C-4D49-939F-A909C4048EF0}" type="pres">
      <dgm:prSet presAssocID="{0CD03304-C8D4-499F-BAC5-A9CC5E7B7A2F}" presName="tx1" presStyleLbl="revTx" presStyleIdx="3" presStyleCnt="10"/>
      <dgm:spPr/>
    </dgm:pt>
    <dgm:pt modelId="{84DC10EC-115D-4B84-B6ED-A06F5B333466}" type="pres">
      <dgm:prSet presAssocID="{0CD03304-C8D4-499F-BAC5-A9CC5E7B7A2F}" presName="vert1" presStyleCnt="0"/>
      <dgm:spPr/>
    </dgm:pt>
    <dgm:pt modelId="{DB005FFE-61DD-4FA7-89ED-E1B3C2CB8928}" type="pres">
      <dgm:prSet presAssocID="{BE6DFF91-7EFC-4769-9C14-B45D032762EF}" presName="thickLine" presStyleLbl="alignNode1" presStyleIdx="4" presStyleCnt="10"/>
      <dgm:spPr/>
    </dgm:pt>
    <dgm:pt modelId="{FA4813BE-F64E-44D2-A018-246D835E6F52}" type="pres">
      <dgm:prSet presAssocID="{BE6DFF91-7EFC-4769-9C14-B45D032762EF}" presName="horz1" presStyleCnt="0"/>
      <dgm:spPr/>
    </dgm:pt>
    <dgm:pt modelId="{A6E9FB8B-080B-4C08-90E7-4E2F462B2E82}" type="pres">
      <dgm:prSet presAssocID="{BE6DFF91-7EFC-4769-9C14-B45D032762EF}" presName="tx1" presStyleLbl="revTx" presStyleIdx="4" presStyleCnt="10"/>
      <dgm:spPr/>
    </dgm:pt>
    <dgm:pt modelId="{556BB7C9-F001-4A46-85C0-53DF5AC80FF9}" type="pres">
      <dgm:prSet presAssocID="{BE6DFF91-7EFC-4769-9C14-B45D032762EF}" presName="vert1" presStyleCnt="0"/>
      <dgm:spPr/>
    </dgm:pt>
    <dgm:pt modelId="{477652EA-1056-4B94-933E-EF655BD51C58}" type="pres">
      <dgm:prSet presAssocID="{675CCE01-07D8-4B9E-AE07-41E09A352BB7}" presName="thickLine" presStyleLbl="alignNode1" presStyleIdx="5" presStyleCnt="10"/>
      <dgm:spPr/>
    </dgm:pt>
    <dgm:pt modelId="{47A692AE-9DDC-493B-98FE-6B1545D99490}" type="pres">
      <dgm:prSet presAssocID="{675CCE01-07D8-4B9E-AE07-41E09A352BB7}" presName="horz1" presStyleCnt="0"/>
      <dgm:spPr/>
    </dgm:pt>
    <dgm:pt modelId="{1AEEE84D-D378-4D4D-87B2-54B6F9B82799}" type="pres">
      <dgm:prSet presAssocID="{675CCE01-07D8-4B9E-AE07-41E09A352BB7}" presName="tx1" presStyleLbl="revTx" presStyleIdx="5" presStyleCnt="10"/>
      <dgm:spPr/>
    </dgm:pt>
    <dgm:pt modelId="{3BA13D63-1299-41A8-B85E-E2FE7494654E}" type="pres">
      <dgm:prSet presAssocID="{675CCE01-07D8-4B9E-AE07-41E09A352BB7}" presName="vert1" presStyleCnt="0"/>
      <dgm:spPr/>
    </dgm:pt>
    <dgm:pt modelId="{7460158D-E010-4115-9D7E-E76E89A9C441}" type="pres">
      <dgm:prSet presAssocID="{93A49E97-2331-4E37-9243-20902A451745}" presName="thickLine" presStyleLbl="alignNode1" presStyleIdx="6" presStyleCnt="10"/>
      <dgm:spPr/>
    </dgm:pt>
    <dgm:pt modelId="{AFAF8799-BAD1-4B9E-A528-449C9122AF3D}" type="pres">
      <dgm:prSet presAssocID="{93A49E97-2331-4E37-9243-20902A451745}" presName="horz1" presStyleCnt="0"/>
      <dgm:spPr/>
    </dgm:pt>
    <dgm:pt modelId="{3D7A9311-530F-44E1-B349-9D662BB1C7FB}" type="pres">
      <dgm:prSet presAssocID="{93A49E97-2331-4E37-9243-20902A451745}" presName="tx1" presStyleLbl="revTx" presStyleIdx="6" presStyleCnt="10"/>
      <dgm:spPr/>
    </dgm:pt>
    <dgm:pt modelId="{736FC03D-12E9-4C5E-9AAF-61ACD3CE64D0}" type="pres">
      <dgm:prSet presAssocID="{93A49E97-2331-4E37-9243-20902A451745}" presName="vert1" presStyleCnt="0"/>
      <dgm:spPr/>
    </dgm:pt>
    <dgm:pt modelId="{A31F4D0B-DC90-4A48-823F-8463B18BB5B1}" type="pres">
      <dgm:prSet presAssocID="{36FC37E1-71BE-49EE-8FD7-78633E14781C}" presName="thickLine" presStyleLbl="alignNode1" presStyleIdx="7" presStyleCnt="10"/>
      <dgm:spPr/>
    </dgm:pt>
    <dgm:pt modelId="{69B389FF-827A-49D7-B339-B5C2AB367990}" type="pres">
      <dgm:prSet presAssocID="{36FC37E1-71BE-49EE-8FD7-78633E14781C}" presName="horz1" presStyleCnt="0"/>
      <dgm:spPr/>
    </dgm:pt>
    <dgm:pt modelId="{8F785BC7-FAAE-47DF-AA8D-8907F772C581}" type="pres">
      <dgm:prSet presAssocID="{36FC37E1-71BE-49EE-8FD7-78633E14781C}" presName="tx1" presStyleLbl="revTx" presStyleIdx="7" presStyleCnt="10"/>
      <dgm:spPr/>
    </dgm:pt>
    <dgm:pt modelId="{64BD9875-0F26-4471-B097-DE91E01F707C}" type="pres">
      <dgm:prSet presAssocID="{36FC37E1-71BE-49EE-8FD7-78633E14781C}" presName="vert1" presStyleCnt="0"/>
      <dgm:spPr/>
    </dgm:pt>
    <dgm:pt modelId="{6FBF85E0-5F77-480A-A4D6-D82037AEBCAC}" type="pres">
      <dgm:prSet presAssocID="{3AA72C38-D2E2-4A50-9888-BE012470DA2F}" presName="thickLine" presStyleLbl="alignNode1" presStyleIdx="8" presStyleCnt="10"/>
      <dgm:spPr/>
    </dgm:pt>
    <dgm:pt modelId="{E237A3AF-1F9B-44EF-8D62-B88C310EA74F}" type="pres">
      <dgm:prSet presAssocID="{3AA72C38-D2E2-4A50-9888-BE012470DA2F}" presName="horz1" presStyleCnt="0"/>
      <dgm:spPr/>
    </dgm:pt>
    <dgm:pt modelId="{72496B88-792E-481B-AD6E-F2C591E7CF2F}" type="pres">
      <dgm:prSet presAssocID="{3AA72C38-D2E2-4A50-9888-BE012470DA2F}" presName="tx1" presStyleLbl="revTx" presStyleIdx="8" presStyleCnt="10"/>
      <dgm:spPr/>
    </dgm:pt>
    <dgm:pt modelId="{C47BF365-43EA-4DCF-95BE-A0179ED522C3}" type="pres">
      <dgm:prSet presAssocID="{3AA72C38-D2E2-4A50-9888-BE012470DA2F}" presName="vert1" presStyleCnt="0"/>
      <dgm:spPr/>
    </dgm:pt>
    <dgm:pt modelId="{CAEDCD79-F35C-4D70-B72C-9F2BF58CC06C}" type="pres">
      <dgm:prSet presAssocID="{4C1CB3F8-48B4-4C90-B2BC-7EA70E26772C}" presName="thickLine" presStyleLbl="alignNode1" presStyleIdx="9" presStyleCnt="10"/>
      <dgm:spPr/>
    </dgm:pt>
    <dgm:pt modelId="{28627BD0-DA53-48AC-B8AE-FD5A6B5466F7}" type="pres">
      <dgm:prSet presAssocID="{4C1CB3F8-48B4-4C90-B2BC-7EA70E26772C}" presName="horz1" presStyleCnt="0"/>
      <dgm:spPr/>
    </dgm:pt>
    <dgm:pt modelId="{D0ADD7C5-1B2B-4957-88B1-E739B603155A}" type="pres">
      <dgm:prSet presAssocID="{4C1CB3F8-48B4-4C90-B2BC-7EA70E26772C}" presName="tx1" presStyleLbl="revTx" presStyleIdx="9" presStyleCnt="10"/>
      <dgm:spPr/>
    </dgm:pt>
    <dgm:pt modelId="{CA7C626C-357D-4B8A-B5CA-753E0725A752}" type="pres">
      <dgm:prSet presAssocID="{4C1CB3F8-48B4-4C90-B2BC-7EA70E26772C}" presName="vert1" presStyleCnt="0"/>
      <dgm:spPr/>
    </dgm:pt>
  </dgm:ptLst>
  <dgm:cxnLst>
    <dgm:cxn modelId="{F6F72F06-42BA-4A76-BA3D-9DADA278A9A6}" type="presOf" srcId="{BE6DFF91-7EFC-4769-9C14-B45D032762EF}" destId="{A6E9FB8B-080B-4C08-90E7-4E2F462B2E82}" srcOrd="0" destOrd="0" presId="urn:microsoft.com/office/officeart/2008/layout/LinedList"/>
    <dgm:cxn modelId="{E035EF16-9141-451E-8927-70CD75127E13}" type="presOf" srcId="{675CCE01-07D8-4B9E-AE07-41E09A352BB7}" destId="{1AEEE84D-D378-4D4D-87B2-54B6F9B82799}" srcOrd="0" destOrd="0" presId="urn:microsoft.com/office/officeart/2008/layout/LinedList"/>
    <dgm:cxn modelId="{4BEF8C17-119C-4EE1-8D03-340943703616}" srcId="{ABB77BCE-0A27-4484-8D72-B9B4DE0B4708}" destId="{0CD03304-C8D4-499F-BAC5-A9CC5E7B7A2F}" srcOrd="3" destOrd="0" parTransId="{BF407909-6C63-4FA7-B894-E323C43715F1}" sibTransId="{45AEDBCA-E129-4623-8827-F9B51031FD2F}"/>
    <dgm:cxn modelId="{FE86401C-622F-4D5E-A6FF-76C4132F05C8}" type="presOf" srcId="{3AA72C38-D2E2-4A50-9888-BE012470DA2F}" destId="{72496B88-792E-481B-AD6E-F2C591E7CF2F}" srcOrd="0" destOrd="0" presId="urn:microsoft.com/office/officeart/2008/layout/LinedList"/>
    <dgm:cxn modelId="{FD2C4536-5304-4E46-AC0F-FDA307B8ECA1}" srcId="{ABB77BCE-0A27-4484-8D72-B9B4DE0B4708}" destId="{675CCE01-07D8-4B9E-AE07-41E09A352BB7}" srcOrd="5" destOrd="0" parTransId="{373B5BF0-2BFA-411A-AE09-FFACD64182BC}" sibTransId="{6BEF674F-11E3-43D9-8357-FACD1ACEF31B}"/>
    <dgm:cxn modelId="{34A80C61-5A59-4B1D-AA73-A847672DA884}" srcId="{ABB77BCE-0A27-4484-8D72-B9B4DE0B4708}" destId="{4C1CB3F8-48B4-4C90-B2BC-7EA70E26772C}" srcOrd="9" destOrd="0" parTransId="{00A5C237-B8F1-4849-8E3C-D27187F719E1}" sibTransId="{C726ABE3-9515-4920-B484-D1DB6427956D}"/>
    <dgm:cxn modelId="{D5713147-2EB8-4C65-87AD-445EABA97A79}" srcId="{ABB77BCE-0A27-4484-8D72-B9B4DE0B4708}" destId="{248F0D2B-98FF-40F4-87FB-10178338CBBE}" srcOrd="2" destOrd="0" parTransId="{D9C5ABEE-8E49-4C2B-8829-74AEF3D6D85E}" sibTransId="{92C56462-C60E-495E-A89A-D785230209C3}"/>
    <dgm:cxn modelId="{C3E26479-6CBB-4680-8535-184291090060}" srcId="{ABB77BCE-0A27-4484-8D72-B9B4DE0B4708}" destId="{93A49E97-2331-4E37-9243-20902A451745}" srcOrd="6" destOrd="0" parTransId="{6AC92CCC-982B-4BE9-9E11-6C95CE6D7AC8}" sibTransId="{B542896A-BC34-408B-9606-C192A54B085E}"/>
    <dgm:cxn modelId="{225CCC80-A85E-4175-A328-0E1799BF7029}" type="presOf" srcId="{ABB77BCE-0A27-4484-8D72-B9B4DE0B4708}" destId="{8F12796A-ED67-4947-8621-594D9F89ED59}" srcOrd="0" destOrd="0" presId="urn:microsoft.com/office/officeart/2008/layout/LinedList"/>
    <dgm:cxn modelId="{320DFF93-8164-4475-8054-23B83ADB09FD}" srcId="{ABB77BCE-0A27-4484-8D72-B9B4DE0B4708}" destId="{C1DB237C-8DA2-471C-8629-4EBE37119E27}" srcOrd="0" destOrd="0" parTransId="{6C00818B-10FD-41B8-8464-00D87C450E3F}" sibTransId="{56B8538F-74A0-4657-8E40-3DB758A80C01}"/>
    <dgm:cxn modelId="{CAFB779B-9FAB-4F8F-A041-48E616EEB420}" srcId="{ABB77BCE-0A27-4484-8D72-B9B4DE0B4708}" destId="{BE6DFF91-7EFC-4769-9C14-B45D032762EF}" srcOrd="4" destOrd="0" parTransId="{D8615FCE-6D1C-4136-A35A-4446D3B800BB}" sibTransId="{96CF5EC8-8D29-4F75-8677-395B25F4459F}"/>
    <dgm:cxn modelId="{EE009AA4-3267-4B5B-984C-838B27962A27}" type="presOf" srcId="{C1DB237C-8DA2-471C-8629-4EBE37119E27}" destId="{F6C06BC2-D9F9-45BD-AA39-663A6F4E0426}" srcOrd="0" destOrd="0" presId="urn:microsoft.com/office/officeart/2008/layout/LinedList"/>
    <dgm:cxn modelId="{DD9039A7-DA20-4EB0-B719-0D046825F587}" type="presOf" srcId="{DF2A756D-3BEF-45DA-B0F6-5CB481C6F319}" destId="{6762EBE2-377C-413D-BF2F-ADC728A7483E}" srcOrd="0" destOrd="0" presId="urn:microsoft.com/office/officeart/2008/layout/LinedList"/>
    <dgm:cxn modelId="{E6930BA8-2BAD-4C7A-8816-BDAE439B374A}" srcId="{ABB77BCE-0A27-4484-8D72-B9B4DE0B4708}" destId="{3AA72C38-D2E2-4A50-9888-BE012470DA2F}" srcOrd="8" destOrd="0" parTransId="{B01042E8-343C-4352-A29B-9F2DE6F4BD5A}" sibTransId="{8EA34BB9-05BB-4E46-8CE4-E0C86E2F19C2}"/>
    <dgm:cxn modelId="{5ED8F5BC-205A-4901-8071-DFB4414A3DBB}" type="presOf" srcId="{248F0D2B-98FF-40F4-87FB-10178338CBBE}" destId="{83E7DE65-5B95-48EE-B1EF-1A4A0E05A211}" srcOrd="0" destOrd="0" presId="urn:microsoft.com/office/officeart/2008/layout/LinedList"/>
    <dgm:cxn modelId="{833BC2C3-3E7B-4258-A0CE-5D31FD3BD8C3}" type="presOf" srcId="{0CD03304-C8D4-499F-BAC5-A9CC5E7B7A2F}" destId="{948B829F-FB5C-4D49-939F-A909C4048EF0}" srcOrd="0" destOrd="0" presId="urn:microsoft.com/office/officeart/2008/layout/LinedList"/>
    <dgm:cxn modelId="{B5A83FC4-C6A7-45F5-A665-41B0484CED71}" srcId="{ABB77BCE-0A27-4484-8D72-B9B4DE0B4708}" destId="{36FC37E1-71BE-49EE-8FD7-78633E14781C}" srcOrd="7" destOrd="0" parTransId="{0AFCC0B4-B0F7-4FFF-BED8-D7184C72C41B}" sibTransId="{547AC4A1-55A3-4745-8484-CD72DDF65DA1}"/>
    <dgm:cxn modelId="{BCC9C8C5-1E98-49C8-B782-2170D29211EF}" type="presOf" srcId="{93A49E97-2331-4E37-9243-20902A451745}" destId="{3D7A9311-530F-44E1-B349-9D662BB1C7FB}" srcOrd="0" destOrd="0" presId="urn:microsoft.com/office/officeart/2008/layout/LinedList"/>
    <dgm:cxn modelId="{EC1596CE-B2C8-4F45-896F-2523B206D0F9}" type="presOf" srcId="{4C1CB3F8-48B4-4C90-B2BC-7EA70E26772C}" destId="{D0ADD7C5-1B2B-4957-88B1-E739B603155A}" srcOrd="0" destOrd="0" presId="urn:microsoft.com/office/officeart/2008/layout/LinedList"/>
    <dgm:cxn modelId="{F5A8C6DF-8A85-441F-83F1-91623C24EBCA}" type="presOf" srcId="{36FC37E1-71BE-49EE-8FD7-78633E14781C}" destId="{8F785BC7-FAAE-47DF-AA8D-8907F772C581}" srcOrd="0" destOrd="0" presId="urn:microsoft.com/office/officeart/2008/layout/LinedList"/>
    <dgm:cxn modelId="{D808ECEA-8D50-446F-AA3E-279479DC9213}" srcId="{ABB77BCE-0A27-4484-8D72-B9B4DE0B4708}" destId="{DF2A756D-3BEF-45DA-B0F6-5CB481C6F319}" srcOrd="1" destOrd="0" parTransId="{BFDC24F0-CC1E-451A-A08E-0A52BFBB2D25}" sibTransId="{E990C42D-4D2F-41FA-B30B-B058592266ED}"/>
    <dgm:cxn modelId="{90B4FEB7-EEBF-4FB7-AF81-DA8B341669C0}" type="presParOf" srcId="{8F12796A-ED67-4947-8621-594D9F89ED59}" destId="{BD6B3C39-46A2-4C20-BB00-57BF0C150DE7}" srcOrd="0" destOrd="0" presId="urn:microsoft.com/office/officeart/2008/layout/LinedList"/>
    <dgm:cxn modelId="{AA939E43-FDFB-4163-BC98-D8B1DBB93229}" type="presParOf" srcId="{8F12796A-ED67-4947-8621-594D9F89ED59}" destId="{A3762A5A-695D-425D-B98E-4D7928BE16F3}" srcOrd="1" destOrd="0" presId="urn:microsoft.com/office/officeart/2008/layout/LinedList"/>
    <dgm:cxn modelId="{029EFFEF-0FBD-4A56-9B11-F9B53ED13CF6}" type="presParOf" srcId="{A3762A5A-695D-425D-B98E-4D7928BE16F3}" destId="{F6C06BC2-D9F9-45BD-AA39-663A6F4E0426}" srcOrd="0" destOrd="0" presId="urn:microsoft.com/office/officeart/2008/layout/LinedList"/>
    <dgm:cxn modelId="{C820676B-F122-4B0C-AB4F-20B9873471C4}" type="presParOf" srcId="{A3762A5A-695D-425D-B98E-4D7928BE16F3}" destId="{635E718F-6273-42B2-8A35-CA78699AD38D}" srcOrd="1" destOrd="0" presId="urn:microsoft.com/office/officeart/2008/layout/LinedList"/>
    <dgm:cxn modelId="{FD469850-86E7-4F83-AB2F-49EA89456C5A}" type="presParOf" srcId="{8F12796A-ED67-4947-8621-594D9F89ED59}" destId="{5018C3CD-CA7E-4EF8-8AE9-390B017CB5DB}" srcOrd="2" destOrd="0" presId="urn:microsoft.com/office/officeart/2008/layout/LinedList"/>
    <dgm:cxn modelId="{BC7B4631-B442-4C74-843A-42BE59DDC7BF}" type="presParOf" srcId="{8F12796A-ED67-4947-8621-594D9F89ED59}" destId="{AB7D94AB-9852-4C9B-AEDE-365BB1DD8D5A}" srcOrd="3" destOrd="0" presId="urn:microsoft.com/office/officeart/2008/layout/LinedList"/>
    <dgm:cxn modelId="{9D327865-C8AC-4FA0-BDE4-7AE9DCF3337D}" type="presParOf" srcId="{AB7D94AB-9852-4C9B-AEDE-365BB1DD8D5A}" destId="{6762EBE2-377C-413D-BF2F-ADC728A7483E}" srcOrd="0" destOrd="0" presId="urn:microsoft.com/office/officeart/2008/layout/LinedList"/>
    <dgm:cxn modelId="{57AD4EF4-D5E4-4BD1-B353-42851168EB79}" type="presParOf" srcId="{AB7D94AB-9852-4C9B-AEDE-365BB1DD8D5A}" destId="{6BACCE9B-2B59-4B1C-9735-AECFF2B7E62B}" srcOrd="1" destOrd="0" presId="urn:microsoft.com/office/officeart/2008/layout/LinedList"/>
    <dgm:cxn modelId="{748F2EA3-E78B-45A0-A3E2-2481825C15F1}" type="presParOf" srcId="{8F12796A-ED67-4947-8621-594D9F89ED59}" destId="{E89DD0F7-BF9A-4B77-AECF-CB7D3DD3CA75}" srcOrd="4" destOrd="0" presId="urn:microsoft.com/office/officeart/2008/layout/LinedList"/>
    <dgm:cxn modelId="{BA6A88E9-9957-443E-83B0-DFE744AB90D9}" type="presParOf" srcId="{8F12796A-ED67-4947-8621-594D9F89ED59}" destId="{A32CCA6C-982C-444A-9CD0-80250013CE7F}" srcOrd="5" destOrd="0" presId="urn:microsoft.com/office/officeart/2008/layout/LinedList"/>
    <dgm:cxn modelId="{CBB53A5D-BC62-4D21-8DF4-E2AF8934C93F}" type="presParOf" srcId="{A32CCA6C-982C-444A-9CD0-80250013CE7F}" destId="{83E7DE65-5B95-48EE-B1EF-1A4A0E05A211}" srcOrd="0" destOrd="0" presId="urn:microsoft.com/office/officeart/2008/layout/LinedList"/>
    <dgm:cxn modelId="{139F373A-0EB6-4476-B839-951D0DDC290D}" type="presParOf" srcId="{A32CCA6C-982C-444A-9CD0-80250013CE7F}" destId="{25648EB2-1108-4901-AA5F-4C5BA35E4256}" srcOrd="1" destOrd="0" presId="urn:microsoft.com/office/officeart/2008/layout/LinedList"/>
    <dgm:cxn modelId="{597BDD9A-CF33-4D5B-9B82-544C9AC5373B}" type="presParOf" srcId="{8F12796A-ED67-4947-8621-594D9F89ED59}" destId="{89A6B82B-B549-4787-9BF7-EA6BE0024F57}" srcOrd="6" destOrd="0" presId="urn:microsoft.com/office/officeart/2008/layout/LinedList"/>
    <dgm:cxn modelId="{4D2A982E-AD6A-42EB-BA86-0DC03543F2F1}" type="presParOf" srcId="{8F12796A-ED67-4947-8621-594D9F89ED59}" destId="{F90B691A-3A1A-4075-B775-9F5C2BA52DA6}" srcOrd="7" destOrd="0" presId="urn:microsoft.com/office/officeart/2008/layout/LinedList"/>
    <dgm:cxn modelId="{E8B46DEC-F25D-473A-84B5-B5A3DDAE10A9}" type="presParOf" srcId="{F90B691A-3A1A-4075-B775-9F5C2BA52DA6}" destId="{948B829F-FB5C-4D49-939F-A909C4048EF0}" srcOrd="0" destOrd="0" presId="urn:microsoft.com/office/officeart/2008/layout/LinedList"/>
    <dgm:cxn modelId="{A4AC5B94-F8EA-4E00-92E1-4A822CEFF1A3}" type="presParOf" srcId="{F90B691A-3A1A-4075-B775-9F5C2BA52DA6}" destId="{84DC10EC-115D-4B84-B6ED-A06F5B333466}" srcOrd="1" destOrd="0" presId="urn:microsoft.com/office/officeart/2008/layout/LinedList"/>
    <dgm:cxn modelId="{CA3A5299-5A61-435B-A1CB-63145C21E22E}" type="presParOf" srcId="{8F12796A-ED67-4947-8621-594D9F89ED59}" destId="{DB005FFE-61DD-4FA7-89ED-E1B3C2CB8928}" srcOrd="8" destOrd="0" presId="urn:microsoft.com/office/officeart/2008/layout/LinedList"/>
    <dgm:cxn modelId="{3D48C44C-1A63-4213-BF90-E35BAF8C100E}" type="presParOf" srcId="{8F12796A-ED67-4947-8621-594D9F89ED59}" destId="{FA4813BE-F64E-44D2-A018-246D835E6F52}" srcOrd="9" destOrd="0" presId="urn:microsoft.com/office/officeart/2008/layout/LinedList"/>
    <dgm:cxn modelId="{82D61D60-7D87-4F4D-9D05-D5C1111F7503}" type="presParOf" srcId="{FA4813BE-F64E-44D2-A018-246D835E6F52}" destId="{A6E9FB8B-080B-4C08-90E7-4E2F462B2E82}" srcOrd="0" destOrd="0" presId="urn:microsoft.com/office/officeart/2008/layout/LinedList"/>
    <dgm:cxn modelId="{A19B5DE5-AE4C-4F6A-81D7-D34911A025FA}" type="presParOf" srcId="{FA4813BE-F64E-44D2-A018-246D835E6F52}" destId="{556BB7C9-F001-4A46-85C0-53DF5AC80FF9}" srcOrd="1" destOrd="0" presId="urn:microsoft.com/office/officeart/2008/layout/LinedList"/>
    <dgm:cxn modelId="{96707F30-205B-4550-9CC2-82588B7A074C}" type="presParOf" srcId="{8F12796A-ED67-4947-8621-594D9F89ED59}" destId="{477652EA-1056-4B94-933E-EF655BD51C58}" srcOrd="10" destOrd="0" presId="urn:microsoft.com/office/officeart/2008/layout/LinedList"/>
    <dgm:cxn modelId="{03F95314-098D-42B3-86A3-219286B02514}" type="presParOf" srcId="{8F12796A-ED67-4947-8621-594D9F89ED59}" destId="{47A692AE-9DDC-493B-98FE-6B1545D99490}" srcOrd="11" destOrd="0" presId="urn:microsoft.com/office/officeart/2008/layout/LinedList"/>
    <dgm:cxn modelId="{245D0971-D2E6-4E31-973A-201925CA3C62}" type="presParOf" srcId="{47A692AE-9DDC-493B-98FE-6B1545D99490}" destId="{1AEEE84D-D378-4D4D-87B2-54B6F9B82799}" srcOrd="0" destOrd="0" presId="urn:microsoft.com/office/officeart/2008/layout/LinedList"/>
    <dgm:cxn modelId="{0C4FB909-1583-44D9-AD8C-F26803D49111}" type="presParOf" srcId="{47A692AE-9DDC-493B-98FE-6B1545D99490}" destId="{3BA13D63-1299-41A8-B85E-E2FE7494654E}" srcOrd="1" destOrd="0" presId="urn:microsoft.com/office/officeart/2008/layout/LinedList"/>
    <dgm:cxn modelId="{7A1167D3-3FB6-41AA-862B-9698D50709A0}" type="presParOf" srcId="{8F12796A-ED67-4947-8621-594D9F89ED59}" destId="{7460158D-E010-4115-9D7E-E76E89A9C441}" srcOrd="12" destOrd="0" presId="urn:microsoft.com/office/officeart/2008/layout/LinedList"/>
    <dgm:cxn modelId="{82329E9E-85CA-468B-8484-1D3BC80211A9}" type="presParOf" srcId="{8F12796A-ED67-4947-8621-594D9F89ED59}" destId="{AFAF8799-BAD1-4B9E-A528-449C9122AF3D}" srcOrd="13" destOrd="0" presId="urn:microsoft.com/office/officeart/2008/layout/LinedList"/>
    <dgm:cxn modelId="{5B2F72B8-5D19-4182-95E5-E3FABD88643E}" type="presParOf" srcId="{AFAF8799-BAD1-4B9E-A528-449C9122AF3D}" destId="{3D7A9311-530F-44E1-B349-9D662BB1C7FB}" srcOrd="0" destOrd="0" presId="urn:microsoft.com/office/officeart/2008/layout/LinedList"/>
    <dgm:cxn modelId="{102EC252-33BC-4DFA-8775-ABDD63733472}" type="presParOf" srcId="{AFAF8799-BAD1-4B9E-A528-449C9122AF3D}" destId="{736FC03D-12E9-4C5E-9AAF-61ACD3CE64D0}" srcOrd="1" destOrd="0" presId="urn:microsoft.com/office/officeart/2008/layout/LinedList"/>
    <dgm:cxn modelId="{3F333641-0227-4615-8BC9-AE9AF458F918}" type="presParOf" srcId="{8F12796A-ED67-4947-8621-594D9F89ED59}" destId="{A31F4D0B-DC90-4A48-823F-8463B18BB5B1}" srcOrd="14" destOrd="0" presId="urn:microsoft.com/office/officeart/2008/layout/LinedList"/>
    <dgm:cxn modelId="{5C89B490-23F3-4951-9337-510146445D79}" type="presParOf" srcId="{8F12796A-ED67-4947-8621-594D9F89ED59}" destId="{69B389FF-827A-49D7-B339-B5C2AB367990}" srcOrd="15" destOrd="0" presId="urn:microsoft.com/office/officeart/2008/layout/LinedList"/>
    <dgm:cxn modelId="{4EA235A0-01D6-4B5A-BFF4-C6CE71C9FD6B}" type="presParOf" srcId="{69B389FF-827A-49D7-B339-B5C2AB367990}" destId="{8F785BC7-FAAE-47DF-AA8D-8907F772C581}" srcOrd="0" destOrd="0" presId="urn:microsoft.com/office/officeart/2008/layout/LinedList"/>
    <dgm:cxn modelId="{9DE5A039-33AB-47F1-9259-780D84CD5C22}" type="presParOf" srcId="{69B389FF-827A-49D7-B339-B5C2AB367990}" destId="{64BD9875-0F26-4471-B097-DE91E01F707C}" srcOrd="1" destOrd="0" presId="urn:microsoft.com/office/officeart/2008/layout/LinedList"/>
    <dgm:cxn modelId="{3F853421-BAE6-45F4-9BE0-CE572B32531D}" type="presParOf" srcId="{8F12796A-ED67-4947-8621-594D9F89ED59}" destId="{6FBF85E0-5F77-480A-A4D6-D82037AEBCAC}" srcOrd="16" destOrd="0" presId="urn:microsoft.com/office/officeart/2008/layout/LinedList"/>
    <dgm:cxn modelId="{169BB9CE-4B58-4902-92EA-DC1E3FE40C75}" type="presParOf" srcId="{8F12796A-ED67-4947-8621-594D9F89ED59}" destId="{E237A3AF-1F9B-44EF-8D62-B88C310EA74F}" srcOrd="17" destOrd="0" presId="urn:microsoft.com/office/officeart/2008/layout/LinedList"/>
    <dgm:cxn modelId="{70D0669F-05FD-4A56-9907-2A80FF7294D7}" type="presParOf" srcId="{E237A3AF-1F9B-44EF-8D62-B88C310EA74F}" destId="{72496B88-792E-481B-AD6E-F2C591E7CF2F}" srcOrd="0" destOrd="0" presId="urn:microsoft.com/office/officeart/2008/layout/LinedList"/>
    <dgm:cxn modelId="{87B5A28D-A6D6-4137-93D9-793380CBF643}" type="presParOf" srcId="{E237A3AF-1F9B-44EF-8D62-B88C310EA74F}" destId="{C47BF365-43EA-4DCF-95BE-A0179ED522C3}" srcOrd="1" destOrd="0" presId="urn:microsoft.com/office/officeart/2008/layout/LinedList"/>
    <dgm:cxn modelId="{128F6156-48B5-4C59-855A-C04DBA429925}" type="presParOf" srcId="{8F12796A-ED67-4947-8621-594D9F89ED59}" destId="{CAEDCD79-F35C-4D70-B72C-9F2BF58CC06C}" srcOrd="18" destOrd="0" presId="urn:microsoft.com/office/officeart/2008/layout/LinedList"/>
    <dgm:cxn modelId="{07FCDD0E-DE80-45FB-8FB6-6544E67E85C6}" type="presParOf" srcId="{8F12796A-ED67-4947-8621-594D9F89ED59}" destId="{28627BD0-DA53-48AC-B8AE-FD5A6B5466F7}" srcOrd="19" destOrd="0" presId="urn:microsoft.com/office/officeart/2008/layout/LinedList"/>
    <dgm:cxn modelId="{873C858F-FAAB-40F4-835E-FF6431769DED}" type="presParOf" srcId="{28627BD0-DA53-48AC-B8AE-FD5A6B5466F7}" destId="{D0ADD7C5-1B2B-4957-88B1-E739B603155A}" srcOrd="0" destOrd="0" presId="urn:microsoft.com/office/officeart/2008/layout/LinedList"/>
    <dgm:cxn modelId="{8168FB9A-9576-41A0-B329-B115B5201751}" type="presParOf" srcId="{28627BD0-DA53-48AC-B8AE-FD5A6B5466F7}" destId="{CA7C626C-357D-4B8A-B5CA-753E0725A7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3430CF-3D88-45C1-9190-09428A3B4A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096122-207E-4E69-A289-C43A9A19CEA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Strategy: Start Small, Then Scale</a:t>
          </a:r>
          <a:endParaRPr lang="en-US"/>
        </a:p>
      </dgm:t>
    </dgm:pt>
    <dgm:pt modelId="{9340A5FE-591D-4681-B6AB-133EDD5924CF}" type="parTrans" cxnId="{05592195-A7B6-4E75-8FD6-7EA47EF81729}">
      <dgm:prSet/>
      <dgm:spPr/>
      <dgm:t>
        <a:bodyPr/>
        <a:lstStyle/>
        <a:p>
          <a:endParaRPr lang="en-US"/>
        </a:p>
      </dgm:t>
    </dgm:pt>
    <dgm:pt modelId="{0CD8ACE2-C0AE-4356-B623-A3135096754E}" type="sibTrans" cxnId="{05592195-A7B6-4E75-8FD6-7EA47EF81729}">
      <dgm:prSet/>
      <dgm:spPr/>
      <dgm:t>
        <a:bodyPr/>
        <a:lstStyle/>
        <a:p>
          <a:endParaRPr lang="en-US"/>
        </a:p>
      </dgm:t>
    </dgm:pt>
    <dgm:pt modelId="{EE993D7C-789F-49F4-BC55-8098A587C9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dirty="0"/>
            <a:t>Begin with a </a:t>
          </a:r>
          <a:r>
            <a:rPr lang="en-GB" sz="1400" b="1" dirty="0"/>
            <a:t>single, safe, low-risk process</a:t>
          </a:r>
          <a:r>
            <a:rPr lang="en-GB" sz="1400" dirty="0"/>
            <a:t> (e.g., drafting meeting summaries).</a:t>
          </a:r>
          <a:endParaRPr lang="en-US" sz="1400" dirty="0"/>
        </a:p>
      </dgm:t>
    </dgm:pt>
    <dgm:pt modelId="{DC832AAD-24ED-4301-8D4A-F9D2189C137C}" type="parTrans" cxnId="{78967BE6-49CF-4DB0-AE2A-7B662846BD11}">
      <dgm:prSet/>
      <dgm:spPr/>
      <dgm:t>
        <a:bodyPr/>
        <a:lstStyle/>
        <a:p>
          <a:endParaRPr lang="en-US"/>
        </a:p>
      </dgm:t>
    </dgm:pt>
    <dgm:pt modelId="{C23028E8-3B6A-42EE-A398-8E07E47BB6E5}" type="sibTrans" cxnId="{78967BE6-49CF-4DB0-AE2A-7B662846BD11}">
      <dgm:prSet/>
      <dgm:spPr/>
      <dgm:t>
        <a:bodyPr/>
        <a:lstStyle/>
        <a:p>
          <a:endParaRPr lang="en-US"/>
        </a:p>
      </dgm:t>
    </dgm:pt>
    <dgm:pt modelId="{F08106F6-F66A-4740-B0DE-1D1C315BEE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dirty="0"/>
            <a:t>Once reliable, </a:t>
          </a:r>
          <a:r>
            <a:rPr lang="en-GB" sz="1400" b="1" dirty="0"/>
            <a:t>expand or adapt</a:t>
          </a:r>
          <a:r>
            <a:rPr lang="en-GB" sz="1400" dirty="0"/>
            <a:t> the workflow to other areas.</a:t>
          </a:r>
          <a:endParaRPr lang="en-US" sz="1400" dirty="0"/>
        </a:p>
      </dgm:t>
    </dgm:pt>
    <dgm:pt modelId="{E8E0B050-82E8-43A5-9B54-99EC3D624B5C}" type="parTrans" cxnId="{EADFE92C-5842-4158-A6C2-C7A092BDFEE9}">
      <dgm:prSet/>
      <dgm:spPr/>
      <dgm:t>
        <a:bodyPr/>
        <a:lstStyle/>
        <a:p>
          <a:endParaRPr lang="en-US"/>
        </a:p>
      </dgm:t>
    </dgm:pt>
    <dgm:pt modelId="{6B3D1198-16F2-4C58-98B4-238A142C332A}" type="sibTrans" cxnId="{EADFE92C-5842-4158-A6C2-C7A092BDFEE9}">
      <dgm:prSet/>
      <dgm:spPr/>
      <dgm:t>
        <a:bodyPr/>
        <a:lstStyle/>
        <a:p>
          <a:endParaRPr lang="en-US"/>
        </a:p>
      </dgm:t>
    </dgm:pt>
    <dgm:pt modelId="{01FE5E0B-21A8-4D14-B5F9-906FC3119D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dirty="0"/>
            <a:t>This pilot-based approach minimizes risk and </a:t>
          </a:r>
          <a:r>
            <a:rPr lang="en-GB" sz="1400" b="1" dirty="0"/>
            <a:t>builds team trust</a:t>
          </a:r>
          <a:r>
            <a:rPr lang="en-GB" sz="1300" dirty="0"/>
            <a:t>.</a:t>
          </a:r>
          <a:endParaRPr lang="en-US" sz="1300" dirty="0"/>
        </a:p>
      </dgm:t>
    </dgm:pt>
    <dgm:pt modelId="{56AAA8EB-3AE2-4134-82B0-61FDBDE384A1}" type="parTrans" cxnId="{714F72AF-DF1D-4DA8-84F6-3778AA2798FF}">
      <dgm:prSet/>
      <dgm:spPr/>
      <dgm:t>
        <a:bodyPr/>
        <a:lstStyle/>
        <a:p>
          <a:endParaRPr lang="en-US"/>
        </a:p>
      </dgm:t>
    </dgm:pt>
    <dgm:pt modelId="{AE0AEEC6-2EE4-4479-AA7D-75D7A27F1419}" type="sibTrans" cxnId="{714F72AF-DF1D-4DA8-84F6-3778AA2798FF}">
      <dgm:prSet/>
      <dgm:spPr/>
      <dgm:t>
        <a:bodyPr/>
        <a:lstStyle/>
        <a:p>
          <a:endParaRPr lang="en-US"/>
        </a:p>
      </dgm:t>
    </dgm:pt>
    <dgm:pt modelId="{F49CFC39-A983-4E06-9970-D6B1A64C8E2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Key Practices:</a:t>
          </a:r>
          <a:endParaRPr lang="en-US"/>
        </a:p>
      </dgm:t>
    </dgm:pt>
    <dgm:pt modelId="{215FBCB2-B954-4C5A-B9AB-EF30511729E8}" type="parTrans" cxnId="{A5FFE41B-C9BE-4B01-941E-2AE363A5D56F}">
      <dgm:prSet/>
      <dgm:spPr/>
      <dgm:t>
        <a:bodyPr/>
        <a:lstStyle/>
        <a:p>
          <a:endParaRPr lang="en-US"/>
        </a:p>
      </dgm:t>
    </dgm:pt>
    <dgm:pt modelId="{1365AC4D-332A-4250-AF5F-8D3AD1777A7F}" type="sibTrans" cxnId="{A5FFE41B-C9BE-4B01-941E-2AE363A5D56F}">
      <dgm:prSet/>
      <dgm:spPr/>
      <dgm:t>
        <a:bodyPr/>
        <a:lstStyle/>
        <a:p>
          <a:endParaRPr lang="en-US"/>
        </a:p>
      </dgm:t>
    </dgm:pt>
    <dgm:pt modelId="{9A0F8D10-F032-4B80-92D2-0935EA7E2F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/>
            <a:t>Establish regular </a:t>
          </a:r>
          <a:r>
            <a:rPr lang="en-GB" sz="1600" b="1" dirty="0"/>
            <a:t>feedback loops</a:t>
          </a:r>
          <a:r>
            <a:rPr lang="en-GB" sz="1600" dirty="0"/>
            <a:t> between teams to share successful prompts and pitfalls.</a:t>
          </a:r>
          <a:endParaRPr lang="en-US" sz="1600" dirty="0"/>
        </a:p>
      </dgm:t>
    </dgm:pt>
    <dgm:pt modelId="{47A49A22-2648-4465-8A59-A8FED5AA0AD3}" type="parTrans" cxnId="{67E7ADC0-888E-43C9-9C7B-FF87918FB3C8}">
      <dgm:prSet/>
      <dgm:spPr/>
      <dgm:t>
        <a:bodyPr/>
        <a:lstStyle/>
        <a:p>
          <a:endParaRPr lang="en-US"/>
        </a:p>
      </dgm:t>
    </dgm:pt>
    <dgm:pt modelId="{B7565927-3B6A-4047-A42E-9E3DE5207047}" type="sibTrans" cxnId="{67E7ADC0-888E-43C9-9C7B-FF87918FB3C8}">
      <dgm:prSet/>
      <dgm:spPr/>
      <dgm:t>
        <a:bodyPr/>
        <a:lstStyle/>
        <a:p>
          <a:endParaRPr lang="en-US"/>
        </a:p>
      </dgm:t>
    </dgm:pt>
    <dgm:pt modelId="{3B17C9E9-E4A6-49F0-87E3-479D7A650C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/>
            <a:t>Maintain </a:t>
          </a:r>
          <a:r>
            <a:rPr lang="en-GB" sz="1600" b="1" dirty="0"/>
            <a:t>transparency</a:t>
          </a:r>
          <a:r>
            <a:rPr lang="en-GB" sz="1600" dirty="0"/>
            <a:t> about when and how AI is being used to build confidence and accountability.</a:t>
          </a:r>
          <a:endParaRPr lang="en-US" sz="1600" dirty="0"/>
        </a:p>
      </dgm:t>
    </dgm:pt>
    <dgm:pt modelId="{22585DD0-D0E2-441E-B28E-85FABF975EB3}" type="parTrans" cxnId="{0461220B-E185-4226-B03C-37099EEED204}">
      <dgm:prSet/>
      <dgm:spPr/>
      <dgm:t>
        <a:bodyPr/>
        <a:lstStyle/>
        <a:p>
          <a:endParaRPr lang="en-US"/>
        </a:p>
      </dgm:t>
    </dgm:pt>
    <dgm:pt modelId="{13851D5A-7969-4B44-B8AC-BCD2D66B71F0}" type="sibTrans" cxnId="{0461220B-E185-4226-B03C-37099EEED204}">
      <dgm:prSet/>
      <dgm:spPr/>
      <dgm:t>
        <a:bodyPr/>
        <a:lstStyle/>
        <a:p>
          <a:endParaRPr lang="en-US"/>
        </a:p>
      </dgm:t>
    </dgm:pt>
    <dgm:pt modelId="{CBADBA6A-328F-4B7F-9461-9A5F2EA1352E}" type="pres">
      <dgm:prSet presAssocID="{D63430CF-3D88-45C1-9190-09428A3B4A1A}" presName="root" presStyleCnt="0">
        <dgm:presLayoutVars>
          <dgm:dir/>
          <dgm:resizeHandles val="exact"/>
        </dgm:presLayoutVars>
      </dgm:prSet>
      <dgm:spPr/>
    </dgm:pt>
    <dgm:pt modelId="{6973769F-4989-41BD-A215-ABBE2F3E37B5}" type="pres">
      <dgm:prSet presAssocID="{2D096122-207E-4E69-A289-C43A9A19CEA0}" presName="compNode" presStyleCnt="0"/>
      <dgm:spPr/>
    </dgm:pt>
    <dgm:pt modelId="{6F23028F-A3F4-46CE-9B25-B54600E2C59D}" type="pres">
      <dgm:prSet presAssocID="{2D096122-207E-4E69-A289-C43A9A19CEA0}" presName="bgRect" presStyleLbl="bgShp" presStyleIdx="0" presStyleCnt="2"/>
      <dgm:spPr/>
    </dgm:pt>
    <dgm:pt modelId="{72682E3C-2E40-4A7F-8A3F-F808BA38F184}" type="pres">
      <dgm:prSet presAssocID="{2D096122-207E-4E69-A289-C43A9A19CE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0B604C61-3579-4D6D-A5D5-C0D610053FA3}" type="pres">
      <dgm:prSet presAssocID="{2D096122-207E-4E69-A289-C43A9A19CEA0}" presName="spaceRect" presStyleCnt="0"/>
      <dgm:spPr/>
    </dgm:pt>
    <dgm:pt modelId="{662CC7E0-3987-4D09-81D8-36FFB78BB0AF}" type="pres">
      <dgm:prSet presAssocID="{2D096122-207E-4E69-A289-C43A9A19CEA0}" presName="parTx" presStyleLbl="revTx" presStyleIdx="0" presStyleCnt="4">
        <dgm:presLayoutVars>
          <dgm:chMax val="0"/>
          <dgm:chPref val="0"/>
        </dgm:presLayoutVars>
      </dgm:prSet>
      <dgm:spPr/>
    </dgm:pt>
    <dgm:pt modelId="{F1C96304-0F2F-441A-9C72-A6C55989F5FA}" type="pres">
      <dgm:prSet presAssocID="{2D096122-207E-4E69-A289-C43A9A19CEA0}" presName="desTx" presStyleLbl="revTx" presStyleIdx="1" presStyleCnt="4" custScaleX="116679">
        <dgm:presLayoutVars/>
      </dgm:prSet>
      <dgm:spPr/>
    </dgm:pt>
    <dgm:pt modelId="{D65EABA8-56A7-4A72-9692-EB10237FA1A9}" type="pres">
      <dgm:prSet presAssocID="{0CD8ACE2-C0AE-4356-B623-A3135096754E}" presName="sibTrans" presStyleCnt="0"/>
      <dgm:spPr/>
    </dgm:pt>
    <dgm:pt modelId="{F1345698-F513-4586-9AE1-80609FFD411A}" type="pres">
      <dgm:prSet presAssocID="{F49CFC39-A983-4E06-9970-D6B1A64C8E2B}" presName="compNode" presStyleCnt="0"/>
      <dgm:spPr/>
    </dgm:pt>
    <dgm:pt modelId="{F9BA69BE-2DD4-497D-A008-39C65B426587}" type="pres">
      <dgm:prSet presAssocID="{F49CFC39-A983-4E06-9970-D6B1A64C8E2B}" presName="bgRect" presStyleLbl="bgShp" presStyleIdx="1" presStyleCnt="2"/>
      <dgm:spPr/>
    </dgm:pt>
    <dgm:pt modelId="{4FF35388-45E9-4931-9FBD-A5FE249F6DE6}" type="pres">
      <dgm:prSet presAssocID="{F49CFC39-A983-4E06-9970-D6B1A64C8E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08581AB9-AA93-4261-A38D-82C066A90311}" type="pres">
      <dgm:prSet presAssocID="{F49CFC39-A983-4E06-9970-D6B1A64C8E2B}" presName="spaceRect" presStyleCnt="0"/>
      <dgm:spPr/>
    </dgm:pt>
    <dgm:pt modelId="{61FCAB3D-FE61-4D12-A7F4-0D4FE0EA9969}" type="pres">
      <dgm:prSet presAssocID="{F49CFC39-A983-4E06-9970-D6B1A64C8E2B}" presName="parTx" presStyleLbl="revTx" presStyleIdx="2" presStyleCnt="4">
        <dgm:presLayoutVars>
          <dgm:chMax val="0"/>
          <dgm:chPref val="0"/>
        </dgm:presLayoutVars>
      </dgm:prSet>
      <dgm:spPr/>
    </dgm:pt>
    <dgm:pt modelId="{ABDB987F-17CA-4781-AF6C-6EF9006E0208}" type="pres">
      <dgm:prSet presAssocID="{F49CFC39-A983-4E06-9970-D6B1A64C8E2B}" presName="desTx" presStyleLbl="revTx" presStyleIdx="3" presStyleCnt="4">
        <dgm:presLayoutVars/>
      </dgm:prSet>
      <dgm:spPr/>
    </dgm:pt>
  </dgm:ptLst>
  <dgm:cxnLst>
    <dgm:cxn modelId="{0461220B-E185-4226-B03C-37099EEED204}" srcId="{F49CFC39-A983-4E06-9970-D6B1A64C8E2B}" destId="{3B17C9E9-E4A6-49F0-87E3-479D7A650C24}" srcOrd="1" destOrd="0" parTransId="{22585DD0-D0E2-441E-B28E-85FABF975EB3}" sibTransId="{13851D5A-7969-4B44-B8AC-BCD2D66B71F0}"/>
    <dgm:cxn modelId="{CF14D30C-B63A-43DB-8C2C-7C57E80A6D21}" type="presOf" srcId="{F49CFC39-A983-4E06-9970-D6B1A64C8E2B}" destId="{61FCAB3D-FE61-4D12-A7F4-0D4FE0EA9969}" srcOrd="0" destOrd="0" presId="urn:microsoft.com/office/officeart/2018/2/layout/IconVerticalSolidList"/>
    <dgm:cxn modelId="{A5FFE41B-C9BE-4B01-941E-2AE363A5D56F}" srcId="{D63430CF-3D88-45C1-9190-09428A3B4A1A}" destId="{F49CFC39-A983-4E06-9970-D6B1A64C8E2B}" srcOrd="1" destOrd="0" parTransId="{215FBCB2-B954-4C5A-B9AB-EF30511729E8}" sibTransId="{1365AC4D-332A-4250-AF5F-8D3AD1777A7F}"/>
    <dgm:cxn modelId="{EADFE92C-5842-4158-A6C2-C7A092BDFEE9}" srcId="{2D096122-207E-4E69-A289-C43A9A19CEA0}" destId="{F08106F6-F66A-4740-B0DE-1D1C315BEE10}" srcOrd="1" destOrd="0" parTransId="{E8E0B050-82E8-43A5-9B54-99EC3D624B5C}" sibTransId="{6B3D1198-16F2-4C58-98B4-238A142C332A}"/>
    <dgm:cxn modelId="{D80AB144-CFDC-4897-AEEF-49E318C5ADAE}" type="presOf" srcId="{D63430CF-3D88-45C1-9190-09428A3B4A1A}" destId="{CBADBA6A-328F-4B7F-9461-9A5F2EA1352E}" srcOrd="0" destOrd="0" presId="urn:microsoft.com/office/officeart/2018/2/layout/IconVerticalSolidList"/>
    <dgm:cxn modelId="{7E9EB171-112F-4266-82E1-F65727913050}" type="presOf" srcId="{9A0F8D10-F032-4B80-92D2-0935EA7E2F6D}" destId="{ABDB987F-17CA-4781-AF6C-6EF9006E0208}" srcOrd="0" destOrd="0" presId="urn:microsoft.com/office/officeart/2018/2/layout/IconVerticalSolidList"/>
    <dgm:cxn modelId="{05592195-A7B6-4E75-8FD6-7EA47EF81729}" srcId="{D63430CF-3D88-45C1-9190-09428A3B4A1A}" destId="{2D096122-207E-4E69-A289-C43A9A19CEA0}" srcOrd="0" destOrd="0" parTransId="{9340A5FE-591D-4681-B6AB-133EDD5924CF}" sibTransId="{0CD8ACE2-C0AE-4356-B623-A3135096754E}"/>
    <dgm:cxn modelId="{FB3C1AAD-8F32-4444-B30A-73744957C628}" type="presOf" srcId="{3B17C9E9-E4A6-49F0-87E3-479D7A650C24}" destId="{ABDB987F-17CA-4781-AF6C-6EF9006E0208}" srcOrd="0" destOrd="1" presId="urn:microsoft.com/office/officeart/2018/2/layout/IconVerticalSolidList"/>
    <dgm:cxn modelId="{714F72AF-DF1D-4DA8-84F6-3778AA2798FF}" srcId="{2D096122-207E-4E69-A289-C43A9A19CEA0}" destId="{01FE5E0B-21A8-4D14-B5F9-906FC3119D00}" srcOrd="2" destOrd="0" parTransId="{56AAA8EB-3AE2-4134-82B0-61FDBDE384A1}" sibTransId="{AE0AEEC6-2EE4-4479-AA7D-75D7A27F1419}"/>
    <dgm:cxn modelId="{D56B3FB2-C6A2-4129-B555-6AE1CC14CB19}" type="presOf" srcId="{01FE5E0B-21A8-4D14-B5F9-906FC3119D00}" destId="{F1C96304-0F2F-441A-9C72-A6C55989F5FA}" srcOrd="0" destOrd="2" presId="urn:microsoft.com/office/officeart/2018/2/layout/IconVerticalSolidList"/>
    <dgm:cxn modelId="{67E7ADC0-888E-43C9-9C7B-FF87918FB3C8}" srcId="{F49CFC39-A983-4E06-9970-D6B1A64C8E2B}" destId="{9A0F8D10-F032-4B80-92D2-0935EA7E2F6D}" srcOrd="0" destOrd="0" parTransId="{47A49A22-2648-4465-8A59-A8FED5AA0AD3}" sibTransId="{B7565927-3B6A-4047-A42E-9E3DE5207047}"/>
    <dgm:cxn modelId="{6394A2CC-4559-4F66-BD87-F6EEEE79DB05}" type="presOf" srcId="{F08106F6-F66A-4740-B0DE-1D1C315BEE10}" destId="{F1C96304-0F2F-441A-9C72-A6C55989F5FA}" srcOrd="0" destOrd="1" presId="urn:microsoft.com/office/officeart/2018/2/layout/IconVerticalSolidList"/>
    <dgm:cxn modelId="{4737B1E3-961F-4BB0-8163-E1A6A8849F0B}" type="presOf" srcId="{2D096122-207E-4E69-A289-C43A9A19CEA0}" destId="{662CC7E0-3987-4D09-81D8-36FFB78BB0AF}" srcOrd="0" destOrd="0" presId="urn:microsoft.com/office/officeart/2018/2/layout/IconVerticalSolidList"/>
    <dgm:cxn modelId="{78967BE6-49CF-4DB0-AE2A-7B662846BD11}" srcId="{2D096122-207E-4E69-A289-C43A9A19CEA0}" destId="{EE993D7C-789F-49F4-BC55-8098A587C9D1}" srcOrd="0" destOrd="0" parTransId="{DC832AAD-24ED-4301-8D4A-F9D2189C137C}" sibTransId="{C23028E8-3B6A-42EE-A398-8E07E47BB6E5}"/>
    <dgm:cxn modelId="{80CFBAEC-6FB4-4644-91FE-6A1ADEF74053}" type="presOf" srcId="{EE993D7C-789F-49F4-BC55-8098A587C9D1}" destId="{F1C96304-0F2F-441A-9C72-A6C55989F5FA}" srcOrd="0" destOrd="0" presId="urn:microsoft.com/office/officeart/2018/2/layout/IconVerticalSolidList"/>
    <dgm:cxn modelId="{CC3334B2-9C07-4E58-A82F-B467E89392EA}" type="presParOf" srcId="{CBADBA6A-328F-4B7F-9461-9A5F2EA1352E}" destId="{6973769F-4989-41BD-A215-ABBE2F3E37B5}" srcOrd="0" destOrd="0" presId="urn:microsoft.com/office/officeart/2018/2/layout/IconVerticalSolidList"/>
    <dgm:cxn modelId="{7259B959-0277-4D94-8576-0F6A7E40262E}" type="presParOf" srcId="{6973769F-4989-41BD-A215-ABBE2F3E37B5}" destId="{6F23028F-A3F4-46CE-9B25-B54600E2C59D}" srcOrd="0" destOrd="0" presId="urn:microsoft.com/office/officeart/2018/2/layout/IconVerticalSolidList"/>
    <dgm:cxn modelId="{D017528E-8DD2-4963-9018-F4A0CDC5434B}" type="presParOf" srcId="{6973769F-4989-41BD-A215-ABBE2F3E37B5}" destId="{72682E3C-2E40-4A7F-8A3F-F808BA38F184}" srcOrd="1" destOrd="0" presId="urn:microsoft.com/office/officeart/2018/2/layout/IconVerticalSolidList"/>
    <dgm:cxn modelId="{3A410B27-80D6-4E15-B9C1-6713DC53A799}" type="presParOf" srcId="{6973769F-4989-41BD-A215-ABBE2F3E37B5}" destId="{0B604C61-3579-4D6D-A5D5-C0D610053FA3}" srcOrd="2" destOrd="0" presId="urn:microsoft.com/office/officeart/2018/2/layout/IconVerticalSolidList"/>
    <dgm:cxn modelId="{814EE381-FF42-4B4C-9317-8E6C86628017}" type="presParOf" srcId="{6973769F-4989-41BD-A215-ABBE2F3E37B5}" destId="{662CC7E0-3987-4D09-81D8-36FFB78BB0AF}" srcOrd="3" destOrd="0" presId="urn:microsoft.com/office/officeart/2018/2/layout/IconVerticalSolidList"/>
    <dgm:cxn modelId="{F8A36BAD-3DDA-4AC6-B69B-DCF03D462127}" type="presParOf" srcId="{6973769F-4989-41BD-A215-ABBE2F3E37B5}" destId="{F1C96304-0F2F-441A-9C72-A6C55989F5FA}" srcOrd="4" destOrd="0" presId="urn:microsoft.com/office/officeart/2018/2/layout/IconVerticalSolidList"/>
    <dgm:cxn modelId="{82DEFD21-723B-4AAB-9BE7-57EBBFB52914}" type="presParOf" srcId="{CBADBA6A-328F-4B7F-9461-9A5F2EA1352E}" destId="{D65EABA8-56A7-4A72-9692-EB10237FA1A9}" srcOrd="1" destOrd="0" presId="urn:microsoft.com/office/officeart/2018/2/layout/IconVerticalSolidList"/>
    <dgm:cxn modelId="{24CA1633-E1F9-4EBD-BAE0-EBB56EB36858}" type="presParOf" srcId="{CBADBA6A-328F-4B7F-9461-9A5F2EA1352E}" destId="{F1345698-F513-4586-9AE1-80609FFD411A}" srcOrd="2" destOrd="0" presId="urn:microsoft.com/office/officeart/2018/2/layout/IconVerticalSolidList"/>
    <dgm:cxn modelId="{1383800F-B0B9-4668-984A-62609372884B}" type="presParOf" srcId="{F1345698-F513-4586-9AE1-80609FFD411A}" destId="{F9BA69BE-2DD4-497D-A008-39C65B426587}" srcOrd="0" destOrd="0" presId="urn:microsoft.com/office/officeart/2018/2/layout/IconVerticalSolidList"/>
    <dgm:cxn modelId="{9E9E5241-E9C2-4FCB-8508-33DDFC4E43BB}" type="presParOf" srcId="{F1345698-F513-4586-9AE1-80609FFD411A}" destId="{4FF35388-45E9-4931-9FBD-A5FE249F6DE6}" srcOrd="1" destOrd="0" presId="urn:microsoft.com/office/officeart/2018/2/layout/IconVerticalSolidList"/>
    <dgm:cxn modelId="{F27642E6-ECBE-4B31-A96E-AE4CECF6322A}" type="presParOf" srcId="{F1345698-F513-4586-9AE1-80609FFD411A}" destId="{08581AB9-AA93-4261-A38D-82C066A90311}" srcOrd="2" destOrd="0" presId="urn:microsoft.com/office/officeart/2018/2/layout/IconVerticalSolidList"/>
    <dgm:cxn modelId="{D7E2FBD1-25EE-454E-97F1-5639BE0D90DF}" type="presParOf" srcId="{F1345698-F513-4586-9AE1-80609FFD411A}" destId="{61FCAB3D-FE61-4D12-A7F4-0D4FE0EA9969}" srcOrd="3" destOrd="0" presId="urn:microsoft.com/office/officeart/2018/2/layout/IconVerticalSolidList"/>
    <dgm:cxn modelId="{F4BFE212-BECA-448E-96BA-40F381397C8A}" type="presParOf" srcId="{F1345698-F513-4586-9AE1-80609FFD411A}" destId="{ABDB987F-17CA-4781-AF6C-6EF9006E020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83DD1F-2F8E-4A7B-B668-72E46A8A69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0AE2A9-15D5-47D1-85BC-7E00EED1865E}">
      <dgm:prSet/>
      <dgm:spPr/>
      <dgm:t>
        <a:bodyPr/>
        <a:lstStyle/>
        <a:p>
          <a:r>
            <a:rPr lang="en-GB"/>
            <a:t>Integration brings friction points that must be proactively managed:</a:t>
          </a:r>
          <a:endParaRPr lang="en-US"/>
        </a:p>
      </dgm:t>
    </dgm:pt>
    <dgm:pt modelId="{C5CCB08E-F767-4C87-8813-92E6A902CA4C}" type="parTrans" cxnId="{FB88B838-B023-44CD-9866-14135BBAAF4C}">
      <dgm:prSet/>
      <dgm:spPr/>
      <dgm:t>
        <a:bodyPr/>
        <a:lstStyle/>
        <a:p>
          <a:endParaRPr lang="en-US"/>
        </a:p>
      </dgm:t>
    </dgm:pt>
    <dgm:pt modelId="{2E24BD73-8F2C-4E7C-818F-1D3B26EF3FCF}" type="sibTrans" cxnId="{FB88B838-B023-44CD-9866-14135BBAAF4C}">
      <dgm:prSet/>
      <dgm:spPr/>
      <dgm:t>
        <a:bodyPr/>
        <a:lstStyle/>
        <a:p>
          <a:endParaRPr lang="en-US"/>
        </a:p>
      </dgm:t>
    </dgm:pt>
    <dgm:pt modelId="{26AE40AB-2817-4707-A908-13F75E206633}">
      <dgm:prSet/>
      <dgm:spPr/>
      <dgm:t>
        <a:bodyPr/>
        <a:lstStyle/>
        <a:p>
          <a:r>
            <a:rPr lang="en-GB" b="1"/>
            <a:t>Data Quality (Garbage In, Garbage Out):</a:t>
          </a:r>
          <a:r>
            <a:rPr lang="en-GB"/>
            <a:t> If input data is incomplete, biased, or outdated, AI results will be flawed. </a:t>
          </a:r>
          <a:r>
            <a:rPr lang="en-GB" b="1"/>
            <a:t>Human oversight is essential.</a:t>
          </a:r>
          <a:endParaRPr lang="en-US"/>
        </a:p>
      </dgm:t>
    </dgm:pt>
    <dgm:pt modelId="{CC2F9AC1-13B8-4BEE-AC5D-3794CCBE36E6}" type="parTrans" cxnId="{970D949C-C497-45E5-A010-4450D45B34BD}">
      <dgm:prSet/>
      <dgm:spPr/>
      <dgm:t>
        <a:bodyPr/>
        <a:lstStyle/>
        <a:p>
          <a:endParaRPr lang="en-US"/>
        </a:p>
      </dgm:t>
    </dgm:pt>
    <dgm:pt modelId="{167799E3-2342-4B64-9D30-2811F10F995D}" type="sibTrans" cxnId="{970D949C-C497-45E5-A010-4450D45B34BD}">
      <dgm:prSet/>
      <dgm:spPr/>
      <dgm:t>
        <a:bodyPr/>
        <a:lstStyle/>
        <a:p>
          <a:endParaRPr lang="en-US"/>
        </a:p>
      </dgm:t>
    </dgm:pt>
    <dgm:pt modelId="{7A6A2FA5-5A2B-4A41-8321-0A8A0E207551}">
      <dgm:prSet/>
      <dgm:spPr/>
      <dgm:t>
        <a:bodyPr/>
        <a:lstStyle/>
        <a:p>
          <a:r>
            <a:rPr lang="en-GB" b="1"/>
            <a:t>Workflow Compatibility:</a:t>
          </a:r>
          <a:r>
            <a:rPr lang="en-GB"/>
            <a:t> Existing software, policies, or security protocols may limit safe integration. </a:t>
          </a:r>
          <a:r>
            <a:rPr lang="en-GB" b="1"/>
            <a:t>Requires collaboration with IT.</a:t>
          </a:r>
          <a:endParaRPr lang="en-US"/>
        </a:p>
      </dgm:t>
    </dgm:pt>
    <dgm:pt modelId="{AF608C6D-7DA8-4B45-9A25-F25F0169067A}" type="parTrans" cxnId="{2AC8AC28-F8CB-4D01-BD1C-E24DF12634F8}">
      <dgm:prSet/>
      <dgm:spPr/>
      <dgm:t>
        <a:bodyPr/>
        <a:lstStyle/>
        <a:p>
          <a:endParaRPr lang="en-US"/>
        </a:p>
      </dgm:t>
    </dgm:pt>
    <dgm:pt modelId="{A33F013D-44B4-4221-B41A-E511F97B23D8}" type="sibTrans" cxnId="{2AC8AC28-F8CB-4D01-BD1C-E24DF12634F8}">
      <dgm:prSet/>
      <dgm:spPr/>
      <dgm:t>
        <a:bodyPr/>
        <a:lstStyle/>
        <a:p>
          <a:endParaRPr lang="en-US"/>
        </a:p>
      </dgm:t>
    </dgm:pt>
    <dgm:pt modelId="{23F3FB04-21B8-4750-9244-48C7442BA270}">
      <dgm:prSet/>
      <dgm:spPr/>
      <dgm:t>
        <a:bodyPr/>
        <a:lstStyle/>
        <a:p>
          <a:r>
            <a:rPr lang="en-GB" b="1"/>
            <a:t>Overreliance:</a:t>
          </a:r>
          <a:r>
            <a:rPr lang="en-GB"/>
            <a:t> Dependency on fast AI results can lead to missed confident-sounding mistakes. </a:t>
          </a:r>
          <a:r>
            <a:rPr lang="en-GB" b="1"/>
            <a:t>Humans must stay in the loop for critical decisions</a:t>
          </a:r>
          <a:r>
            <a:rPr lang="en-GB"/>
            <a:t> (e.g., finance, compliance).</a:t>
          </a:r>
          <a:endParaRPr lang="en-US"/>
        </a:p>
      </dgm:t>
    </dgm:pt>
    <dgm:pt modelId="{3199B46A-1CFE-4683-A6FA-9A48A0D355CE}" type="parTrans" cxnId="{D2772616-33FE-4D82-B90E-EA11C1C3CF6F}">
      <dgm:prSet/>
      <dgm:spPr/>
      <dgm:t>
        <a:bodyPr/>
        <a:lstStyle/>
        <a:p>
          <a:endParaRPr lang="en-US"/>
        </a:p>
      </dgm:t>
    </dgm:pt>
    <dgm:pt modelId="{8CB0625A-A23F-4F2B-9C51-EB740E7271F0}" type="sibTrans" cxnId="{D2772616-33FE-4D82-B90E-EA11C1C3CF6F}">
      <dgm:prSet/>
      <dgm:spPr/>
      <dgm:t>
        <a:bodyPr/>
        <a:lstStyle/>
        <a:p>
          <a:endParaRPr lang="en-US"/>
        </a:p>
      </dgm:t>
    </dgm:pt>
    <dgm:pt modelId="{E73F247E-96FF-4309-91FD-238DBBB34614}">
      <dgm:prSet/>
      <dgm:spPr/>
      <dgm:t>
        <a:bodyPr/>
        <a:lstStyle/>
        <a:p>
          <a:r>
            <a:rPr lang="en-GB" b="1"/>
            <a:t>Fear of Change:</a:t>
          </a:r>
          <a:r>
            <a:rPr lang="en-GB"/>
            <a:t> AI </a:t>
          </a:r>
          <a:r>
            <a:rPr lang="en-GB" b="1"/>
            <a:t>amplifies your expertise</a:t>
          </a:r>
          <a:r>
            <a:rPr lang="en-GB"/>
            <a:t> by automating routine tasks, freeing you for strategy, analysis, and innovation.</a:t>
          </a:r>
          <a:endParaRPr lang="en-US"/>
        </a:p>
      </dgm:t>
    </dgm:pt>
    <dgm:pt modelId="{6E260B7C-6F07-4A1E-96DA-CF0940E24C74}" type="parTrans" cxnId="{44EF145D-2AC7-4DC5-83A2-5F9539575B7B}">
      <dgm:prSet/>
      <dgm:spPr/>
      <dgm:t>
        <a:bodyPr/>
        <a:lstStyle/>
        <a:p>
          <a:endParaRPr lang="en-US"/>
        </a:p>
      </dgm:t>
    </dgm:pt>
    <dgm:pt modelId="{1CEBB0D4-D9BE-4A5B-A10E-24D5985FF660}" type="sibTrans" cxnId="{44EF145D-2AC7-4DC5-83A2-5F9539575B7B}">
      <dgm:prSet/>
      <dgm:spPr/>
      <dgm:t>
        <a:bodyPr/>
        <a:lstStyle/>
        <a:p>
          <a:endParaRPr lang="en-US"/>
        </a:p>
      </dgm:t>
    </dgm:pt>
    <dgm:pt modelId="{E92710C9-5095-4262-B8AE-6DD417CB1A89}" type="pres">
      <dgm:prSet presAssocID="{7183DD1F-2F8E-4A7B-B668-72E46A8A6975}" presName="root" presStyleCnt="0">
        <dgm:presLayoutVars>
          <dgm:dir/>
          <dgm:resizeHandles val="exact"/>
        </dgm:presLayoutVars>
      </dgm:prSet>
      <dgm:spPr/>
    </dgm:pt>
    <dgm:pt modelId="{B77F150A-E8AF-44D4-9BF0-2223947F3CE3}" type="pres">
      <dgm:prSet presAssocID="{A70AE2A9-15D5-47D1-85BC-7E00EED1865E}" presName="compNode" presStyleCnt="0"/>
      <dgm:spPr/>
    </dgm:pt>
    <dgm:pt modelId="{5776A8AC-2199-4F20-8CBA-4247A8C0DDC3}" type="pres">
      <dgm:prSet presAssocID="{A70AE2A9-15D5-47D1-85BC-7E00EED1865E}" presName="bgRect" presStyleLbl="bgShp" presStyleIdx="0" presStyleCnt="5"/>
      <dgm:spPr/>
    </dgm:pt>
    <dgm:pt modelId="{1FA792B3-F0A1-4BD9-9570-0D06B800C459}" type="pres">
      <dgm:prSet presAssocID="{A70AE2A9-15D5-47D1-85BC-7E00EED186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D407AAF-23F2-41F0-BAE3-E3CF13526A69}" type="pres">
      <dgm:prSet presAssocID="{A70AE2A9-15D5-47D1-85BC-7E00EED1865E}" presName="spaceRect" presStyleCnt="0"/>
      <dgm:spPr/>
    </dgm:pt>
    <dgm:pt modelId="{7E27CF80-7669-4A5C-AA9C-0486FDE12C2F}" type="pres">
      <dgm:prSet presAssocID="{A70AE2A9-15D5-47D1-85BC-7E00EED1865E}" presName="parTx" presStyleLbl="revTx" presStyleIdx="0" presStyleCnt="5">
        <dgm:presLayoutVars>
          <dgm:chMax val="0"/>
          <dgm:chPref val="0"/>
        </dgm:presLayoutVars>
      </dgm:prSet>
      <dgm:spPr/>
    </dgm:pt>
    <dgm:pt modelId="{BE1DC5A3-387B-4705-89A7-A31C8416C673}" type="pres">
      <dgm:prSet presAssocID="{2E24BD73-8F2C-4E7C-818F-1D3B26EF3FCF}" presName="sibTrans" presStyleCnt="0"/>
      <dgm:spPr/>
    </dgm:pt>
    <dgm:pt modelId="{5518BE31-9D6F-44BE-A38D-F165388ED090}" type="pres">
      <dgm:prSet presAssocID="{26AE40AB-2817-4707-A908-13F75E206633}" presName="compNode" presStyleCnt="0"/>
      <dgm:spPr/>
    </dgm:pt>
    <dgm:pt modelId="{1BBFC019-ED0A-48B4-82FC-BC8BD7277A1D}" type="pres">
      <dgm:prSet presAssocID="{26AE40AB-2817-4707-A908-13F75E206633}" presName="bgRect" presStyleLbl="bgShp" presStyleIdx="1" presStyleCnt="5"/>
      <dgm:spPr/>
    </dgm:pt>
    <dgm:pt modelId="{3B00A16B-A297-401F-A82D-E3CF6239051E}" type="pres">
      <dgm:prSet presAssocID="{26AE40AB-2817-4707-A908-13F75E20663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71E7913A-08CB-4E72-BB6A-5A7ACE586CC9}" type="pres">
      <dgm:prSet presAssocID="{26AE40AB-2817-4707-A908-13F75E206633}" presName="spaceRect" presStyleCnt="0"/>
      <dgm:spPr/>
    </dgm:pt>
    <dgm:pt modelId="{C1055B4A-D919-458E-B9C7-DF1157C6A6C6}" type="pres">
      <dgm:prSet presAssocID="{26AE40AB-2817-4707-A908-13F75E206633}" presName="parTx" presStyleLbl="revTx" presStyleIdx="1" presStyleCnt="5">
        <dgm:presLayoutVars>
          <dgm:chMax val="0"/>
          <dgm:chPref val="0"/>
        </dgm:presLayoutVars>
      </dgm:prSet>
      <dgm:spPr/>
    </dgm:pt>
    <dgm:pt modelId="{D057DEA3-1AF4-472D-84AC-38A47D22FEA2}" type="pres">
      <dgm:prSet presAssocID="{167799E3-2342-4B64-9D30-2811F10F995D}" presName="sibTrans" presStyleCnt="0"/>
      <dgm:spPr/>
    </dgm:pt>
    <dgm:pt modelId="{C161205F-9B94-426C-BE78-A881312FC86F}" type="pres">
      <dgm:prSet presAssocID="{7A6A2FA5-5A2B-4A41-8321-0A8A0E207551}" presName="compNode" presStyleCnt="0"/>
      <dgm:spPr/>
    </dgm:pt>
    <dgm:pt modelId="{7D822DAF-A227-4FB0-B2AE-507573ED7D15}" type="pres">
      <dgm:prSet presAssocID="{7A6A2FA5-5A2B-4A41-8321-0A8A0E207551}" presName="bgRect" presStyleLbl="bgShp" presStyleIdx="2" presStyleCnt="5"/>
      <dgm:spPr/>
    </dgm:pt>
    <dgm:pt modelId="{8B8EC2AE-2592-49BD-A9D8-CCED3B83062F}" type="pres">
      <dgm:prSet presAssocID="{7A6A2FA5-5A2B-4A41-8321-0A8A0E20755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B01B1283-A463-41B8-AFD6-4EDE70C19BF3}" type="pres">
      <dgm:prSet presAssocID="{7A6A2FA5-5A2B-4A41-8321-0A8A0E207551}" presName="spaceRect" presStyleCnt="0"/>
      <dgm:spPr/>
    </dgm:pt>
    <dgm:pt modelId="{47D779E8-5D7B-41CD-826C-DB402CE0EF6D}" type="pres">
      <dgm:prSet presAssocID="{7A6A2FA5-5A2B-4A41-8321-0A8A0E207551}" presName="parTx" presStyleLbl="revTx" presStyleIdx="2" presStyleCnt="5">
        <dgm:presLayoutVars>
          <dgm:chMax val="0"/>
          <dgm:chPref val="0"/>
        </dgm:presLayoutVars>
      </dgm:prSet>
      <dgm:spPr/>
    </dgm:pt>
    <dgm:pt modelId="{03ADA1EF-A9E7-46A0-AB77-9292CD039158}" type="pres">
      <dgm:prSet presAssocID="{A33F013D-44B4-4221-B41A-E511F97B23D8}" presName="sibTrans" presStyleCnt="0"/>
      <dgm:spPr/>
    </dgm:pt>
    <dgm:pt modelId="{080C65F9-0ECB-4B02-AAB4-97856847556E}" type="pres">
      <dgm:prSet presAssocID="{23F3FB04-21B8-4750-9244-48C7442BA270}" presName="compNode" presStyleCnt="0"/>
      <dgm:spPr/>
    </dgm:pt>
    <dgm:pt modelId="{CD0FCDA1-65E1-46A9-8BA2-78C0B95D66B9}" type="pres">
      <dgm:prSet presAssocID="{23F3FB04-21B8-4750-9244-48C7442BA270}" presName="bgRect" presStyleLbl="bgShp" presStyleIdx="3" presStyleCnt="5"/>
      <dgm:spPr/>
    </dgm:pt>
    <dgm:pt modelId="{73E421B9-C260-42FD-803D-C759BA4D2E6B}" type="pres">
      <dgm:prSet presAssocID="{23F3FB04-21B8-4750-9244-48C7442BA27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3026F2E-EAAA-4CE5-935E-05AB6E080911}" type="pres">
      <dgm:prSet presAssocID="{23F3FB04-21B8-4750-9244-48C7442BA270}" presName="spaceRect" presStyleCnt="0"/>
      <dgm:spPr/>
    </dgm:pt>
    <dgm:pt modelId="{DA5F9003-54F2-4BEF-98E5-F7936C551F45}" type="pres">
      <dgm:prSet presAssocID="{23F3FB04-21B8-4750-9244-48C7442BA270}" presName="parTx" presStyleLbl="revTx" presStyleIdx="3" presStyleCnt="5">
        <dgm:presLayoutVars>
          <dgm:chMax val="0"/>
          <dgm:chPref val="0"/>
        </dgm:presLayoutVars>
      </dgm:prSet>
      <dgm:spPr/>
    </dgm:pt>
    <dgm:pt modelId="{831838FD-FB41-4337-A0B1-AF54E794FCE8}" type="pres">
      <dgm:prSet presAssocID="{8CB0625A-A23F-4F2B-9C51-EB740E7271F0}" presName="sibTrans" presStyleCnt="0"/>
      <dgm:spPr/>
    </dgm:pt>
    <dgm:pt modelId="{0E614A79-B6EA-4265-8D0E-9F7005374EB9}" type="pres">
      <dgm:prSet presAssocID="{E73F247E-96FF-4309-91FD-238DBBB34614}" presName="compNode" presStyleCnt="0"/>
      <dgm:spPr/>
    </dgm:pt>
    <dgm:pt modelId="{B71BC105-BDF9-483A-844D-404687B74EDC}" type="pres">
      <dgm:prSet presAssocID="{E73F247E-96FF-4309-91FD-238DBBB34614}" presName="bgRect" presStyleLbl="bgShp" presStyleIdx="4" presStyleCnt="5"/>
      <dgm:spPr/>
    </dgm:pt>
    <dgm:pt modelId="{2E8DBC01-1BDE-4B1E-A263-B3C3A3940F03}" type="pres">
      <dgm:prSet presAssocID="{E73F247E-96FF-4309-91FD-238DBBB3461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9BD70F2-7B8C-4753-9AC1-75C4A6F566A0}" type="pres">
      <dgm:prSet presAssocID="{E73F247E-96FF-4309-91FD-238DBBB34614}" presName="spaceRect" presStyleCnt="0"/>
      <dgm:spPr/>
    </dgm:pt>
    <dgm:pt modelId="{EC29C614-7C59-4653-879B-8029DADC55E1}" type="pres">
      <dgm:prSet presAssocID="{E73F247E-96FF-4309-91FD-238DBBB3461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2772616-33FE-4D82-B90E-EA11C1C3CF6F}" srcId="{7183DD1F-2F8E-4A7B-B668-72E46A8A6975}" destId="{23F3FB04-21B8-4750-9244-48C7442BA270}" srcOrd="3" destOrd="0" parTransId="{3199B46A-1CFE-4683-A6FA-9A48A0D355CE}" sibTransId="{8CB0625A-A23F-4F2B-9C51-EB740E7271F0}"/>
    <dgm:cxn modelId="{3F8DF819-BDF2-4EA6-8F09-987EA12500ED}" type="presOf" srcId="{E73F247E-96FF-4309-91FD-238DBBB34614}" destId="{EC29C614-7C59-4653-879B-8029DADC55E1}" srcOrd="0" destOrd="0" presId="urn:microsoft.com/office/officeart/2018/2/layout/IconVerticalSolidList"/>
    <dgm:cxn modelId="{2AC8AC28-F8CB-4D01-BD1C-E24DF12634F8}" srcId="{7183DD1F-2F8E-4A7B-B668-72E46A8A6975}" destId="{7A6A2FA5-5A2B-4A41-8321-0A8A0E207551}" srcOrd="2" destOrd="0" parTransId="{AF608C6D-7DA8-4B45-9A25-F25F0169067A}" sibTransId="{A33F013D-44B4-4221-B41A-E511F97B23D8}"/>
    <dgm:cxn modelId="{FB88B838-B023-44CD-9866-14135BBAAF4C}" srcId="{7183DD1F-2F8E-4A7B-B668-72E46A8A6975}" destId="{A70AE2A9-15D5-47D1-85BC-7E00EED1865E}" srcOrd="0" destOrd="0" parTransId="{C5CCB08E-F767-4C87-8813-92E6A902CA4C}" sibTransId="{2E24BD73-8F2C-4E7C-818F-1D3B26EF3FCF}"/>
    <dgm:cxn modelId="{44EF145D-2AC7-4DC5-83A2-5F9539575B7B}" srcId="{7183DD1F-2F8E-4A7B-B668-72E46A8A6975}" destId="{E73F247E-96FF-4309-91FD-238DBBB34614}" srcOrd="4" destOrd="0" parTransId="{6E260B7C-6F07-4A1E-96DA-CF0940E24C74}" sibTransId="{1CEBB0D4-D9BE-4A5B-A10E-24D5985FF660}"/>
    <dgm:cxn modelId="{F1F9C65D-C911-4EB2-9B8E-DC6619856DF9}" type="presOf" srcId="{7183DD1F-2F8E-4A7B-B668-72E46A8A6975}" destId="{E92710C9-5095-4262-B8AE-6DD417CB1A89}" srcOrd="0" destOrd="0" presId="urn:microsoft.com/office/officeart/2018/2/layout/IconVerticalSolidList"/>
    <dgm:cxn modelId="{56D4334F-95AB-4311-86DD-D5C18FC3F9F3}" type="presOf" srcId="{23F3FB04-21B8-4750-9244-48C7442BA270}" destId="{DA5F9003-54F2-4BEF-98E5-F7936C551F45}" srcOrd="0" destOrd="0" presId="urn:microsoft.com/office/officeart/2018/2/layout/IconVerticalSolidList"/>
    <dgm:cxn modelId="{00A83E59-8A60-469F-B6AA-CE4691EBE618}" type="presOf" srcId="{26AE40AB-2817-4707-A908-13F75E206633}" destId="{C1055B4A-D919-458E-B9C7-DF1157C6A6C6}" srcOrd="0" destOrd="0" presId="urn:microsoft.com/office/officeart/2018/2/layout/IconVerticalSolidList"/>
    <dgm:cxn modelId="{970D949C-C497-45E5-A010-4450D45B34BD}" srcId="{7183DD1F-2F8E-4A7B-B668-72E46A8A6975}" destId="{26AE40AB-2817-4707-A908-13F75E206633}" srcOrd="1" destOrd="0" parTransId="{CC2F9AC1-13B8-4BEE-AC5D-3794CCBE36E6}" sibTransId="{167799E3-2342-4B64-9D30-2811F10F995D}"/>
    <dgm:cxn modelId="{688D08A4-0A18-4DFF-919D-26448C011709}" type="presOf" srcId="{A70AE2A9-15D5-47D1-85BC-7E00EED1865E}" destId="{7E27CF80-7669-4A5C-AA9C-0486FDE12C2F}" srcOrd="0" destOrd="0" presId="urn:microsoft.com/office/officeart/2018/2/layout/IconVerticalSolidList"/>
    <dgm:cxn modelId="{B38E79EC-6910-4F2E-B706-0858FF209865}" type="presOf" srcId="{7A6A2FA5-5A2B-4A41-8321-0A8A0E207551}" destId="{47D779E8-5D7B-41CD-826C-DB402CE0EF6D}" srcOrd="0" destOrd="0" presId="urn:microsoft.com/office/officeart/2018/2/layout/IconVerticalSolidList"/>
    <dgm:cxn modelId="{BD87525D-6F78-4157-9A51-FE8FDE086E70}" type="presParOf" srcId="{E92710C9-5095-4262-B8AE-6DD417CB1A89}" destId="{B77F150A-E8AF-44D4-9BF0-2223947F3CE3}" srcOrd="0" destOrd="0" presId="urn:microsoft.com/office/officeart/2018/2/layout/IconVerticalSolidList"/>
    <dgm:cxn modelId="{84DEEF88-8B5D-43FC-B872-7D3C91412B43}" type="presParOf" srcId="{B77F150A-E8AF-44D4-9BF0-2223947F3CE3}" destId="{5776A8AC-2199-4F20-8CBA-4247A8C0DDC3}" srcOrd="0" destOrd="0" presId="urn:microsoft.com/office/officeart/2018/2/layout/IconVerticalSolidList"/>
    <dgm:cxn modelId="{79A5CFA4-5806-487D-B289-E17FEF9D8071}" type="presParOf" srcId="{B77F150A-E8AF-44D4-9BF0-2223947F3CE3}" destId="{1FA792B3-F0A1-4BD9-9570-0D06B800C459}" srcOrd="1" destOrd="0" presId="urn:microsoft.com/office/officeart/2018/2/layout/IconVerticalSolidList"/>
    <dgm:cxn modelId="{62C69004-C8C9-4D97-A4B5-49437CE52AD2}" type="presParOf" srcId="{B77F150A-E8AF-44D4-9BF0-2223947F3CE3}" destId="{6D407AAF-23F2-41F0-BAE3-E3CF13526A69}" srcOrd="2" destOrd="0" presId="urn:microsoft.com/office/officeart/2018/2/layout/IconVerticalSolidList"/>
    <dgm:cxn modelId="{053C4BCB-D387-493A-99EE-1DD369A32E8B}" type="presParOf" srcId="{B77F150A-E8AF-44D4-9BF0-2223947F3CE3}" destId="{7E27CF80-7669-4A5C-AA9C-0486FDE12C2F}" srcOrd="3" destOrd="0" presId="urn:microsoft.com/office/officeart/2018/2/layout/IconVerticalSolidList"/>
    <dgm:cxn modelId="{F43FDE7A-2678-4A05-A9C0-042589C72860}" type="presParOf" srcId="{E92710C9-5095-4262-B8AE-6DD417CB1A89}" destId="{BE1DC5A3-387B-4705-89A7-A31C8416C673}" srcOrd="1" destOrd="0" presId="urn:microsoft.com/office/officeart/2018/2/layout/IconVerticalSolidList"/>
    <dgm:cxn modelId="{AC037ED9-FC6F-4339-A20C-CB543EE97452}" type="presParOf" srcId="{E92710C9-5095-4262-B8AE-6DD417CB1A89}" destId="{5518BE31-9D6F-44BE-A38D-F165388ED090}" srcOrd="2" destOrd="0" presId="urn:microsoft.com/office/officeart/2018/2/layout/IconVerticalSolidList"/>
    <dgm:cxn modelId="{2A5031FF-D0E7-4DCA-ABE1-EB335105FD9D}" type="presParOf" srcId="{5518BE31-9D6F-44BE-A38D-F165388ED090}" destId="{1BBFC019-ED0A-48B4-82FC-BC8BD7277A1D}" srcOrd="0" destOrd="0" presId="urn:microsoft.com/office/officeart/2018/2/layout/IconVerticalSolidList"/>
    <dgm:cxn modelId="{DE6B6473-8393-4F8B-BC9D-125E291F0880}" type="presParOf" srcId="{5518BE31-9D6F-44BE-A38D-F165388ED090}" destId="{3B00A16B-A297-401F-A82D-E3CF6239051E}" srcOrd="1" destOrd="0" presId="urn:microsoft.com/office/officeart/2018/2/layout/IconVerticalSolidList"/>
    <dgm:cxn modelId="{1B54A4BF-C061-4CD6-B62A-3C899962DC16}" type="presParOf" srcId="{5518BE31-9D6F-44BE-A38D-F165388ED090}" destId="{71E7913A-08CB-4E72-BB6A-5A7ACE586CC9}" srcOrd="2" destOrd="0" presId="urn:microsoft.com/office/officeart/2018/2/layout/IconVerticalSolidList"/>
    <dgm:cxn modelId="{127ABA60-19A2-4238-B2A5-D22FDE4E7954}" type="presParOf" srcId="{5518BE31-9D6F-44BE-A38D-F165388ED090}" destId="{C1055B4A-D919-458E-B9C7-DF1157C6A6C6}" srcOrd="3" destOrd="0" presId="urn:microsoft.com/office/officeart/2018/2/layout/IconVerticalSolidList"/>
    <dgm:cxn modelId="{F231F5E4-8263-4DF6-B96C-DC858F912BC2}" type="presParOf" srcId="{E92710C9-5095-4262-B8AE-6DD417CB1A89}" destId="{D057DEA3-1AF4-472D-84AC-38A47D22FEA2}" srcOrd="3" destOrd="0" presId="urn:microsoft.com/office/officeart/2018/2/layout/IconVerticalSolidList"/>
    <dgm:cxn modelId="{2C69C0A4-F128-402F-BD55-B873A80FE863}" type="presParOf" srcId="{E92710C9-5095-4262-B8AE-6DD417CB1A89}" destId="{C161205F-9B94-426C-BE78-A881312FC86F}" srcOrd="4" destOrd="0" presId="urn:microsoft.com/office/officeart/2018/2/layout/IconVerticalSolidList"/>
    <dgm:cxn modelId="{174EABBD-E334-4FFA-A352-6DB857E663F6}" type="presParOf" srcId="{C161205F-9B94-426C-BE78-A881312FC86F}" destId="{7D822DAF-A227-4FB0-B2AE-507573ED7D15}" srcOrd="0" destOrd="0" presId="urn:microsoft.com/office/officeart/2018/2/layout/IconVerticalSolidList"/>
    <dgm:cxn modelId="{40F706AA-307E-4E83-A958-18A132656835}" type="presParOf" srcId="{C161205F-9B94-426C-BE78-A881312FC86F}" destId="{8B8EC2AE-2592-49BD-A9D8-CCED3B83062F}" srcOrd="1" destOrd="0" presId="urn:microsoft.com/office/officeart/2018/2/layout/IconVerticalSolidList"/>
    <dgm:cxn modelId="{3F154148-7E7E-4A50-98AE-AD3FEB083646}" type="presParOf" srcId="{C161205F-9B94-426C-BE78-A881312FC86F}" destId="{B01B1283-A463-41B8-AFD6-4EDE70C19BF3}" srcOrd="2" destOrd="0" presId="urn:microsoft.com/office/officeart/2018/2/layout/IconVerticalSolidList"/>
    <dgm:cxn modelId="{56C52588-0631-4E25-A529-6D56A8138160}" type="presParOf" srcId="{C161205F-9B94-426C-BE78-A881312FC86F}" destId="{47D779E8-5D7B-41CD-826C-DB402CE0EF6D}" srcOrd="3" destOrd="0" presId="urn:microsoft.com/office/officeart/2018/2/layout/IconVerticalSolidList"/>
    <dgm:cxn modelId="{C9A57695-AB9B-4A26-8819-1A7226BA7E6A}" type="presParOf" srcId="{E92710C9-5095-4262-B8AE-6DD417CB1A89}" destId="{03ADA1EF-A9E7-46A0-AB77-9292CD039158}" srcOrd="5" destOrd="0" presId="urn:microsoft.com/office/officeart/2018/2/layout/IconVerticalSolidList"/>
    <dgm:cxn modelId="{D4932246-4D0A-48B2-8538-8318A7CF4603}" type="presParOf" srcId="{E92710C9-5095-4262-B8AE-6DD417CB1A89}" destId="{080C65F9-0ECB-4B02-AAB4-97856847556E}" srcOrd="6" destOrd="0" presId="urn:microsoft.com/office/officeart/2018/2/layout/IconVerticalSolidList"/>
    <dgm:cxn modelId="{865E9957-BCCC-46EE-927A-8AD0D558B593}" type="presParOf" srcId="{080C65F9-0ECB-4B02-AAB4-97856847556E}" destId="{CD0FCDA1-65E1-46A9-8BA2-78C0B95D66B9}" srcOrd="0" destOrd="0" presId="urn:microsoft.com/office/officeart/2018/2/layout/IconVerticalSolidList"/>
    <dgm:cxn modelId="{5DB151B0-6144-461F-960B-9DD58B854AED}" type="presParOf" srcId="{080C65F9-0ECB-4B02-AAB4-97856847556E}" destId="{73E421B9-C260-42FD-803D-C759BA4D2E6B}" srcOrd="1" destOrd="0" presId="urn:microsoft.com/office/officeart/2018/2/layout/IconVerticalSolidList"/>
    <dgm:cxn modelId="{B5974603-B58F-4614-828C-0D5BBA99F23E}" type="presParOf" srcId="{080C65F9-0ECB-4B02-AAB4-97856847556E}" destId="{F3026F2E-EAAA-4CE5-935E-05AB6E080911}" srcOrd="2" destOrd="0" presId="urn:microsoft.com/office/officeart/2018/2/layout/IconVerticalSolidList"/>
    <dgm:cxn modelId="{DC7CAF88-5C1D-48CE-88D9-0780F6DF5050}" type="presParOf" srcId="{080C65F9-0ECB-4B02-AAB4-97856847556E}" destId="{DA5F9003-54F2-4BEF-98E5-F7936C551F45}" srcOrd="3" destOrd="0" presId="urn:microsoft.com/office/officeart/2018/2/layout/IconVerticalSolidList"/>
    <dgm:cxn modelId="{88C06480-DE02-4D87-8773-5A6F351F8662}" type="presParOf" srcId="{E92710C9-5095-4262-B8AE-6DD417CB1A89}" destId="{831838FD-FB41-4337-A0B1-AF54E794FCE8}" srcOrd="7" destOrd="0" presId="urn:microsoft.com/office/officeart/2018/2/layout/IconVerticalSolidList"/>
    <dgm:cxn modelId="{CC4BF8EE-C0A3-4FCA-8E10-1079FBE46A32}" type="presParOf" srcId="{E92710C9-5095-4262-B8AE-6DD417CB1A89}" destId="{0E614A79-B6EA-4265-8D0E-9F7005374EB9}" srcOrd="8" destOrd="0" presId="urn:microsoft.com/office/officeart/2018/2/layout/IconVerticalSolidList"/>
    <dgm:cxn modelId="{DA2A52AD-7AD8-4FB0-B3B2-6729B880BEDC}" type="presParOf" srcId="{0E614A79-B6EA-4265-8D0E-9F7005374EB9}" destId="{B71BC105-BDF9-483A-844D-404687B74EDC}" srcOrd="0" destOrd="0" presId="urn:microsoft.com/office/officeart/2018/2/layout/IconVerticalSolidList"/>
    <dgm:cxn modelId="{79021A28-2D90-43A9-B9A8-B8CF0B480DA3}" type="presParOf" srcId="{0E614A79-B6EA-4265-8D0E-9F7005374EB9}" destId="{2E8DBC01-1BDE-4B1E-A263-B3C3A3940F03}" srcOrd="1" destOrd="0" presId="urn:microsoft.com/office/officeart/2018/2/layout/IconVerticalSolidList"/>
    <dgm:cxn modelId="{5FA401CF-3B50-416F-B3F5-AD59B5D4EA67}" type="presParOf" srcId="{0E614A79-B6EA-4265-8D0E-9F7005374EB9}" destId="{F9BD70F2-7B8C-4753-9AC1-75C4A6F566A0}" srcOrd="2" destOrd="0" presId="urn:microsoft.com/office/officeart/2018/2/layout/IconVerticalSolidList"/>
    <dgm:cxn modelId="{F635BA98-5AD5-42D2-A854-34028397D405}" type="presParOf" srcId="{0E614A79-B6EA-4265-8D0E-9F7005374EB9}" destId="{EC29C614-7C59-4653-879B-8029DADC55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43CC4D-1C27-4652-A2A4-EFF9945A120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E7C7C8-2BCD-4BB3-BDF3-CFD19B351958}">
      <dgm:prSet/>
      <dgm:spPr/>
      <dgm:t>
        <a:bodyPr/>
        <a:lstStyle/>
        <a:p>
          <a:r>
            <a:rPr lang="en-GB" b="1"/>
            <a:t>AI Literacy is a Mindset:</a:t>
          </a:r>
          <a:endParaRPr lang="en-US"/>
        </a:p>
      </dgm:t>
    </dgm:pt>
    <dgm:pt modelId="{EC2DD724-EA67-4E5C-9D3D-FC045CBA30BC}" type="parTrans" cxnId="{1772D06A-0859-479C-A663-BCD23186A3A9}">
      <dgm:prSet/>
      <dgm:spPr/>
      <dgm:t>
        <a:bodyPr/>
        <a:lstStyle/>
        <a:p>
          <a:endParaRPr lang="en-US"/>
        </a:p>
      </dgm:t>
    </dgm:pt>
    <dgm:pt modelId="{D9EDA151-2ECD-4082-B733-C607ECA67B85}" type="sibTrans" cxnId="{1772D06A-0859-479C-A663-BCD23186A3A9}">
      <dgm:prSet/>
      <dgm:spPr/>
      <dgm:t>
        <a:bodyPr/>
        <a:lstStyle/>
        <a:p>
          <a:endParaRPr lang="en-US"/>
        </a:p>
      </dgm:t>
    </dgm:pt>
    <dgm:pt modelId="{248C0EEC-DA02-47BA-B5FA-F9D9E839FD1B}">
      <dgm:prSet/>
      <dgm:spPr/>
      <dgm:t>
        <a:bodyPr/>
        <a:lstStyle/>
        <a:p>
          <a:r>
            <a:rPr lang="en-GB"/>
            <a:t>It is about developing the ability to </a:t>
          </a:r>
          <a:r>
            <a:rPr lang="en-GB" b="1"/>
            <a:t>adapt, think critically, and collaborate intelligently</a:t>
          </a:r>
          <a:r>
            <a:rPr lang="en-GB"/>
            <a:t> with emerging technology.</a:t>
          </a:r>
          <a:endParaRPr lang="en-US"/>
        </a:p>
      </dgm:t>
    </dgm:pt>
    <dgm:pt modelId="{355428B7-E10B-4D81-97C3-742A9DDEC766}" type="parTrans" cxnId="{D72FE027-7E15-478B-924A-A48CFC3417B9}">
      <dgm:prSet/>
      <dgm:spPr/>
      <dgm:t>
        <a:bodyPr/>
        <a:lstStyle/>
        <a:p>
          <a:endParaRPr lang="en-US"/>
        </a:p>
      </dgm:t>
    </dgm:pt>
    <dgm:pt modelId="{D30EF9CF-F58B-4331-BBBF-DA83630A0D0E}" type="sibTrans" cxnId="{D72FE027-7E15-478B-924A-A48CFC3417B9}">
      <dgm:prSet/>
      <dgm:spPr/>
      <dgm:t>
        <a:bodyPr/>
        <a:lstStyle/>
        <a:p>
          <a:endParaRPr lang="en-US"/>
        </a:p>
      </dgm:t>
    </dgm:pt>
    <dgm:pt modelId="{6BB1A15A-9642-40E3-957D-0E9A8264CB7F}">
      <dgm:prSet/>
      <dgm:spPr/>
      <dgm:t>
        <a:bodyPr/>
        <a:lstStyle/>
        <a:p>
          <a:r>
            <a:rPr lang="en-GB" b="1"/>
            <a:t>The Final Principle:</a:t>
          </a:r>
          <a:endParaRPr lang="en-US"/>
        </a:p>
      </dgm:t>
    </dgm:pt>
    <dgm:pt modelId="{A5EDD3CD-6B01-4F82-A365-6C1DDC02A88B}" type="parTrans" cxnId="{D228AD53-D447-4632-9C6E-7B955AF585D7}">
      <dgm:prSet/>
      <dgm:spPr/>
      <dgm:t>
        <a:bodyPr/>
        <a:lstStyle/>
        <a:p>
          <a:endParaRPr lang="en-US"/>
        </a:p>
      </dgm:t>
    </dgm:pt>
    <dgm:pt modelId="{CD918C00-4E65-47A3-B652-970FAFCAAC50}" type="sibTrans" cxnId="{D228AD53-D447-4632-9C6E-7B955AF585D7}">
      <dgm:prSet/>
      <dgm:spPr/>
      <dgm:t>
        <a:bodyPr/>
        <a:lstStyle/>
        <a:p>
          <a:endParaRPr lang="en-US"/>
        </a:p>
      </dgm:t>
    </dgm:pt>
    <dgm:pt modelId="{C204FE2B-2C26-4CE8-9DD2-34E7DEC6C1F9}">
      <dgm:prSet/>
      <dgm:spPr/>
      <dgm:t>
        <a:bodyPr/>
        <a:lstStyle/>
        <a:p>
          <a:r>
            <a:rPr lang="en-GB"/>
            <a:t>AI can enhance your efficiency, but </a:t>
          </a:r>
          <a:r>
            <a:rPr lang="en-GB" b="1"/>
            <a:t>your human insight gives it purpose</a:t>
          </a:r>
          <a:r>
            <a:rPr lang="en-GB"/>
            <a:t>.</a:t>
          </a:r>
          <a:endParaRPr lang="en-US"/>
        </a:p>
      </dgm:t>
    </dgm:pt>
    <dgm:pt modelId="{DC03F44C-633E-4C2B-A2EE-2A21EDFB867F}" type="parTrans" cxnId="{02F2D3D0-AFA7-4088-8C47-665BDA8881DA}">
      <dgm:prSet/>
      <dgm:spPr/>
      <dgm:t>
        <a:bodyPr/>
        <a:lstStyle/>
        <a:p>
          <a:endParaRPr lang="en-US"/>
        </a:p>
      </dgm:t>
    </dgm:pt>
    <dgm:pt modelId="{63E8319D-AB5D-4310-8BBB-5EB9D61A2798}" type="sibTrans" cxnId="{02F2D3D0-AFA7-4088-8C47-665BDA8881DA}">
      <dgm:prSet/>
      <dgm:spPr/>
      <dgm:t>
        <a:bodyPr/>
        <a:lstStyle/>
        <a:p>
          <a:endParaRPr lang="en-US"/>
        </a:p>
      </dgm:t>
    </dgm:pt>
    <dgm:pt modelId="{539D8571-EEB0-4366-87F1-118E8A6E78D4}">
      <dgm:prSet/>
      <dgm:spPr/>
      <dgm:t>
        <a:bodyPr/>
        <a:lstStyle/>
        <a:p>
          <a:r>
            <a:rPr lang="en-GB"/>
            <a:t>Innovation occurs when </a:t>
          </a:r>
          <a:r>
            <a:rPr lang="en-GB" b="1"/>
            <a:t>automation and empathy, speed and judgment, data and wisdom meet</a:t>
          </a:r>
          <a:r>
            <a:rPr lang="en-GB"/>
            <a:t>.</a:t>
          </a:r>
          <a:endParaRPr lang="en-US"/>
        </a:p>
      </dgm:t>
    </dgm:pt>
    <dgm:pt modelId="{D1F48F2C-1DE0-4E50-8D91-2C34E3DA2EAB}" type="parTrans" cxnId="{FF815566-A90F-4FD4-81C7-A8769B6D85BC}">
      <dgm:prSet/>
      <dgm:spPr/>
      <dgm:t>
        <a:bodyPr/>
        <a:lstStyle/>
        <a:p>
          <a:endParaRPr lang="en-US"/>
        </a:p>
      </dgm:t>
    </dgm:pt>
    <dgm:pt modelId="{24BEF124-0C85-4760-9D48-4D5BFC671B92}" type="sibTrans" cxnId="{FF815566-A90F-4FD4-81C7-A8769B6D85BC}">
      <dgm:prSet/>
      <dgm:spPr/>
      <dgm:t>
        <a:bodyPr/>
        <a:lstStyle/>
        <a:p>
          <a:endParaRPr lang="en-US"/>
        </a:p>
      </dgm:t>
    </dgm:pt>
    <dgm:pt modelId="{8172BCB7-AB11-4C9C-8185-5FA9331C40F5}">
      <dgm:prSet/>
      <dgm:spPr/>
      <dgm:t>
        <a:bodyPr/>
        <a:lstStyle/>
        <a:p>
          <a:r>
            <a:rPr lang="en-GB" b="1"/>
            <a:t>Your Capability:</a:t>
          </a:r>
          <a:endParaRPr lang="en-US"/>
        </a:p>
      </dgm:t>
    </dgm:pt>
    <dgm:pt modelId="{B5F7AF5D-B116-49A7-A5D2-0FD0753F3FA0}" type="parTrans" cxnId="{BCB08994-09C7-427F-BAD9-DD4E380DE800}">
      <dgm:prSet/>
      <dgm:spPr/>
      <dgm:t>
        <a:bodyPr/>
        <a:lstStyle/>
        <a:p>
          <a:endParaRPr lang="en-US"/>
        </a:p>
      </dgm:t>
    </dgm:pt>
    <dgm:pt modelId="{05E2A4AA-EC5F-467E-8BF3-C72026D93F27}" type="sibTrans" cxnId="{BCB08994-09C7-427F-BAD9-DD4E380DE800}">
      <dgm:prSet/>
      <dgm:spPr/>
      <dgm:t>
        <a:bodyPr/>
        <a:lstStyle/>
        <a:p>
          <a:endParaRPr lang="en-US"/>
        </a:p>
      </dgm:t>
    </dgm:pt>
    <dgm:pt modelId="{48904EB9-FB76-42A6-AB44-CEF53870EDFF}">
      <dgm:prSet/>
      <dgm:spPr/>
      <dgm:t>
        <a:bodyPr/>
        <a:lstStyle/>
        <a:p>
          <a:r>
            <a:rPr lang="en-GB"/>
            <a:t>You are now equipped to turn AI literacy into </a:t>
          </a:r>
          <a:r>
            <a:rPr lang="en-GB" b="1"/>
            <a:t>meaningful, responsible action</a:t>
          </a:r>
          <a:r>
            <a:rPr lang="en-GB"/>
            <a:t> in your professional life.</a:t>
          </a:r>
          <a:endParaRPr lang="en-US"/>
        </a:p>
      </dgm:t>
    </dgm:pt>
    <dgm:pt modelId="{31D02A24-DE48-401E-81DE-76C6A8C5805C}" type="parTrans" cxnId="{3E1D7B59-8CB9-402A-970C-6C9535987F93}">
      <dgm:prSet/>
      <dgm:spPr/>
      <dgm:t>
        <a:bodyPr/>
        <a:lstStyle/>
        <a:p>
          <a:endParaRPr lang="en-US"/>
        </a:p>
      </dgm:t>
    </dgm:pt>
    <dgm:pt modelId="{99D60FBF-77D2-450E-9400-87115BA6FD3E}" type="sibTrans" cxnId="{3E1D7B59-8CB9-402A-970C-6C9535987F93}">
      <dgm:prSet/>
      <dgm:spPr/>
      <dgm:t>
        <a:bodyPr/>
        <a:lstStyle/>
        <a:p>
          <a:endParaRPr lang="en-US"/>
        </a:p>
      </dgm:t>
    </dgm:pt>
    <dgm:pt modelId="{1A96B102-1997-440D-A951-357C65E6AE23}">
      <dgm:prSet/>
      <dgm:spPr/>
      <dgm:t>
        <a:bodyPr/>
        <a:lstStyle/>
        <a:p>
          <a:r>
            <a:rPr lang="en-GB"/>
            <a:t>Operationalizing AI means not replacing the human element, but </a:t>
          </a:r>
          <a:r>
            <a:rPr lang="en-GB" b="1"/>
            <a:t>elevating it</a:t>
          </a:r>
          <a:r>
            <a:rPr lang="en-GB"/>
            <a:t>.</a:t>
          </a:r>
          <a:endParaRPr lang="en-US"/>
        </a:p>
      </dgm:t>
    </dgm:pt>
    <dgm:pt modelId="{41081D6E-F50C-4643-9F7F-C2620C43D58C}" type="parTrans" cxnId="{D15589DE-66F2-4FA4-966F-57D9F2768425}">
      <dgm:prSet/>
      <dgm:spPr/>
      <dgm:t>
        <a:bodyPr/>
        <a:lstStyle/>
        <a:p>
          <a:endParaRPr lang="en-US"/>
        </a:p>
      </dgm:t>
    </dgm:pt>
    <dgm:pt modelId="{DA363456-7E79-4586-BAF1-74D548249163}" type="sibTrans" cxnId="{D15589DE-66F2-4FA4-966F-57D9F2768425}">
      <dgm:prSet/>
      <dgm:spPr/>
      <dgm:t>
        <a:bodyPr/>
        <a:lstStyle/>
        <a:p>
          <a:endParaRPr lang="en-US"/>
        </a:p>
      </dgm:t>
    </dgm:pt>
    <dgm:pt modelId="{4FE75FAF-7FF6-4FA7-A488-523C452321CB}" type="pres">
      <dgm:prSet presAssocID="{3D43CC4D-1C27-4652-A2A4-EFF9945A120A}" presName="linear" presStyleCnt="0">
        <dgm:presLayoutVars>
          <dgm:animLvl val="lvl"/>
          <dgm:resizeHandles val="exact"/>
        </dgm:presLayoutVars>
      </dgm:prSet>
      <dgm:spPr/>
    </dgm:pt>
    <dgm:pt modelId="{DE3A7FF5-43B8-42E4-88C1-61BD65C0D4C7}" type="pres">
      <dgm:prSet presAssocID="{85E7C7C8-2BCD-4BB3-BDF3-CFD19B35195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D65EA8D-C1B2-412C-A6BA-D7D7FCBF8015}" type="pres">
      <dgm:prSet presAssocID="{D9EDA151-2ECD-4082-B733-C607ECA67B85}" presName="spacer" presStyleCnt="0"/>
      <dgm:spPr/>
    </dgm:pt>
    <dgm:pt modelId="{8EE0B6E7-DDCB-4891-9010-05312A0343FC}" type="pres">
      <dgm:prSet presAssocID="{248C0EEC-DA02-47BA-B5FA-F9D9E839FD1B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3BC6C0A5-1D51-4B23-A484-4FEC99804A4F}" type="pres">
      <dgm:prSet presAssocID="{D30EF9CF-F58B-4331-BBBF-DA83630A0D0E}" presName="spacer" presStyleCnt="0"/>
      <dgm:spPr/>
    </dgm:pt>
    <dgm:pt modelId="{336ABD53-1862-4E78-AA67-DEBAB873FC0B}" type="pres">
      <dgm:prSet presAssocID="{6BB1A15A-9642-40E3-957D-0E9A8264CB7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F48DD40-431F-44C8-A49F-446B896B2859}" type="pres">
      <dgm:prSet presAssocID="{CD918C00-4E65-47A3-B652-970FAFCAAC50}" presName="spacer" presStyleCnt="0"/>
      <dgm:spPr/>
    </dgm:pt>
    <dgm:pt modelId="{BCA7B415-F40F-4EFB-81A9-2243F276C1C1}" type="pres">
      <dgm:prSet presAssocID="{C204FE2B-2C26-4CE8-9DD2-34E7DEC6C1F9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FF70191-9351-4379-9AEB-4A2B696ED2AD}" type="pres">
      <dgm:prSet presAssocID="{63E8319D-AB5D-4310-8BBB-5EB9D61A2798}" presName="spacer" presStyleCnt="0"/>
      <dgm:spPr/>
    </dgm:pt>
    <dgm:pt modelId="{165594BD-B859-475B-A949-660221935C02}" type="pres">
      <dgm:prSet presAssocID="{539D8571-EEB0-4366-87F1-118E8A6E78D4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5228A71-C1FF-42D0-AB0E-442BF22F9E3E}" type="pres">
      <dgm:prSet presAssocID="{24BEF124-0C85-4760-9D48-4D5BFC671B92}" presName="spacer" presStyleCnt="0"/>
      <dgm:spPr/>
    </dgm:pt>
    <dgm:pt modelId="{BCD8CE23-A8B1-4F73-8FBC-0756418B3F35}" type="pres">
      <dgm:prSet presAssocID="{8172BCB7-AB11-4C9C-8185-5FA9331C40F5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FC34373-1BEE-4888-B351-5ABCB05B6093}" type="pres">
      <dgm:prSet presAssocID="{05E2A4AA-EC5F-467E-8BF3-C72026D93F27}" presName="spacer" presStyleCnt="0"/>
      <dgm:spPr/>
    </dgm:pt>
    <dgm:pt modelId="{8A52CCEC-8BB5-4AAB-BB86-B49EFC4D7306}" type="pres">
      <dgm:prSet presAssocID="{48904EB9-FB76-42A6-AB44-CEF53870EDFF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F3DBE15-24CF-4325-8109-0B59FB21204B}" type="pres">
      <dgm:prSet presAssocID="{99D60FBF-77D2-450E-9400-87115BA6FD3E}" presName="spacer" presStyleCnt="0"/>
      <dgm:spPr/>
    </dgm:pt>
    <dgm:pt modelId="{60748890-9582-4DFB-8301-593C7ACCE09C}" type="pres">
      <dgm:prSet presAssocID="{1A96B102-1997-440D-A951-357C65E6AE2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D0B20F17-37E9-406C-BC51-D0BE686B1C56}" type="presOf" srcId="{539D8571-EEB0-4366-87F1-118E8A6E78D4}" destId="{165594BD-B859-475B-A949-660221935C02}" srcOrd="0" destOrd="0" presId="urn:microsoft.com/office/officeart/2005/8/layout/vList2"/>
    <dgm:cxn modelId="{B41F8117-1CB5-46FC-A93B-6D984E42AF7E}" type="presOf" srcId="{8172BCB7-AB11-4C9C-8185-5FA9331C40F5}" destId="{BCD8CE23-A8B1-4F73-8FBC-0756418B3F35}" srcOrd="0" destOrd="0" presId="urn:microsoft.com/office/officeart/2005/8/layout/vList2"/>
    <dgm:cxn modelId="{EBBD9427-B392-45E9-B7BD-15A6177D48AF}" type="presOf" srcId="{1A96B102-1997-440D-A951-357C65E6AE23}" destId="{60748890-9582-4DFB-8301-593C7ACCE09C}" srcOrd="0" destOrd="0" presId="urn:microsoft.com/office/officeart/2005/8/layout/vList2"/>
    <dgm:cxn modelId="{D72FE027-7E15-478B-924A-A48CFC3417B9}" srcId="{3D43CC4D-1C27-4652-A2A4-EFF9945A120A}" destId="{248C0EEC-DA02-47BA-B5FA-F9D9E839FD1B}" srcOrd="1" destOrd="0" parTransId="{355428B7-E10B-4D81-97C3-742A9DDEC766}" sibTransId="{D30EF9CF-F58B-4331-BBBF-DA83630A0D0E}"/>
    <dgm:cxn modelId="{63BA1440-502E-4CD5-8E0A-46EEA1388343}" type="presOf" srcId="{248C0EEC-DA02-47BA-B5FA-F9D9E839FD1B}" destId="{8EE0B6E7-DDCB-4891-9010-05312A0343FC}" srcOrd="0" destOrd="0" presId="urn:microsoft.com/office/officeart/2005/8/layout/vList2"/>
    <dgm:cxn modelId="{6114D75E-7854-487B-A9FA-FD70F3879BFB}" type="presOf" srcId="{6BB1A15A-9642-40E3-957D-0E9A8264CB7F}" destId="{336ABD53-1862-4E78-AA67-DEBAB873FC0B}" srcOrd="0" destOrd="0" presId="urn:microsoft.com/office/officeart/2005/8/layout/vList2"/>
    <dgm:cxn modelId="{FF815566-A90F-4FD4-81C7-A8769B6D85BC}" srcId="{3D43CC4D-1C27-4652-A2A4-EFF9945A120A}" destId="{539D8571-EEB0-4366-87F1-118E8A6E78D4}" srcOrd="4" destOrd="0" parTransId="{D1F48F2C-1DE0-4E50-8D91-2C34E3DA2EAB}" sibTransId="{24BEF124-0C85-4760-9D48-4D5BFC671B92}"/>
    <dgm:cxn modelId="{1772D06A-0859-479C-A663-BCD23186A3A9}" srcId="{3D43CC4D-1C27-4652-A2A4-EFF9945A120A}" destId="{85E7C7C8-2BCD-4BB3-BDF3-CFD19B351958}" srcOrd="0" destOrd="0" parTransId="{EC2DD724-EA67-4E5C-9D3D-FC045CBA30BC}" sibTransId="{D9EDA151-2ECD-4082-B733-C607ECA67B85}"/>
    <dgm:cxn modelId="{D228AD53-D447-4632-9C6E-7B955AF585D7}" srcId="{3D43CC4D-1C27-4652-A2A4-EFF9945A120A}" destId="{6BB1A15A-9642-40E3-957D-0E9A8264CB7F}" srcOrd="2" destOrd="0" parTransId="{A5EDD3CD-6B01-4F82-A365-6C1DDC02A88B}" sibTransId="{CD918C00-4E65-47A3-B652-970FAFCAAC50}"/>
    <dgm:cxn modelId="{3E1D7B59-8CB9-402A-970C-6C9535987F93}" srcId="{3D43CC4D-1C27-4652-A2A4-EFF9945A120A}" destId="{48904EB9-FB76-42A6-AB44-CEF53870EDFF}" srcOrd="6" destOrd="0" parTransId="{31D02A24-DE48-401E-81DE-76C6A8C5805C}" sibTransId="{99D60FBF-77D2-450E-9400-87115BA6FD3E}"/>
    <dgm:cxn modelId="{AD0E6985-2A08-4730-83F1-AD04AC4665BD}" type="presOf" srcId="{85E7C7C8-2BCD-4BB3-BDF3-CFD19B351958}" destId="{DE3A7FF5-43B8-42E4-88C1-61BD65C0D4C7}" srcOrd="0" destOrd="0" presId="urn:microsoft.com/office/officeart/2005/8/layout/vList2"/>
    <dgm:cxn modelId="{B31C718B-2A0E-450D-9257-9D4B80B84FBB}" type="presOf" srcId="{3D43CC4D-1C27-4652-A2A4-EFF9945A120A}" destId="{4FE75FAF-7FF6-4FA7-A488-523C452321CB}" srcOrd="0" destOrd="0" presId="urn:microsoft.com/office/officeart/2005/8/layout/vList2"/>
    <dgm:cxn modelId="{BCB08994-09C7-427F-BAD9-DD4E380DE800}" srcId="{3D43CC4D-1C27-4652-A2A4-EFF9945A120A}" destId="{8172BCB7-AB11-4C9C-8185-5FA9331C40F5}" srcOrd="5" destOrd="0" parTransId="{B5F7AF5D-B116-49A7-A5D2-0FD0753F3FA0}" sibTransId="{05E2A4AA-EC5F-467E-8BF3-C72026D93F27}"/>
    <dgm:cxn modelId="{A5A303AF-72C4-4A37-88AD-AEE1F383D457}" type="presOf" srcId="{48904EB9-FB76-42A6-AB44-CEF53870EDFF}" destId="{8A52CCEC-8BB5-4AAB-BB86-B49EFC4D7306}" srcOrd="0" destOrd="0" presId="urn:microsoft.com/office/officeart/2005/8/layout/vList2"/>
    <dgm:cxn modelId="{02F2D3D0-AFA7-4088-8C47-665BDA8881DA}" srcId="{3D43CC4D-1C27-4652-A2A4-EFF9945A120A}" destId="{C204FE2B-2C26-4CE8-9DD2-34E7DEC6C1F9}" srcOrd="3" destOrd="0" parTransId="{DC03F44C-633E-4C2B-A2EE-2A21EDFB867F}" sibTransId="{63E8319D-AB5D-4310-8BBB-5EB9D61A2798}"/>
    <dgm:cxn modelId="{D15589DE-66F2-4FA4-966F-57D9F2768425}" srcId="{3D43CC4D-1C27-4652-A2A4-EFF9945A120A}" destId="{1A96B102-1997-440D-A951-357C65E6AE23}" srcOrd="7" destOrd="0" parTransId="{41081D6E-F50C-4643-9F7F-C2620C43D58C}" sibTransId="{DA363456-7E79-4586-BAF1-74D548249163}"/>
    <dgm:cxn modelId="{CCA08DEE-109A-4592-834D-BE6835A971D5}" type="presOf" srcId="{C204FE2B-2C26-4CE8-9DD2-34E7DEC6C1F9}" destId="{BCA7B415-F40F-4EFB-81A9-2243F276C1C1}" srcOrd="0" destOrd="0" presId="urn:microsoft.com/office/officeart/2005/8/layout/vList2"/>
    <dgm:cxn modelId="{EBCDCF56-3D2A-4EC1-9B07-23706CE5CF8A}" type="presParOf" srcId="{4FE75FAF-7FF6-4FA7-A488-523C452321CB}" destId="{DE3A7FF5-43B8-42E4-88C1-61BD65C0D4C7}" srcOrd="0" destOrd="0" presId="urn:microsoft.com/office/officeart/2005/8/layout/vList2"/>
    <dgm:cxn modelId="{A359A175-3103-4829-AEE7-9FC9C9FBEA4F}" type="presParOf" srcId="{4FE75FAF-7FF6-4FA7-A488-523C452321CB}" destId="{5D65EA8D-C1B2-412C-A6BA-D7D7FCBF8015}" srcOrd="1" destOrd="0" presId="urn:microsoft.com/office/officeart/2005/8/layout/vList2"/>
    <dgm:cxn modelId="{9A8AF415-3E96-4CD8-8267-5D864318EC13}" type="presParOf" srcId="{4FE75FAF-7FF6-4FA7-A488-523C452321CB}" destId="{8EE0B6E7-DDCB-4891-9010-05312A0343FC}" srcOrd="2" destOrd="0" presId="urn:microsoft.com/office/officeart/2005/8/layout/vList2"/>
    <dgm:cxn modelId="{6BDF5E6B-BE0A-46FC-9235-E66434D5C4FC}" type="presParOf" srcId="{4FE75FAF-7FF6-4FA7-A488-523C452321CB}" destId="{3BC6C0A5-1D51-4B23-A484-4FEC99804A4F}" srcOrd="3" destOrd="0" presId="urn:microsoft.com/office/officeart/2005/8/layout/vList2"/>
    <dgm:cxn modelId="{8A2C72CC-6862-4E8D-8A88-A4790477C3C6}" type="presParOf" srcId="{4FE75FAF-7FF6-4FA7-A488-523C452321CB}" destId="{336ABD53-1862-4E78-AA67-DEBAB873FC0B}" srcOrd="4" destOrd="0" presId="urn:microsoft.com/office/officeart/2005/8/layout/vList2"/>
    <dgm:cxn modelId="{ACC96045-6BE7-4179-A137-197B381C9683}" type="presParOf" srcId="{4FE75FAF-7FF6-4FA7-A488-523C452321CB}" destId="{5F48DD40-431F-44C8-A49F-446B896B2859}" srcOrd="5" destOrd="0" presId="urn:microsoft.com/office/officeart/2005/8/layout/vList2"/>
    <dgm:cxn modelId="{EB6B4A14-1FB3-4F37-897D-B66CBB6B3610}" type="presParOf" srcId="{4FE75FAF-7FF6-4FA7-A488-523C452321CB}" destId="{BCA7B415-F40F-4EFB-81A9-2243F276C1C1}" srcOrd="6" destOrd="0" presId="urn:microsoft.com/office/officeart/2005/8/layout/vList2"/>
    <dgm:cxn modelId="{A14A0C92-6E73-438B-82B5-60752B5AC215}" type="presParOf" srcId="{4FE75FAF-7FF6-4FA7-A488-523C452321CB}" destId="{1FF70191-9351-4379-9AEB-4A2B696ED2AD}" srcOrd="7" destOrd="0" presId="urn:microsoft.com/office/officeart/2005/8/layout/vList2"/>
    <dgm:cxn modelId="{62324904-3251-4DE1-98BA-90A5E516E271}" type="presParOf" srcId="{4FE75FAF-7FF6-4FA7-A488-523C452321CB}" destId="{165594BD-B859-475B-A949-660221935C02}" srcOrd="8" destOrd="0" presId="urn:microsoft.com/office/officeart/2005/8/layout/vList2"/>
    <dgm:cxn modelId="{929C32F6-B010-4702-A53F-E4EFD01AE67B}" type="presParOf" srcId="{4FE75FAF-7FF6-4FA7-A488-523C452321CB}" destId="{35228A71-C1FF-42D0-AB0E-442BF22F9E3E}" srcOrd="9" destOrd="0" presId="urn:microsoft.com/office/officeart/2005/8/layout/vList2"/>
    <dgm:cxn modelId="{E25E4E53-6C5B-47CB-9C05-94ED727B8912}" type="presParOf" srcId="{4FE75FAF-7FF6-4FA7-A488-523C452321CB}" destId="{BCD8CE23-A8B1-4F73-8FBC-0756418B3F35}" srcOrd="10" destOrd="0" presId="urn:microsoft.com/office/officeart/2005/8/layout/vList2"/>
    <dgm:cxn modelId="{871767E4-488E-4B4E-9800-D1277EC20AB8}" type="presParOf" srcId="{4FE75FAF-7FF6-4FA7-A488-523C452321CB}" destId="{BFC34373-1BEE-4888-B351-5ABCB05B6093}" srcOrd="11" destOrd="0" presId="urn:microsoft.com/office/officeart/2005/8/layout/vList2"/>
    <dgm:cxn modelId="{A2FBA52A-6A14-46CF-BB41-8664DEBE4136}" type="presParOf" srcId="{4FE75FAF-7FF6-4FA7-A488-523C452321CB}" destId="{8A52CCEC-8BB5-4AAB-BB86-B49EFC4D7306}" srcOrd="12" destOrd="0" presId="urn:microsoft.com/office/officeart/2005/8/layout/vList2"/>
    <dgm:cxn modelId="{91BEF0E6-565A-41ED-9254-2B6E9D85C55C}" type="presParOf" srcId="{4FE75FAF-7FF6-4FA7-A488-523C452321CB}" destId="{1F3DBE15-24CF-4325-8109-0B59FB21204B}" srcOrd="13" destOrd="0" presId="urn:microsoft.com/office/officeart/2005/8/layout/vList2"/>
    <dgm:cxn modelId="{59C6E9CB-8A8F-463A-9837-BA37536F3331}" type="presParOf" srcId="{4FE75FAF-7FF6-4FA7-A488-523C452321CB}" destId="{60748890-9582-4DFB-8301-593C7ACCE09C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6CCE3-99CD-4C6D-B243-E157291095F6}">
      <dsp:nvSpPr>
        <dsp:cNvPr id="0" name=""/>
        <dsp:cNvSpPr/>
      </dsp:nvSpPr>
      <dsp:spPr>
        <a:xfrm>
          <a:off x="850" y="0"/>
          <a:ext cx="3445958" cy="37388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0" rIns="34038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Learn to design simple </a:t>
          </a:r>
          <a:r>
            <a:rPr lang="en-GB" sz="2600" b="1" kern="1200"/>
            <a:t>AI-enhanced workflows</a:t>
          </a:r>
          <a:r>
            <a:rPr lang="en-GB" sz="2600" kern="1200"/>
            <a:t>.</a:t>
          </a:r>
          <a:endParaRPr lang="en-US" sz="2600" kern="1200"/>
        </a:p>
      </dsp:txBody>
      <dsp:txXfrm>
        <a:off x="850" y="1495545"/>
        <a:ext cx="3445958" cy="2243317"/>
      </dsp:txXfrm>
    </dsp:sp>
    <dsp:sp modelId="{3D416D8E-B82F-4608-A9F0-C0686E439C3B}">
      <dsp:nvSpPr>
        <dsp:cNvPr id="0" name=""/>
        <dsp:cNvSpPr/>
      </dsp:nvSpPr>
      <dsp:spPr>
        <a:xfrm>
          <a:off x="850" y="0"/>
          <a:ext cx="3445958" cy="1495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165100" rIns="34038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0" y="0"/>
        <a:ext cx="3445958" cy="1495545"/>
      </dsp:txXfrm>
    </dsp:sp>
    <dsp:sp modelId="{DFBEA07B-5A0D-4A43-A4FB-D4C08E2E5CEC}">
      <dsp:nvSpPr>
        <dsp:cNvPr id="0" name=""/>
        <dsp:cNvSpPr/>
      </dsp:nvSpPr>
      <dsp:spPr>
        <a:xfrm>
          <a:off x="3722485" y="0"/>
          <a:ext cx="3445958" cy="3738863"/>
        </a:xfrm>
        <a:prstGeom prst="rect">
          <a:avLst/>
        </a:prstGeom>
        <a:solidFill>
          <a:schemeClr val="accent2">
            <a:hueOff val="3536049"/>
            <a:satOff val="-13319"/>
            <a:lumOff val="11176"/>
            <a:alphaOff val="0"/>
          </a:schemeClr>
        </a:solidFill>
        <a:ln w="12700" cap="flat" cmpd="sng" algn="ctr">
          <a:solidFill>
            <a:schemeClr val="accent2">
              <a:hueOff val="3536049"/>
              <a:satOff val="-13319"/>
              <a:lumOff val="1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0" rIns="34038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Understand </a:t>
          </a:r>
          <a:r>
            <a:rPr lang="en-GB" sz="2600" b="1" kern="1200"/>
            <a:t>automation and collaboration</a:t>
          </a:r>
          <a:r>
            <a:rPr lang="en-GB" sz="2600" kern="1200"/>
            <a:t> between humans and AI.</a:t>
          </a:r>
          <a:endParaRPr lang="en-US" sz="2600" kern="1200"/>
        </a:p>
      </dsp:txBody>
      <dsp:txXfrm>
        <a:off x="3722485" y="1495545"/>
        <a:ext cx="3445958" cy="2243317"/>
      </dsp:txXfrm>
    </dsp:sp>
    <dsp:sp modelId="{F710EF95-2CD0-49DD-BA20-516D9397A438}">
      <dsp:nvSpPr>
        <dsp:cNvPr id="0" name=""/>
        <dsp:cNvSpPr/>
      </dsp:nvSpPr>
      <dsp:spPr>
        <a:xfrm>
          <a:off x="3722485" y="0"/>
          <a:ext cx="3445958" cy="1495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165100" rIns="34038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22485" y="0"/>
        <a:ext cx="3445958" cy="1495545"/>
      </dsp:txXfrm>
    </dsp:sp>
    <dsp:sp modelId="{933413F8-4043-48F0-B0C2-F1D6557067B6}">
      <dsp:nvSpPr>
        <dsp:cNvPr id="0" name=""/>
        <dsp:cNvSpPr/>
      </dsp:nvSpPr>
      <dsp:spPr>
        <a:xfrm>
          <a:off x="7444120" y="0"/>
          <a:ext cx="3445958" cy="3738863"/>
        </a:xfrm>
        <a:prstGeom prst="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accent2">
              <a:hueOff val="7072097"/>
              <a:satOff val="-26638"/>
              <a:lumOff val="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0" rIns="34038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Learn continuous improvement and </a:t>
          </a:r>
          <a:r>
            <a:rPr lang="en-GB" sz="2600" b="1" kern="1200"/>
            <a:t>evaluation of AI tools</a:t>
          </a:r>
          <a:r>
            <a:rPr lang="en-GB" sz="2600" kern="1200"/>
            <a:t>.</a:t>
          </a:r>
          <a:endParaRPr lang="en-US" sz="2600" kern="1200"/>
        </a:p>
      </dsp:txBody>
      <dsp:txXfrm>
        <a:off x="7444120" y="1495545"/>
        <a:ext cx="3445958" cy="2243317"/>
      </dsp:txXfrm>
    </dsp:sp>
    <dsp:sp modelId="{FF6DF8C0-5DF4-4747-AB2F-123C950EDD0C}">
      <dsp:nvSpPr>
        <dsp:cNvPr id="0" name=""/>
        <dsp:cNvSpPr/>
      </dsp:nvSpPr>
      <dsp:spPr>
        <a:xfrm>
          <a:off x="7444120" y="0"/>
          <a:ext cx="3445958" cy="1495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165100" rIns="34038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44120" y="0"/>
        <a:ext cx="3445958" cy="1495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8C0F3-ED1A-4434-9D8D-B030A7C7EC7C}">
      <dsp:nvSpPr>
        <dsp:cNvPr id="0" name=""/>
        <dsp:cNvSpPr/>
      </dsp:nvSpPr>
      <dsp:spPr>
        <a:xfrm>
          <a:off x="0" y="2281"/>
          <a:ext cx="10890929" cy="106694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2EE35-C1A0-415B-80B6-0113954FD16D}">
      <dsp:nvSpPr>
        <dsp:cNvPr id="0" name=""/>
        <dsp:cNvSpPr/>
      </dsp:nvSpPr>
      <dsp:spPr>
        <a:xfrm>
          <a:off x="322750" y="242343"/>
          <a:ext cx="586818" cy="586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88A62-55BD-48BE-A211-D67EFB7E5E07}">
      <dsp:nvSpPr>
        <dsp:cNvPr id="0" name=""/>
        <dsp:cNvSpPr/>
      </dsp:nvSpPr>
      <dsp:spPr>
        <a:xfrm>
          <a:off x="1232318" y="2281"/>
          <a:ext cx="4900918" cy="1066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18" tIns="112918" rIns="112918" bIns="11291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1. Automation Zone:</a:t>
          </a:r>
          <a:endParaRPr lang="en-US" sz="2500" kern="1200"/>
        </a:p>
      </dsp:txBody>
      <dsp:txXfrm>
        <a:off x="1232318" y="2281"/>
        <a:ext cx="4900918" cy="1066942"/>
      </dsp:txXfrm>
    </dsp:sp>
    <dsp:sp modelId="{D4A5D6F0-8760-4121-B5E9-34FC78850433}">
      <dsp:nvSpPr>
        <dsp:cNvPr id="0" name=""/>
        <dsp:cNvSpPr/>
      </dsp:nvSpPr>
      <dsp:spPr>
        <a:xfrm>
          <a:off x="6133237" y="2281"/>
          <a:ext cx="4756487" cy="1066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18" tIns="112918" rIns="112918" bIns="1129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Tasks that are </a:t>
          </a:r>
          <a:r>
            <a:rPr lang="en-GB" sz="1600" b="1" kern="1200"/>
            <a:t>repetitive, predictable, and rule-based</a:t>
          </a:r>
          <a:r>
            <a:rPr lang="en-GB" sz="1600" kern="1200"/>
            <a:t>.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i="1" kern="1200" dirty="0"/>
            <a:t>Examples:</a:t>
          </a:r>
          <a:r>
            <a:rPr lang="en-GB" sz="1600" kern="1200" dirty="0"/>
            <a:t> Generating standard templates, sorting large datasets, scheduling appointments.</a:t>
          </a:r>
          <a:endParaRPr lang="en-US" sz="1600" kern="1200" dirty="0"/>
        </a:p>
      </dsp:txBody>
      <dsp:txXfrm>
        <a:off x="6133237" y="2281"/>
        <a:ext cx="4756487" cy="1066942"/>
      </dsp:txXfrm>
    </dsp:sp>
    <dsp:sp modelId="{C4AFDB76-96F7-4CA6-8D49-338BD0C1DFE9}">
      <dsp:nvSpPr>
        <dsp:cNvPr id="0" name=""/>
        <dsp:cNvSpPr/>
      </dsp:nvSpPr>
      <dsp:spPr>
        <a:xfrm>
          <a:off x="0" y="1335960"/>
          <a:ext cx="10890929" cy="106694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06055-8FEB-4359-B5E5-10F6C13A5521}">
      <dsp:nvSpPr>
        <dsp:cNvPr id="0" name=""/>
        <dsp:cNvSpPr/>
      </dsp:nvSpPr>
      <dsp:spPr>
        <a:xfrm>
          <a:off x="322750" y="1576022"/>
          <a:ext cx="586818" cy="5868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14310-D1BF-45EB-B58F-9BBF79059207}">
      <dsp:nvSpPr>
        <dsp:cNvPr id="0" name=""/>
        <dsp:cNvSpPr/>
      </dsp:nvSpPr>
      <dsp:spPr>
        <a:xfrm>
          <a:off x="1232318" y="1335960"/>
          <a:ext cx="4900918" cy="1066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18" tIns="112918" rIns="112918" bIns="11291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2. Collaboration Zone:</a:t>
          </a:r>
          <a:endParaRPr lang="en-US" sz="2500" kern="1200"/>
        </a:p>
      </dsp:txBody>
      <dsp:txXfrm>
        <a:off x="1232318" y="1335960"/>
        <a:ext cx="4900918" cy="1066942"/>
      </dsp:txXfrm>
    </dsp:sp>
    <dsp:sp modelId="{1F22141A-5A6D-4BDF-ABFE-54E8C1CBB0BB}">
      <dsp:nvSpPr>
        <dsp:cNvPr id="0" name=""/>
        <dsp:cNvSpPr/>
      </dsp:nvSpPr>
      <dsp:spPr>
        <a:xfrm>
          <a:off x="6133237" y="1335960"/>
          <a:ext cx="4756487" cy="1066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18" tIns="112918" rIns="112918" bIns="11291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Tasks that benefit from AI assistance but </a:t>
          </a:r>
          <a:r>
            <a:rPr lang="en-GB" sz="1400" b="1" kern="1200" dirty="0"/>
            <a:t>require human oversight</a:t>
          </a:r>
          <a:r>
            <a:rPr lang="en-GB" sz="1400" kern="1200" dirty="0"/>
            <a:t>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i="1" kern="1200" dirty="0"/>
            <a:t>Examples:</a:t>
          </a:r>
          <a:r>
            <a:rPr lang="en-GB" sz="1400" kern="1200" dirty="0"/>
            <a:t> Drafting complex reports, summarizing feedback, generating initial marketing campaign concepts.</a:t>
          </a:r>
          <a:endParaRPr lang="en-US" sz="1400" kern="1200" dirty="0"/>
        </a:p>
      </dsp:txBody>
      <dsp:txXfrm>
        <a:off x="6133237" y="1335960"/>
        <a:ext cx="4756487" cy="1066942"/>
      </dsp:txXfrm>
    </dsp:sp>
    <dsp:sp modelId="{62DC6A4A-F678-458B-991F-79F212F3A1E1}">
      <dsp:nvSpPr>
        <dsp:cNvPr id="0" name=""/>
        <dsp:cNvSpPr/>
      </dsp:nvSpPr>
      <dsp:spPr>
        <a:xfrm>
          <a:off x="0" y="2669638"/>
          <a:ext cx="10890929" cy="106694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0F166-0985-4D0C-93FB-54C34901A37B}">
      <dsp:nvSpPr>
        <dsp:cNvPr id="0" name=""/>
        <dsp:cNvSpPr/>
      </dsp:nvSpPr>
      <dsp:spPr>
        <a:xfrm>
          <a:off x="322750" y="2909700"/>
          <a:ext cx="586818" cy="5868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C8CB2-C1EB-493E-BBD7-AB9603DDA6BD}">
      <dsp:nvSpPr>
        <dsp:cNvPr id="0" name=""/>
        <dsp:cNvSpPr/>
      </dsp:nvSpPr>
      <dsp:spPr>
        <a:xfrm>
          <a:off x="1232318" y="2669638"/>
          <a:ext cx="4900918" cy="1066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18" tIns="112918" rIns="112918" bIns="11291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3. Human-Only Zone:</a:t>
          </a:r>
          <a:endParaRPr lang="en-US" sz="2500" kern="1200"/>
        </a:p>
      </dsp:txBody>
      <dsp:txXfrm>
        <a:off x="1232318" y="2669638"/>
        <a:ext cx="4900918" cy="1066942"/>
      </dsp:txXfrm>
    </dsp:sp>
    <dsp:sp modelId="{C54D33FB-B06A-4CE5-A136-EFA9E7D2DDFB}">
      <dsp:nvSpPr>
        <dsp:cNvPr id="0" name=""/>
        <dsp:cNvSpPr/>
      </dsp:nvSpPr>
      <dsp:spPr>
        <a:xfrm>
          <a:off x="6133237" y="2669638"/>
          <a:ext cx="4756487" cy="1066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18" tIns="112918" rIns="112918" bIns="1129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Tasks relying on </a:t>
          </a:r>
          <a:r>
            <a:rPr lang="en-GB" sz="1600" b="1" kern="1200"/>
            <a:t>empathy, creativity, ethical judgment, or contextual decision-making</a:t>
          </a:r>
          <a:r>
            <a:rPr lang="en-GB" sz="1600" kern="1200"/>
            <a:t>.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i="1" kern="1200" dirty="0"/>
            <a:t>Examples:</a:t>
          </a:r>
          <a:r>
            <a:rPr lang="en-GB" sz="1600" kern="1200" dirty="0"/>
            <a:t> Mentoring staff, handling sensitive client interactions, strategic planning.</a:t>
          </a:r>
          <a:endParaRPr lang="en-US" sz="1600" kern="1200" dirty="0"/>
        </a:p>
      </dsp:txBody>
      <dsp:txXfrm>
        <a:off x="6133237" y="2669638"/>
        <a:ext cx="4756487" cy="1066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8051E-AB48-416B-AFFB-28BA32A5E162}">
      <dsp:nvSpPr>
        <dsp:cNvPr id="0" name=""/>
        <dsp:cNvSpPr/>
      </dsp:nvSpPr>
      <dsp:spPr>
        <a:xfrm>
          <a:off x="5476" y="453265"/>
          <a:ext cx="905132" cy="9051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FFB2B-DF22-4257-8A59-B3F407766615}">
      <dsp:nvSpPr>
        <dsp:cNvPr id="0" name=""/>
        <dsp:cNvSpPr/>
      </dsp:nvSpPr>
      <dsp:spPr>
        <a:xfrm>
          <a:off x="5476" y="1523035"/>
          <a:ext cx="2586093" cy="61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1" kern="1200"/>
            <a:t>Customer Service</a:t>
          </a:r>
          <a:endParaRPr lang="en-US" sz="2000" kern="1200"/>
        </a:p>
      </dsp:txBody>
      <dsp:txXfrm>
        <a:off x="5476" y="1523035"/>
        <a:ext cx="2586093" cy="618238"/>
      </dsp:txXfrm>
    </dsp:sp>
    <dsp:sp modelId="{1755253A-9D23-4BFB-A0AB-B67F1ADF047D}">
      <dsp:nvSpPr>
        <dsp:cNvPr id="0" name=""/>
        <dsp:cNvSpPr/>
      </dsp:nvSpPr>
      <dsp:spPr>
        <a:xfrm>
          <a:off x="5476" y="2217848"/>
          <a:ext cx="2586093" cy="2064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i="1" kern="1200"/>
            <a:t>AI’s Role (Automation):</a:t>
          </a:r>
          <a:r>
            <a:rPr lang="en-GB" sz="1600" kern="1200"/>
            <a:t> Handling basic inquiries such as password resets and order tracking.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i="1" kern="1200"/>
            <a:t>Human’s Role (Judgment):</a:t>
          </a:r>
          <a:r>
            <a:rPr lang="en-GB" sz="1600" kern="1200"/>
            <a:t> Managing complex issues that require empathy and nuanced understanding.</a:t>
          </a:r>
          <a:endParaRPr lang="en-US" sz="1600" kern="1200"/>
        </a:p>
      </dsp:txBody>
      <dsp:txXfrm>
        <a:off x="5476" y="2217848"/>
        <a:ext cx="2586093" cy="2064170"/>
      </dsp:txXfrm>
    </dsp:sp>
    <dsp:sp modelId="{6AD7219C-C413-431F-A956-2ACA09FE9E0F}">
      <dsp:nvSpPr>
        <dsp:cNvPr id="0" name=""/>
        <dsp:cNvSpPr/>
      </dsp:nvSpPr>
      <dsp:spPr>
        <a:xfrm>
          <a:off x="3044137" y="453265"/>
          <a:ext cx="905132" cy="9051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7B74F-8579-4D43-9F61-3595619B317E}">
      <dsp:nvSpPr>
        <dsp:cNvPr id="0" name=""/>
        <dsp:cNvSpPr/>
      </dsp:nvSpPr>
      <dsp:spPr>
        <a:xfrm>
          <a:off x="3044137" y="1523035"/>
          <a:ext cx="2586093" cy="61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1" kern="1200"/>
            <a:t>Project Management</a:t>
          </a:r>
          <a:endParaRPr lang="en-US" sz="2000" kern="1200"/>
        </a:p>
      </dsp:txBody>
      <dsp:txXfrm>
        <a:off x="3044137" y="1523035"/>
        <a:ext cx="2586093" cy="618238"/>
      </dsp:txXfrm>
    </dsp:sp>
    <dsp:sp modelId="{CFB9436D-B9E4-419B-B2E5-7427AFA3745A}">
      <dsp:nvSpPr>
        <dsp:cNvPr id="0" name=""/>
        <dsp:cNvSpPr/>
      </dsp:nvSpPr>
      <dsp:spPr>
        <a:xfrm>
          <a:off x="3044137" y="2217848"/>
          <a:ext cx="2586093" cy="2064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i="1" kern="1200"/>
            <a:t>AI’s Role (Automation):</a:t>
          </a:r>
          <a:r>
            <a:rPr lang="en-GB" sz="1600" kern="1200"/>
            <a:t> Summarizing meeting notes and suggesting timelines.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i="1" kern="1200"/>
            <a:t>Human’s Role (Judgment):</a:t>
          </a:r>
          <a:r>
            <a:rPr lang="en-GB" sz="1600" kern="1200"/>
            <a:t> Defining goals, making strategic adjustments, and giving final sign-off.</a:t>
          </a:r>
          <a:endParaRPr lang="en-US" sz="1600" kern="1200"/>
        </a:p>
      </dsp:txBody>
      <dsp:txXfrm>
        <a:off x="3044137" y="2217848"/>
        <a:ext cx="2586093" cy="2064170"/>
      </dsp:txXfrm>
    </dsp:sp>
    <dsp:sp modelId="{167D57FC-53C1-4BE2-8191-C5D174C47EC9}">
      <dsp:nvSpPr>
        <dsp:cNvPr id="0" name=""/>
        <dsp:cNvSpPr/>
      </dsp:nvSpPr>
      <dsp:spPr>
        <a:xfrm>
          <a:off x="6082797" y="453265"/>
          <a:ext cx="905132" cy="9051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AAE38-C79B-463F-B301-08F0AB837AA4}">
      <dsp:nvSpPr>
        <dsp:cNvPr id="0" name=""/>
        <dsp:cNvSpPr/>
      </dsp:nvSpPr>
      <dsp:spPr>
        <a:xfrm>
          <a:off x="6082797" y="1523035"/>
          <a:ext cx="2586093" cy="61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1" kern="1200" dirty="0"/>
            <a:t>Healthcare Administration</a:t>
          </a:r>
          <a:endParaRPr lang="en-US" sz="2000" kern="1200" dirty="0"/>
        </a:p>
      </dsp:txBody>
      <dsp:txXfrm>
        <a:off x="6082797" y="1523035"/>
        <a:ext cx="2586093" cy="618238"/>
      </dsp:txXfrm>
    </dsp:sp>
    <dsp:sp modelId="{75F41C7D-5B02-450D-BF5D-F2DD69143499}">
      <dsp:nvSpPr>
        <dsp:cNvPr id="0" name=""/>
        <dsp:cNvSpPr/>
      </dsp:nvSpPr>
      <dsp:spPr>
        <a:xfrm>
          <a:off x="6082797" y="2217848"/>
          <a:ext cx="2586093" cy="2064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i="1" kern="1200" dirty="0"/>
            <a:t>AI’s Role (Automation):</a:t>
          </a:r>
          <a:r>
            <a:rPr lang="en-GB" sz="1600" kern="1200" dirty="0"/>
            <a:t> Extracting key data from patient records and drafting standard follow-ups.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i="1" kern="1200"/>
            <a:t>Human’s Role (Judgment):</a:t>
          </a:r>
          <a:r>
            <a:rPr lang="en-GB" sz="1600" kern="1200"/>
            <a:t> Accelerating routine processes to spend more time on patient care.</a:t>
          </a:r>
          <a:endParaRPr lang="en-US" sz="1600" kern="1200"/>
        </a:p>
      </dsp:txBody>
      <dsp:txXfrm>
        <a:off x="6082797" y="2217848"/>
        <a:ext cx="2586093" cy="2064170"/>
      </dsp:txXfrm>
    </dsp:sp>
    <dsp:sp modelId="{BE02AA95-AEA1-44A3-A96F-E8C93ABE0532}">
      <dsp:nvSpPr>
        <dsp:cNvPr id="0" name=""/>
        <dsp:cNvSpPr/>
      </dsp:nvSpPr>
      <dsp:spPr>
        <a:xfrm>
          <a:off x="9121457" y="453265"/>
          <a:ext cx="905132" cy="9051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55CAA-4094-4D26-824C-6367FB9CBDD8}">
      <dsp:nvSpPr>
        <dsp:cNvPr id="0" name=""/>
        <dsp:cNvSpPr/>
      </dsp:nvSpPr>
      <dsp:spPr>
        <a:xfrm>
          <a:off x="9121457" y="1523035"/>
          <a:ext cx="2586093" cy="61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1" kern="1200"/>
            <a:t>Education</a:t>
          </a:r>
          <a:endParaRPr lang="en-US" sz="2000" kern="1200"/>
        </a:p>
      </dsp:txBody>
      <dsp:txXfrm>
        <a:off x="9121457" y="1523035"/>
        <a:ext cx="2586093" cy="618238"/>
      </dsp:txXfrm>
    </dsp:sp>
    <dsp:sp modelId="{F0DF20B4-C30C-4C84-9D58-1680315AB4C1}">
      <dsp:nvSpPr>
        <dsp:cNvPr id="0" name=""/>
        <dsp:cNvSpPr/>
      </dsp:nvSpPr>
      <dsp:spPr>
        <a:xfrm>
          <a:off x="9121457" y="2217848"/>
          <a:ext cx="2586093" cy="2064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i="1" kern="1200"/>
            <a:t>AI’s Role (Automation):</a:t>
          </a:r>
          <a:r>
            <a:rPr lang="en-GB" sz="1600" kern="1200"/>
            <a:t> Auto-grading objective tests and designing personalized learning materials.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i="1" kern="1200"/>
            <a:t>Human’s Role (Judgment):</a:t>
          </a:r>
          <a:r>
            <a:rPr lang="en-GB" sz="1600" kern="1200"/>
            <a:t> Providing one-on-one student engagement and deeper pedagogical context.</a:t>
          </a:r>
          <a:endParaRPr lang="en-US" sz="1600" kern="1200"/>
        </a:p>
      </dsp:txBody>
      <dsp:txXfrm>
        <a:off x="9121457" y="2217848"/>
        <a:ext cx="2586093" cy="20641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B3C39-46A2-4C20-BB00-57BF0C150DE7}">
      <dsp:nvSpPr>
        <dsp:cNvPr id="0" name=""/>
        <dsp:cNvSpPr/>
      </dsp:nvSpPr>
      <dsp:spPr>
        <a:xfrm>
          <a:off x="0" y="484"/>
          <a:ext cx="112797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06BC2-D9F9-45BD-AA39-663A6F4E0426}">
      <dsp:nvSpPr>
        <dsp:cNvPr id="0" name=""/>
        <dsp:cNvSpPr/>
      </dsp:nvSpPr>
      <dsp:spPr>
        <a:xfrm>
          <a:off x="0" y="484"/>
          <a:ext cx="11279777" cy="396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You must treat AI as a colleague whose work requires continuous review for sustainable adoption.</a:t>
          </a:r>
          <a:endParaRPr lang="en-US" sz="1800" kern="1200" dirty="0"/>
        </a:p>
      </dsp:txBody>
      <dsp:txXfrm>
        <a:off x="0" y="484"/>
        <a:ext cx="11279777" cy="396709"/>
      </dsp:txXfrm>
    </dsp:sp>
    <dsp:sp modelId="{5018C3CD-CA7E-4EF8-8AE9-390B017CB5DB}">
      <dsp:nvSpPr>
        <dsp:cNvPr id="0" name=""/>
        <dsp:cNvSpPr/>
      </dsp:nvSpPr>
      <dsp:spPr>
        <a:xfrm>
          <a:off x="0" y="397193"/>
          <a:ext cx="112797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2EBE2-377C-413D-BF2F-ADC728A7483E}">
      <dsp:nvSpPr>
        <dsp:cNvPr id="0" name=""/>
        <dsp:cNvSpPr/>
      </dsp:nvSpPr>
      <dsp:spPr>
        <a:xfrm>
          <a:off x="0" y="397193"/>
          <a:ext cx="11279777" cy="396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Core Evaluation Questions:</a:t>
          </a:r>
          <a:endParaRPr lang="en-US" sz="1800" kern="1200"/>
        </a:p>
      </dsp:txBody>
      <dsp:txXfrm>
        <a:off x="0" y="397193"/>
        <a:ext cx="11279777" cy="396709"/>
      </dsp:txXfrm>
    </dsp:sp>
    <dsp:sp modelId="{E89DD0F7-BF9A-4B77-AECF-CB7D3DD3CA75}">
      <dsp:nvSpPr>
        <dsp:cNvPr id="0" name=""/>
        <dsp:cNvSpPr/>
      </dsp:nvSpPr>
      <dsp:spPr>
        <a:xfrm>
          <a:off x="0" y="793902"/>
          <a:ext cx="112797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7DE65-5B95-48EE-B1EF-1A4A0E05A211}">
      <dsp:nvSpPr>
        <dsp:cNvPr id="0" name=""/>
        <dsp:cNvSpPr/>
      </dsp:nvSpPr>
      <dsp:spPr>
        <a:xfrm>
          <a:off x="0" y="793902"/>
          <a:ext cx="11279777" cy="396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Did the AI’s output meet the task’s objectives?</a:t>
          </a:r>
          <a:endParaRPr lang="en-US" sz="1800" kern="1200"/>
        </a:p>
      </dsp:txBody>
      <dsp:txXfrm>
        <a:off x="0" y="793902"/>
        <a:ext cx="11279777" cy="396709"/>
      </dsp:txXfrm>
    </dsp:sp>
    <dsp:sp modelId="{89A6B82B-B549-4787-9BF7-EA6BE0024F57}">
      <dsp:nvSpPr>
        <dsp:cNvPr id="0" name=""/>
        <dsp:cNvSpPr/>
      </dsp:nvSpPr>
      <dsp:spPr>
        <a:xfrm>
          <a:off x="0" y="1190612"/>
          <a:ext cx="112797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B829F-FB5C-4D49-939F-A909C4048EF0}">
      <dsp:nvSpPr>
        <dsp:cNvPr id="0" name=""/>
        <dsp:cNvSpPr/>
      </dsp:nvSpPr>
      <dsp:spPr>
        <a:xfrm>
          <a:off x="0" y="1190612"/>
          <a:ext cx="11279777" cy="396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Was it accurate, relevant, and consistent?</a:t>
          </a:r>
          <a:endParaRPr lang="en-US" sz="1800" kern="1200"/>
        </a:p>
      </dsp:txBody>
      <dsp:txXfrm>
        <a:off x="0" y="1190612"/>
        <a:ext cx="11279777" cy="396709"/>
      </dsp:txXfrm>
    </dsp:sp>
    <dsp:sp modelId="{DB005FFE-61DD-4FA7-89ED-E1B3C2CB8928}">
      <dsp:nvSpPr>
        <dsp:cNvPr id="0" name=""/>
        <dsp:cNvSpPr/>
      </dsp:nvSpPr>
      <dsp:spPr>
        <a:xfrm>
          <a:off x="0" y="1587321"/>
          <a:ext cx="112797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9FB8B-080B-4C08-90E7-4E2F462B2E82}">
      <dsp:nvSpPr>
        <dsp:cNvPr id="0" name=""/>
        <dsp:cNvSpPr/>
      </dsp:nvSpPr>
      <dsp:spPr>
        <a:xfrm>
          <a:off x="0" y="1587321"/>
          <a:ext cx="11279777" cy="396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Did it save time or introduce complexity?</a:t>
          </a:r>
          <a:endParaRPr lang="en-US" sz="1800" kern="1200"/>
        </a:p>
      </dsp:txBody>
      <dsp:txXfrm>
        <a:off x="0" y="1587321"/>
        <a:ext cx="11279777" cy="396709"/>
      </dsp:txXfrm>
    </dsp:sp>
    <dsp:sp modelId="{477652EA-1056-4B94-933E-EF655BD51C58}">
      <dsp:nvSpPr>
        <dsp:cNvPr id="0" name=""/>
        <dsp:cNvSpPr/>
      </dsp:nvSpPr>
      <dsp:spPr>
        <a:xfrm>
          <a:off x="0" y="1984030"/>
          <a:ext cx="112797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EE84D-D378-4D4D-87B2-54B6F9B82799}">
      <dsp:nvSpPr>
        <dsp:cNvPr id="0" name=""/>
        <dsp:cNvSpPr/>
      </dsp:nvSpPr>
      <dsp:spPr>
        <a:xfrm>
          <a:off x="0" y="1984030"/>
          <a:ext cx="11279777" cy="396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Did it maintain ethical and professional standards?</a:t>
          </a:r>
          <a:endParaRPr lang="en-US" sz="1800" kern="1200"/>
        </a:p>
      </dsp:txBody>
      <dsp:txXfrm>
        <a:off x="0" y="1984030"/>
        <a:ext cx="11279777" cy="396709"/>
      </dsp:txXfrm>
    </dsp:sp>
    <dsp:sp modelId="{7460158D-E010-4115-9D7E-E76E89A9C441}">
      <dsp:nvSpPr>
        <dsp:cNvPr id="0" name=""/>
        <dsp:cNvSpPr/>
      </dsp:nvSpPr>
      <dsp:spPr>
        <a:xfrm>
          <a:off x="0" y="2380739"/>
          <a:ext cx="112797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A9311-530F-44E1-B349-9D662BB1C7FB}">
      <dsp:nvSpPr>
        <dsp:cNvPr id="0" name=""/>
        <dsp:cNvSpPr/>
      </dsp:nvSpPr>
      <dsp:spPr>
        <a:xfrm>
          <a:off x="0" y="2380739"/>
          <a:ext cx="11279777" cy="396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The 3A Framework for Continuous Evaluation:</a:t>
          </a:r>
          <a:endParaRPr lang="en-US" sz="1800" kern="1200"/>
        </a:p>
      </dsp:txBody>
      <dsp:txXfrm>
        <a:off x="0" y="2380739"/>
        <a:ext cx="11279777" cy="396709"/>
      </dsp:txXfrm>
    </dsp:sp>
    <dsp:sp modelId="{A31F4D0B-DC90-4A48-823F-8463B18BB5B1}">
      <dsp:nvSpPr>
        <dsp:cNvPr id="0" name=""/>
        <dsp:cNvSpPr/>
      </dsp:nvSpPr>
      <dsp:spPr>
        <a:xfrm>
          <a:off x="0" y="2777448"/>
          <a:ext cx="112797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85BC7-FAAE-47DF-AA8D-8907F772C581}">
      <dsp:nvSpPr>
        <dsp:cNvPr id="0" name=""/>
        <dsp:cNvSpPr/>
      </dsp:nvSpPr>
      <dsp:spPr>
        <a:xfrm>
          <a:off x="0" y="2777448"/>
          <a:ext cx="11279777" cy="396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Accuracy:</a:t>
          </a:r>
          <a:r>
            <a:rPr lang="en-GB" sz="1800" kern="1200"/>
            <a:t> Did the AI produce </a:t>
          </a:r>
          <a:r>
            <a:rPr lang="en-GB" sz="1800" b="1" kern="1200"/>
            <a:t>correct, fact-based, and contextually appropriate</a:t>
          </a:r>
          <a:r>
            <a:rPr lang="en-GB" sz="1800" kern="1200"/>
            <a:t> results?</a:t>
          </a:r>
          <a:endParaRPr lang="en-US" sz="1800" kern="1200"/>
        </a:p>
      </dsp:txBody>
      <dsp:txXfrm>
        <a:off x="0" y="2777448"/>
        <a:ext cx="11279777" cy="396709"/>
      </dsp:txXfrm>
    </dsp:sp>
    <dsp:sp modelId="{6FBF85E0-5F77-480A-A4D6-D82037AEBCAC}">
      <dsp:nvSpPr>
        <dsp:cNvPr id="0" name=""/>
        <dsp:cNvSpPr/>
      </dsp:nvSpPr>
      <dsp:spPr>
        <a:xfrm>
          <a:off x="0" y="3174158"/>
          <a:ext cx="112797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96B88-792E-481B-AD6E-F2C591E7CF2F}">
      <dsp:nvSpPr>
        <dsp:cNvPr id="0" name=""/>
        <dsp:cNvSpPr/>
      </dsp:nvSpPr>
      <dsp:spPr>
        <a:xfrm>
          <a:off x="0" y="3174158"/>
          <a:ext cx="11279777" cy="396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Alignment:</a:t>
          </a:r>
          <a:r>
            <a:rPr lang="en-GB" sz="1800" kern="1200"/>
            <a:t> Did the output align with </a:t>
          </a:r>
          <a:r>
            <a:rPr lang="en-GB" sz="1800" b="1" kern="1200"/>
            <a:t>organizational goals, tone, and ethical expectations</a:t>
          </a:r>
          <a:r>
            <a:rPr lang="en-GB" sz="1800" kern="1200"/>
            <a:t>?</a:t>
          </a:r>
          <a:endParaRPr lang="en-US" sz="1800" kern="1200"/>
        </a:p>
      </dsp:txBody>
      <dsp:txXfrm>
        <a:off x="0" y="3174158"/>
        <a:ext cx="11279777" cy="396709"/>
      </dsp:txXfrm>
    </dsp:sp>
    <dsp:sp modelId="{CAEDCD79-F35C-4D70-B72C-9F2BF58CC06C}">
      <dsp:nvSpPr>
        <dsp:cNvPr id="0" name=""/>
        <dsp:cNvSpPr/>
      </dsp:nvSpPr>
      <dsp:spPr>
        <a:xfrm>
          <a:off x="0" y="3570867"/>
          <a:ext cx="112797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DD7C5-1B2B-4957-88B1-E739B603155A}">
      <dsp:nvSpPr>
        <dsp:cNvPr id="0" name=""/>
        <dsp:cNvSpPr/>
      </dsp:nvSpPr>
      <dsp:spPr>
        <a:xfrm>
          <a:off x="0" y="3570867"/>
          <a:ext cx="11279777" cy="396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Adaptability:</a:t>
          </a:r>
          <a:r>
            <a:rPr lang="en-GB" sz="1800" kern="1200"/>
            <a:t> Can the </a:t>
          </a:r>
          <a:r>
            <a:rPr lang="en-GB" sz="1800" b="1" kern="1200"/>
            <a:t>workflow or prompt be adjusted</a:t>
          </a:r>
          <a:r>
            <a:rPr lang="en-GB" sz="1800" kern="1200"/>
            <a:t> to make the AI perform better over time?</a:t>
          </a:r>
          <a:endParaRPr lang="en-US" sz="1800" kern="1200"/>
        </a:p>
      </dsp:txBody>
      <dsp:txXfrm>
        <a:off x="0" y="3570867"/>
        <a:ext cx="11279777" cy="3967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3028F-A3F4-46CE-9B25-B54600E2C59D}">
      <dsp:nvSpPr>
        <dsp:cNvPr id="0" name=""/>
        <dsp:cNvSpPr/>
      </dsp:nvSpPr>
      <dsp:spPr>
        <a:xfrm>
          <a:off x="-202997" y="703531"/>
          <a:ext cx="11615057" cy="1283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82E3C-2E40-4A7F-8A3F-F808BA38F184}">
      <dsp:nvSpPr>
        <dsp:cNvPr id="0" name=""/>
        <dsp:cNvSpPr/>
      </dsp:nvSpPr>
      <dsp:spPr>
        <a:xfrm>
          <a:off x="185220" y="992288"/>
          <a:ext cx="705850" cy="705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CC7E0-3987-4D09-81D8-36FFB78BB0AF}">
      <dsp:nvSpPr>
        <dsp:cNvPr id="0" name=""/>
        <dsp:cNvSpPr/>
      </dsp:nvSpPr>
      <dsp:spPr>
        <a:xfrm>
          <a:off x="1279288" y="703531"/>
          <a:ext cx="5226775" cy="128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23" tIns="135823" rIns="135823" bIns="135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Strategy: Start Small, Then Scale</a:t>
          </a:r>
          <a:endParaRPr lang="en-US" sz="2500" kern="1200"/>
        </a:p>
      </dsp:txBody>
      <dsp:txXfrm>
        <a:off x="1279288" y="703531"/>
        <a:ext cx="5226775" cy="1283364"/>
      </dsp:txXfrm>
    </dsp:sp>
    <dsp:sp modelId="{F1C96304-0F2F-441A-9C72-A6C55989F5FA}">
      <dsp:nvSpPr>
        <dsp:cNvPr id="0" name=""/>
        <dsp:cNvSpPr/>
      </dsp:nvSpPr>
      <dsp:spPr>
        <a:xfrm>
          <a:off x="6097170" y="703531"/>
          <a:ext cx="5720883" cy="128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23" tIns="135823" rIns="135823" bIns="1358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Begin with a </a:t>
          </a:r>
          <a:r>
            <a:rPr lang="en-GB" sz="1400" b="1" kern="1200" dirty="0"/>
            <a:t>single, safe, low-risk process</a:t>
          </a:r>
          <a:r>
            <a:rPr lang="en-GB" sz="1400" kern="1200" dirty="0"/>
            <a:t> (e.g., drafting meeting summaries).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Once reliable, </a:t>
          </a:r>
          <a:r>
            <a:rPr lang="en-GB" sz="1400" b="1" kern="1200" dirty="0"/>
            <a:t>expand or adapt</a:t>
          </a:r>
          <a:r>
            <a:rPr lang="en-GB" sz="1400" kern="1200" dirty="0"/>
            <a:t> the workflow to other areas.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This pilot-based approach minimizes risk and </a:t>
          </a:r>
          <a:r>
            <a:rPr lang="en-GB" sz="1400" b="1" kern="1200" dirty="0"/>
            <a:t>builds team trust</a:t>
          </a:r>
          <a:r>
            <a:rPr lang="en-GB" sz="1300" kern="1200" dirty="0"/>
            <a:t>.</a:t>
          </a:r>
          <a:endParaRPr lang="en-US" sz="1300" kern="1200" dirty="0"/>
        </a:p>
      </dsp:txBody>
      <dsp:txXfrm>
        <a:off x="6097170" y="703531"/>
        <a:ext cx="5720883" cy="1283364"/>
      </dsp:txXfrm>
    </dsp:sp>
    <dsp:sp modelId="{F9BA69BE-2DD4-497D-A008-39C65B426587}">
      <dsp:nvSpPr>
        <dsp:cNvPr id="0" name=""/>
        <dsp:cNvSpPr/>
      </dsp:nvSpPr>
      <dsp:spPr>
        <a:xfrm>
          <a:off x="-202997" y="2307736"/>
          <a:ext cx="11615057" cy="1283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35388-45E9-4931-9FBD-A5FE249F6DE6}">
      <dsp:nvSpPr>
        <dsp:cNvPr id="0" name=""/>
        <dsp:cNvSpPr/>
      </dsp:nvSpPr>
      <dsp:spPr>
        <a:xfrm>
          <a:off x="185220" y="2596493"/>
          <a:ext cx="705850" cy="705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CAB3D-FE61-4D12-A7F4-0D4FE0EA9969}">
      <dsp:nvSpPr>
        <dsp:cNvPr id="0" name=""/>
        <dsp:cNvSpPr/>
      </dsp:nvSpPr>
      <dsp:spPr>
        <a:xfrm>
          <a:off x="1279288" y="2307736"/>
          <a:ext cx="5226775" cy="128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23" tIns="135823" rIns="135823" bIns="135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Key Practices:</a:t>
          </a:r>
          <a:endParaRPr lang="en-US" sz="2500" kern="1200"/>
        </a:p>
      </dsp:txBody>
      <dsp:txXfrm>
        <a:off x="1279288" y="2307736"/>
        <a:ext cx="5226775" cy="1283364"/>
      </dsp:txXfrm>
    </dsp:sp>
    <dsp:sp modelId="{ABDB987F-17CA-4781-AF6C-6EF9006E0208}">
      <dsp:nvSpPr>
        <dsp:cNvPr id="0" name=""/>
        <dsp:cNvSpPr/>
      </dsp:nvSpPr>
      <dsp:spPr>
        <a:xfrm>
          <a:off x="6506064" y="2307736"/>
          <a:ext cx="4903096" cy="128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23" tIns="135823" rIns="135823" bIns="1358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Establish regular </a:t>
          </a:r>
          <a:r>
            <a:rPr lang="en-GB" sz="1600" b="1" kern="1200" dirty="0"/>
            <a:t>feedback loops</a:t>
          </a:r>
          <a:r>
            <a:rPr lang="en-GB" sz="1600" kern="1200" dirty="0"/>
            <a:t> between teams to share successful prompts and pitfalls.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Maintain </a:t>
          </a:r>
          <a:r>
            <a:rPr lang="en-GB" sz="1600" b="1" kern="1200" dirty="0"/>
            <a:t>transparency</a:t>
          </a:r>
          <a:r>
            <a:rPr lang="en-GB" sz="1600" kern="1200" dirty="0"/>
            <a:t> about when and how AI is being used to build confidence and accountability.</a:t>
          </a:r>
          <a:endParaRPr lang="en-US" sz="1600" kern="1200" dirty="0"/>
        </a:p>
      </dsp:txBody>
      <dsp:txXfrm>
        <a:off x="6506064" y="2307736"/>
        <a:ext cx="4903096" cy="12833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6A8AC-2199-4F20-8CBA-4247A8C0DDC3}">
      <dsp:nvSpPr>
        <dsp:cNvPr id="0" name=""/>
        <dsp:cNvSpPr/>
      </dsp:nvSpPr>
      <dsp:spPr>
        <a:xfrm>
          <a:off x="0" y="3993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792B3-F0A1-4BD9-9570-0D06B800C459}">
      <dsp:nvSpPr>
        <dsp:cNvPr id="0" name=""/>
        <dsp:cNvSpPr/>
      </dsp:nvSpPr>
      <dsp:spPr>
        <a:xfrm>
          <a:off x="257290" y="195365"/>
          <a:ext cx="467800" cy="467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7CF80-7669-4A5C-AA9C-0486FDE12C2F}">
      <dsp:nvSpPr>
        <dsp:cNvPr id="0" name=""/>
        <dsp:cNvSpPr/>
      </dsp:nvSpPr>
      <dsp:spPr>
        <a:xfrm>
          <a:off x="982380" y="3993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Integration brings friction points that must be proactively managed:</a:t>
          </a:r>
          <a:endParaRPr lang="en-US" sz="1600" kern="1200"/>
        </a:p>
      </dsp:txBody>
      <dsp:txXfrm>
        <a:off x="982380" y="3993"/>
        <a:ext cx="6234035" cy="850545"/>
      </dsp:txXfrm>
    </dsp:sp>
    <dsp:sp modelId="{1BBFC019-ED0A-48B4-82FC-BC8BD7277A1D}">
      <dsp:nvSpPr>
        <dsp:cNvPr id="0" name=""/>
        <dsp:cNvSpPr/>
      </dsp:nvSpPr>
      <dsp:spPr>
        <a:xfrm>
          <a:off x="0" y="1067175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0A16B-A297-401F-A82D-E3CF6239051E}">
      <dsp:nvSpPr>
        <dsp:cNvPr id="0" name=""/>
        <dsp:cNvSpPr/>
      </dsp:nvSpPr>
      <dsp:spPr>
        <a:xfrm>
          <a:off x="257290" y="1258547"/>
          <a:ext cx="467800" cy="467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55B4A-D919-458E-B9C7-DF1157C6A6C6}">
      <dsp:nvSpPr>
        <dsp:cNvPr id="0" name=""/>
        <dsp:cNvSpPr/>
      </dsp:nvSpPr>
      <dsp:spPr>
        <a:xfrm>
          <a:off x="982380" y="1067175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Data Quality (Garbage In, Garbage Out):</a:t>
          </a:r>
          <a:r>
            <a:rPr lang="en-GB" sz="1600" kern="1200"/>
            <a:t> If input data is incomplete, biased, or outdated, AI results will be flawed. </a:t>
          </a:r>
          <a:r>
            <a:rPr lang="en-GB" sz="1600" b="1" kern="1200"/>
            <a:t>Human oversight is essential.</a:t>
          </a:r>
          <a:endParaRPr lang="en-US" sz="1600" kern="1200"/>
        </a:p>
      </dsp:txBody>
      <dsp:txXfrm>
        <a:off x="982380" y="1067175"/>
        <a:ext cx="6234035" cy="850545"/>
      </dsp:txXfrm>
    </dsp:sp>
    <dsp:sp modelId="{7D822DAF-A227-4FB0-B2AE-507573ED7D15}">
      <dsp:nvSpPr>
        <dsp:cNvPr id="0" name=""/>
        <dsp:cNvSpPr/>
      </dsp:nvSpPr>
      <dsp:spPr>
        <a:xfrm>
          <a:off x="0" y="2130357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EC2AE-2592-49BD-A9D8-CCED3B83062F}">
      <dsp:nvSpPr>
        <dsp:cNvPr id="0" name=""/>
        <dsp:cNvSpPr/>
      </dsp:nvSpPr>
      <dsp:spPr>
        <a:xfrm>
          <a:off x="257290" y="2321729"/>
          <a:ext cx="467800" cy="467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779E8-5D7B-41CD-826C-DB402CE0EF6D}">
      <dsp:nvSpPr>
        <dsp:cNvPr id="0" name=""/>
        <dsp:cNvSpPr/>
      </dsp:nvSpPr>
      <dsp:spPr>
        <a:xfrm>
          <a:off x="982380" y="2130357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Workflow Compatibility:</a:t>
          </a:r>
          <a:r>
            <a:rPr lang="en-GB" sz="1600" kern="1200"/>
            <a:t> Existing software, policies, or security protocols may limit safe integration. </a:t>
          </a:r>
          <a:r>
            <a:rPr lang="en-GB" sz="1600" b="1" kern="1200"/>
            <a:t>Requires collaboration with IT.</a:t>
          </a:r>
          <a:endParaRPr lang="en-US" sz="1600" kern="1200"/>
        </a:p>
      </dsp:txBody>
      <dsp:txXfrm>
        <a:off x="982380" y="2130357"/>
        <a:ext cx="6234035" cy="850545"/>
      </dsp:txXfrm>
    </dsp:sp>
    <dsp:sp modelId="{CD0FCDA1-65E1-46A9-8BA2-78C0B95D66B9}">
      <dsp:nvSpPr>
        <dsp:cNvPr id="0" name=""/>
        <dsp:cNvSpPr/>
      </dsp:nvSpPr>
      <dsp:spPr>
        <a:xfrm>
          <a:off x="0" y="3193539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421B9-C260-42FD-803D-C759BA4D2E6B}">
      <dsp:nvSpPr>
        <dsp:cNvPr id="0" name=""/>
        <dsp:cNvSpPr/>
      </dsp:nvSpPr>
      <dsp:spPr>
        <a:xfrm>
          <a:off x="257290" y="3384911"/>
          <a:ext cx="467800" cy="4678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F9003-54F2-4BEF-98E5-F7936C551F45}">
      <dsp:nvSpPr>
        <dsp:cNvPr id="0" name=""/>
        <dsp:cNvSpPr/>
      </dsp:nvSpPr>
      <dsp:spPr>
        <a:xfrm>
          <a:off x="982380" y="3193539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Overreliance:</a:t>
          </a:r>
          <a:r>
            <a:rPr lang="en-GB" sz="1600" kern="1200"/>
            <a:t> Dependency on fast AI results can lead to missed confident-sounding mistakes. </a:t>
          </a:r>
          <a:r>
            <a:rPr lang="en-GB" sz="1600" b="1" kern="1200"/>
            <a:t>Humans must stay in the loop for critical decisions</a:t>
          </a:r>
          <a:r>
            <a:rPr lang="en-GB" sz="1600" kern="1200"/>
            <a:t> (e.g., finance, compliance).</a:t>
          </a:r>
          <a:endParaRPr lang="en-US" sz="1600" kern="1200"/>
        </a:p>
      </dsp:txBody>
      <dsp:txXfrm>
        <a:off x="982380" y="3193539"/>
        <a:ext cx="6234035" cy="850545"/>
      </dsp:txXfrm>
    </dsp:sp>
    <dsp:sp modelId="{B71BC105-BDF9-483A-844D-404687B74EDC}">
      <dsp:nvSpPr>
        <dsp:cNvPr id="0" name=""/>
        <dsp:cNvSpPr/>
      </dsp:nvSpPr>
      <dsp:spPr>
        <a:xfrm>
          <a:off x="0" y="4256721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DBC01-1BDE-4B1E-A263-B3C3A3940F03}">
      <dsp:nvSpPr>
        <dsp:cNvPr id="0" name=""/>
        <dsp:cNvSpPr/>
      </dsp:nvSpPr>
      <dsp:spPr>
        <a:xfrm>
          <a:off x="257290" y="4448093"/>
          <a:ext cx="467800" cy="4678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C614-7C59-4653-879B-8029DADC55E1}">
      <dsp:nvSpPr>
        <dsp:cNvPr id="0" name=""/>
        <dsp:cNvSpPr/>
      </dsp:nvSpPr>
      <dsp:spPr>
        <a:xfrm>
          <a:off x="982380" y="4256721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Fear of Change:</a:t>
          </a:r>
          <a:r>
            <a:rPr lang="en-GB" sz="1600" kern="1200"/>
            <a:t> AI </a:t>
          </a:r>
          <a:r>
            <a:rPr lang="en-GB" sz="1600" b="1" kern="1200"/>
            <a:t>amplifies your expertise</a:t>
          </a:r>
          <a:r>
            <a:rPr lang="en-GB" sz="1600" kern="1200"/>
            <a:t> by automating routine tasks, freeing you for strategy, analysis, and innovation.</a:t>
          </a:r>
          <a:endParaRPr lang="en-US" sz="1600" kern="1200"/>
        </a:p>
      </dsp:txBody>
      <dsp:txXfrm>
        <a:off x="982380" y="4256721"/>
        <a:ext cx="6234035" cy="8505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A7FF5-43B8-42E4-88C1-61BD65C0D4C7}">
      <dsp:nvSpPr>
        <dsp:cNvPr id="0" name=""/>
        <dsp:cNvSpPr/>
      </dsp:nvSpPr>
      <dsp:spPr>
        <a:xfrm>
          <a:off x="0" y="53105"/>
          <a:ext cx="7666205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AI Literacy is a Mindset:</a:t>
          </a:r>
          <a:endParaRPr lang="en-US" sz="1600" kern="1200"/>
        </a:p>
      </dsp:txBody>
      <dsp:txXfrm>
        <a:off x="30442" y="83547"/>
        <a:ext cx="7605321" cy="562726"/>
      </dsp:txXfrm>
    </dsp:sp>
    <dsp:sp modelId="{8EE0B6E7-DDCB-4891-9010-05312A0343FC}">
      <dsp:nvSpPr>
        <dsp:cNvPr id="0" name=""/>
        <dsp:cNvSpPr/>
      </dsp:nvSpPr>
      <dsp:spPr>
        <a:xfrm>
          <a:off x="0" y="722795"/>
          <a:ext cx="7666205" cy="623610"/>
        </a:xfrm>
        <a:prstGeom prst="roundRect">
          <a:avLst/>
        </a:prstGeom>
        <a:solidFill>
          <a:schemeClr val="accent2">
            <a:hueOff val="1010300"/>
            <a:satOff val="-3805"/>
            <a:lumOff val="31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It is about developing the ability to </a:t>
          </a:r>
          <a:r>
            <a:rPr lang="en-GB" sz="1600" b="1" kern="1200"/>
            <a:t>adapt, think critically, and collaborate intelligently</a:t>
          </a:r>
          <a:r>
            <a:rPr lang="en-GB" sz="1600" kern="1200"/>
            <a:t> with emerging technology.</a:t>
          </a:r>
          <a:endParaRPr lang="en-US" sz="1600" kern="1200"/>
        </a:p>
      </dsp:txBody>
      <dsp:txXfrm>
        <a:off x="30442" y="753237"/>
        <a:ext cx="7605321" cy="562726"/>
      </dsp:txXfrm>
    </dsp:sp>
    <dsp:sp modelId="{336ABD53-1862-4E78-AA67-DEBAB873FC0B}">
      <dsp:nvSpPr>
        <dsp:cNvPr id="0" name=""/>
        <dsp:cNvSpPr/>
      </dsp:nvSpPr>
      <dsp:spPr>
        <a:xfrm>
          <a:off x="0" y="1392485"/>
          <a:ext cx="7666205" cy="623610"/>
        </a:xfrm>
        <a:prstGeom prst="roundRect">
          <a:avLst/>
        </a:prstGeom>
        <a:solidFill>
          <a:schemeClr val="accent2">
            <a:hueOff val="2020599"/>
            <a:satOff val="-7611"/>
            <a:lumOff val="63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The Final Principle:</a:t>
          </a:r>
          <a:endParaRPr lang="en-US" sz="1600" kern="1200"/>
        </a:p>
      </dsp:txBody>
      <dsp:txXfrm>
        <a:off x="30442" y="1422927"/>
        <a:ext cx="7605321" cy="562726"/>
      </dsp:txXfrm>
    </dsp:sp>
    <dsp:sp modelId="{BCA7B415-F40F-4EFB-81A9-2243F276C1C1}">
      <dsp:nvSpPr>
        <dsp:cNvPr id="0" name=""/>
        <dsp:cNvSpPr/>
      </dsp:nvSpPr>
      <dsp:spPr>
        <a:xfrm>
          <a:off x="0" y="2062175"/>
          <a:ext cx="7666205" cy="623610"/>
        </a:xfrm>
        <a:prstGeom prst="roundRect">
          <a:avLst/>
        </a:prstGeom>
        <a:solidFill>
          <a:schemeClr val="accent2">
            <a:hueOff val="3030899"/>
            <a:satOff val="-11416"/>
            <a:lumOff val="95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AI can enhance your efficiency, but </a:t>
          </a:r>
          <a:r>
            <a:rPr lang="en-GB" sz="1600" b="1" kern="1200"/>
            <a:t>your human insight gives it purpose</a:t>
          </a:r>
          <a:r>
            <a:rPr lang="en-GB" sz="1600" kern="1200"/>
            <a:t>.</a:t>
          </a:r>
          <a:endParaRPr lang="en-US" sz="1600" kern="1200"/>
        </a:p>
      </dsp:txBody>
      <dsp:txXfrm>
        <a:off x="30442" y="2092617"/>
        <a:ext cx="7605321" cy="562726"/>
      </dsp:txXfrm>
    </dsp:sp>
    <dsp:sp modelId="{165594BD-B859-475B-A949-660221935C02}">
      <dsp:nvSpPr>
        <dsp:cNvPr id="0" name=""/>
        <dsp:cNvSpPr/>
      </dsp:nvSpPr>
      <dsp:spPr>
        <a:xfrm>
          <a:off x="0" y="2731865"/>
          <a:ext cx="7666205" cy="623610"/>
        </a:xfrm>
        <a:prstGeom prst="roundRect">
          <a:avLst/>
        </a:prstGeom>
        <a:solidFill>
          <a:schemeClr val="accent2">
            <a:hueOff val="4041199"/>
            <a:satOff val="-15222"/>
            <a:lumOff val="127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Innovation occurs when </a:t>
          </a:r>
          <a:r>
            <a:rPr lang="en-GB" sz="1600" b="1" kern="1200"/>
            <a:t>automation and empathy, speed and judgment, data and wisdom meet</a:t>
          </a:r>
          <a:r>
            <a:rPr lang="en-GB" sz="1600" kern="1200"/>
            <a:t>.</a:t>
          </a:r>
          <a:endParaRPr lang="en-US" sz="1600" kern="1200"/>
        </a:p>
      </dsp:txBody>
      <dsp:txXfrm>
        <a:off x="30442" y="2762307"/>
        <a:ext cx="7605321" cy="562726"/>
      </dsp:txXfrm>
    </dsp:sp>
    <dsp:sp modelId="{BCD8CE23-A8B1-4F73-8FBC-0756418B3F35}">
      <dsp:nvSpPr>
        <dsp:cNvPr id="0" name=""/>
        <dsp:cNvSpPr/>
      </dsp:nvSpPr>
      <dsp:spPr>
        <a:xfrm>
          <a:off x="0" y="3401555"/>
          <a:ext cx="7666205" cy="623610"/>
        </a:xfrm>
        <a:prstGeom prst="roundRect">
          <a:avLst/>
        </a:prstGeom>
        <a:solidFill>
          <a:schemeClr val="accent2">
            <a:hueOff val="5051498"/>
            <a:satOff val="-19027"/>
            <a:lumOff val="159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Your Capability:</a:t>
          </a:r>
          <a:endParaRPr lang="en-US" sz="1600" kern="1200"/>
        </a:p>
      </dsp:txBody>
      <dsp:txXfrm>
        <a:off x="30442" y="3431997"/>
        <a:ext cx="7605321" cy="562726"/>
      </dsp:txXfrm>
    </dsp:sp>
    <dsp:sp modelId="{8A52CCEC-8BB5-4AAB-BB86-B49EFC4D7306}">
      <dsp:nvSpPr>
        <dsp:cNvPr id="0" name=""/>
        <dsp:cNvSpPr/>
      </dsp:nvSpPr>
      <dsp:spPr>
        <a:xfrm>
          <a:off x="0" y="4071245"/>
          <a:ext cx="7666205" cy="623610"/>
        </a:xfrm>
        <a:prstGeom prst="roundRect">
          <a:avLst/>
        </a:prstGeom>
        <a:solidFill>
          <a:schemeClr val="accent2">
            <a:hueOff val="6061798"/>
            <a:satOff val="-22833"/>
            <a:lumOff val="191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You are now equipped to turn AI literacy into </a:t>
          </a:r>
          <a:r>
            <a:rPr lang="en-GB" sz="1600" b="1" kern="1200"/>
            <a:t>meaningful, responsible action</a:t>
          </a:r>
          <a:r>
            <a:rPr lang="en-GB" sz="1600" kern="1200"/>
            <a:t> in your professional life.</a:t>
          </a:r>
          <a:endParaRPr lang="en-US" sz="1600" kern="1200"/>
        </a:p>
      </dsp:txBody>
      <dsp:txXfrm>
        <a:off x="30442" y="4101687"/>
        <a:ext cx="7605321" cy="562726"/>
      </dsp:txXfrm>
    </dsp:sp>
    <dsp:sp modelId="{60748890-9582-4DFB-8301-593C7ACCE09C}">
      <dsp:nvSpPr>
        <dsp:cNvPr id="0" name=""/>
        <dsp:cNvSpPr/>
      </dsp:nvSpPr>
      <dsp:spPr>
        <a:xfrm>
          <a:off x="0" y="4740935"/>
          <a:ext cx="7666205" cy="623610"/>
        </a:xfrm>
        <a:prstGeom prst="round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Operationalizing AI means not replacing the human element, but </a:t>
          </a:r>
          <a:r>
            <a:rPr lang="en-GB" sz="1600" b="1" kern="1200"/>
            <a:t>elevating it</a:t>
          </a:r>
          <a:r>
            <a:rPr lang="en-GB" sz="1600" kern="1200"/>
            <a:t>.</a:t>
          </a:r>
          <a:endParaRPr lang="en-US" sz="1600" kern="1200"/>
        </a:p>
      </dsp:txBody>
      <dsp:txXfrm>
        <a:off x="30442" y="4771377"/>
        <a:ext cx="7605321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8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90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2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28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5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1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5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0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983080A-6551-4451-BD82-99B048897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047CD2B9-0871-9BDB-60B5-FE0F5515D6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29"/>
          <a:stretch>
            <a:fillRect/>
          </a:stretch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2F91C3-670E-503A-35F2-114EDE08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2909456"/>
            <a:ext cx="7393922" cy="3066469"/>
          </a:xfrm>
        </p:spPr>
        <p:txBody>
          <a:bodyPr anchor="b"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Integrating AI into Workflows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B9158-B42C-6C14-659A-3C6BA3B3A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956113"/>
            <a:ext cx="7393922" cy="1329888"/>
          </a:xfrm>
        </p:spPr>
        <p:txBody>
          <a:bodyPr anchor="t"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Session 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6272784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717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87CBE-3809-3428-4E3E-90F989BA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GB" sz="3100"/>
              <a:t>Common Challenges in Operationalizing AI</a:t>
            </a:r>
            <a:br>
              <a:rPr lang="en-GB" sz="3100"/>
            </a:br>
            <a:endParaRPr lang="en-AU" sz="31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4D23C8-1CE5-B424-5A7A-4DDD4F2C3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416969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26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9EDF2-56F2-B3AB-1286-5887D901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AU" sz="3600"/>
              <a:t>Summary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0AB7F3-7939-F865-EA15-38755B48B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511680"/>
              </p:ext>
            </p:extLst>
          </p:nvPr>
        </p:nvGraphicFramePr>
        <p:xfrm>
          <a:off x="3853543" y="585215"/>
          <a:ext cx="7666205" cy="5417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01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30C4A-F38C-A621-8553-A2ACC3D4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AU" dirty="0"/>
              <a:t>Recap</a:t>
            </a:r>
          </a:p>
        </p:txBody>
      </p:sp>
      <p:pic>
        <p:nvPicPr>
          <p:cNvPr id="5" name="Picture 4" descr="Colorful carved figures of humans">
            <a:extLst>
              <a:ext uri="{FF2B5EF4-FFF2-40B4-BE49-F238E27FC236}">
                <a16:creationId xmlns:a16="http://schemas.microsoft.com/office/drawing/2014/main" id="{24A7C7A9-CA33-0ED5-541D-3B6F777742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81" r="24648" b="-1"/>
          <a:stretch>
            <a:fillRect/>
          </a:stretch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4FBAC-7379-0962-DED4-6F2976CE2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r>
              <a:rPr lang="en-GB" sz="3200" dirty="0"/>
              <a:t>AI’s role is consistent across disciplines: it acts as an </a:t>
            </a:r>
            <a:r>
              <a:rPr lang="en-GB" sz="3200" b="1" dirty="0"/>
              <a:t>assistant</a:t>
            </a:r>
            <a:r>
              <a:rPr lang="en-GB" sz="3200" dirty="0"/>
              <a:t> that </a:t>
            </a:r>
            <a:r>
              <a:rPr lang="en-GB" sz="3200" b="1" dirty="0"/>
              <a:t>augments human effort</a:t>
            </a:r>
            <a:r>
              <a:rPr lang="en-GB" sz="3200" dirty="0"/>
              <a:t>, not replaces it.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170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10F2-FB82-FF23-F987-CE05D83F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AU" dirty="0"/>
              <a:t>Learning Objectives</a:t>
            </a:r>
            <a:br>
              <a:rPr lang="en-AU" dirty="0"/>
            </a:br>
            <a:endParaRPr lang="en-A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A4E593-A3BF-7692-3A8C-BB202BE34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970018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18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18CC7-09C4-0701-30EB-B55E5417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852" y="1172519"/>
            <a:ext cx="6034187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500" dirty="0"/>
              <a:t>Workflow Mapping: Where Does AI Fit?</a:t>
            </a:r>
            <a:br>
              <a:rPr lang="en-GB" sz="2500" dirty="0"/>
            </a:br>
            <a:endParaRPr lang="en-AU" sz="2500" dirty="0"/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3177DD4A-0697-8A94-3D72-3D3AFA267F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43" r="17013" b="-1"/>
          <a:stretch>
            <a:fillRect/>
          </a:stretch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61DD-A24E-26E9-F572-5E0D6023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371" y="1920240"/>
            <a:ext cx="6988609" cy="48659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800" b="1" dirty="0"/>
              <a:t>Concept:</a:t>
            </a:r>
            <a:r>
              <a:rPr lang="en-GB" sz="1800" dirty="0"/>
              <a:t> Workflow mapping is the process of breaking down a professional task into a sequence of steps (inputs to outcomes).</a:t>
            </a:r>
          </a:p>
          <a:p>
            <a:pPr>
              <a:lnSpc>
                <a:spcPct val="110000"/>
              </a:lnSpc>
            </a:pPr>
            <a:r>
              <a:rPr lang="en-GB" sz="1800" b="1" dirty="0"/>
              <a:t>Purpose of Mapping:</a:t>
            </a:r>
            <a:endParaRPr lang="en-GB" sz="1800" dirty="0"/>
          </a:p>
          <a:p>
            <a:pPr>
              <a:lnSpc>
                <a:spcPct val="110000"/>
              </a:lnSpc>
            </a:pPr>
            <a:r>
              <a:rPr lang="en-GB" sz="1800" dirty="0"/>
              <a:t>Identify steps that are </a:t>
            </a:r>
            <a:r>
              <a:rPr lang="en-GB" sz="1800" b="1" dirty="0"/>
              <a:t>repetitive, data-heavy, or rule-based</a:t>
            </a:r>
            <a:r>
              <a:rPr lang="en-GB" sz="1800" dirty="0"/>
              <a:t>.</a:t>
            </a:r>
          </a:p>
          <a:p>
            <a:pPr>
              <a:lnSpc>
                <a:spcPct val="110000"/>
              </a:lnSpc>
            </a:pPr>
            <a:r>
              <a:rPr lang="en-GB" sz="1800" dirty="0"/>
              <a:t>These steps represent </a:t>
            </a:r>
            <a:r>
              <a:rPr lang="en-GB" sz="1800" b="1" dirty="0"/>
              <a:t>friction points</a:t>
            </a:r>
            <a:r>
              <a:rPr lang="en-GB" sz="1800" dirty="0"/>
              <a:t> that AI can reduce.</a:t>
            </a:r>
          </a:p>
          <a:p>
            <a:pPr>
              <a:lnSpc>
                <a:spcPct val="110000"/>
              </a:lnSpc>
            </a:pPr>
            <a:r>
              <a:rPr lang="en-GB" sz="1800" b="1" dirty="0"/>
              <a:t>Example (Monthly Report):</a:t>
            </a:r>
            <a:endParaRPr lang="en-GB" sz="1800" dirty="0"/>
          </a:p>
          <a:p>
            <a:pPr>
              <a:lnSpc>
                <a:spcPct val="110000"/>
              </a:lnSpc>
            </a:pPr>
            <a:r>
              <a:rPr lang="en-GB" sz="1800" b="1" dirty="0"/>
              <a:t>AI Support:</a:t>
            </a:r>
            <a:r>
              <a:rPr lang="en-GB" sz="1800" dirty="0"/>
              <a:t> Summarize findings, generate first drafts, format tables.</a:t>
            </a:r>
          </a:p>
          <a:p>
            <a:pPr>
              <a:lnSpc>
                <a:spcPct val="110000"/>
              </a:lnSpc>
            </a:pPr>
            <a:r>
              <a:rPr lang="en-GB" sz="1800" b="1" dirty="0"/>
              <a:t>Human Focus:</a:t>
            </a:r>
            <a:r>
              <a:rPr lang="en-GB" sz="1800" dirty="0"/>
              <a:t> Insights, interpretations, and strategic context.</a:t>
            </a:r>
          </a:p>
          <a:p>
            <a:pPr>
              <a:lnSpc>
                <a:spcPct val="110000"/>
              </a:lnSpc>
            </a:pPr>
            <a:r>
              <a:rPr lang="en-GB" sz="1800" b="1" dirty="0"/>
              <a:t>Key Takeaway:</a:t>
            </a:r>
            <a:r>
              <a:rPr lang="en-GB" sz="1800" dirty="0"/>
              <a:t> AI integration is a </a:t>
            </a:r>
            <a:r>
              <a:rPr lang="en-GB" sz="1800" b="1" dirty="0"/>
              <a:t>strategic decision</a:t>
            </a:r>
            <a:r>
              <a:rPr lang="en-GB" sz="1800" dirty="0"/>
              <a:t> to assist, not replace, human judgment.</a:t>
            </a:r>
          </a:p>
          <a:p>
            <a:pPr>
              <a:lnSpc>
                <a:spcPct val="110000"/>
              </a:lnSpc>
            </a:pP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57424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A68AE-242E-65D7-186F-2CB64818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GB" dirty="0"/>
              <a:t>Categorising Tasks: The Three Zones</a:t>
            </a:r>
            <a:br>
              <a:rPr lang="en-GB" dirty="0"/>
            </a:br>
            <a:endParaRPr lang="en-A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32FE66-31A3-F4B7-E2D6-0AB4B0E2D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892230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556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0067-A9B9-52FA-FCB4-1E655648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Practical Integration: Collaborative Examples</a:t>
            </a:r>
            <a:br>
              <a:rPr lang="en-AU" dirty="0"/>
            </a:b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B1E9DC-FF36-672C-A30F-FCB53BBCE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413698"/>
              </p:ext>
            </p:extLst>
          </p:nvPr>
        </p:nvGraphicFramePr>
        <p:xfrm>
          <a:off x="478972" y="2021477"/>
          <a:ext cx="11713028" cy="4735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836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68373-8275-1C68-7F18-96D5FAF5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100"/>
              <a:t>The Human-AI Collaboration Loop</a:t>
            </a:r>
            <a:br>
              <a:rPr lang="en-AU" sz="3100"/>
            </a:br>
            <a:endParaRPr lang="en-AU" sz="31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3EDFE-2FAD-D9E6-97A7-EB54F5BCA3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574" r="5331"/>
          <a:stretch>
            <a:fillRect/>
          </a:stretch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9BB1-C00D-2BA6-4471-BD6F58431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355" y="2062011"/>
            <a:ext cx="6673117" cy="44473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800" b="1" dirty="0"/>
              <a:t>The Collaborative Workflow Loop:</a:t>
            </a:r>
            <a:endParaRPr lang="en-GB" sz="1800" dirty="0"/>
          </a:p>
          <a:p>
            <a:pPr>
              <a:lnSpc>
                <a:spcPct val="110000"/>
              </a:lnSpc>
            </a:pPr>
            <a:r>
              <a:rPr lang="en-GB" sz="1800" b="1" dirty="0"/>
              <a:t>AI Produces:</a:t>
            </a:r>
            <a:r>
              <a:rPr lang="en-GB" sz="1800" dirty="0"/>
              <a:t> AI drafts an initial output (message, synthesis, code snippet).</a:t>
            </a:r>
          </a:p>
          <a:p>
            <a:pPr>
              <a:lnSpc>
                <a:spcPct val="110000"/>
              </a:lnSpc>
            </a:pPr>
            <a:r>
              <a:rPr lang="en-GB" sz="1800" b="1" dirty="0"/>
              <a:t>Human Enhances:</a:t>
            </a:r>
            <a:r>
              <a:rPr lang="en-GB" sz="1800" dirty="0"/>
              <a:t> A human edits for </a:t>
            </a:r>
            <a:r>
              <a:rPr lang="en-GB" sz="1800" b="1" dirty="0"/>
              <a:t>tone, clarity, relevance, and accuracy</a:t>
            </a:r>
            <a:r>
              <a:rPr lang="en-GB" sz="1800" dirty="0"/>
              <a:t>.</a:t>
            </a:r>
          </a:p>
          <a:p>
            <a:pPr>
              <a:lnSpc>
                <a:spcPct val="110000"/>
              </a:lnSpc>
            </a:pPr>
            <a:r>
              <a:rPr lang="en-GB" sz="1800" b="1" dirty="0"/>
              <a:t>AI Refines:</a:t>
            </a:r>
            <a:r>
              <a:rPr lang="en-GB" sz="1800" dirty="0"/>
              <a:t> AI rechecks structure, formatting, or consistency based on human edits.</a:t>
            </a:r>
          </a:p>
          <a:p>
            <a:pPr>
              <a:lnSpc>
                <a:spcPct val="110000"/>
              </a:lnSpc>
            </a:pPr>
            <a:r>
              <a:rPr lang="en-GB" sz="1800" b="1" dirty="0"/>
              <a:t>Human Approves:</a:t>
            </a:r>
            <a:r>
              <a:rPr lang="en-GB" sz="1800" dirty="0"/>
              <a:t> The human provides final approval and disseminates the product.</a:t>
            </a:r>
          </a:p>
          <a:p>
            <a:pPr>
              <a:lnSpc>
                <a:spcPct val="110000"/>
              </a:lnSpc>
            </a:pPr>
            <a:r>
              <a:rPr lang="en-GB" sz="1800" b="1" dirty="0"/>
              <a:t>Principle:</a:t>
            </a:r>
            <a:r>
              <a:rPr lang="en-GB" sz="1800" dirty="0"/>
              <a:t> The best outcomes emerge when humans and AI </a:t>
            </a:r>
            <a:r>
              <a:rPr lang="en-GB" sz="1800" b="1" dirty="0"/>
              <a:t>alternate roles</a:t>
            </a:r>
            <a:r>
              <a:rPr lang="en-GB" sz="1800" dirty="0"/>
              <a:t>—AI accelerates, humans ensure appropriateness.</a:t>
            </a:r>
          </a:p>
          <a:p>
            <a:pPr>
              <a:lnSpc>
                <a:spcPct val="110000"/>
              </a:lnSpc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04749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4479-8314-A2BD-D414-51A11BEE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Evaluating AI Performance: The 3A Model</a:t>
            </a:r>
            <a:br>
              <a:rPr lang="en-AU" dirty="0"/>
            </a:b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DEF403-1F8D-B1DD-FAB4-983B1E3EA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60992"/>
              </p:ext>
            </p:extLst>
          </p:nvPr>
        </p:nvGraphicFramePr>
        <p:xfrm>
          <a:off x="456111" y="2405089"/>
          <a:ext cx="11279777" cy="3968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44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E974-0B12-E0AD-664D-8A03931F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Continuous Improvement and Scaling</a:t>
            </a:r>
            <a:br>
              <a:rPr lang="en-AU" dirty="0"/>
            </a:br>
            <a:br>
              <a:rPr lang="en-GB" dirty="0"/>
            </a:b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503299-7B89-2AFE-4708-8D2541261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197441"/>
              </p:ext>
            </p:extLst>
          </p:nvPr>
        </p:nvGraphicFramePr>
        <p:xfrm>
          <a:off x="576943" y="2046516"/>
          <a:ext cx="11615057" cy="4294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57231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905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Grandview Display</vt:lpstr>
      <vt:lpstr>DashVTI</vt:lpstr>
      <vt:lpstr>Integrating AI into Workflows</vt:lpstr>
      <vt:lpstr>Recap</vt:lpstr>
      <vt:lpstr>Learning Objectives </vt:lpstr>
      <vt:lpstr>Workflow Mapping: Where Does AI Fit? </vt:lpstr>
      <vt:lpstr>Categorising Tasks: The Three Zones </vt:lpstr>
      <vt:lpstr>Practical Integration: Collaborative Examples </vt:lpstr>
      <vt:lpstr>The Human-AI Collaboration Loop </vt:lpstr>
      <vt:lpstr>Evaluating AI Performance: The 3A Model </vt:lpstr>
      <vt:lpstr>Continuous Improvement and Scaling  </vt:lpstr>
      <vt:lpstr>Common Challenges in Operationalizing AI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Branson Khoo</dc:creator>
  <cp:lastModifiedBy>Branson Khoo</cp:lastModifiedBy>
  <cp:revision>1</cp:revision>
  <dcterms:created xsi:type="dcterms:W3CDTF">2025-10-31T03:20:31Z</dcterms:created>
  <dcterms:modified xsi:type="dcterms:W3CDTF">2025-10-31T04:04:13Z</dcterms:modified>
</cp:coreProperties>
</file>