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0" d="100"/>
          <a:sy n="60" d="100"/>
        </p:scale>
        <p:origin x="-681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8A25-B9FA-42C9-90C2-DB63511D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3EFF6-2423-4C6A-B247-6F1600ADC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FC24-ECD7-4664-AA29-76898287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AE20-E72D-46FB-A83A-A4238A63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740D-2A65-4A61-9C65-293DA1A6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277F-D057-4B8C-A9F4-C711DF3C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9222-2142-4FEF-9FC8-D2393B97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5CC2-89CB-4A06-9CCF-8AFA1ED2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0B5E-0B22-4268-B522-1330EF14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C166-D3D1-4037-B515-D6F04E09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8E946-96BE-47AF-AB49-3E1713902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2187-7D9C-43E1-893A-8811D040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63EB-1873-4253-95B3-8E85DE5C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D222-8C82-4A48-8F4B-ECF0952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0539-0F48-4A08-9558-3CB399B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C2CB-18E0-44E0-9C8E-A156573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2B06-AC80-4EFC-80E0-B508DA1C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42DD-8A6C-4D6D-B87C-9A46BBB5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A9CA-C06B-45F5-929D-06682F1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6F62-760B-4B1B-A4C9-1F0F37A7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3964-BBF8-4914-86FD-9B5D1F40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F4BF-C876-4192-ACC7-6066A931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1055-1A67-46D6-AD13-D4991AD3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2F66-3A63-4A91-8451-3175F5A4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B685-D610-4D5A-BA84-8610D492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1FE7-996D-44A6-A0A9-03367948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E56-338E-480D-B233-11673D75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9C18-7D41-4DA9-9361-936C00AA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44160-1879-4D04-9F49-72BEB32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816D-4A10-4C7F-99B8-E1857E09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BAB-DEC6-4BEF-AAB8-17B8FBFB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93C6-BE20-4C25-BB9F-57344DC5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8811-38F9-4D33-82A2-46915850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174B-3AC8-4B98-BCA5-D85AE9F72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77A80-EF87-40FF-870F-41B7FFE21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19DDA-4B55-4CCB-8714-FA9C8260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99F2C-8D34-4732-9AA2-30A1C833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45F29-8D15-499C-9EF5-0855EC12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924D4-4892-4528-BD5D-10A272F5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1D73-B9D8-4C6E-A1CC-2D6BAAF9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A8242-3A5A-48CF-B4E6-CB345A82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AA2A-9F9A-4B00-ACBE-3187887D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5673-8C48-4E49-A31A-F10691A8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14492-B76E-4439-A41F-A24E26EB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D03F6-1106-4214-BBC0-C97CF8F1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C5DD-2FFF-474A-A6F3-1E6DA7CD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D8A0-C986-4155-9335-0465BE60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698C-FE7E-40F8-9AE0-8EB1E2F3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FB20-A0ED-4AEE-95AD-E506B20E9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136A-27F3-40A3-899B-6A58A605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88C5-19C7-417D-89F2-44B28195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D172-95EF-4D0B-B95B-85630B88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0497-8AA4-43F8-84A7-4CA6998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ECF1E-C9B3-4E3B-9D47-D4809DD0F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C480-A406-4317-B46D-3C8D916D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F73C-7BAE-414D-8EA1-3654457B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E90A-ADD8-4345-87BE-3B7C938B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50FF-A944-414D-A7C3-5B3B9548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2A31D-4456-49BA-997B-DBF5196A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3ED2-8043-4C7B-BE10-4E336C1C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E823-31A3-4E3B-BF8B-91C0483D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19D0-25B8-48FD-8CA1-ECE46A8931F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FD85-AABE-443D-A9BB-72EE38DD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DBA5-19F7-4084-8975-3162053B8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F120-65B4-48FE-A9EA-BBE826B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uclid_Tetrahedron_4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3F9347-A1EC-4C7B-9F2F-A0293D2A696C}"/>
              </a:ext>
            </a:extLst>
          </p:cNvPr>
          <p:cNvGrpSpPr/>
          <p:nvPr/>
        </p:nvGrpSpPr>
        <p:grpSpPr>
          <a:xfrm>
            <a:off x="5009567" y="704902"/>
            <a:ext cx="3872827" cy="5448195"/>
            <a:chOff x="3842725" y="548019"/>
            <a:chExt cx="3872827" cy="54481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3C8525-2F53-421C-8C67-818A7DCD5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341" r="92131"/>
            <a:stretch/>
          </p:blipFill>
          <p:spPr>
            <a:xfrm>
              <a:off x="3842725" y="548019"/>
              <a:ext cx="589030" cy="54481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25D703-5749-416D-BD2F-AEF68F17D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06"/>
            <a:stretch/>
          </p:blipFill>
          <p:spPr>
            <a:xfrm>
              <a:off x="6944953" y="566590"/>
              <a:ext cx="770599" cy="542962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23122B-1C2E-45A7-A2C8-C025A0772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76" t="284" r="34950" b="-284"/>
            <a:stretch/>
          </p:blipFill>
          <p:spPr>
            <a:xfrm>
              <a:off x="4431755" y="566590"/>
              <a:ext cx="2513198" cy="542962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607CD9-34EB-4DB2-8F3D-3AE44A836DC7}"/>
              </a:ext>
            </a:extLst>
          </p:cNvPr>
          <p:cNvSpPr txBox="1"/>
          <p:nvPr/>
        </p:nvSpPr>
        <p:spPr>
          <a:xfrm>
            <a:off x="7391838" y="3714728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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AE30E-3970-4F5A-90CA-045BC5A3A267}"/>
              </a:ext>
            </a:extLst>
          </p:cNvPr>
          <p:cNvSpPr txBox="1"/>
          <p:nvPr/>
        </p:nvSpPr>
        <p:spPr>
          <a:xfrm>
            <a:off x="5710293" y="3714727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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16BF4-5295-4F9C-AF1B-4D3F92C73029}"/>
              </a:ext>
            </a:extLst>
          </p:cNvPr>
          <p:cNvSpPr txBox="1"/>
          <p:nvPr/>
        </p:nvSpPr>
        <p:spPr>
          <a:xfrm>
            <a:off x="5710293" y="4176392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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FDD3D-814F-4571-B0FA-46A1C57D3567}"/>
              </a:ext>
            </a:extLst>
          </p:cNvPr>
          <p:cNvSpPr txBox="1"/>
          <p:nvPr/>
        </p:nvSpPr>
        <p:spPr>
          <a:xfrm>
            <a:off x="7391838" y="4176391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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4771-893E-4C1F-A03E-B466293A69C0}"/>
              </a:ext>
            </a:extLst>
          </p:cNvPr>
          <p:cNvSpPr txBox="1"/>
          <p:nvPr/>
        </p:nvSpPr>
        <p:spPr>
          <a:xfrm>
            <a:off x="5914023" y="5547865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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B9DB3-5FD3-4495-80C6-A73A6A582802}"/>
              </a:ext>
            </a:extLst>
          </p:cNvPr>
          <p:cNvSpPr txBox="1"/>
          <p:nvPr/>
        </p:nvSpPr>
        <p:spPr>
          <a:xfrm>
            <a:off x="7179288" y="5546994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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09AF3-5015-43CE-872D-1395C1BE5BCE}"/>
              </a:ext>
            </a:extLst>
          </p:cNvPr>
          <p:cNvSpPr txBox="1"/>
          <p:nvPr/>
        </p:nvSpPr>
        <p:spPr>
          <a:xfrm>
            <a:off x="7118234" y="1228371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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31EFB-7EBF-4BF6-860C-3DB2DF403121}"/>
              </a:ext>
            </a:extLst>
          </p:cNvPr>
          <p:cNvSpPr txBox="1"/>
          <p:nvPr/>
        </p:nvSpPr>
        <p:spPr>
          <a:xfrm>
            <a:off x="5914023" y="1228370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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50ED9-9D09-4729-B4BA-3657B874B4EB}"/>
              </a:ext>
            </a:extLst>
          </p:cNvPr>
          <p:cNvSpPr txBox="1"/>
          <p:nvPr/>
        </p:nvSpPr>
        <p:spPr>
          <a:xfrm>
            <a:off x="6547310" y="3097373"/>
            <a:ext cx="547207" cy="461665"/>
          </a:xfrm>
          <a:prstGeom prst="rect">
            <a:avLst/>
          </a:prstGeom>
          <a:solidFill>
            <a:schemeClr val="bg2">
              <a:alpha val="56000"/>
            </a:schemeClr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72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092B-01B9-4E7D-A7ED-CDEAD904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28" y="208965"/>
            <a:ext cx="2744094" cy="64400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CC955E-359E-4CFE-BEDE-208D0595C2DD}"/>
              </a:ext>
            </a:extLst>
          </p:cNvPr>
          <p:cNvSpPr/>
          <p:nvPr/>
        </p:nvSpPr>
        <p:spPr>
          <a:xfrm>
            <a:off x="6307709" y="54736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222271-17BC-4837-B9C7-F7C6F4C0D661}"/>
              </a:ext>
            </a:extLst>
          </p:cNvPr>
          <p:cNvSpPr/>
          <p:nvPr/>
        </p:nvSpPr>
        <p:spPr>
          <a:xfrm>
            <a:off x="5568131" y="55449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ADEB7F-8D37-47AC-83B9-3AA1567BB08B}"/>
              </a:ext>
            </a:extLst>
          </p:cNvPr>
          <p:cNvSpPr/>
          <p:nvPr/>
        </p:nvSpPr>
        <p:spPr>
          <a:xfrm>
            <a:off x="4812108" y="1304543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06008F-5D07-4411-B6E5-B8BF8F7B6A7E}"/>
              </a:ext>
            </a:extLst>
          </p:cNvPr>
          <p:cNvSpPr/>
          <p:nvPr/>
        </p:nvSpPr>
        <p:spPr>
          <a:xfrm>
            <a:off x="4812108" y="207849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0FF385-FFA7-4C04-BFF5-512AC95E4932}"/>
              </a:ext>
            </a:extLst>
          </p:cNvPr>
          <p:cNvSpPr/>
          <p:nvPr/>
        </p:nvSpPr>
        <p:spPr>
          <a:xfrm>
            <a:off x="4812108" y="2792685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0BFE4D-B727-49CC-A8F1-64C76B075474}"/>
              </a:ext>
            </a:extLst>
          </p:cNvPr>
          <p:cNvSpPr/>
          <p:nvPr/>
        </p:nvSpPr>
        <p:spPr>
          <a:xfrm>
            <a:off x="4812108" y="5090638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745129-8351-43D2-A71E-88F691BD9A40}"/>
              </a:ext>
            </a:extLst>
          </p:cNvPr>
          <p:cNvSpPr/>
          <p:nvPr/>
        </p:nvSpPr>
        <p:spPr>
          <a:xfrm>
            <a:off x="5568130" y="4334615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44E36E-5103-4CE0-9D29-92C523F68014}"/>
              </a:ext>
            </a:extLst>
          </p:cNvPr>
          <p:cNvSpPr/>
          <p:nvPr/>
        </p:nvSpPr>
        <p:spPr>
          <a:xfrm>
            <a:off x="5568130" y="1304543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ACBBF3-B540-4D91-83D2-E6D22A0E6333}"/>
              </a:ext>
            </a:extLst>
          </p:cNvPr>
          <p:cNvSpPr/>
          <p:nvPr/>
        </p:nvSpPr>
        <p:spPr>
          <a:xfrm>
            <a:off x="6312769" y="1304543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093DEA-793E-4C53-873D-1E2194B3EEDB}"/>
              </a:ext>
            </a:extLst>
          </p:cNvPr>
          <p:cNvSpPr/>
          <p:nvPr/>
        </p:nvSpPr>
        <p:spPr>
          <a:xfrm>
            <a:off x="5591117" y="2054590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D03F16-9DEC-44FD-BBA6-B0C621E533AB}"/>
              </a:ext>
            </a:extLst>
          </p:cNvPr>
          <p:cNvSpPr/>
          <p:nvPr/>
        </p:nvSpPr>
        <p:spPr>
          <a:xfrm>
            <a:off x="5568130" y="5061199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939F14-6ED8-4667-8915-19180E208961}"/>
              </a:ext>
            </a:extLst>
          </p:cNvPr>
          <p:cNvSpPr/>
          <p:nvPr/>
        </p:nvSpPr>
        <p:spPr>
          <a:xfrm>
            <a:off x="5597093" y="5781792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58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092B-01B9-4E7D-A7ED-CDEAD904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28" y="208965"/>
            <a:ext cx="2744094" cy="64400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CC955E-359E-4CFE-BEDE-208D0595C2DD}"/>
              </a:ext>
            </a:extLst>
          </p:cNvPr>
          <p:cNvSpPr/>
          <p:nvPr/>
        </p:nvSpPr>
        <p:spPr>
          <a:xfrm>
            <a:off x="6307709" y="578689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ADEB7F-8D37-47AC-83B9-3AA1567BB08B}"/>
              </a:ext>
            </a:extLst>
          </p:cNvPr>
          <p:cNvSpPr/>
          <p:nvPr/>
        </p:nvSpPr>
        <p:spPr>
          <a:xfrm>
            <a:off x="5562438" y="1304543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06008F-5D07-4411-B6E5-B8BF8F7B6A7E}"/>
              </a:ext>
            </a:extLst>
          </p:cNvPr>
          <p:cNvSpPr/>
          <p:nvPr/>
        </p:nvSpPr>
        <p:spPr>
          <a:xfrm>
            <a:off x="4812107" y="281878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0FF385-FFA7-4C04-BFF5-512AC95E4932}"/>
              </a:ext>
            </a:extLst>
          </p:cNvPr>
          <p:cNvSpPr/>
          <p:nvPr/>
        </p:nvSpPr>
        <p:spPr>
          <a:xfrm>
            <a:off x="4812107" y="1304543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745129-8351-43D2-A71E-88F691BD9A40}"/>
              </a:ext>
            </a:extLst>
          </p:cNvPr>
          <p:cNvSpPr/>
          <p:nvPr/>
        </p:nvSpPr>
        <p:spPr>
          <a:xfrm>
            <a:off x="5591116" y="357246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44E36E-5103-4CE0-9D29-92C523F68014}"/>
              </a:ext>
            </a:extLst>
          </p:cNvPr>
          <p:cNvSpPr/>
          <p:nvPr/>
        </p:nvSpPr>
        <p:spPr>
          <a:xfrm>
            <a:off x="5610422" y="495898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ACBBF3-B540-4D91-83D2-E6D22A0E6333}"/>
              </a:ext>
            </a:extLst>
          </p:cNvPr>
          <p:cNvSpPr/>
          <p:nvPr/>
        </p:nvSpPr>
        <p:spPr>
          <a:xfrm>
            <a:off x="5562438" y="578689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093DEA-793E-4C53-873D-1E2194B3EEDB}"/>
              </a:ext>
            </a:extLst>
          </p:cNvPr>
          <p:cNvSpPr/>
          <p:nvPr/>
        </p:nvSpPr>
        <p:spPr>
          <a:xfrm>
            <a:off x="5591117" y="2054590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939F14-6ED8-4667-8915-19180E208961}"/>
              </a:ext>
            </a:extLst>
          </p:cNvPr>
          <p:cNvSpPr/>
          <p:nvPr/>
        </p:nvSpPr>
        <p:spPr>
          <a:xfrm>
            <a:off x="6307709" y="207849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378D45-DA02-46F8-B808-B91A6538EB59}"/>
              </a:ext>
            </a:extLst>
          </p:cNvPr>
          <p:cNvSpPr/>
          <p:nvPr/>
        </p:nvSpPr>
        <p:spPr>
          <a:xfrm>
            <a:off x="4812106" y="5065074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85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092B-01B9-4E7D-A7ED-CDEAD904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28" y="208965"/>
            <a:ext cx="2744094" cy="64400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CC955E-359E-4CFE-BEDE-208D0595C2DD}"/>
              </a:ext>
            </a:extLst>
          </p:cNvPr>
          <p:cNvSpPr/>
          <p:nvPr/>
        </p:nvSpPr>
        <p:spPr>
          <a:xfrm>
            <a:off x="5559383" y="207849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ADEB7F-8D37-47AC-83B9-3AA1567BB08B}"/>
              </a:ext>
            </a:extLst>
          </p:cNvPr>
          <p:cNvSpPr/>
          <p:nvPr/>
        </p:nvSpPr>
        <p:spPr>
          <a:xfrm>
            <a:off x="5559383" y="357246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06008F-5D07-4411-B6E5-B8BF8F7B6A7E}"/>
              </a:ext>
            </a:extLst>
          </p:cNvPr>
          <p:cNvSpPr/>
          <p:nvPr/>
        </p:nvSpPr>
        <p:spPr>
          <a:xfrm>
            <a:off x="4812107" y="281878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0FF385-FFA7-4C04-BFF5-512AC95E4932}"/>
              </a:ext>
            </a:extLst>
          </p:cNvPr>
          <p:cNvSpPr/>
          <p:nvPr/>
        </p:nvSpPr>
        <p:spPr>
          <a:xfrm>
            <a:off x="5559384" y="1287197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745129-8351-43D2-A71E-88F691BD9A40}"/>
              </a:ext>
            </a:extLst>
          </p:cNvPr>
          <p:cNvSpPr/>
          <p:nvPr/>
        </p:nvSpPr>
        <p:spPr>
          <a:xfrm>
            <a:off x="5591117" y="5789946"/>
            <a:ext cx="504883" cy="5217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44E36E-5103-4CE0-9D29-92C523F68014}"/>
              </a:ext>
            </a:extLst>
          </p:cNvPr>
          <p:cNvSpPr/>
          <p:nvPr/>
        </p:nvSpPr>
        <p:spPr>
          <a:xfrm>
            <a:off x="5591117" y="4295976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ACBBF3-B540-4D91-83D2-E6D22A0E6333}"/>
              </a:ext>
            </a:extLst>
          </p:cNvPr>
          <p:cNvSpPr/>
          <p:nvPr/>
        </p:nvSpPr>
        <p:spPr>
          <a:xfrm>
            <a:off x="6307709" y="549392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939F14-6ED8-4667-8915-19180E208961}"/>
              </a:ext>
            </a:extLst>
          </p:cNvPr>
          <p:cNvSpPr/>
          <p:nvPr/>
        </p:nvSpPr>
        <p:spPr>
          <a:xfrm>
            <a:off x="6307709" y="5016812"/>
            <a:ext cx="504883" cy="521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20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nvelope, stationary&#10;&#10;Description automatically generated">
            <a:extLst>
              <a:ext uri="{FF2B5EF4-FFF2-40B4-BE49-F238E27FC236}">
                <a16:creationId xmlns:a16="http://schemas.microsoft.com/office/drawing/2014/main" id="{679C7594-12D9-4B25-AE21-82BA93B1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7112" y="850106"/>
            <a:ext cx="4843462" cy="484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7A494B-428A-4B01-85FD-C7A7ACE67369}"/>
              </a:ext>
            </a:extLst>
          </p:cNvPr>
          <p:cNvSpPr txBox="1"/>
          <p:nvPr/>
        </p:nvSpPr>
        <p:spPr>
          <a:xfrm>
            <a:off x="3567112" y="5761374"/>
            <a:ext cx="465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Euclid_Tetrahedron_4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4E04A-EA53-4A80-986B-7826ECBE2043}"/>
              </a:ext>
            </a:extLst>
          </p:cNvPr>
          <p:cNvSpPr/>
          <p:nvPr/>
        </p:nvSpPr>
        <p:spPr>
          <a:xfrm>
            <a:off x="5391033" y="1133183"/>
            <a:ext cx="246832" cy="2580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210FF9-AAF7-4157-80C2-CA07444125F6}"/>
              </a:ext>
            </a:extLst>
          </p:cNvPr>
          <p:cNvSpPr/>
          <p:nvPr/>
        </p:nvSpPr>
        <p:spPr>
          <a:xfrm>
            <a:off x="3765122" y="3894148"/>
            <a:ext cx="246832" cy="2580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4334E8-5C8E-4F18-973A-E7D2A4381913}"/>
              </a:ext>
            </a:extLst>
          </p:cNvPr>
          <p:cNvSpPr/>
          <p:nvPr/>
        </p:nvSpPr>
        <p:spPr>
          <a:xfrm>
            <a:off x="4500943" y="5258268"/>
            <a:ext cx="246832" cy="258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6CF1B7-88BE-4AA4-957F-54616E37744B}"/>
              </a:ext>
            </a:extLst>
          </p:cNvPr>
          <p:cNvSpPr/>
          <p:nvPr/>
        </p:nvSpPr>
        <p:spPr>
          <a:xfrm>
            <a:off x="7878987" y="4378461"/>
            <a:ext cx="246832" cy="258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23122B-1C2E-45A7-A2C8-C025A0772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6" t="284" r="34950" b="-284"/>
          <a:stretch/>
        </p:blipFill>
        <p:spPr>
          <a:xfrm>
            <a:off x="2743821" y="714187"/>
            <a:ext cx="2513198" cy="558563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D7AB41-FE0D-435D-B5A8-37D7375F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07768"/>
              </p:ext>
            </p:extLst>
          </p:nvPr>
        </p:nvGraphicFramePr>
        <p:xfrm>
          <a:off x="5257019" y="714188"/>
          <a:ext cx="2821737" cy="554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579">
                  <a:extLst>
                    <a:ext uri="{9D8B030D-6E8A-4147-A177-3AD203B41FA5}">
                      <a16:colId xmlns:a16="http://schemas.microsoft.com/office/drawing/2014/main" val="3369638327"/>
                    </a:ext>
                  </a:extLst>
                </a:gridCol>
                <a:gridCol w="940579">
                  <a:extLst>
                    <a:ext uri="{9D8B030D-6E8A-4147-A177-3AD203B41FA5}">
                      <a16:colId xmlns:a16="http://schemas.microsoft.com/office/drawing/2014/main" val="4104808260"/>
                    </a:ext>
                  </a:extLst>
                </a:gridCol>
                <a:gridCol w="940579">
                  <a:extLst>
                    <a:ext uri="{9D8B030D-6E8A-4147-A177-3AD203B41FA5}">
                      <a16:colId xmlns:a16="http://schemas.microsoft.com/office/drawing/2014/main" val="1149548650"/>
                    </a:ext>
                  </a:extLst>
                </a:gridCol>
              </a:tblGrid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L0</a:t>
                      </a:r>
                    </a:p>
                    <a:p>
                      <a:r>
                        <a:rPr lang="en-US" dirty="0"/>
                        <a:t>Rosetta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  <a:p>
                      <a:r>
                        <a:rPr lang="en-US" dirty="0"/>
                        <a:t>Rosetta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5951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48175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57468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29166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  <a:p>
                      <a:r>
                        <a:rPr lang="en-US" sz="1400" dirty="0"/>
                        <a:t>Peace</a:t>
                      </a:r>
                    </a:p>
                    <a:p>
                      <a:r>
                        <a:rPr lang="en-US" sz="1400" dirty="0"/>
                        <a:t>Rosetta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59199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94384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L6</a:t>
                      </a:r>
                    </a:p>
                    <a:p>
                      <a:r>
                        <a:rPr lang="en-US" dirty="0"/>
                        <a:t>Rosetta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  <a:p>
                      <a:r>
                        <a:rPr lang="en-US" dirty="0"/>
                        <a:t>Rosetta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1145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5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83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Huang</dc:creator>
  <cp:lastModifiedBy>Brandon Huang</cp:lastModifiedBy>
  <cp:revision>5</cp:revision>
  <dcterms:created xsi:type="dcterms:W3CDTF">2021-07-21T03:34:10Z</dcterms:created>
  <dcterms:modified xsi:type="dcterms:W3CDTF">2021-07-22T05:12:00Z</dcterms:modified>
</cp:coreProperties>
</file>