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1234" r:id="rId3"/>
    <p:sldId id="1235" r:id="rId4"/>
    <p:sldId id="1236" r:id="rId5"/>
    <p:sldId id="1238" r:id="rId6"/>
    <p:sldId id="1239" r:id="rId7"/>
    <p:sldId id="1237" r:id="rId8"/>
    <p:sldId id="1240" r:id="rId9"/>
    <p:sldId id="123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D404D-FED2-4626-8E85-C6994EFFA56A}" v="13" dt="2020-04-21T18:05:14.442"/>
    <p1510:client id="{5DB96426-253B-432A-A7AB-C3B8D464C687}" v="6" dt="2020-04-21T01:55:47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rLeaka Newsome" userId="ec703df06d914869" providerId="LiveId" clId="{3D8D404D-FED2-4626-8E85-C6994EFFA56A}"/>
    <pc:docChg chg="custSel modSld">
      <pc:chgData name="UrLeaka Newsome" userId="ec703df06d914869" providerId="LiveId" clId="{3D8D404D-FED2-4626-8E85-C6994EFFA56A}" dt="2020-04-21T18:05:14.441" v="13" actId="20577"/>
      <pc:docMkLst>
        <pc:docMk/>
      </pc:docMkLst>
      <pc:sldChg chg="modSp mod modAnim">
        <pc:chgData name="UrLeaka Newsome" userId="ec703df06d914869" providerId="LiveId" clId="{3D8D404D-FED2-4626-8E85-C6994EFFA56A}" dt="2020-04-21T18:05:14.441" v="13" actId="20577"/>
        <pc:sldMkLst>
          <pc:docMk/>
          <pc:sldMk cId="469033343" sldId="1234"/>
        </pc:sldMkLst>
        <pc:spChg chg="mod">
          <ac:chgData name="UrLeaka Newsome" userId="ec703df06d914869" providerId="LiveId" clId="{3D8D404D-FED2-4626-8E85-C6994EFFA56A}" dt="2020-04-21T18:05:14.441" v="13" actId="20577"/>
          <ac:spMkLst>
            <pc:docMk/>
            <pc:sldMk cId="469033343" sldId="1234"/>
            <ac:spMk id="3" creationId="{1815A25A-9D55-4F90-8E89-B75C459E3C4D}"/>
          </ac:spMkLst>
        </pc:spChg>
      </pc:sldChg>
    </pc:docChg>
  </pc:docChgLst>
  <pc:docChgLst>
    <pc:chgData name="UrLeaka Newsome" userId="ec703df06d914869" providerId="LiveId" clId="{5DB96426-253B-432A-A7AB-C3B8D464C687}"/>
    <pc:docChg chg="custSel addSld delSld modSld sldOrd">
      <pc:chgData name="UrLeaka Newsome" userId="ec703df06d914869" providerId="LiveId" clId="{5DB96426-253B-432A-A7AB-C3B8D464C687}" dt="2020-04-21T02:09:23.195" v="311" actId="20577"/>
      <pc:docMkLst>
        <pc:docMk/>
      </pc:docMkLst>
      <pc:sldChg chg="addSp delSp modSp">
        <pc:chgData name="UrLeaka Newsome" userId="ec703df06d914869" providerId="LiveId" clId="{5DB96426-253B-432A-A7AB-C3B8D464C687}" dt="2020-04-21T01:55:39.964" v="181" actId="478"/>
        <pc:sldMkLst>
          <pc:docMk/>
          <pc:sldMk cId="851297991" sldId="1237"/>
        </pc:sldMkLst>
        <pc:spChg chg="mod">
          <ac:chgData name="UrLeaka Newsome" userId="ec703df06d914869" providerId="LiveId" clId="{5DB96426-253B-432A-A7AB-C3B8D464C687}" dt="2020-04-21T01:48:00.636" v="73" actId="5793"/>
          <ac:spMkLst>
            <pc:docMk/>
            <pc:sldMk cId="851297991" sldId="1237"/>
            <ac:spMk id="2" creationId="{F082BE64-EECE-4076-A428-644DDCE10FEB}"/>
          </ac:spMkLst>
        </pc:spChg>
        <pc:spChg chg="mod">
          <ac:chgData name="UrLeaka Newsome" userId="ec703df06d914869" providerId="LiveId" clId="{5DB96426-253B-432A-A7AB-C3B8D464C687}" dt="2020-04-21T01:55:28.599" v="178" actId="1076"/>
          <ac:spMkLst>
            <pc:docMk/>
            <pc:sldMk cId="851297991" sldId="1237"/>
            <ac:spMk id="3" creationId="{FCE26A5F-43F4-4091-BB60-29A81E7E8FFD}"/>
          </ac:spMkLst>
        </pc:spChg>
        <pc:spChg chg="add del mod">
          <ac:chgData name="UrLeaka Newsome" userId="ec703df06d914869" providerId="LiveId" clId="{5DB96426-253B-432A-A7AB-C3B8D464C687}" dt="2020-04-21T01:47:40.368" v="17"/>
          <ac:spMkLst>
            <pc:docMk/>
            <pc:sldMk cId="851297991" sldId="1237"/>
            <ac:spMk id="4" creationId="{4152F800-6F2C-43E9-BE65-2CB9068B9768}"/>
          </ac:spMkLst>
        </pc:spChg>
        <pc:spChg chg="add mod">
          <ac:chgData name="UrLeaka Newsome" userId="ec703df06d914869" providerId="LiveId" clId="{5DB96426-253B-432A-A7AB-C3B8D464C687}" dt="2020-04-21T01:55:35.417" v="179" actId="1076"/>
          <ac:spMkLst>
            <pc:docMk/>
            <pc:sldMk cId="851297991" sldId="1237"/>
            <ac:spMk id="5" creationId="{328C58B8-EA81-45EA-B535-12F974DB9305}"/>
          </ac:spMkLst>
        </pc:spChg>
        <pc:spChg chg="add del mod">
          <ac:chgData name="UrLeaka Newsome" userId="ec703df06d914869" providerId="LiveId" clId="{5DB96426-253B-432A-A7AB-C3B8D464C687}" dt="2020-04-21T01:55:39.964" v="181" actId="478"/>
          <ac:spMkLst>
            <pc:docMk/>
            <pc:sldMk cId="851297991" sldId="1237"/>
            <ac:spMk id="6" creationId="{58AE9E85-30EC-4C06-B06A-FBDC28906DEB}"/>
          </ac:spMkLst>
        </pc:spChg>
        <pc:spChg chg="add del mod">
          <ac:chgData name="UrLeaka Newsome" userId="ec703df06d914869" providerId="LiveId" clId="{5DB96426-253B-432A-A7AB-C3B8D464C687}" dt="2020-04-21T01:55:24.461" v="176"/>
          <ac:spMkLst>
            <pc:docMk/>
            <pc:sldMk cId="851297991" sldId="1237"/>
            <ac:spMk id="7" creationId="{0EC00FBE-AAAD-4066-A0BE-3FE5E02FFA6E}"/>
          </ac:spMkLst>
        </pc:spChg>
      </pc:sldChg>
      <pc:sldChg chg="modSp">
        <pc:chgData name="UrLeaka Newsome" userId="ec703df06d914869" providerId="LiveId" clId="{5DB96426-253B-432A-A7AB-C3B8D464C687}" dt="2020-04-21T01:37:00.172" v="13" actId="403"/>
        <pc:sldMkLst>
          <pc:docMk/>
          <pc:sldMk cId="598177897" sldId="1238"/>
        </pc:sldMkLst>
        <pc:spChg chg="mod">
          <ac:chgData name="UrLeaka Newsome" userId="ec703df06d914869" providerId="LiveId" clId="{5DB96426-253B-432A-A7AB-C3B8D464C687}" dt="2020-04-21T01:37:00.172" v="13" actId="403"/>
          <ac:spMkLst>
            <pc:docMk/>
            <pc:sldMk cId="598177897" sldId="1238"/>
            <ac:spMk id="2" creationId="{71D52591-D5E7-4F40-8C60-0F3E5F39DA08}"/>
          </ac:spMkLst>
        </pc:spChg>
        <pc:spChg chg="mod">
          <ac:chgData name="UrLeaka Newsome" userId="ec703df06d914869" providerId="LiveId" clId="{5DB96426-253B-432A-A7AB-C3B8D464C687}" dt="2020-04-21T01:36:34.835" v="4" actId="21"/>
          <ac:spMkLst>
            <pc:docMk/>
            <pc:sldMk cId="598177897" sldId="1238"/>
            <ac:spMk id="3" creationId="{37181812-43B9-4E47-9425-286BB19DBBF4}"/>
          </ac:spMkLst>
        </pc:spChg>
      </pc:sldChg>
      <pc:sldChg chg="modSp">
        <pc:chgData name="UrLeaka Newsome" userId="ec703df06d914869" providerId="LiveId" clId="{5DB96426-253B-432A-A7AB-C3B8D464C687}" dt="2020-04-21T01:36:29.065" v="3" actId="20577"/>
        <pc:sldMkLst>
          <pc:docMk/>
          <pc:sldMk cId="290886300" sldId="1239"/>
        </pc:sldMkLst>
        <pc:spChg chg="mod">
          <ac:chgData name="UrLeaka Newsome" userId="ec703df06d914869" providerId="LiveId" clId="{5DB96426-253B-432A-A7AB-C3B8D464C687}" dt="2020-04-21T01:36:26.174" v="1"/>
          <ac:spMkLst>
            <pc:docMk/>
            <pc:sldMk cId="290886300" sldId="1239"/>
            <ac:spMk id="2" creationId="{17DDEF33-0A24-4CDB-A03E-B3A0D132A165}"/>
          </ac:spMkLst>
        </pc:spChg>
        <pc:spChg chg="mod">
          <ac:chgData name="UrLeaka Newsome" userId="ec703df06d914869" providerId="LiveId" clId="{5DB96426-253B-432A-A7AB-C3B8D464C687}" dt="2020-04-21T01:36:29.065" v="3" actId="20577"/>
          <ac:spMkLst>
            <pc:docMk/>
            <pc:sldMk cId="290886300" sldId="1239"/>
            <ac:spMk id="3" creationId="{B199C99C-A431-46B7-982E-B83A310195F7}"/>
          </ac:spMkLst>
        </pc:spChg>
      </pc:sldChg>
      <pc:sldChg chg="modSp new del ord">
        <pc:chgData name="UrLeaka Newsome" userId="ec703df06d914869" providerId="LiveId" clId="{5DB96426-253B-432A-A7AB-C3B8D464C687}" dt="2020-04-21T01:50:53.941" v="152" actId="47"/>
        <pc:sldMkLst>
          <pc:docMk/>
          <pc:sldMk cId="95640247" sldId="1240"/>
        </pc:sldMkLst>
        <pc:spChg chg="mod">
          <ac:chgData name="UrLeaka Newsome" userId="ec703df06d914869" providerId="LiveId" clId="{5DB96426-253B-432A-A7AB-C3B8D464C687}" dt="2020-04-21T01:50:50.680" v="151" actId="20577"/>
          <ac:spMkLst>
            <pc:docMk/>
            <pc:sldMk cId="95640247" sldId="1240"/>
            <ac:spMk id="2" creationId="{74EF1835-FB00-488F-A517-4192DB421C0F}"/>
          </ac:spMkLst>
        </pc:spChg>
      </pc:sldChg>
      <pc:sldChg chg="modSp new">
        <pc:chgData name="UrLeaka Newsome" userId="ec703df06d914869" providerId="LiveId" clId="{5DB96426-253B-432A-A7AB-C3B8D464C687}" dt="2020-04-21T02:09:23.195" v="311" actId="20577"/>
        <pc:sldMkLst>
          <pc:docMk/>
          <pc:sldMk cId="2042352779" sldId="1240"/>
        </pc:sldMkLst>
        <pc:spChg chg="mod">
          <ac:chgData name="UrLeaka Newsome" userId="ec703df06d914869" providerId="LiveId" clId="{5DB96426-253B-432A-A7AB-C3B8D464C687}" dt="2020-04-21T01:55:54.328" v="200" actId="20577"/>
          <ac:spMkLst>
            <pc:docMk/>
            <pc:sldMk cId="2042352779" sldId="1240"/>
            <ac:spMk id="2" creationId="{DE407906-CBA7-4AFA-A1D7-887B8D6166DC}"/>
          </ac:spMkLst>
        </pc:spChg>
        <pc:spChg chg="mod">
          <ac:chgData name="UrLeaka Newsome" userId="ec703df06d914869" providerId="LiveId" clId="{5DB96426-253B-432A-A7AB-C3B8D464C687}" dt="2020-04-21T02:09:23.195" v="311" actId="20577"/>
          <ac:spMkLst>
            <pc:docMk/>
            <pc:sldMk cId="2042352779" sldId="1240"/>
            <ac:spMk id="3" creationId="{CFE860C7-7877-4536-84D7-3580A58CF4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232D4-62C5-486C-A175-910B94D3600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BCCE-0317-47B1-92A9-BD78C853C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7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201C4-EE5B-4861-8AD3-64A51E1883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02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D94C-5889-46A6-A224-574D57010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2FFED-97D7-4D3D-BD5C-350DAD396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B80DB-B395-4FBB-970C-4EE5086B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11A-64C2-4A0C-90B5-4FA5AFE041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510B4-A01D-4741-A120-ED20D0DE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9D985-7697-4139-945C-826BD5E1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7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5EA0-9A89-436B-8B98-4764A67D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F1696-F591-4093-8474-D56C51AAE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D68F9-08FC-43E0-95AE-A21F2A11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11A-64C2-4A0C-90B5-4FA5AFE041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6B3A4-965F-40B4-89C6-4C5D871F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C8495-EC4B-49A9-93BC-1BBB3576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5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AA0AC-311A-40E9-9541-FED1887E7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FA59C-2062-446F-997C-923F4A52E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17EBE-9783-4DB1-98BC-8F327828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11A-64C2-4A0C-90B5-4FA5AFE041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1362C-1762-4BD5-83D6-E4346E02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F9D02-A52D-421E-B4F7-0E5D7EA2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6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90B3-E9CE-49AB-BD2B-E641B695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B9F94-E4B9-4D40-92A2-A149AD3F2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C1816-A6E3-4C4A-8B01-98459F31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11A-64C2-4A0C-90B5-4FA5AFE041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18CE6-D562-4527-900B-74F07082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C719F-195B-4FA8-B36E-7DF3BB30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4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A64B-FD31-4C1F-933B-1DEF2741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15AFB-9925-4D74-8580-7A453AFA0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A28A5-D4B9-4F4E-A3BA-27610CDE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11A-64C2-4A0C-90B5-4FA5AFE041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25748-0F68-42CD-AC26-2E36A294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FBECE-F32B-4150-A96D-18ED7CC5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14F0-F0D2-4402-96F6-A174B956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EFF3-AB0B-44E9-8670-68554AB4F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2E04A-EBCC-4337-A729-85FAD8074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37745-1725-48F0-9E15-6CE67D70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11A-64C2-4A0C-90B5-4FA5AFE041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F0642-0D66-435E-98E9-3AD69237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D8451-31DF-48F2-80AC-D9E6ADE9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411A-4BEF-4441-97C7-C6BA12A3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E695B-CFFA-4652-9EBE-3D0A56A2C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CF1BA-4E2E-40F3-AEB1-242CB8219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957D3-D0C6-4909-AC19-1AAD9213C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908CC-14C8-4049-B085-B8CCCC9ED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EE61E-389D-4B01-9891-6B36B440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11A-64C2-4A0C-90B5-4FA5AFE041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39A5F-6B03-4CCD-B8DE-48DBD22C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0D136-91E8-4274-957A-1FA35A37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5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9899-7867-4DA8-9079-3B0F8001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71C28-BCDA-4C96-B04C-8D1C2E40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11A-64C2-4A0C-90B5-4FA5AFE041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B84AF-DB3B-4B2A-8F47-0E806AEE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0C432-31A6-4B9B-83F6-813A43A5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5DAE2-9CF3-4CA3-BAA0-F5B198E8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11A-64C2-4A0C-90B5-4FA5AFE041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99FFF-DC18-43E9-BBA8-8651E54F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C6C82-E82C-4C08-9388-E3C44F13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4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E52E-E605-43FD-814D-63242D71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6EA11-4E05-4C9C-B3AB-6312949D1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091D0-6495-4145-BCDE-1F2C3E75B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119E3-2E61-43E3-B2A0-7872EDB5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11A-64C2-4A0C-90B5-4FA5AFE041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AC58D-D678-41CF-BC68-F35D5994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44C1D-03A5-448A-98FE-F9659C31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5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1232-19BC-4C10-8114-C54ED2AA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E4A81-4AE6-4EE9-A95C-672FC338F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1E2C9-9020-418A-B781-F414D99B4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9AF47-E02B-4C60-88BC-7BF4EEEE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11A-64C2-4A0C-90B5-4FA5AFE041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0D77F-A02F-45D8-8197-51D5F849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E1991-2561-4664-B679-DA0F1DA9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8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4895F-8E56-41DB-B95A-68081170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ED333-3898-4874-AFEA-787EB956B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66636-63E3-46D6-A292-4717E2C3C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1E11A-64C2-4A0C-90B5-4FA5AFE041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44E9D-1F1B-4DD8-B491-ADD4AFC90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AD032-A4C8-4939-B4F8-1209779B5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althcarebluebook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ms.gov/Research-Statistics-Data-and-Systems/Statistics-Trends-and-Reports/Medicare-Provider-Charge-Data/Physician-and-Other-Supplier201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uduser.gov/portal/datasets/usps_crosswalk.html" TargetMode="External"/><Relationship Id="rId5" Type="http://schemas.openxmlformats.org/officeDocument/2006/relationships/hyperlink" Target="https://www.cms.gov/Medicare/Medicare-Fee-for-Service-Payment/HospitalOutpatientPPS/Addendum-A-and-Addendum-B-Updates" TargetMode="External"/><Relationship Id="rId4" Type="http://schemas.openxmlformats.org/officeDocument/2006/relationships/hyperlink" Target="https://www.cms.gov/Research-Statistics-Data-and-Systems/Statistics-Trends-and-Reports/Medicare-Provider-Charge-Data/Outpati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0FD1A-1108-48D9-A4D4-09DC5A0DB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Healthcare </a:t>
            </a:r>
            <a:r>
              <a:rPr lang="en-US" dirty="0" err="1"/>
              <a:t>BlueBook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FADDA-A709-40C7-B3E3-5D8645A8D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https://www.healthcarebluebook.com/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8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8B64-5D0D-45EC-A17F-6969749C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process do you take to approach a data question?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5A25A-9D55-4F90-8E89-B75C459E3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chat room, please post suggestions for what you do.  For example,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Take a walk, 2. Share your </a:t>
            </a:r>
            <a:r>
              <a:rPr lang="en-US"/>
              <a:t>results, 3. Answer </a:t>
            </a:r>
            <a:r>
              <a:rPr lang="en-US" dirty="0"/>
              <a:t>the question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3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21A6B3-2654-4031-B4D5-C80E52F5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38735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What do you think?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284338-1B2B-4FD0-967A-9446CBA1F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350"/>
            <a:ext cx="10515600" cy="57896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2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7782-653B-4A2F-8B84-3F90F782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54D1-BCFC-44CE-9775-EBB742E3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7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2591-D5E7-4F40-8C60-0F3E5F39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 answer that question…</a:t>
            </a:r>
            <a:br>
              <a:rPr lang="en-US" dirty="0"/>
            </a:br>
            <a:r>
              <a:rPr lang="en-US" sz="2400" dirty="0"/>
              <a:t>Independent 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81812-43B9-4E47-9425-286BB19DB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the questions…</a:t>
            </a:r>
          </a:p>
          <a:p>
            <a:pPr lvl="1"/>
            <a:r>
              <a:rPr lang="en-US" dirty="0"/>
              <a:t>Take out good ole’ fashion paper and pencil</a:t>
            </a:r>
          </a:p>
          <a:p>
            <a:pPr lvl="1"/>
            <a:r>
              <a:rPr lang="en-US" dirty="0"/>
              <a:t>Brainstorm – What’s the question? What information do I need to answer the question?</a:t>
            </a:r>
          </a:p>
          <a:p>
            <a:pPr lvl="1"/>
            <a:r>
              <a:rPr lang="en-US" dirty="0"/>
              <a:t>What’s the MVP?</a:t>
            </a:r>
          </a:p>
          <a:p>
            <a:r>
              <a:rPr lang="en-US" dirty="0"/>
              <a:t>Create a plan of attack</a:t>
            </a:r>
          </a:p>
          <a:p>
            <a:pPr lvl="1"/>
            <a:r>
              <a:rPr lang="en-US" dirty="0"/>
              <a:t>Consider deadlines (plan to be finished a few days to a week before the deadline</a:t>
            </a:r>
          </a:p>
        </p:txBody>
      </p:sp>
    </p:spTree>
    <p:extLst>
      <p:ext uri="{BB962C8B-B14F-4D97-AF65-F5344CB8AC3E}">
        <p14:creationId xmlns:p14="http://schemas.microsoft.com/office/powerpoint/2010/main" val="59817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EF33-0A24-4CDB-A03E-B3A0D132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C99C-A431-46B7-982E-B83A31019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questions…</a:t>
            </a:r>
          </a:p>
          <a:p>
            <a:pPr lvl="1"/>
            <a:r>
              <a:rPr lang="en-US" dirty="0"/>
              <a:t>Brainstorm – What’s the question? What information do I need to answer?  What’s the MVP?</a:t>
            </a:r>
          </a:p>
          <a:p>
            <a:pPr lvl="1"/>
            <a:r>
              <a:rPr lang="en-US" dirty="0"/>
              <a:t>Make sure everyone’s voice is heard</a:t>
            </a:r>
          </a:p>
          <a:p>
            <a:pPr lvl="1"/>
            <a:r>
              <a:rPr lang="en-US" dirty="0"/>
              <a:t>Determine approach (will all of you work on all questions at the same time; will you divide the questions up)</a:t>
            </a:r>
          </a:p>
          <a:p>
            <a:pPr lvl="1"/>
            <a:r>
              <a:rPr lang="en-US" dirty="0"/>
              <a:t>Decide when you can meet</a:t>
            </a:r>
          </a:p>
          <a:p>
            <a:pPr lvl="1"/>
            <a:r>
              <a:rPr lang="en-US" dirty="0"/>
              <a:t>Create a plan of attack and acknowledge deadlines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BE64-EECE-4076-A428-644DDCE1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to think about…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26A5F-43F4-4091-BB60-29A81E7E8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1" y="229540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Adam T, Lilly C, *Tyler R, Steven D.</a:t>
            </a:r>
          </a:p>
          <a:p>
            <a:r>
              <a:rPr lang="en-US" dirty="0"/>
              <a:t>Ann R., </a:t>
            </a:r>
            <a:r>
              <a:rPr lang="en-US" dirty="0" err="1"/>
              <a:t>Brandes</a:t>
            </a:r>
            <a:r>
              <a:rPr lang="en-US" dirty="0"/>
              <a:t> M., *Matt B.,</a:t>
            </a:r>
          </a:p>
          <a:p>
            <a:r>
              <a:rPr lang="en-US" dirty="0"/>
              <a:t>Yasin H., Patrick D., Kristy G., *Landry B.</a:t>
            </a:r>
          </a:p>
          <a:p>
            <a:r>
              <a:rPr lang="en-US" dirty="0"/>
              <a:t>Alan B., Justin H., *Will M., Erin A.</a:t>
            </a:r>
          </a:p>
          <a:p>
            <a:r>
              <a:rPr lang="en-US" dirty="0"/>
              <a:t>*Christina H., David M., Elissa N., Grady R.</a:t>
            </a:r>
          </a:p>
          <a:p>
            <a:r>
              <a:rPr lang="en-US" dirty="0"/>
              <a:t>Tracy O., </a:t>
            </a:r>
            <a:r>
              <a:rPr lang="en-US" dirty="0" err="1"/>
              <a:t>Fitsum</a:t>
            </a:r>
            <a:r>
              <a:rPr lang="en-US" dirty="0"/>
              <a:t> D., *Brant I., Seibert T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C58B8-EA81-45EA-B535-12F974DB930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25501" y="1694053"/>
            <a:ext cx="5157788" cy="823912"/>
          </a:xfrm>
        </p:spPr>
        <p:txBody>
          <a:bodyPr/>
          <a:lstStyle/>
          <a:p>
            <a:r>
              <a:rPr lang="en-US" u="sng" dirty="0"/>
              <a:t>Groups</a:t>
            </a:r>
          </a:p>
        </p:txBody>
      </p:sp>
    </p:spTree>
    <p:extLst>
      <p:ext uri="{BB962C8B-B14F-4D97-AF65-F5344CB8AC3E}">
        <p14:creationId xmlns:p14="http://schemas.microsoft.com/office/powerpoint/2010/main" val="851297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7906-CBA7-4AFA-A1D7-887B8D61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860C7-7877-4536-84D7-3580A58CF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April 23 – Client Presentation</a:t>
            </a:r>
          </a:p>
          <a:p>
            <a:r>
              <a:rPr lang="en-US" dirty="0"/>
              <a:t>April 28 (?) – Finish Analysis</a:t>
            </a:r>
          </a:p>
          <a:p>
            <a:r>
              <a:rPr lang="en-US" dirty="0"/>
              <a:t>May 2 (?) – </a:t>
            </a:r>
            <a:r>
              <a:rPr lang="en-US"/>
              <a:t>Preview Presentations</a:t>
            </a:r>
            <a:endParaRPr lang="en-US" dirty="0"/>
          </a:p>
          <a:p>
            <a:r>
              <a:rPr lang="en-US" dirty="0"/>
              <a:t>May 7  - Final Presentations with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52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CC6A-0A0E-4ABA-A955-4C8463C2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7F09-B8C6-448B-A3A4-664962ED6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Physician &amp; Other Supplier Payments</a:t>
            </a:r>
          </a:p>
          <a:p>
            <a:pPr lvl="1"/>
            <a:r>
              <a:rPr lang="en-US" dirty="0">
                <a:hlinkClick r:id="rId3"/>
              </a:rPr>
              <a:t>https://www.cms.gov/Research-Statistics-Data-and-Systems/Statistics-Trends-and-Reports/Medicare-Provider-Charge-Data/Physician-and-Other-Supplier2017</a:t>
            </a:r>
            <a:endParaRPr lang="en-US" dirty="0"/>
          </a:p>
          <a:p>
            <a:pPr lvl="1"/>
            <a:r>
              <a:rPr lang="en-US" dirty="0"/>
              <a:t>You want Detailed Data</a:t>
            </a:r>
          </a:p>
          <a:p>
            <a:r>
              <a:rPr lang="en-US" dirty="0"/>
              <a:t>Hospital Outpatient</a:t>
            </a:r>
          </a:p>
          <a:p>
            <a:pPr lvl="1"/>
            <a:r>
              <a:rPr lang="en-US" dirty="0">
                <a:hlinkClick r:id="rId4"/>
              </a:rPr>
              <a:t>https://www.cms.gov/Research-Statistics-Data-and-Systems/Statistics-Trends-and-Reports/Medicare-Provider-Charge-Data/Outpatient</a:t>
            </a:r>
            <a:endParaRPr lang="en-US" dirty="0"/>
          </a:p>
          <a:p>
            <a:pPr lvl="1"/>
            <a:r>
              <a:rPr lang="en-US" dirty="0"/>
              <a:t>Detailed Data</a:t>
            </a:r>
          </a:p>
          <a:p>
            <a:r>
              <a:rPr lang="en-US" dirty="0"/>
              <a:t>APC to CPT/HCPCS crosswalk</a:t>
            </a:r>
          </a:p>
          <a:p>
            <a:pPr lvl="1"/>
            <a:r>
              <a:rPr lang="en-US" dirty="0">
                <a:hlinkClick r:id="rId5"/>
              </a:rPr>
              <a:t>https://www.cms.gov/Medicare/Medicare-Fee-for-Service-Payment/HospitalOutpatientPPS/Addendum-A-and-Addendum-B-Updates</a:t>
            </a:r>
            <a:endParaRPr lang="en-US" dirty="0"/>
          </a:p>
          <a:p>
            <a:pPr lvl="1"/>
            <a:r>
              <a:rPr lang="en-US" dirty="0"/>
              <a:t>Addendum B – January 2020 (correction files aren’t necessary)</a:t>
            </a:r>
          </a:p>
          <a:p>
            <a:r>
              <a:rPr lang="en-US" dirty="0"/>
              <a:t>Zip Code to CBSA</a:t>
            </a:r>
          </a:p>
          <a:p>
            <a:pPr lvl="1"/>
            <a:r>
              <a:rPr lang="en-US" dirty="0">
                <a:hlinkClick r:id="rId6"/>
              </a:rPr>
              <a:t>https://www.huduser.gov/portal/datasets/usps_crosswalk.html</a:t>
            </a:r>
            <a:endParaRPr lang="en-US" dirty="0"/>
          </a:p>
          <a:p>
            <a:r>
              <a:rPr lang="en-US" dirty="0"/>
              <a:t>Other</a:t>
            </a:r>
          </a:p>
          <a:p>
            <a:pPr lvl="1"/>
            <a:r>
              <a:rPr lang="en-US" dirty="0"/>
              <a:t>Data.CMS.gov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85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397</Words>
  <Application>Microsoft Office PowerPoint</Application>
  <PresentationFormat>Widescreen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Healthcare BlueBook</vt:lpstr>
      <vt:lpstr>What process do you take to approach a data question?</vt:lpstr>
      <vt:lpstr>What do you think?</vt:lpstr>
      <vt:lpstr>PowerPoint Presentation</vt:lpstr>
      <vt:lpstr>When I answer that question… Independent -</vt:lpstr>
      <vt:lpstr>Working with groups</vt:lpstr>
      <vt:lpstr>Something to think about…</vt:lpstr>
      <vt:lpstr>Proposed Timeline</vt:lpstr>
      <vt:lpstr>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BlueBook</dc:title>
  <dc:creator>UrLeaka Newsome</dc:creator>
  <cp:lastModifiedBy>Newsome, Urleaka W</cp:lastModifiedBy>
  <cp:revision>7</cp:revision>
  <dcterms:created xsi:type="dcterms:W3CDTF">2020-04-19T21:35:27Z</dcterms:created>
  <dcterms:modified xsi:type="dcterms:W3CDTF">2020-04-21T18:05:22Z</dcterms:modified>
</cp:coreProperties>
</file>