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1" r:id="rId3"/>
    <p:sldId id="262" r:id="rId4"/>
    <p:sldId id="260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78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C654-BA43-42E4-AB3E-078F40F7F10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5B6F-AA5B-493D-8E06-4BB6A223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were not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A5B6F-AA5B-493D-8E06-4BB6A22313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9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F630EC3-FE51-44CC-ADE4-A9AF53AF4C2B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73732EC-9C38-4917-870C-37156863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9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D9BE-187D-4728-9237-C71E4CB9F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Way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94079-AB50-4DDB-9A86-6CBC5CD6A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2801-2D8B-48BE-8174-52C0F766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err="1"/>
              <a:t>Barplots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5689D-47F5-4C39-8A13-CB8ADECF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63" y="2011363"/>
            <a:ext cx="8194087" cy="4206875"/>
          </a:xfrm>
        </p:spPr>
      </p:pic>
    </p:spTree>
    <p:extLst>
      <p:ext uri="{BB962C8B-B14F-4D97-AF65-F5344CB8AC3E}">
        <p14:creationId xmlns:p14="http://schemas.microsoft.com/office/powerpoint/2010/main" val="246206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2801-2D8B-48BE-8174-52C0F766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Box-Plots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5689D-47F5-4C39-8A13-CB8ADECF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63" y="2160081"/>
            <a:ext cx="8194087" cy="3909438"/>
          </a:xfrm>
        </p:spPr>
      </p:pic>
    </p:spTree>
    <p:extLst>
      <p:ext uri="{BB962C8B-B14F-4D97-AF65-F5344CB8AC3E}">
        <p14:creationId xmlns:p14="http://schemas.microsoft.com/office/powerpoint/2010/main" val="122239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A671-4769-4571-9E69-D5AFD7B7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Histogram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E7E27-E633-4469-8AD2-C6A6BB5F9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56" y="2011363"/>
            <a:ext cx="8356900" cy="4206875"/>
          </a:xfrm>
        </p:spPr>
      </p:pic>
    </p:spTree>
    <p:extLst>
      <p:ext uri="{BB962C8B-B14F-4D97-AF65-F5344CB8AC3E}">
        <p14:creationId xmlns:p14="http://schemas.microsoft.com/office/powerpoint/2010/main" val="62557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A671-4769-4571-9E69-D5AFD7B7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Histogram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E7E27-E633-4469-8AD2-C6A6BB5F9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56" y="2011363"/>
            <a:ext cx="8356900" cy="4206875"/>
          </a:xfrm>
        </p:spPr>
      </p:pic>
    </p:spTree>
    <p:extLst>
      <p:ext uri="{BB962C8B-B14F-4D97-AF65-F5344CB8AC3E}">
        <p14:creationId xmlns:p14="http://schemas.microsoft.com/office/powerpoint/2010/main" val="137799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E6CADF-68E2-4220-BA8C-0867DADD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SUB-indices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4DE74D-EA4F-4A0E-9430-DF6693281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Sub-index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FCD8DD-F0D0-44FD-B5D9-916800A064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3158153"/>
            <a:ext cx="4444496" cy="256258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516E82-EC5E-4150-9F81-987A25B3F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Child Sub-index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C7D1154-736B-4394-AF4D-E503B370D4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06" y="3158153"/>
            <a:ext cx="4134427" cy="2562583"/>
          </a:xfrm>
        </p:spPr>
      </p:pic>
    </p:spTree>
    <p:extLst>
      <p:ext uri="{BB962C8B-B14F-4D97-AF65-F5344CB8AC3E}">
        <p14:creationId xmlns:p14="http://schemas.microsoft.com/office/powerpoint/2010/main" val="380310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193F-8C83-438C-A96D-CF17EA78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SUB-indices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6EB1-8A05-4DA9-98A9-19529B60D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Sub-index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7D3F3-8CF0-4676-AFD6-9E9CF7C02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Family Sub-index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96C8CDA-7C11-4C33-83F9-11FD2C1505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05" y="3243889"/>
            <a:ext cx="4134427" cy="239110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FD4DEF-3831-4FB8-AE32-802BD433B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3243889"/>
            <a:ext cx="4444496" cy="2391109"/>
          </a:xfrm>
        </p:spPr>
      </p:pic>
    </p:spTree>
    <p:extLst>
      <p:ext uri="{BB962C8B-B14F-4D97-AF65-F5344CB8AC3E}">
        <p14:creationId xmlns:p14="http://schemas.microsoft.com/office/powerpoint/2010/main" val="182614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E6E-EEE6-4F8B-AA53-612D88B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A7D3F-2C0D-4F01-9B73-17EC8813C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F4B57-DC59-4268-8AAE-7F54D74C6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61CED-69D3-49AC-AEF1-4D3741E61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72185-7D8C-4541-965B-EEA0287B00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7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3599</TotalTime>
  <Words>38</Words>
  <Application>Microsoft Office PowerPoint</Application>
  <PresentationFormat>Widescreen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Banded</vt:lpstr>
      <vt:lpstr>United Way Presentation</vt:lpstr>
      <vt:lpstr>Results: Barplots</vt:lpstr>
      <vt:lpstr>Results: Box-Plots</vt:lpstr>
      <vt:lpstr>Results: Histogram Plot</vt:lpstr>
      <vt:lpstr>Results: Histogram Plot</vt:lpstr>
      <vt:lpstr>Results: SUB-indices</vt:lpstr>
      <vt:lpstr>Results: SUB-indices</vt:lpstr>
      <vt:lpstr>Future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Way Presenation</dc:title>
  <dc:creator>mylane3@outlook.com</dc:creator>
  <cp:lastModifiedBy>mylane3@outlook.com</cp:lastModifiedBy>
  <cp:revision>8</cp:revision>
  <dcterms:created xsi:type="dcterms:W3CDTF">2018-01-25T17:36:48Z</dcterms:created>
  <dcterms:modified xsi:type="dcterms:W3CDTF">2018-01-29T21:58:49Z</dcterms:modified>
</cp:coreProperties>
</file>